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4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6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0"/>
  </p:notesMasterIdLst>
  <p:sldIdLst>
    <p:sldId id="256" r:id="rId3"/>
    <p:sldId id="1720" r:id="rId4"/>
    <p:sldId id="258" r:id="rId5"/>
    <p:sldId id="1697" r:id="rId6"/>
    <p:sldId id="1701" r:id="rId7"/>
    <p:sldId id="1702" r:id="rId8"/>
    <p:sldId id="1695" r:id="rId9"/>
    <p:sldId id="1690" r:id="rId10"/>
    <p:sldId id="1696" r:id="rId11"/>
    <p:sldId id="1700" r:id="rId12"/>
    <p:sldId id="1698" r:id="rId13"/>
    <p:sldId id="1703" r:id="rId14"/>
    <p:sldId id="1704" r:id="rId15"/>
    <p:sldId id="1691" r:id="rId16"/>
    <p:sldId id="1699" r:id="rId17"/>
    <p:sldId id="1705" r:id="rId18"/>
    <p:sldId id="1706" r:id="rId19"/>
    <p:sldId id="1707" r:id="rId20"/>
    <p:sldId id="1709" r:id="rId21"/>
    <p:sldId id="1692" r:id="rId22"/>
    <p:sldId id="1714" r:id="rId23"/>
    <p:sldId id="1717" r:id="rId24"/>
    <p:sldId id="1712" r:id="rId25"/>
    <p:sldId id="1710" r:id="rId26"/>
    <p:sldId id="1713" r:id="rId27"/>
    <p:sldId id="1693" r:id="rId28"/>
    <p:sldId id="1715" r:id="rId29"/>
    <p:sldId id="1719" r:id="rId30"/>
    <p:sldId id="1711" r:id="rId31"/>
    <p:sldId id="1716" r:id="rId32"/>
    <p:sldId id="1718" r:id="rId33"/>
    <p:sldId id="261" r:id="rId34"/>
    <p:sldId id="1722" r:id="rId35"/>
    <p:sldId id="257" r:id="rId36"/>
    <p:sldId id="1724" r:id="rId37"/>
    <p:sldId id="259" r:id="rId38"/>
    <p:sldId id="296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5" autoAdjust="0"/>
    <p:restoredTop sz="94660"/>
  </p:normalViewPr>
  <p:slideViewPr>
    <p:cSldViewPr snapToGrid="0">
      <p:cViewPr>
        <p:scale>
          <a:sx n="52" d="100"/>
          <a:sy n="52" d="100"/>
        </p:scale>
        <p:origin x="1848" y="10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1DD2-9A69-4A30-A20B-8ED9F9F614F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 userDrawn="1"/>
        </p:nvGrpSpPr>
        <p:grpSpPr>
          <a:xfrm>
            <a:off x="708482" y="2576307"/>
            <a:ext cx="10766691" cy="4273756"/>
            <a:chOff x="644493" y="3655433"/>
            <a:chExt cx="11412041" cy="4529923"/>
          </a:xfrm>
        </p:grpSpPr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290418D6-7B9C-460D-83C5-D0CB5E664D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5915" y="4055675"/>
              <a:ext cx="2066894" cy="1849326"/>
            </a:xfrm>
            <a:custGeom>
              <a:avLst/>
              <a:gdLst>
                <a:gd name="T0" fmla="*/ 103 w 1146"/>
                <a:gd name="T1" fmla="*/ 137 h 1026"/>
                <a:gd name="T2" fmla="*/ 364 w 1146"/>
                <a:gd name="T3" fmla="*/ 358 h 1026"/>
                <a:gd name="T4" fmla="*/ 364 w 1146"/>
                <a:gd name="T5" fmla="*/ 465 h 1026"/>
                <a:gd name="T6" fmla="*/ 237 w 1146"/>
                <a:gd name="T7" fmla="*/ 465 h 1026"/>
                <a:gd name="T8" fmla="*/ 162 w 1146"/>
                <a:gd name="T9" fmla="*/ 402 h 1026"/>
                <a:gd name="T10" fmla="*/ 35 w 1146"/>
                <a:gd name="T11" fmla="*/ 402 h 1026"/>
                <a:gd name="T12" fmla="*/ 35 w 1146"/>
                <a:gd name="T13" fmla="*/ 510 h 1026"/>
                <a:gd name="T14" fmla="*/ 611 w 1146"/>
                <a:gd name="T15" fmla="*/ 996 h 1026"/>
                <a:gd name="T16" fmla="*/ 738 w 1146"/>
                <a:gd name="T17" fmla="*/ 996 h 1026"/>
                <a:gd name="T18" fmla="*/ 738 w 1146"/>
                <a:gd name="T19" fmla="*/ 889 h 1026"/>
                <a:gd name="T20" fmla="*/ 630 w 1146"/>
                <a:gd name="T21" fmla="*/ 797 h 1026"/>
                <a:gd name="T22" fmla="*/ 630 w 1146"/>
                <a:gd name="T23" fmla="*/ 690 h 1026"/>
                <a:gd name="T24" fmla="*/ 757 w 1146"/>
                <a:gd name="T25" fmla="*/ 690 h 1026"/>
                <a:gd name="T26" fmla="*/ 983 w 1146"/>
                <a:gd name="T27" fmla="*/ 881 h 1026"/>
                <a:gd name="T28" fmla="*/ 1111 w 1146"/>
                <a:gd name="T29" fmla="*/ 881 h 1026"/>
                <a:gd name="T30" fmla="*/ 1111 w 1146"/>
                <a:gd name="T31" fmla="*/ 773 h 1026"/>
                <a:gd name="T32" fmla="*/ 231 w 1146"/>
                <a:gd name="T33" fmla="*/ 30 h 1026"/>
                <a:gd name="T34" fmla="*/ 103 w 1146"/>
                <a:gd name="T35" fmla="*/ 30 h 1026"/>
                <a:gd name="T36" fmla="*/ 103 w 1146"/>
                <a:gd name="T37" fmla="*/ 137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6" h="1026">
                  <a:moveTo>
                    <a:pt x="103" y="137"/>
                  </a:moveTo>
                  <a:cubicBezTo>
                    <a:pt x="364" y="358"/>
                    <a:pt x="364" y="358"/>
                    <a:pt x="364" y="358"/>
                  </a:cubicBezTo>
                  <a:cubicBezTo>
                    <a:pt x="399" y="387"/>
                    <a:pt x="399" y="435"/>
                    <a:pt x="364" y="465"/>
                  </a:cubicBezTo>
                  <a:cubicBezTo>
                    <a:pt x="329" y="495"/>
                    <a:pt x="272" y="495"/>
                    <a:pt x="237" y="465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27" y="373"/>
                    <a:pt x="70" y="373"/>
                    <a:pt x="35" y="402"/>
                  </a:cubicBezTo>
                  <a:cubicBezTo>
                    <a:pt x="0" y="432"/>
                    <a:pt x="0" y="480"/>
                    <a:pt x="35" y="510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646" y="1026"/>
                    <a:pt x="703" y="1026"/>
                    <a:pt x="738" y="996"/>
                  </a:cubicBezTo>
                  <a:cubicBezTo>
                    <a:pt x="773" y="967"/>
                    <a:pt x="773" y="919"/>
                    <a:pt x="738" y="889"/>
                  </a:cubicBezTo>
                  <a:cubicBezTo>
                    <a:pt x="630" y="797"/>
                    <a:pt x="630" y="797"/>
                    <a:pt x="630" y="797"/>
                  </a:cubicBezTo>
                  <a:cubicBezTo>
                    <a:pt x="595" y="768"/>
                    <a:pt x="595" y="720"/>
                    <a:pt x="630" y="690"/>
                  </a:cubicBezTo>
                  <a:cubicBezTo>
                    <a:pt x="665" y="660"/>
                    <a:pt x="722" y="660"/>
                    <a:pt x="757" y="690"/>
                  </a:cubicBezTo>
                  <a:cubicBezTo>
                    <a:pt x="983" y="881"/>
                    <a:pt x="983" y="881"/>
                    <a:pt x="983" y="881"/>
                  </a:cubicBezTo>
                  <a:cubicBezTo>
                    <a:pt x="1018" y="911"/>
                    <a:pt x="1075" y="911"/>
                    <a:pt x="1111" y="881"/>
                  </a:cubicBezTo>
                  <a:cubicBezTo>
                    <a:pt x="1146" y="851"/>
                    <a:pt x="1146" y="803"/>
                    <a:pt x="1111" y="773"/>
                  </a:cubicBezTo>
                  <a:cubicBezTo>
                    <a:pt x="231" y="30"/>
                    <a:pt x="231" y="30"/>
                    <a:pt x="231" y="30"/>
                  </a:cubicBezTo>
                  <a:cubicBezTo>
                    <a:pt x="196" y="0"/>
                    <a:pt x="139" y="0"/>
                    <a:pt x="103" y="30"/>
                  </a:cubicBezTo>
                  <a:cubicBezTo>
                    <a:pt x="68" y="60"/>
                    <a:pt x="68" y="108"/>
                    <a:pt x="103" y="137"/>
                  </a:cubicBezTo>
                  <a:close/>
                </a:path>
              </a:pathLst>
            </a:custGeom>
            <a:solidFill>
              <a:srgbClr val="A4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8E48C6DD-24D5-44DE-B7BD-50138F0E9F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737" y="3655433"/>
              <a:ext cx="4361617" cy="3497503"/>
            </a:xfrm>
            <a:custGeom>
              <a:avLst/>
              <a:gdLst>
                <a:gd name="T0" fmla="*/ 98 w 2418"/>
                <a:gd name="T1" fmla="*/ 262 h 1940"/>
                <a:gd name="T2" fmla="*/ 710 w 2418"/>
                <a:gd name="T3" fmla="*/ 779 h 1940"/>
                <a:gd name="T4" fmla="*/ 710 w 2418"/>
                <a:gd name="T5" fmla="*/ 881 h 1940"/>
                <a:gd name="T6" fmla="*/ 590 w 2418"/>
                <a:gd name="T7" fmla="*/ 881 h 1940"/>
                <a:gd name="T8" fmla="*/ 154 w 2418"/>
                <a:gd name="T9" fmla="*/ 513 h 1940"/>
                <a:gd name="T10" fmla="*/ 33 w 2418"/>
                <a:gd name="T11" fmla="*/ 513 h 1940"/>
                <a:gd name="T12" fmla="*/ 33 w 2418"/>
                <a:gd name="T13" fmla="*/ 614 h 1940"/>
                <a:gd name="T14" fmla="*/ 1424 w 2418"/>
                <a:gd name="T15" fmla="*/ 1789 h 1940"/>
                <a:gd name="T16" fmla="*/ 1544 w 2418"/>
                <a:gd name="T17" fmla="*/ 1789 h 1940"/>
                <a:gd name="T18" fmla="*/ 1544 w 2418"/>
                <a:gd name="T19" fmla="*/ 1687 h 1940"/>
                <a:gd name="T20" fmla="*/ 1542 w 2418"/>
                <a:gd name="T21" fmla="*/ 1686 h 1940"/>
                <a:gd name="T22" fmla="*/ 1542 w 2418"/>
                <a:gd name="T23" fmla="*/ 1584 h 1940"/>
                <a:gd name="T24" fmla="*/ 1663 w 2418"/>
                <a:gd name="T25" fmla="*/ 1584 h 1940"/>
                <a:gd name="T26" fmla="*/ 2044 w 2418"/>
                <a:gd name="T27" fmla="*/ 1912 h 1940"/>
                <a:gd name="T28" fmla="*/ 2165 w 2418"/>
                <a:gd name="T29" fmla="*/ 1912 h 1940"/>
                <a:gd name="T30" fmla="*/ 2165 w 2418"/>
                <a:gd name="T31" fmla="*/ 1810 h 1940"/>
                <a:gd name="T32" fmla="*/ 1712 w 2418"/>
                <a:gd name="T33" fmla="*/ 1422 h 1940"/>
                <a:gd name="T34" fmla="*/ 1712 w 2418"/>
                <a:gd name="T35" fmla="*/ 1320 h 1940"/>
                <a:gd name="T36" fmla="*/ 1832 w 2418"/>
                <a:gd name="T37" fmla="*/ 1320 h 1940"/>
                <a:gd name="T38" fmla="*/ 1832 w 2418"/>
                <a:gd name="T39" fmla="*/ 1320 h 1940"/>
                <a:gd name="T40" fmla="*/ 2265 w 2418"/>
                <a:gd name="T41" fmla="*/ 1669 h 1940"/>
                <a:gd name="T42" fmla="*/ 2385 w 2418"/>
                <a:gd name="T43" fmla="*/ 1669 h 1940"/>
                <a:gd name="T44" fmla="*/ 2385 w 2418"/>
                <a:gd name="T45" fmla="*/ 1567 h 1940"/>
                <a:gd name="T46" fmla="*/ 543 w 2418"/>
                <a:gd name="T47" fmla="*/ 28 h 1940"/>
                <a:gd name="T48" fmla="*/ 423 w 2418"/>
                <a:gd name="T49" fmla="*/ 28 h 1940"/>
                <a:gd name="T50" fmla="*/ 423 w 2418"/>
                <a:gd name="T51" fmla="*/ 130 h 1940"/>
                <a:gd name="T52" fmla="*/ 845 w 2418"/>
                <a:gd name="T53" fmla="*/ 487 h 1940"/>
                <a:gd name="T54" fmla="*/ 845 w 2418"/>
                <a:gd name="T55" fmla="*/ 487 h 1940"/>
                <a:gd name="T56" fmla="*/ 845 w 2418"/>
                <a:gd name="T57" fmla="*/ 588 h 1940"/>
                <a:gd name="T58" fmla="*/ 725 w 2418"/>
                <a:gd name="T59" fmla="*/ 588 h 1940"/>
                <a:gd name="T60" fmla="*/ 218 w 2418"/>
                <a:gd name="T61" fmla="*/ 160 h 1940"/>
                <a:gd name="T62" fmla="*/ 98 w 2418"/>
                <a:gd name="T63" fmla="*/ 160 h 1940"/>
                <a:gd name="T64" fmla="*/ 98 w 2418"/>
                <a:gd name="T65" fmla="*/ 262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8" h="1940">
                  <a:moveTo>
                    <a:pt x="98" y="262"/>
                  </a:moveTo>
                  <a:cubicBezTo>
                    <a:pt x="710" y="779"/>
                    <a:pt x="710" y="779"/>
                    <a:pt x="710" y="779"/>
                  </a:cubicBezTo>
                  <a:cubicBezTo>
                    <a:pt x="743" y="808"/>
                    <a:pt x="743" y="853"/>
                    <a:pt x="710" y="881"/>
                  </a:cubicBezTo>
                  <a:cubicBezTo>
                    <a:pt x="677" y="909"/>
                    <a:pt x="623" y="909"/>
                    <a:pt x="590" y="881"/>
                  </a:cubicBezTo>
                  <a:cubicBezTo>
                    <a:pt x="154" y="513"/>
                    <a:pt x="154" y="513"/>
                    <a:pt x="154" y="513"/>
                  </a:cubicBezTo>
                  <a:cubicBezTo>
                    <a:pt x="120" y="485"/>
                    <a:pt x="66" y="485"/>
                    <a:pt x="33" y="513"/>
                  </a:cubicBezTo>
                  <a:cubicBezTo>
                    <a:pt x="0" y="541"/>
                    <a:pt x="0" y="586"/>
                    <a:pt x="33" y="614"/>
                  </a:cubicBezTo>
                  <a:cubicBezTo>
                    <a:pt x="1424" y="1789"/>
                    <a:pt x="1424" y="1789"/>
                    <a:pt x="1424" y="1789"/>
                  </a:cubicBezTo>
                  <a:cubicBezTo>
                    <a:pt x="1457" y="1817"/>
                    <a:pt x="1511" y="1817"/>
                    <a:pt x="1544" y="1789"/>
                  </a:cubicBezTo>
                  <a:cubicBezTo>
                    <a:pt x="1577" y="1761"/>
                    <a:pt x="1577" y="1715"/>
                    <a:pt x="1544" y="1687"/>
                  </a:cubicBezTo>
                  <a:cubicBezTo>
                    <a:pt x="1542" y="1686"/>
                    <a:pt x="1542" y="1686"/>
                    <a:pt x="1542" y="1686"/>
                  </a:cubicBezTo>
                  <a:cubicBezTo>
                    <a:pt x="1509" y="1658"/>
                    <a:pt x="1509" y="1612"/>
                    <a:pt x="1542" y="1584"/>
                  </a:cubicBezTo>
                  <a:cubicBezTo>
                    <a:pt x="1575" y="1556"/>
                    <a:pt x="1629" y="1556"/>
                    <a:pt x="1663" y="1584"/>
                  </a:cubicBezTo>
                  <a:cubicBezTo>
                    <a:pt x="2044" y="1912"/>
                    <a:pt x="2044" y="1912"/>
                    <a:pt x="2044" y="1912"/>
                  </a:cubicBezTo>
                  <a:cubicBezTo>
                    <a:pt x="2077" y="1940"/>
                    <a:pt x="2131" y="1940"/>
                    <a:pt x="2165" y="1912"/>
                  </a:cubicBezTo>
                  <a:cubicBezTo>
                    <a:pt x="2198" y="1884"/>
                    <a:pt x="2198" y="1838"/>
                    <a:pt x="2165" y="1810"/>
                  </a:cubicBezTo>
                  <a:cubicBezTo>
                    <a:pt x="1712" y="1422"/>
                    <a:pt x="1712" y="1422"/>
                    <a:pt x="1712" y="1422"/>
                  </a:cubicBezTo>
                  <a:cubicBezTo>
                    <a:pt x="1678" y="1394"/>
                    <a:pt x="1678" y="1348"/>
                    <a:pt x="1712" y="1320"/>
                  </a:cubicBezTo>
                  <a:cubicBezTo>
                    <a:pt x="1745" y="1292"/>
                    <a:pt x="1799" y="1292"/>
                    <a:pt x="1832" y="1320"/>
                  </a:cubicBezTo>
                  <a:cubicBezTo>
                    <a:pt x="1832" y="1320"/>
                    <a:pt x="1832" y="1320"/>
                    <a:pt x="1832" y="1320"/>
                  </a:cubicBezTo>
                  <a:cubicBezTo>
                    <a:pt x="2265" y="1669"/>
                    <a:pt x="2265" y="1669"/>
                    <a:pt x="2265" y="1669"/>
                  </a:cubicBezTo>
                  <a:cubicBezTo>
                    <a:pt x="2298" y="1697"/>
                    <a:pt x="2352" y="1697"/>
                    <a:pt x="2385" y="1669"/>
                  </a:cubicBezTo>
                  <a:cubicBezTo>
                    <a:pt x="2418" y="1641"/>
                    <a:pt x="2418" y="1596"/>
                    <a:pt x="2385" y="1567"/>
                  </a:cubicBezTo>
                  <a:cubicBezTo>
                    <a:pt x="543" y="28"/>
                    <a:pt x="543" y="28"/>
                    <a:pt x="543" y="28"/>
                  </a:cubicBezTo>
                  <a:cubicBezTo>
                    <a:pt x="510" y="0"/>
                    <a:pt x="456" y="0"/>
                    <a:pt x="423" y="28"/>
                  </a:cubicBezTo>
                  <a:cubicBezTo>
                    <a:pt x="390" y="56"/>
                    <a:pt x="390" y="102"/>
                    <a:pt x="423" y="130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78" y="515"/>
                    <a:pt x="878" y="560"/>
                    <a:pt x="845" y="588"/>
                  </a:cubicBezTo>
                  <a:cubicBezTo>
                    <a:pt x="812" y="616"/>
                    <a:pt x="758" y="616"/>
                    <a:pt x="725" y="588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185" y="132"/>
                    <a:pt x="131" y="132"/>
                    <a:pt x="98" y="160"/>
                  </a:cubicBezTo>
                  <a:cubicBezTo>
                    <a:pt x="65" y="188"/>
                    <a:pt x="65" y="234"/>
                    <a:pt x="98" y="262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5">
              <a:extLst>
                <a:ext uri="{FF2B5EF4-FFF2-40B4-BE49-F238E27FC236}">
                  <a16:creationId xmlns:a16="http://schemas.microsoft.com/office/drawing/2014/main" id="{3FD14235-4589-4DEF-BEEE-260BF7F810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104" y="4601647"/>
              <a:ext cx="248356" cy="332509"/>
            </a:xfrm>
            <a:custGeom>
              <a:avLst/>
              <a:gdLst>
                <a:gd name="T0" fmla="*/ 49 w 137"/>
                <a:gd name="T1" fmla="*/ 109 h 184"/>
                <a:gd name="T2" fmla="*/ 0 w 137"/>
                <a:gd name="T3" fmla="*/ 37 h 184"/>
                <a:gd name="T4" fmla="*/ 14 w 137"/>
                <a:gd name="T5" fmla="*/ 0 h 184"/>
                <a:gd name="T6" fmla="*/ 137 w 137"/>
                <a:gd name="T7" fmla="*/ 184 h 184"/>
                <a:gd name="T8" fmla="*/ 49 w 137"/>
                <a:gd name="T9" fmla="*/ 10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4">
                  <a:moveTo>
                    <a:pt x="49" y="10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24"/>
                    <a:pt x="5" y="11"/>
                    <a:pt x="14" y="0"/>
                  </a:cubicBezTo>
                  <a:cubicBezTo>
                    <a:pt x="137" y="184"/>
                    <a:pt x="137" y="184"/>
                    <a:pt x="137" y="184"/>
                  </a:cubicBezTo>
                  <a:lnTo>
                    <a:pt x="49" y="109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6">
              <a:extLst>
                <a:ext uri="{FF2B5EF4-FFF2-40B4-BE49-F238E27FC236}">
                  <a16:creationId xmlns:a16="http://schemas.microsoft.com/office/drawing/2014/main" id="{3550A98E-885D-454C-91AA-A40AC35F55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9676" y="4540071"/>
              <a:ext cx="621916" cy="829220"/>
            </a:xfrm>
            <a:custGeom>
              <a:avLst/>
              <a:gdLst>
                <a:gd name="T0" fmla="*/ 257 w 345"/>
                <a:gd name="T1" fmla="*/ 384 h 459"/>
                <a:gd name="T2" fmla="*/ 0 w 345"/>
                <a:gd name="T3" fmla="*/ 1 h 459"/>
                <a:gd name="T4" fmla="*/ 42 w 345"/>
                <a:gd name="T5" fmla="*/ 6 h 459"/>
                <a:gd name="T6" fmla="*/ 345 w 345"/>
                <a:gd name="T7" fmla="*/ 459 h 459"/>
                <a:gd name="T8" fmla="*/ 257 w 345"/>
                <a:gd name="T9" fmla="*/ 38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59">
                  <a:moveTo>
                    <a:pt x="257" y="38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9" y="2"/>
                    <a:pt x="42" y="6"/>
                  </a:cubicBezTo>
                  <a:cubicBezTo>
                    <a:pt x="345" y="459"/>
                    <a:pt x="345" y="459"/>
                    <a:pt x="345" y="459"/>
                  </a:cubicBezTo>
                  <a:lnTo>
                    <a:pt x="257" y="38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7">
              <a:extLst>
                <a:ext uri="{FF2B5EF4-FFF2-40B4-BE49-F238E27FC236}">
                  <a16:creationId xmlns:a16="http://schemas.microsoft.com/office/drawing/2014/main" id="{B58D658C-6B40-42F7-97A2-E5765F18C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181" y="4821267"/>
              <a:ext cx="726594" cy="981107"/>
            </a:xfrm>
            <a:custGeom>
              <a:avLst/>
              <a:gdLst>
                <a:gd name="T0" fmla="*/ 276 w 354"/>
                <a:gd name="T1" fmla="*/ 412 h 478"/>
                <a:gd name="T2" fmla="*/ 0 w 354"/>
                <a:gd name="T3" fmla="*/ 0 h 478"/>
                <a:gd name="T4" fmla="*/ 78 w 354"/>
                <a:gd name="T5" fmla="*/ 65 h 478"/>
                <a:gd name="T6" fmla="*/ 354 w 354"/>
                <a:gd name="T7" fmla="*/ 478 h 478"/>
                <a:gd name="T8" fmla="*/ 276 w 354"/>
                <a:gd name="T9" fmla="*/ 4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78">
                  <a:moveTo>
                    <a:pt x="276" y="412"/>
                  </a:moveTo>
                  <a:lnTo>
                    <a:pt x="0" y="0"/>
                  </a:lnTo>
                  <a:lnTo>
                    <a:pt x="78" y="65"/>
                  </a:lnTo>
                  <a:lnTo>
                    <a:pt x="354" y="478"/>
                  </a:lnTo>
                  <a:lnTo>
                    <a:pt x="276" y="412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8">
              <a:extLst>
                <a:ext uri="{FF2B5EF4-FFF2-40B4-BE49-F238E27FC236}">
                  <a16:creationId xmlns:a16="http://schemas.microsoft.com/office/drawing/2014/main" id="{37804D62-734D-4E2F-A713-73760A3531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8675" y="3911998"/>
              <a:ext cx="476186" cy="632178"/>
            </a:xfrm>
            <a:custGeom>
              <a:avLst/>
              <a:gdLst>
                <a:gd name="T0" fmla="*/ 177 w 265"/>
                <a:gd name="T1" fmla="*/ 277 h 351"/>
                <a:gd name="T2" fmla="*/ 0 w 265"/>
                <a:gd name="T3" fmla="*/ 12 h 351"/>
                <a:gd name="T4" fmla="*/ 30 w 265"/>
                <a:gd name="T5" fmla="*/ 0 h 351"/>
                <a:gd name="T6" fmla="*/ 265 w 265"/>
                <a:gd name="T7" fmla="*/ 351 h 351"/>
                <a:gd name="T8" fmla="*/ 177 w 265"/>
                <a:gd name="T9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51">
                  <a:moveTo>
                    <a:pt x="177" y="27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9" y="6"/>
                    <a:pt x="19" y="2"/>
                    <a:pt x="30" y="0"/>
                  </a:cubicBezTo>
                  <a:cubicBezTo>
                    <a:pt x="265" y="351"/>
                    <a:pt x="265" y="351"/>
                    <a:pt x="265" y="351"/>
                  </a:cubicBezTo>
                  <a:lnTo>
                    <a:pt x="177" y="277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9">
              <a:extLst>
                <a:ext uri="{FF2B5EF4-FFF2-40B4-BE49-F238E27FC236}">
                  <a16:creationId xmlns:a16="http://schemas.microsoft.com/office/drawing/2014/main" id="{5ECBE123-463F-4682-83D3-E83072E5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3312" y="5252298"/>
              <a:ext cx="726594" cy="983160"/>
            </a:xfrm>
            <a:custGeom>
              <a:avLst/>
              <a:gdLst>
                <a:gd name="T0" fmla="*/ 315 w 403"/>
                <a:gd name="T1" fmla="*/ 471 h 545"/>
                <a:gd name="T2" fmla="*/ 0 w 403"/>
                <a:gd name="T3" fmla="*/ 0 h 545"/>
                <a:gd name="T4" fmla="*/ 48 w 403"/>
                <a:gd name="T5" fmla="*/ 16 h 545"/>
                <a:gd name="T6" fmla="*/ 403 w 403"/>
                <a:gd name="T7" fmla="*/ 545 h 545"/>
                <a:gd name="T8" fmla="*/ 315 w 403"/>
                <a:gd name="T9" fmla="*/ 47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45">
                  <a:moveTo>
                    <a:pt x="315" y="4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31" y="15"/>
                    <a:pt x="48" y="16"/>
                  </a:cubicBezTo>
                  <a:cubicBezTo>
                    <a:pt x="403" y="545"/>
                    <a:pt x="403" y="545"/>
                    <a:pt x="403" y="545"/>
                  </a:cubicBezTo>
                  <a:lnTo>
                    <a:pt x="315" y="471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0">
              <a:extLst>
                <a:ext uri="{FF2B5EF4-FFF2-40B4-BE49-F238E27FC236}">
                  <a16:creationId xmlns:a16="http://schemas.microsoft.com/office/drawing/2014/main" id="{C3E8A5E6-5409-4811-B608-88690F8E0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4723" y="5184564"/>
              <a:ext cx="1028316" cy="1486028"/>
            </a:xfrm>
            <a:custGeom>
              <a:avLst/>
              <a:gdLst>
                <a:gd name="T0" fmla="*/ 483 w 571"/>
                <a:gd name="T1" fmla="*/ 750 h 824"/>
                <a:gd name="T2" fmla="*/ 0 w 571"/>
                <a:gd name="T3" fmla="*/ 29 h 824"/>
                <a:gd name="T4" fmla="*/ 19 w 571"/>
                <a:gd name="T5" fmla="*/ 0 h 824"/>
                <a:gd name="T6" fmla="*/ 571 w 571"/>
                <a:gd name="T7" fmla="*/ 824 h 824"/>
                <a:gd name="T8" fmla="*/ 483 w 571"/>
                <a:gd name="T9" fmla="*/ 75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824">
                  <a:moveTo>
                    <a:pt x="483" y="75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" y="21"/>
                    <a:pt x="15" y="10"/>
                    <a:pt x="19" y="0"/>
                  </a:cubicBezTo>
                  <a:cubicBezTo>
                    <a:pt x="571" y="824"/>
                    <a:pt x="571" y="824"/>
                    <a:pt x="571" y="824"/>
                  </a:cubicBezTo>
                  <a:lnTo>
                    <a:pt x="483" y="750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034A46EC-2DE8-4B48-99F7-EDA83E157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5503" y="3998204"/>
              <a:ext cx="724542" cy="981107"/>
            </a:xfrm>
            <a:custGeom>
              <a:avLst/>
              <a:gdLst>
                <a:gd name="T0" fmla="*/ 275 w 353"/>
                <a:gd name="T1" fmla="*/ 412 h 478"/>
                <a:gd name="T2" fmla="*/ 0 w 353"/>
                <a:gd name="T3" fmla="*/ 0 h 478"/>
                <a:gd name="T4" fmla="*/ 77 w 353"/>
                <a:gd name="T5" fmla="*/ 66 h 478"/>
                <a:gd name="T6" fmla="*/ 353 w 353"/>
                <a:gd name="T7" fmla="*/ 478 h 478"/>
                <a:gd name="T8" fmla="*/ 275 w 353"/>
                <a:gd name="T9" fmla="*/ 4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78">
                  <a:moveTo>
                    <a:pt x="275" y="412"/>
                  </a:moveTo>
                  <a:lnTo>
                    <a:pt x="0" y="0"/>
                  </a:lnTo>
                  <a:lnTo>
                    <a:pt x="77" y="66"/>
                  </a:lnTo>
                  <a:lnTo>
                    <a:pt x="353" y="478"/>
                  </a:lnTo>
                  <a:lnTo>
                    <a:pt x="275" y="412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F046C8BB-1AB4-4995-BDE2-8CFE19B1FD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634" y="4433339"/>
              <a:ext cx="1732331" cy="2487661"/>
            </a:xfrm>
            <a:custGeom>
              <a:avLst/>
              <a:gdLst>
                <a:gd name="T0" fmla="*/ 922 w 961"/>
                <a:gd name="T1" fmla="*/ 1377 h 1380"/>
                <a:gd name="T2" fmla="*/ 0 w 961"/>
                <a:gd name="T3" fmla="*/ 0 h 1380"/>
                <a:gd name="T4" fmla="*/ 88 w 961"/>
                <a:gd name="T5" fmla="*/ 75 h 1380"/>
                <a:gd name="T6" fmla="*/ 961 w 961"/>
                <a:gd name="T7" fmla="*/ 1378 h 1380"/>
                <a:gd name="T8" fmla="*/ 922 w 961"/>
                <a:gd name="T9" fmla="*/ 137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380">
                  <a:moveTo>
                    <a:pt x="922" y="137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61" y="1378"/>
                    <a:pt x="961" y="1378"/>
                    <a:pt x="961" y="1378"/>
                  </a:cubicBezTo>
                  <a:cubicBezTo>
                    <a:pt x="948" y="1380"/>
                    <a:pt x="935" y="1380"/>
                    <a:pt x="922" y="1377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65BA27D4-7118-4601-9EFC-7E6089887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5822" y="4745323"/>
              <a:ext cx="1424453" cy="2101786"/>
            </a:xfrm>
            <a:custGeom>
              <a:avLst/>
              <a:gdLst>
                <a:gd name="T0" fmla="*/ 759 w 789"/>
                <a:gd name="T1" fmla="*/ 1080 h 1166"/>
                <a:gd name="T2" fmla="*/ 785 w 789"/>
                <a:gd name="T3" fmla="*/ 1120 h 1166"/>
                <a:gd name="T4" fmla="*/ 778 w 789"/>
                <a:gd name="T5" fmla="*/ 1166 h 1166"/>
                <a:gd name="T6" fmla="*/ 0 w 789"/>
                <a:gd name="T7" fmla="*/ 5 h 1166"/>
                <a:gd name="T8" fmla="*/ 35 w 789"/>
                <a:gd name="T9" fmla="*/ 0 h 1166"/>
                <a:gd name="T10" fmla="*/ 738 w 789"/>
                <a:gd name="T11" fmla="*/ 1050 h 1166"/>
                <a:gd name="T12" fmla="*/ 759 w 789"/>
                <a:gd name="T13" fmla="*/ 108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1166">
                  <a:moveTo>
                    <a:pt x="759" y="1080"/>
                  </a:moveTo>
                  <a:cubicBezTo>
                    <a:pt x="785" y="1120"/>
                    <a:pt x="785" y="1120"/>
                    <a:pt x="785" y="1120"/>
                  </a:cubicBezTo>
                  <a:cubicBezTo>
                    <a:pt x="789" y="1136"/>
                    <a:pt x="786" y="1152"/>
                    <a:pt x="778" y="11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6"/>
                    <a:pt x="24" y="4"/>
                    <a:pt x="35" y="0"/>
                  </a:cubicBezTo>
                  <a:cubicBezTo>
                    <a:pt x="738" y="1050"/>
                    <a:pt x="738" y="1050"/>
                    <a:pt x="738" y="1050"/>
                  </a:cubicBezTo>
                  <a:cubicBezTo>
                    <a:pt x="742" y="1061"/>
                    <a:pt x="749" y="1071"/>
                    <a:pt x="759" y="1080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4">
              <a:extLst>
                <a:ext uri="{FF2B5EF4-FFF2-40B4-BE49-F238E27FC236}">
                  <a16:creationId xmlns:a16="http://schemas.microsoft.com/office/drawing/2014/main" id="{479B80AF-9735-4DC6-89DC-66C713997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8488" y="3698535"/>
              <a:ext cx="346877" cy="455661"/>
            </a:xfrm>
            <a:custGeom>
              <a:avLst/>
              <a:gdLst>
                <a:gd name="T0" fmla="*/ 103 w 192"/>
                <a:gd name="T1" fmla="*/ 179 h 253"/>
                <a:gd name="T2" fmla="*/ 0 w 192"/>
                <a:gd name="T3" fmla="*/ 25 h 253"/>
                <a:gd name="T4" fmla="*/ 17 w 192"/>
                <a:gd name="T5" fmla="*/ 4 h 253"/>
                <a:gd name="T6" fmla="*/ 22 w 192"/>
                <a:gd name="T7" fmla="*/ 0 h 253"/>
                <a:gd name="T8" fmla="*/ 192 w 192"/>
                <a:gd name="T9" fmla="*/ 253 h 253"/>
                <a:gd name="T10" fmla="*/ 103 w 192"/>
                <a:gd name="T11" fmla="*/ 17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53">
                  <a:moveTo>
                    <a:pt x="103" y="179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4" y="17"/>
                    <a:pt x="10" y="10"/>
                    <a:pt x="17" y="4"/>
                  </a:cubicBezTo>
                  <a:cubicBezTo>
                    <a:pt x="19" y="3"/>
                    <a:pt x="20" y="1"/>
                    <a:pt x="22" y="0"/>
                  </a:cubicBezTo>
                  <a:cubicBezTo>
                    <a:pt x="192" y="253"/>
                    <a:pt x="192" y="253"/>
                    <a:pt x="192" y="253"/>
                  </a:cubicBezTo>
                  <a:lnTo>
                    <a:pt x="103" y="179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56C867B6-9040-4882-86A2-C8FD9FA09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2954" y="3671853"/>
              <a:ext cx="1949899" cy="2826328"/>
            </a:xfrm>
            <a:custGeom>
              <a:avLst/>
              <a:gdLst>
                <a:gd name="T0" fmla="*/ 1050 w 1081"/>
                <a:gd name="T1" fmla="*/ 1567 h 1567"/>
                <a:gd name="T2" fmla="*/ 365 w 1081"/>
                <a:gd name="T3" fmla="*/ 544 h 1567"/>
                <a:gd name="T4" fmla="*/ 342 w 1081"/>
                <a:gd name="T5" fmla="*/ 478 h 1567"/>
                <a:gd name="T6" fmla="*/ 342 w 1081"/>
                <a:gd name="T7" fmla="*/ 478 h 1567"/>
                <a:gd name="T8" fmla="*/ 291 w 1081"/>
                <a:gd name="T9" fmla="*/ 434 h 1567"/>
                <a:gd name="T10" fmla="*/ 0 w 1081"/>
                <a:gd name="T11" fmla="*/ 0 h 1567"/>
                <a:gd name="T12" fmla="*/ 40 w 1081"/>
                <a:gd name="T13" fmla="*/ 19 h 1567"/>
                <a:gd name="T14" fmla="*/ 65 w 1081"/>
                <a:gd name="T15" fmla="*/ 40 h 1567"/>
                <a:gd name="T16" fmla="*/ 1081 w 1081"/>
                <a:gd name="T17" fmla="*/ 1556 h 1567"/>
                <a:gd name="T18" fmla="*/ 1050 w 1081"/>
                <a:gd name="T19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1" h="1567">
                  <a:moveTo>
                    <a:pt x="1050" y="1567"/>
                  </a:moveTo>
                  <a:cubicBezTo>
                    <a:pt x="365" y="544"/>
                    <a:pt x="365" y="544"/>
                    <a:pt x="365" y="544"/>
                  </a:cubicBezTo>
                  <a:cubicBezTo>
                    <a:pt x="371" y="521"/>
                    <a:pt x="364" y="496"/>
                    <a:pt x="342" y="478"/>
                  </a:cubicBezTo>
                  <a:cubicBezTo>
                    <a:pt x="342" y="478"/>
                    <a:pt x="342" y="478"/>
                    <a:pt x="342" y="478"/>
                  </a:cubicBezTo>
                  <a:cubicBezTo>
                    <a:pt x="291" y="434"/>
                    <a:pt x="291" y="434"/>
                    <a:pt x="291" y="4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"/>
                    <a:pt x="29" y="9"/>
                    <a:pt x="40" y="1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1081" y="1556"/>
                    <a:pt x="1081" y="1556"/>
                    <a:pt x="1081" y="1556"/>
                  </a:cubicBezTo>
                  <a:cubicBezTo>
                    <a:pt x="1070" y="1558"/>
                    <a:pt x="1060" y="1561"/>
                    <a:pt x="1050" y="1567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392B2C1F-F3BD-4B61-AFB3-5DC543B1F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5034" y="4043360"/>
              <a:ext cx="1853431" cy="2660073"/>
            </a:xfrm>
            <a:custGeom>
              <a:avLst/>
              <a:gdLst>
                <a:gd name="T0" fmla="*/ 88 w 1027"/>
                <a:gd name="T1" fmla="*/ 75 h 1475"/>
                <a:gd name="T2" fmla="*/ 1027 w 1027"/>
                <a:gd name="T3" fmla="*/ 1475 h 1475"/>
                <a:gd name="T4" fmla="*/ 1011 w 1027"/>
                <a:gd name="T5" fmla="*/ 1465 h 1475"/>
                <a:gd name="T6" fmla="*/ 943 w 1027"/>
                <a:gd name="T7" fmla="*/ 1408 h 1475"/>
                <a:gd name="T8" fmla="*/ 0 w 1027"/>
                <a:gd name="T9" fmla="*/ 0 h 1475"/>
                <a:gd name="T10" fmla="*/ 88 w 1027"/>
                <a:gd name="T11" fmla="*/ 75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475">
                  <a:moveTo>
                    <a:pt x="88" y="75"/>
                  </a:moveTo>
                  <a:cubicBezTo>
                    <a:pt x="1027" y="1475"/>
                    <a:pt x="1027" y="1475"/>
                    <a:pt x="1027" y="1475"/>
                  </a:cubicBezTo>
                  <a:cubicBezTo>
                    <a:pt x="1021" y="1472"/>
                    <a:pt x="1016" y="1469"/>
                    <a:pt x="1011" y="1465"/>
                  </a:cubicBezTo>
                  <a:cubicBezTo>
                    <a:pt x="943" y="1408"/>
                    <a:pt x="943" y="1408"/>
                    <a:pt x="943" y="14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5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7">
              <a:extLst>
                <a:ext uri="{FF2B5EF4-FFF2-40B4-BE49-F238E27FC236}">
                  <a16:creationId xmlns:a16="http://schemas.microsoft.com/office/drawing/2014/main" id="{20778B41-E053-49AB-99A1-9346EAC294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219" y="4478495"/>
              <a:ext cx="1787750" cy="2603115"/>
            </a:xfrm>
            <a:custGeom>
              <a:avLst/>
              <a:gdLst>
                <a:gd name="T0" fmla="*/ 88 w 1076"/>
                <a:gd name="T1" fmla="*/ 75 h 1567"/>
                <a:gd name="T2" fmla="*/ 639 w 1076"/>
                <a:gd name="T3" fmla="*/ 897 h 1567"/>
                <a:gd name="T4" fmla="*/ 662 w 1076"/>
                <a:gd name="T5" fmla="*/ 966 h 1567"/>
                <a:gd name="T6" fmla="*/ 717 w 1076"/>
                <a:gd name="T7" fmla="*/ 1013 h 1567"/>
                <a:gd name="T8" fmla="*/ 1076 w 1076"/>
                <a:gd name="T9" fmla="*/ 1548 h 1567"/>
                <a:gd name="T10" fmla="*/ 1069 w 1076"/>
                <a:gd name="T11" fmla="*/ 1555 h 1567"/>
                <a:gd name="T12" fmla="*/ 1050 w 1076"/>
                <a:gd name="T13" fmla="*/ 1567 h 1567"/>
                <a:gd name="T14" fmla="*/ 0 w 1076"/>
                <a:gd name="T15" fmla="*/ 0 h 1567"/>
                <a:gd name="T16" fmla="*/ 88 w 1076"/>
                <a:gd name="T17" fmla="*/ 75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6" h="1567">
                  <a:moveTo>
                    <a:pt x="88" y="75"/>
                  </a:moveTo>
                  <a:cubicBezTo>
                    <a:pt x="639" y="897"/>
                    <a:pt x="639" y="897"/>
                    <a:pt x="639" y="897"/>
                  </a:cubicBezTo>
                  <a:cubicBezTo>
                    <a:pt x="632" y="921"/>
                    <a:pt x="639" y="947"/>
                    <a:pt x="662" y="966"/>
                  </a:cubicBezTo>
                  <a:cubicBezTo>
                    <a:pt x="717" y="1013"/>
                    <a:pt x="717" y="1013"/>
                    <a:pt x="717" y="1013"/>
                  </a:cubicBezTo>
                  <a:cubicBezTo>
                    <a:pt x="1076" y="1548"/>
                    <a:pt x="1076" y="1548"/>
                    <a:pt x="1076" y="1548"/>
                  </a:cubicBezTo>
                  <a:cubicBezTo>
                    <a:pt x="1074" y="1550"/>
                    <a:pt x="1071" y="1553"/>
                    <a:pt x="1069" y="1555"/>
                  </a:cubicBezTo>
                  <a:cubicBezTo>
                    <a:pt x="1063" y="1560"/>
                    <a:pt x="1057" y="1563"/>
                    <a:pt x="1050" y="15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5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DF8FB574-EBF1-40C2-8C06-D2B36CC48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349" y="4911579"/>
              <a:ext cx="798433" cy="1096049"/>
            </a:xfrm>
            <a:custGeom>
              <a:avLst/>
              <a:gdLst>
                <a:gd name="T0" fmla="*/ 88 w 442"/>
                <a:gd name="T1" fmla="*/ 74 h 607"/>
                <a:gd name="T2" fmla="*/ 442 w 442"/>
                <a:gd name="T3" fmla="*/ 602 h 607"/>
                <a:gd name="T4" fmla="*/ 407 w 442"/>
                <a:gd name="T5" fmla="*/ 607 h 607"/>
                <a:gd name="T6" fmla="*/ 0 w 442"/>
                <a:gd name="T7" fmla="*/ 0 h 607"/>
                <a:gd name="T8" fmla="*/ 88 w 442"/>
                <a:gd name="T9" fmla="*/ 7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607">
                  <a:moveTo>
                    <a:pt x="88" y="74"/>
                  </a:moveTo>
                  <a:cubicBezTo>
                    <a:pt x="442" y="602"/>
                    <a:pt x="442" y="602"/>
                    <a:pt x="442" y="602"/>
                  </a:cubicBezTo>
                  <a:cubicBezTo>
                    <a:pt x="430" y="602"/>
                    <a:pt x="418" y="603"/>
                    <a:pt x="407" y="6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8AF6E9F8-5C0C-41BC-949E-FC54A2ACF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8534" y="5346714"/>
              <a:ext cx="671176" cy="920418"/>
            </a:xfrm>
            <a:custGeom>
              <a:avLst/>
              <a:gdLst>
                <a:gd name="T0" fmla="*/ 88 w 430"/>
                <a:gd name="T1" fmla="*/ 74 h 588"/>
                <a:gd name="T2" fmla="*/ 430 w 430"/>
                <a:gd name="T3" fmla="*/ 584 h 588"/>
                <a:gd name="T4" fmla="*/ 393 w 430"/>
                <a:gd name="T5" fmla="*/ 586 h 588"/>
                <a:gd name="T6" fmla="*/ 0 w 430"/>
                <a:gd name="T7" fmla="*/ 0 h 588"/>
                <a:gd name="T8" fmla="*/ 88 w 430"/>
                <a:gd name="T9" fmla="*/ 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88">
                  <a:moveTo>
                    <a:pt x="88" y="74"/>
                  </a:moveTo>
                  <a:cubicBezTo>
                    <a:pt x="430" y="584"/>
                    <a:pt x="430" y="584"/>
                    <a:pt x="430" y="584"/>
                  </a:cubicBezTo>
                  <a:cubicBezTo>
                    <a:pt x="418" y="587"/>
                    <a:pt x="405" y="588"/>
                    <a:pt x="393" y="58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E8DC9A83-E74F-4EC2-91A4-8CC3F2243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1672" y="6658277"/>
              <a:ext cx="383823" cy="326352"/>
            </a:xfrm>
            <a:custGeom>
              <a:avLst/>
              <a:gdLst>
                <a:gd name="T0" fmla="*/ 34 w 213"/>
                <a:gd name="T1" fmla="*/ 134 h 181"/>
                <a:gd name="T2" fmla="*/ 55 w 213"/>
                <a:gd name="T3" fmla="*/ 152 h 181"/>
                <a:gd name="T4" fmla="*/ 179 w 213"/>
                <a:gd name="T5" fmla="*/ 152 h 181"/>
                <a:gd name="T6" fmla="*/ 179 w 213"/>
                <a:gd name="T7" fmla="*/ 47 h 181"/>
                <a:gd name="T8" fmla="*/ 158 w 213"/>
                <a:gd name="T9" fmla="*/ 29 h 181"/>
                <a:gd name="T10" fmla="*/ 34 w 213"/>
                <a:gd name="T11" fmla="*/ 29 h 181"/>
                <a:gd name="T12" fmla="*/ 34 w 213"/>
                <a:gd name="T13" fmla="*/ 1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81">
                  <a:moveTo>
                    <a:pt x="34" y="134"/>
                  </a:moveTo>
                  <a:cubicBezTo>
                    <a:pt x="55" y="152"/>
                    <a:pt x="55" y="152"/>
                    <a:pt x="55" y="152"/>
                  </a:cubicBezTo>
                  <a:cubicBezTo>
                    <a:pt x="89" y="181"/>
                    <a:pt x="145" y="181"/>
                    <a:pt x="179" y="152"/>
                  </a:cubicBezTo>
                  <a:cubicBezTo>
                    <a:pt x="213" y="123"/>
                    <a:pt x="213" y="76"/>
                    <a:pt x="179" y="47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24" y="0"/>
                    <a:pt x="68" y="0"/>
                    <a:pt x="34" y="29"/>
                  </a:cubicBezTo>
                  <a:cubicBezTo>
                    <a:pt x="0" y="58"/>
                    <a:pt x="0" y="105"/>
                    <a:pt x="34" y="134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45">
              <a:extLst>
                <a:ext uri="{FF2B5EF4-FFF2-40B4-BE49-F238E27FC236}">
                  <a16:creationId xmlns:a16="http://schemas.microsoft.com/office/drawing/2014/main" id="{F85563EC-6606-495B-9ECF-D4FCBBE01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93" y="4236297"/>
              <a:ext cx="375613" cy="318142"/>
            </a:xfrm>
            <a:custGeom>
              <a:avLst/>
              <a:gdLst>
                <a:gd name="T0" fmla="*/ 34 w 208"/>
                <a:gd name="T1" fmla="*/ 134 h 176"/>
                <a:gd name="T2" fmla="*/ 50 w 208"/>
                <a:gd name="T3" fmla="*/ 147 h 176"/>
                <a:gd name="T4" fmla="*/ 174 w 208"/>
                <a:gd name="T5" fmla="*/ 147 h 176"/>
                <a:gd name="T6" fmla="*/ 174 w 208"/>
                <a:gd name="T7" fmla="*/ 42 h 176"/>
                <a:gd name="T8" fmla="*/ 159 w 208"/>
                <a:gd name="T9" fmla="*/ 29 h 176"/>
                <a:gd name="T10" fmla="*/ 34 w 208"/>
                <a:gd name="T11" fmla="*/ 29 h 176"/>
                <a:gd name="T12" fmla="*/ 34 w 208"/>
                <a:gd name="T13" fmla="*/ 13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76">
                  <a:moveTo>
                    <a:pt x="34" y="134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84" y="176"/>
                    <a:pt x="140" y="176"/>
                    <a:pt x="174" y="147"/>
                  </a:cubicBezTo>
                  <a:cubicBezTo>
                    <a:pt x="208" y="118"/>
                    <a:pt x="208" y="71"/>
                    <a:pt x="174" y="42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24" y="0"/>
                    <a:pt x="69" y="0"/>
                    <a:pt x="34" y="29"/>
                  </a:cubicBezTo>
                  <a:cubicBezTo>
                    <a:pt x="0" y="58"/>
                    <a:pt x="0" y="105"/>
                    <a:pt x="34" y="134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46">
              <a:extLst>
                <a:ext uri="{FF2B5EF4-FFF2-40B4-BE49-F238E27FC236}">
                  <a16:creationId xmlns:a16="http://schemas.microsoft.com/office/drawing/2014/main" id="{35009EDC-B298-4C3B-8CF3-D015ADEB0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170" y="4936209"/>
              <a:ext cx="2803749" cy="2510239"/>
            </a:xfrm>
            <a:custGeom>
              <a:avLst/>
              <a:gdLst>
                <a:gd name="T0" fmla="*/ 140 w 1555"/>
                <a:gd name="T1" fmla="*/ 186 h 1392"/>
                <a:gd name="T2" fmla="*/ 494 w 1555"/>
                <a:gd name="T3" fmla="*/ 485 h 1392"/>
                <a:gd name="T4" fmla="*/ 494 w 1555"/>
                <a:gd name="T5" fmla="*/ 631 h 1392"/>
                <a:gd name="T6" fmla="*/ 321 w 1555"/>
                <a:gd name="T7" fmla="*/ 631 h 1392"/>
                <a:gd name="T8" fmla="*/ 220 w 1555"/>
                <a:gd name="T9" fmla="*/ 546 h 1392"/>
                <a:gd name="T10" fmla="*/ 48 w 1555"/>
                <a:gd name="T11" fmla="*/ 546 h 1392"/>
                <a:gd name="T12" fmla="*/ 48 w 1555"/>
                <a:gd name="T13" fmla="*/ 692 h 1392"/>
                <a:gd name="T14" fmla="*/ 829 w 1555"/>
                <a:gd name="T15" fmla="*/ 1352 h 1392"/>
                <a:gd name="T16" fmla="*/ 1001 w 1555"/>
                <a:gd name="T17" fmla="*/ 1352 h 1392"/>
                <a:gd name="T18" fmla="*/ 1001 w 1555"/>
                <a:gd name="T19" fmla="*/ 1206 h 1392"/>
                <a:gd name="T20" fmla="*/ 855 w 1555"/>
                <a:gd name="T21" fmla="*/ 1082 h 1392"/>
                <a:gd name="T22" fmla="*/ 855 w 1555"/>
                <a:gd name="T23" fmla="*/ 936 h 1392"/>
                <a:gd name="T24" fmla="*/ 1027 w 1555"/>
                <a:gd name="T25" fmla="*/ 936 h 1392"/>
                <a:gd name="T26" fmla="*/ 1334 w 1555"/>
                <a:gd name="T27" fmla="*/ 1195 h 1392"/>
                <a:gd name="T28" fmla="*/ 1507 w 1555"/>
                <a:gd name="T29" fmla="*/ 1195 h 1392"/>
                <a:gd name="T30" fmla="*/ 1507 w 1555"/>
                <a:gd name="T31" fmla="*/ 1049 h 1392"/>
                <a:gd name="T32" fmla="*/ 313 w 1555"/>
                <a:gd name="T33" fmla="*/ 40 h 1392"/>
                <a:gd name="T34" fmla="*/ 140 w 1555"/>
                <a:gd name="T35" fmla="*/ 40 h 1392"/>
                <a:gd name="T36" fmla="*/ 140 w 1555"/>
                <a:gd name="T37" fmla="*/ 18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392">
                  <a:moveTo>
                    <a:pt x="140" y="186"/>
                  </a:moveTo>
                  <a:cubicBezTo>
                    <a:pt x="494" y="485"/>
                    <a:pt x="494" y="485"/>
                    <a:pt x="494" y="485"/>
                  </a:cubicBezTo>
                  <a:cubicBezTo>
                    <a:pt x="542" y="525"/>
                    <a:pt x="542" y="591"/>
                    <a:pt x="494" y="631"/>
                  </a:cubicBezTo>
                  <a:cubicBezTo>
                    <a:pt x="446" y="671"/>
                    <a:pt x="369" y="671"/>
                    <a:pt x="321" y="631"/>
                  </a:cubicBezTo>
                  <a:cubicBezTo>
                    <a:pt x="220" y="546"/>
                    <a:pt x="220" y="546"/>
                    <a:pt x="220" y="546"/>
                  </a:cubicBezTo>
                  <a:cubicBezTo>
                    <a:pt x="173" y="506"/>
                    <a:pt x="95" y="506"/>
                    <a:pt x="48" y="546"/>
                  </a:cubicBezTo>
                  <a:cubicBezTo>
                    <a:pt x="0" y="586"/>
                    <a:pt x="0" y="651"/>
                    <a:pt x="48" y="692"/>
                  </a:cubicBezTo>
                  <a:cubicBezTo>
                    <a:pt x="829" y="1352"/>
                    <a:pt x="829" y="1352"/>
                    <a:pt x="829" y="1352"/>
                  </a:cubicBezTo>
                  <a:cubicBezTo>
                    <a:pt x="876" y="1392"/>
                    <a:pt x="954" y="1392"/>
                    <a:pt x="1001" y="1352"/>
                  </a:cubicBezTo>
                  <a:cubicBezTo>
                    <a:pt x="1049" y="1311"/>
                    <a:pt x="1049" y="1246"/>
                    <a:pt x="1001" y="1206"/>
                  </a:cubicBezTo>
                  <a:cubicBezTo>
                    <a:pt x="855" y="1082"/>
                    <a:pt x="855" y="1082"/>
                    <a:pt x="855" y="1082"/>
                  </a:cubicBezTo>
                  <a:cubicBezTo>
                    <a:pt x="807" y="1041"/>
                    <a:pt x="807" y="976"/>
                    <a:pt x="855" y="936"/>
                  </a:cubicBezTo>
                  <a:cubicBezTo>
                    <a:pt x="902" y="895"/>
                    <a:pt x="980" y="895"/>
                    <a:pt x="1027" y="936"/>
                  </a:cubicBezTo>
                  <a:cubicBezTo>
                    <a:pt x="1334" y="1195"/>
                    <a:pt x="1334" y="1195"/>
                    <a:pt x="1334" y="1195"/>
                  </a:cubicBezTo>
                  <a:cubicBezTo>
                    <a:pt x="1382" y="1235"/>
                    <a:pt x="1459" y="1235"/>
                    <a:pt x="1507" y="1195"/>
                  </a:cubicBezTo>
                  <a:cubicBezTo>
                    <a:pt x="1555" y="1154"/>
                    <a:pt x="1555" y="1089"/>
                    <a:pt x="1507" y="1049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265" y="0"/>
                    <a:pt x="188" y="0"/>
                    <a:pt x="140" y="40"/>
                  </a:cubicBezTo>
                  <a:cubicBezTo>
                    <a:pt x="93" y="81"/>
                    <a:pt x="93" y="146"/>
                    <a:pt x="140" y="186"/>
                  </a:cubicBezTo>
                  <a:close/>
                </a:path>
              </a:pathLst>
            </a:cu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47">
              <a:extLst>
                <a:ext uri="{FF2B5EF4-FFF2-40B4-BE49-F238E27FC236}">
                  <a16:creationId xmlns:a16="http://schemas.microsoft.com/office/drawing/2014/main" id="{CE312BC3-62E9-44AA-B4FE-0CD3D4CE7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9616" y="7403344"/>
              <a:ext cx="84154" cy="22578"/>
            </a:xfrm>
            <a:custGeom>
              <a:avLst/>
              <a:gdLst>
                <a:gd name="T0" fmla="*/ 46 w 46"/>
                <a:gd name="T1" fmla="*/ 13 h 13"/>
                <a:gd name="T2" fmla="*/ 0 w 46"/>
                <a:gd name="T3" fmla="*/ 0 h 13"/>
                <a:gd name="T4" fmla="*/ 46 w 4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7"/>
                    <a:pt x="30" y="12"/>
                    <a:pt x="46" y="13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48">
              <a:extLst>
                <a:ext uri="{FF2B5EF4-FFF2-40B4-BE49-F238E27FC236}">
                  <a16:creationId xmlns:a16="http://schemas.microsoft.com/office/drawing/2014/main" id="{FBAB79D8-73CE-48EF-BA61-3ED9D1F8D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6892" y="7191934"/>
              <a:ext cx="556235" cy="186780"/>
            </a:xfrm>
            <a:custGeom>
              <a:avLst/>
              <a:gdLst>
                <a:gd name="T0" fmla="*/ 44 w 308"/>
                <a:gd name="T1" fmla="*/ 37 h 104"/>
                <a:gd name="T2" fmla="*/ 288 w 308"/>
                <a:gd name="T3" fmla="*/ 104 h 104"/>
                <a:gd name="T4" fmla="*/ 292 w 308"/>
                <a:gd name="T5" fmla="*/ 101 h 104"/>
                <a:gd name="T6" fmla="*/ 308 w 308"/>
                <a:gd name="T7" fmla="*/ 85 h 104"/>
                <a:gd name="T8" fmla="*/ 0 w 308"/>
                <a:gd name="T9" fmla="*/ 0 h 104"/>
                <a:gd name="T10" fmla="*/ 44 w 308"/>
                <a:gd name="T11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104">
                  <a:moveTo>
                    <a:pt x="44" y="37"/>
                  </a:moveTo>
                  <a:cubicBezTo>
                    <a:pt x="288" y="104"/>
                    <a:pt x="288" y="104"/>
                    <a:pt x="288" y="104"/>
                  </a:cubicBezTo>
                  <a:cubicBezTo>
                    <a:pt x="289" y="103"/>
                    <a:pt x="291" y="102"/>
                    <a:pt x="292" y="101"/>
                  </a:cubicBezTo>
                  <a:cubicBezTo>
                    <a:pt x="298" y="96"/>
                    <a:pt x="303" y="90"/>
                    <a:pt x="308" y="8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FDB93FB0-449D-4DA5-B0B7-63DDF5F0C4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589" y="6982576"/>
              <a:ext cx="839483" cy="277092"/>
            </a:xfrm>
            <a:custGeom>
              <a:avLst/>
              <a:gdLst>
                <a:gd name="T0" fmla="*/ 44 w 465"/>
                <a:gd name="T1" fmla="*/ 37 h 154"/>
                <a:gd name="T2" fmla="*/ 464 w 465"/>
                <a:gd name="T3" fmla="*/ 154 h 154"/>
                <a:gd name="T4" fmla="*/ 463 w 465"/>
                <a:gd name="T5" fmla="*/ 129 h 154"/>
                <a:gd name="T6" fmla="*/ 0 w 465"/>
                <a:gd name="T7" fmla="*/ 0 h 154"/>
                <a:gd name="T8" fmla="*/ 44 w 465"/>
                <a:gd name="T9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54">
                  <a:moveTo>
                    <a:pt x="44" y="37"/>
                  </a:moveTo>
                  <a:cubicBezTo>
                    <a:pt x="464" y="154"/>
                    <a:pt x="464" y="154"/>
                    <a:pt x="464" y="154"/>
                  </a:cubicBezTo>
                  <a:cubicBezTo>
                    <a:pt x="465" y="145"/>
                    <a:pt x="464" y="137"/>
                    <a:pt x="463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50">
              <a:extLst>
                <a:ext uri="{FF2B5EF4-FFF2-40B4-BE49-F238E27FC236}">
                  <a16:creationId xmlns:a16="http://schemas.microsoft.com/office/drawing/2014/main" id="{8E077974-4228-437E-B22D-9C336B0C1A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286" y="6775272"/>
              <a:ext cx="1005737" cy="324299"/>
            </a:xfrm>
            <a:custGeom>
              <a:avLst/>
              <a:gdLst>
                <a:gd name="T0" fmla="*/ 39 w 490"/>
                <a:gd name="T1" fmla="*/ 32 h 158"/>
                <a:gd name="T2" fmla="*/ 490 w 490"/>
                <a:gd name="T3" fmla="*/ 158 h 158"/>
                <a:gd name="T4" fmla="*/ 452 w 490"/>
                <a:gd name="T5" fmla="*/ 126 h 158"/>
                <a:gd name="T6" fmla="*/ 0 w 490"/>
                <a:gd name="T7" fmla="*/ 0 h 158"/>
                <a:gd name="T8" fmla="*/ 39 w 490"/>
                <a:gd name="T9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8">
                  <a:moveTo>
                    <a:pt x="39" y="32"/>
                  </a:moveTo>
                  <a:lnTo>
                    <a:pt x="490" y="158"/>
                  </a:lnTo>
                  <a:lnTo>
                    <a:pt x="452" y="126"/>
                  </a:lnTo>
                  <a:lnTo>
                    <a:pt x="0" y="0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02A367E7-96F1-4A70-9824-1AA9DF3B5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0036" y="6567966"/>
              <a:ext cx="1005737" cy="324299"/>
            </a:xfrm>
            <a:custGeom>
              <a:avLst/>
              <a:gdLst>
                <a:gd name="T0" fmla="*/ 44 w 558"/>
                <a:gd name="T1" fmla="*/ 37 h 180"/>
                <a:gd name="T2" fmla="*/ 558 w 558"/>
                <a:gd name="T3" fmla="*/ 180 h 180"/>
                <a:gd name="T4" fmla="*/ 555 w 558"/>
                <a:gd name="T5" fmla="*/ 177 h 180"/>
                <a:gd name="T6" fmla="*/ 530 w 558"/>
                <a:gd name="T7" fmla="*/ 147 h 180"/>
                <a:gd name="T8" fmla="*/ 0 w 558"/>
                <a:gd name="T9" fmla="*/ 0 h 180"/>
                <a:gd name="T10" fmla="*/ 44 w 558"/>
                <a:gd name="T11" fmla="*/ 3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180">
                  <a:moveTo>
                    <a:pt x="44" y="37"/>
                  </a:moveTo>
                  <a:cubicBezTo>
                    <a:pt x="558" y="180"/>
                    <a:pt x="558" y="180"/>
                    <a:pt x="558" y="180"/>
                  </a:cubicBezTo>
                  <a:cubicBezTo>
                    <a:pt x="555" y="177"/>
                    <a:pt x="555" y="177"/>
                    <a:pt x="555" y="177"/>
                  </a:cubicBezTo>
                  <a:cubicBezTo>
                    <a:pt x="544" y="168"/>
                    <a:pt x="536" y="158"/>
                    <a:pt x="530" y="1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52">
              <a:extLst>
                <a:ext uri="{FF2B5EF4-FFF2-40B4-BE49-F238E27FC236}">
                  <a16:creationId xmlns:a16="http://schemas.microsoft.com/office/drawing/2014/main" id="{6C8229CD-8D68-47E2-9DA0-55A7EF131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466" y="7081097"/>
              <a:ext cx="211411" cy="71839"/>
            </a:xfrm>
            <a:custGeom>
              <a:avLst/>
              <a:gdLst>
                <a:gd name="T0" fmla="*/ 6 w 118"/>
                <a:gd name="T1" fmla="*/ 5 h 40"/>
                <a:gd name="T2" fmla="*/ 118 w 118"/>
                <a:gd name="T3" fmla="*/ 33 h 40"/>
                <a:gd name="T4" fmla="*/ 0 w 118"/>
                <a:gd name="T5" fmla="*/ 0 h 40"/>
                <a:gd name="T6" fmla="*/ 6 w 118"/>
                <a:gd name="T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40">
                  <a:moveTo>
                    <a:pt x="6" y="5"/>
                  </a:moveTo>
                  <a:cubicBezTo>
                    <a:pt x="37" y="31"/>
                    <a:pt x="79" y="40"/>
                    <a:pt x="118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53">
              <a:extLst>
                <a:ext uri="{FF2B5EF4-FFF2-40B4-BE49-F238E27FC236}">
                  <a16:creationId xmlns:a16="http://schemas.microsoft.com/office/drawing/2014/main" id="{3B5DACC0-72B0-40B1-A6B9-BF5D7232E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7163" y="6873793"/>
              <a:ext cx="607547" cy="205253"/>
            </a:xfrm>
            <a:custGeom>
              <a:avLst/>
              <a:gdLst>
                <a:gd name="T0" fmla="*/ 44 w 337"/>
                <a:gd name="T1" fmla="*/ 37 h 114"/>
                <a:gd name="T2" fmla="*/ 321 w 337"/>
                <a:gd name="T3" fmla="*/ 114 h 114"/>
                <a:gd name="T4" fmla="*/ 337 w 337"/>
                <a:gd name="T5" fmla="*/ 93 h 114"/>
                <a:gd name="T6" fmla="*/ 0 w 337"/>
                <a:gd name="T7" fmla="*/ 0 h 114"/>
                <a:gd name="T8" fmla="*/ 44 w 337"/>
                <a:gd name="T9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14">
                  <a:moveTo>
                    <a:pt x="44" y="37"/>
                  </a:moveTo>
                  <a:cubicBezTo>
                    <a:pt x="321" y="114"/>
                    <a:pt x="321" y="114"/>
                    <a:pt x="321" y="114"/>
                  </a:cubicBezTo>
                  <a:cubicBezTo>
                    <a:pt x="328" y="107"/>
                    <a:pt x="333" y="100"/>
                    <a:pt x="337" y="9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54">
              <a:extLst>
                <a:ext uri="{FF2B5EF4-FFF2-40B4-BE49-F238E27FC236}">
                  <a16:creationId xmlns:a16="http://schemas.microsoft.com/office/drawing/2014/main" id="{F2B8D7FA-6BA6-4078-BE9A-B50E5FC149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733" y="6360662"/>
              <a:ext cx="1194570" cy="373560"/>
            </a:xfrm>
            <a:custGeom>
              <a:avLst/>
              <a:gdLst>
                <a:gd name="T0" fmla="*/ 44 w 662"/>
                <a:gd name="T1" fmla="*/ 37 h 207"/>
                <a:gd name="T2" fmla="*/ 656 w 662"/>
                <a:gd name="T3" fmla="*/ 207 h 207"/>
                <a:gd name="T4" fmla="*/ 662 w 662"/>
                <a:gd name="T5" fmla="*/ 183 h 207"/>
                <a:gd name="T6" fmla="*/ 0 w 662"/>
                <a:gd name="T7" fmla="*/ 0 h 207"/>
                <a:gd name="T8" fmla="*/ 44 w 662"/>
                <a:gd name="T9" fmla="*/ 3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207">
                  <a:moveTo>
                    <a:pt x="44" y="37"/>
                  </a:moveTo>
                  <a:cubicBezTo>
                    <a:pt x="656" y="207"/>
                    <a:pt x="656" y="207"/>
                    <a:pt x="656" y="207"/>
                  </a:cubicBezTo>
                  <a:cubicBezTo>
                    <a:pt x="657" y="199"/>
                    <a:pt x="659" y="191"/>
                    <a:pt x="662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88B69E90-210B-48EA-90FD-4AD58EDEA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2913" y="6666487"/>
              <a:ext cx="876429" cy="287354"/>
            </a:xfrm>
            <a:custGeom>
              <a:avLst/>
              <a:gdLst>
                <a:gd name="T0" fmla="*/ 43 w 486"/>
                <a:gd name="T1" fmla="*/ 37 h 159"/>
                <a:gd name="T2" fmla="*/ 486 w 486"/>
                <a:gd name="T3" fmla="*/ 159 h 159"/>
                <a:gd name="T4" fmla="*/ 482 w 486"/>
                <a:gd name="T5" fmla="*/ 133 h 159"/>
                <a:gd name="T6" fmla="*/ 0 w 486"/>
                <a:gd name="T7" fmla="*/ 0 h 159"/>
                <a:gd name="T8" fmla="*/ 43 w 486"/>
                <a:gd name="T9" fmla="*/ 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159">
                  <a:moveTo>
                    <a:pt x="43" y="37"/>
                  </a:moveTo>
                  <a:cubicBezTo>
                    <a:pt x="486" y="159"/>
                    <a:pt x="486" y="159"/>
                    <a:pt x="486" y="159"/>
                  </a:cubicBezTo>
                  <a:cubicBezTo>
                    <a:pt x="486" y="150"/>
                    <a:pt x="485" y="142"/>
                    <a:pt x="482" y="1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79F84F5F-5B95-4F5B-A9F6-DB1C63ED6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5640" y="6155409"/>
              <a:ext cx="1551709" cy="459766"/>
            </a:xfrm>
            <a:custGeom>
              <a:avLst/>
              <a:gdLst>
                <a:gd name="T0" fmla="*/ 16 w 860"/>
                <a:gd name="T1" fmla="*/ 16 h 255"/>
                <a:gd name="T2" fmla="*/ 39 w 860"/>
                <a:gd name="T3" fmla="*/ 36 h 255"/>
                <a:gd name="T4" fmla="*/ 829 w 860"/>
                <a:gd name="T5" fmla="*/ 255 h 255"/>
                <a:gd name="T6" fmla="*/ 860 w 860"/>
                <a:gd name="T7" fmla="*/ 238 h 255"/>
                <a:gd name="T8" fmla="*/ 0 w 860"/>
                <a:gd name="T9" fmla="*/ 0 h 255"/>
                <a:gd name="T10" fmla="*/ 16 w 860"/>
                <a:gd name="T11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0" h="255">
                  <a:moveTo>
                    <a:pt x="16" y="1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829" y="255"/>
                    <a:pt x="829" y="255"/>
                    <a:pt x="829" y="255"/>
                  </a:cubicBezTo>
                  <a:cubicBezTo>
                    <a:pt x="839" y="248"/>
                    <a:pt x="849" y="242"/>
                    <a:pt x="860" y="2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6"/>
                    <a:pt x="10" y="11"/>
                    <a:pt x="16" y="16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7">
              <a:extLst>
                <a:ext uri="{FF2B5EF4-FFF2-40B4-BE49-F238E27FC236}">
                  <a16:creationId xmlns:a16="http://schemas.microsoft.com/office/drawing/2014/main" id="{D425B00A-44F3-4300-9974-5AF120A8C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0747" y="6007627"/>
              <a:ext cx="2641601" cy="773803"/>
            </a:xfrm>
            <a:custGeom>
              <a:avLst/>
              <a:gdLst>
                <a:gd name="T0" fmla="*/ 0 w 1465"/>
                <a:gd name="T1" fmla="*/ 24 h 430"/>
                <a:gd name="T2" fmla="*/ 1465 w 1465"/>
                <a:gd name="T3" fmla="*/ 430 h 430"/>
                <a:gd name="T4" fmla="*/ 1421 w 1465"/>
                <a:gd name="T5" fmla="*/ 393 h 430"/>
                <a:gd name="T6" fmla="*/ 3 w 1465"/>
                <a:gd name="T7" fmla="*/ 0 h 430"/>
                <a:gd name="T8" fmla="*/ 0 w 1465"/>
                <a:gd name="T9" fmla="*/ 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5" h="430">
                  <a:moveTo>
                    <a:pt x="0" y="24"/>
                  </a:moveTo>
                  <a:cubicBezTo>
                    <a:pt x="1465" y="430"/>
                    <a:pt x="1465" y="430"/>
                    <a:pt x="1465" y="430"/>
                  </a:cubicBezTo>
                  <a:cubicBezTo>
                    <a:pt x="1421" y="393"/>
                    <a:pt x="1421" y="393"/>
                    <a:pt x="1421" y="39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8">
              <a:extLst>
                <a:ext uri="{FF2B5EF4-FFF2-40B4-BE49-F238E27FC236}">
                  <a16:creationId xmlns:a16="http://schemas.microsoft.com/office/drawing/2014/main" id="{357E455F-527B-4A65-ACFE-A76737AA07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18" y="5892686"/>
              <a:ext cx="484396" cy="168307"/>
            </a:xfrm>
            <a:custGeom>
              <a:avLst/>
              <a:gdLst>
                <a:gd name="T0" fmla="*/ 225 w 269"/>
                <a:gd name="T1" fmla="*/ 56 h 93"/>
                <a:gd name="T2" fmla="*/ 25 w 269"/>
                <a:gd name="T3" fmla="*/ 0 h 93"/>
                <a:gd name="T4" fmla="*/ 4 w 269"/>
                <a:gd name="T5" fmla="*/ 15 h 93"/>
                <a:gd name="T6" fmla="*/ 0 w 269"/>
                <a:gd name="T7" fmla="*/ 18 h 93"/>
                <a:gd name="T8" fmla="*/ 269 w 269"/>
                <a:gd name="T9" fmla="*/ 93 h 93"/>
                <a:gd name="T10" fmla="*/ 225 w 269"/>
                <a:gd name="T11" fmla="*/ 5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93">
                  <a:moveTo>
                    <a:pt x="225" y="5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4"/>
                    <a:pt x="10" y="9"/>
                    <a:pt x="4" y="15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269" y="93"/>
                    <a:pt x="269" y="93"/>
                    <a:pt x="269" y="93"/>
                  </a:cubicBezTo>
                  <a:lnTo>
                    <a:pt x="225" y="56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EC9417DE-64E4-4946-ACEA-DCE8BB55F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6339" y="6097938"/>
              <a:ext cx="1629705" cy="476186"/>
            </a:xfrm>
            <a:custGeom>
              <a:avLst/>
              <a:gdLst>
                <a:gd name="T0" fmla="*/ 0 w 904"/>
                <a:gd name="T1" fmla="*/ 14 h 265"/>
                <a:gd name="T2" fmla="*/ 904 w 904"/>
                <a:gd name="T3" fmla="*/ 265 h 265"/>
                <a:gd name="T4" fmla="*/ 860 w 904"/>
                <a:gd name="T5" fmla="*/ 228 h 265"/>
                <a:gd name="T6" fmla="*/ 38 w 904"/>
                <a:gd name="T7" fmla="*/ 0 h 265"/>
                <a:gd name="T8" fmla="*/ 0 w 904"/>
                <a:gd name="T9" fmla="*/ 1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65">
                  <a:moveTo>
                    <a:pt x="0" y="14"/>
                  </a:moveTo>
                  <a:cubicBezTo>
                    <a:pt x="904" y="265"/>
                    <a:pt x="904" y="265"/>
                    <a:pt x="904" y="265"/>
                  </a:cubicBezTo>
                  <a:cubicBezTo>
                    <a:pt x="860" y="228"/>
                    <a:pt x="860" y="228"/>
                    <a:pt x="860" y="22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7"/>
                    <a:pt x="13" y="11"/>
                    <a:pt x="0" y="14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60">
              <a:extLst>
                <a:ext uri="{FF2B5EF4-FFF2-40B4-BE49-F238E27FC236}">
                  <a16:creationId xmlns:a16="http://schemas.microsoft.com/office/drawing/2014/main" id="{02BCFD7D-FA6F-41AF-8982-572885A6F6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0016" y="5982997"/>
              <a:ext cx="1241778" cy="383823"/>
            </a:xfrm>
            <a:custGeom>
              <a:avLst/>
              <a:gdLst>
                <a:gd name="T0" fmla="*/ 0 w 688"/>
                <a:gd name="T1" fmla="*/ 22 h 212"/>
                <a:gd name="T2" fmla="*/ 688 w 688"/>
                <a:gd name="T3" fmla="*/ 212 h 212"/>
                <a:gd name="T4" fmla="*/ 644 w 688"/>
                <a:gd name="T5" fmla="*/ 175 h 212"/>
                <a:gd name="T6" fmla="*/ 10 w 688"/>
                <a:gd name="T7" fmla="*/ 0 h 212"/>
                <a:gd name="T8" fmla="*/ 0 w 688"/>
                <a:gd name="T9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212">
                  <a:moveTo>
                    <a:pt x="0" y="22"/>
                  </a:moveTo>
                  <a:cubicBezTo>
                    <a:pt x="688" y="212"/>
                    <a:pt x="688" y="212"/>
                    <a:pt x="688" y="212"/>
                  </a:cubicBezTo>
                  <a:cubicBezTo>
                    <a:pt x="644" y="175"/>
                    <a:pt x="644" y="175"/>
                    <a:pt x="644" y="17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7"/>
                    <a:pt x="4" y="15"/>
                    <a:pt x="0" y="22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61">
              <a:extLst>
                <a:ext uri="{FF2B5EF4-FFF2-40B4-BE49-F238E27FC236}">
                  <a16:creationId xmlns:a16="http://schemas.microsoft.com/office/drawing/2014/main" id="{CF6A73B1-CA82-4B2F-BEEE-DDA39D4D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3596" y="5833162"/>
              <a:ext cx="1009842" cy="324299"/>
            </a:xfrm>
            <a:custGeom>
              <a:avLst/>
              <a:gdLst>
                <a:gd name="T0" fmla="*/ 17 w 561"/>
                <a:gd name="T1" fmla="*/ 30 h 180"/>
                <a:gd name="T2" fmla="*/ 561 w 561"/>
                <a:gd name="T3" fmla="*/ 180 h 180"/>
                <a:gd name="T4" fmla="*/ 517 w 561"/>
                <a:gd name="T5" fmla="*/ 143 h 180"/>
                <a:gd name="T6" fmla="*/ 0 w 561"/>
                <a:gd name="T7" fmla="*/ 0 h 180"/>
                <a:gd name="T8" fmla="*/ 17 w 561"/>
                <a:gd name="T9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80">
                  <a:moveTo>
                    <a:pt x="17" y="30"/>
                  </a:moveTo>
                  <a:cubicBezTo>
                    <a:pt x="561" y="180"/>
                    <a:pt x="561" y="180"/>
                    <a:pt x="561" y="180"/>
                  </a:cubicBezTo>
                  <a:cubicBezTo>
                    <a:pt x="517" y="143"/>
                    <a:pt x="517" y="143"/>
                    <a:pt x="517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9"/>
                    <a:pt x="13" y="19"/>
                    <a:pt x="17" y="30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62">
              <a:extLst>
                <a:ext uri="{FF2B5EF4-FFF2-40B4-BE49-F238E27FC236}">
                  <a16:creationId xmlns:a16="http://schemas.microsoft.com/office/drawing/2014/main" id="{F303E29B-4B95-4362-89C1-3C40C2528C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3450" y="5627909"/>
              <a:ext cx="1005737" cy="322247"/>
            </a:xfrm>
            <a:custGeom>
              <a:avLst/>
              <a:gdLst>
                <a:gd name="T0" fmla="*/ 38 w 490"/>
                <a:gd name="T1" fmla="*/ 33 h 157"/>
                <a:gd name="T2" fmla="*/ 490 w 490"/>
                <a:gd name="T3" fmla="*/ 157 h 157"/>
                <a:gd name="T4" fmla="*/ 451 w 490"/>
                <a:gd name="T5" fmla="*/ 125 h 157"/>
                <a:gd name="T6" fmla="*/ 0 w 490"/>
                <a:gd name="T7" fmla="*/ 0 h 157"/>
                <a:gd name="T8" fmla="*/ 38 w 490"/>
                <a:gd name="T9" fmla="*/ 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7">
                  <a:moveTo>
                    <a:pt x="38" y="33"/>
                  </a:moveTo>
                  <a:lnTo>
                    <a:pt x="490" y="157"/>
                  </a:lnTo>
                  <a:lnTo>
                    <a:pt x="451" y="125"/>
                  </a:lnTo>
                  <a:lnTo>
                    <a:pt x="0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63">
              <a:extLst>
                <a:ext uri="{FF2B5EF4-FFF2-40B4-BE49-F238E27FC236}">
                  <a16:creationId xmlns:a16="http://schemas.microsoft.com/office/drawing/2014/main" id="{0AFAEFAE-0A49-4B96-8037-13820D236B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7147" y="5418552"/>
              <a:ext cx="1005737" cy="324299"/>
            </a:xfrm>
            <a:custGeom>
              <a:avLst/>
              <a:gdLst>
                <a:gd name="T0" fmla="*/ 38 w 490"/>
                <a:gd name="T1" fmla="*/ 34 h 158"/>
                <a:gd name="T2" fmla="*/ 490 w 490"/>
                <a:gd name="T3" fmla="*/ 158 h 158"/>
                <a:gd name="T4" fmla="*/ 452 w 490"/>
                <a:gd name="T5" fmla="*/ 126 h 158"/>
                <a:gd name="T6" fmla="*/ 0 w 490"/>
                <a:gd name="T7" fmla="*/ 0 h 158"/>
                <a:gd name="T8" fmla="*/ 38 w 490"/>
                <a:gd name="T9" fmla="*/ 3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8">
                  <a:moveTo>
                    <a:pt x="38" y="34"/>
                  </a:moveTo>
                  <a:lnTo>
                    <a:pt x="490" y="158"/>
                  </a:lnTo>
                  <a:lnTo>
                    <a:pt x="452" y="126"/>
                  </a:lnTo>
                  <a:lnTo>
                    <a:pt x="0" y="0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64">
              <a:extLst>
                <a:ext uri="{FF2B5EF4-FFF2-40B4-BE49-F238E27FC236}">
                  <a16:creationId xmlns:a16="http://schemas.microsoft.com/office/drawing/2014/main" id="{121B377E-6C78-44BC-9417-BB72E3F39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7527" y="5219457"/>
              <a:ext cx="979055" cy="316089"/>
            </a:xfrm>
            <a:custGeom>
              <a:avLst/>
              <a:gdLst>
                <a:gd name="T0" fmla="*/ 24 w 543"/>
                <a:gd name="T1" fmla="*/ 29 h 176"/>
                <a:gd name="T2" fmla="*/ 29 w 543"/>
                <a:gd name="T3" fmla="*/ 33 h 176"/>
                <a:gd name="T4" fmla="*/ 543 w 543"/>
                <a:gd name="T5" fmla="*/ 176 h 176"/>
                <a:gd name="T6" fmla="*/ 499 w 543"/>
                <a:gd name="T7" fmla="*/ 139 h 176"/>
                <a:gd name="T8" fmla="*/ 0 w 543"/>
                <a:gd name="T9" fmla="*/ 0 h 176"/>
                <a:gd name="T10" fmla="*/ 24 w 543"/>
                <a:gd name="T11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176">
                  <a:moveTo>
                    <a:pt x="24" y="29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543" y="176"/>
                    <a:pt x="543" y="176"/>
                    <a:pt x="543" y="176"/>
                  </a:cubicBezTo>
                  <a:cubicBezTo>
                    <a:pt x="499" y="139"/>
                    <a:pt x="499" y="139"/>
                    <a:pt x="499" y="1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1"/>
                    <a:pt x="14" y="21"/>
                    <a:pt x="24" y="29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65">
              <a:extLst>
                <a:ext uri="{FF2B5EF4-FFF2-40B4-BE49-F238E27FC236}">
                  <a16:creationId xmlns:a16="http://schemas.microsoft.com/office/drawing/2014/main" id="{18738919-CE5C-4235-9602-67A1FB662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7002" y="5077832"/>
              <a:ext cx="755329" cy="250408"/>
            </a:xfrm>
            <a:custGeom>
              <a:avLst/>
              <a:gdLst>
                <a:gd name="T0" fmla="*/ 0 w 418"/>
                <a:gd name="T1" fmla="*/ 23 h 139"/>
                <a:gd name="T2" fmla="*/ 418 w 418"/>
                <a:gd name="T3" fmla="*/ 139 h 139"/>
                <a:gd name="T4" fmla="*/ 374 w 418"/>
                <a:gd name="T5" fmla="*/ 102 h 139"/>
                <a:gd name="T6" fmla="*/ 7 w 418"/>
                <a:gd name="T7" fmla="*/ 0 h 139"/>
                <a:gd name="T8" fmla="*/ 0 w 418"/>
                <a:gd name="T9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39">
                  <a:moveTo>
                    <a:pt x="0" y="23"/>
                  </a:moveTo>
                  <a:cubicBezTo>
                    <a:pt x="418" y="139"/>
                    <a:pt x="418" y="139"/>
                    <a:pt x="418" y="139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7"/>
                    <a:pt x="2" y="15"/>
                    <a:pt x="0" y="23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66">
              <a:extLst>
                <a:ext uri="{FF2B5EF4-FFF2-40B4-BE49-F238E27FC236}">
                  <a16:creationId xmlns:a16="http://schemas.microsoft.com/office/drawing/2014/main" id="{3400B1AB-2826-45A1-BA46-38BFAE5EE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93" y="4969049"/>
              <a:ext cx="435135" cy="149835"/>
            </a:xfrm>
            <a:custGeom>
              <a:avLst/>
              <a:gdLst>
                <a:gd name="T0" fmla="*/ 0 w 241"/>
                <a:gd name="T1" fmla="*/ 17 h 83"/>
                <a:gd name="T2" fmla="*/ 241 w 241"/>
                <a:gd name="T3" fmla="*/ 83 h 83"/>
                <a:gd name="T4" fmla="*/ 197 w 241"/>
                <a:gd name="T5" fmla="*/ 46 h 83"/>
                <a:gd name="T6" fmla="*/ 31 w 241"/>
                <a:gd name="T7" fmla="*/ 0 h 83"/>
                <a:gd name="T8" fmla="*/ 0 w 241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3">
                  <a:moveTo>
                    <a:pt x="0" y="17"/>
                  </a:moveTo>
                  <a:cubicBezTo>
                    <a:pt x="241" y="83"/>
                    <a:pt x="241" y="83"/>
                    <a:pt x="241" y="83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4"/>
                    <a:pt x="10" y="10"/>
                    <a:pt x="0" y="17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67">
              <a:extLst>
                <a:ext uri="{FF2B5EF4-FFF2-40B4-BE49-F238E27FC236}">
                  <a16:creationId xmlns:a16="http://schemas.microsoft.com/office/drawing/2014/main" id="{C1F1D181-DCBF-4500-9E4E-148F71A7E7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4549" y="5447287"/>
              <a:ext cx="3242990" cy="2738069"/>
            </a:xfrm>
            <a:custGeom>
              <a:avLst/>
              <a:gdLst>
                <a:gd name="T0" fmla="*/ 2 w 1798"/>
                <a:gd name="T1" fmla="*/ 62 h 1518"/>
                <a:gd name="T2" fmla="*/ 60 w 1798"/>
                <a:gd name="T3" fmla="*/ 111 h 1518"/>
                <a:gd name="T4" fmla="*/ 350 w 1798"/>
                <a:gd name="T5" fmla="*/ 98 h 1518"/>
                <a:gd name="T6" fmla="*/ 335 w 1798"/>
                <a:gd name="T7" fmla="*/ 343 h 1518"/>
                <a:gd name="T8" fmla="*/ 351 w 1798"/>
                <a:gd name="T9" fmla="*/ 379 h 1518"/>
                <a:gd name="T10" fmla="*/ 351 w 1798"/>
                <a:gd name="T11" fmla="*/ 379 h 1518"/>
                <a:gd name="T12" fmla="*/ 393 w 1798"/>
                <a:gd name="T13" fmla="*/ 392 h 1518"/>
                <a:gd name="T14" fmla="*/ 683 w 1798"/>
                <a:gd name="T15" fmla="*/ 379 h 1518"/>
                <a:gd name="T16" fmla="*/ 668 w 1798"/>
                <a:gd name="T17" fmla="*/ 624 h 1518"/>
                <a:gd name="T18" fmla="*/ 726 w 1798"/>
                <a:gd name="T19" fmla="*/ 674 h 1518"/>
                <a:gd name="T20" fmla="*/ 1016 w 1798"/>
                <a:gd name="T21" fmla="*/ 660 h 1518"/>
                <a:gd name="T22" fmla="*/ 1000 w 1798"/>
                <a:gd name="T23" fmla="*/ 905 h 1518"/>
                <a:gd name="T24" fmla="*/ 1059 w 1798"/>
                <a:gd name="T25" fmla="*/ 955 h 1518"/>
                <a:gd name="T26" fmla="*/ 1349 w 1798"/>
                <a:gd name="T27" fmla="*/ 941 h 1518"/>
                <a:gd name="T28" fmla="*/ 1333 w 1798"/>
                <a:gd name="T29" fmla="*/ 1187 h 1518"/>
                <a:gd name="T30" fmla="*/ 1392 w 1798"/>
                <a:gd name="T31" fmla="*/ 1236 h 1518"/>
                <a:gd name="T32" fmla="*/ 1682 w 1798"/>
                <a:gd name="T33" fmla="*/ 1223 h 1518"/>
                <a:gd name="T34" fmla="*/ 1666 w 1798"/>
                <a:gd name="T35" fmla="*/ 1468 h 1518"/>
                <a:gd name="T36" fmla="*/ 1724 w 1798"/>
                <a:gd name="T37" fmla="*/ 1517 h 1518"/>
                <a:gd name="T38" fmla="*/ 1777 w 1798"/>
                <a:gd name="T39" fmla="*/ 1471 h 1518"/>
                <a:gd name="T40" fmla="*/ 1796 w 1798"/>
                <a:gd name="T41" fmla="*/ 1175 h 1518"/>
                <a:gd name="T42" fmla="*/ 1738 w 1798"/>
                <a:gd name="T43" fmla="*/ 1126 h 1518"/>
                <a:gd name="T44" fmla="*/ 1448 w 1798"/>
                <a:gd name="T45" fmla="*/ 1139 h 1518"/>
                <a:gd name="T46" fmla="*/ 1463 w 1798"/>
                <a:gd name="T47" fmla="*/ 894 h 1518"/>
                <a:gd name="T48" fmla="*/ 1405 w 1798"/>
                <a:gd name="T49" fmla="*/ 845 h 1518"/>
                <a:gd name="T50" fmla="*/ 1115 w 1798"/>
                <a:gd name="T51" fmla="*/ 858 h 1518"/>
                <a:gd name="T52" fmla="*/ 1131 w 1798"/>
                <a:gd name="T53" fmla="*/ 613 h 1518"/>
                <a:gd name="T54" fmla="*/ 1072 w 1798"/>
                <a:gd name="T55" fmla="*/ 564 h 1518"/>
                <a:gd name="T56" fmla="*/ 782 w 1798"/>
                <a:gd name="T57" fmla="*/ 577 h 1518"/>
                <a:gd name="T58" fmla="*/ 798 w 1798"/>
                <a:gd name="T59" fmla="*/ 332 h 1518"/>
                <a:gd name="T60" fmla="*/ 739 w 1798"/>
                <a:gd name="T61" fmla="*/ 283 h 1518"/>
                <a:gd name="T62" fmla="*/ 449 w 1798"/>
                <a:gd name="T63" fmla="*/ 296 h 1518"/>
                <a:gd name="T64" fmla="*/ 465 w 1798"/>
                <a:gd name="T65" fmla="*/ 51 h 1518"/>
                <a:gd name="T66" fmla="*/ 406 w 1798"/>
                <a:gd name="T67" fmla="*/ 1 h 1518"/>
                <a:gd name="T68" fmla="*/ 116 w 1798"/>
                <a:gd name="T69" fmla="*/ 15 h 1518"/>
                <a:gd name="T70" fmla="*/ 72 w 1798"/>
                <a:gd name="T71" fmla="*/ 15 h 1518"/>
                <a:gd name="T72" fmla="*/ 3 w 1798"/>
                <a:gd name="T73" fmla="*/ 56 h 1518"/>
                <a:gd name="T74" fmla="*/ 2 w 1798"/>
                <a:gd name="T75" fmla="*/ 62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8" h="1518">
                  <a:moveTo>
                    <a:pt x="2" y="62"/>
                  </a:moveTo>
                  <a:cubicBezTo>
                    <a:pt x="0" y="88"/>
                    <a:pt x="29" y="113"/>
                    <a:pt x="60" y="111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35" y="343"/>
                    <a:pt x="335" y="343"/>
                    <a:pt x="335" y="343"/>
                  </a:cubicBezTo>
                  <a:cubicBezTo>
                    <a:pt x="334" y="356"/>
                    <a:pt x="340" y="369"/>
                    <a:pt x="351" y="379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62" y="388"/>
                    <a:pt x="377" y="393"/>
                    <a:pt x="393" y="392"/>
                  </a:cubicBezTo>
                  <a:cubicBezTo>
                    <a:pt x="683" y="379"/>
                    <a:pt x="683" y="379"/>
                    <a:pt x="683" y="379"/>
                  </a:cubicBezTo>
                  <a:cubicBezTo>
                    <a:pt x="668" y="624"/>
                    <a:pt x="668" y="624"/>
                    <a:pt x="668" y="624"/>
                  </a:cubicBezTo>
                  <a:cubicBezTo>
                    <a:pt x="666" y="651"/>
                    <a:pt x="695" y="675"/>
                    <a:pt x="726" y="674"/>
                  </a:cubicBezTo>
                  <a:cubicBezTo>
                    <a:pt x="1016" y="660"/>
                    <a:pt x="1016" y="660"/>
                    <a:pt x="1016" y="660"/>
                  </a:cubicBezTo>
                  <a:cubicBezTo>
                    <a:pt x="1000" y="905"/>
                    <a:pt x="1000" y="905"/>
                    <a:pt x="1000" y="905"/>
                  </a:cubicBezTo>
                  <a:cubicBezTo>
                    <a:pt x="999" y="932"/>
                    <a:pt x="1027" y="956"/>
                    <a:pt x="1059" y="955"/>
                  </a:cubicBezTo>
                  <a:cubicBezTo>
                    <a:pt x="1349" y="941"/>
                    <a:pt x="1349" y="941"/>
                    <a:pt x="1349" y="941"/>
                  </a:cubicBezTo>
                  <a:cubicBezTo>
                    <a:pt x="1333" y="1187"/>
                    <a:pt x="1333" y="1187"/>
                    <a:pt x="1333" y="1187"/>
                  </a:cubicBezTo>
                  <a:cubicBezTo>
                    <a:pt x="1332" y="1213"/>
                    <a:pt x="1360" y="1237"/>
                    <a:pt x="1392" y="1236"/>
                  </a:cubicBezTo>
                  <a:cubicBezTo>
                    <a:pt x="1682" y="1223"/>
                    <a:pt x="1682" y="1223"/>
                    <a:pt x="1682" y="1223"/>
                  </a:cubicBezTo>
                  <a:cubicBezTo>
                    <a:pt x="1666" y="1468"/>
                    <a:pt x="1666" y="1468"/>
                    <a:pt x="1666" y="1468"/>
                  </a:cubicBezTo>
                  <a:cubicBezTo>
                    <a:pt x="1664" y="1495"/>
                    <a:pt x="1691" y="1518"/>
                    <a:pt x="1724" y="1517"/>
                  </a:cubicBezTo>
                  <a:cubicBezTo>
                    <a:pt x="1753" y="1516"/>
                    <a:pt x="1776" y="1495"/>
                    <a:pt x="1777" y="1471"/>
                  </a:cubicBezTo>
                  <a:cubicBezTo>
                    <a:pt x="1796" y="1175"/>
                    <a:pt x="1796" y="1175"/>
                    <a:pt x="1796" y="1175"/>
                  </a:cubicBezTo>
                  <a:cubicBezTo>
                    <a:pt x="1798" y="1149"/>
                    <a:pt x="1769" y="1125"/>
                    <a:pt x="1738" y="1126"/>
                  </a:cubicBezTo>
                  <a:cubicBezTo>
                    <a:pt x="1448" y="1139"/>
                    <a:pt x="1448" y="1139"/>
                    <a:pt x="1448" y="1139"/>
                  </a:cubicBezTo>
                  <a:cubicBezTo>
                    <a:pt x="1463" y="894"/>
                    <a:pt x="1463" y="894"/>
                    <a:pt x="1463" y="894"/>
                  </a:cubicBezTo>
                  <a:cubicBezTo>
                    <a:pt x="1465" y="866"/>
                    <a:pt x="1438" y="843"/>
                    <a:pt x="1405" y="845"/>
                  </a:cubicBezTo>
                  <a:cubicBezTo>
                    <a:pt x="1115" y="858"/>
                    <a:pt x="1115" y="858"/>
                    <a:pt x="1115" y="858"/>
                  </a:cubicBezTo>
                  <a:cubicBezTo>
                    <a:pt x="1131" y="613"/>
                    <a:pt x="1131" y="613"/>
                    <a:pt x="1131" y="613"/>
                  </a:cubicBezTo>
                  <a:cubicBezTo>
                    <a:pt x="1132" y="587"/>
                    <a:pt x="1104" y="562"/>
                    <a:pt x="1072" y="564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798" y="332"/>
                    <a:pt x="798" y="332"/>
                    <a:pt x="798" y="332"/>
                  </a:cubicBezTo>
                  <a:cubicBezTo>
                    <a:pt x="799" y="305"/>
                    <a:pt x="771" y="281"/>
                    <a:pt x="739" y="283"/>
                  </a:cubicBezTo>
                  <a:cubicBezTo>
                    <a:pt x="449" y="296"/>
                    <a:pt x="449" y="296"/>
                    <a:pt x="449" y="296"/>
                  </a:cubicBezTo>
                  <a:cubicBezTo>
                    <a:pt x="465" y="51"/>
                    <a:pt x="465" y="51"/>
                    <a:pt x="465" y="51"/>
                  </a:cubicBezTo>
                  <a:cubicBezTo>
                    <a:pt x="467" y="23"/>
                    <a:pt x="439" y="0"/>
                    <a:pt x="406" y="1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41" y="15"/>
                    <a:pt x="12" y="31"/>
                    <a:pt x="3" y="56"/>
                  </a:cubicBezTo>
                  <a:cubicBezTo>
                    <a:pt x="3" y="58"/>
                    <a:pt x="2" y="60"/>
                    <a:pt x="2" y="62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72">
              <a:extLst>
                <a:ext uri="{FF2B5EF4-FFF2-40B4-BE49-F238E27FC236}">
                  <a16:creationId xmlns:a16="http://schemas.microsoft.com/office/drawing/2014/main" id="{1CCA1E15-D66A-4E94-AC11-CF0E2D35F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79224" y="5995312"/>
              <a:ext cx="517236" cy="437189"/>
            </a:xfrm>
            <a:custGeom>
              <a:avLst/>
              <a:gdLst>
                <a:gd name="T0" fmla="*/ 0 w 287"/>
                <a:gd name="T1" fmla="*/ 121 h 243"/>
                <a:gd name="T2" fmla="*/ 53 w 287"/>
                <a:gd name="T3" fmla="*/ 97 h 243"/>
                <a:gd name="T4" fmla="*/ 115 w 287"/>
                <a:gd name="T5" fmla="*/ 44 h 243"/>
                <a:gd name="T6" fmla="*/ 144 w 287"/>
                <a:gd name="T7" fmla="*/ 0 h 243"/>
                <a:gd name="T8" fmla="*/ 173 w 287"/>
                <a:gd name="T9" fmla="*/ 44 h 243"/>
                <a:gd name="T10" fmla="*/ 234 w 287"/>
                <a:gd name="T11" fmla="*/ 97 h 243"/>
                <a:gd name="T12" fmla="*/ 287 w 287"/>
                <a:gd name="T13" fmla="*/ 121 h 243"/>
                <a:gd name="T14" fmla="*/ 234 w 287"/>
                <a:gd name="T15" fmla="*/ 146 h 243"/>
                <a:gd name="T16" fmla="*/ 173 w 287"/>
                <a:gd name="T17" fmla="*/ 198 h 243"/>
                <a:gd name="T18" fmla="*/ 144 w 287"/>
                <a:gd name="T19" fmla="*/ 243 h 243"/>
                <a:gd name="T20" fmla="*/ 115 w 287"/>
                <a:gd name="T21" fmla="*/ 198 h 243"/>
                <a:gd name="T22" fmla="*/ 53 w 287"/>
                <a:gd name="T23" fmla="*/ 146 h 243"/>
                <a:gd name="T24" fmla="*/ 0 w 287"/>
                <a:gd name="T25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243">
                  <a:moveTo>
                    <a:pt x="0" y="121"/>
                  </a:moveTo>
                  <a:cubicBezTo>
                    <a:pt x="53" y="97"/>
                    <a:pt x="53" y="97"/>
                    <a:pt x="53" y="97"/>
                  </a:cubicBezTo>
                  <a:cubicBezTo>
                    <a:pt x="79" y="85"/>
                    <a:pt x="100" y="66"/>
                    <a:pt x="115" y="4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87" y="66"/>
                    <a:pt x="208" y="85"/>
                    <a:pt x="234" y="97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08" y="158"/>
                    <a:pt x="187" y="176"/>
                    <a:pt x="173" y="198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00" y="176"/>
                    <a:pt x="79" y="158"/>
                    <a:pt x="53" y="14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74">
              <a:extLst>
                <a:ext uri="{FF2B5EF4-FFF2-40B4-BE49-F238E27FC236}">
                  <a16:creationId xmlns:a16="http://schemas.microsoft.com/office/drawing/2014/main" id="{D6C21C4E-F687-42C6-BB66-9C1D83C66A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3393" y="6241615"/>
              <a:ext cx="560340" cy="474134"/>
            </a:xfrm>
            <a:custGeom>
              <a:avLst/>
              <a:gdLst>
                <a:gd name="T0" fmla="*/ 0 w 311"/>
                <a:gd name="T1" fmla="*/ 131 h 263"/>
                <a:gd name="T2" fmla="*/ 58 w 311"/>
                <a:gd name="T3" fmla="*/ 105 h 263"/>
                <a:gd name="T4" fmla="*/ 125 w 311"/>
                <a:gd name="T5" fmla="*/ 48 h 263"/>
                <a:gd name="T6" fmla="*/ 156 w 311"/>
                <a:gd name="T7" fmla="*/ 0 h 263"/>
                <a:gd name="T8" fmla="*/ 187 w 311"/>
                <a:gd name="T9" fmla="*/ 48 h 263"/>
                <a:gd name="T10" fmla="*/ 254 w 311"/>
                <a:gd name="T11" fmla="*/ 105 h 263"/>
                <a:gd name="T12" fmla="*/ 311 w 311"/>
                <a:gd name="T13" fmla="*/ 131 h 263"/>
                <a:gd name="T14" fmla="*/ 254 w 311"/>
                <a:gd name="T15" fmla="*/ 158 h 263"/>
                <a:gd name="T16" fmla="*/ 187 w 311"/>
                <a:gd name="T17" fmla="*/ 214 h 263"/>
                <a:gd name="T18" fmla="*/ 156 w 311"/>
                <a:gd name="T19" fmla="*/ 263 h 263"/>
                <a:gd name="T20" fmla="*/ 125 w 311"/>
                <a:gd name="T21" fmla="*/ 214 h 263"/>
                <a:gd name="T22" fmla="*/ 58 w 311"/>
                <a:gd name="T23" fmla="*/ 158 h 263"/>
                <a:gd name="T24" fmla="*/ 0 w 311"/>
                <a:gd name="T25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63">
                  <a:moveTo>
                    <a:pt x="0" y="131"/>
                  </a:moveTo>
                  <a:cubicBezTo>
                    <a:pt x="58" y="105"/>
                    <a:pt x="58" y="105"/>
                    <a:pt x="58" y="105"/>
                  </a:cubicBezTo>
                  <a:cubicBezTo>
                    <a:pt x="86" y="92"/>
                    <a:pt x="109" y="72"/>
                    <a:pt x="125" y="48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203" y="72"/>
                    <a:pt x="226" y="92"/>
                    <a:pt x="254" y="105"/>
                  </a:cubicBezTo>
                  <a:cubicBezTo>
                    <a:pt x="311" y="131"/>
                    <a:pt x="311" y="131"/>
                    <a:pt x="311" y="131"/>
                  </a:cubicBezTo>
                  <a:cubicBezTo>
                    <a:pt x="254" y="158"/>
                    <a:pt x="254" y="158"/>
                    <a:pt x="254" y="158"/>
                  </a:cubicBezTo>
                  <a:cubicBezTo>
                    <a:pt x="226" y="171"/>
                    <a:pt x="203" y="190"/>
                    <a:pt x="187" y="214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109" y="190"/>
                    <a:pt x="86" y="171"/>
                    <a:pt x="58" y="158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76">
              <a:extLst>
                <a:ext uri="{FF2B5EF4-FFF2-40B4-BE49-F238E27FC236}">
                  <a16:creationId xmlns:a16="http://schemas.microsoft.com/office/drawing/2014/main" id="{1376885C-D822-439E-904E-461317EEFA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2877" y="4238350"/>
              <a:ext cx="533657" cy="449504"/>
            </a:xfrm>
            <a:custGeom>
              <a:avLst/>
              <a:gdLst>
                <a:gd name="T0" fmla="*/ 0 w 296"/>
                <a:gd name="T1" fmla="*/ 125 h 250"/>
                <a:gd name="T2" fmla="*/ 54 w 296"/>
                <a:gd name="T3" fmla="*/ 100 h 250"/>
                <a:gd name="T4" fmla="*/ 118 w 296"/>
                <a:gd name="T5" fmla="*/ 46 h 250"/>
                <a:gd name="T6" fmla="*/ 148 w 296"/>
                <a:gd name="T7" fmla="*/ 0 h 250"/>
                <a:gd name="T8" fmla="*/ 178 w 296"/>
                <a:gd name="T9" fmla="*/ 46 h 250"/>
                <a:gd name="T10" fmla="*/ 241 w 296"/>
                <a:gd name="T11" fmla="*/ 100 h 250"/>
                <a:gd name="T12" fmla="*/ 296 w 296"/>
                <a:gd name="T13" fmla="*/ 125 h 250"/>
                <a:gd name="T14" fmla="*/ 241 w 296"/>
                <a:gd name="T15" fmla="*/ 150 h 250"/>
                <a:gd name="T16" fmla="*/ 178 w 296"/>
                <a:gd name="T17" fmla="*/ 204 h 250"/>
                <a:gd name="T18" fmla="*/ 148 w 296"/>
                <a:gd name="T19" fmla="*/ 250 h 250"/>
                <a:gd name="T20" fmla="*/ 118 w 296"/>
                <a:gd name="T21" fmla="*/ 204 h 250"/>
                <a:gd name="T22" fmla="*/ 54 w 296"/>
                <a:gd name="T23" fmla="*/ 150 h 250"/>
                <a:gd name="T24" fmla="*/ 0 w 296"/>
                <a:gd name="T25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250">
                  <a:moveTo>
                    <a:pt x="0" y="125"/>
                  </a:moveTo>
                  <a:cubicBezTo>
                    <a:pt x="54" y="100"/>
                    <a:pt x="54" y="100"/>
                    <a:pt x="54" y="100"/>
                  </a:cubicBezTo>
                  <a:cubicBezTo>
                    <a:pt x="81" y="88"/>
                    <a:pt x="103" y="69"/>
                    <a:pt x="118" y="46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92" y="69"/>
                    <a:pt x="215" y="88"/>
                    <a:pt x="241" y="100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41" y="150"/>
                    <a:pt x="241" y="150"/>
                    <a:pt x="241" y="150"/>
                  </a:cubicBezTo>
                  <a:cubicBezTo>
                    <a:pt x="215" y="163"/>
                    <a:pt x="192" y="182"/>
                    <a:pt x="178" y="204"/>
                  </a:cubicBezTo>
                  <a:cubicBezTo>
                    <a:pt x="148" y="250"/>
                    <a:pt x="148" y="250"/>
                    <a:pt x="148" y="250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03" y="182"/>
                    <a:pt x="81" y="163"/>
                    <a:pt x="54" y="15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Oval 79">
              <a:extLst>
                <a:ext uri="{FF2B5EF4-FFF2-40B4-BE49-F238E27FC236}">
                  <a16:creationId xmlns:a16="http://schemas.microsoft.com/office/drawing/2014/main" id="{23DCF4CF-55D1-4AA4-BEAD-F4E79E08F1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97915" y="5689485"/>
              <a:ext cx="155992" cy="131362"/>
            </a:xfrm>
            <a:prstGeom prst="ellipse">
              <a:avLst/>
            </a:prstGeom>
            <a:solidFill>
              <a:srgbClr val="A4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Oval 80">
              <a:extLst>
                <a:ext uri="{FF2B5EF4-FFF2-40B4-BE49-F238E27FC236}">
                  <a16:creationId xmlns:a16="http://schemas.microsoft.com/office/drawing/2014/main" id="{F5291FCC-B92F-4D4E-A7E2-4B766F30C7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72759" y="6231352"/>
              <a:ext cx="289407" cy="242198"/>
            </a:xfrm>
            <a:prstGeom prst="ellipse">
              <a:avLst/>
            </a:pr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C33F1417-EB18-4A94-91C5-CF15C638E1D8}"/>
              </a:ext>
            </a:extLst>
          </p:cNvPr>
          <p:cNvSpPr>
            <a:spLocks/>
          </p:cNvSpPr>
          <p:nvPr userDrawn="1"/>
        </p:nvSpPr>
        <p:spPr bwMode="auto">
          <a:xfrm>
            <a:off x="8312727" y="81986"/>
            <a:ext cx="3879273" cy="3064421"/>
          </a:xfrm>
          <a:custGeom>
            <a:avLst/>
            <a:gdLst>
              <a:gd name="T0" fmla="*/ 1841 w 2151"/>
              <a:gd name="T1" fmla="*/ 1617 h 1700"/>
              <a:gd name="T2" fmla="*/ 1228 w 2151"/>
              <a:gd name="T3" fmla="*/ 1100 h 1700"/>
              <a:gd name="T4" fmla="*/ 1108 w 2151"/>
              <a:gd name="T5" fmla="*/ 1100 h 1700"/>
              <a:gd name="T6" fmla="*/ 1108 w 2151"/>
              <a:gd name="T7" fmla="*/ 1201 h 1700"/>
              <a:gd name="T8" fmla="*/ 1544 w 2151"/>
              <a:gd name="T9" fmla="*/ 1570 h 1700"/>
              <a:gd name="T10" fmla="*/ 1544 w 2151"/>
              <a:gd name="T11" fmla="*/ 1672 h 1700"/>
              <a:gd name="T12" fmla="*/ 1424 w 2151"/>
              <a:gd name="T13" fmla="*/ 1672 h 1700"/>
              <a:gd name="T14" fmla="*/ 33 w 2151"/>
              <a:gd name="T15" fmla="*/ 497 h 1700"/>
              <a:gd name="T16" fmla="*/ 33 w 2151"/>
              <a:gd name="T17" fmla="*/ 395 h 1700"/>
              <a:gd name="T18" fmla="*/ 154 w 2151"/>
              <a:gd name="T19" fmla="*/ 395 h 1700"/>
              <a:gd name="T20" fmla="*/ 155 w 2151"/>
              <a:gd name="T21" fmla="*/ 397 h 1700"/>
              <a:gd name="T22" fmla="*/ 276 w 2151"/>
              <a:gd name="T23" fmla="*/ 397 h 1700"/>
              <a:gd name="T24" fmla="*/ 276 w 2151"/>
              <a:gd name="T25" fmla="*/ 295 h 1700"/>
              <a:gd name="T26" fmla="*/ 163 w 2151"/>
              <a:gd name="T27" fmla="*/ 199 h 1700"/>
              <a:gd name="T28" fmla="*/ 163 w 2151"/>
              <a:gd name="T29" fmla="*/ 98 h 1700"/>
              <a:gd name="T30" fmla="*/ 283 w 2151"/>
              <a:gd name="T31" fmla="*/ 98 h 1700"/>
              <a:gd name="T32" fmla="*/ 468 w 2151"/>
              <a:gd name="T33" fmla="*/ 254 h 1700"/>
              <a:gd name="T34" fmla="*/ 588 w 2151"/>
              <a:gd name="T35" fmla="*/ 254 h 1700"/>
              <a:gd name="T36" fmla="*/ 588 w 2151"/>
              <a:gd name="T37" fmla="*/ 152 h 1700"/>
              <a:gd name="T38" fmla="*/ 588 w 2151"/>
              <a:gd name="T39" fmla="*/ 152 h 1700"/>
              <a:gd name="T40" fmla="*/ 562 w 2151"/>
              <a:gd name="T41" fmla="*/ 129 h 1700"/>
              <a:gd name="T42" fmla="*/ 562 w 2151"/>
              <a:gd name="T43" fmla="*/ 28 h 1700"/>
              <a:gd name="T44" fmla="*/ 682 w 2151"/>
              <a:gd name="T45" fmla="*/ 28 h 1700"/>
              <a:gd name="T46" fmla="*/ 2118 w 2151"/>
              <a:gd name="T47" fmla="*/ 1240 h 1700"/>
              <a:gd name="T48" fmla="*/ 2118 w 2151"/>
              <a:gd name="T49" fmla="*/ 1342 h 1700"/>
              <a:gd name="T50" fmla="*/ 1997 w 2151"/>
              <a:gd name="T51" fmla="*/ 1342 h 1700"/>
              <a:gd name="T52" fmla="*/ 1575 w 2151"/>
              <a:gd name="T53" fmla="*/ 985 h 1700"/>
              <a:gd name="T54" fmla="*/ 1575 w 2151"/>
              <a:gd name="T55" fmla="*/ 986 h 1700"/>
              <a:gd name="T56" fmla="*/ 1454 w 2151"/>
              <a:gd name="T57" fmla="*/ 986 h 1700"/>
              <a:gd name="T58" fmla="*/ 1454 w 2151"/>
              <a:gd name="T59" fmla="*/ 1087 h 1700"/>
              <a:gd name="T60" fmla="*/ 1961 w 2151"/>
              <a:gd name="T61" fmla="*/ 1515 h 1700"/>
              <a:gd name="T62" fmla="*/ 1961 w 2151"/>
              <a:gd name="T63" fmla="*/ 1617 h 1700"/>
              <a:gd name="T64" fmla="*/ 1841 w 2151"/>
              <a:gd name="T65" fmla="*/ 1617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51" h="1700">
                <a:moveTo>
                  <a:pt x="1841" y="1617"/>
                </a:moveTo>
                <a:cubicBezTo>
                  <a:pt x="1228" y="1100"/>
                  <a:pt x="1228" y="1100"/>
                  <a:pt x="1228" y="1100"/>
                </a:cubicBezTo>
                <a:cubicBezTo>
                  <a:pt x="1195" y="1071"/>
                  <a:pt x="1141" y="1071"/>
                  <a:pt x="1108" y="1100"/>
                </a:cubicBezTo>
                <a:cubicBezTo>
                  <a:pt x="1075" y="1128"/>
                  <a:pt x="1075" y="1173"/>
                  <a:pt x="1108" y="1201"/>
                </a:cubicBezTo>
                <a:cubicBezTo>
                  <a:pt x="1544" y="1570"/>
                  <a:pt x="1544" y="1570"/>
                  <a:pt x="1544" y="1570"/>
                </a:cubicBezTo>
                <a:cubicBezTo>
                  <a:pt x="1577" y="1598"/>
                  <a:pt x="1577" y="1644"/>
                  <a:pt x="1544" y="1672"/>
                </a:cubicBezTo>
                <a:cubicBezTo>
                  <a:pt x="1511" y="1700"/>
                  <a:pt x="1457" y="1700"/>
                  <a:pt x="1424" y="1672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0" y="469"/>
                  <a:pt x="0" y="423"/>
                  <a:pt x="33" y="395"/>
                </a:cubicBezTo>
                <a:cubicBezTo>
                  <a:pt x="66" y="367"/>
                  <a:pt x="120" y="367"/>
                  <a:pt x="154" y="395"/>
                </a:cubicBezTo>
                <a:cubicBezTo>
                  <a:pt x="155" y="397"/>
                  <a:pt x="155" y="397"/>
                  <a:pt x="155" y="397"/>
                </a:cubicBezTo>
                <a:cubicBezTo>
                  <a:pt x="189" y="425"/>
                  <a:pt x="243" y="425"/>
                  <a:pt x="276" y="397"/>
                </a:cubicBezTo>
                <a:cubicBezTo>
                  <a:pt x="309" y="369"/>
                  <a:pt x="309" y="323"/>
                  <a:pt x="276" y="295"/>
                </a:cubicBezTo>
                <a:cubicBezTo>
                  <a:pt x="163" y="199"/>
                  <a:pt x="163" y="199"/>
                  <a:pt x="163" y="199"/>
                </a:cubicBezTo>
                <a:cubicBezTo>
                  <a:pt x="129" y="171"/>
                  <a:pt x="129" y="126"/>
                  <a:pt x="163" y="98"/>
                </a:cubicBezTo>
                <a:cubicBezTo>
                  <a:pt x="196" y="69"/>
                  <a:pt x="250" y="69"/>
                  <a:pt x="283" y="98"/>
                </a:cubicBezTo>
                <a:cubicBezTo>
                  <a:pt x="468" y="254"/>
                  <a:pt x="468" y="254"/>
                  <a:pt x="468" y="254"/>
                </a:cubicBezTo>
                <a:cubicBezTo>
                  <a:pt x="501" y="282"/>
                  <a:pt x="555" y="282"/>
                  <a:pt x="588" y="254"/>
                </a:cubicBezTo>
                <a:cubicBezTo>
                  <a:pt x="621" y="225"/>
                  <a:pt x="621" y="180"/>
                  <a:pt x="588" y="152"/>
                </a:cubicBezTo>
                <a:cubicBezTo>
                  <a:pt x="588" y="152"/>
                  <a:pt x="588" y="152"/>
                  <a:pt x="588" y="152"/>
                </a:cubicBezTo>
                <a:cubicBezTo>
                  <a:pt x="562" y="129"/>
                  <a:pt x="562" y="129"/>
                  <a:pt x="562" y="129"/>
                </a:cubicBezTo>
                <a:cubicBezTo>
                  <a:pt x="528" y="101"/>
                  <a:pt x="528" y="56"/>
                  <a:pt x="562" y="28"/>
                </a:cubicBezTo>
                <a:cubicBezTo>
                  <a:pt x="595" y="0"/>
                  <a:pt x="649" y="0"/>
                  <a:pt x="682" y="28"/>
                </a:cubicBezTo>
                <a:cubicBezTo>
                  <a:pt x="2118" y="1240"/>
                  <a:pt x="2118" y="1240"/>
                  <a:pt x="2118" y="1240"/>
                </a:cubicBezTo>
                <a:cubicBezTo>
                  <a:pt x="2151" y="1269"/>
                  <a:pt x="2151" y="1314"/>
                  <a:pt x="2118" y="1342"/>
                </a:cubicBezTo>
                <a:cubicBezTo>
                  <a:pt x="2084" y="1370"/>
                  <a:pt x="2030" y="1370"/>
                  <a:pt x="1997" y="1342"/>
                </a:cubicBezTo>
                <a:cubicBezTo>
                  <a:pt x="1575" y="985"/>
                  <a:pt x="1575" y="985"/>
                  <a:pt x="1575" y="985"/>
                </a:cubicBezTo>
                <a:cubicBezTo>
                  <a:pt x="1575" y="986"/>
                  <a:pt x="1575" y="986"/>
                  <a:pt x="1575" y="986"/>
                </a:cubicBezTo>
                <a:cubicBezTo>
                  <a:pt x="1542" y="957"/>
                  <a:pt x="1488" y="957"/>
                  <a:pt x="1454" y="986"/>
                </a:cubicBezTo>
                <a:cubicBezTo>
                  <a:pt x="1421" y="1014"/>
                  <a:pt x="1421" y="1059"/>
                  <a:pt x="1454" y="1087"/>
                </a:cubicBezTo>
                <a:cubicBezTo>
                  <a:pt x="1961" y="1515"/>
                  <a:pt x="1961" y="1515"/>
                  <a:pt x="1961" y="1515"/>
                </a:cubicBezTo>
                <a:cubicBezTo>
                  <a:pt x="1994" y="1543"/>
                  <a:pt x="1994" y="1589"/>
                  <a:pt x="1961" y="1617"/>
                </a:cubicBezTo>
                <a:cubicBezTo>
                  <a:pt x="1928" y="1645"/>
                  <a:pt x="1874" y="1645"/>
                  <a:pt x="1841" y="1617"/>
                </a:cubicBez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347011A-EE94-4AB4-B388-298B35FDCC91}"/>
              </a:ext>
            </a:extLst>
          </p:cNvPr>
          <p:cNvSpPr>
            <a:spLocks/>
          </p:cNvSpPr>
          <p:nvPr userDrawn="1"/>
        </p:nvSpPr>
        <p:spPr bwMode="auto">
          <a:xfrm>
            <a:off x="10679288" y="2924734"/>
            <a:ext cx="392033" cy="209358"/>
          </a:xfrm>
          <a:custGeom>
            <a:avLst/>
            <a:gdLst>
              <a:gd name="T0" fmla="*/ 88 w 218"/>
              <a:gd name="T1" fmla="*/ 75 h 116"/>
              <a:gd name="T2" fmla="*/ 174 w 218"/>
              <a:gd name="T3" fmla="*/ 116 h 116"/>
              <a:gd name="T4" fmla="*/ 218 w 218"/>
              <a:gd name="T5" fmla="*/ 104 h 116"/>
              <a:gd name="T6" fmla="*/ 0 w 218"/>
              <a:gd name="T7" fmla="*/ 0 h 116"/>
              <a:gd name="T8" fmla="*/ 88 w 218"/>
              <a:gd name="T9" fmla="*/ 7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116">
                <a:moveTo>
                  <a:pt x="88" y="75"/>
                </a:moveTo>
                <a:cubicBezTo>
                  <a:pt x="174" y="116"/>
                  <a:pt x="174" y="116"/>
                  <a:pt x="174" y="116"/>
                </a:cubicBezTo>
                <a:cubicBezTo>
                  <a:pt x="189" y="115"/>
                  <a:pt x="204" y="112"/>
                  <a:pt x="218" y="104"/>
                </a:cubicBezTo>
                <a:cubicBezTo>
                  <a:pt x="0" y="0"/>
                  <a:pt x="0" y="0"/>
                  <a:pt x="0" y="0"/>
                </a:cubicBezTo>
                <a:lnTo>
                  <a:pt x="88" y="75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30D851B-64EF-41AD-97D1-0E72605FDE14}"/>
              </a:ext>
            </a:extLst>
          </p:cNvPr>
          <p:cNvSpPr>
            <a:spLocks/>
          </p:cNvSpPr>
          <p:nvPr userDrawn="1"/>
        </p:nvSpPr>
        <p:spPr bwMode="auto">
          <a:xfrm>
            <a:off x="10164105" y="2489599"/>
            <a:ext cx="981107" cy="527500"/>
          </a:xfrm>
          <a:custGeom>
            <a:avLst/>
            <a:gdLst>
              <a:gd name="T0" fmla="*/ 88 w 543"/>
              <a:gd name="T1" fmla="*/ 75 h 292"/>
              <a:gd name="T2" fmla="*/ 542 w 543"/>
              <a:gd name="T3" fmla="*/ 292 h 292"/>
              <a:gd name="T4" fmla="*/ 535 w 543"/>
              <a:gd name="T5" fmla="*/ 256 h 292"/>
              <a:gd name="T6" fmla="*/ 0 w 543"/>
              <a:gd name="T7" fmla="*/ 0 h 292"/>
              <a:gd name="T8" fmla="*/ 88 w 543"/>
              <a:gd name="T9" fmla="*/ 7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292">
                <a:moveTo>
                  <a:pt x="88" y="75"/>
                </a:moveTo>
                <a:cubicBezTo>
                  <a:pt x="542" y="292"/>
                  <a:pt x="542" y="292"/>
                  <a:pt x="542" y="292"/>
                </a:cubicBezTo>
                <a:cubicBezTo>
                  <a:pt x="543" y="280"/>
                  <a:pt x="541" y="268"/>
                  <a:pt x="535" y="256"/>
                </a:cubicBezTo>
                <a:cubicBezTo>
                  <a:pt x="0" y="0"/>
                  <a:pt x="0" y="0"/>
                  <a:pt x="0" y="0"/>
                </a:cubicBezTo>
                <a:lnTo>
                  <a:pt x="88" y="75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F67F4201-3066-4616-AF04-DB842446B0B0}"/>
              </a:ext>
            </a:extLst>
          </p:cNvPr>
          <p:cNvSpPr>
            <a:spLocks/>
          </p:cNvSpPr>
          <p:nvPr userDrawn="1"/>
        </p:nvSpPr>
        <p:spPr bwMode="auto">
          <a:xfrm>
            <a:off x="9650974" y="2056515"/>
            <a:ext cx="1159677" cy="613706"/>
          </a:xfrm>
          <a:custGeom>
            <a:avLst/>
            <a:gdLst>
              <a:gd name="T0" fmla="*/ 77 w 565"/>
              <a:gd name="T1" fmla="*/ 66 h 299"/>
              <a:gd name="T2" fmla="*/ 565 w 565"/>
              <a:gd name="T3" fmla="*/ 299 h 299"/>
              <a:gd name="T4" fmla="*/ 488 w 565"/>
              <a:gd name="T5" fmla="*/ 233 h 299"/>
              <a:gd name="T6" fmla="*/ 0 w 565"/>
              <a:gd name="T7" fmla="*/ 0 h 299"/>
              <a:gd name="T8" fmla="*/ 77 w 565"/>
              <a:gd name="T9" fmla="*/ 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299">
                <a:moveTo>
                  <a:pt x="77" y="66"/>
                </a:moveTo>
                <a:lnTo>
                  <a:pt x="565" y="299"/>
                </a:lnTo>
                <a:lnTo>
                  <a:pt x="488" y="233"/>
                </a:lnTo>
                <a:lnTo>
                  <a:pt x="0" y="0"/>
                </a:lnTo>
                <a:lnTo>
                  <a:pt x="77" y="66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A2B8485-8711-4E3B-94B8-1BECF5FECDFE}"/>
              </a:ext>
            </a:extLst>
          </p:cNvPr>
          <p:cNvSpPr>
            <a:spLocks/>
          </p:cNvSpPr>
          <p:nvPr userDrawn="1"/>
        </p:nvSpPr>
        <p:spPr bwMode="auto">
          <a:xfrm>
            <a:off x="11139054" y="2579910"/>
            <a:ext cx="749172" cy="404348"/>
          </a:xfrm>
          <a:custGeom>
            <a:avLst/>
            <a:gdLst>
              <a:gd name="T0" fmla="*/ 88 w 416"/>
              <a:gd name="T1" fmla="*/ 74 h 224"/>
              <a:gd name="T2" fmla="*/ 401 w 416"/>
              <a:gd name="T3" fmla="*/ 224 h 224"/>
              <a:gd name="T4" fmla="*/ 416 w 416"/>
              <a:gd name="T5" fmla="*/ 199 h 224"/>
              <a:gd name="T6" fmla="*/ 0 w 416"/>
              <a:gd name="T7" fmla="*/ 0 h 224"/>
              <a:gd name="T8" fmla="*/ 88 w 416"/>
              <a:gd name="T9" fmla="*/ 7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224">
                <a:moveTo>
                  <a:pt x="88" y="74"/>
                </a:moveTo>
                <a:cubicBezTo>
                  <a:pt x="401" y="224"/>
                  <a:pt x="401" y="224"/>
                  <a:pt x="401" y="224"/>
                </a:cubicBezTo>
                <a:cubicBezTo>
                  <a:pt x="408" y="216"/>
                  <a:pt x="413" y="208"/>
                  <a:pt x="416" y="199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5A95575D-19CB-46D1-BFAE-D3F675FFA8C7}"/>
              </a:ext>
            </a:extLst>
          </p:cNvPr>
          <p:cNvSpPr>
            <a:spLocks/>
          </p:cNvSpPr>
          <p:nvPr userDrawn="1"/>
        </p:nvSpPr>
        <p:spPr bwMode="auto">
          <a:xfrm>
            <a:off x="9137842" y="1623433"/>
            <a:ext cx="1161729" cy="613706"/>
          </a:xfrm>
          <a:custGeom>
            <a:avLst/>
            <a:gdLst>
              <a:gd name="T0" fmla="*/ 88 w 645"/>
              <a:gd name="T1" fmla="*/ 74 h 341"/>
              <a:gd name="T2" fmla="*/ 645 w 645"/>
              <a:gd name="T3" fmla="*/ 341 h 341"/>
              <a:gd name="T4" fmla="*/ 626 w 645"/>
              <a:gd name="T5" fmla="*/ 299 h 341"/>
              <a:gd name="T6" fmla="*/ 0 w 645"/>
              <a:gd name="T7" fmla="*/ 0 h 341"/>
              <a:gd name="T8" fmla="*/ 88 w 645"/>
              <a:gd name="T9" fmla="*/ 7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5" h="341">
                <a:moveTo>
                  <a:pt x="88" y="74"/>
                </a:moveTo>
                <a:cubicBezTo>
                  <a:pt x="645" y="341"/>
                  <a:pt x="645" y="341"/>
                  <a:pt x="645" y="341"/>
                </a:cubicBezTo>
                <a:cubicBezTo>
                  <a:pt x="633" y="329"/>
                  <a:pt x="627" y="314"/>
                  <a:pt x="626" y="299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FB92C3B4-ABA1-4447-955A-45B608D9F425}"/>
              </a:ext>
            </a:extLst>
          </p:cNvPr>
          <p:cNvSpPr>
            <a:spLocks/>
          </p:cNvSpPr>
          <p:nvPr userDrawn="1"/>
        </p:nvSpPr>
        <p:spPr bwMode="auto">
          <a:xfrm>
            <a:off x="8622658" y="1188297"/>
            <a:ext cx="1761067" cy="870271"/>
          </a:xfrm>
          <a:custGeom>
            <a:avLst/>
            <a:gdLst>
              <a:gd name="T0" fmla="*/ 88 w 976"/>
              <a:gd name="T1" fmla="*/ 74 h 482"/>
              <a:gd name="T2" fmla="*/ 940 w 976"/>
              <a:gd name="T3" fmla="*/ 482 h 482"/>
              <a:gd name="T4" fmla="*/ 976 w 976"/>
              <a:gd name="T5" fmla="*/ 467 h 482"/>
              <a:gd name="T6" fmla="*/ 0 w 976"/>
              <a:gd name="T7" fmla="*/ 0 h 482"/>
              <a:gd name="T8" fmla="*/ 88 w 976"/>
              <a:gd name="T9" fmla="*/ 74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6" h="482">
                <a:moveTo>
                  <a:pt x="88" y="74"/>
                </a:moveTo>
                <a:cubicBezTo>
                  <a:pt x="940" y="482"/>
                  <a:pt x="940" y="482"/>
                  <a:pt x="940" y="482"/>
                </a:cubicBezTo>
                <a:cubicBezTo>
                  <a:pt x="951" y="474"/>
                  <a:pt x="963" y="469"/>
                  <a:pt x="976" y="467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EE74E364-3D43-4014-AE2A-CB9D571C0526}"/>
              </a:ext>
            </a:extLst>
          </p:cNvPr>
          <p:cNvSpPr>
            <a:spLocks/>
          </p:cNvSpPr>
          <p:nvPr userDrawn="1"/>
        </p:nvSpPr>
        <p:spPr bwMode="auto">
          <a:xfrm>
            <a:off x="10623871" y="2146826"/>
            <a:ext cx="1161729" cy="611653"/>
          </a:xfrm>
          <a:custGeom>
            <a:avLst/>
            <a:gdLst>
              <a:gd name="T0" fmla="*/ 78 w 566"/>
              <a:gd name="T1" fmla="*/ 65 h 298"/>
              <a:gd name="T2" fmla="*/ 566 w 566"/>
              <a:gd name="T3" fmla="*/ 298 h 298"/>
              <a:gd name="T4" fmla="*/ 488 w 566"/>
              <a:gd name="T5" fmla="*/ 233 h 298"/>
              <a:gd name="T6" fmla="*/ 0 w 566"/>
              <a:gd name="T7" fmla="*/ 0 h 298"/>
              <a:gd name="T8" fmla="*/ 78 w 566"/>
              <a:gd name="T9" fmla="*/ 6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298">
                <a:moveTo>
                  <a:pt x="78" y="65"/>
                </a:moveTo>
                <a:lnTo>
                  <a:pt x="566" y="298"/>
                </a:lnTo>
                <a:lnTo>
                  <a:pt x="488" y="233"/>
                </a:lnTo>
                <a:lnTo>
                  <a:pt x="0" y="0"/>
                </a:lnTo>
                <a:lnTo>
                  <a:pt x="78" y="65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B2B3A72E-3533-4421-818E-C01CC99A7183}"/>
              </a:ext>
            </a:extLst>
          </p:cNvPr>
          <p:cNvSpPr>
            <a:spLocks/>
          </p:cNvSpPr>
          <p:nvPr userDrawn="1"/>
        </p:nvSpPr>
        <p:spPr bwMode="auto">
          <a:xfrm>
            <a:off x="8325042" y="859893"/>
            <a:ext cx="2947426" cy="1465503"/>
          </a:xfrm>
          <a:custGeom>
            <a:avLst/>
            <a:gdLst>
              <a:gd name="T0" fmla="*/ 4 w 1634"/>
              <a:gd name="T1" fmla="*/ 33 h 812"/>
              <a:gd name="T2" fmla="*/ 1634 w 1634"/>
              <a:gd name="T3" fmla="*/ 812 h 812"/>
              <a:gd name="T4" fmla="*/ 1545 w 1634"/>
              <a:gd name="T5" fmla="*/ 738 h 812"/>
              <a:gd name="T6" fmla="*/ 3 w 1634"/>
              <a:gd name="T7" fmla="*/ 0 h 812"/>
              <a:gd name="T8" fmla="*/ 4 w 1634"/>
              <a:gd name="T9" fmla="*/ 3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4" h="812">
                <a:moveTo>
                  <a:pt x="4" y="33"/>
                </a:moveTo>
                <a:cubicBezTo>
                  <a:pt x="1634" y="812"/>
                  <a:pt x="1634" y="812"/>
                  <a:pt x="1634" y="812"/>
                </a:cubicBezTo>
                <a:cubicBezTo>
                  <a:pt x="1545" y="738"/>
                  <a:pt x="1545" y="738"/>
                  <a:pt x="1545" y="738"/>
                </a:cubicBezTo>
                <a:cubicBezTo>
                  <a:pt x="3" y="0"/>
                  <a:pt x="3" y="0"/>
                  <a:pt x="3" y="0"/>
                </a:cubicBezTo>
                <a:cubicBezTo>
                  <a:pt x="0" y="11"/>
                  <a:pt x="1" y="22"/>
                  <a:pt x="4" y="33"/>
                </a:cubicBez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F54823BD-2554-420B-9805-CE726140EB8F}"/>
              </a:ext>
            </a:extLst>
          </p:cNvPr>
          <p:cNvSpPr>
            <a:spLocks/>
          </p:cNvSpPr>
          <p:nvPr userDrawn="1"/>
        </p:nvSpPr>
        <p:spPr bwMode="auto">
          <a:xfrm>
            <a:off x="8413300" y="751109"/>
            <a:ext cx="2489714" cy="1202780"/>
          </a:xfrm>
          <a:custGeom>
            <a:avLst/>
            <a:gdLst>
              <a:gd name="T0" fmla="*/ 102 w 1381"/>
              <a:gd name="T1" fmla="*/ 26 h 667"/>
              <a:gd name="T2" fmla="*/ 55 w 1381"/>
              <a:gd name="T3" fmla="*/ 3 h 667"/>
              <a:gd name="T4" fmla="*/ 0 w 1381"/>
              <a:gd name="T5" fmla="*/ 10 h 667"/>
              <a:gd name="T6" fmla="*/ 1375 w 1381"/>
              <a:gd name="T7" fmla="*/ 667 h 667"/>
              <a:gd name="T8" fmla="*/ 1381 w 1381"/>
              <a:gd name="T9" fmla="*/ 638 h 667"/>
              <a:gd name="T10" fmla="*/ 138 w 1381"/>
              <a:gd name="T11" fmla="*/ 43 h 667"/>
              <a:gd name="T12" fmla="*/ 102 w 1381"/>
              <a:gd name="T13" fmla="*/ 26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1" h="667">
                <a:moveTo>
                  <a:pt x="102" y="26"/>
                </a:moveTo>
                <a:cubicBezTo>
                  <a:pt x="55" y="3"/>
                  <a:pt x="55" y="3"/>
                  <a:pt x="55" y="3"/>
                </a:cubicBezTo>
                <a:cubicBezTo>
                  <a:pt x="37" y="0"/>
                  <a:pt x="17" y="2"/>
                  <a:pt x="0" y="10"/>
                </a:cubicBezTo>
                <a:cubicBezTo>
                  <a:pt x="1375" y="667"/>
                  <a:pt x="1375" y="667"/>
                  <a:pt x="1375" y="667"/>
                </a:cubicBezTo>
                <a:cubicBezTo>
                  <a:pt x="1374" y="657"/>
                  <a:pt x="1376" y="647"/>
                  <a:pt x="1381" y="638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25" y="40"/>
                  <a:pt x="113" y="34"/>
                  <a:pt x="102" y="26"/>
                </a:cubicBez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3CA94244-F0EC-4188-824F-FFF92018E20E}"/>
              </a:ext>
            </a:extLst>
          </p:cNvPr>
          <p:cNvSpPr>
            <a:spLocks/>
          </p:cNvSpPr>
          <p:nvPr userDrawn="1"/>
        </p:nvSpPr>
        <p:spPr bwMode="auto">
          <a:xfrm>
            <a:off x="11600873" y="2237137"/>
            <a:ext cx="537762" cy="291459"/>
          </a:xfrm>
          <a:custGeom>
            <a:avLst/>
            <a:gdLst>
              <a:gd name="T0" fmla="*/ 88 w 299"/>
              <a:gd name="T1" fmla="*/ 74 h 162"/>
              <a:gd name="T2" fmla="*/ 270 w 299"/>
              <a:gd name="T3" fmla="*/ 162 h 162"/>
              <a:gd name="T4" fmla="*/ 295 w 299"/>
              <a:gd name="T5" fmla="*/ 147 h 162"/>
              <a:gd name="T6" fmla="*/ 299 w 299"/>
              <a:gd name="T7" fmla="*/ 143 h 162"/>
              <a:gd name="T8" fmla="*/ 0 w 299"/>
              <a:gd name="T9" fmla="*/ 0 h 162"/>
              <a:gd name="T10" fmla="*/ 88 w 299"/>
              <a:gd name="T11" fmla="*/ 7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62">
                <a:moveTo>
                  <a:pt x="88" y="74"/>
                </a:moveTo>
                <a:cubicBezTo>
                  <a:pt x="270" y="162"/>
                  <a:pt x="270" y="162"/>
                  <a:pt x="270" y="162"/>
                </a:cubicBezTo>
                <a:cubicBezTo>
                  <a:pt x="279" y="158"/>
                  <a:pt x="287" y="153"/>
                  <a:pt x="295" y="147"/>
                </a:cubicBezTo>
                <a:cubicBezTo>
                  <a:pt x="296" y="146"/>
                  <a:pt x="298" y="144"/>
                  <a:pt x="299" y="143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E9DE6D63-6F7D-459C-97F4-B053BC78DA73}"/>
              </a:ext>
            </a:extLst>
          </p:cNvPr>
          <p:cNvSpPr>
            <a:spLocks/>
          </p:cNvSpPr>
          <p:nvPr userDrawn="1"/>
        </p:nvSpPr>
        <p:spPr bwMode="auto">
          <a:xfrm>
            <a:off x="8827910" y="732637"/>
            <a:ext cx="3343564" cy="1648179"/>
          </a:xfrm>
          <a:custGeom>
            <a:avLst/>
            <a:gdLst>
              <a:gd name="T0" fmla="*/ 0 w 1855"/>
              <a:gd name="T1" fmla="*/ 26 h 914"/>
              <a:gd name="T2" fmla="*/ 1211 w 1855"/>
              <a:gd name="T3" fmla="*/ 605 h 914"/>
              <a:gd name="T4" fmla="*/ 1290 w 1855"/>
              <a:gd name="T5" fmla="*/ 625 h 914"/>
              <a:gd name="T6" fmla="*/ 1290 w 1855"/>
              <a:gd name="T7" fmla="*/ 624 h 914"/>
              <a:gd name="T8" fmla="*/ 1341 w 1855"/>
              <a:gd name="T9" fmla="*/ 668 h 914"/>
              <a:gd name="T10" fmla="*/ 1855 w 1855"/>
              <a:gd name="T11" fmla="*/ 914 h 914"/>
              <a:gd name="T12" fmla="*/ 1833 w 1855"/>
              <a:gd name="T13" fmla="*/ 879 h 914"/>
              <a:gd name="T14" fmla="*/ 1808 w 1855"/>
              <a:gd name="T15" fmla="*/ 858 h 914"/>
              <a:gd name="T16" fmla="*/ 14 w 1855"/>
              <a:gd name="T17" fmla="*/ 0 h 914"/>
              <a:gd name="T18" fmla="*/ 0 w 1855"/>
              <a:gd name="T19" fmla="*/ 2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5" h="914">
                <a:moveTo>
                  <a:pt x="0" y="26"/>
                </a:moveTo>
                <a:cubicBezTo>
                  <a:pt x="1211" y="605"/>
                  <a:pt x="1211" y="605"/>
                  <a:pt x="1211" y="605"/>
                </a:cubicBezTo>
                <a:cubicBezTo>
                  <a:pt x="1238" y="600"/>
                  <a:pt x="1268" y="606"/>
                  <a:pt x="1290" y="625"/>
                </a:cubicBezTo>
                <a:cubicBezTo>
                  <a:pt x="1290" y="624"/>
                  <a:pt x="1290" y="624"/>
                  <a:pt x="1290" y="624"/>
                </a:cubicBezTo>
                <a:cubicBezTo>
                  <a:pt x="1341" y="668"/>
                  <a:pt x="1341" y="668"/>
                  <a:pt x="1341" y="668"/>
                </a:cubicBezTo>
                <a:cubicBezTo>
                  <a:pt x="1855" y="914"/>
                  <a:pt x="1855" y="914"/>
                  <a:pt x="1855" y="914"/>
                </a:cubicBezTo>
                <a:cubicBezTo>
                  <a:pt x="1852" y="901"/>
                  <a:pt x="1844" y="889"/>
                  <a:pt x="1833" y="879"/>
                </a:cubicBezTo>
                <a:cubicBezTo>
                  <a:pt x="1808" y="858"/>
                  <a:pt x="1808" y="858"/>
                  <a:pt x="1808" y="858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9"/>
                  <a:pt x="7" y="18"/>
                  <a:pt x="0" y="26"/>
                </a:cubicBez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6C9E94D4-5431-43EF-A91B-A8EF47AFAC72}"/>
              </a:ext>
            </a:extLst>
          </p:cNvPr>
          <p:cNvSpPr>
            <a:spLocks/>
          </p:cNvSpPr>
          <p:nvPr userDrawn="1"/>
        </p:nvSpPr>
        <p:spPr bwMode="auto">
          <a:xfrm>
            <a:off x="8583661" y="416548"/>
            <a:ext cx="3148574" cy="1564024"/>
          </a:xfrm>
          <a:custGeom>
            <a:avLst/>
            <a:gdLst>
              <a:gd name="T0" fmla="*/ 1658 w 1746"/>
              <a:gd name="T1" fmla="*/ 793 h 867"/>
              <a:gd name="T2" fmla="*/ 0 w 1746"/>
              <a:gd name="T3" fmla="*/ 0 h 867"/>
              <a:gd name="T4" fmla="*/ 13 w 1746"/>
              <a:gd name="T5" fmla="*/ 13 h 867"/>
              <a:gd name="T6" fmla="*/ 80 w 1746"/>
              <a:gd name="T7" fmla="*/ 70 h 867"/>
              <a:gd name="T8" fmla="*/ 1746 w 1746"/>
              <a:gd name="T9" fmla="*/ 867 h 867"/>
              <a:gd name="T10" fmla="*/ 1658 w 1746"/>
              <a:gd name="T11" fmla="*/ 793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6" h="867">
                <a:moveTo>
                  <a:pt x="1658" y="793"/>
                </a:moveTo>
                <a:cubicBezTo>
                  <a:pt x="0" y="0"/>
                  <a:pt x="0" y="0"/>
                  <a:pt x="0" y="0"/>
                </a:cubicBezTo>
                <a:cubicBezTo>
                  <a:pt x="4" y="5"/>
                  <a:pt x="8" y="9"/>
                  <a:pt x="13" y="13"/>
                </a:cubicBezTo>
                <a:cubicBezTo>
                  <a:pt x="80" y="70"/>
                  <a:pt x="80" y="70"/>
                  <a:pt x="80" y="70"/>
                </a:cubicBezTo>
                <a:cubicBezTo>
                  <a:pt x="1746" y="867"/>
                  <a:pt x="1746" y="867"/>
                  <a:pt x="1746" y="867"/>
                </a:cubicBezTo>
                <a:lnTo>
                  <a:pt x="1658" y="793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3C28E091-915E-4C2B-8ED0-9ACDE2DD16F7}"/>
              </a:ext>
            </a:extLst>
          </p:cNvPr>
          <p:cNvSpPr>
            <a:spLocks/>
          </p:cNvSpPr>
          <p:nvPr userDrawn="1"/>
        </p:nvSpPr>
        <p:spPr bwMode="auto">
          <a:xfrm>
            <a:off x="8581607" y="246188"/>
            <a:ext cx="2637496" cy="1301301"/>
          </a:xfrm>
          <a:custGeom>
            <a:avLst/>
            <a:gdLst>
              <a:gd name="T0" fmla="*/ 1374 w 1462"/>
              <a:gd name="T1" fmla="*/ 647 h 722"/>
              <a:gd name="T2" fmla="*/ 400 w 1462"/>
              <a:gd name="T3" fmla="*/ 181 h 722"/>
              <a:gd name="T4" fmla="*/ 319 w 1462"/>
              <a:gd name="T5" fmla="*/ 163 h 722"/>
              <a:gd name="T6" fmla="*/ 263 w 1462"/>
              <a:gd name="T7" fmla="*/ 116 h 722"/>
              <a:gd name="T8" fmla="*/ 22 w 1462"/>
              <a:gd name="T9" fmla="*/ 0 h 722"/>
              <a:gd name="T10" fmla="*/ 14 w 1462"/>
              <a:gd name="T11" fmla="*/ 7 h 722"/>
              <a:gd name="T12" fmla="*/ 0 w 1462"/>
              <a:gd name="T13" fmla="*/ 22 h 722"/>
              <a:gd name="T14" fmla="*/ 1462 w 1462"/>
              <a:gd name="T15" fmla="*/ 722 h 722"/>
              <a:gd name="T16" fmla="*/ 1374 w 1462"/>
              <a:gd name="T17" fmla="*/ 647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2" h="722">
                <a:moveTo>
                  <a:pt x="1374" y="647"/>
                </a:moveTo>
                <a:cubicBezTo>
                  <a:pt x="400" y="181"/>
                  <a:pt x="400" y="181"/>
                  <a:pt x="400" y="181"/>
                </a:cubicBezTo>
                <a:cubicBezTo>
                  <a:pt x="372" y="187"/>
                  <a:pt x="341" y="181"/>
                  <a:pt x="319" y="163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2"/>
                  <a:pt x="16" y="4"/>
                  <a:pt x="14" y="7"/>
                </a:cubicBezTo>
                <a:cubicBezTo>
                  <a:pt x="8" y="11"/>
                  <a:pt x="3" y="16"/>
                  <a:pt x="0" y="22"/>
                </a:cubicBezTo>
                <a:cubicBezTo>
                  <a:pt x="1462" y="722"/>
                  <a:pt x="1462" y="722"/>
                  <a:pt x="1462" y="722"/>
                </a:cubicBezTo>
                <a:lnTo>
                  <a:pt x="1374" y="647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35DDD809-3687-4869-B98F-A4D9011B228F}"/>
              </a:ext>
            </a:extLst>
          </p:cNvPr>
          <p:cNvSpPr>
            <a:spLocks/>
          </p:cNvSpPr>
          <p:nvPr userDrawn="1"/>
        </p:nvSpPr>
        <p:spPr bwMode="auto">
          <a:xfrm>
            <a:off x="9408776" y="439125"/>
            <a:ext cx="1295144" cy="673228"/>
          </a:xfrm>
          <a:custGeom>
            <a:avLst/>
            <a:gdLst>
              <a:gd name="T0" fmla="*/ 630 w 718"/>
              <a:gd name="T1" fmla="*/ 299 h 374"/>
              <a:gd name="T2" fmla="*/ 5 w 718"/>
              <a:gd name="T3" fmla="*/ 0 h 374"/>
              <a:gd name="T4" fmla="*/ 0 w 718"/>
              <a:gd name="T5" fmla="*/ 30 h 374"/>
              <a:gd name="T6" fmla="*/ 718 w 718"/>
              <a:gd name="T7" fmla="*/ 374 h 374"/>
              <a:gd name="T8" fmla="*/ 630 w 718"/>
              <a:gd name="T9" fmla="*/ 29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374">
                <a:moveTo>
                  <a:pt x="630" y="299"/>
                </a:moveTo>
                <a:cubicBezTo>
                  <a:pt x="5" y="0"/>
                  <a:pt x="5" y="0"/>
                  <a:pt x="5" y="0"/>
                </a:cubicBezTo>
                <a:cubicBezTo>
                  <a:pt x="6" y="10"/>
                  <a:pt x="4" y="20"/>
                  <a:pt x="0" y="30"/>
                </a:cubicBezTo>
                <a:cubicBezTo>
                  <a:pt x="718" y="374"/>
                  <a:pt x="718" y="374"/>
                  <a:pt x="718" y="374"/>
                </a:cubicBezTo>
                <a:lnTo>
                  <a:pt x="630" y="299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029ED236-C195-4AAC-A4FE-57D655BCB4C5}"/>
              </a:ext>
            </a:extLst>
          </p:cNvPr>
          <p:cNvSpPr>
            <a:spLocks/>
          </p:cNvSpPr>
          <p:nvPr userDrawn="1"/>
        </p:nvSpPr>
        <p:spPr bwMode="auto">
          <a:xfrm>
            <a:off x="9279466" y="186665"/>
            <a:ext cx="911321" cy="490554"/>
          </a:xfrm>
          <a:custGeom>
            <a:avLst/>
            <a:gdLst>
              <a:gd name="T0" fmla="*/ 417 w 505"/>
              <a:gd name="T1" fmla="*/ 197 h 272"/>
              <a:gd name="T2" fmla="*/ 4 w 505"/>
              <a:gd name="T3" fmla="*/ 0 h 272"/>
              <a:gd name="T4" fmla="*/ 2 w 505"/>
              <a:gd name="T5" fmla="*/ 31 h 272"/>
              <a:gd name="T6" fmla="*/ 505 w 505"/>
              <a:gd name="T7" fmla="*/ 272 h 272"/>
              <a:gd name="T8" fmla="*/ 417 w 505"/>
              <a:gd name="T9" fmla="*/ 19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272">
                <a:moveTo>
                  <a:pt x="417" y="197"/>
                </a:moveTo>
                <a:cubicBezTo>
                  <a:pt x="4" y="0"/>
                  <a:pt x="4" y="0"/>
                  <a:pt x="4" y="0"/>
                </a:cubicBezTo>
                <a:cubicBezTo>
                  <a:pt x="0" y="10"/>
                  <a:pt x="0" y="21"/>
                  <a:pt x="2" y="31"/>
                </a:cubicBezTo>
                <a:cubicBezTo>
                  <a:pt x="505" y="272"/>
                  <a:pt x="505" y="272"/>
                  <a:pt x="505" y="272"/>
                </a:cubicBezTo>
                <a:lnTo>
                  <a:pt x="417" y="197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9954CDC6-A706-4FCB-8D8A-236718AC0E8F}"/>
              </a:ext>
            </a:extLst>
          </p:cNvPr>
          <p:cNvSpPr>
            <a:spLocks/>
          </p:cNvSpPr>
          <p:nvPr userDrawn="1"/>
        </p:nvSpPr>
        <p:spPr bwMode="auto">
          <a:xfrm>
            <a:off x="9377987" y="84039"/>
            <a:ext cx="297617" cy="160097"/>
          </a:xfrm>
          <a:custGeom>
            <a:avLst/>
            <a:gdLst>
              <a:gd name="T0" fmla="*/ 91 w 165"/>
              <a:gd name="T1" fmla="*/ 26 h 88"/>
              <a:gd name="T2" fmla="*/ 0 w 165"/>
              <a:gd name="T3" fmla="*/ 9 h 88"/>
              <a:gd name="T4" fmla="*/ 165 w 165"/>
              <a:gd name="T5" fmla="*/ 88 h 88"/>
              <a:gd name="T6" fmla="*/ 91 w 165"/>
              <a:gd name="T7" fmla="*/ 2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88">
                <a:moveTo>
                  <a:pt x="91" y="26"/>
                </a:moveTo>
                <a:cubicBezTo>
                  <a:pt x="66" y="5"/>
                  <a:pt x="31" y="0"/>
                  <a:pt x="0" y="9"/>
                </a:cubicBezTo>
                <a:cubicBezTo>
                  <a:pt x="165" y="88"/>
                  <a:pt x="165" y="88"/>
                  <a:pt x="165" y="88"/>
                </a:cubicBezTo>
                <a:lnTo>
                  <a:pt x="91" y="26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64981B3-AC5E-4409-8D16-70BC2F8D4D1F}"/>
              </a:ext>
            </a:extLst>
          </p:cNvPr>
          <p:cNvSpPr>
            <a:spLocks/>
          </p:cNvSpPr>
          <p:nvPr userDrawn="1"/>
        </p:nvSpPr>
        <p:spPr bwMode="auto">
          <a:xfrm>
            <a:off x="10896856" y="646431"/>
            <a:ext cx="1067313" cy="901059"/>
          </a:xfrm>
          <a:custGeom>
            <a:avLst/>
            <a:gdLst>
              <a:gd name="T0" fmla="*/ 210 w 592"/>
              <a:gd name="T1" fmla="*/ 39 h 500"/>
              <a:gd name="T2" fmla="*/ 547 w 592"/>
              <a:gd name="T3" fmla="*/ 323 h 500"/>
              <a:gd name="T4" fmla="*/ 547 w 592"/>
              <a:gd name="T5" fmla="*/ 462 h 500"/>
              <a:gd name="T6" fmla="*/ 547 w 592"/>
              <a:gd name="T7" fmla="*/ 462 h 500"/>
              <a:gd name="T8" fmla="*/ 382 w 592"/>
              <a:gd name="T9" fmla="*/ 462 h 500"/>
              <a:gd name="T10" fmla="*/ 46 w 592"/>
              <a:gd name="T11" fmla="*/ 178 h 500"/>
              <a:gd name="T12" fmla="*/ 46 w 592"/>
              <a:gd name="T13" fmla="*/ 39 h 500"/>
              <a:gd name="T14" fmla="*/ 46 w 592"/>
              <a:gd name="T15" fmla="*/ 39 h 500"/>
              <a:gd name="T16" fmla="*/ 210 w 592"/>
              <a:gd name="T17" fmla="*/ 3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500">
                <a:moveTo>
                  <a:pt x="210" y="39"/>
                </a:moveTo>
                <a:cubicBezTo>
                  <a:pt x="547" y="323"/>
                  <a:pt x="547" y="323"/>
                  <a:pt x="547" y="323"/>
                </a:cubicBezTo>
                <a:cubicBezTo>
                  <a:pt x="592" y="361"/>
                  <a:pt x="592" y="424"/>
                  <a:pt x="547" y="462"/>
                </a:cubicBezTo>
                <a:cubicBezTo>
                  <a:pt x="547" y="462"/>
                  <a:pt x="547" y="462"/>
                  <a:pt x="547" y="462"/>
                </a:cubicBezTo>
                <a:cubicBezTo>
                  <a:pt x="501" y="500"/>
                  <a:pt x="428" y="500"/>
                  <a:pt x="382" y="46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0" y="139"/>
                  <a:pt x="0" y="77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91" y="0"/>
                  <a:pt x="165" y="0"/>
                  <a:pt x="210" y="39"/>
                </a:cubicBez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BD4F644A-290C-4FFF-A10E-E80B8B7619B4}"/>
              </a:ext>
            </a:extLst>
          </p:cNvPr>
          <p:cNvSpPr>
            <a:spLocks/>
          </p:cNvSpPr>
          <p:nvPr userDrawn="1"/>
        </p:nvSpPr>
        <p:spPr bwMode="auto">
          <a:xfrm>
            <a:off x="10250311" y="98406"/>
            <a:ext cx="677333" cy="572655"/>
          </a:xfrm>
          <a:custGeom>
            <a:avLst/>
            <a:gdLst>
              <a:gd name="T0" fmla="*/ 182 w 376"/>
              <a:gd name="T1" fmla="*/ 15 h 317"/>
              <a:gd name="T2" fmla="*/ 358 w 376"/>
              <a:gd name="T3" fmla="*/ 163 h 317"/>
              <a:gd name="T4" fmla="*/ 358 w 376"/>
              <a:gd name="T5" fmla="*/ 218 h 317"/>
              <a:gd name="T6" fmla="*/ 258 w 376"/>
              <a:gd name="T7" fmla="*/ 302 h 317"/>
              <a:gd name="T8" fmla="*/ 193 w 376"/>
              <a:gd name="T9" fmla="*/ 302 h 317"/>
              <a:gd name="T10" fmla="*/ 18 w 376"/>
              <a:gd name="T11" fmla="*/ 154 h 317"/>
              <a:gd name="T12" fmla="*/ 18 w 376"/>
              <a:gd name="T13" fmla="*/ 99 h 317"/>
              <a:gd name="T14" fmla="*/ 117 w 376"/>
              <a:gd name="T15" fmla="*/ 15 h 317"/>
              <a:gd name="T16" fmla="*/ 182 w 376"/>
              <a:gd name="T17" fmla="*/ 1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17">
                <a:moveTo>
                  <a:pt x="182" y="15"/>
                </a:moveTo>
                <a:cubicBezTo>
                  <a:pt x="358" y="163"/>
                  <a:pt x="358" y="163"/>
                  <a:pt x="358" y="163"/>
                </a:cubicBezTo>
                <a:cubicBezTo>
                  <a:pt x="376" y="178"/>
                  <a:pt x="376" y="203"/>
                  <a:pt x="358" y="218"/>
                </a:cubicBezTo>
                <a:cubicBezTo>
                  <a:pt x="258" y="302"/>
                  <a:pt x="258" y="302"/>
                  <a:pt x="258" y="302"/>
                </a:cubicBezTo>
                <a:cubicBezTo>
                  <a:pt x="240" y="317"/>
                  <a:pt x="211" y="317"/>
                  <a:pt x="193" y="302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0" y="139"/>
                  <a:pt x="0" y="114"/>
                  <a:pt x="18" y="99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35" y="0"/>
                  <a:pt x="164" y="0"/>
                  <a:pt x="182" y="15"/>
                </a:cubicBez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95D0AED3-8460-42DA-AF67-4EB849240527}"/>
              </a:ext>
            </a:extLst>
          </p:cNvPr>
          <p:cNvSpPr>
            <a:spLocks/>
          </p:cNvSpPr>
          <p:nvPr userDrawn="1"/>
        </p:nvSpPr>
        <p:spPr bwMode="auto">
          <a:xfrm>
            <a:off x="4768400" y="-35007"/>
            <a:ext cx="1500322" cy="1367305"/>
          </a:xfrm>
          <a:custGeom>
            <a:avLst/>
            <a:gdLst>
              <a:gd name="connsiteX0" fmla="*/ 12039 w 1500322"/>
              <a:gd name="connsiteY0" fmla="*/ 0 h 1367305"/>
              <a:gd name="connsiteX1" fmla="*/ 159317 w 1500322"/>
              <a:gd name="connsiteY1" fmla="*/ 0 h 1367305"/>
              <a:gd name="connsiteX2" fmla="*/ 158667 w 1500322"/>
              <a:gd name="connsiteY2" fmla="*/ 9814 h 1367305"/>
              <a:gd name="connsiteX3" fmla="*/ 151525 w 1500322"/>
              <a:gd name="connsiteY3" fmla="*/ 117550 h 1367305"/>
              <a:gd name="connsiteX4" fmla="*/ 537393 w 1500322"/>
              <a:gd name="connsiteY4" fmla="*/ 99517 h 1367305"/>
              <a:gd name="connsiteX5" fmla="*/ 614927 w 1500322"/>
              <a:gd name="connsiteY5" fmla="*/ 166238 h 1367305"/>
              <a:gd name="connsiteX6" fmla="*/ 595093 w 1500322"/>
              <a:gd name="connsiteY6" fmla="*/ 490831 h 1367305"/>
              <a:gd name="connsiteX7" fmla="*/ 980961 w 1500322"/>
              <a:gd name="connsiteY7" fmla="*/ 472798 h 1367305"/>
              <a:gd name="connsiteX8" fmla="*/ 1058496 w 1500322"/>
              <a:gd name="connsiteY8" fmla="*/ 539520 h 1367305"/>
              <a:gd name="connsiteX9" fmla="*/ 1036858 w 1500322"/>
              <a:gd name="connsiteY9" fmla="*/ 865915 h 1367305"/>
              <a:gd name="connsiteX10" fmla="*/ 1422727 w 1500322"/>
              <a:gd name="connsiteY10" fmla="*/ 847882 h 1367305"/>
              <a:gd name="connsiteX11" fmla="*/ 1500261 w 1500322"/>
              <a:gd name="connsiteY11" fmla="*/ 912801 h 1367305"/>
              <a:gd name="connsiteX12" fmla="*/ 1475017 w 1500322"/>
              <a:gd name="connsiteY12" fmla="*/ 1305918 h 1367305"/>
              <a:gd name="connsiteX13" fmla="*/ 1404695 w 1500322"/>
              <a:gd name="connsiteY13" fmla="*/ 1367230 h 1367305"/>
              <a:gd name="connsiteX14" fmla="*/ 1327161 w 1500322"/>
              <a:gd name="connsiteY14" fmla="*/ 1302311 h 1367305"/>
              <a:gd name="connsiteX15" fmla="*/ 1348799 w 1500322"/>
              <a:gd name="connsiteY15" fmla="*/ 975916 h 1367305"/>
              <a:gd name="connsiteX16" fmla="*/ 962930 w 1500322"/>
              <a:gd name="connsiteY16" fmla="*/ 993949 h 1367305"/>
              <a:gd name="connsiteX17" fmla="*/ 885396 w 1500322"/>
              <a:gd name="connsiteY17" fmla="*/ 927227 h 1367305"/>
              <a:gd name="connsiteX18" fmla="*/ 907033 w 1500322"/>
              <a:gd name="connsiteY18" fmla="*/ 602635 h 1367305"/>
              <a:gd name="connsiteX19" fmla="*/ 521165 w 1500322"/>
              <a:gd name="connsiteY19" fmla="*/ 618864 h 1367305"/>
              <a:gd name="connsiteX20" fmla="*/ 443631 w 1500322"/>
              <a:gd name="connsiteY20" fmla="*/ 553946 h 1367305"/>
              <a:gd name="connsiteX21" fmla="*/ 463465 w 1500322"/>
              <a:gd name="connsiteY21" fmla="*/ 227550 h 1367305"/>
              <a:gd name="connsiteX22" fmla="*/ 77596 w 1500322"/>
              <a:gd name="connsiteY22" fmla="*/ 245583 h 1367305"/>
              <a:gd name="connsiteX23" fmla="*/ 62 w 1500322"/>
              <a:gd name="connsiteY23" fmla="*/ 180665 h 1367305"/>
              <a:gd name="connsiteX24" fmla="*/ 9191 w 1500322"/>
              <a:gd name="connsiteY24" fmla="*/ 42967 h 136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00322" h="1367305">
                <a:moveTo>
                  <a:pt x="12039" y="0"/>
                </a:moveTo>
                <a:lnTo>
                  <a:pt x="159317" y="0"/>
                </a:lnTo>
                <a:lnTo>
                  <a:pt x="158667" y="9814"/>
                </a:lnTo>
                <a:cubicBezTo>
                  <a:pt x="156596" y="41051"/>
                  <a:pt x="154229" y="76750"/>
                  <a:pt x="151525" y="117550"/>
                </a:cubicBezTo>
                <a:cubicBezTo>
                  <a:pt x="151525" y="117550"/>
                  <a:pt x="151525" y="117550"/>
                  <a:pt x="537393" y="99517"/>
                </a:cubicBezTo>
                <a:cubicBezTo>
                  <a:pt x="580668" y="97713"/>
                  <a:pt x="618534" y="130173"/>
                  <a:pt x="614927" y="166238"/>
                </a:cubicBezTo>
                <a:cubicBezTo>
                  <a:pt x="614927" y="166238"/>
                  <a:pt x="614927" y="166238"/>
                  <a:pt x="595093" y="490831"/>
                </a:cubicBezTo>
                <a:cubicBezTo>
                  <a:pt x="595093" y="490831"/>
                  <a:pt x="595093" y="490831"/>
                  <a:pt x="980961" y="472798"/>
                </a:cubicBezTo>
                <a:cubicBezTo>
                  <a:pt x="1024236" y="470994"/>
                  <a:pt x="1060299" y="501650"/>
                  <a:pt x="1058496" y="539520"/>
                </a:cubicBezTo>
                <a:cubicBezTo>
                  <a:pt x="1058496" y="539520"/>
                  <a:pt x="1058496" y="539520"/>
                  <a:pt x="1036858" y="865915"/>
                </a:cubicBezTo>
                <a:cubicBezTo>
                  <a:pt x="1036858" y="865915"/>
                  <a:pt x="1036858" y="865915"/>
                  <a:pt x="1422727" y="847882"/>
                </a:cubicBezTo>
                <a:cubicBezTo>
                  <a:pt x="1464199" y="846079"/>
                  <a:pt x="1502064" y="876735"/>
                  <a:pt x="1500261" y="912801"/>
                </a:cubicBezTo>
                <a:cubicBezTo>
                  <a:pt x="1500261" y="912801"/>
                  <a:pt x="1500261" y="912801"/>
                  <a:pt x="1475017" y="1305918"/>
                </a:cubicBezTo>
                <a:cubicBezTo>
                  <a:pt x="1473214" y="1338377"/>
                  <a:pt x="1442561" y="1365426"/>
                  <a:pt x="1404695" y="1367230"/>
                </a:cubicBezTo>
                <a:cubicBezTo>
                  <a:pt x="1359617" y="1369033"/>
                  <a:pt x="1325358" y="1338377"/>
                  <a:pt x="1327161" y="1302311"/>
                </a:cubicBezTo>
                <a:cubicBezTo>
                  <a:pt x="1327161" y="1302311"/>
                  <a:pt x="1327161" y="1302311"/>
                  <a:pt x="1348799" y="975916"/>
                </a:cubicBezTo>
                <a:cubicBezTo>
                  <a:pt x="1348799" y="975916"/>
                  <a:pt x="1348799" y="975916"/>
                  <a:pt x="962930" y="993949"/>
                </a:cubicBezTo>
                <a:cubicBezTo>
                  <a:pt x="921458" y="995752"/>
                  <a:pt x="883593" y="963293"/>
                  <a:pt x="885396" y="927227"/>
                </a:cubicBezTo>
                <a:cubicBezTo>
                  <a:pt x="885396" y="927227"/>
                  <a:pt x="885396" y="927227"/>
                  <a:pt x="907033" y="602635"/>
                </a:cubicBezTo>
                <a:cubicBezTo>
                  <a:pt x="907033" y="602635"/>
                  <a:pt x="907033" y="602635"/>
                  <a:pt x="521165" y="618864"/>
                </a:cubicBezTo>
                <a:cubicBezTo>
                  <a:pt x="477890" y="622471"/>
                  <a:pt x="440024" y="590012"/>
                  <a:pt x="443631" y="553946"/>
                </a:cubicBezTo>
                <a:cubicBezTo>
                  <a:pt x="443631" y="553946"/>
                  <a:pt x="443631" y="553946"/>
                  <a:pt x="463465" y="227550"/>
                </a:cubicBezTo>
                <a:cubicBezTo>
                  <a:pt x="463465" y="227550"/>
                  <a:pt x="463465" y="227550"/>
                  <a:pt x="77596" y="245583"/>
                </a:cubicBezTo>
                <a:cubicBezTo>
                  <a:pt x="36125" y="247387"/>
                  <a:pt x="-1741" y="214927"/>
                  <a:pt x="62" y="180665"/>
                </a:cubicBezTo>
                <a:cubicBezTo>
                  <a:pt x="62" y="180665"/>
                  <a:pt x="62" y="180665"/>
                  <a:pt x="9191" y="42967"/>
                </a:cubicBezTo>
                <a:close/>
              </a:path>
            </a:pathLst>
          </a:cu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D9D92809-603B-4E3C-B991-7F17288A68F1}"/>
              </a:ext>
            </a:extLst>
          </p:cNvPr>
          <p:cNvSpPr>
            <a:spLocks/>
          </p:cNvSpPr>
          <p:nvPr userDrawn="1"/>
        </p:nvSpPr>
        <p:spPr bwMode="auto">
          <a:xfrm>
            <a:off x="0" y="422705"/>
            <a:ext cx="2434295" cy="2056631"/>
          </a:xfrm>
          <a:custGeom>
            <a:avLst/>
            <a:gdLst>
              <a:gd name="T0" fmla="*/ 1 w 1350"/>
              <a:gd name="T1" fmla="*/ 47 h 1141"/>
              <a:gd name="T2" fmla="*/ 45 w 1350"/>
              <a:gd name="T3" fmla="*/ 84 h 1141"/>
              <a:gd name="T4" fmla="*/ 263 w 1350"/>
              <a:gd name="T5" fmla="*/ 74 h 1141"/>
              <a:gd name="T6" fmla="*/ 251 w 1350"/>
              <a:gd name="T7" fmla="*/ 258 h 1141"/>
              <a:gd name="T8" fmla="*/ 263 w 1350"/>
              <a:gd name="T9" fmla="*/ 285 h 1141"/>
              <a:gd name="T10" fmla="*/ 263 w 1350"/>
              <a:gd name="T11" fmla="*/ 285 h 1141"/>
              <a:gd name="T12" fmla="*/ 295 w 1350"/>
              <a:gd name="T13" fmla="*/ 295 h 1141"/>
              <a:gd name="T14" fmla="*/ 513 w 1350"/>
              <a:gd name="T15" fmla="*/ 285 h 1141"/>
              <a:gd name="T16" fmla="*/ 501 w 1350"/>
              <a:gd name="T17" fmla="*/ 469 h 1141"/>
              <a:gd name="T18" fmla="*/ 545 w 1350"/>
              <a:gd name="T19" fmla="*/ 506 h 1141"/>
              <a:gd name="T20" fmla="*/ 763 w 1350"/>
              <a:gd name="T21" fmla="*/ 496 h 1141"/>
              <a:gd name="T22" fmla="*/ 751 w 1350"/>
              <a:gd name="T23" fmla="*/ 680 h 1141"/>
              <a:gd name="T24" fmla="*/ 795 w 1350"/>
              <a:gd name="T25" fmla="*/ 717 h 1141"/>
              <a:gd name="T26" fmla="*/ 1013 w 1350"/>
              <a:gd name="T27" fmla="*/ 707 h 1141"/>
              <a:gd name="T28" fmla="*/ 1001 w 1350"/>
              <a:gd name="T29" fmla="*/ 892 h 1141"/>
              <a:gd name="T30" fmla="*/ 1045 w 1350"/>
              <a:gd name="T31" fmla="*/ 929 h 1141"/>
              <a:gd name="T32" fmla="*/ 1263 w 1350"/>
              <a:gd name="T33" fmla="*/ 919 h 1141"/>
              <a:gd name="T34" fmla="*/ 1251 w 1350"/>
              <a:gd name="T35" fmla="*/ 1103 h 1141"/>
              <a:gd name="T36" fmla="*/ 1295 w 1350"/>
              <a:gd name="T37" fmla="*/ 1140 h 1141"/>
              <a:gd name="T38" fmla="*/ 1335 w 1350"/>
              <a:gd name="T39" fmla="*/ 1105 h 1141"/>
              <a:gd name="T40" fmla="*/ 1349 w 1350"/>
              <a:gd name="T41" fmla="*/ 883 h 1141"/>
              <a:gd name="T42" fmla="*/ 1305 w 1350"/>
              <a:gd name="T43" fmla="*/ 846 h 1141"/>
              <a:gd name="T44" fmla="*/ 1087 w 1350"/>
              <a:gd name="T45" fmla="*/ 856 h 1141"/>
              <a:gd name="T46" fmla="*/ 1099 w 1350"/>
              <a:gd name="T47" fmla="*/ 672 h 1141"/>
              <a:gd name="T48" fmla="*/ 1055 w 1350"/>
              <a:gd name="T49" fmla="*/ 635 h 1141"/>
              <a:gd name="T50" fmla="*/ 837 w 1350"/>
              <a:gd name="T51" fmla="*/ 645 h 1141"/>
              <a:gd name="T52" fmla="*/ 849 w 1350"/>
              <a:gd name="T53" fmla="*/ 461 h 1141"/>
              <a:gd name="T54" fmla="*/ 805 w 1350"/>
              <a:gd name="T55" fmla="*/ 424 h 1141"/>
              <a:gd name="T56" fmla="*/ 587 w 1350"/>
              <a:gd name="T57" fmla="*/ 434 h 1141"/>
              <a:gd name="T58" fmla="*/ 599 w 1350"/>
              <a:gd name="T59" fmla="*/ 250 h 1141"/>
              <a:gd name="T60" fmla="*/ 555 w 1350"/>
              <a:gd name="T61" fmla="*/ 213 h 1141"/>
              <a:gd name="T62" fmla="*/ 337 w 1350"/>
              <a:gd name="T63" fmla="*/ 223 h 1141"/>
              <a:gd name="T64" fmla="*/ 349 w 1350"/>
              <a:gd name="T65" fmla="*/ 38 h 1141"/>
              <a:gd name="T66" fmla="*/ 305 w 1350"/>
              <a:gd name="T67" fmla="*/ 1 h 1141"/>
              <a:gd name="T68" fmla="*/ 87 w 1350"/>
              <a:gd name="T69" fmla="*/ 11 h 1141"/>
              <a:gd name="T70" fmla="*/ 54 w 1350"/>
              <a:gd name="T71" fmla="*/ 11 h 1141"/>
              <a:gd name="T72" fmla="*/ 3 w 1350"/>
              <a:gd name="T73" fmla="*/ 43 h 1141"/>
              <a:gd name="T74" fmla="*/ 1 w 1350"/>
              <a:gd name="T75" fmla="*/ 47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0" h="1141">
                <a:moveTo>
                  <a:pt x="1" y="47"/>
                </a:moveTo>
                <a:cubicBezTo>
                  <a:pt x="0" y="67"/>
                  <a:pt x="22" y="85"/>
                  <a:pt x="45" y="8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51" y="258"/>
                  <a:pt x="251" y="258"/>
                  <a:pt x="251" y="258"/>
                </a:cubicBezTo>
                <a:cubicBezTo>
                  <a:pt x="251" y="268"/>
                  <a:pt x="255" y="278"/>
                  <a:pt x="263" y="285"/>
                </a:cubicBezTo>
                <a:cubicBezTo>
                  <a:pt x="263" y="285"/>
                  <a:pt x="263" y="285"/>
                  <a:pt x="263" y="285"/>
                </a:cubicBezTo>
                <a:cubicBezTo>
                  <a:pt x="272" y="292"/>
                  <a:pt x="283" y="296"/>
                  <a:pt x="295" y="295"/>
                </a:cubicBezTo>
                <a:cubicBezTo>
                  <a:pt x="513" y="285"/>
                  <a:pt x="513" y="285"/>
                  <a:pt x="513" y="285"/>
                </a:cubicBezTo>
                <a:cubicBezTo>
                  <a:pt x="501" y="469"/>
                  <a:pt x="501" y="469"/>
                  <a:pt x="501" y="469"/>
                </a:cubicBezTo>
                <a:cubicBezTo>
                  <a:pt x="500" y="489"/>
                  <a:pt x="522" y="507"/>
                  <a:pt x="545" y="506"/>
                </a:cubicBezTo>
                <a:cubicBezTo>
                  <a:pt x="763" y="496"/>
                  <a:pt x="763" y="496"/>
                  <a:pt x="763" y="496"/>
                </a:cubicBezTo>
                <a:cubicBezTo>
                  <a:pt x="751" y="680"/>
                  <a:pt x="751" y="680"/>
                  <a:pt x="751" y="680"/>
                </a:cubicBezTo>
                <a:cubicBezTo>
                  <a:pt x="750" y="700"/>
                  <a:pt x="772" y="719"/>
                  <a:pt x="795" y="717"/>
                </a:cubicBezTo>
                <a:cubicBezTo>
                  <a:pt x="1013" y="707"/>
                  <a:pt x="1013" y="707"/>
                  <a:pt x="1013" y="707"/>
                </a:cubicBezTo>
                <a:cubicBezTo>
                  <a:pt x="1001" y="892"/>
                  <a:pt x="1001" y="892"/>
                  <a:pt x="1001" y="892"/>
                </a:cubicBezTo>
                <a:cubicBezTo>
                  <a:pt x="1000" y="912"/>
                  <a:pt x="1022" y="930"/>
                  <a:pt x="1045" y="929"/>
                </a:cubicBezTo>
                <a:cubicBezTo>
                  <a:pt x="1263" y="919"/>
                  <a:pt x="1263" y="919"/>
                  <a:pt x="1263" y="919"/>
                </a:cubicBezTo>
                <a:cubicBezTo>
                  <a:pt x="1251" y="1103"/>
                  <a:pt x="1251" y="1103"/>
                  <a:pt x="1251" y="1103"/>
                </a:cubicBezTo>
                <a:cubicBezTo>
                  <a:pt x="1250" y="1123"/>
                  <a:pt x="1270" y="1141"/>
                  <a:pt x="1295" y="1140"/>
                </a:cubicBezTo>
                <a:cubicBezTo>
                  <a:pt x="1317" y="1139"/>
                  <a:pt x="1334" y="1123"/>
                  <a:pt x="1335" y="1105"/>
                </a:cubicBezTo>
                <a:cubicBezTo>
                  <a:pt x="1349" y="883"/>
                  <a:pt x="1349" y="883"/>
                  <a:pt x="1349" y="883"/>
                </a:cubicBezTo>
                <a:cubicBezTo>
                  <a:pt x="1350" y="863"/>
                  <a:pt x="1329" y="845"/>
                  <a:pt x="1305" y="846"/>
                </a:cubicBezTo>
                <a:cubicBezTo>
                  <a:pt x="1087" y="856"/>
                  <a:pt x="1087" y="856"/>
                  <a:pt x="1087" y="856"/>
                </a:cubicBezTo>
                <a:cubicBezTo>
                  <a:pt x="1099" y="672"/>
                  <a:pt x="1099" y="672"/>
                  <a:pt x="1099" y="672"/>
                </a:cubicBezTo>
                <a:cubicBezTo>
                  <a:pt x="1100" y="651"/>
                  <a:pt x="1080" y="634"/>
                  <a:pt x="1055" y="635"/>
                </a:cubicBezTo>
                <a:cubicBezTo>
                  <a:pt x="837" y="645"/>
                  <a:pt x="837" y="645"/>
                  <a:pt x="837" y="645"/>
                </a:cubicBezTo>
                <a:cubicBezTo>
                  <a:pt x="849" y="461"/>
                  <a:pt x="849" y="461"/>
                  <a:pt x="849" y="461"/>
                </a:cubicBezTo>
                <a:cubicBezTo>
                  <a:pt x="850" y="441"/>
                  <a:pt x="829" y="423"/>
                  <a:pt x="805" y="424"/>
                </a:cubicBezTo>
                <a:cubicBezTo>
                  <a:pt x="587" y="434"/>
                  <a:pt x="587" y="434"/>
                  <a:pt x="587" y="434"/>
                </a:cubicBezTo>
                <a:cubicBezTo>
                  <a:pt x="599" y="250"/>
                  <a:pt x="599" y="250"/>
                  <a:pt x="599" y="250"/>
                </a:cubicBezTo>
                <a:cubicBezTo>
                  <a:pt x="600" y="230"/>
                  <a:pt x="579" y="211"/>
                  <a:pt x="555" y="213"/>
                </a:cubicBezTo>
                <a:cubicBezTo>
                  <a:pt x="337" y="223"/>
                  <a:pt x="337" y="223"/>
                  <a:pt x="337" y="223"/>
                </a:cubicBezTo>
                <a:cubicBezTo>
                  <a:pt x="349" y="38"/>
                  <a:pt x="349" y="38"/>
                  <a:pt x="349" y="38"/>
                </a:cubicBezTo>
                <a:cubicBezTo>
                  <a:pt x="350" y="17"/>
                  <a:pt x="330" y="0"/>
                  <a:pt x="305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31" y="11"/>
                  <a:pt x="9" y="24"/>
                  <a:pt x="3" y="43"/>
                </a:cubicBezTo>
                <a:cubicBezTo>
                  <a:pt x="2" y="44"/>
                  <a:pt x="2" y="45"/>
                  <a:pt x="1" y="47"/>
                </a:cubicBez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F407AFF1-BF1B-4CE5-AEF3-ABF016D87194}"/>
              </a:ext>
            </a:extLst>
          </p:cNvPr>
          <p:cNvSpPr>
            <a:spLocks/>
          </p:cNvSpPr>
          <p:nvPr userDrawn="1"/>
        </p:nvSpPr>
        <p:spPr bwMode="auto">
          <a:xfrm>
            <a:off x="6695337" y="1013832"/>
            <a:ext cx="320194" cy="268881"/>
          </a:xfrm>
          <a:custGeom>
            <a:avLst/>
            <a:gdLst>
              <a:gd name="T0" fmla="*/ 0 w 177"/>
              <a:gd name="T1" fmla="*/ 75 h 149"/>
              <a:gd name="T2" fmla="*/ 32 w 177"/>
              <a:gd name="T3" fmla="*/ 60 h 149"/>
              <a:gd name="T4" fmla="*/ 70 w 177"/>
              <a:gd name="T5" fmla="*/ 28 h 149"/>
              <a:gd name="T6" fmla="*/ 88 w 177"/>
              <a:gd name="T7" fmla="*/ 0 h 149"/>
              <a:gd name="T8" fmla="*/ 106 w 177"/>
              <a:gd name="T9" fmla="*/ 28 h 149"/>
              <a:gd name="T10" fmla="*/ 144 w 177"/>
              <a:gd name="T11" fmla="*/ 60 h 149"/>
              <a:gd name="T12" fmla="*/ 177 w 177"/>
              <a:gd name="T13" fmla="*/ 75 h 149"/>
              <a:gd name="T14" fmla="*/ 144 w 177"/>
              <a:gd name="T15" fmla="*/ 90 h 149"/>
              <a:gd name="T16" fmla="*/ 106 w 177"/>
              <a:gd name="T17" fmla="*/ 122 h 149"/>
              <a:gd name="T18" fmla="*/ 88 w 177"/>
              <a:gd name="T19" fmla="*/ 149 h 149"/>
              <a:gd name="T20" fmla="*/ 70 w 177"/>
              <a:gd name="T21" fmla="*/ 122 h 149"/>
              <a:gd name="T22" fmla="*/ 32 w 177"/>
              <a:gd name="T23" fmla="*/ 90 h 149"/>
              <a:gd name="T24" fmla="*/ 0 w 177"/>
              <a:gd name="T25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7" h="149">
                <a:moveTo>
                  <a:pt x="0" y="75"/>
                </a:moveTo>
                <a:cubicBezTo>
                  <a:pt x="32" y="60"/>
                  <a:pt x="32" y="60"/>
                  <a:pt x="32" y="60"/>
                </a:cubicBezTo>
                <a:cubicBezTo>
                  <a:pt x="48" y="52"/>
                  <a:pt x="62" y="41"/>
                  <a:pt x="70" y="28"/>
                </a:cubicBezTo>
                <a:cubicBezTo>
                  <a:pt x="88" y="0"/>
                  <a:pt x="88" y="0"/>
                  <a:pt x="88" y="0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15" y="41"/>
                  <a:pt x="128" y="52"/>
                  <a:pt x="144" y="60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28" y="97"/>
                  <a:pt x="115" y="108"/>
                  <a:pt x="106" y="122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2" y="108"/>
                  <a:pt x="48" y="97"/>
                  <a:pt x="32" y="9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EDF8DDE6-2584-4AB8-88EF-895AC33544A4}"/>
              </a:ext>
            </a:extLst>
          </p:cNvPr>
          <p:cNvSpPr>
            <a:spLocks/>
          </p:cNvSpPr>
          <p:nvPr userDrawn="1"/>
        </p:nvSpPr>
        <p:spPr bwMode="auto">
          <a:xfrm>
            <a:off x="11223208" y="3203877"/>
            <a:ext cx="320194" cy="270933"/>
          </a:xfrm>
          <a:custGeom>
            <a:avLst/>
            <a:gdLst>
              <a:gd name="T0" fmla="*/ 0 w 177"/>
              <a:gd name="T1" fmla="*/ 75 h 150"/>
              <a:gd name="T2" fmla="*/ 33 w 177"/>
              <a:gd name="T3" fmla="*/ 60 h 150"/>
              <a:gd name="T4" fmla="*/ 71 w 177"/>
              <a:gd name="T5" fmla="*/ 28 h 150"/>
              <a:gd name="T6" fmla="*/ 88 w 177"/>
              <a:gd name="T7" fmla="*/ 0 h 150"/>
              <a:gd name="T8" fmla="*/ 106 w 177"/>
              <a:gd name="T9" fmla="*/ 28 h 150"/>
              <a:gd name="T10" fmla="*/ 144 w 177"/>
              <a:gd name="T11" fmla="*/ 60 h 150"/>
              <a:gd name="T12" fmla="*/ 177 w 177"/>
              <a:gd name="T13" fmla="*/ 75 h 150"/>
              <a:gd name="T14" fmla="*/ 144 w 177"/>
              <a:gd name="T15" fmla="*/ 90 h 150"/>
              <a:gd name="T16" fmla="*/ 106 w 177"/>
              <a:gd name="T17" fmla="*/ 122 h 150"/>
              <a:gd name="T18" fmla="*/ 88 w 177"/>
              <a:gd name="T19" fmla="*/ 150 h 150"/>
              <a:gd name="T20" fmla="*/ 71 w 177"/>
              <a:gd name="T21" fmla="*/ 122 h 150"/>
              <a:gd name="T22" fmla="*/ 33 w 177"/>
              <a:gd name="T23" fmla="*/ 90 h 150"/>
              <a:gd name="T24" fmla="*/ 0 w 177"/>
              <a:gd name="T25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7" h="150">
                <a:moveTo>
                  <a:pt x="0" y="75"/>
                </a:moveTo>
                <a:cubicBezTo>
                  <a:pt x="33" y="60"/>
                  <a:pt x="33" y="60"/>
                  <a:pt x="33" y="60"/>
                </a:cubicBezTo>
                <a:cubicBezTo>
                  <a:pt x="49" y="53"/>
                  <a:pt x="62" y="41"/>
                  <a:pt x="71" y="28"/>
                </a:cubicBezTo>
                <a:cubicBezTo>
                  <a:pt x="88" y="0"/>
                  <a:pt x="88" y="0"/>
                  <a:pt x="88" y="0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15" y="41"/>
                  <a:pt x="128" y="53"/>
                  <a:pt x="144" y="60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28" y="97"/>
                  <a:pt x="115" y="109"/>
                  <a:pt x="106" y="122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62" y="109"/>
                  <a:pt x="49" y="97"/>
                  <a:pt x="33" y="9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C1179452-145A-449D-B037-5E177ED927D0}"/>
              </a:ext>
            </a:extLst>
          </p:cNvPr>
          <p:cNvSpPr>
            <a:spLocks/>
          </p:cNvSpPr>
          <p:nvPr userDrawn="1"/>
        </p:nvSpPr>
        <p:spPr bwMode="auto">
          <a:xfrm>
            <a:off x="2126416" y="488386"/>
            <a:ext cx="519290" cy="439240"/>
          </a:xfrm>
          <a:custGeom>
            <a:avLst/>
            <a:gdLst>
              <a:gd name="T0" fmla="*/ 0 w 288"/>
              <a:gd name="T1" fmla="*/ 121 h 243"/>
              <a:gd name="T2" fmla="*/ 53 w 288"/>
              <a:gd name="T3" fmla="*/ 97 h 243"/>
              <a:gd name="T4" fmla="*/ 115 w 288"/>
              <a:gd name="T5" fmla="*/ 44 h 243"/>
              <a:gd name="T6" fmla="*/ 144 w 288"/>
              <a:gd name="T7" fmla="*/ 0 h 243"/>
              <a:gd name="T8" fmla="*/ 173 w 288"/>
              <a:gd name="T9" fmla="*/ 44 h 243"/>
              <a:gd name="T10" fmla="*/ 235 w 288"/>
              <a:gd name="T11" fmla="*/ 97 h 243"/>
              <a:gd name="T12" fmla="*/ 288 w 288"/>
              <a:gd name="T13" fmla="*/ 121 h 243"/>
              <a:gd name="T14" fmla="*/ 235 w 288"/>
              <a:gd name="T15" fmla="*/ 146 h 243"/>
              <a:gd name="T16" fmla="*/ 173 w 288"/>
              <a:gd name="T17" fmla="*/ 198 h 243"/>
              <a:gd name="T18" fmla="*/ 144 w 288"/>
              <a:gd name="T19" fmla="*/ 243 h 243"/>
              <a:gd name="T20" fmla="*/ 115 w 288"/>
              <a:gd name="T21" fmla="*/ 198 h 243"/>
              <a:gd name="T22" fmla="*/ 53 w 288"/>
              <a:gd name="T23" fmla="*/ 146 h 243"/>
              <a:gd name="T24" fmla="*/ 0 w 288"/>
              <a:gd name="T25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43">
                <a:moveTo>
                  <a:pt x="0" y="121"/>
                </a:moveTo>
                <a:cubicBezTo>
                  <a:pt x="53" y="97"/>
                  <a:pt x="53" y="97"/>
                  <a:pt x="53" y="97"/>
                </a:cubicBezTo>
                <a:cubicBezTo>
                  <a:pt x="79" y="85"/>
                  <a:pt x="101" y="67"/>
                  <a:pt x="115" y="44"/>
                </a:cubicBezTo>
                <a:cubicBezTo>
                  <a:pt x="144" y="0"/>
                  <a:pt x="144" y="0"/>
                  <a:pt x="144" y="0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87" y="67"/>
                  <a:pt x="209" y="85"/>
                  <a:pt x="235" y="97"/>
                </a:cubicBezTo>
                <a:cubicBezTo>
                  <a:pt x="288" y="121"/>
                  <a:pt x="288" y="121"/>
                  <a:pt x="288" y="121"/>
                </a:cubicBezTo>
                <a:cubicBezTo>
                  <a:pt x="235" y="146"/>
                  <a:pt x="235" y="146"/>
                  <a:pt x="235" y="146"/>
                </a:cubicBezTo>
                <a:cubicBezTo>
                  <a:pt x="209" y="158"/>
                  <a:pt x="187" y="176"/>
                  <a:pt x="173" y="198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01" y="176"/>
                  <a:pt x="79" y="158"/>
                  <a:pt x="53" y="146"/>
                </a:cubicBezTo>
                <a:lnTo>
                  <a:pt x="0" y="121"/>
                </a:ln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572C7FBB-C055-477D-8406-1FB0595A61F2}"/>
              </a:ext>
            </a:extLst>
          </p:cNvPr>
          <p:cNvSpPr>
            <a:spLocks/>
          </p:cNvSpPr>
          <p:nvPr userDrawn="1"/>
        </p:nvSpPr>
        <p:spPr bwMode="auto">
          <a:xfrm>
            <a:off x="11340201" y="435020"/>
            <a:ext cx="533657" cy="449504"/>
          </a:xfrm>
          <a:custGeom>
            <a:avLst/>
            <a:gdLst>
              <a:gd name="T0" fmla="*/ 0 w 296"/>
              <a:gd name="T1" fmla="*/ 125 h 250"/>
              <a:gd name="T2" fmla="*/ 55 w 296"/>
              <a:gd name="T3" fmla="*/ 100 h 250"/>
              <a:gd name="T4" fmla="*/ 118 w 296"/>
              <a:gd name="T5" fmla="*/ 46 h 250"/>
              <a:gd name="T6" fmla="*/ 148 w 296"/>
              <a:gd name="T7" fmla="*/ 0 h 250"/>
              <a:gd name="T8" fmla="*/ 178 w 296"/>
              <a:gd name="T9" fmla="*/ 46 h 250"/>
              <a:gd name="T10" fmla="*/ 242 w 296"/>
              <a:gd name="T11" fmla="*/ 100 h 250"/>
              <a:gd name="T12" fmla="*/ 296 w 296"/>
              <a:gd name="T13" fmla="*/ 125 h 250"/>
              <a:gd name="T14" fmla="*/ 242 w 296"/>
              <a:gd name="T15" fmla="*/ 150 h 250"/>
              <a:gd name="T16" fmla="*/ 178 w 296"/>
              <a:gd name="T17" fmla="*/ 204 h 250"/>
              <a:gd name="T18" fmla="*/ 148 w 296"/>
              <a:gd name="T19" fmla="*/ 250 h 250"/>
              <a:gd name="T20" fmla="*/ 118 w 296"/>
              <a:gd name="T21" fmla="*/ 204 h 250"/>
              <a:gd name="T22" fmla="*/ 55 w 296"/>
              <a:gd name="T23" fmla="*/ 150 h 250"/>
              <a:gd name="T24" fmla="*/ 0 w 296"/>
              <a:gd name="T25" fmla="*/ 12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6" h="250">
                <a:moveTo>
                  <a:pt x="0" y="125"/>
                </a:moveTo>
                <a:cubicBezTo>
                  <a:pt x="55" y="100"/>
                  <a:pt x="55" y="100"/>
                  <a:pt x="55" y="100"/>
                </a:cubicBezTo>
                <a:cubicBezTo>
                  <a:pt x="82" y="88"/>
                  <a:pt x="104" y="69"/>
                  <a:pt x="118" y="46"/>
                </a:cubicBezTo>
                <a:cubicBezTo>
                  <a:pt x="148" y="0"/>
                  <a:pt x="148" y="0"/>
                  <a:pt x="148" y="0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193" y="69"/>
                  <a:pt x="215" y="88"/>
                  <a:pt x="242" y="100"/>
                </a:cubicBezTo>
                <a:cubicBezTo>
                  <a:pt x="296" y="125"/>
                  <a:pt x="296" y="125"/>
                  <a:pt x="296" y="125"/>
                </a:cubicBezTo>
                <a:cubicBezTo>
                  <a:pt x="242" y="150"/>
                  <a:pt x="242" y="150"/>
                  <a:pt x="242" y="150"/>
                </a:cubicBezTo>
                <a:cubicBezTo>
                  <a:pt x="215" y="163"/>
                  <a:pt x="193" y="181"/>
                  <a:pt x="178" y="204"/>
                </a:cubicBezTo>
                <a:cubicBezTo>
                  <a:pt x="148" y="250"/>
                  <a:pt x="148" y="250"/>
                  <a:pt x="148" y="250"/>
                </a:cubicBezTo>
                <a:cubicBezTo>
                  <a:pt x="118" y="204"/>
                  <a:pt x="118" y="204"/>
                  <a:pt x="118" y="204"/>
                </a:cubicBezTo>
                <a:cubicBezTo>
                  <a:pt x="104" y="181"/>
                  <a:pt x="82" y="163"/>
                  <a:pt x="55" y="150"/>
                </a:cubicBezTo>
                <a:lnTo>
                  <a:pt x="0" y="125"/>
                </a:ln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F14DA20-9508-4E00-8996-F09CB42FC0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95871" y="2725638"/>
            <a:ext cx="266828" cy="223726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Oval 78">
            <a:extLst>
              <a:ext uri="{FF2B5EF4-FFF2-40B4-BE49-F238E27FC236}">
                <a16:creationId xmlns:a16="http://schemas.microsoft.com/office/drawing/2014/main" id="{88626622-88CE-4B38-8ACA-56BC650262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309" y="2126301"/>
            <a:ext cx="334562" cy="283249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Oval 81">
            <a:extLst>
              <a:ext uri="{FF2B5EF4-FFF2-40B4-BE49-F238E27FC236}">
                <a16:creationId xmlns:a16="http://schemas.microsoft.com/office/drawing/2014/main" id="{DD4DF2F7-2BEB-46C7-86D7-3739F52D87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95539" y="1175982"/>
            <a:ext cx="199096" cy="168307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Rectangle 82">
            <a:extLst>
              <a:ext uri="{FF2B5EF4-FFF2-40B4-BE49-F238E27FC236}">
                <a16:creationId xmlns:a16="http://schemas.microsoft.com/office/drawing/2014/main" id="{764E303E-AFB1-4D80-ABD9-715C5EE46C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60484" y="1479756"/>
            <a:ext cx="30710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4800" dirty="0">
                <a:solidFill>
                  <a:srgbClr val="2C3257"/>
                </a:solidFill>
                <a:latin typeface="Impact" panose="020B0806030902050204" pitchFamily="34" charset="0"/>
              </a:rPr>
              <a:t>GRADUATION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3">
            <a:extLst>
              <a:ext uri="{FF2B5EF4-FFF2-40B4-BE49-F238E27FC236}">
                <a16:creationId xmlns:a16="http://schemas.microsoft.com/office/drawing/2014/main" id="{2D87DAAD-1B8D-4E0C-9D72-56419DEB68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1232" y="1479756"/>
            <a:ext cx="65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4">
            <a:extLst>
              <a:ext uri="{FF2B5EF4-FFF2-40B4-BE49-F238E27FC236}">
                <a16:creationId xmlns:a16="http://schemas.microsoft.com/office/drawing/2014/main" id="{90EB1E1E-8752-4C00-A40E-8EF0E38226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6319" y="1479756"/>
            <a:ext cx="65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8">
            <a:extLst>
              <a:ext uri="{FF2B5EF4-FFF2-40B4-BE49-F238E27FC236}">
                <a16:creationId xmlns:a16="http://schemas.microsoft.com/office/drawing/2014/main" id="{531A331F-7B75-4EFE-814B-0C0113028E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31952" y="3577437"/>
            <a:ext cx="1098102" cy="293512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Rectangle 89">
            <a:extLst>
              <a:ext uri="{FF2B5EF4-FFF2-40B4-BE49-F238E27FC236}">
                <a16:creationId xmlns:a16="http://schemas.microsoft.com/office/drawing/2014/main" id="{0E049814-0DE0-49FC-AA8A-B4C12240A7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81851" y="3663643"/>
            <a:ext cx="794328" cy="236041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Rectangle 90">
            <a:extLst>
              <a:ext uri="{FF2B5EF4-FFF2-40B4-BE49-F238E27FC236}">
                <a16:creationId xmlns:a16="http://schemas.microsoft.com/office/drawing/2014/main" id="{447AC549-A366-4118-90F3-0EDB40F45E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14828" y="2678431"/>
            <a:ext cx="812800" cy="258618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A5C31554-9C8E-4C20-9599-A904C3DE3417}"/>
              </a:ext>
            </a:extLst>
          </p:cNvPr>
          <p:cNvSpPr>
            <a:spLocks/>
          </p:cNvSpPr>
          <p:nvPr userDrawn="1"/>
        </p:nvSpPr>
        <p:spPr bwMode="auto">
          <a:xfrm>
            <a:off x="3557026" y="2446495"/>
            <a:ext cx="445399" cy="488501"/>
          </a:xfrm>
          <a:custGeom>
            <a:avLst/>
            <a:gdLst>
              <a:gd name="T0" fmla="*/ 111 w 217"/>
              <a:gd name="T1" fmla="*/ 238 h 238"/>
              <a:gd name="T2" fmla="*/ 0 w 217"/>
              <a:gd name="T3" fmla="*/ 71 h 238"/>
              <a:gd name="T4" fmla="*/ 105 w 217"/>
              <a:gd name="T5" fmla="*/ 0 h 238"/>
              <a:gd name="T6" fmla="*/ 217 w 217"/>
              <a:gd name="T7" fmla="*/ 166 h 238"/>
              <a:gd name="T8" fmla="*/ 111 w 217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38">
                <a:moveTo>
                  <a:pt x="111" y="238"/>
                </a:moveTo>
                <a:lnTo>
                  <a:pt x="0" y="71"/>
                </a:lnTo>
                <a:lnTo>
                  <a:pt x="105" y="0"/>
                </a:lnTo>
                <a:lnTo>
                  <a:pt x="217" y="166"/>
                </a:lnTo>
                <a:lnTo>
                  <a:pt x="111" y="238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Rectangle 92">
            <a:extLst>
              <a:ext uri="{FF2B5EF4-FFF2-40B4-BE49-F238E27FC236}">
                <a16:creationId xmlns:a16="http://schemas.microsoft.com/office/drawing/2014/main" id="{7AC196DA-7258-4A81-B660-F944E7156E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69624" y="2678431"/>
            <a:ext cx="535710" cy="258618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93">
            <a:extLst>
              <a:ext uri="{FF2B5EF4-FFF2-40B4-BE49-F238E27FC236}">
                <a16:creationId xmlns:a16="http://schemas.microsoft.com/office/drawing/2014/main" id="{A5E42D99-AE3A-4846-83B7-2176A56DA1DB}"/>
              </a:ext>
            </a:extLst>
          </p:cNvPr>
          <p:cNvSpPr>
            <a:spLocks/>
          </p:cNvSpPr>
          <p:nvPr userDrawn="1"/>
        </p:nvSpPr>
        <p:spPr bwMode="auto">
          <a:xfrm>
            <a:off x="8353778" y="2446495"/>
            <a:ext cx="445399" cy="488501"/>
          </a:xfrm>
          <a:custGeom>
            <a:avLst/>
            <a:gdLst>
              <a:gd name="T0" fmla="*/ 111 w 217"/>
              <a:gd name="T1" fmla="*/ 238 h 238"/>
              <a:gd name="T2" fmla="*/ 0 w 217"/>
              <a:gd name="T3" fmla="*/ 71 h 238"/>
              <a:gd name="T4" fmla="*/ 105 w 217"/>
              <a:gd name="T5" fmla="*/ 0 h 238"/>
              <a:gd name="T6" fmla="*/ 217 w 217"/>
              <a:gd name="T7" fmla="*/ 166 h 238"/>
              <a:gd name="T8" fmla="*/ 111 w 217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38">
                <a:moveTo>
                  <a:pt x="111" y="238"/>
                </a:moveTo>
                <a:lnTo>
                  <a:pt x="0" y="71"/>
                </a:lnTo>
                <a:lnTo>
                  <a:pt x="105" y="0"/>
                </a:lnTo>
                <a:lnTo>
                  <a:pt x="217" y="166"/>
                </a:lnTo>
                <a:lnTo>
                  <a:pt x="111" y="238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94">
            <a:extLst>
              <a:ext uri="{FF2B5EF4-FFF2-40B4-BE49-F238E27FC236}">
                <a16:creationId xmlns:a16="http://schemas.microsoft.com/office/drawing/2014/main" id="{70810D53-641B-41C4-9696-8A598C23EA12}"/>
              </a:ext>
            </a:extLst>
          </p:cNvPr>
          <p:cNvSpPr>
            <a:spLocks/>
          </p:cNvSpPr>
          <p:nvPr userDrawn="1"/>
        </p:nvSpPr>
        <p:spPr bwMode="auto">
          <a:xfrm>
            <a:off x="4687968" y="3409130"/>
            <a:ext cx="484396" cy="461819"/>
          </a:xfrm>
          <a:custGeom>
            <a:avLst/>
            <a:gdLst>
              <a:gd name="T0" fmla="*/ 0 w 236"/>
              <a:gd name="T1" fmla="*/ 125 h 225"/>
              <a:gd name="T2" fmla="*/ 157 w 236"/>
              <a:gd name="T3" fmla="*/ 0 h 225"/>
              <a:gd name="T4" fmla="*/ 236 w 236"/>
              <a:gd name="T5" fmla="*/ 100 h 225"/>
              <a:gd name="T6" fmla="*/ 79 w 236"/>
              <a:gd name="T7" fmla="*/ 225 h 225"/>
              <a:gd name="T8" fmla="*/ 0 w 236"/>
              <a:gd name="T9" fmla="*/ 1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225">
                <a:moveTo>
                  <a:pt x="0" y="125"/>
                </a:moveTo>
                <a:lnTo>
                  <a:pt x="157" y="0"/>
                </a:lnTo>
                <a:lnTo>
                  <a:pt x="236" y="100"/>
                </a:lnTo>
                <a:lnTo>
                  <a:pt x="79" y="225"/>
                </a:lnTo>
                <a:lnTo>
                  <a:pt x="0" y="125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5">
            <a:extLst>
              <a:ext uri="{FF2B5EF4-FFF2-40B4-BE49-F238E27FC236}">
                <a16:creationId xmlns:a16="http://schemas.microsoft.com/office/drawing/2014/main" id="{056EDB33-002F-4F47-ABFE-73B348D61BC0}"/>
              </a:ext>
            </a:extLst>
          </p:cNvPr>
          <p:cNvSpPr>
            <a:spLocks/>
          </p:cNvSpPr>
          <p:nvPr userDrawn="1"/>
        </p:nvSpPr>
        <p:spPr bwMode="auto">
          <a:xfrm>
            <a:off x="4749543" y="2976046"/>
            <a:ext cx="361244" cy="359193"/>
          </a:xfrm>
          <a:custGeom>
            <a:avLst/>
            <a:gdLst>
              <a:gd name="T0" fmla="*/ 176 w 176"/>
              <a:gd name="T1" fmla="*/ 95 h 175"/>
              <a:gd name="T2" fmla="*/ 76 w 176"/>
              <a:gd name="T3" fmla="*/ 175 h 175"/>
              <a:gd name="T4" fmla="*/ 0 w 176"/>
              <a:gd name="T5" fmla="*/ 80 h 175"/>
              <a:gd name="T6" fmla="*/ 100 w 176"/>
              <a:gd name="T7" fmla="*/ 0 h 175"/>
              <a:gd name="T8" fmla="*/ 176 w 176"/>
              <a:gd name="T9" fmla="*/ 9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5">
                <a:moveTo>
                  <a:pt x="176" y="95"/>
                </a:moveTo>
                <a:lnTo>
                  <a:pt x="76" y="175"/>
                </a:lnTo>
                <a:lnTo>
                  <a:pt x="0" y="80"/>
                </a:lnTo>
                <a:lnTo>
                  <a:pt x="100" y="0"/>
                </a:lnTo>
                <a:lnTo>
                  <a:pt x="176" y="95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6">
            <a:extLst>
              <a:ext uri="{FF2B5EF4-FFF2-40B4-BE49-F238E27FC236}">
                <a16:creationId xmlns:a16="http://schemas.microsoft.com/office/drawing/2014/main" id="{DDEAE37D-CFC7-4BE0-B215-4334B9182CD4}"/>
              </a:ext>
            </a:extLst>
          </p:cNvPr>
          <p:cNvSpPr>
            <a:spLocks/>
          </p:cNvSpPr>
          <p:nvPr userDrawn="1"/>
        </p:nvSpPr>
        <p:spPr bwMode="auto">
          <a:xfrm>
            <a:off x="3269672" y="3458391"/>
            <a:ext cx="392033" cy="381770"/>
          </a:xfrm>
          <a:custGeom>
            <a:avLst/>
            <a:gdLst>
              <a:gd name="T0" fmla="*/ 0 w 191"/>
              <a:gd name="T1" fmla="*/ 81 h 186"/>
              <a:gd name="T2" fmla="*/ 120 w 191"/>
              <a:gd name="T3" fmla="*/ 0 h 186"/>
              <a:gd name="T4" fmla="*/ 191 w 191"/>
              <a:gd name="T5" fmla="*/ 106 h 186"/>
              <a:gd name="T6" fmla="*/ 70 w 191"/>
              <a:gd name="T7" fmla="*/ 186 h 186"/>
              <a:gd name="T8" fmla="*/ 0 w 191"/>
              <a:gd name="T9" fmla="*/ 8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186">
                <a:moveTo>
                  <a:pt x="0" y="81"/>
                </a:moveTo>
                <a:lnTo>
                  <a:pt x="120" y="0"/>
                </a:lnTo>
                <a:lnTo>
                  <a:pt x="191" y="106"/>
                </a:lnTo>
                <a:lnTo>
                  <a:pt x="70" y="186"/>
                </a:lnTo>
                <a:lnTo>
                  <a:pt x="0" y="81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Rectangle 97">
            <a:extLst>
              <a:ext uri="{FF2B5EF4-FFF2-40B4-BE49-F238E27FC236}">
                <a16:creationId xmlns:a16="http://schemas.microsoft.com/office/drawing/2014/main" id="{45DF77E9-39E9-4D8F-B53B-E769F79C0E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03087" y="2920629"/>
            <a:ext cx="258618" cy="759434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Rectangle 98">
            <a:extLst>
              <a:ext uri="{FF2B5EF4-FFF2-40B4-BE49-F238E27FC236}">
                <a16:creationId xmlns:a16="http://schemas.microsoft.com/office/drawing/2014/main" id="{9D5B1B87-DCE6-4648-9954-E9EEBAABD1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1753" y="3088936"/>
            <a:ext cx="353034" cy="260671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Rectangle 99">
            <a:extLst>
              <a:ext uri="{FF2B5EF4-FFF2-40B4-BE49-F238E27FC236}">
                <a16:creationId xmlns:a16="http://schemas.microsoft.com/office/drawing/2014/main" id="{07E647E3-022C-46F5-A096-0581A5B4C3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34117" y="3226455"/>
            <a:ext cx="260671" cy="474134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Rectangle 100">
            <a:extLst>
              <a:ext uri="{FF2B5EF4-FFF2-40B4-BE49-F238E27FC236}">
                <a16:creationId xmlns:a16="http://schemas.microsoft.com/office/drawing/2014/main" id="{DA2E5019-D1C5-4795-833F-C75273AD15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3834" y="2534754"/>
            <a:ext cx="260671" cy="402295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Rectangle 101">
            <a:extLst>
              <a:ext uri="{FF2B5EF4-FFF2-40B4-BE49-F238E27FC236}">
                <a16:creationId xmlns:a16="http://schemas.microsoft.com/office/drawing/2014/main" id="{25510DF4-EAE9-41B5-BB73-85D8DDC8A7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45923" y="3257243"/>
            <a:ext cx="258618" cy="552130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Rectangle 102">
            <a:extLst>
              <a:ext uri="{FF2B5EF4-FFF2-40B4-BE49-F238E27FC236}">
                <a16:creationId xmlns:a16="http://schemas.microsoft.com/office/drawing/2014/main" id="{84DB4994-54A8-447B-BF67-D3FDA0A63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79797" y="3164879"/>
            <a:ext cx="262723" cy="552130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Rectangle 103">
            <a:extLst>
              <a:ext uri="{FF2B5EF4-FFF2-40B4-BE49-F238E27FC236}">
                <a16:creationId xmlns:a16="http://schemas.microsoft.com/office/drawing/2014/main" id="{E9CE23D8-FD70-4D18-8BEE-242666590D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9871" y="3374236"/>
            <a:ext cx="262723" cy="515185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Rectangle 104">
            <a:extLst>
              <a:ext uri="{FF2B5EF4-FFF2-40B4-BE49-F238E27FC236}">
                <a16:creationId xmlns:a16="http://schemas.microsoft.com/office/drawing/2014/main" id="{37B4805A-FE6A-43FF-9D2B-9891857923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3834" y="3072516"/>
            <a:ext cx="260671" cy="1059103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Rectangle 105">
            <a:extLst>
              <a:ext uri="{FF2B5EF4-FFF2-40B4-BE49-F238E27FC236}">
                <a16:creationId xmlns:a16="http://schemas.microsoft.com/office/drawing/2014/main" id="{20CB841D-9AEE-4126-AB50-E27F717578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8202" y="3072516"/>
            <a:ext cx="677333" cy="262723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Rectangle 106">
            <a:extLst>
              <a:ext uri="{FF2B5EF4-FFF2-40B4-BE49-F238E27FC236}">
                <a16:creationId xmlns:a16="http://schemas.microsoft.com/office/drawing/2014/main" id="{50BF978A-73F4-496D-9A11-96089A9558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4053" y="3072516"/>
            <a:ext cx="675281" cy="262723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Rectangle 107">
            <a:extLst>
              <a:ext uri="{FF2B5EF4-FFF2-40B4-BE49-F238E27FC236}">
                <a16:creationId xmlns:a16="http://schemas.microsoft.com/office/drawing/2014/main" id="{9F9B1928-D5B4-473A-BDB9-E0EFC95C3A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22263" y="2608645"/>
            <a:ext cx="948267" cy="262723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Rectangle 108">
            <a:extLst>
              <a:ext uri="{FF2B5EF4-FFF2-40B4-BE49-F238E27FC236}">
                <a16:creationId xmlns:a16="http://schemas.microsoft.com/office/drawing/2014/main" id="{0B24605E-B4EF-4EB8-86F7-9D6BF06133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662" y="2727691"/>
            <a:ext cx="260671" cy="1243830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Rectangle 109">
            <a:extLst>
              <a:ext uri="{FF2B5EF4-FFF2-40B4-BE49-F238E27FC236}">
                <a16:creationId xmlns:a16="http://schemas.microsoft.com/office/drawing/2014/main" id="{83381E51-01CE-4A52-93D1-97A46141A9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31952" y="2598382"/>
            <a:ext cx="262723" cy="1169940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Rectangle 110">
            <a:extLst>
              <a:ext uri="{FF2B5EF4-FFF2-40B4-BE49-F238E27FC236}">
                <a16:creationId xmlns:a16="http://schemas.microsoft.com/office/drawing/2014/main" id="{8CCD89D9-04C6-4FF2-8D3F-E56ADBCF72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69382" y="2592225"/>
            <a:ext cx="260671" cy="1176098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Rectangle 111">
            <a:extLst>
              <a:ext uri="{FF2B5EF4-FFF2-40B4-BE49-F238E27FC236}">
                <a16:creationId xmlns:a16="http://schemas.microsoft.com/office/drawing/2014/main" id="{748958AB-754C-4DD6-B782-F37A8BFE5E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13454" y="2526544"/>
            <a:ext cx="262723" cy="853851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Rectangle 112">
            <a:extLst>
              <a:ext uri="{FF2B5EF4-FFF2-40B4-BE49-F238E27FC236}">
                <a16:creationId xmlns:a16="http://schemas.microsoft.com/office/drawing/2014/main" id="{BCCABFEB-C559-4697-81CC-44CB124555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79797" y="3121776"/>
            <a:ext cx="560340" cy="260671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Rectangle 113">
            <a:extLst>
              <a:ext uri="{FF2B5EF4-FFF2-40B4-BE49-F238E27FC236}">
                <a16:creationId xmlns:a16="http://schemas.microsoft.com/office/drawing/2014/main" id="{AF723F48-03C3-4A05-8B21-3A04B08DBC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03038" y="3727271"/>
            <a:ext cx="509026" cy="262723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Rectangle 114">
            <a:extLst>
              <a:ext uri="{FF2B5EF4-FFF2-40B4-BE49-F238E27FC236}">
                <a16:creationId xmlns:a16="http://schemas.microsoft.com/office/drawing/2014/main" id="{B8F2A193-CF62-4B4D-B29A-87EA9F298B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47822" y="2678431"/>
            <a:ext cx="621916" cy="258618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Rectangle 115">
            <a:extLst>
              <a:ext uri="{FF2B5EF4-FFF2-40B4-BE49-F238E27FC236}">
                <a16:creationId xmlns:a16="http://schemas.microsoft.com/office/drawing/2014/main" id="{913ECB5E-189B-4836-9961-411C9F0BD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36476" y="2639432"/>
            <a:ext cx="759434" cy="262723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Rectangle 116">
            <a:extLst>
              <a:ext uri="{FF2B5EF4-FFF2-40B4-BE49-F238E27FC236}">
                <a16:creationId xmlns:a16="http://schemas.microsoft.com/office/drawing/2014/main" id="{F2DADC56-8784-4C07-9DC3-4887189619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93374" y="3056096"/>
            <a:ext cx="843589" cy="260671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Rectangle 117">
            <a:extLst>
              <a:ext uri="{FF2B5EF4-FFF2-40B4-BE49-F238E27FC236}">
                <a16:creationId xmlns:a16="http://schemas.microsoft.com/office/drawing/2014/main" id="{A3E3EF8F-EB1A-4BB2-8243-A5F5B5D38D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14117" y="2565541"/>
            <a:ext cx="843589" cy="260671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Rectangle 118">
            <a:extLst>
              <a:ext uri="{FF2B5EF4-FFF2-40B4-BE49-F238E27FC236}">
                <a16:creationId xmlns:a16="http://schemas.microsoft.com/office/drawing/2014/main" id="{56550030-9F04-4322-BE5E-8EE5F6394F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47822" y="3858632"/>
            <a:ext cx="194991" cy="272987"/>
          </a:xfrm>
          <a:prstGeom prst="rect">
            <a:avLst/>
          </a:pr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19">
            <a:extLst>
              <a:ext uri="{FF2B5EF4-FFF2-40B4-BE49-F238E27FC236}">
                <a16:creationId xmlns:a16="http://schemas.microsoft.com/office/drawing/2014/main" id="{1D0BD193-8486-4738-B089-78443BA12D08}"/>
              </a:ext>
            </a:extLst>
          </p:cNvPr>
          <p:cNvSpPr>
            <a:spLocks/>
          </p:cNvSpPr>
          <p:nvPr userDrawn="1"/>
        </p:nvSpPr>
        <p:spPr bwMode="auto">
          <a:xfrm>
            <a:off x="5305777" y="2485493"/>
            <a:ext cx="628073" cy="570602"/>
          </a:xfrm>
          <a:custGeom>
            <a:avLst/>
            <a:gdLst>
              <a:gd name="T0" fmla="*/ 0 w 306"/>
              <a:gd name="T1" fmla="*/ 178 h 278"/>
              <a:gd name="T2" fmla="*/ 227 w 306"/>
              <a:gd name="T3" fmla="*/ 0 h 278"/>
              <a:gd name="T4" fmla="*/ 306 w 306"/>
              <a:gd name="T5" fmla="*/ 100 h 278"/>
              <a:gd name="T6" fmla="*/ 78 w 306"/>
              <a:gd name="T7" fmla="*/ 278 h 278"/>
              <a:gd name="T8" fmla="*/ 0 w 306"/>
              <a:gd name="T9" fmla="*/ 1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278">
                <a:moveTo>
                  <a:pt x="0" y="178"/>
                </a:moveTo>
                <a:lnTo>
                  <a:pt x="227" y="0"/>
                </a:lnTo>
                <a:lnTo>
                  <a:pt x="306" y="100"/>
                </a:lnTo>
                <a:lnTo>
                  <a:pt x="78" y="278"/>
                </a:lnTo>
                <a:lnTo>
                  <a:pt x="0" y="178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20">
            <a:extLst>
              <a:ext uri="{FF2B5EF4-FFF2-40B4-BE49-F238E27FC236}">
                <a16:creationId xmlns:a16="http://schemas.microsoft.com/office/drawing/2014/main" id="{193811DF-2FB4-42A2-BC36-1DF7E6650A30}"/>
              </a:ext>
            </a:extLst>
          </p:cNvPr>
          <p:cNvSpPr>
            <a:spLocks/>
          </p:cNvSpPr>
          <p:nvPr userDrawn="1"/>
        </p:nvSpPr>
        <p:spPr bwMode="auto">
          <a:xfrm>
            <a:off x="6438771" y="3686220"/>
            <a:ext cx="383823" cy="379718"/>
          </a:xfrm>
          <a:custGeom>
            <a:avLst/>
            <a:gdLst>
              <a:gd name="T0" fmla="*/ 0 w 187"/>
              <a:gd name="T1" fmla="*/ 85 h 185"/>
              <a:gd name="T2" fmla="*/ 108 w 187"/>
              <a:gd name="T3" fmla="*/ 0 h 185"/>
              <a:gd name="T4" fmla="*/ 187 w 187"/>
              <a:gd name="T5" fmla="*/ 99 h 185"/>
              <a:gd name="T6" fmla="*/ 78 w 187"/>
              <a:gd name="T7" fmla="*/ 185 h 185"/>
              <a:gd name="T8" fmla="*/ 0 w 187"/>
              <a:gd name="T9" fmla="*/ 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85">
                <a:moveTo>
                  <a:pt x="0" y="85"/>
                </a:moveTo>
                <a:lnTo>
                  <a:pt x="108" y="0"/>
                </a:lnTo>
                <a:lnTo>
                  <a:pt x="187" y="99"/>
                </a:lnTo>
                <a:lnTo>
                  <a:pt x="78" y="185"/>
                </a:lnTo>
                <a:lnTo>
                  <a:pt x="0" y="85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21">
            <a:extLst>
              <a:ext uri="{FF2B5EF4-FFF2-40B4-BE49-F238E27FC236}">
                <a16:creationId xmlns:a16="http://schemas.microsoft.com/office/drawing/2014/main" id="{7534E563-D2FE-4464-BFB4-2FF17989BF96}"/>
              </a:ext>
            </a:extLst>
          </p:cNvPr>
          <p:cNvSpPr>
            <a:spLocks/>
          </p:cNvSpPr>
          <p:nvPr userDrawn="1"/>
        </p:nvSpPr>
        <p:spPr bwMode="auto">
          <a:xfrm>
            <a:off x="5293462" y="2990415"/>
            <a:ext cx="626021" cy="570602"/>
          </a:xfrm>
          <a:custGeom>
            <a:avLst/>
            <a:gdLst>
              <a:gd name="T0" fmla="*/ 0 w 305"/>
              <a:gd name="T1" fmla="*/ 178 h 278"/>
              <a:gd name="T2" fmla="*/ 227 w 305"/>
              <a:gd name="T3" fmla="*/ 0 h 278"/>
              <a:gd name="T4" fmla="*/ 305 w 305"/>
              <a:gd name="T5" fmla="*/ 100 h 278"/>
              <a:gd name="T6" fmla="*/ 78 w 305"/>
              <a:gd name="T7" fmla="*/ 278 h 278"/>
              <a:gd name="T8" fmla="*/ 0 w 305"/>
              <a:gd name="T9" fmla="*/ 1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278">
                <a:moveTo>
                  <a:pt x="0" y="178"/>
                </a:moveTo>
                <a:lnTo>
                  <a:pt x="227" y="0"/>
                </a:lnTo>
                <a:lnTo>
                  <a:pt x="305" y="100"/>
                </a:lnTo>
                <a:lnTo>
                  <a:pt x="78" y="278"/>
                </a:lnTo>
                <a:lnTo>
                  <a:pt x="0" y="178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22">
            <a:extLst>
              <a:ext uri="{FF2B5EF4-FFF2-40B4-BE49-F238E27FC236}">
                <a16:creationId xmlns:a16="http://schemas.microsoft.com/office/drawing/2014/main" id="{26AB20CF-E51C-4D93-B2CA-8E2B68436FD2}"/>
              </a:ext>
            </a:extLst>
          </p:cNvPr>
          <p:cNvSpPr>
            <a:spLocks/>
          </p:cNvSpPr>
          <p:nvPr userDrawn="1"/>
        </p:nvSpPr>
        <p:spPr bwMode="auto">
          <a:xfrm>
            <a:off x="4414981" y="3249033"/>
            <a:ext cx="728647" cy="948267"/>
          </a:xfrm>
          <a:custGeom>
            <a:avLst/>
            <a:gdLst>
              <a:gd name="T0" fmla="*/ 247 w 355"/>
              <a:gd name="T1" fmla="*/ 462 h 462"/>
              <a:gd name="T2" fmla="*/ 0 w 355"/>
              <a:gd name="T3" fmla="*/ 68 h 462"/>
              <a:gd name="T4" fmla="*/ 107 w 355"/>
              <a:gd name="T5" fmla="*/ 0 h 462"/>
              <a:gd name="T6" fmla="*/ 355 w 355"/>
              <a:gd name="T7" fmla="*/ 395 h 462"/>
              <a:gd name="T8" fmla="*/ 247 w 355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462">
                <a:moveTo>
                  <a:pt x="247" y="462"/>
                </a:moveTo>
                <a:lnTo>
                  <a:pt x="0" y="68"/>
                </a:lnTo>
                <a:lnTo>
                  <a:pt x="107" y="0"/>
                </a:lnTo>
                <a:lnTo>
                  <a:pt x="355" y="395"/>
                </a:lnTo>
                <a:lnTo>
                  <a:pt x="247" y="462"/>
                </a:lnTo>
                <a:close/>
              </a:path>
            </a:pathLst>
          </a:custGeom>
          <a:solidFill>
            <a:srgbClr val="FA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Rectangle 123">
            <a:extLst>
              <a:ext uri="{FF2B5EF4-FFF2-40B4-BE49-F238E27FC236}">
                <a16:creationId xmlns:a16="http://schemas.microsoft.com/office/drawing/2014/main" id="{62D998BE-490B-4318-B9F4-B3AD734FCE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5434" y="3928418"/>
            <a:ext cx="730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700" b="0" i="0" u="none" strike="noStrike" cap="none" normalizeH="0" baseline="0" dirty="0">
                <a:ln>
                  <a:noFill/>
                </a:ln>
                <a:solidFill>
                  <a:srgbClr val="2C3257"/>
                </a:solidFill>
                <a:effectLst/>
                <a:latin typeface="Impact" panose="020B0806030902050204" pitchFamily="34" charset="0"/>
              </a:rPr>
              <a:t>Travel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4">
            <a:extLst>
              <a:ext uri="{FF2B5EF4-FFF2-40B4-BE49-F238E27FC236}">
                <a16:creationId xmlns:a16="http://schemas.microsoft.com/office/drawing/2014/main" id="{5174BA3A-AFDE-4DA8-A455-1F8BC3CC58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55613" y="3928418"/>
            <a:ext cx="11123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700" b="0" i="0" u="none" strike="noStrike" cap="none" normalizeH="0" baseline="0" dirty="0">
                <a:ln>
                  <a:noFill/>
                </a:ln>
                <a:solidFill>
                  <a:srgbClr val="2C3257"/>
                </a:solidFill>
                <a:effectLst/>
                <a:latin typeface="Impact" panose="020B0806030902050204" pitchFamily="34" charset="0"/>
              </a:rPr>
              <a:t>Graduation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24319" y="4392289"/>
            <a:ext cx="5222875" cy="558799"/>
          </a:xfrm>
        </p:spPr>
        <p:txBody>
          <a:bodyPr anchor="t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3712431" y="2821903"/>
            <a:ext cx="5222875" cy="1180406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0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08482" y="2576307"/>
            <a:ext cx="10766691" cy="4273756"/>
            <a:chOff x="644493" y="3655433"/>
            <a:chExt cx="11412041" cy="4529923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290418D6-7B9C-460D-83C5-D0CB5E664D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5915" y="4055675"/>
              <a:ext cx="2066894" cy="1849326"/>
            </a:xfrm>
            <a:custGeom>
              <a:avLst/>
              <a:gdLst>
                <a:gd name="T0" fmla="*/ 103 w 1146"/>
                <a:gd name="T1" fmla="*/ 137 h 1026"/>
                <a:gd name="T2" fmla="*/ 364 w 1146"/>
                <a:gd name="T3" fmla="*/ 358 h 1026"/>
                <a:gd name="T4" fmla="*/ 364 w 1146"/>
                <a:gd name="T5" fmla="*/ 465 h 1026"/>
                <a:gd name="T6" fmla="*/ 237 w 1146"/>
                <a:gd name="T7" fmla="*/ 465 h 1026"/>
                <a:gd name="T8" fmla="*/ 162 w 1146"/>
                <a:gd name="T9" fmla="*/ 402 h 1026"/>
                <a:gd name="T10" fmla="*/ 35 w 1146"/>
                <a:gd name="T11" fmla="*/ 402 h 1026"/>
                <a:gd name="T12" fmla="*/ 35 w 1146"/>
                <a:gd name="T13" fmla="*/ 510 h 1026"/>
                <a:gd name="T14" fmla="*/ 611 w 1146"/>
                <a:gd name="T15" fmla="*/ 996 h 1026"/>
                <a:gd name="T16" fmla="*/ 738 w 1146"/>
                <a:gd name="T17" fmla="*/ 996 h 1026"/>
                <a:gd name="T18" fmla="*/ 738 w 1146"/>
                <a:gd name="T19" fmla="*/ 889 h 1026"/>
                <a:gd name="T20" fmla="*/ 630 w 1146"/>
                <a:gd name="T21" fmla="*/ 797 h 1026"/>
                <a:gd name="T22" fmla="*/ 630 w 1146"/>
                <a:gd name="T23" fmla="*/ 690 h 1026"/>
                <a:gd name="T24" fmla="*/ 757 w 1146"/>
                <a:gd name="T25" fmla="*/ 690 h 1026"/>
                <a:gd name="T26" fmla="*/ 983 w 1146"/>
                <a:gd name="T27" fmla="*/ 881 h 1026"/>
                <a:gd name="T28" fmla="*/ 1111 w 1146"/>
                <a:gd name="T29" fmla="*/ 881 h 1026"/>
                <a:gd name="T30" fmla="*/ 1111 w 1146"/>
                <a:gd name="T31" fmla="*/ 773 h 1026"/>
                <a:gd name="T32" fmla="*/ 231 w 1146"/>
                <a:gd name="T33" fmla="*/ 30 h 1026"/>
                <a:gd name="T34" fmla="*/ 103 w 1146"/>
                <a:gd name="T35" fmla="*/ 30 h 1026"/>
                <a:gd name="T36" fmla="*/ 103 w 1146"/>
                <a:gd name="T37" fmla="*/ 137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6" h="1026">
                  <a:moveTo>
                    <a:pt x="103" y="137"/>
                  </a:moveTo>
                  <a:cubicBezTo>
                    <a:pt x="364" y="358"/>
                    <a:pt x="364" y="358"/>
                    <a:pt x="364" y="358"/>
                  </a:cubicBezTo>
                  <a:cubicBezTo>
                    <a:pt x="399" y="387"/>
                    <a:pt x="399" y="435"/>
                    <a:pt x="364" y="465"/>
                  </a:cubicBezTo>
                  <a:cubicBezTo>
                    <a:pt x="329" y="495"/>
                    <a:pt x="272" y="495"/>
                    <a:pt x="237" y="465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27" y="373"/>
                    <a:pt x="70" y="373"/>
                    <a:pt x="35" y="402"/>
                  </a:cubicBezTo>
                  <a:cubicBezTo>
                    <a:pt x="0" y="432"/>
                    <a:pt x="0" y="480"/>
                    <a:pt x="35" y="510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646" y="1026"/>
                    <a:pt x="703" y="1026"/>
                    <a:pt x="738" y="996"/>
                  </a:cubicBezTo>
                  <a:cubicBezTo>
                    <a:pt x="773" y="967"/>
                    <a:pt x="773" y="919"/>
                    <a:pt x="738" y="889"/>
                  </a:cubicBezTo>
                  <a:cubicBezTo>
                    <a:pt x="630" y="797"/>
                    <a:pt x="630" y="797"/>
                    <a:pt x="630" y="797"/>
                  </a:cubicBezTo>
                  <a:cubicBezTo>
                    <a:pt x="595" y="768"/>
                    <a:pt x="595" y="720"/>
                    <a:pt x="630" y="690"/>
                  </a:cubicBezTo>
                  <a:cubicBezTo>
                    <a:pt x="665" y="660"/>
                    <a:pt x="722" y="660"/>
                    <a:pt x="757" y="690"/>
                  </a:cubicBezTo>
                  <a:cubicBezTo>
                    <a:pt x="983" y="881"/>
                    <a:pt x="983" y="881"/>
                    <a:pt x="983" y="881"/>
                  </a:cubicBezTo>
                  <a:cubicBezTo>
                    <a:pt x="1018" y="911"/>
                    <a:pt x="1075" y="911"/>
                    <a:pt x="1111" y="881"/>
                  </a:cubicBezTo>
                  <a:cubicBezTo>
                    <a:pt x="1146" y="851"/>
                    <a:pt x="1146" y="803"/>
                    <a:pt x="1111" y="773"/>
                  </a:cubicBezTo>
                  <a:cubicBezTo>
                    <a:pt x="231" y="30"/>
                    <a:pt x="231" y="30"/>
                    <a:pt x="231" y="30"/>
                  </a:cubicBezTo>
                  <a:cubicBezTo>
                    <a:pt x="196" y="0"/>
                    <a:pt x="139" y="0"/>
                    <a:pt x="103" y="30"/>
                  </a:cubicBezTo>
                  <a:cubicBezTo>
                    <a:pt x="68" y="60"/>
                    <a:pt x="68" y="108"/>
                    <a:pt x="103" y="137"/>
                  </a:cubicBezTo>
                  <a:close/>
                </a:path>
              </a:pathLst>
            </a:custGeom>
            <a:solidFill>
              <a:srgbClr val="A4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8E48C6DD-24D5-44DE-B7BD-50138F0E9F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737" y="3655433"/>
              <a:ext cx="4361617" cy="3497503"/>
            </a:xfrm>
            <a:custGeom>
              <a:avLst/>
              <a:gdLst>
                <a:gd name="T0" fmla="*/ 98 w 2418"/>
                <a:gd name="T1" fmla="*/ 262 h 1940"/>
                <a:gd name="T2" fmla="*/ 710 w 2418"/>
                <a:gd name="T3" fmla="*/ 779 h 1940"/>
                <a:gd name="T4" fmla="*/ 710 w 2418"/>
                <a:gd name="T5" fmla="*/ 881 h 1940"/>
                <a:gd name="T6" fmla="*/ 590 w 2418"/>
                <a:gd name="T7" fmla="*/ 881 h 1940"/>
                <a:gd name="T8" fmla="*/ 154 w 2418"/>
                <a:gd name="T9" fmla="*/ 513 h 1940"/>
                <a:gd name="T10" fmla="*/ 33 w 2418"/>
                <a:gd name="T11" fmla="*/ 513 h 1940"/>
                <a:gd name="T12" fmla="*/ 33 w 2418"/>
                <a:gd name="T13" fmla="*/ 614 h 1940"/>
                <a:gd name="T14" fmla="*/ 1424 w 2418"/>
                <a:gd name="T15" fmla="*/ 1789 h 1940"/>
                <a:gd name="T16" fmla="*/ 1544 w 2418"/>
                <a:gd name="T17" fmla="*/ 1789 h 1940"/>
                <a:gd name="T18" fmla="*/ 1544 w 2418"/>
                <a:gd name="T19" fmla="*/ 1687 h 1940"/>
                <a:gd name="T20" fmla="*/ 1542 w 2418"/>
                <a:gd name="T21" fmla="*/ 1686 h 1940"/>
                <a:gd name="T22" fmla="*/ 1542 w 2418"/>
                <a:gd name="T23" fmla="*/ 1584 h 1940"/>
                <a:gd name="T24" fmla="*/ 1663 w 2418"/>
                <a:gd name="T25" fmla="*/ 1584 h 1940"/>
                <a:gd name="T26" fmla="*/ 2044 w 2418"/>
                <a:gd name="T27" fmla="*/ 1912 h 1940"/>
                <a:gd name="T28" fmla="*/ 2165 w 2418"/>
                <a:gd name="T29" fmla="*/ 1912 h 1940"/>
                <a:gd name="T30" fmla="*/ 2165 w 2418"/>
                <a:gd name="T31" fmla="*/ 1810 h 1940"/>
                <a:gd name="T32" fmla="*/ 1712 w 2418"/>
                <a:gd name="T33" fmla="*/ 1422 h 1940"/>
                <a:gd name="T34" fmla="*/ 1712 w 2418"/>
                <a:gd name="T35" fmla="*/ 1320 h 1940"/>
                <a:gd name="T36" fmla="*/ 1832 w 2418"/>
                <a:gd name="T37" fmla="*/ 1320 h 1940"/>
                <a:gd name="T38" fmla="*/ 1832 w 2418"/>
                <a:gd name="T39" fmla="*/ 1320 h 1940"/>
                <a:gd name="T40" fmla="*/ 2265 w 2418"/>
                <a:gd name="T41" fmla="*/ 1669 h 1940"/>
                <a:gd name="T42" fmla="*/ 2385 w 2418"/>
                <a:gd name="T43" fmla="*/ 1669 h 1940"/>
                <a:gd name="T44" fmla="*/ 2385 w 2418"/>
                <a:gd name="T45" fmla="*/ 1567 h 1940"/>
                <a:gd name="T46" fmla="*/ 543 w 2418"/>
                <a:gd name="T47" fmla="*/ 28 h 1940"/>
                <a:gd name="T48" fmla="*/ 423 w 2418"/>
                <a:gd name="T49" fmla="*/ 28 h 1940"/>
                <a:gd name="T50" fmla="*/ 423 w 2418"/>
                <a:gd name="T51" fmla="*/ 130 h 1940"/>
                <a:gd name="T52" fmla="*/ 845 w 2418"/>
                <a:gd name="T53" fmla="*/ 487 h 1940"/>
                <a:gd name="T54" fmla="*/ 845 w 2418"/>
                <a:gd name="T55" fmla="*/ 487 h 1940"/>
                <a:gd name="T56" fmla="*/ 845 w 2418"/>
                <a:gd name="T57" fmla="*/ 588 h 1940"/>
                <a:gd name="T58" fmla="*/ 725 w 2418"/>
                <a:gd name="T59" fmla="*/ 588 h 1940"/>
                <a:gd name="T60" fmla="*/ 218 w 2418"/>
                <a:gd name="T61" fmla="*/ 160 h 1940"/>
                <a:gd name="T62" fmla="*/ 98 w 2418"/>
                <a:gd name="T63" fmla="*/ 160 h 1940"/>
                <a:gd name="T64" fmla="*/ 98 w 2418"/>
                <a:gd name="T65" fmla="*/ 262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8" h="1940">
                  <a:moveTo>
                    <a:pt x="98" y="262"/>
                  </a:moveTo>
                  <a:cubicBezTo>
                    <a:pt x="710" y="779"/>
                    <a:pt x="710" y="779"/>
                    <a:pt x="710" y="779"/>
                  </a:cubicBezTo>
                  <a:cubicBezTo>
                    <a:pt x="743" y="808"/>
                    <a:pt x="743" y="853"/>
                    <a:pt x="710" y="881"/>
                  </a:cubicBezTo>
                  <a:cubicBezTo>
                    <a:pt x="677" y="909"/>
                    <a:pt x="623" y="909"/>
                    <a:pt x="590" y="881"/>
                  </a:cubicBezTo>
                  <a:cubicBezTo>
                    <a:pt x="154" y="513"/>
                    <a:pt x="154" y="513"/>
                    <a:pt x="154" y="513"/>
                  </a:cubicBezTo>
                  <a:cubicBezTo>
                    <a:pt x="120" y="485"/>
                    <a:pt x="66" y="485"/>
                    <a:pt x="33" y="513"/>
                  </a:cubicBezTo>
                  <a:cubicBezTo>
                    <a:pt x="0" y="541"/>
                    <a:pt x="0" y="586"/>
                    <a:pt x="33" y="614"/>
                  </a:cubicBezTo>
                  <a:cubicBezTo>
                    <a:pt x="1424" y="1789"/>
                    <a:pt x="1424" y="1789"/>
                    <a:pt x="1424" y="1789"/>
                  </a:cubicBezTo>
                  <a:cubicBezTo>
                    <a:pt x="1457" y="1817"/>
                    <a:pt x="1511" y="1817"/>
                    <a:pt x="1544" y="1789"/>
                  </a:cubicBezTo>
                  <a:cubicBezTo>
                    <a:pt x="1577" y="1761"/>
                    <a:pt x="1577" y="1715"/>
                    <a:pt x="1544" y="1687"/>
                  </a:cubicBezTo>
                  <a:cubicBezTo>
                    <a:pt x="1542" y="1686"/>
                    <a:pt x="1542" y="1686"/>
                    <a:pt x="1542" y="1686"/>
                  </a:cubicBezTo>
                  <a:cubicBezTo>
                    <a:pt x="1509" y="1658"/>
                    <a:pt x="1509" y="1612"/>
                    <a:pt x="1542" y="1584"/>
                  </a:cubicBezTo>
                  <a:cubicBezTo>
                    <a:pt x="1575" y="1556"/>
                    <a:pt x="1629" y="1556"/>
                    <a:pt x="1663" y="1584"/>
                  </a:cubicBezTo>
                  <a:cubicBezTo>
                    <a:pt x="2044" y="1912"/>
                    <a:pt x="2044" y="1912"/>
                    <a:pt x="2044" y="1912"/>
                  </a:cubicBezTo>
                  <a:cubicBezTo>
                    <a:pt x="2077" y="1940"/>
                    <a:pt x="2131" y="1940"/>
                    <a:pt x="2165" y="1912"/>
                  </a:cubicBezTo>
                  <a:cubicBezTo>
                    <a:pt x="2198" y="1884"/>
                    <a:pt x="2198" y="1838"/>
                    <a:pt x="2165" y="1810"/>
                  </a:cubicBezTo>
                  <a:cubicBezTo>
                    <a:pt x="1712" y="1422"/>
                    <a:pt x="1712" y="1422"/>
                    <a:pt x="1712" y="1422"/>
                  </a:cubicBezTo>
                  <a:cubicBezTo>
                    <a:pt x="1678" y="1394"/>
                    <a:pt x="1678" y="1348"/>
                    <a:pt x="1712" y="1320"/>
                  </a:cubicBezTo>
                  <a:cubicBezTo>
                    <a:pt x="1745" y="1292"/>
                    <a:pt x="1799" y="1292"/>
                    <a:pt x="1832" y="1320"/>
                  </a:cubicBezTo>
                  <a:cubicBezTo>
                    <a:pt x="1832" y="1320"/>
                    <a:pt x="1832" y="1320"/>
                    <a:pt x="1832" y="1320"/>
                  </a:cubicBezTo>
                  <a:cubicBezTo>
                    <a:pt x="2265" y="1669"/>
                    <a:pt x="2265" y="1669"/>
                    <a:pt x="2265" y="1669"/>
                  </a:cubicBezTo>
                  <a:cubicBezTo>
                    <a:pt x="2298" y="1697"/>
                    <a:pt x="2352" y="1697"/>
                    <a:pt x="2385" y="1669"/>
                  </a:cubicBezTo>
                  <a:cubicBezTo>
                    <a:pt x="2418" y="1641"/>
                    <a:pt x="2418" y="1596"/>
                    <a:pt x="2385" y="1567"/>
                  </a:cubicBezTo>
                  <a:cubicBezTo>
                    <a:pt x="543" y="28"/>
                    <a:pt x="543" y="28"/>
                    <a:pt x="543" y="28"/>
                  </a:cubicBezTo>
                  <a:cubicBezTo>
                    <a:pt x="510" y="0"/>
                    <a:pt x="456" y="0"/>
                    <a:pt x="423" y="28"/>
                  </a:cubicBezTo>
                  <a:cubicBezTo>
                    <a:pt x="390" y="56"/>
                    <a:pt x="390" y="102"/>
                    <a:pt x="423" y="130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78" y="515"/>
                    <a:pt x="878" y="560"/>
                    <a:pt x="845" y="588"/>
                  </a:cubicBezTo>
                  <a:cubicBezTo>
                    <a:pt x="812" y="616"/>
                    <a:pt x="758" y="616"/>
                    <a:pt x="725" y="588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185" y="132"/>
                    <a:pt x="131" y="132"/>
                    <a:pt x="98" y="160"/>
                  </a:cubicBezTo>
                  <a:cubicBezTo>
                    <a:pt x="65" y="188"/>
                    <a:pt x="65" y="234"/>
                    <a:pt x="98" y="262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3FD14235-4589-4DEF-BEEE-260BF7F810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104" y="4601647"/>
              <a:ext cx="248356" cy="332509"/>
            </a:xfrm>
            <a:custGeom>
              <a:avLst/>
              <a:gdLst>
                <a:gd name="T0" fmla="*/ 49 w 137"/>
                <a:gd name="T1" fmla="*/ 109 h 184"/>
                <a:gd name="T2" fmla="*/ 0 w 137"/>
                <a:gd name="T3" fmla="*/ 37 h 184"/>
                <a:gd name="T4" fmla="*/ 14 w 137"/>
                <a:gd name="T5" fmla="*/ 0 h 184"/>
                <a:gd name="T6" fmla="*/ 137 w 137"/>
                <a:gd name="T7" fmla="*/ 184 h 184"/>
                <a:gd name="T8" fmla="*/ 49 w 137"/>
                <a:gd name="T9" fmla="*/ 10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4">
                  <a:moveTo>
                    <a:pt x="49" y="10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24"/>
                    <a:pt x="5" y="11"/>
                    <a:pt x="14" y="0"/>
                  </a:cubicBezTo>
                  <a:cubicBezTo>
                    <a:pt x="137" y="184"/>
                    <a:pt x="137" y="184"/>
                    <a:pt x="137" y="184"/>
                  </a:cubicBezTo>
                  <a:lnTo>
                    <a:pt x="49" y="109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3550A98E-885D-454C-91AA-A40AC35F55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9676" y="4540071"/>
              <a:ext cx="621916" cy="829220"/>
            </a:xfrm>
            <a:custGeom>
              <a:avLst/>
              <a:gdLst>
                <a:gd name="T0" fmla="*/ 257 w 345"/>
                <a:gd name="T1" fmla="*/ 384 h 459"/>
                <a:gd name="T2" fmla="*/ 0 w 345"/>
                <a:gd name="T3" fmla="*/ 1 h 459"/>
                <a:gd name="T4" fmla="*/ 42 w 345"/>
                <a:gd name="T5" fmla="*/ 6 h 459"/>
                <a:gd name="T6" fmla="*/ 345 w 345"/>
                <a:gd name="T7" fmla="*/ 459 h 459"/>
                <a:gd name="T8" fmla="*/ 257 w 345"/>
                <a:gd name="T9" fmla="*/ 38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59">
                  <a:moveTo>
                    <a:pt x="257" y="38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9" y="2"/>
                    <a:pt x="42" y="6"/>
                  </a:cubicBezTo>
                  <a:cubicBezTo>
                    <a:pt x="345" y="459"/>
                    <a:pt x="345" y="459"/>
                    <a:pt x="345" y="459"/>
                  </a:cubicBezTo>
                  <a:lnTo>
                    <a:pt x="257" y="38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B58D658C-6B40-42F7-97A2-E5765F18C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181" y="4821267"/>
              <a:ext cx="726594" cy="981107"/>
            </a:xfrm>
            <a:custGeom>
              <a:avLst/>
              <a:gdLst>
                <a:gd name="T0" fmla="*/ 276 w 354"/>
                <a:gd name="T1" fmla="*/ 412 h 478"/>
                <a:gd name="T2" fmla="*/ 0 w 354"/>
                <a:gd name="T3" fmla="*/ 0 h 478"/>
                <a:gd name="T4" fmla="*/ 78 w 354"/>
                <a:gd name="T5" fmla="*/ 65 h 478"/>
                <a:gd name="T6" fmla="*/ 354 w 354"/>
                <a:gd name="T7" fmla="*/ 478 h 478"/>
                <a:gd name="T8" fmla="*/ 276 w 354"/>
                <a:gd name="T9" fmla="*/ 4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78">
                  <a:moveTo>
                    <a:pt x="276" y="412"/>
                  </a:moveTo>
                  <a:lnTo>
                    <a:pt x="0" y="0"/>
                  </a:lnTo>
                  <a:lnTo>
                    <a:pt x="78" y="65"/>
                  </a:lnTo>
                  <a:lnTo>
                    <a:pt x="354" y="478"/>
                  </a:lnTo>
                  <a:lnTo>
                    <a:pt x="276" y="412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37804D62-734D-4E2F-A713-73760A3531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8675" y="3911998"/>
              <a:ext cx="476186" cy="632178"/>
            </a:xfrm>
            <a:custGeom>
              <a:avLst/>
              <a:gdLst>
                <a:gd name="T0" fmla="*/ 177 w 265"/>
                <a:gd name="T1" fmla="*/ 277 h 351"/>
                <a:gd name="T2" fmla="*/ 0 w 265"/>
                <a:gd name="T3" fmla="*/ 12 h 351"/>
                <a:gd name="T4" fmla="*/ 30 w 265"/>
                <a:gd name="T5" fmla="*/ 0 h 351"/>
                <a:gd name="T6" fmla="*/ 265 w 265"/>
                <a:gd name="T7" fmla="*/ 351 h 351"/>
                <a:gd name="T8" fmla="*/ 177 w 265"/>
                <a:gd name="T9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51">
                  <a:moveTo>
                    <a:pt x="177" y="27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9" y="6"/>
                    <a:pt x="19" y="2"/>
                    <a:pt x="30" y="0"/>
                  </a:cubicBezTo>
                  <a:cubicBezTo>
                    <a:pt x="265" y="351"/>
                    <a:pt x="265" y="351"/>
                    <a:pt x="265" y="351"/>
                  </a:cubicBezTo>
                  <a:lnTo>
                    <a:pt x="177" y="277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5ECBE123-463F-4682-83D3-E83072E5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3312" y="5252298"/>
              <a:ext cx="726594" cy="983160"/>
            </a:xfrm>
            <a:custGeom>
              <a:avLst/>
              <a:gdLst>
                <a:gd name="T0" fmla="*/ 315 w 403"/>
                <a:gd name="T1" fmla="*/ 471 h 545"/>
                <a:gd name="T2" fmla="*/ 0 w 403"/>
                <a:gd name="T3" fmla="*/ 0 h 545"/>
                <a:gd name="T4" fmla="*/ 48 w 403"/>
                <a:gd name="T5" fmla="*/ 16 h 545"/>
                <a:gd name="T6" fmla="*/ 403 w 403"/>
                <a:gd name="T7" fmla="*/ 545 h 545"/>
                <a:gd name="T8" fmla="*/ 315 w 403"/>
                <a:gd name="T9" fmla="*/ 47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45">
                  <a:moveTo>
                    <a:pt x="315" y="4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31" y="15"/>
                    <a:pt x="48" y="16"/>
                  </a:cubicBezTo>
                  <a:cubicBezTo>
                    <a:pt x="403" y="545"/>
                    <a:pt x="403" y="545"/>
                    <a:pt x="403" y="545"/>
                  </a:cubicBezTo>
                  <a:lnTo>
                    <a:pt x="315" y="471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C3E8A5E6-5409-4811-B608-88690F8E0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4723" y="5184564"/>
              <a:ext cx="1028316" cy="1486028"/>
            </a:xfrm>
            <a:custGeom>
              <a:avLst/>
              <a:gdLst>
                <a:gd name="T0" fmla="*/ 483 w 571"/>
                <a:gd name="T1" fmla="*/ 750 h 824"/>
                <a:gd name="T2" fmla="*/ 0 w 571"/>
                <a:gd name="T3" fmla="*/ 29 h 824"/>
                <a:gd name="T4" fmla="*/ 19 w 571"/>
                <a:gd name="T5" fmla="*/ 0 h 824"/>
                <a:gd name="T6" fmla="*/ 571 w 571"/>
                <a:gd name="T7" fmla="*/ 824 h 824"/>
                <a:gd name="T8" fmla="*/ 483 w 571"/>
                <a:gd name="T9" fmla="*/ 75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824">
                  <a:moveTo>
                    <a:pt x="483" y="75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" y="21"/>
                    <a:pt x="15" y="10"/>
                    <a:pt x="19" y="0"/>
                  </a:cubicBezTo>
                  <a:cubicBezTo>
                    <a:pt x="571" y="824"/>
                    <a:pt x="571" y="824"/>
                    <a:pt x="571" y="824"/>
                  </a:cubicBezTo>
                  <a:lnTo>
                    <a:pt x="483" y="750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034A46EC-2DE8-4B48-99F7-EDA83E157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5503" y="3998204"/>
              <a:ext cx="724542" cy="981107"/>
            </a:xfrm>
            <a:custGeom>
              <a:avLst/>
              <a:gdLst>
                <a:gd name="T0" fmla="*/ 275 w 353"/>
                <a:gd name="T1" fmla="*/ 412 h 478"/>
                <a:gd name="T2" fmla="*/ 0 w 353"/>
                <a:gd name="T3" fmla="*/ 0 h 478"/>
                <a:gd name="T4" fmla="*/ 77 w 353"/>
                <a:gd name="T5" fmla="*/ 66 h 478"/>
                <a:gd name="T6" fmla="*/ 353 w 353"/>
                <a:gd name="T7" fmla="*/ 478 h 478"/>
                <a:gd name="T8" fmla="*/ 275 w 353"/>
                <a:gd name="T9" fmla="*/ 4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78">
                  <a:moveTo>
                    <a:pt x="275" y="412"/>
                  </a:moveTo>
                  <a:lnTo>
                    <a:pt x="0" y="0"/>
                  </a:lnTo>
                  <a:lnTo>
                    <a:pt x="77" y="66"/>
                  </a:lnTo>
                  <a:lnTo>
                    <a:pt x="353" y="478"/>
                  </a:lnTo>
                  <a:lnTo>
                    <a:pt x="275" y="412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F046C8BB-1AB4-4995-BDE2-8CFE19B1FD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634" y="4433339"/>
              <a:ext cx="1732331" cy="2487661"/>
            </a:xfrm>
            <a:custGeom>
              <a:avLst/>
              <a:gdLst>
                <a:gd name="T0" fmla="*/ 922 w 961"/>
                <a:gd name="T1" fmla="*/ 1377 h 1380"/>
                <a:gd name="T2" fmla="*/ 0 w 961"/>
                <a:gd name="T3" fmla="*/ 0 h 1380"/>
                <a:gd name="T4" fmla="*/ 88 w 961"/>
                <a:gd name="T5" fmla="*/ 75 h 1380"/>
                <a:gd name="T6" fmla="*/ 961 w 961"/>
                <a:gd name="T7" fmla="*/ 1378 h 1380"/>
                <a:gd name="T8" fmla="*/ 922 w 961"/>
                <a:gd name="T9" fmla="*/ 137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380">
                  <a:moveTo>
                    <a:pt x="922" y="137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61" y="1378"/>
                    <a:pt x="961" y="1378"/>
                    <a:pt x="961" y="1378"/>
                  </a:cubicBezTo>
                  <a:cubicBezTo>
                    <a:pt x="948" y="1380"/>
                    <a:pt x="935" y="1380"/>
                    <a:pt x="922" y="1377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65BA27D4-7118-4601-9EFC-7E6089887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5822" y="4745323"/>
              <a:ext cx="1424453" cy="2101786"/>
            </a:xfrm>
            <a:custGeom>
              <a:avLst/>
              <a:gdLst>
                <a:gd name="T0" fmla="*/ 759 w 789"/>
                <a:gd name="T1" fmla="*/ 1080 h 1166"/>
                <a:gd name="T2" fmla="*/ 785 w 789"/>
                <a:gd name="T3" fmla="*/ 1120 h 1166"/>
                <a:gd name="T4" fmla="*/ 778 w 789"/>
                <a:gd name="T5" fmla="*/ 1166 h 1166"/>
                <a:gd name="T6" fmla="*/ 0 w 789"/>
                <a:gd name="T7" fmla="*/ 5 h 1166"/>
                <a:gd name="T8" fmla="*/ 35 w 789"/>
                <a:gd name="T9" fmla="*/ 0 h 1166"/>
                <a:gd name="T10" fmla="*/ 738 w 789"/>
                <a:gd name="T11" fmla="*/ 1050 h 1166"/>
                <a:gd name="T12" fmla="*/ 759 w 789"/>
                <a:gd name="T13" fmla="*/ 108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1166">
                  <a:moveTo>
                    <a:pt x="759" y="1080"/>
                  </a:moveTo>
                  <a:cubicBezTo>
                    <a:pt x="785" y="1120"/>
                    <a:pt x="785" y="1120"/>
                    <a:pt x="785" y="1120"/>
                  </a:cubicBezTo>
                  <a:cubicBezTo>
                    <a:pt x="789" y="1136"/>
                    <a:pt x="786" y="1152"/>
                    <a:pt x="778" y="11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6"/>
                    <a:pt x="24" y="4"/>
                    <a:pt x="35" y="0"/>
                  </a:cubicBezTo>
                  <a:cubicBezTo>
                    <a:pt x="738" y="1050"/>
                    <a:pt x="738" y="1050"/>
                    <a:pt x="738" y="1050"/>
                  </a:cubicBezTo>
                  <a:cubicBezTo>
                    <a:pt x="742" y="1061"/>
                    <a:pt x="749" y="1071"/>
                    <a:pt x="759" y="1080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479B80AF-9735-4DC6-89DC-66C713997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8488" y="3698535"/>
              <a:ext cx="346877" cy="455661"/>
            </a:xfrm>
            <a:custGeom>
              <a:avLst/>
              <a:gdLst>
                <a:gd name="T0" fmla="*/ 103 w 192"/>
                <a:gd name="T1" fmla="*/ 179 h 253"/>
                <a:gd name="T2" fmla="*/ 0 w 192"/>
                <a:gd name="T3" fmla="*/ 25 h 253"/>
                <a:gd name="T4" fmla="*/ 17 w 192"/>
                <a:gd name="T5" fmla="*/ 4 h 253"/>
                <a:gd name="T6" fmla="*/ 22 w 192"/>
                <a:gd name="T7" fmla="*/ 0 h 253"/>
                <a:gd name="T8" fmla="*/ 192 w 192"/>
                <a:gd name="T9" fmla="*/ 253 h 253"/>
                <a:gd name="T10" fmla="*/ 103 w 192"/>
                <a:gd name="T11" fmla="*/ 17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53">
                  <a:moveTo>
                    <a:pt x="103" y="179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4" y="17"/>
                    <a:pt x="10" y="10"/>
                    <a:pt x="17" y="4"/>
                  </a:cubicBezTo>
                  <a:cubicBezTo>
                    <a:pt x="19" y="3"/>
                    <a:pt x="20" y="1"/>
                    <a:pt x="22" y="0"/>
                  </a:cubicBezTo>
                  <a:cubicBezTo>
                    <a:pt x="192" y="253"/>
                    <a:pt x="192" y="253"/>
                    <a:pt x="192" y="253"/>
                  </a:cubicBezTo>
                  <a:lnTo>
                    <a:pt x="103" y="179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56C867B6-9040-4882-86A2-C8FD9FA09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2954" y="3671853"/>
              <a:ext cx="1949899" cy="2826328"/>
            </a:xfrm>
            <a:custGeom>
              <a:avLst/>
              <a:gdLst>
                <a:gd name="T0" fmla="*/ 1050 w 1081"/>
                <a:gd name="T1" fmla="*/ 1567 h 1567"/>
                <a:gd name="T2" fmla="*/ 365 w 1081"/>
                <a:gd name="T3" fmla="*/ 544 h 1567"/>
                <a:gd name="T4" fmla="*/ 342 w 1081"/>
                <a:gd name="T5" fmla="*/ 478 h 1567"/>
                <a:gd name="T6" fmla="*/ 342 w 1081"/>
                <a:gd name="T7" fmla="*/ 478 h 1567"/>
                <a:gd name="T8" fmla="*/ 291 w 1081"/>
                <a:gd name="T9" fmla="*/ 434 h 1567"/>
                <a:gd name="T10" fmla="*/ 0 w 1081"/>
                <a:gd name="T11" fmla="*/ 0 h 1567"/>
                <a:gd name="T12" fmla="*/ 40 w 1081"/>
                <a:gd name="T13" fmla="*/ 19 h 1567"/>
                <a:gd name="T14" fmla="*/ 65 w 1081"/>
                <a:gd name="T15" fmla="*/ 40 h 1567"/>
                <a:gd name="T16" fmla="*/ 1081 w 1081"/>
                <a:gd name="T17" fmla="*/ 1556 h 1567"/>
                <a:gd name="T18" fmla="*/ 1050 w 1081"/>
                <a:gd name="T19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1" h="1567">
                  <a:moveTo>
                    <a:pt x="1050" y="1567"/>
                  </a:moveTo>
                  <a:cubicBezTo>
                    <a:pt x="365" y="544"/>
                    <a:pt x="365" y="544"/>
                    <a:pt x="365" y="544"/>
                  </a:cubicBezTo>
                  <a:cubicBezTo>
                    <a:pt x="371" y="521"/>
                    <a:pt x="364" y="496"/>
                    <a:pt x="342" y="478"/>
                  </a:cubicBezTo>
                  <a:cubicBezTo>
                    <a:pt x="342" y="478"/>
                    <a:pt x="342" y="478"/>
                    <a:pt x="342" y="478"/>
                  </a:cubicBezTo>
                  <a:cubicBezTo>
                    <a:pt x="291" y="434"/>
                    <a:pt x="291" y="434"/>
                    <a:pt x="291" y="4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"/>
                    <a:pt x="29" y="9"/>
                    <a:pt x="40" y="1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1081" y="1556"/>
                    <a:pt x="1081" y="1556"/>
                    <a:pt x="1081" y="1556"/>
                  </a:cubicBezTo>
                  <a:cubicBezTo>
                    <a:pt x="1070" y="1558"/>
                    <a:pt x="1060" y="1561"/>
                    <a:pt x="1050" y="1567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392B2C1F-F3BD-4B61-AFB3-5DC543B1F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5034" y="4043360"/>
              <a:ext cx="1853431" cy="2660073"/>
            </a:xfrm>
            <a:custGeom>
              <a:avLst/>
              <a:gdLst>
                <a:gd name="T0" fmla="*/ 88 w 1027"/>
                <a:gd name="T1" fmla="*/ 75 h 1475"/>
                <a:gd name="T2" fmla="*/ 1027 w 1027"/>
                <a:gd name="T3" fmla="*/ 1475 h 1475"/>
                <a:gd name="T4" fmla="*/ 1011 w 1027"/>
                <a:gd name="T5" fmla="*/ 1465 h 1475"/>
                <a:gd name="T6" fmla="*/ 943 w 1027"/>
                <a:gd name="T7" fmla="*/ 1408 h 1475"/>
                <a:gd name="T8" fmla="*/ 0 w 1027"/>
                <a:gd name="T9" fmla="*/ 0 h 1475"/>
                <a:gd name="T10" fmla="*/ 88 w 1027"/>
                <a:gd name="T11" fmla="*/ 75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475">
                  <a:moveTo>
                    <a:pt x="88" y="75"/>
                  </a:moveTo>
                  <a:cubicBezTo>
                    <a:pt x="1027" y="1475"/>
                    <a:pt x="1027" y="1475"/>
                    <a:pt x="1027" y="1475"/>
                  </a:cubicBezTo>
                  <a:cubicBezTo>
                    <a:pt x="1021" y="1472"/>
                    <a:pt x="1016" y="1469"/>
                    <a:pt x="1011" y="1465"/>
                  </a:cubicBezTo>
                  <a:cubicBezTo>
                    <a:pt x="943" y="1408"/>
                    <a:pt x="943" y="1408"/>
                    <a:pt x="943" y="14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5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20778B41-E053-49AB-99A1-9346EAC294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219" y="4478495"/>
              <a:ext cx="1787750" cy="2603115"/>
            </a:xfrm>
            <a:custGeom>
              <a:avLst/>
              <a:gdLst>
                <a:gd name="T0" fmla="*/ 88 w 1076"/>
                <a:gd name="T1" fmla="*/ 75 h 1567"/>
                <a:gd name="T2" fmla="*/ 639 w 1076"/>
                <a:gd name="T3" fmla="*/ 897 h 1567"/>
                <a:gd name="T4" fmla="*/ 662 w 1076"/>
                <a:gd name="T5" fmla="*/ 966 h 1567"/>
                <a:gd name="T6" fmla="*/ 717 w 1076"/>
                <a:gd name="T7" fmla="*/ 1013 h 1567"/>
                <a:gd name="T8" fmla="*/ 1076 w 1076"/>
                <a:gd name="T9" fmla="*/ 1548 h 1567"/>
                <a:gd name="T10" fmla="*/ 1069 w 1076"/>
                <a:gd name="T11" fmla="*/ 1555 h 1567"/>
                <a:gd name="T12" fmla="*/ 1050 w 1076"/>
                <a:gd name="T13" fmla="*/ 1567 h 1567"/>
                <a:gd name="T14" fmla="*/ 0 w 1076"/>
                <a:gd name="T15" fmla="*/ 0 h 1567"/>
                <a:gd name="T16" fmla="*/ 88 w 1076"/>
                <a:gd name="T17" fmla="*/ 75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6" h="1567">
                  <a:moveTo>
                    <a:pt x="88" y="75"/>
                  </a:moveTo>
                  <a:cubicBezTo>
                    <a:pt x="639" y="897"/>
                    <a:pt x="639" y="897"/>
                    <a:pt x="639" y="897"/>
                  </a:cubicBezTo>
                  <a:cubicBezTo>
                    <a:pt x="632" y="921"/>
                    <a:pt x="639" y="947"/>
                    <a:pt x="662" y="966"/>
                  </a:cubicBezTo>
                  <a:cubicBezTo>
                    <a:pt x="717" y="1013"/>
                    <a:pt x="717" y="1013"/>
                    <a:pt x="717" y="1013"/>
                  </a:cubicBezTo>
                  <a:cubicBezTo>
                    <a:pt x="1076" y="1548"/>
                    <a:pt x="1076" y="1548"/>
                    <a:pt x="1076" y="1548"/>
                  </a:cubicBezTo>
                  <a:cubicBezTo>
                    <a:pt x="1074" y="1550"/>
                    <a:pt x="1071" y="1553"/>
                    <a:pt x="1069" y="1555"/>
                  </a:cubicBezTo>
                  <a:cubicBezTo>
                    <a:pt x="1063" y="1560"/>
                    <a:pt x="1057" y="1563"/>
                    <a:pt x="1050" y="15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5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DF8FB574-EBF1-40C2-8C06-D2B36CC48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349" y="4911579"/>
              <a:ext cx="798433" cy="1096049"/>
            </a:xfrm>
            <a:custGeom>
              <a:avLst/>
              <a:gdLst>
                <a:gd name="T0" fmla="*/ 88 w 442"/>
                <a:gd name="T1" fmla="*/ 74 h 607"/>
                <a:gd name="T2" fmla="*/ 442 w 442"/>
                <a:gd name="T3" fmla="*/ 602 h 607"/>
                <a:gd name="T4" fmla="*/ 407 w 442"/>
                <a:gd name="T5" fmla="*/ 607 h 607"/>
                <a:gd name="T6" fmla="*/ 0 w 442"/>
                <a:gd name="T7" fmla="*/ 0 h 607"/>
                <a:gd name="T8" fmla="*/ 88 w 442"/>
                <a:gd name="T9" fmla="*/ 7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607">
                  <a:moveTo>
                    <a:pt x="88" y="74"/>
                  </a:moveTo>
                  <a:cubicBezTo>
                    <a:pt x="442" y="602"/>
                    <a:pt x="442" y="602"/>
                    <a:pt x="442" y="602"/>
                  </a:cubicBezTo>
                  <a:cubicBezTo>
                    <a:pt x="430" y="602"/>
                    <a:pt x="418" y="603"/>
                    <a:pt x="407" y="6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8AF6E9F8-5C0C-41BC-949E-FC54A2ACF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8534" y="5346714"/>
              <a:ext cx="671176" cy="920418"/>
            </a:xfrm>
            <a:custGeom>
              <a:avLst/>
              <a:gdLst>
                <a:gd name="T0" fmla="*/ 88 w 430"/>
                <a:gd name="T1" fmla="*/ 74 h 588"/>
                <a:gd name="T2" fmla="*/ 430 w 430"/>
                <a:gd name="T3" fmla="*/ 584 h 588"/>
                <a:gd name="T4" fmla="*/ 393 w 430"/>
                <a:gd name="T5" fmla="*/ 586 h 588"/>
                <a:gd name="T6" fmla="*/ 0 w 430"/>
                <a:gd name="T7" fmla="*/ 0 h 588"/>
                <a:gd name="T8" fmla="*/ 88 w 430"/>
                <a:gd name="T9" fmla="*/ 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88">
                  <a:moveTo>
                    <a:pt x="88" y="74"/>
                  </a:moveTo>
                  <a:cubicBezTo>
                    <a:pt x="430" y="584"/>
                    <a:pt x="430" y="584"/>
                    <a:pt x="430" y="584"/>
                  </a:cubicBezTo>
                  <a:cubicBezTo>
                    <a:pt x="418" y="587"/>
                    <a:pt x="405" y="588"/>
                    <a:pt x="393" y="58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E8DC9A83-E74F-4EC2-91A4-8CC3F2243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1672" y="6658277"/>
              <a:ext cx="383823" cy="326352"/>
            </a:xfrm>
            <a:custGeom>
              <a:avLst/>
              <a:gdLst>
                <a:gd name="T0" fmla="*/ 34 w 213"/>
                <a:gd name="T1" fmla="*/ 134 h 181"/>
                <a:gd name="T2" fmla="*/ 55 w 213"/>
                <a:gd name="T3" fmla="*/ 152 h 181"/>
                <a:gd name="T4" fmla="*/ 179 w 213"/>
                <a:gd name="T5" fmla="*/ 152 h 181"/>
                <a:gd name="T6" fmla="*/ 179 w 213"/>
                <a:gd name="T7" fmla="*/ 47 h 181"/>
                <a:gd name="T8" fmla="*/ 158 w 213"/>
                <a:gd name="T9" fmla="*/ 29 h 181"/>
                <a:gd name="T10" fmla="*/ 34 w 213"/>
                <a:gd name="T11" fmla="*/ 29 h 181"/>
                <a:gd name="T12" fmla="*/ 34 w 213"/>
                <a:gd name="T13" fmla="*/ 1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81">
                  <a:moveTo>
                    <a:pt x="34" y="134"/>
                  </a:moveTo>
                  <a:cubicBezTo>
                    <a:pt x="55" y="152"/>
                    <a:pt x="55" y="152"/>
                    <a:pt x="55" y="152"/>
                  </a:cubicBezTo>
                  <a:cubicBezTo>
                    <a:pt x="89" y="181"/>
                    <a:pt x="145" y="181"/>
                    <a:pt x="179" y="152"/>
                  </a:cubicBezTo>
                  <a:cubicBezTo>
                    <a:pt x="213" y="123"/>
                    <a:pt x="213" y="76"/>
                    <a:pt x="179" y="47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24" y="0"/>
                    <a:pt x="68" y="0"/>
                    <a:pt x="34" y="29"/>
                  </a:cubicBezTo>
                  <a:cubicBezTo>
                    <a:pt x="0" y="58"/>
                    <a:pt x="0" y="105"/>
                    <a:pt x="34" y="134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F85563EC-6606-495B-9ECF-D4FCBBE01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93" y="4236297"/>
              <a:ext cx="375613" cy="318142"/>
            </a:xfrm>
            <a:custGeom>
              <a:avLst/>
              <a:gdLst>
                <a:gd name="T0" fmla="*/ 34 w 208"/>
                <a:gd name="T1" fmla="*/ 134 h 176"/>
                <a:gd name="T2" fmla="*/ 50 w 208"/>
                <a:gd name="T3" fmla="*/ 147 h 176"/>
                <a:gd name="T4" fmla="*/ 174 w 208"/>
                <a:gd name="T5" fmla="*/ 147 h 176"/>
                <a:gd name="T6" fmla="*/ 174 w 208"/>
                <a:gd name="T7" fmla="*/ 42 h 176"/>
                <a:gd name="T8" fmla="*/ 159 w 208"/>
                <a:gd name="T9" fmla="*/ 29 h 176"/>
                <a:gd name="T10" fmla="*/ 34 w 208"/>
                <a:gd name="T11" fmla="*/ 29 h 176"/>
                <a:gd name="T12" fmla="*/ 34 w 208"/>
                <a:gd name="T13" fmla="*/ 13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76">
                  <a:moveTo>
                    <a:pt x="34" y="134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84" y="176"/>
                    <a:pt x="140" y="176"/>
                    <a:pt x="174" y="147"/>
                  </a:cubicBezTo>
                  <a:cubicBezTo>
                    <a:pt x="208" y="118"/>
                    <a:pt x="208" y="71"/>
                    <a:pt x="174" y="42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24" y="0"/>
                    <a:pt x="69" y="0"/>
                    <a:pt x="34" y="29"/>
                  </a:cubicBezTo>
                  <a:cubicBezTo>
                    <a:pt x="0" y="58"/>
                    <a:pt x="0" y="105"/>
                    <a:pt x="34" y="134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35009EDC-B298-4C3B-8CF3-D015ADEB0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170" y="4936209"/>
              <a:ext cx="2803749" cy="2510239"/>
            </a:xfrm>
            <a:custGeom>
              <a:avLst/>
              <a:gdLst>
                <a:gd name="T0" fmla="*/ 140 w 1555"/>
                <a:gd name="T1" fmla="*/ 186 h 1392"/>
                <a:gd name="T2" fmla="*/ 494 w 1555"/>
                <a:gd name="T3" fmla="*/ 485 h 1392"/>
                <a:gd name="T4" fmla="*/ 494 w 1555"/>
                <a:gd name="T5" fmla="*/ 631 h 1392"/>
                <a:gd name="T6" fmla="*/ 321 w 1555"/>
                <a:gd name="T7" fmla="*/ 631 h 1392"/>
                <a:gd name="T8" fmla="*/ 220 w 1555"/>
                <a:gd name="T9" fmla="*/ 546 h 1392"/>
                <a:gd name="T10" fmla="*/ 48 w 1555"/>
                <a:gd name="T11" fmla="*/ 546 h 1392"/>
                <a:gd name="T12" fmla="*/ 48 w 1555"/>
                <a:gd name="T13" fmla="*/ 692 h 1392"/>
                <a:gd name="T14" fmla="*/ 829 w 1555"/>
                <a:gd name="T15" fmla="*/ 1352 h 1392"/>
                <a:gd name="T16" fmla="*/ 1001 w 1555"/>
                <a:gd name="T17" fmla="*/ 1352 h 1392"/>
                <a:gd name="T18" fmla="*/ 1001 w 1555"/>
                <a:gd name="T19" fmla="*/ 1206 h 1392"/>
                <a:gd name="T20" fmla="*/ 855 w 1555"/>
                <a:gd name="T21" fmla="*/ 1082 h 1392"/>
                <a:gd name="T22" fmla="*/ 855 w 1555"/>
                <a:gd name="T23" fmla="*/ 936 h 1392"/>
                <a:gd name="T24" fmla="*/ 1027 w 1555"/>
                <a:gd name="T25" fmla="*/ 936 h 1392"/>
                <a:gd name="T26" fmla="*/ 1334 w 1555"/>
                <a:gd name="T27" fmla="*/ 1195 h 1392"/>
                <a:gd name="T28" fmla="*/ 1507 w 1555"/>
                <a:gd name="T29" fmla="*/ 1195 h 1392"/>
                <a:gd name="T30" fmla="*/ 1507 w 1555"/>
                <a:gd name="T31" fmla="*/ 1049 h 1392"/>
                <a:gd name="T32" fmla="*/ 313 w 1555"/>
                <a:gd name="T33" fmla="*/ 40 h 1392"/>
                <a:gd name="T34" fmla="*/ 140 w 1555"/>
                <a:gd name="T35" fmla="*/ 40 h 1392"/>
                <a:gd name="T36" fmla="*/ 140 w 1555"/>
                <a:gd name="T37" fmla="*/ 18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392">
                  <a:moveTo>
                    <a:pt x="140" y="186"/>
                  </a:moveTo>
                  <a:cubicBezTo>
                    <a:pt x="494" y="485"/>
                    <a:pt x="494" y="485"/>
                    <a:pt x="494" y="485"/>
                  </a:cubicBezTo>
                  <a:cubicBezTo>
                    <a:pt x="542" y="525"/>
                    <a:pt x="542" y="591"/>
                    <a:pt x="494" y="631"/>
                  </a:cubicBezTo>
                  <a:cubicBezTo>
                    <a:pt x="446" y="671"/>
                    <a:pt x="369" y="671"/>
                    <a:pt x="321" y="631"/>
                  </a:cubicBezTo>
                  <a:cubicBezTo>
                    <a:pt x="220" y="546"/>
                    <a:pt x="220" y="546"/>
                    <a:pt x="220" y="546"/>
                  </a:cubicBezTo>
                  <a:cubicBezTo>
                    <a:pt x="173" y="506"/>
                    <a:pt x="95" y="506"/>
                    <a:pt x="48" y="546"/>
                  </a:cubicBezTo>
                  <a:cubicBezTo>
                    <a:pt x="0" y="586"/>
                    <a:pt x="0" y="651"/>
                    <a:pt x="48" y="692"/>
                  </a:cubicBezTo>
                  <a:cubicBezTo>
                    <a:pt x="829" y="1352"/>
                    <a:pt x="829" y="1352"/>
                    <a:pt x="829" y="1352"/>
                  </a:cubicBezTo>
                  <a:cubicBezTo>
                    <a:pt x="876" y="1392"/>
                    <a:pt x="954" y="1392"/>
                    <a:pt x="1001" y="1352"/>
                  </a:cubicBezTo>
                  <a:cubicBezTo>
                    <a:pt x="1049" y="1311"/>
                    <a:pt x="1049" y="1246"/>
                    <a:pt x="1001" y="1206"/>
                  </a:cubicBezTo>
                  <a:cubicBezTo>
                    <a:pt x="855" y="1082"/>
                    <a:pt x="855" y="1082"/>
                    <a:pt x="855" y="1082"/>
                  </a:cubicBezTo>
                  <a:cubicBezTo>
                    <a:pt x="807" y="1041"/>
                    <a:pt x="807" y="976"/>
                    <a:pt x="855" y="936"/>
                  </a:cubicBezTo>
                  <a:cubicBezTo>
                    <a:pt x="902" y="895"/>
                    <a:pt x="980" y="895"/>
                    <a:pt x="1027" y="936"/>
                  </a:cubicBezTo>
                  <a:cubicBezTo>
                    <a:pt x="1334" y="1195"/>
                    <a:pt x="1334" y="1195"/>
                    <a:pt x="1334" y="1195"/>
                  </a:cubicBezTo>
                  <a:cubicBezTo>
                    <a:pt x="1382" y="1235"/>
                    <a:pt x="1459" y="1235"/>
                    <a:pt x="1507" y="1195"/>
                  </a:cubicBezTo>
                  <a:cubicBezTo>
                    <a:pt x="1555" y="1154"/>
                    <a:pt x="1555" y="1089"/>
                    <a:pt x="1507" y="1049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265" y="0"/>
                    <a:pt x="188" y="0"/>
                    <a:pt x="140" y="40"/>
                  </a:cubicBezTo>
                  <a:cubicBezTo>
                    <a:pt x="93" y="81"/>
                    <a:pt x="93" y="146"/>
                    <a:pt x="140" y="186"/>
                  </a:cubicBezTo>
                  <a:close/>
                </a:path>
              </a:pathLst>
            </a:cu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CE312BC3-62E9-44AA-B4FE-0CD3D4CE7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9616" y="7403344"/>
              <a:ext cx="84154" cy="22578"/>
            </a:xfrm>
            <a:custGeom>
              <a:avLst/>
              <a:gdLst>
                <a:gd name="T0" fmla="*/ 46 w 46"/>
                <a:gd name="T1" fmla="*/ 13 h 13"/>
                <a:gd name="T2" fmla="*/ 0 w 46"/>
                <a:gd name="T3" fmla="*/ 0 h 13"/>
                <a:gd name="T4" fmla="*/ 46 w 4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7"/>
                    <a:pt x="30" y="12"/>
                    <a:pt x="46" y="13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FBAB79D8-73CE-48EF-BA61-3ED9D1F8D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6892" y="7191934"/>
              <a:ext cx="556235" cy="186780"/>
            </a:xfrm>
            <a:custGeom>
              <a:avLst/>
              <a:gdLst>
                <a:gd name="T0" fmla="*/ 44 w 308"/>
                <a:gd name="T1" fmla="*/ 37 h 104"/>
                <a:gd name="T2" fmla="*/ 288 w 308"/>
                <a:gd name="T3" fmla="*/ 104 h 104"/>
                <a:gd name="T4" fmla="*/ 292 w 308"/>
                <a:gd name="T5" fmla="*/ 101 h 104"/>
                <a:gd name="T6" fmla="*/ 308 w 308"/>
                <a:gd name="T7" fmla="*/ 85 h 104"/>
                <a:gd name="T8" fmla="*/ 0 w 308"/>
                <a:gd name="T9" fmla="*/ 0 h 104"/>
                <a:gd name="T10" fmla="*/ 44 w 308"/>
                <a:gd name="T11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104">
                  <a:moveTo>
                    <a:pt x="44" y="37"/>
                  </a:moveTo>
                  <a:cubicBezTo>
                    <a:pt x="288" y="104"/>
                    <a:pt x="288" y="104"/>
                    <a:pt x="288" y="104"/>
                  </a:cubicBezTo>
                  <a:cubicBezTo>
                    <a:pt x="289" y="103"/>
                    <a:pt x="291" y="102"/>
                    <a:pt x="292" y="101"/>
                  </a:cubicBezTo>
                  <a:cubicBezTo>
                    <a:pt x="298" y="96"/>
                    <a:pt x="303" y="90"/>
                    <a:pt x="308" y="8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FDB93FB0-449D-4DA5-B0B7-63DDF5F0C4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589" y="6982576"/>
              <a:ext cx="839483" cy="277092"/>
            </a:xfrm>
            <a:custGeom>
              <a:avLst/>
              <a:gdLst>
                <a:gd name="T0" fmla="*/ 44 w 465"/>
                <a:gd name="T1" fmla="*/ 37 h 154"/>
                <a:gd name="T2" fmla="*/ 464 w 465"/>
                <a:gd name="T3" fmla="*/ 154 h 154"/>
                <a:gd name="T4" fmla="*/ 463 w 465"/>
                <a:gd name="T5" fmla="*/ 129 h 154"/>
                <a:gd name="T6" fmla="*/ 0 w 465"/>
                <a:gd name="T7" fmla="*/ 0 h 154"/>
                <a:gd name="T8" fmla="*/ 44 w 465"/>
                <a:gd name="T9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54">
                  <a:moveTo>
                    <a:pt x="44" y="37"/>
                  </a:moveTo>
                  <a:cubicBezTo>
                    <a:pt x="464" y="154"/>
                    <a:pt x="464" y="154"/>
                    <a:pt x="464" y="154"/>
                  </a:cubicBezTo>
                  <a:cubicBezTo>
                    <a:pt x="465" y="145"/>
                    <a:pt x="464" y="137"/>
                    <a:pt x="463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8E077974-4228-437E-B22D-9C336B0C1A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286" y="6775272"/>
              <a:ext cx="1005737" cy="324299"/>
            </a:xfrm>
            <a:custGeom>
              <a:avLst/>
              <a:gdLst>
                <a:gd name="T0" fmla="*/ 39 w 490"/>
                <a:gd name="T1" fmla="*/ 32 h 158"/>
                <a:gd name="T2" fmla="*/ 490 w 490"/>
                <a:gd name="T3" fmla="*/ 158 h 158"/>
                <a:gd name="T4" fmla="*/ 452 w 490"/>
                <a:gd name="T5" fmla="*/ 126 h 158"/>
                <a:gd name="T6" fmla="*/ 0 w 490"/>
                <a:gd name="T7" fmla="*/ 0 h 158"/>
                <a:gd name="T8" fmla="*/ 39 w 490"/>
                <a:gd name="T9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8">
                  <a:moveTo>
                    <a:pt x="39" y="32"/>
                  </a:moveTo>
                  <a:lnTo>
                    <a:pt x="490" y="158"/>
                  </a:lnTo>
                  <a:lnTo>
                    <a:pt x="452" y="126"/>
                  </a:lnTo>
                  <a:lnTo>
                    <a:pt x="0" y="0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02A367E7-96F1-4A70-9824-1AA9DF3B5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0036" y="6567966"/>
              <a:ext cx="1005737" cy="324299"/>
            </a:xfrm>
            <a:custGeom>
              <a:avLst/>
              <a:gdLst>
                <a:gd name="T0" fmla="*/ 44 w 558"/>
                <a:gd name="T1" fmla="*/ 37 h 180"/>
                <a:gd name="T2" fmla="*/ 558 w 558"/>
                <a:gd name="T3" fmla="*/ 180 h 180"/>
                <a:gd name="T4" fmla="*/ 555 w 558"/>
                <a:gd name="T5" fmla="*/ 177 h 180"/>
                <a:gd name="T6" fmla="*/ 530 w 558"/>
                <a:gd name="T7" fmla="*/ 147 h 180"/>
                <a:gd name="T8" fmla="*/ 0 w 558"/>
                <a:gd name="T9" fmla="*/ 0 h 180"/>
                <a:gd name="T10" fmla="*/ 44 w 558"/>
                <a:gd name="T11" fmla="*/ 3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180">
                  <a:moveTo>
                    <a:pt x="44" y="37"/>
                  </a:moveTo>
                  <a:cubicBezTo>
                    <a:pt x="558" y="180"/>
                    <a:pt x="558" y="180"/>
                    <a:pt x="558" y="180"/>
                  </a:cubicBezTo>
                  <a:cubicBezTo>
                    <a:pt x="555" y="177"/>
                    <a:pt x="555" y="177"/>
                    <a:pt x="555" y="177"/>
                  </a:cubicBezTo>
                  <a:cubicBezTo>
                    <a:pt x="544" y="168"/>
                    <a:pt x="536" y="158"/>
                    <a:pt x="530" y="1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6C8229CD-8D68-47E2-9DA0-55A7EF131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466" y="7081097"/>
              <a:ext cx="211411" cy="71839"/>
            </a:xfrm>
            <a:custGeom>
              <a:avLst/>
              <a:gdLst>
                <a:gd name="T0" fmla="*/ 6 w 118"/>
                <a:gd name="T1" fmla="*/ 5 h 40"/>
                <a:gd name="T2" fmla="*/ 118 w 118"/>
                <a:gd name="T3" fmla="*/ 33 h 40"/>
                <a:gd name="T4" fmla="*/ 0 w 118"/>
                <a:gd name="T5" fmla="*/ 0 h 40"/>
                <a:gd name="T6" fmla="*/ 6 w 118"/>
                <a:gd name="T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40">
                  <a:moveTo>
                    <a:pt x="6" y="5"/>
                  </a:moveTo>
                  <a:cubicBezTo>
                    <a:pt x="37" y="31"/>
                    <a:pt x="79" y="40"/>
                    <a:pt x="118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3B5DACC0-72B0-40B1-A6B9-BF5D7232E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7163" y="6873793"/>
              <a:ext cx="607547" cy="205253"/>
            </a:xfrm>
            <a:custGeom>
              <a:avLst/>
              <a:gdLst>
                <a:gd name="T0" fmla="*/ 44 w 337"/>
                <a:gd name="T1" fmla="*/ 37 h 114"/>
                <a:gd name="T2" fmla="*/ 321 w 337"/>
                <a:gd name="T3" fmla="*/ 114 h 114"/>
                <a:gd name="T4" fmla="*/ 337 w 337"/>
                <a:gd name="T5" fmla="*/ 93 h 114"/>
                <a:gd name="T6" fmla="*/ 0 w 337"/>
                <a:gd name="T7" fmla="*/ 0 h 114"/>
                <a:gd name="T8" fmla="*/ 44 w 337"/>
                <a:gd name="T9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14">
                  <a:moveTo>
                    <a:pt x="44" y="37"/>
                  </a:moveTo>
                  <a:cubicBezTo>
                    <a:pt x="321" y="114"/>
                    <a:pt x="321" y="114"/>
                    <a:pt x="321" y="114"/>
                  </a:cubicBezTo>
                  <a:cubicBezTo>
                    <a:pt x="328" y="107"/>
                    <a:pt x="333" y="100"/>
                    <a:pt x="337" y="9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F2B8D7FA-6BA6-4078-BE9A-B50E5FC149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733" y="6360662"/>
              <a:ext cx="1194570" cy="373560"/>
            </a:xfrm>
            <a:custGeom>
              <a:avLst/>
              <a:gdLst>
                <a:gd name="T0" fmla="*/ 44 w 662"/>
                <a:gd name="T1" fmla="*/ 37 h 207"/>
                <a:gd name="T2" fmla="*/ 656 w 662"/>
                <a:gd name="T3" fmla="*/ 207 h 207"/>
                <a:gd name="T4" fmla="*/ 662 w 662"/>
                <a:gd name="T5" fmla="*/ 183 h 207"/>
                <a:gd name="T6" fmla="*/ 0 w 662"/>
                <a:gd name="T7" fmla="*/ 0 h 207"/>
                <a:gd name="T8" fmla="*/ 44 w 662"/>
                <a:gd name="T9" fmla="*/ 3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207">
                  <a:moveTo>
                    <a:pt x="44" y="37"/>
                  </a:moveTo>
                  <a:cubicBezTo>
                    <a:pt x="656" y="207"/>
                    <a:pt x="656" y="207"/>
                    <a:pt x="656" y="207"/>
                  </a:cubicBezTo>
                  <a:cubicBezTo>
                    <a:pt x="657" y="199"/>
                    <a:pt x="659" y="191"/>
                    <a:pt x="662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88B69E90-210B-48EA-90FD-4AD58EDEA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2913" y="6666487"/>
              <a:ext cx="876429" cy="287354"/>
            </a:xfrm>
            <a:custGeom>
              <a:avLst/>
              <a:gdLst>
                <a:gd name="T0" fmla="*/ 43 w 486"/>
                <a:gd name="T1" fmla="*/ 37 h 159"/>
                <a:gd name="T2" fmla="*/ 486 w 486"/>
                <a:gd name="T3" fmla="*/ 159 h 159"/>
                <a:gd name="T4" fmla="*/ 482 w 486"/>
                <a:gd name="T5" fmla="*/ 133 h 159"/>
                <a:gd name="T6" fmla="*/ 0 w 486"/>
                <a:gd name="T7" fmla="*/ 0 h 159"/>
                <a:gd name="T8" fmla="*/ 43 w 486"/>
                <a:gd name="T9" fmla="*/ 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159">
                  <a:moveTo>
                    <a:pt x="43" y="37"/>
                  </a:moveTo>
                  <a:cubicBezTo>
                    <a:pt x="486" y="159"/>
                    <a:pt x="486" y="159"/>
                    <a:pt x="486" y="159"/>
                  </a:cubicBezTo>
                  <a:cubicBezTo>
                    <a:pt x="486" y="150"/>
                    <a:pt x="485" y="142"/>
                    <a:pt x="482" y="1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79F84F5F-5B95-4F5B-A9F6-DB1C63ED6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5640" y="6155409"/>
              <a:ext cx="1551709" cy="459766"/>
            </a:xfrm>
            <a:custGeom>
              <a:avLst/>
              <a:gdLst>
                <a:gd name="T0" fmla="*/ 16 w 860"/>
                <a:gd name="T1" fmla="*/ 16 h 255"/>
                <a:gd name="T2" fmla="*/ 39 w 860"/>
                <a:gd name="T3" fmla="*/ 36 h 255"/>
                <a:gd name="T4" fmla="*/ 829 w 860"/>
                <a:gd name="T5" fmla="*/ 255 h 255"/>
                <a:gd name="T6" fmla="*/ 860 w 860"/>
                <a:gd name="T7" fmla="*/ 238 h 255"/>
                <a:gd name="T8" fmla="*/ 0 w 860"/>
                <a:gd name="T9" fmla="*/ 0 h 255"/>
                <a:gd name="T10" fmla="*/ 16 w 860"/>
                <a:gd name="T11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0" h="255">
                  <a:moveTo>
                    <a:pt x="16" y="1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829" y="255"/>
                    <a:pt x="829" y="255"/>
                    <a:pt x="829" y="255"/>
                  </a:cubicBezTo>
                  <a:cubicBezTo>
                    <a:pt x="839" y="248"/>
                    <a:pt x="849" y="242"/>
                    <a:pt x="860" y="2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6"/>
                    <a:pt x="10" y="11"/>
                    <a:pt x="16" y="16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D425B00A-44F3-4300-9974-5AF120A8C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0747" y="6007627"/>
              <a:ext cx="2641601" cy="773803"/>
            </a:xfrm>
            <a:custGeom>
              <a:avLst/>
              <a:gdLst>
                <a:gd name="T0" fmla="*/ 0 w 1465"/>
                <a:gd name="T1" fmla="*/ 24 h 430"/>
                <a:gd name="T2" fmla="*/ 1465 w 1465"/>
                <a:gd name="T3" fmla="*/ 430 h 430"/>
                <a:gd name="T4" fmla="*/ 1421 w 1465"/>
                <a:gd name="T5" fmla="*/ 393 h 430"/>
                <a:gd name="T6" fmla="*/ 3 w 1465"/>
                <a:gd name="T7" fmla="*/ 0 h 430"/>
                <a:gd name="T8" fmla="*/ 0 w 1465"/>
                <a:gd name="T9" fmla="*/ 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5" h="430">
                  <a:moveTo>
                    <a:pt x="0" y="24"/>
                  </a:moveTo>
                  <a:cubicBezTo>
                    <a:pt x="1465" y="430"/>
                    <a:pt x="1465" y="430"/>
                    <a:pt x="1465" y="430"/>
                  </a:cubicBezTo>
                  <a:cubicBezTo>
                    <a:pt x="1421" y="393"/>
                    <a:pt x="1421" y="393"/>
                    <a:pt x="1421" y="39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357E455F-527B-4A65-ACFE-A76737AA07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18" y="5892686"/>
              <a:ext cx="484396" cy="168307"/>
            </a:xfrm>
            <a:custGeom>
              <a:avLst/>
              <a:gdLst>
                <a:gd name="T0" fmla="*/ 225 w 269"/>
                <a:gd name="T1" fmla="*/ 56 h 93"/>
                <a:gd name="T2" fmla="*/ 25 w 269"/>
                <a:gd name="T3" fmla="*/ 0 h 93"/>
                <a:gd name="T4" fmla="*/ 4 w 269"/>
                <a:gd name="T5" fmla="*/ 15 h 93"/>
                <a:gd name="T6" fmla="*/ 0 w 269"/>
                <a:gd name="T7" fmla="*/ 18 h 93"/>
                <a:gd name="T8" fmla="*/ 269 w 269"/>
                <a:gd name="T9" fmla="*/ 93 h 93"/>
                <a:gd name="T10" fmla="*/ 225 w 269"/>
                <a:gd name="T11" fmla="*/ 5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93">
                  <a:moveTo>
                    <a:pt x="225" y="5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4"/>
                    <a:pt x="10" y="9"/>
                    <a:pt x="4" y="15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269" y="93"/>
                    <a:pt x="269" y="93"/>
                    <a:pt x="269" y="93"/>
                  </a:cubicBezTo>
                  <a:lnTo>
                    <a:pt x="225" y="56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EC9417DE-64E4-4946-ACEA-DCE8BB55F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6339" y="6097938"/>
              <a:ext cx="1629705" cy="476186"/>
            </a:xfrm>
            <a:custGeom>
              <a:avLst/>
              <a:gdLst>
                <a:gd name="T0" fmla="*/ 0 w 904"/>
                <a:gd name="T1" fmla="*/ 14 h 265"/>
                <a:gd name="T2" fmla="*/ 904 w 904"/>
                <a:gd name="T3" fmla="*/ 265 h 265"/>
                <a:gd name="T4" fmla="*/ 860 w 904"/>
                <a:gd name="T5" fmla="*/ 228 h 265"/>
                <a:gd name="T6" fmla="*/ 38 w 904"/>
                <a:gd name="T7" fmla="*/ 0 h 265"/>
                <a:gd name="T8" fmla="*/ 0 w 904"/>
                <a:gd name="T9" fmla="*/ 1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65">
                  <a:moveTo>
                    <a:pt x="0" y="14"/>
                  </a:moveTo>
                  <a:cubicBezTo>
                    <a:pt x="904" y="265"/>
                    <a:pt x="904" y="265"/>
                    <a:pt x="904" y="265"/>
                  </a:cubicBezTo>
                  <a:cubicBezTo>
                    <a:pt x="860" y="228"/>
                    <a:pt x="860" y="228"/>
                    <a:pt x="860" y="22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7"/>
                    <a:pt x="13" y="11"/>
                    <a:pt x="0" y="14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02BCFD7D-FA6F-41AF-8982-572885A6F6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0016" y="5982997"/>
              <a:ext cx="1241778" cy="383823"/>
            </a:xfrm>
            <a:custGeom>
              <a:avLst/>
              <a:gdLst>
                <a:gd name="T0" fmla="*/ 0 w 688"/>
                <a:gd name="T1" fmla="*/ 22 h 212"/>
                <a:gd name="T2" fmla="*/ 688 w 688"/>
                <a:gd name="T3" fmla="*/ 212 h 212"/>
                <a:gd name="T4" fmla="*/ 644 w 688"/>
                <a:gd name="T5" fmla="*/ 175 h 212"/>
                <a:gd name="T6" fmla="*/ 10 w 688"/>
                <a:gd name="T7" fmla="*/ 0 h 212"/>
                <a:gd name="T8" fmla="*/ 0 w 688"/>
                <a:gd name="T9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212">
                  <a:moveTo>
                    <a:pt x="0" y="22"/>
                  </a:moveTo>
                  <a:cubicBezTo>
                    <a:pt x="688" y="212"/>
                    <a:pt x="688" y="212"/>
                    <a:pt x="688" y="212"/>
                  </a:cubicBezTo>
                  <a:cubicBezTo>
                    <a:pt x="644" y="175"/>
                    <a:pt x="644" y="175"/>
                    <a:pt x="644" y="17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7"/>
                    <a:pt x="4" y="15"/>
                    <a:pt x="0" y="22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CF6A73B1-CA82-4B2F-BEEE-DDA39D4D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3596" y="5833162"/>
              <a:ext cx="1009842" cy="324299"/>
            </a:xfrm>
            <a:custGeom>
              <a:avLst/>
              <a:gdLst>
                <a:gd name="T0" fmla="*/ 17 w 561"/>
                <a:gd name="T1" fmla="*/ 30 h 180"/>
                <a:gd name="T2" fmla="*/ 561 w 561"/>
                <a:gd name="T3" fmla="*/ 180 h 180"/>
                <a:gd name="T4" fmla="*/ 517 w 561"/>
                <a:gd name="T5" fmla="*/ 143 h 180"/>
                <a:gd name="T6" fmla="*/ 0 w 561"/>
                <a:gd name="T7" fmla="*/ 0 h 180"/>
                <a:gd name="T8" fmla="*/ 17 w 561"/>
                <a:gd name="T9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80">
                  <a:moveTo>
                    <a:pt x="17" y="30"/>
                  </a:moveTo>
                  <a:cubicBezTo>
                    <a:pt x="561" y="180"/>
                    <a:pt x="561" y="180"/>
                    <a:pt x="561" y="180"/>
                  </a:cubicBezTo>
                  <a:cubicBezTo>
                    <a:pt x="517" y="143"/>
                    <a:pt x="517" y="143"/>
                    <a:pt x="517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9"/>
                    <a:pt x="13" y="19"/>
                    <a:pt x="17" y="30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F303E29B-4B95-4362-89C1-3C40C2528C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3450" y="5627909"/>
              <a:ext cx="1005737" cy="322247"/>
            </a:xfrm>
            <a:custGeom>
              <a:avLst/>
              <a:gdLst>
                <a:gd name="T0" fmla="*/ 38 w 490"/>
                <a:gd name="T1" fmla="*/ 33 h 157"/>
                <a:gd name="T2" fmla="*/ 490 w 490"/>
                <a:gd name="T3" fmla="*/ 157 h 157"/>
                <a:gd name="T4" fmla="*/ 451 w 490"/>
                <a:gd name="T5" fmla="*/ 125 h 157"/>
                <a:gd name="T6" fmla="*/ 0 w 490"/>
                <a:gd name="T7" fmla="*/ 0 h 157"/>
                <a:gd name="T8" fmla="*/ 38 w 490"/>
                <a:gd name="T9" fmla="*/ 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7">
                  <a:moveTo>
                    <a:pt x="38" y="33"/>
                  </a:moveTo>
                  <a:lnTo>
                    <a:pt x="490" y="157"/>
                  </a:lnTo>
                  <a:lnTo>
                    <a:pt x="451" y="125"/>
                  </a:lnTo>
                  <a:lnTo>
                    <a:pt x="0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0AFAEFAE-0A49-4B96-8037-13820D236B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7147" y="5418552"/>
              <a:ext cx="1005737" cy="324299"/>
            </a:xfrm>
            <a:custGeom>
              <a:avLst/>
              <a:gdLst>
                <a:gd name="T0" fmla="*/ 38 w 490"/>
                <a:gd name="T1" fmla="*/ 34 h 158"/>
                <a:gd name="T2" fmla="*/ 490 w 490"/>
                <a:gd name="T3" fmla="*/ 158 h 158"/>
                <a:gd name="T4" fmla="*/ 452 w 490"/>
                <a:gd name="T5" fmla="*/ 126 h 158"/>
                <a:gd name="T6" fmla="*/ 0 w 490"/>
                <a:gd name="T7" fmla="*/ 0 h 158"/>
                <a:gd name="T8" fmla="*/ 38 w 490"/>
                <a:gd name="T9" fmla="*/ 3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8">
                  <a:moveTo>
                    <a:pt x="38" y="34"/>
                  </a:moveTo>
                  <a:lnTo>
                    <a:pt x="490" y="158"/>
                  </a:lnTo>
                  <a:lnTo>
                    <a:pt x="452" y="126"/>
                  </a:lnTo>
                  <a:lnTo>
                    <a:pt x="0" y="0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121B377E-6C78-44BC-9417-BB72E3F39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7527" y="5219457"/>
              <a:ext cx="979055" cy="316089"/>
            </a:xfrm>
            <a:custGeom>
              <a:avLst/>
              <a:gdLst>
                <a:gd name="T0" fmla="*/ 24 w 543"/>
                <a:gd name="T1" fmla="*/ 29 h 176"/>
                <a:gd name="T2" fmla="*/ 29 w 543"/>
                <a:gd name="T3" fmla="*/ 33 h 176"/>
                <a:gd name="T4" fmla="*/ 543 w 543"/>
                <a:gd name="T5" fmla="*/ 176 h 176"/>
                <a:gd name="T6" fmla="*/ 499 w 543"/>
                <a:gd name="T7" fmla="*/ 139 h 176"/>
                <a:gd name="T8" fmla="*/ 0 w 543"/>
                <a:gd name="T9" fmla="*/ 0 h 176"/>
                <a:gd name="T10" fmla="*/ 24 w 543"/>
                <a:gd name="T11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176">
                  <a:moveTo>
                    <a:pt x="24" y="29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543" y="176"/>
                    <a:pt x="543" y="176"/>
                    <a:pt x="543" y="176"/>
                  </a:cubicBezTo>
                  <a:cubicBezTo>
                    <a:pt x="499" y="139"/>
                    <a:pt x="499" y="139"/>
                    <a:pt x="499" y="1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1"/>
                    <a:pt x="14" y="21"/>
                    <a:pt x="24" y="29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65">
              <a:extLst>
                <a:ext uri="{FF2B5EF4-FFF2-40B4-BE49-F238E27FC236}">
                  <a16:creationId xmlns:a16="http://schemas.microsoft.com/office/drawing/2014/main" id="{18738919-CE5C-4235-9602-67A1FB662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7002" y="5077832"/>
              <a:ext cx="755329" cy="250408"/>
            </a:xfrm>
            <a:custGeom>
              <a:avLst/>
              <a:gdLst>
                <a:gd name="T0" fmla="*/ 0 w 418"/>
                <a:gd name="T1" fmla="*/ 23 h 139"/>
                <a:gd name="T2" fmla="*/ 418 w 418"/>
                <a:gd name="T3" fmla="*/ 139 h 139"/>
                <a:gd name="T4" fmla="*/ 374 w 418"/>
                <a:gd name="T5" fmla="*/ 102 h 139"/>
                <a:gd name="T6" fmla="*/ 7 w 418"/>
                <a:gd name="T7" fmla="*/ 0 h 139"/>
                <a:gd name="T8" fmla="*/ 0 w 418"/>
                <a:gd name="T9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39">
                  <a:moveTo>
                    <a:pt x="0" y="23"/>
                  </a:moveTo>
                  <a:cubicBezTo>
                    <a:pt x="418" y="139"/>
                    <a:pt x="418" y="139"/>
                    <a:pt x="418" y="139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7"/>
                    <a:pt x="2" y="15"/>
                    <a:pt x="0" y="23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6">
              <a:extLst>
                <a:ext uri="{FF2B5EF4-FFF2-40B4-BE49-F238E27FC236}">
                  <a16:creationId xmlns:a16="http://schemas.microsoft.com/office/drawing/2014/main" id="{3400B1AB-2826-45A1-BA46-38BFAE5EE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93" y="4969049"/>
              <a:ext cx="435135" cy="149835"/>
            </a:xfrm>
            <a:custGeom>
              <a:avLst/>
              <a:gdLst>
                <a:gd name="T0" fmla="*/ 0 w 241"/>
                <a:gd name="T1" fmla="*/ 17 h 83"/>
                <a:gd name="T2" fmla="*/ 241 w 241"/>
                <a:gd name="T3" fmla="*/ 83 h 83"/>
                <a:gd name="T4" fmla="*/ 197 w 241"/>
                <a:gd name="T5" fmla="*/ 46 h 83"/>
                <a:gd name="T6" fmla="*/ 31 w 241"/>
                <a:gd name="T7" fmla="*/ 0 h 83"/>
                <a:gd name="T8" fmla="*/ 0 w 241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3">
                  <a:moveTo>
                    <a:pt x="0" y="17"/>
                  </a:moveTo>
                  <a:cubicBezTo>
                    <a:pt x="241" y="83"/>
                    <a:pt x="241" y="83"/>
                    <a:pt x="241" y="83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4"/>
                    <a:pt x="10" y="10"/>
                    <a:pt x="0" y="17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7">
              <a:extLst>
                <a:ext uri="{FF2B5EF4-FFF2-40B4-BE49-F238E27FC236}">
                  <a16:creationId xmlns:a16="http://schemas.microsoft.com/office/drawing/2014/main" id="{C1F1D181-DCBF-4500-9E4E-148F71A7E7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4549" y="5447287"/>
              <a:ext cx="3242990" cy="2738069"/>
            </a:xfrm>
            <a:custGeom>
              <a:avLst/>
              <a:gdLst>
                <a:gd name="T0" fmla="*/ 2 w 1798"/>
                <a:gd name="T1" fmla="*/ 62 h 1518"/>
                <a:gd name="T2" fmla="*/ 60 w 1798"/>
                <a:gd name="T3" fmla="*/ 111 h 1518"/>
                <a:gd name="T4" fmla="*/ 350 w 1798"/>
                <a:gd name="T5" fmla="*/ 98 h 1518"/>
                <a:gd name="T6" fmla="*/ 335 w 1798"/>
                <a:gd name="T7" fmla="*/ 343 h 1518"/>
                <a:gd name="T8" fmla="*/ 351 w 1798"/>
                <a:gd name="T9" fmla="*/ 379 h 1518"/>
                <a:gd name="T10" fmla="*/ 351 w 1798"/>
                <a:gd name="T11" fmla="*/ 379 h 1518"/>
                <a:gd name="T12" fmla="*/ 393 w 1798"/>
                <a:gd name="T13" fmla="*/ 392 h 1518"/>
                <a:gd name="T14" fmla="*/ 683 w 1798"/>
                <a:gd name="T15" fmla="*/ 379 h 1518"/>
                <a:gd name="T16" fmla="*/ 668 w 1798"/>
                <a:gd name="T17" fmla="*/ 624 h 1518"/>
                <a:gd name="T18" fmla="*/ 726 w 1798"/>
                <a:gd name="T19" fmla="*/ 674 h 1518"/>
                <a:gd name="T20" fmla="*/ 1016 w 1798"/>
                <a:gd name="T21" fmla="*/ 660 h 1518"/>
                <a:gd name="T22" fmla="*/ 1000 w 1798"/>
                <a:gd name="T23" fmla="*/ 905 h 1518"/>
                <a:gd name="T24" fmla="*/ 1059 w 1798"/>
                <a:gd name="T25" fmla="*/ 955 h 1518"/>
                <a:gd name="T26" fmla="*/ 1349 w 1798"/>
                <a:gd name="T27" fmla="*/ 941 h 1518"/>
                <a:gd name="T28" fmla="*/ 1333 w 1798"/>
                <a:gd name="T29" fmla="*/ 1187 h 1518"/>
                <a:gd name="T30" fmla="*/ 1392 w 1798"/>
                <a:gd name="T31" fmla="*/ 1236 h 1518"/>
                <a:gd name="T32" fmla="*/ 1682 w 1798"/>
                <a:gd name="T33" fmla="*/ 1223 h 1518"/>
                <a:gd name="T34" fmla="*/ 1666 w 1798"/>
                <a:gd name="T35" fmla="*/ 1468 h 1518"/>
                <a:gd name="T36" fmla="*/ 1724 w 1798"/>
                <a:gd name="T37" fmla="*/ 1517 h 1518"/>
                <a:gd name="T38" fmla="*/ 1777 w 1798"/>
                <a:gd name="T39" fmla="*/ 1471 h 1518"/>
                <a:gd name="T40" fmla="*/ 1796 w 1798"/>
                <a:gd name="T41" fmla="*/ 1175 h 1518"/>
                <a:gd name="T42" fmla="*/ 1738 w 1798"/>
                <a:gd name="T43" fmla="*/ 1126 h 1518"/>
                <a:gd name="T44" fmla="*/ 1448 w 1798"/>
                <a:gd name="T45" fmla="*/ 1139 h 1518"/>
                <a:gd name="T46" fmla="*/ 1463 w 1798"/>
                <a:gd name="T47" fmla="*/ 894 h 1518"/>
                <a:gd name="T48" fmla="*/ 1405 w 1798"/>
                <a:gd name="T49" fmla="*/ 845 h 1518"/>
                <a:gd name="T50" fmla="*/ 1115 w 1798"/>
                <a:gd name="T51" fmla="*/ 858 h 1518"/>
                <a:gd name="T52" fmla="*/ 1131 w 1798"/>
                <a:gd name="T53" fmla="*/ 613 h 1518"/>
                <a:gd name="T54" fmla="*/ 1072 w 1798"/>
                <a:gd name="T55" fmla="*/ 564 h 1518"/>
                <a:gd name="T56" fmla="*/ 782 w 1798"/>
                <a:gd name="T57" fmla="*/ 577 h 1518"/>
                <a:gd name="T58" fmla="*/ 798 w 1798"/>
                <a:gd name="T59" fmla="*/ 332 h 1518"/>
                <a:gd name="T60" fmla="*/ 739 w 1798"/>
                <a:gd name="T61" fmla="*/ 283 h 1518"/>
                <a:gd name="T62" fmla="*/ 449 w 1798"/>
                <a:gd name="T63" fmla="*/ 296 h 1518"/>
                <a:gd name="T64" fmla="*/ 465 w 1798"/>
                <a:gd name="T65" fmla="*/ 51 h 1518"/>
                <a:gd name="T66" fmla="*/ 406 w 1798"/>
                <a:gd name="T67" fmla="*/ 1 h 1518"/>
                <a:gd name="T68" fmla="*/ 116 w 1798"/>
                <a:gd name="T69" fmla="*/ 15 h 1518"/>
                <a:gd name="T70" fmla="*/ 72 w 1798"/>
                <a:gd name="T71" fmla="*/ 15 h 1518"/>
                <a:gd name="T72" fmla="*/ 3 w 1798"/>
                <a:gd name="T73" fmla="*/ 56 h 1518"/>
                <a:gd name="T74" fmla="*/ 2 w 1798"/>
                <a:gd name="T75" fmla="*/ 62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8" h="1518">
                  <a:moveTo>
                    <a:pt x="2" y="62"/>
                  </a:moveTo>
                  <a:cubicBezTo>
                    <a:pt x="0" y="88"/>
                    <a:pt x="29" y="113"/>
                    <a:pt x="60" y="111"/>
                  </a:cubicBezTo>
                  <a:cubicBezTo>
                    <a:pt x="350" y="98"/>
                    <a:pt x="350" y="98"/>
                    <a:pt x="350" y="98"/>
                  </a:cubicBezTo>
                  <a:cubicBezTo>
                    <a:pt x="335" y="343"/>
                    <a:pt x="335" y="343"/>
                    <a:pt x="335" y="343"/>
                  </a:cubicBezTo>
                  <a:cubicBezTo>
                    <a:pt x="334" y="356"/>
                    <a:pt x="340" y="369"/>
                    <a:pt x="351" y="379"/>
                  </a:cubicBezTo>
                  <a:cubicBezTo>
                    <a:pt x="351" y="379"/>
                    <a:pt x="351" y="379"/>
                    <a:pt x="351" y="379"/>
                  </a:cubicBezTo>
                  <a:cubicBezTo>
                    <a:pt x="362" y="388"/>
                    <a:pt x="377" y="393"/>
                    <a:pt x="393" y="392"/>
                  </a:cubicBezTo>
                  <a:cubicBezTo>
                    <a:pt x="683" y="379"/>
                    <a:pt x="683" y="379"/>
                    <a:pt x="683" y="379"/>
                  </a:cubicBezTo>
                  <a:cubicBezTo>
                    <a:pt x="668" y="624"/>
                    <a:pt x="668" y="624"/>
                    <a:pt x="668" y="624"/>
                  </a:cubicBezTo>
                  <a:cubicBezTo>
                    <a:pt x="666" y="651"/>
                    <a:pt x="695" y="675"/>
                    <a:pt x="726" y="674"/>
                  </a:cubicBezTo>
                  <a:cubicBezTo>
                    <a:pt x="1016" y="660"/>
                    <a:pt x="1016" y="660"/>
                    <a:pt x="1016" y="660"/>
                  </a:cubicBezTo>
                  <a:cubicBezTo>
                    <a:pt x="1000" y="905"/>
                    <a:pt x="1000" y="905"/>
                    <a:pt x="1000" y="905"/>
                  </a:cubicBezTo>
                  <a:cubicBezTo>
                    <a:pt x="999" y="932"/>
                    <a:pt x="1027" y="956"/>
                    <a:pt x="1059" y="955"/>
                  </a:cubicBezTo>
                  <a:cubicBezTo>
                    <a:pt x="1349" y="941"/>
                    <a:pt x="1349" y="941"/>
                    <a:pt x="1349" y="941"/>
                  </a:cubicBezTo>
                  <a:cubicBezTo>
                    <a:pt x="1333" y="1187"/>
                    <a:pt x="1333" y="1187"/>
                    <a:pt x="1333" y="1187"/>
                  </a:cubicBezTo>
                  <a:cubicBezTo>
                    <a:pt x="1332" y="1213"/>
                    <a:pt x="1360" y="1237"/>
                    <a:pt x="1392" y="1236"/>
                  </a:cubicBezTo>
                  <a:cubicBezTo>
                    <a:pt x="1682" y="1223"/>
                    <a:pt x="1682" y="1223"/>
                    <a:pt x="1682" y="1223"/>
                  </a:cubicBezTo>
                  <a:cubicBezTo>
                    <a:pt x="1666" y="1468"/>
                    <a:pt x="1666" y="1468"/>
                    <a:pt x="1666" y="1468"/>
                  </a:cubicBezTo>
                  <a:cubicBezTo>
                    <a:pt x="1664" y="1495"/>
                    <a:pt x="1691" y="1518"/>
                    <a:pt x="1724" y="1517"/>
                  </a:cubicBezTo>
                  <a:cubicBezTo>
                    <a:pt x="1753" y="1516"/>
                    <a:pt x="1776" y="1495"/>
                    <a:pt x="1777" y="1471"/>
                  </a:cubicBezTo>
                  <a:cubicBezTo>
                    <a:pt x="1796" y="1175"/>
                    <a:pt x="1796" y="1175"/>
                    <a:pt x="1796" y="1175"/>
                  </a:cubicBezTo>
                  <a:cubicBezTo>
                    <a:pt x="1798" y="1149"/>
                    <a:pt x="1769" y="1125"/>
                    <a:pt x="1738" y="1126"/>
                  </a:cubicBezTo>
                  <a:cubicBezTo>
                    <a:pt x="1448" y="1139"/>
                    <a:pt x="1448" y="1139"/>
                    <a:pt x="1448" y="1139"/>
                  </a:cubicBezTo>
                  <a:cubicBezTo>
                    <a:pt x="1463" y="894"/>
                    <a:pt x="1463" y="894"/>
                    <a:pt x="1463" y="894"/>
                  </a:cubicBezTo>
                  <a:cubicBezTo>
                    <a:pt x="1465" y="866"/>
                    <a:pt x="1438" y="843"/>
                    <a:pt x="1405" y="845"/>
                  </a:cubicBezTo>
                  <a:cubicBezTo>
                    <a:pt x="1115" y="858"/>
                    <a:pt x="1115" y="858"/>
                    <a:pt x="1115" y="858"/>
                  </a:cubicBezTo>
                  <a:cubicBezTo>
                    <a:pt x="1131" y="613"/>
                    <a:pt x="1131" y="613"/>
                    <a:pt x="1131" y="613"/>
                  </a:cubicBezTo>
                  <a:cubicBezTo>
                    <a:pt x="1132" y="587"/>
                    <a:pt x="1104" y="562"/>
                    <a:pt x="1072" y="564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798" y="332"/>
                    <a:pt x="798" y="332"/>
                    <a:pt x="798" y="332"/>
                  </a:cubicBezTo>
                  <a:cubicBezTo>
                    <a:pt x="799" y="305"/>
                    <a:pt x="771" y="281"/>
                    <a:pt x="739" y="283"/>
                  </a:cubicBezTo>
                  <a:cubicBezTo>
                    <a:pt x="449" y="296"/>
                    <a:pt x="449" y="296"/>
                    <a:pt x="449" y="296"/>
                  </a:cubicBezTo>
                  <a:cubicBezTo>
                    <a:pt x="465" y="51"/>
                    <a:pt x="465" y="51"/>
                    <a:pt x="465" y="51"/>
                  </a:cubicBezTo>
                  <a:cubicBezTo>
                    <a:pt x="467" y="23"/>
                    <a:pt x="439" y="0"/>
                    <a:pt x="406" y="1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41" y="15"/>
                    <a:pt x="12" y="31"/>
                    <a:pt x="3" y="56"/>
                  </a:cubicBezTo>
                  <a:cubicBezTo>
                    <a:pt x="3" y="58"/>
                    <a:pt x="2" y="60"/>
                    <a:pt x="2" y="62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1CCA1E15-D66A-4E94-AC11-CF0E2D35F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79224" y="5995312"/>
              <a:ext cx="517236" cy="437189"/>
            </a:xfrm>
            <a:custGeom>
              <a:avLst/>
              <a:gdLst>
                <a:gd name="T0" fmla="*/ 0 w 287"/>
                <a:gd name="T1" fmla="*/ 121 h 243"/>
                <a:gd name="T2" fmla="*/ 53 w 287"/>
                <a:gd name="T3" fmla="*/ 97 h 243"/>
                <a:gd name="T4" fmla="*/ 115 w 287"/>
                <a:gd name="T5" fmla="*/ 44 h 243"/>
                <a:gd name="T6" fmla="*/ 144 w 287"/>
                <a:gd name="T7" fmla="*/ 0 h 243"/>
                <a:gd name="T8" fmla="*/ 173 w 287"/>
                <a:gd name="T9" fmla="*/ 44 h 243"/>
                <a:gd name="T10" fmla="*/ 234 w 287"/>
                <a:gd name="T11" fmla="*/ 97 h 243"/>
                <a:gd name="T12" fmla="*/ 287 w 287"/>
                <a:gd name="T13" fmla="*/ 121 h 243"/>
                <a:gd name="T14" fmla="*/ 234 w 287"/>
                <a:gd name="T15" fmla="*/ 146 h 243"/>
                <a:gd name="T16" fmla="*/ 173 w 287"/>
                <a:gd name="T17" fmla="*/ 198 h 243"/>
                <a:gd name="T18" fmla="*/ 144 w 287"/>
                <a:gd name="T19" fmla="*/ 243 h 243"/>
                <a:gd name="T20" fmla="*/ 115 w 287"/>
                <a:gd name="T21" fmla="*/ 198 h 243"/>
                <a:gd name="T22" fmla="*/ 53 w 287"/>
                <a:gd name="T23" fmla="*/ 146 h 243"/>
                <a:gd name="T24" fmla="*/ 0 w 287"/>
                <a:gd name="T25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243">
                  <a:moveTo>
                    <a:pt x="0" y="121"/>
                  </a:moveTo>
                  <a:cubicBezTo>
                    <a:pt x="53" y="97"/>
                    <a:pt x="53" y="97"/>
                    <a:pt x="53" y="97"/>
                  </a:cubicBezTo>
                  <a:cubicBezTo>
                    <a:pt x="79" y="85"/>
                    <a:pt x="100" y="66"/>
                    <a:pt x="115" y="4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87" y="66"/>
                    <a:pt x="208" y="85"/>
                    <a:pt x="234" y="97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08" y="158"/>
                    <a:pt x="187" y="176"/>
                    <a:pt x="173" y="198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00" y="176"/>
                    <a:pt x="79" y="158"/>
                    <a:pt x="53" y="14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D6C21C4E-F687-42C6-BB66-9C1D83C66A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3393" y="6241615"/>
              <a:ext cx="560340" cy="474134"/>
            </a:xfrm>
            <a:custGeom>
              <a:avLst/>
              <a:gdLst>
                <a:gd name="T0" fmla="*/ 0 w 311"/>
                <a:gd name="T1" fmla="*/ 131 h 263"/>
                <a:gd name="T2" fmla="*/ 58 w 311"/>
                <a:gd name="T3" fmla="*/ 105 h 263"/>
                <a:gd name="T4" fmla="*/ 125 w 311"/>
                <a:gd name="T5" fmla="*/ 48 h 263"/>
                <a:gd name="T6" fmla="*/ 156 w 311"/>
                <a:gd name="T7" fmla="*/ 0 h 263"/>
                <a:gd name="T8" fmla="*/ 187 w 311"/>
                <a:gd name="T9" fmla="*/ 48 h 263"/>
                <a:gd name="T10" fmla="*/ 254 w 311"/>
                <a:gd name="T11" fmla="*/ 105 h 263"/>
                <a:gd name="T12" fmla="*/ 311 w 311"/>
                <a:gd name="T13" fmla="*/ 131 h 263"/>
                <a:gd name="T14" fmla="*/ 254 w 311"/>
                <a:gd name="T15" fmla="*/ 158 h 263"/>
                <a:gd name="T16" fmla="*/ 187 w 311"/>
                <a:gd name="T17" fmla="*/ 214 h 263"/>
                <a:gd name="T18" fmla="*/ 156 w 311"/>
                <a:gd name="T19" fmla="*/ 263 h 263"/>
                <a:gd name="T20" fmla="*/ 125 w 311"/>
                <a:gd name="T21" fmla="*/ 214 h 263"/>
                <a:gd name="T22" fmla="*/ 58 w 311"/>
                <a:gd name="T23" fmla="*/ 158 h 263"/>
                <a:gd name="T24" fmla="*/ 0 w 311"/>
                <a:gd name="T25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63">
                  <a:moveTo>
                    <a:pt x="0" y="131"/>
                  </a:moveTo>
                  <a:cubicBezTo>
                    <a:pt x="58" y="105"/>
                    <a:pt x="58" y="105"/>
                    <a:pt x="58" y="105"/>
                  </a:cubicBezTo>
                  <a:cubicBezTo>
                    <a:pt x="86" y="92"/>
                    <a:pt x="109" y="72"/>
                    <a:pt x="125" y="48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203" y="72"/>
                    <a:pt x="226" y="92"/>
                    <a:pt x="254" y="105"/>
                  </a:cubicBezTo>
                  <a:cubicBezTo>
                    <a:pt x="311" y="131"/>
                    <a:pt x="311" y="131"/>
                    <a:pt x="311" y="131"/>
                  </a:cubicBezTo>
                  <a:cubicBezTo>
                    <a:pt x="254" y="158"/>
                    <a:pt x="254" y="158"/>
                    <a:pt x="254" y="158"/>
                  </a:cubicBezTo>
                  <a:cubicBezTo>
                    <a:pt x="226" y="171"/>
                    <a:pt x="203" y="190"/>
                    <a:pt x="187" y="214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25" y="214"/>
                    <a:pt x="125" y="214"/>
                    <a:pt x="125" y="214"/>
                  </a:cubicBezTo>
                  <a:cubicBezTo>
                    <a:pt x="109" y="190"/>
                    <a:pt x="86" y="171"/>
                    <a:pt x="58" y="158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6">
              <a:extLst>
                <a:ext uri="{FF2B5EF4-FFF2-40B4-BE49-F238E27FC236}">
                  <a16:creationId xmlns:a16="http://schemas.microsoft.com/office/drawing/2014/main" id="{1376885C-D822-439E-904E-461317EEFA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2877" y="4238350"/>
              <a:ext cx="533657" cy="449504"/>
            </a:xfrm>
            <a:custGeom>
              <a:avLst/>
              <a:gdLst>
                <a:gd name="T0" fmla="*/ 0 w 296"/>
                <a:gd name="T1" fmla="*/ 125 h 250"/>
                <a:gd name="T2" fmla="*/ 54 w 296"/>
                <a:gd name="T3" fmla="*/ 100 h 250"/>
                <a:gd name="T4" fmla="*/ 118 w 296"/>
                <a:gd name="T5" fmla="*/ 46 h 250"/>
                <a:gd name="T6" fmla="*/ 148 w 296"/>
                <a:gd name="T7" fmla="*/ 0 h 250"/>
                <a:gd name="T8" fmla="*/ 178 w 296"/>
                <a:gd name="T9" fmla="*/ 46 h 250"/>
                <a:gd name="T10" fmla="*/ 241 w 296"/>
                <a:gd name="T11" fmla="*/ 100 h 250"/>
                <a:gd name="T12" fmla="*/ 296 w 296"/>
                <a:gd name="T13" fmla="*/ 125 h 250"/>
                <a:gd name="T14" fmla="*/ 241 w 296"/>
                <a:gd name="T15" fmla="*/ 150 h 250"/>
                <a:gd name="T16" fmla="*/ 178 w 296"/>
                <a:gd name="T17" fmla="*/ 204 h 250"/>
                <a:gd name="T18" fmla="*/ 148 w 296"/>
                <a:gd name="T19" fmla="*/ 250 h 250"/>
                <a:gd name="T20" fmla="*/ 118 w 296"/>
                <a:gd name="T21" fmla="*/ 204 h 250"/>
                <a:gd name="T22" fmla="*/ 54 w 296"/>
                <a:gd name="T23" fmla="*/ 150 h 250"/>
                <a:gd name="T24" fmla="*/ 0 w 296"/>
                <a:gd name="T25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250">
                  <a:moveTo>
                    <a:pt x="0" y="125"/>
                  </a:moveTo>
                  <a:cubicBezTo>
                    <a:pt x="54" y="100"/>
                    <a:pt x="54" y="100"/>
                    <a:pt x="54" y="100"/>
                  </a:cubicBezTo>
                  <a:cubicBezTo>
                    <a:pt x="81" y="88"/>
                    <a:pt x="103" y="69"/>
                    <a:pt x="118" y="46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92" y="69"/>
                    <a:pt x="215" y="88"/>
                    <a:pt x="241" y="100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41" y="150"/>
                    <a:pt x="241" y="150"/>
                    <a:pt x="241" y="150"/>
                  </a:cubicBezTo>
                  <a:cubicBezTo>
                    <a:pt x="215" y="163"/>
                    <a:pt x="192" y="182"/>
                    <a:pt x="178" y="204"/>
                  </a:cubicBezTo>
                  <a:cubicBezTo>
                    <a:pt x="148" y="250"/>
                    <a:pt x="148" y="250"/>
                    <a:pt x="148" y="250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03" y="182"/>
                    <a:pt x="81" y="163"/>
                    <a:pt x="54" y="15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79">
              <a:extLst>
                <a:ext uri="{FF2B5EF4-FFF2-40B4-BE49-F238E27FC236}">
                  <a16:creationId xmlns:a16="http://schemas.microsoft.com/office/drawing/2014/main" id="{23DCF4CF-55D1-4AA4-BEAD-F4E79E08F1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97915" y="5689485"/>
              <a:ext cx="155992" cy="131362"/>
            </a:xfrm>
            <a:prstGeom prst="ellipse">
              <a:avLst/>
            </a:prstGeom>
            <a:solidFill>
              <a:srgbClr val="A4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80">
              <a:extLst>
                <a:ext uri="{FF2B5EF4-FFF2-40B4-BE49-F238E27FC236}">
                  <a16:creationId xmlns:a16="http://schemas.microsoft.com/office/drawing/2014/main" id="{F5291FCC-B92F-4D4E-A7E2-4B766F30C7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72759" y="6231352"/>
              <a:ext cx="289407" cy="242198"/>
            </a:xfrm>
            <a:prstGeom prst="ellipse">
              <a:avLst/>
            </a:pr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2635611" y="2275428"/>
            <a:ext cx="6920778" cy="656792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635611" y="3061584"/>
            <a:ext cx="6920778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B8E45AA-1ED1-4A3D-8B6B-850B04DF772A}"/>
              </a:ext>
            </a:extLst>
          </p:cNvPr>
          <p:cNvCxnSpPr/>
          <p:nvPr userDrawn="1"/>
        </p:nvCxnSpPr>
        <p:spPr>
          <a:xfrm>
            <a:off x="669924" y="6240463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1F3C-1533-4ADE-ADA4-C66B5AA4B42B}" type="datetime1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381186" y="2133498"/>
            <a:ext cx="4302204" cy="1165835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381186" y="3825951"/>
            <a:ext cx="430220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381186" y="4141585"/>
            <a:ext cx="430220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6E50D59-3D62-4D01-BF6B-12669C092A10}"/>
              </a:ext>
            </a:extLst>
          </p:cNvPr>
          <p:cNvSpPr>
            <a:spLocks/>
          </p:cNvSpPr>
          <p:nvPr userDrawn="1"/>
        </p:nvSpPr>
        <p:spPr bwMode="auto">
          <a:xfrm>
            <a:off x="9765915" y="4055675"/>
            <a:ext cx="2066894" cy="1849326"/>
          </a:xfrm>
          <a:custGeom>
            <a:avLst/>
            <a:gdLst>
              <a:gd name="T0" fmla="*/ 103 w 1146"/>
              <a:gd name="T1" fmla="*/ 137 h 1026"/>
              <a:gd name="T2" fmla="*/ 364 w 1146"/>
              <a:gd name="T3" fmla="*/ 358 h 1026"/>
              <a:gd name="T4" fmla="*/ 364 w 1146"/>
              <a:gd name="T5" fmla="*/ 465 h 1026"/>
              <a:gd name="T6" fmla="*/ 237 w 1146"/>
              <a:gd name="T7" fmla="*/ 465 h 1026"/>
              <a:gd name="T8" fmla="*/ 162 w 1146"/>
              <a:gd name="T9" fmla="*/ 402 h 1026"/>
              <a:gd name="T10" fmla="*/ 35 w 1146"/>
              <a:gd name="T11" fmla="*/ 402 h 1026"/>
              <a:gd name="T12" fmla="*/ 35 w 1146"/>
              <a:gd name="T13" fmla="*/ 510 h 1026"/>
              <a:gd name="T14" fmla="*/ 611 w 1146"/>
              <a:gd name="T15" fmla="*/ 996 h 1026"/>
              <a:gd name="T16" fmla="*/ 738 w 1146"/>
              <a:gd name="T17" fmla="*/ 996 h 1026"/>
              <a:gd name="T18" fmla="*/ 738 w 1146"/>
              <a:gd name="T19" fmla="*/ 889 h 1026"/>
              <a:gd name="T20" fmla="*/ 630 w 1146"/>
              <a:gd name="T21" fmla="*/ 797 h 1026"/>
              <a:gd name="T22" fmla="*/ 630 w 1146"/>
              <a:gd name="T23" fmla="*/ 690 h 1026"/>
              <a:gd name="T24" fmla="*/ 757 w 1146"/>
              <a:gd name="T25" fmla="*/ 690 h 1026"/>
              <a:gd name="T26" fmla="*/ 983 w 1146"/>
              <a:gd name="T27" fmla="*/ 881 h 1026"/>
              <a:gd name="T28" fmla="*/ 1111 w 1146"/>
              <a:gd name="T29" fmla="*/ 881 h 1026"/>
              <a:gd name="T30" fmla="*/ 1111 w 1146"/>
              <a:gd name="T31" fmla="*/ 773 h 1026"/>
              <a:gd name="T32" fmla="*/ 231 w 1146"/>
              <a:gd name="T33" fmla="*/ 30 h 1026"/>
              <a:gd name="T34" fmla="*/ 103 w 1146"/>
              <a:gd name="T35" fmla="*/ 30 h 1026"/>
              <a:gd name="T36" fmla="*/ 103 w 1146"/>
              <a:gd name="T37" fmla="*/ 137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6" h="1026">
                <a:moveTo>
                  <a:pt x="103" y="137"/>
                </a:moveTo>
                <a:cubicBezTo>
                  <a:pt x="364" y="358"/>
                  <a:pt x="364" y="358"/>
                  <a:pt x="364" y="358"/>
                </a:cubicBezTo>
                <a:cubicBezTo>
                  <a:pt x="399" y="387"/>
                  <a:pt x="399" y="435"/>
                  <a:pt x="364" y="465"/>
                </a:cubicBezTo>
                <a:cubicBezTo>
                  <a:pt x="329" y="495"/>
                  <a:pt x="272" y="495"/>
                  <a:pt x="237" y="465"/>
                </a:cubicBezTo>
                <a:cubicBezTo>
                  <a:pt x="162" y="402"/>
                  <a:pt x="162" y="402"/>
                  <a:pt x="162" y="402"/>
                </a:cubicBezTo>
                <a:cubicBezTo>
                  <a:pt x="127" y="373"/>
                  <a:pt x="70" y="373"/>
                  <a:pt x="35" y="402"/>
                </a:cubicBezTo>
                <a:cubicBezTo>
                  <a:pt x="0" y="432"/>
                  <a:pt x="0" y="480"/>
                  <a:pt x="35" y="510"/>
                </a:cubicBezTo>
                <a:cubicBezTo>
                  <a:pt x="611" y="996"/>
                  <a:pt x="611" y="996"/>
                  <a:pt x="611" y="996"/>
                </a:cubicBezTo>
                <a:cubicBezTo>
                  <a:pt x="646" y="1026"/>
                  <a:pt x="703" y="1026"/>
                  <a:pt x="738" y="996"/>
                </a:cubicBezTo>
                <a:cubicBezTo>
                  <a:pt x="773" y="967"/>
                  <a:pt x="773" y="919"/>
                  <a:pt x="738" y="889"/>
                </a:cubicBezTo>
                <a:cubicBezTo>
                  <a:pt x="630" y="797"/>
                  <a:pt x="630" y="797"/>
                  <a:pt x="630" y="797"/>
                </a:cubicBezTo>
                <a:cubicBezTo>
                  <a:pt x="595" y="768"/>
                  <a:pt x="595" y="720"/>
                  <a:pt x="630" y="690"/>
                </a:cubicBezTo>
                <a:cubicBezTo>
                  <a:pt x="665" y="660"/>
                  <a:pt x="722" y="660"/>
                  <a:pt x="757" y="690"/>
                </a:cubicBezTo>
                <a:cubicBezTo>
                  <a:pt x="983" y="881"/>
                  <a:pt x="983" y="881"/>
                  <a:pt x="983" y="881"/>
                </a:cubicBezTo>
                <a:cubicBezTo>
                  <a:pt x="1018" y="911"/>
                  <a:pt x="1075" y="911"/>
                  <a:pt x="1111" y="881"/>
                </a:cubicBezTo>
                <a:cubicBezTo>
                  <a:pt x="1146" y="851"/>
                  <a:pt x="1146" y="803"/>
                  <a:pt x="1111" y="773"/>
                </a:cubicBezTo>
                <a:cubicBezTo>
                  <a:pt x="231" y="30"/>
                  <a:pt x="231" y="30"/>
                  <a:pt x="231" y="30"/>
                </a:cubicBezTo>
                <a:cubicBezTo>
                  <a:pt x="196" y="0"/>
                  <a:pt x="139" y="0"/>
                  <a:pt x="103" y="30"/>
                </a:cubicBezTo>
                <a:cubicBezTo>
                  <a:pt x="68" y="60"/>
                  <a:pt x="68" y="108"/>
                  <a:pt x="103" y="137"/>
                </a:cubicBezTo>
                <a:close/>
              </a:path>
            </a:pathLst>
          </a:cu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59345CF-87EC-467D-A993-0854BA17E891}"/>
              </a:ext>
            </a:extLst>
          </p:cNvPr>
          <p:cNvSpPr>
            <a:spLocks/>
          </p:cNvSpPr>
          <p:nvPr userDrawn="1"/>
        </p:nvSpPr>
        <p:spPr bwMode="auto">
          <a:xfrm>
            <a:off x="8312727" y="81986"/>
            <a:ext cx="3879273" cy="3064421"/>
          </a:xfrm>
          <a:custGeom>
            <a:avLst/>
            <a:gdLst>
              <a:gd name="T0" fmla="*/ 1841 w 2151"/>
              <a:gd name="T1" fmla="*/ 1617 h 1700"/>
              <a:gd name="T2" fmla="*/ 1228 w 2151"/>
              <a:gd name="T3" fmla="*/ 1100 h 1700"/>
              <a:gd name="T4" fmla="*/ 1108 w 2151"/>
              <a:gd name="T5" fmla="*/ 1100 h 1700"/>
              <a:gd name="T6" fmla="*/ 1108 w 2151"/>
              <a:gd name="T7" fmla="*/ 1201 h 1700"/>
              <a:gd name="T8" fmla="*/ 1544 w 2151"/>
              <a:gd name="T9" fmla="*/ 1570 h 1700"/>
              <a:gd name="T10" fmla="*/ 1544 w 2151"/>
              <a:gd name="T11" fmla="*/ 1672 h 1700"/>
              <a:gd name="T12" fmla="*/ 1424 w 2151"/>
              <a:gd name="T13" fmla="*/ 1672 h 1700"/>
              <a:gd name="T14" fmla="*/ 33 w 2151"/>
              <a:gd name="T15" fmla="*/ 497 h 1700"/>
              <a:gd name="T16" fmla="*/ 33 w 2151"/>
              <a:gd name="T17" fmla="*/ 395 h 1700"/>
              <a:gd name="T18" fmla="*/ 154 w 2151"/>
              <a:gd name="T19" fmla="*/ 395 h 1700"/>
              <a:gd name="T20" fmla="*/ 155 w 2151"/>
              <a:gd name="T21" fmla="*/ 397 h 1700"/>
              <a:gd name="T22" fmla="*/ 276 w 2151"/>
              <a:gd name="T23" fmla="*/ 397 h 1700"/>
              <a:gd name="T24" fmla="*/ 276 w 2151"/>
              <a:gd name="T25" fmla="*/ 295 h 1700"/>
              <a:gd name="T26" fmla="*/ 163 w 2151"/>
              <a:gd name="T27" fmla="*/ 199 h 1700"/>
              <a:gd name="T28" fmla="*/ 163 w 2151"/>
              <a:gd name="T29" fmla="*/ 98 h 1700"/>
              <a:gd name="T30" fmla="*/ 283 w 2151"/>
              <a:gd name="T31" fmla="*/ 98 h 1700"/>
              <a:gd name="T32" fmla="*/ 468 w 2151"/>
              <a:gd name="T33" fmla="*/ 254 h 1700"/>
              <a:gd name="T34" fmla="*/ 588 w 2151"/>
              <a:gd name="T35" fmla="*/ 254 h 1700"/>
              <a:gd name="T36" fmla="*/ 588 w 2151"/>
              <a:gd name="T37" fmla="*/ 152 h 1700"/>
              <a:gd name="T38" fmla="*/ 588 w 2151"/>
              <a:gd name="T39" fmla="*/ 152 h 1700"/>
              <a:gd name="T40" fmla="*/ 562 w 2151"/>
              <a:gd name="T41" fmla="*/ 129 h 1700"/>
              <a:gd name="T42" fmla="*/ 562 w 2151"/>
              <a:gd name="T43" fmla="*/ 28 h 1700"/>
              <a:gd name="T44" fmla="*/ 682 w 2151"/>
              <a:gd name="T45" fmla="*/ 28 h 1700"/>
              <a:gd name="T46" fmla="*/ 2118 w 2151"/>
              <a:gd name="T47" fmla="*/ 1240 h 1700"/>
              <a:gd name="T48" fmla="*/ 2118 w 2151"/>
              <a:gd name="T49" fmla="*/ 1342 h 1700"/>
              <a:gd name="T50" fmla="*/ 1997 w 2151"/>
              <a:gd name="T51" fmla="*/ 1342 h 1700"/>
              <a:gd name="T52" fmla="*/ 1575 w 2151"/>
              <a:gd name="T53" fmla="*/ 985 h 1700"/>
              <a:gd name="T54" fmla="*/ 1575 w 2151"/>
              <a:gd name="T55" fmla="*/ 986 h 1700"/>
              <a:gd name="T56" fmla="*/ 1454 w 2151"/>
              <a:gd name="T57" fmla="*/ 986 h 1700"/>
              <a:gd name="T58" fmla="*/ 1454 w 2151"/>
              <a:gd name="T59" fmla="*/ 1087 h 1700"/>
              <a:gd name="T60" fmla="*/ 1961 w 2151"/>
              <a:gd name="T61" fmla="*/ 1515 h 1700"/>
              <a:gd name="T62" fmla="*/ 1961 w 2151"/>
              <a:gd name="T63" fmla="*/ 1617 h 1700"/>
              <a:gd name="T64" fmla="*/ 1841 w 2151"/>
              <a:gd name="T65" fmla="*/ 1617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51" h="1700">
                <a:moveTo>
                  <a:pt x="1841" y="1617"/>
                </a:moveTo>
                <a:cubicBezTo>
                  <a:pt x="1228" y="1100"/>
                  <a:pt x="1228" y="1100"/>
                  <a:pt x="1228" y="1100"/>
                </a:cubicBezTo>
                <a:cubicBezTo>
                  <a:pt x="1195" y="1071"/>
                  <a:pt x="1141" y="1071"/>
                  <a:pt x="1108" y="1100"/>
                </a:cubicBezTo>
                <a:cubicBezTo>
                  <a:pt x="1075" y="1128"/>
                  <a:pt x="1075" y="1173"/>
                  <a:pt x="1108" y="1201"/>
                </a:cubicBezTo>
                <a:cubicBezTo>
                  <a:pt x="1544" y="1570"/>
                  <a:pt x="1544" y="1570"/>
                  <a:pt x="1544" y="1570"/>
                </a:cubicBezTo>
                <a:cubicBezTo>
                  <a:pt x="1577" y="1598"/>
                  <a:pt x="1577" y="1644"/>
                  <a:pt x="1544" y="1672"/>
                </a:cubicBezTo>
                <a:cubicBezTo>
                  <a:pt x="1511" y="1700"/>
                  <a:pt x="1457" y="1700"/>
                  <a:pt x="1424" y="1672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0" y="469"/>
                  <a:pt x="0" y="423"/>
                  <a:pt x="33" y="395"/>
                </a:cubicBezTo>
                <a:cubicBezTo>
                  <a:pt x="66" y="367"/>
                  <a:pt x="120" y="367"/>
                  <a:pt x="154" y="395"/>
                </a:cubicBezTo>
                <a:cubicBezTo>
                  <a:pt x="155" y="397"/>
                  <a:pt x="155" y="397"/>
                  <a:pt x="155" y="397"/>
                </a:cubicBezTo>
                <a:cubicBezTo>
                  <a:pt x="189" y="425"/>
                  <a:pt x="243" y="425"/>
                  <a:pt x="276" y="397"/>
                </a:cubicBezTo>
                <a:cubicBezTo>
                  <a:pt x="309" y="369"/>
                  <a:pt x="309" y="323"/>
                  <a:pt x="276" y="295"/>
                </a:cubicBezTo>
                <a:cubicBezTo>
                  <a:pt x="163" y="199"/>
                  <a:pt x="163" y="199"/>
                  <a:pt x="163" y="199"/>
                </a:cubicBezTo>
                <a:cubicBezTo>
                  <a:pt x="129" y="171"/>
                  <a:pt x="129" y="126"/>
                  <a:pt x="163" y="98"/>
                </a:cubicBezTo>
                <a:cubicBezTo>
                  <a:pt x="196" y="69"/>
                  <a:pt x="250" y="69"/>
                  <a:pt x="283" y="98"/>
                </a:cubicBezTo>
                <a:cubicBezTo>
                  <a:pt x="468" y="254"/>
                  <a:pt x="468" y="254"/>
                  <a:pt x="468" y="254"/>
                </a:cubicBezTo>
                <a:cubicBezTo>
                  <a:pt x="501" y="282"/>
                  <a:pt x="555" y="282"/>
                  <a:pt x="588" y="254"/>
                </a:cubicBezTo>
                <a:cubicBezTo>
                  <a:pt x="621" y="225"/>
                  <a:pt x="621" y="180"/>
                  <a:pt x="588" y="152"/>
                </a:cubicBezTo>
                <a:cubicBezTo>
                  <a:pt x="588" y="152"/>
                  <a:pt x="588" y="152"/>
                  <a:pt x="588" y="152"/>
                </a:cubicBezTo>
                <a:cubicBezTo>
                  <a:pt x="562" y="129"/>
                  <a:pt x="562" y="129"/>
                  <a:pt x="562" y="129"/>
                </a:cubicBezTo>
                <a:cubicBezTo>
                  <a:pt x="528" y="101"/>
                  <a:pt x="528" y="56"/>
                  <a:pt x="562" y="28"/>
                </a:cubicBezTo>
                <a:cubicBezTo>
                  <a:pt x="595" y="0"/>
                  <a:pt x="649" y="0"/>
                  <a:pt x="682" y="28"/>
                </a:cubicBezTo>
                <a:cubicBezTo>
                  <a:pt x="2118" y="1240"/>
                  <a:pt x="2118" y="1240"/>
                  <a:pt x="2118" y="1240"/>
                </a:cubicBezTo>
                <a:cubicBezTo>
                  <a:pt x="2151" y="1269"/>
                  <a:pt x="2151" y="1314"/>
                  <a:pt x="2118" y="1342"/>
                </a:cubicBezTo>
                <a:cubicBezTo>
                  <a:pt x="2084" y="1370"/>
                  <a:pt x="2030" y="1370"/>
                  <a:pt x="1997" y="1342"/>
                </a:cubicBezTo>
                <a:cubicBezTo>
                  <a:pt x="1575" y="985"/>
                  <a:pt x="1575" y="985"/>
                  <a:pt x="1575" y="985"/>
                </a:cubicBezTo>
                <a:cubicBezTo>
                  <a:pt x="1575" y="986"/>
                  <a:pt x="1575" y="986"/>
                  <a:pt x="1575" y="986"/>
                </a:cubicBezTo>
                <a:cubicBezTo>
                  <a:pt x="1542" y="957"/>
                  <a:pt x="1488" y="957"/>
                  <a:pt x="1454" y="986"/>
                </a:cubicBezTo>
                <a:cubicBezTo>
                  <a:pt x="1421" y="1014"/>
                  <a:pt x="1421" y="1059"/>
                  <a:pt x="1454" y="1087"/>
                </a:cubicBezTo>
                <a:cubicBezTo>
                  <a:pt x="1961" y="1515"/>
                  <a:pt x="1961" y="1515"/>
                  <a:pt x="1961" y="1515"/>
                </a:cubicBezTo>
                <a:cubicBezTo>
                  <a:pt x="1994" y="1543"/>
                  <a:pt x="1994" y="1589"/>
                  <a:pt x="1961" y="1617"/>
                </a:cubicBezTo>
                <a:cubicBezTo>
                  <a:pt x="1928" y="1645"/>
                  <a:pt x="1874" y="1645"/>
                  <a:pt x="1841" y="1617"/>
                </a:cubicBez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02CC48B-7B65-4043-8D9C-EB46C2AC865A}"/>
              </a:ext>
            </a:extLst>
          </p:cNvPr>
          <p:cNvSpPr>
            <a:spLocks/>
          </p:cNvSpPr>
          <p:nvPr userDrawn="1"/>
        </p:nvSpPr>
        <p:spPr bwMode="auto">
          <a:xfrm>
            <a:off x="10679288" y="2924734"/>
            <a:ext cx="392033" cy="209358"/>
          </a:xfrm>
          <a:custGeom>
            <a:avLst/>
            <a:gdLst>
              <a:gd name="T0" fmla="*/ 88 w 218"/>
              <a:gd name="T1" fmla="*/ 75 h 116"/>
              <a:gd name="T2" fmla="*/ 174 w 218"/>
              <a:gd name="T3" fmla="*/ 116 h 116"/>
              <a:gd name="T4" fmla="*/ 218 w 218"/>
              <a:gd name="T5" fmla="*/ 104 h 116"/>
              <a:gd name="T6" fmla="*/ 0 w 218"/>
              <a:gd name="T7" fmla="*/ 0 h 116"/>
              <a:gd name="T8" fmla="*/ 88 w 218"/>
              <a:gd name="T9" fmla="*/ 7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116">
                <a:moveTo>
                  <a:pt x="88" y="75"/>
                </a:moveTo>
                <a:cubicBezTo>
                  <a:pt x="174" y="116"/>
                  <a:pt x="174" y="116"/>
                  <a:pt x="174" y="116"/>
                </a:cubicBezTo>
                <a:cubicBezTo>
                  <a:pt x="189" y="115"/>
                  <a:pt x="204" y="112"/>
                  <a:pt x="218" y="104"/>
                </a:cubicBezTo>
                <a:cubicBezTo>
                  <a:pt x="0" y="0"/>
                  <a:pt x="0" y="0"/>
                  <a:pt x="0" y="0"/>
                </a:cubicBezTo>
                <a:lnTo>
                  <a:pt x="88" y="75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5B4217CA-6478-4347-8032-A1687C6EF5C2}"/>
              </a:ext>
            </a:extLst>
          </p:cNvPr>
          <p:cNvSpPr>
            <a:spLocks/>
          </p:cNvSpPr>
          <p:nvPr userDrawn="1"/>
        </p:nvSpPr>
        <p:spPr bwMode="auto">
          <a:xfrm>
            <a:off x="10164105" y="2489599"/>
            <a:ext cx="981107" cy="527500"/>
          </a:xfrm>
          <a:custGeom>
            <a:avLst/>
            <a:gdLst>
              <a:gd name="T0" fmla="*/ 88 w 543"/>
              <a:gd name="T1" fmla="*/ 75 h 292"/>
              <a:gd name="T2" fmla="*/ 542 w 543"/>
              <a:gd name="T3" fmla="*/ 292 h 292"/>
              <a:gd name="T4" fmla="*/ 535 w 543"/>
              <a:gd name="T5" fmla="*/ 256 h 292"/>
              <a:gd name="T6" fmla="*/ 0 w 543"/>
              <a:gd name="T7" fmla="*/ 0 h 292"/>
              <a:gd name="T8" fmla="*/ 88 w 543"/>
              <a:gd name="T9" fmla="*/ 7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292">
                <a:moveTo>
                  <a:pt x="88" y="75"/>
                </a:moveTo>
                <a:cubicBezTo>
                  <a:pt x="542" y="292"/>
                  <a:pt x="542" y="292"/>
                  <a:pt x="542" y="292"/>
                </a:cubicBezTo>
                <a:cubicBezTo>
                  <a:pt x="543" y="280"/>
                  <a:pt x="541" y="268"/>
                  <a:pt x="535" y="256"/>
                </a:cubicBezTo>
                <a:cubicBezTo>
                  <a:pt x="0" y="0"/>
                  <a:pt x="0" y="0"/>
                  <a:pt x="0" y="0"/>
                </a:cubicBezTo>
                <a:lnTo>
                  <a:pt x="88" y="75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2F539B0-125D-426E-B2F9-DFE3EC13A720}"/>
              </a:ext>
            </a:extLst>
          </p:cNvPr>
          <p:cNvSpPr>
            <a:spLocks/>
          </p:cNvSpPr>
          <p:nvPr userDrawn="1"/>
        </p:nvSpPr>
        <p:spPr bwMode="auto">
          <a:xfrm>
            <a:off x="9650974" y="2056515"/>
            <a:ext cx="1159677" cy="613706"/>
          </a:xfrm>
          <a:custGeom>
            <a:avLst/>
            <a:gdLst>
              <a:gd name="T0" fmla="*/ 77 w 565"/>
              <a:gd name="T1" fmla="*/ 66 h 299"/>
              <a:gd name="T2" fmla="*/ 565 w 565"/>
              <a:gd name="T3" fmla="*/ 299 h 299"/>
              <a:gd name="T4" fmla="*/ 488 w 565"/>
              <a:gd name="T5" fmla="*/ 233 h 299"/>
              <a:gd name="T6" fmla="*/ 0 w 565"/>
              <a:gd name="T7" fmla="*/ 0 h 299"/>
              <a:gd name="T8" fmla="*/ 77 w 565"/>
              <a:gd name="T9" fmla="*/ 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299">
                <a:moveTo>
                  <a:pt x="77" y="66"/>
                </a:moveTo>
                <a:lnTo>
                  <a:pt x="565" y="299"/>
                </a:lnTo>
                <a:lnTo>
                  <a:pt x="488" y="233"/>
                </a:lnTo>
                <a:lnTo>
                  <a:pt x="0" y="0"/>
                </a:lnTo>
                <a:lnTo>
                  <a:pt x="77" y="66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E6CD1996-4D6F-4D17-B9E4-E46A79DD6489}"/>
              </a:ext>
            </a:extLst>
          </p:cNvPr>
          <p:cNvSpPr>
            <a:spLocks/>
          </p:cNvSpPr>
          <p:nvPr userDrawn="1"/>
        </p:nvSpPr>
        <p:spPr bwMode="auto">
          <a:xfrm>
            <a:off x="11139054" y="2579910"/>
            <a:ext cx="749172" cy="404348"/>
          </a:xfrm>
          <a:custGeom>
            <a:avLst/>
            <a:gdLst>
              <a:gd name="T0" fmla="*/ 88 w 416"/>
              <a:gd name="T1" fmla="*/ 74 h 224"/>
              <a:gd name="T2" fmla="*/ 401 w 416"/>
              <a:gd name="T3" fmla="*/ 224 h 224"/>
              <a:gd name="T4" fmla="*/ 416 w 416"/>
              <a:gd name="T5" fmla="*/ 199 h 224"/>
              <a:gd name="T6" fmla="*/ 0 w 416"/>
              <a:gd name="T7" fmla="*/ 0 h 224"/>
              <a:gd name="T8" fmla="*/ 88 w 416"/>
              <a:gd name="T9" fmla="*/ 7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224">
                <a:moveTo>
                  <a:pt x="88" y="74"/>
                </a:moveTo>
                <a:cubicBezTo>
                  <a:pt x="401" y="224"/>
                  <a:pt x="401" y="224"/>
                  <a:pt x="401" y="224"/>
                </a:cubicBezTo>
                <a:cubicBezTo>
                  <a:pt x="408" y="216"/>
                  <a:pt x="413" y="208"/>
                  <a:pt x="416" y="199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745C4532-8F3F-4824-AE7D-6094B8906229}"/>
              </a:ext>
            </a:extLst>
          </p:cNvPr>
          <p:cNvSpPr>
            <a:spLocks/>
          </p:cNvSpPr>
          <p:nvPr userDrawn="1"/>
        </p:nvSpPr>
        <p:spPr bwMode="auto">
          <a:xfrm>
            <a:off x="9137842" y="1623433"/>
            <a:ext cx="1161729" cy="613706"/>
          </a:xfrm>
          <a:custGeom>
            <a:avLst/>
            <a:gdLst>
              <a:gd name="T0" fmla="*/ 88 w 645"/>
              <a:gd name="T1" fmla="*/ 74 h 341"/>
              <a:gd name="T2" fmla="*/ 645 w 645"/>
              <a:gd name="T3" fmla="*/ 341 h 341"/>
              <a:gd name="T4" fmla="*/ 626 w 645"/>
              <a:gd name="T5" fmla="*/ 299 h 341"/>
              <a:gd name="T6" fmla="*/ 0 w 645"/>
              <a:gd name="T7" fmla="*/ 0 h 341"/>
              <a:gd name="T8" fmla="*/ 88 w 645"/>
              <a:gd name="T9" fmla="*/ 7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5" h="341">
                <a:moveTo>
                  <a:pt x="88" y="74"/>
                </a:moveTo>
                <a:cubicBezTo>
                  <a:pt x="645" y="341"/>
                  <a:pt x="645" y="341"/>
                  <a:pt x="645" y="341"/>
                </a:cubicBezTo>
                <a:cubicBezTo>
                  <a:pt x="633" y="329"/>
                  <a:pt x="627" y="314"/>
                  <a:pt x="626" y="299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B9C3202-8581-4E38-8CDE-91E8BF235915}"/>
              </a:ext>
            </a:extLst>
          </p:cNvPr>
          <p:cNvSpPr>
            <a:spLocks/>
          </p:cNvSpPr>
          <p:nvPr userDrawn="1"/>
        </p:nvSpPr>
        <p:spPr bwMode="auto">
          <a:xfrm>
            <a:off x="8622658" y="1188297"/>
            <a:ext cx="1761067" cy="870271"/>
          </a:xfrm>
          <a:custGeom>
            <a:avLst/>
            <a:gdLst>
              <a:gd name="T0" fmla="*/ 88 w 976"/>
              <a:gd name="T1" fmla="*/ 74 h 482"/>
              <a:gd name="T2" fmla="*/ 940 w 976"/>
              <a:gd name="T3" fmla="*/ 482 h 482"/>
              <a:gd name="T4" fmla="*/ 976 w 976"/>
              <a:gd name="T5" fmla="*/ 467 h 482"/>
              <a:gd name="T6" fmla="*/ 0 w 976"/>
              <a:gd name="T7" fmla="*/ 0 h 482"/>
              <a:gd name="T8" fmla="*/ 88 w 976"/>
              <a:gd name="T9" fmla="*/ 74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6" h="482">
                <a:moveTo>
                  <a:pt x="88" y="74"/>
                </a:moveTo>
                <a:cubicBezTo>
                  <a:pt x="940" y="482"/>
                  <a:pt x="940" y="482"/>
                  <a:pt x="940" y="482"/>
                </a:cubicBezTo>
                <a:cubicBezTo>
                  <a:pt x="951" y="474"/>
                  <a:pt x="963" y="469"/>
                  <a:pt x="976" y="467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F4F987A7-D2F5-4163-9050-1AA3F9A90244}"/>
              </a:ext>
            </a:extLst>
          </p:cNvPr>
          <p:cNvSpPr>
            <a:spLocks/>
          </p:cNvSpPr>
          <p:nvPr userDrawn="1"/>
        </p:nvSpPr>
        <p:spPr bwMode="auto">
          <a:xfrm>
            <a:off x="10623871" y="2146826"/>
            <a:ext cx="1161729" cy="611653"/>
          </a:xfrm>
          <a:custGeom>
            <a:avLst/>
            <a:gdLst>
              <a:gd name="T0" fmla="*/ 78 w 566"/>
              <a:gd name="T1" fmla="*/ 65 h 298"/>
              <a:gd name="T2" fmla="*/ 566 w 566"/>
              <a:gd name="T3" fmla="*/ 298 h 298"/>
              <a:gd name="T4" fmla="*/ 488 w 566"/>
              <a:gd name="T5" fmla="*/ 233 h 298"/>
              <a:gd name="T6" fmla="*/ 0 w 566"/>
              <a:gd name="T7" fmla="*/ 0 h 298"/>
              <a:gd name="T8" fmla="*/ 78 w 566"/>
              <a:gd name="T9" fmla="*/ 6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298">
                <a:moveTo>
                  <a:pt x="78" y="65"/>
                </a:moveTo>
                <a:lnTo>
                  <a:pt x="566" y="298"/>
                </a:lnTo>
                <a:lnTo>
                  <a:pt x="488" y="233"/>
                </a:lnTo>
                <a:lnTo>
                  <a:pt x="0" y="0"/>
                </a:lnTo>
                <a:lnTo>
                  <a:pt x="78" y="65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FEFC3643-9F72-4064-91E4-3F1FB7ABA36D}"/>
              </a:ext>
            </a:extLst>
          </p:cNvPr>
          <p:cNvSpPr>
            <a:spLocks/>
          </p:cNvSpPr>
          <p:nvPr userDrawn="1"/>
        </p:nvSpPr>
        <p:spPr bwMode="auto">
          <a:xfrm>
            <a:off x="8325042" y="859893"/>
            <a:ext cx="2947426" cy="1465503"/>
          </a:xfrm>
          <a:custGeom>
            <a:avLst/>
            <a:gdLst>
              <a:gd name="T0" fmla="*/ 4 w 1634"/>
              <a:gd name="T1" fmla="*/ 33 h 812"/>
              <a:gd name="T2" fmla="*/ 1634 w 1634"/>
              <a:gd name="T3" fmla="*/ 812 h 812"/>
              <a:gd name="T4" fmla="*/ 1545 w 1634"/>
              <a:gd name="T5" fmla="*/ 738 h 812"/>
              <a:gd name="T6" fmla="*/ 3 w 1634"/>
              <a:gd name="T7" fmla="*/ 0 h 812"/>
              <a:gd name="T8" fmla="*/ 4 w 1634"/>
              <a:gd name="T9" fmla="*/ 3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4" h="812">
                <a:moveTo>
                  <a:pt x="4" y="33"/>
                </a:moveTo>
                <a:cubicBezTo>
                  <a:pt x="1634" y="812"/>
                  <a:pt x="1634" y="812"/>
                  <a:pt x="1634" y="812"/>
                </a:cubicBezTo>
                <a:cubicBezTo>
                  <a:pt x="1545" y="738"/>
                  <a:pt x="1545" y="738"/>
                  <a:pt x="1545" y="738"/>
                </a:cubicBezTo>
                <a:cubicBezTo>
                  <a:pt x="3" y="0"/>
                  <a:pt x="3" y="0"/>
                  <a:pt x="3" y="0"/>
                </a:cubicBezTo>
                <a:cubicBezTo>
                  <a:pt x="0" y="11"/>
                  <a:pt x="1" y="22"/>
                  <a:pt x="4" y="33"/>
                </a:cubicBez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B5567407-5BA1-4BAB-8EF9-A2F85D6F2BF6}"/>
              </a:ext>
            </a:extLst>
          </p:cNvPr>
          <p:cNvSpPr>
            <a:spLocks/>
          </p:cNvSpPr>
          <p:nvPr userDrawn="1"/>
        </p:nvSpPr>
        <p:spPr bwMode="auto">
          <a:xfrm>
            <a:off x="8413300" y="751109"/>
            <a:ext cx="2489714" cy="1202780"/>
          </a:xfrm>
          <a:custGeom>
            <a:avLst/>
            <a:gdLst>
              <a:gd name="T0" fmla="*/ 102 w 1381"/>
              <a:gd name="T1" fmla="*/ 26 h 667"/>
              <a:gd name="T2" fmla="*/ 55 w 1381"/>
              <a:gd name="T3" fmla="*/ 3 h 667"/>
              <a:gd name="T4" fmla="*/ 0 w 1381"/>
              <a:gd name="T5" fmla="*/ 10 h 667"/>
              <a:gd name="T6" fmla="*/ 1375 w 1381"/>
              <a:gd name="T7" fmla="*/ 667 h 667"/>
              <a:gd name="T8" fmla="*/ 1381 w 1381"/>
              <a:gd name="T9" fmla="*/ 638 h 667"/>
              <a:gd name="T10" fmla="*/ 138 w 1381"/>
              <a:gd name="T11" fmla="*/ 43 h 667"/>
              <a:gd name="T12" fmla="*/ 102 w 1381"/>
              <a:gd name="T13" fmla="*/ 26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1" h="667">
                <a:moveTo>
                  <a:pt x="102" y="26"/>
                </a:moveTo>
                <a:cubicBezTo>
                  <a:pt x="55" y="3"/>
                  <a:pt x="55" y="3"/>
                  <a:pt x="55" y="3"/>
                </a:cubicBezTo>
                <a:cubicBezTo>
                  <a:pt x="37" y="0"/>
                  <a:pt x="17" y="2"/>
                  <a:pt x="0" y="10"/>
                </a:cubicBezTo>
                <a:cubicBezTo>
                  <a:pt x="1375" y="667"/>
                  <a:pt x="1375" y="667"/>
                  <a:pt x="1375" y="667"/>
                </a:cubicBezTo>
                <a:cubicBezTo>
                  <a:pt x="1374" y="657"/>
                  <a:pt x="1376" y="647"/>
                  <a:pt x="1381" y="638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25" y="40"/>
                  <a:pt x="113" y="34"/>
                  <a:pt x="102" y="26"/>
                </a:cubicBez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07BFC2F-138C-49EF-A451-6F3C9C794484}"/>
              </a:ext>
            </a:extLst>
          </p:cNvPr>
          <p:cNvSpPr>
            <a:spLocks/>
          </p:cNvSpPr>
          <p:nvPr userDrawn="1"/>
        </p:nvSpPr>
        <p:spPr bwMode="auto">
          <a:xfrm>
            <a:off x="11600873" y="2237137"/>
            <a:ext cx="537762" cy="291459"/>
          </a:xfrm>
          <a:custGeom>
            <a:avLst/>
            <a:gdLst>
              <a:gd name="T0" fmla="*/ 88 w 299"/>
              <a:gd name="T1" fmla="*/ 74 h 162"/>
              <a:gd name="T2" fmla="*/ 270 w 299"/>
              <a:gd name="T3" fmla="*/ 162 h 162"/>
              <a:gd name="T4" fmla="*/ 295 w 299"/>
              <a:gd name="T5" fmla="*/ 147 h 162"/>
              <a:gd name="T6" fmla="*/ 299 w 299"/>
              <a:gd name="T7" fmla="*/ 143 h 162"/>
              <a:gd name="T8" fmla="*/ 0 w 299"/>
              <a:gd name="T9" fmla="*/ 0 h 162"/>
              <a:gd name="T10" fmla="*/ 88 w 299"/>
              <a:gd name="T11" fmla="*/ 7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62">
                <a:moveTo>
                  <a:pt x="88" y="74"/>
                </a:moveTo>
                <a:cubicBezTo>
                  <a:pt x="270" y="162"/>
                  <a:pt x="270" y="162"/>
                  <a:pt x="270" y="162"/>
                </a:cubicBezTo>
                <a:cubicBezTo>
                  <a:pt x="279" y="158"/>
                  <a:pt x="287" y="153"/>
                  <a:pt x="295" y="147"/>
                </a:cubicBezTo>
                <a:cubicBezTo>
                  <a:pt x="296" y="146"/>
                  <a:pt x="298" y="144"/>
                  <a:pt x="299" y="143"/>
                </a:cubicBezTo>
                <a:cubicBezTo>
                  <a:pt x="0" y="0"/>
                  <a:pt x="0" y="0"/>
                  <a:pt x="0" y="0"/>
                </a:cubicBezTo>
                <a:lnTo>
                  <a:pt x="88" y="74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11F57D40-6D9B-4081-B39A-49F19C02119B}"/>
              </a:ext>
            </a:extLst>
          </p:cNvPr>
          <p:cNvSpPr>
            <a:spLocks/>
          </p:cNvSpPr>
          <p:nvPr userDrawn="1"/>
        </p:nvSpPr>
        <p:spPr bwMode="auto">
          <a:xfrm>
            <a:off x="8827910" y="732637"/>
            <a:ext cx="3343564" cy="1648179"/>
          </a:xfrm>
          <a:custGeom>
            <a:avLst/>
            <a:gdLst>
              <a:gd name="T0" fmla="*/ 0 w 1855"/>
              <a:gd name="T1" fmla="*/ 26 h 914"/>
              <a:gd name="T2" fmla="*/ 1211 w 1855"/>
              <a:gd name="T3" fmla="*/ 605 h 914"/>
              <a:gd name="T4" fmla="*/ 1290 w 1855"/>
              <a:gd name="T5" fmla="*/ 625 h 914"/>
              <a:gd name="T6" fmla="*/ 1290 w 1855"/>
              <a:gd name="T7" fmla="*/ 624 h 914"/>
              <a:gd name="T8" fmla="*/ 1341 w 1855"/>
              <a:gd name="T9" fmla="*/ 668 h 914"/>
              <a:gd name="T10" fmla="*/ 1855 w 1855"/>
              <a:gd name="T11" fmla="*/ 914 h 914"/>
              <a:gd name="T12" fmla="*/ 1833 w 1855"/>
              <a:gd name="T13" fmla="*/ 879 h 914"/>
              <a:gd name="T14" fmla="*/ 1808 w 1855"/>
              <a:gd name="T15" fmla="*/ 858 h 914"/>
              <a:gd name="T16" fmla="*/ 14 w 1855"/>
              <a:gd name="T17" fmla="*/ 0 h 914"/>
              <a:gd name="T18" fmla="*/ 0 w 1855"/>
              <a:gd name="T19" fmla="*/ 2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5" h="914">
                <a:moveTo>
                  <a:pt x="0" y="26"/>
                </a:moveTo>
                <a:cubicBezTo>
                  <a:pt x="1211" y="605"/>
                  <a:pt x="1211" y="605"/>
                  <a:pt x="1211" y="605"/>
                </a:cubicBezTo>
                <a:cubicBezTo>
                  <a:pt x="1238" y="600"/>
                  <a:pt x="1268" y="606"/>
                  <a:pt x="1290" y="625"/>
                </a:cubicBezTo>
                <a:cubicBezTo>
                  <a:pt x="1290" y="624"/>
                  <a:pt x="1290" y="624"/>
                  <a:pt x="1290" y="624"/>
                </a:cubicBezTo>
                <a:cubicBezTo>
                  <a:pt x="1341" y="668"/>
                  <a:pt x="1341" y="668"/>
                  <a:pt x="1341" y="668"/>
                </a:cubicBezTo>
                <a:cubicBezTo>
                  <a:pt x="1855" y="914"/>
                  <a:pt x="1855" y="914"/>
                  <a:pt x="1855" y="914"/>
                </a:cubicBezTo>
                <a:cubicBezTo>
                  <a:pt x="1852" y="901"/>
                  <a:pt x="1844" y="889"/>
                  <a:pt x="1833" y="879"/>
                </a:cubicBezTo>
                <a:cubicBezTo>
                  <a:pt x="1808" y="858"/>
                  <a:pt x="1808" y="858"/>
                  <a:pt x="1808" y="858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9"/>
                  <a:pt x="7" y="18"/>
                  <a:pt x="0" y="26"/>
                </a:cubicBez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FF1F6114-715C-47A7-A1A9-E67B406FD30E}"/>
              </a:ext>
            </a:extLst>
          </p:cNvPr>
          <p:cNvSpPr>
            <a:spLocks/>
          </p:cNvSpPr>
          <p:nvPr userDrawn="1"/>
        </p:nvSpPr>
        <p:spPr bwMode="auto">
          <a:xfrm>
            <a:off x="8583661" y="416548"/>
            <a:ext cx="3148574" cy="1564024"/>
          </a:xfrm>
          <a:custGeom>
            <a:avLst/>
            <a:gdLst>
              <a:gd name="T0" fmla="*/ 1658 w 1746"/>
              <a:gd name="T1" fmla="*/ 793 h 867"/>
              <a:gd name="T2" fmla="*/ 0 w 1746"/>
              <a:gd name="T3" fmla="*/ 0 h 867"/>
              <a:gd name="T4" fmla="*/ 13 w 1746"/>
              <a:gd name="T5" fmla="*/ 13 h 867"/>
              <a:gd name="T6" fmla="*/ 80 w 1746"/>
              <a:gd name="T7" fmla="*/ 70 h 867"/>
              <a:gd name="T8" fmla="*/ 1746 w 1746"/>
              <a:gd name="T9" fmla="*/ 867 h 867"/>
              <a:gd name="T10" fmla="*/ 1658 w 1746"/>
              <a:gd name="T11" fmla="*/ 793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6" h="867">
                <a:moveTo>
                  <a:pt x="1658" y="793"/>
                </a:moveTo>
                <a:cubicBezTo>
                  <a:pt x="0" y="0"/>
                  <a:pt x="0" y="0"/>
                  <a:pt x="0" y="0"/>
                </a:cubicBezTo>
                <a:cubicBezTo>
                  <a:pt x="4" y="5"/>
                  <a:pt x="8" y="9"/>
                  <a:pt x="13" y="13"/>
                </a:cubicBezTo>
                <a:cubicBezTo>
                  <a:pt x="80" y="70"/>
                  <a:pt x="80" y="70"/>
                  <a:pt x="80" y="70"/>
                </a:cubicBezTo>
                <a:cubicBezTo>
                  <a:pt x="1746" y="867"/>
                  <a:pt x="1746" y="867"/>
                  <a:pt x="1746" y="867"/>
                </a:cubicBezTo>
                <a:lnTo>
                  <a:pt x="1658" y="793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12F22E25-8F94-420B-9A5A-BCF31FE478C9}"/>
              </a:ext>
            </a:extLst>
          </p:cNvPr>
          <p:cNvSpPr>
            <a:spLocks/>
          </p:cNvSpPr>
          <p:nvPr userDrawn="1"/>
        </p:nvSpPr>
        <p:spPr bwMode="auto">
          <a:xfrm>
            <a:off x="8581607" y="246188"/>
            <a:ext cx="2637496" cy="1301301"/>
          </a:xfrm>
          <a:custGeom>
            <a:avLst/>
            <a:gdLst>
              <a:gd name="T0" fmla="*/ 1374 w 1462"/>
              <a:gd name="T1" fmla="*/ 647 h 722"/>
              <a:gd name="T2" fmla="*/ 400 w 1462"/>
              <a:gd name="T3" fmla="*/ 181 h 722"/>
              <a:gd name="T4" fmla="*/ 319 w 1462"/>
              <a:gd name="T5" fmla="*/ 163 h 722"/>
              <a:gd name="T6" fmla="*/ 263 w 1462"/>
              <a:gd name="T7" fmla="*/ 116 h 722"/>
              <a:gd name="T8" fmla="*/ 22 w 1462"/>
              <a:gd name="T9" fmla="*/ 0 h 722"/>
              <a:gd name="T10" fmla="*/ 14 w 1462"/>
              <a:gd name="T11" fmla="*/ 7 h 722"/>
              <a:gd name="T12" fmla="*/ 0 w 1462"/>
              <a:gd name="T13" fmla="*/ 22 h 722"/>
              <a:gd name="T14" fmla="*/ 1462 w 1462"/>
              <a:gd name="T15" fmla="*/ 722 h 722"/>
              <a:gd name="T16" fmla="*/ 1374 w 1462"/>
              <a:gd name="T17" fmla="*/ 647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2" h="722">
                <a:moveTo>
                  <a:pt x="1374" y="647"/>
                </a:moveTo>
                <a:cubicBezTo>
                  <a:pt x="400" y="181"/>
                  <a:pt x="400" y="181"/>
                  <a:pt x="400" y="181"/>
                </a:cubicBezTo>
                <a:cubicBezTo>
                  <a:pt x="372" y="187"/>
                  <a:pt x="341" y="181"/>
                  <a:pt x="319" y="163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2"/>
                  <a:pt x="16" y="4"/>
                  <a:pt x="14" y="7"/>
                </a:cubicBezTo>
                <a:cubicBezTo>
                  <a:pt x="8" y="11"/>
                  <a:pt x="3" y="16"/>
                  <a:pt x="0" y="22"/>
                </a:cubicBezTo>
                <a:cubicBezTo>
                  <a:pt x="1462" y="722"/>
                  <a:pt x="1462" y="722"/>
                  <a:pt x="1462" y="722"/>
                </a:cubicBezTo>
                <a:lnTo>
                  <a:pt x="1374" y="647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68461D9C-F5BC-4121-BB68-7BE55C4DBB5A}"/>
              </a:ext>
            </a:extLst>
          </p:cNvPr>
          <p:cNvSpPr>
            <a:spLocks/>
          </p:cNvSpPr>
          <p:nvPr userDrawn="1"/>
        </p:nvSpPr>
        <p:spPr bwMode="auto">
          <a:xfrm>
            <a:off x="9408776" y="439125"/>
            <a:ext cx="1295144" cy="673228"/>
          </a:xfrm>
          <a:custGeom>
            <a:avLst/>
            <a:gdLst>
              <a:gd name="T0" fmla="*/ 630 w 718"/>
              <a:gd name="T1" fmla="*/ 299 h 374"/>
              <a:gd name="T2" fmla="*/ 5 w 718"/>
              <a:gd name="T3" fmla="*/ 0 h 374"/>
              <a:gd name="T4" fmla="*/ 0 w 718"/>
              <a:gd name="T5" fmla="*/ 30 h 374"/>
              <a:gd name="T6" fmla="*/ 718 w 718"/>
              <a:gd name="T7" fmla="*/ 374 h 374"/>
              <a:gd name="T8" fmla="*/ 630 w 718"/>
              <a:gd name="T9" fmla="*/ 29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374">
                <a:moveTo>
                  <a:pt x="630" y="299"/>
                </a:moveTo>
                <a:cubicBezTo>
                  <a:pt x="5" y="0"/>
                  <a:pt x="5" y="0"/>
                  <a:pt x="5" y="0"/>
                </a:cubicBezTo>
                <a:cubicBezTo>
                  <a:pt x="6" y="10"/>
                  <a:pt x="4" y="20"/>
                  <a:pt x="0" y="30"/>
                </a:cubicBezTo>
                <a:cubicBezTo>
                  <a:pt x="718" y="374"/>
                  <a:pt x="718" y="374"/>
                  <a:pt x="718" y="374"/>
                </a:cubicBezTo>
                <a:lnTo>
                  <a:pt x="630" y="299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CF4142AD-6004-402E-A58A-D91397DAA042}"/>
              </a:ext>
            </a:extLst>
          </p:cNvPr>
          <p:cNvSpPr>
            <a:spLocks/>
          </p:cNvSpPr>
          <p:nvPr userDrawn="1"/>
        </p:nvSpPr>
        <p:spPr bwMode="auto">
          <a:xfrm>
            <a:off x="9279466" y="186665"/>
            <a:ext cx="911321" cy="490554"/>
          </a:xfrm>
          <a:custGeom>
            <a:avLst/>
            <a:gdLst>
              <a:gd name="T0" fmla="*/ 417 w 505"/>
              <a:gd name="T1" fmla="*/ 197 h 272"/>
              <a:gd name="T2" fmla="*/ 4 w 505"/>
              <a:gd name="T3" fmla="*/ 0 h 272"/>
              <a:gd name="T4" fmla="*/ 2 w 505"/>
              <a:gd name="T5" fmla="*/ 31 h 272"/>
              <a:gd name="T6" fmla="*/ 505 w 505"/>
              <a:gd name="T7" fmla="*/ 272 h 272"/>
              <a:gd name="T8" fmla="*/ 417 w 505"/>
              <a:gd name="T9" fmla="*/ 19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272">
                <a:moveTo>
                  <a:pt x="417" y="197"/>
                </a:moveTo>
                <a:cubicBezTo>
                  <a:pt x="4" y="0"/>
                  <a:pt x="4" y="0"/>
                  <a:pt x="4" y="0"/>
                </a:cubicBezTo>
                <a:cubicBezTo>
                  <a:pt x="0" y="10"/>
                  <a:pt x="0" y="21"/>
                  <a:pt x="2" y="31"/>
                </a:cubicBezTo>
                <a:cubicBezTo>
                  <a:pt x="505" y="272"/>
                  <a:pt x="505" y="272"/>
                  <a:pt x="505" y="272"/>
                </a:cubicBezTo>
                <a:lnTo>
                  <a:pt x="417" y="197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E45F9F36-5D60-4ACA-8707-2E57298244BC}"/>
              </a:ext>
            </a:extLst>
          </p:cNvPr>
          <p:cNvSpPr>
            <a:spLocks/>
          </p:cNvSpPr>
          <p:nvPr userDrawn="1"/>
        </p:nvSpPr>
        <p:spPr bwMode="auto">
          <a:xfrm>
            <a:off x="9377987" y="84039"/>
            <a:ext cx="297617" cy="160097"/>
          </a:xfrm>
          <a:custGeom>
            <a:avLst/>
            <a:gdLst>
              <a:gd name="T0" fmla="*/ 91 w 165"/>
              <a:gd name="T1" fmla="*/ 26 h 88"/>
              <a:gd name="T2" fmla="*/ 0 w 165"/>
              <a:gd name="T3" fmla="*/ 9 h 88"/>
              <a:gd name="T4" fmla="*/ 165 w 165"/>
              <a:gd name="T5" fmla="*/ 88 h 88"/>
              <a:gd name="T6" fmla="*/ 91 w 165"/>
              <a:gd name="T7" fmla="*/ 2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88">
                <a:moveTo>
                  <a:pt x="91" y="26"/>
                </a:moveTo>
                <a:cubicBezTo>
                  <a:pt x="66" y="5"/>
                  <a:pt x="31" y="0"/>
                  <a:pt x="0" y="9"/>
                </a:cubicBezTo>
                <a:cubicBezTo>
                  <a:pt x="165" y="88"/>
                  <a:pt x="165" y="88"/>
                  <a:pt x="165" y="88"/>
                </a:cubicBezTo>
                <a:lnTo>
                  <a:pt x="91" y="26"/>
                </a:lnTo>
                <a:close/>
              </a:path>
            </a:pathLst>
          </a:custGeom>
          <a:solidFill>
            <a:srgbClr val="EC6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42">
            <a:extLst>
              <a:ext uri="{FF2B5EF4-FFF2-40B4-BE49-F238E27FC236}">
                <a16:creationId xmlns:a16="http://schemas.microsoft.com/office/drawing/2014/main" id="{62A28CB5-F655-4E90-AD26-46AFA3A0402D}"/>
              </a:ext>
            </a:extLst>
          </p:cNvPr>
          <p:cNvSpPr>
            <a:spLocks/>
          </p:cNvSpPr>
          <p:nvPr userDrawn="1"/>
        </p:nvSpPr>
        <p:spPr bwMode="auto">
          <a:xfrm>
            <a:off x="10896856" y="646431"/>
            <a:ext cx="1067313" cy="901059"/>
          </a:xfrm>
          <a:custGeom>
            <a:avLst/>
            <a:gdLst>
              <a:gd name="T0" fmla="*/ 210 w 592"/>
              <a:gd name="T1" fmla="*/ 39 h 500"/>
              <a:gd name="T2" fmla="*/ 547 w 592"/>
              <a:gd name="T3" fmla="*/ 323 h 500"/>
              <a:gd name="T4" fmla="*/ 547 w 592"/>
              <a:gd name="T5" fmla="*/ 462 h 500"/>
              <a:gd name="T6" fmla="*/ 547 w 592"/>
              <a:gd name="T7" fmla="*/ 462 h 500"/>
              <a:gd name="T8" fmla="*/ 382 w 592"/>
              <a:gd name="T9" fmla="*/ 462 h 500"/>
              <a:gd name="T10" fmla="*/ 46 w 592"/>
              <a:gd name="T11" fmla="*/ 178 h 500"/>
              <a:gd name="T12" fmla="*/ 46 w 592"/>
              <a:gd name="T13" fmla="*/ 39 h 500"/>
              <a:gd name="T14" fmla="*/ 46 w 592"/>
              <a:gd name="T15" fmla="*/ 39 h 500"/>
              <a:gd name="T16" fmla="*/ 210 w 592"/>
              <a:gd name="T17" fmla="*/ 3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500">
                <a:moveTo>
                  <a:pt x="210" y="39"/>
                </a:moveTo>
                <a:cubicBezTo>
                  <a:pt x="547" y="323"/>
                  <a:pt x="547" y="323"/>
                  <a:pt x="547" y="323"/>
                </a:cubicBezTo>
                <a:cubicBezTo>
                  <a:pt x="592" y="361"/>
                  <a:pt x="592" y="424"/>
                  <a:pt x="547" y="462"/>
                </a:cubicBezTo>
                <a:cubicBezTo>
                  <a:pt x="547" y="462"/>
                  <a:pt x="547" y="462"/>
                  <a:pt x="547" y="462"/>
                </a:cubicBezTo>
                <a:cubicBezTo>
                  <a:pt x="501" y="500"/>
                  <a:pt x="428" y="500"/>
                  <a:pt x="382" y="462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0" y="139"/>
                  <a:pt x="0" y="77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91" y="0"/>
                  <a:pt x="165" y="0"/>
                  <a:pt x="210" y="39"/>
                </a:cubicBez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43">
            <a:extLst>
              <a:ext uri="{FF2B5EF4-FFF2-40B4-BE49-F238E27FC236}">
                <a16:creationId xmlns:a16="http://schemas.microsoft.com/office/drawing/2014/main" id="{2EF99095-E634-47DE-B874-0FEEDD56DE7D}"/>
              </a:ext>
            </a:extLst>
          </p:cNvPr>
          <p:cNvSpPr>
            <a:spLocks/>
          </p:cNvSpPr>
          <p:nvPr userDrawn="1"/>
        </p:nvSpPr>
        <p:spPr bwMode="auto">
          <a:xfrm>
            <a:off x="10250311" y="98406"/>
            <a:ext cx="677333" cy="572655"/>
          </a:xfrm>
          <a:custGeom>
            <a:avLst/>
            <a:gdLst>
              <a:gd name="T0" fmla="*/ 182 w 376"/>
              <a:gd name="T1" fmla="*/ 15 h 317"/>
              <a:gd name="T2" fmla="*/ 358 w 376"/>
              <a:gd name="T3" fmla="*/ 163 h 317"/>
              <a:gd name="T4" fmla="*/ 358 w 376"/>
              <a:gd name="T5" fmla="*/ 218 h 317"/>
              <a:gd name="T6" fmla="*/ 258 w 376"/>
              <a:gd name="T7" fmla="*/ 302 h 317"/>
              <a:gd name="T8" fmla="*/ 193 w 376"/>
              <a:gd name="T9" fmla="*/ 302 h 317"/>
              <a:gd name="T10" fmla="*/ 18 w 376"/>
              <a:gd name="T11" fmla="*/ 154 h 317"/>
              <a:gd name="T12" fmla="*/ 18 w 376"/>
              <a:gd name="T13" fmla="*/ 99 h 317"/>
              <a:gd name="T14" fmla="*/ 117 w 376"/>
              <a:gd name="T15" fmla="*/ 15 h 317"/>
              <a:gd name="T16" fmla="*/ 182 w 376"/>
              <a:gd name="T17" fmla="*/ 1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17">
                <a:moveTo>
                  <a:pt x="182" y="15"/>
                </a:moveTo>
                <a:cubicBezTo>
                  <a:pt x="358" y="163"/>
                  <a:pt x="358" y="163"/>
                  <a:pt x="358" y="163"/>
                </a:cubicBezTo>
                <a:cubicBezTo>
                  <a:pt x="376" y="178"/>
                  <a:pt x="376" y="203"/>
                  <a:pt x="358" y="218"/>
                </a:cubicBezTo>
                <a:cubicBezTo>
                  <a:pt x="258" y="302"/>
                  <a:pt x="258" y="302"/>
                  <a:pt x="258" y="302"/>
                </a:cubicBezTo>
                <a:cubicBezTo>
                  <a:pt x="240" y="317"/>
                  <a:pt x="211" y="317"/>
                  <a:pt x="193" y="302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0" y="139"/>
                  <a:pt x="0" y="114"/>
                  <a:pt x="18" y="99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35" y="0"/>
                  <a:pt x="164" y="0"/>
                  <a:pt x="182" y="15"/>
                </a:cubicBez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67">
            <a:extLst>
              <a:ext uri="{FF2B5EF4-FFF2-40B4-BE49-F238E27FC236}">
                <a16:creationId xmlns:a16="http://schemas.microsoft.com/office/drawing/2014/main" id="{BB7604AB-CE35-45BD-BFC1-2F16F21F8F58}"/>
              </a:ext>
            </a:extLst>
          </p:cNvPr>
          <p:cNvSpPr>
            <a:spLocks/>
          </p:cNvSpPr>
          <p:nvPr userDrawn="1"/>
        </p:nvSpPr>
        <p:spPr bwMode="auto">
          <a:xfrm>
            <a:off x="4702555" y="5447287"/>
            <a:ext cx="1658518" cy="1400293"/>
          </a:xfrm>
          <a:custGeom>
            <a:avLst/>
            <a:gdLst>
              <a:gd name="T0" fmla="*/ 2 w 1798"/>
              <a:gd name="T1" fmla="*/ 62 h 1518"/>
              <a:gd name="T2" fmla="*/ 60 w 1798"/>
              <a:gd name="T3" fmla="*/ 111 h 1518"/>
              <a:gd name="T4" fmla="*/ 350 w 1798"/>
              <a:gd name="T5" fmla="*/ 98 h 1518"/>
              <a:gd name="T6" fmla="*/ 335 w 1798"/>
              <a:gd name="T7" fmla="*/ 343 h 1518"/>
              <a:gd name="T8" fmla="*/ 351 w 1798"/>
              <a:gd name="T9" fmla="*/ 379 h 1518"/>
              <a:gd name="T10" fmla="*/ 351 w 1798"/>
              <a:gd name="T11" fmla="*/ 379 h 1518"/>
              <a:gd name="T12" fmla="*/ 393 w 1798"/>
              <a:gd name="T13" fmla="*/ 392 h 1518"/>
              <a:gd name="T14" fmla="*/ 683 w 1798"/>
              <a:gd name="T15" fmla="*/ 379 h 1518"/>
              <a:gd name="T16" fmla="*/ 668 w 1798"/>
              <a:gd name="T17" fmla="*/ 624 h 1518"/>
              <a:gd name="T18" fmla="*/ 726 w 1798"/>
              <a:gd name="T19" fmla="*/ 674 h 1518"/>
              <a:gd name="T20" fmla="*/ 1016 w 1798"/>
              <a:gd name="T21" fmla="*/ 660 h 1518"/>
              <a:gd name="T22" fmla="*/ 1000 w 1798"/>
              <a:gd name="T23" fmla="*/ 905 h 1518"/>
              <a:gd name="T24" fmla="*/ 1059 w 1798"/>
              <a:gd name="T25" fmla="*/ 955 h 1518"/>
              <a:gd name="T26" fmla="*/ 1349 w 1798"/>
              <a:gd name="T27" fmla="*/ 941 h 1518"/>
              <a:gd name="T28" fmla="*/ 1333 w 1798"/>
              <a:gd name="T29" fmla="*/ 1187 h 1518"/>
              <a:gd name="T30" fmla="*/ 1392 w 1798"/>
              <a:gd name="T31" fmla="*/ 1236 h 1518"/>
              <a:gd name="T32" fmla="*/ 1682 w 1798"/>
              <a:gd name="T33" fmla="*/ 1223 h 1518"/>
              <a:gd name="T34" fmla="*/ 1666 w 1798"/>
              <a:gd name="T35" fmla="*/ 1468 h 1518"/>
              <a:gd name="T36" fmla="*/ 1724 w 1798"/>
              <a:gd name="T37" fmla="*/ 1517 h 1518"/>
              <a:gd name="T38" fmla="*/ 1777 w 1798"/>
              <a:gd name="T39" fmla="*/ 1471 h 1518"/>
              <a:gd name="T40" fmla="*/ 1796 w 1798"/>
              <a:gd name="T41" fmla="*/ 1175 h 1518"/>
              <a:gd name="T42" fmla="*/ 1738 w 1798"/>
              <a:gd name="T43" fmla="*/ 1126 h 1518"/>
              <a:gd name="T44" fmla="*/ 1448 w 1798"/>
              <a:gd name="T45" fmla="*/ 1139 h 1518"/>
              <a:gd name="T46" fmla="*/ 1463 w 1798"/>
              <a:gd name="T47" fmla="*/ 894 h 1518"/>
              <a:gd name="T48" fmla="*/ 1405 w 1798"/>
              <a:gd name="T49" fmla="*/ 845 h 1518"/>
              <a:gd name="T50" fmla="*/ 1115 w 1798"/>
              <a:gd name="T51" fmla="*/ 858 h 1518"/>
              <a:gd name="T52" fmla="*/ 1131 w 1798"/>
              <a:gd name="T53" fmla="*/ 613 h 1518"/>
              <a:gd name="T54" fmla="*/ 1072 w 1798"/>
              <a:gd name="T55" fmla="*/ 564 h 1518"/>
              <a:gd name="T56" fmla="*/ 782 w 1798"/>
              <a:gd name="T57" fmla="*/ 577 h 1518"/>
              <a:gd name="T58" fmla="*/ 798 w 1798"/>
              <a:gd name="T59" fmla="*/ 332 h 1518"/>
              <a:gd name="T60" fmla="*/ 739 w 1798"/>
              <a:gd name="T61" fmla="*/ 283 h 1518"/>
              <a:gd name="T62" fmla="*/ 449 w 1798"/>
              <a:gd name="T63" fmla="*/ 296 h 1518"/>
              <a:gd name="T64" fmla="*/ 465 w 1798"/>
              <a:gd name="T65" fmla="*/ 51 h 1518"/>
              <a:gd name="T66" fmla="*/ 406 w 1798"/>
              <a:gd name="T67" fmla="*/ 1 h 1518"/>
              <a:gd name="T68" fmla="*/ 116 w 1798"/>
              <a:gd name="T69" fmla="*/ 15 h 1518"/>
              <a:gd name="T70" fmla="*/ 72 w 1798"/>
              <a:gd name="T71" fmla="*/ 15 h 1518"/>
              <a:gd name="T72" fmla="*/ 3 w 1798"/>
              <a:gd name="T73" fmla="*/ 56 h 1518"/>
              <a:gd name="T74" fmla="*/ 2 w 1798"/>
              <a:gd name="T75" fmla="*/ 62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8" h="1518">
                <a:moveTo>
                  <a:pt x="2" y="62"/>
                </a:moveTo>
                <a:cubicBezTo>
                  <a:pt x="0" y="88"/>
                  <a:pt x="29" y="113"/>
                  <a:pt x="60" y="111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35" y="343"/>
                  <a:pt x="335" y="343"/>
                  <a:pt x="335" y="343"/>
                </a:cubicBezTo>
                <a:cubicBezTo>
                  <a:pt x="334" y="356"/>
                  <a:pt x="340" y="369"/>
                  <a:pt x="351" y="379"/>
                </a:cubicBezTo>
                <a:cubicBezTo>
                  <a:pt x="351" y="379"/>
                  <a:pt x="351" y="379"/>
                  <a:pt x="351" y="379"/>
                </a:cubicBezTo>
                <a:cubicBezTo>
                  <a:pt x="362" y="388"/>
                  <a:pt x="377" y="393"/>
                  <a:pt x="393" y="392"/>
                </a:cubicBezTo>
                <a:cubicBezTo>
                  <a:pt x="683" y="379"/>
                  <a:pt x="683" y="379"/>
                  <a:pt x="683" y="379"/>
                </a:cubicBezTo>
                <a:cubicBezTo>
                  <a:pt x="668" y="624"/>
                  <a:pt x="668" y="624"/>
                  <a:pt x="668" y="624"/>
                </a:cubicBezTo>
                <a:cubicBezTo>
                  <a:pt x="666" y="651"/>
                  <a:pt x="695" y="675"/>
                  <a:pt x="726" y="674"/>
                </a:cubicBezTo>
                <a:cubicBezTo>
                  <a:pt x="1016" y="660"/>
                  <a:pt x="1016" y="660"/>
                  <a:pt x="1016" y="660"/>
                </a:cubicBezTo>
                <a:cubicBezTo>
                  <a:pt x="1000" y="905"/>
                  <a:pt x="1000" y="905"/>
                  <a:pt x="1000" y="905"/>
                </a:cubicBezTo>
                <a:cubicBezTo>
                  <a:pt x="999" y="932"/>
                  <a:pt x="1027" y="956"/>
                  <a:pt x="1059" y="955"/>
                </a:cubicBezTo>
                <a:cubicBezTo>
                  <a:pt x="1349" y="941"/>
                  <a:pt x="1349" y="941"/>
                  <a:pt x="1349" y="941"/>
                </a:cubicBezTo>
                <a:cubicBezTo>
                  <a:pt x="1333" y="1187"/>
                  <a:pt x="1333" y="1187"/>
                  <a:pt x="1333" y="1187"/>
                </a:cubicBezTo>
                <a:cubicBezTo>
                  <a:pt x="1332" y="1213"/>
                  <a:pt x="1360" y="1237"/>
                  <a:pt x="1392" y="1236"/>
                </a:cubicBezTo>
                <a:cubicBezTo>
                  <a:pt x="1682" y="1223"/>
                  <a:pt x="1682" y="1223"/>
                  <a:pt x="1682" y="1223"/>
                </a:cubicBezTo>
                <a:cubicBezTo>
                  <a:pt x="1666" y="1468"/>
                  <a:pt x="1666" y="1468"/>
                  <a:pt x="1666" y="1468"/>
                </a:cubicBezTo>
                <a:cubicBezTo>
                  <a:pt x="1664" y="1495"/>
                  <a:pt x="1691" y="1518"/>
                  <a:pt x="1724" y="1517"/>
                </a:cubicBezTo>
                <a:cubicBezTo>
                  <a:pt x="1753" y="1516"/>
                  <a:pt x="1776" y="1495"/>
                  <a:pt x="1777" y="1471"/>
                </a:cubicBezTo>
                <a:cubicBezTo>
                  <a:pt x="1796" y="1175"/>
                  <a:pt x="1796" y="1175"/>
                  <a:pt x="1796" y="1175"/>
                </a:cubicBezTo>
                <a:cubicBezTo>
                  <a:pt x="1798" y="1149"/>
                  <a:pt x="1769" y="1125"/>
                  <a:pt x="1738" y="1126"/>
                </a:cubicBezTo>
                <a:cubicBezTo>
                  <a:pt x="1448" y="1139"/>
                  <a:pt x="1448" y="1139"/>
                  <a:pt x="1448" y="1139"/>
                </a:cubicBezTo>
                <a:cubicBezTo>
                  <a:pt x="1463" y="894"/>
                  <a:pt x="1463" y="894"/>
                  <a:pt x="1463" y="894"/>
                </a:cubicBezTo>
                <a:cubicBezTo>
                  <a:pt x="1465" y="866"/>
                  <a:pt x="1438" y="843"/>
                  <a:pt x="1405" y="845"/>
                </a:cubicBezTo>
                <a:cubicBezTo>
                  <a:pt x="1115" y="858"/>
                  <a:pt x="1115" y="858"/>
                  <a:pt x="1115" y="858"/>
                </a:cubicBezTo>
                <a:cubicBezTo>
                  <a:pt x="1131" y="613"/>
                  <a:pt x="1131" y="613"/>
                  <a:pt x="1131" y="613"/>
                </a:cubicBezTo>
                <a:cubicBezTo>
                  <a:pt x="1132" y="587"/>
                  <a:pt x="1104" y="562"/>
                  <a:pt x="1072" y="564"/>
                </a:cubicBezTo>
                <a:cubicBezTo>
                  <a:pt x="782" y="577"/>
                  <a:pt x="782" y="577"/>
                  <a:pt x="782" y="577"/>
                </a:cubicBezTo>
                <a:cubicBezTo>
                  <a:pt x="798" y="332"/>
                  <a:pt x="798" y="332"/>
                  <a:pt x="798" y="332"/>
                </a:cubicBezTo>
                <a:cubicBezTo>
                  <a:pt x="799" y="305"/>
                  <a:pt x="771" y="281"/>
                  <a:pt x="739" y="283"/>
                </a:cubicBezTo>
                <a:cubicBezTo>
                  <a:pt x="449" y="296"/>
                  <a:pt x="449" y="296"/>
                  <a:pt x="449" y="296"/>
                </a:cubicBezTo>
                <a:cubicBezTo>
                  <a:pt x="465" y="51"/>
                  <a:pt x="465" y="51"/>
                  <a:pt x="465" y="51"/>
                </a:cubicBezTo>
                <a:cubicBezTo>
                  <a:pt x="467" y="23"/>
                  <a:pt x="439" y="0"/>
                  <a:pt x="406" y="1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41" y="15"/>
                  <a:pt x="12" y="31"/>
                  <a:pt x="3" y="56"/>
                </a:cubicBezTo>
                <a:cubicBezTo>
                  <a:pt x="3" y="58"/>
                  <a:pt x="2" y="60"/>
                  <a:pt x="2" y="62"/>
                </a:cubicBez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0DDC48F-A849-46F1-AF45-599094806D0F}"/>
              </a:ext>
            </a:extLst>
          </p:cNvPr>
          <p:cNvSpPr>
            <a:spLocks/>
          </p:cNvSpPr>
          <p:nvPr userDrawn="1"/>
        </p:nvSpPr>
        <p:spPr bwMode="auto">
          <a:xfrm>
            <a:off x="3978007" y="-16708"/>
            <a:ext cx="1480243" cy="1349006"/>
          </a:xfrm>
          <a:custGeom>
            <a:avLst/>
            <a:gdLst>
              <a:gd name="connsiteX0" fmla="*/ 12039 w 1500322"/>
              <a:gd name="connsiteY0" fmla="*/ 0 h 1367305"/>
              <a:gd name="connsiteX1" fmla="*/ 159317 w 1500322"/>
              <a:gd name="connsiteY1" fmla="*/ 0 h 1367305"/>
              <a:gd name="connsiteX2" fmla="*/ 158667 w 1500322"/>
              <a:gd name="connsiteY2" fmla="*/ 9814 h 1367305"/>
              <a:gd name="connsiteX3" fmla="*/ 151525 w 1500322"/>
              <a:gd name="connsiteY3" fmla="*/ 117550 h 1367305"/>
              <a:gd name="connsiteX4" fmla="*/ 537393 w 1500322"/>
              <a:gd name="connsiteY4" fmla="*/ 99517 h 1367305"/>
              <a:gd name="connsiteX5" fmla="*/ 614927 w 1500322"/>
              <a:gd name="connsiteY5" fmla="*/ 166238 h 1367305"/>
              <a:gd name="connsiteX6" fmla="*/ 595093 w 1500322"/>
              <a:gd name="connsiteY6" fmla="*/ 490831 h 1367305"/>
              <a:gd name="connsiteX7" fmla="*/ 980961 w 1500322"/>
              <a:gd name="connsiteY7" fmla="*/ 472798 h 1367305"/>
              <a:gd name="connsiteX8" fmla="*/ 1058496 w 1500322"/>
              <a:gd name="connsiteY8" fmla="*/ 539520 h 1367305"/>
              <a:gd name="connsiteX9" fmla="*/ 1036858 w 1500322"/>
              <a:gd name="connsiteY9" fmla="*/ 865915 h 1367305"/>
              <a:gd name="connsiteX10" fmla="*/ 1422727 w 1500322"/>
              <a:gd name="connsiteY10" fmla="*/ 847882 h 1367305"/>
              <a:gd name="connsiteX11" fmla="*/ 1500261 w 1500322"/>
              <a:gd name="connsiteY11" fmla="*/ 912801 h 1367305"/>
              <a:gd name="connsiteX12" fmla="*/ 1475017 w 1500322"/>
              <a:gd name="connsiteY12" fmla="*/ 1305918 h 1367305"/>
              <a:gd name="connsiteX13" fmla="*/ 1404695 w 1500322"/>
              <a:gd name="connsiteY13" fmla="*/ 1367230 h 1367305"/>
              <a:gd name="connsiteX14" fmla="*/ 1327161 w 1500322"/>
              <a:gd name="connsiteY14" fmla="*/ 1302311 h 1367305"/>
              <a:gd name="connsiteX15" fmla="*/ 1348799 w 1500322"/>
              <a:gd name="connsiteY15" fmla="*/ 975916 h 1367305"/>
              <a:gd name="connsiteX16" fmla="*/ 962930 w 1500322"/>
              <a:gd name="connsiteY16" fmla="*/ 993949 h 1367305"/>
              <a:gd name="connsiteX17" fmla="*/ 885396 w 1500322"/>
              <a:gd name="connsiteY17" fmla="*/ 927227 h 1367305"/>
              <a:gd name="connsiteX18" fmla="*/ 907033 w 1500322"/>
              <a:gd name="connsiteY18" fmla="*/ 602635 h 1367305"/>
              <a:gd name="connsiteX19" fmla="*/ 521165 w 1500322"/>
              <a:gd name="connsiteY19" fmla="*/ 618864 h 1367305"/>
              <a:gd name="connsiteX20" fmla="*/ 443631 w 1500322"/>
              <a:gd name="connsiteY20" fmla="*/ 553946 h 1367305"/>
              <a:gd name="connsiteX21" fmla="*/ 463465 w 1500322"/>
              <a:gd name="connsiteY21" fmla="*/ 227550 h 1367305"/>
              <a:gd name="connsiteX22" fmla="*/ 77596 w 1500322"/>
              <a:gd name="connsiteY22" fmla="*/ 245583 h 1367305"/>
              <a:gd name="connsiteX23" fmla="*/ 62 w 1500322"/>
              <a:gd name="connsiteY23" fmla="*/ 180665 h 1367305"/>
              <a:gd name="connsiteX24" fmla="*/ 9191 w 1500322"/>
              <a:gd name="connsiteY24" fmla="*/ 42967 h 136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00322" h="1367305">
                <a:moveTo>
                  <a:pt x="12039" y="0"/>
                </a:moveTo>
                <a:lnTo>
                  <a:pt x="159317" y="0"/>
                </a:lnTo>
                <a:lnTo>
                  <a:pt x="158667" y="9814"/>
                </a:lnTo>
                <a:cubicBezTo>
                  <a:pt x="156596" y="41051"/>
                  <a:pt x="154229" y="76750"/>
                  <a:pt x="151525" y="117550"/>
                </a:cubicBezTo>
                <a:cubicBezTo>
                  <a:pt x="151525" y="117550"/>
                  <a:pt x="151525" y="117550"/>
                  <a:pt x="537393" y="99517"/>
                </a:cubicBezTo>
                <a:cubicBezTo>
                  <a:pt x="580668" y="97713"/>
                  <a:pt x="618534" y="130173"/>
                  <a:pt x="614927" y="166238"/>
                </a:cubicBezTo>
                <a:cubicBezTo>
                  <a:pt x="614927" y="166238"/>
                  <a:pt x="614927" y="166238"/>
                  <a:pt x="595093" y="490831"/>
                </a:cubicBezTo>
                <a:cubicBezTo>
                  <a:pt x="595093" y="490831"/>
                  <a:pt x="595093" y="490831"/>
                  <a:pt x="980961" y="472798"/>
                </a:cubicBezTo>
                <a:cubicBezTo>
                  <a:pt x="1024236" y="470994"/>
                  <a:pt x="1060299" y="501650"/>
                  <a:pt x="1058496" y="539520"/>
                </a:cubicBezTo>
                <a:cubicBezTo>
                  <a:pt x="1058496" y="539520"/>
                  <a:pt x="1058496" y="539520"/>
                  <a:pt x="1036858" y="865915"/>
                </a:cubicBezTo>
                <a:cubicBezTo>
                  <a:pt x="1036858" y="865915"/>
                  <a:pt x="1036858" y="865915"/>
                  <a:pt x="1422727" y="847882"/>
                </a:cubicBezTo>
                <a:cubicBezTo>
                  <a:pt x="1464199" y="846079"/>
                  <a:pt x="1502064" y="876735"/>
                  <a:pt x="1500261" y="912801"/>
                </a:cubicBezTo>
                <a:cubicBezTo>
                  <a:pt x="1500261" y="912801"/>
                  <a:pt x="1500261" y="912801"/>
                  <a:pt x="1475017" y="1305918"/>
                </a:cubicBezTo>
                <a:cubicBezTo>
                  <a:pt x="1473214" y="1338377"/>
                  <a:pt x="1442561" y="1365426"/>
                  <a:pt x="1404695" y="1367230"/>
                </a:cubicBezTo>
                <a:cubicBezTo>
                  <a:pt x="1359617" y="1369033"/>
                  <a:pt x="1325358" y="1338377"/>
                  <a:pt x="1327161" y="1302311"/>
                </a:cubicBezTo>
                <a:cubicBezTo>
                  <a:pt x="1327161" y="1302311"/>
                  <a:pt x="1327161" y="1302311"/>
                  <a:pt x="1348799" y="975916"/>
                </a:cubicBezTo>
                <a:cubicBezTo>
                  <a:pt x="1348799" y="975916"/>
                  <a:pt x="1348799" y="975916"/>
                  <a:pt x="962930" y="993949"/>
                </a:cubicBezTo>
                <a:cubicBezTo>
                  <a:pt x="921458" y="995752"/>
                  <a:pt x="883593" y="963293"/>
                  <a:pt x="885396" y="927227"/>
                </a:cubicBezTo>
                <a:cubicBezTo>
                  <a:pt x="885396" y="927227"/>
                  <a:pt x="885396" y="927227"/>
                  <a:pt x="907033" y="602635"/>
                </a:cubicBezTo>
                <a:cubicBezTo>
                  <a:pt x="907033" y="602635"/>
                  <a:pt x="907033" y="602635"/>
                  <a:pt x="521165" y="618864"/>
                </a:cubicBezTo>
                <a:cubicBezTo>
                  <a:pt x="477890" y="622471"/>
                  <a:pt x="440024" y="590012"/>
                  <a:pt x="443631" y="553946"/>
                </a:cubicBezTo>
                <a:cubicBezTo>
                  <a:pt x="443631" y="553946"/>
                  <a:pt x="443631" y="553946"/>
                  <a:pt x="463465" y="227550"/>
                </a:cubicBezTo>
                <a:cubicBezTo>
                  <a:pt x="463465" y="227550"/>
                  <a:pt x="463465" y="227550"/>
                  <a:pt x="77596" y="245583"/>
                </a:cubicBezTo>
                <a:cubicBezTo>
                  <a:pt x="36125" y="247387"/>
                  <a:pt x="-1741" y="214927"/>
                  <a:pt x="62" y="180665"/>
                </a:cubicBezTo>
                <a:cubicBezTo>
                  <a:pt x="62" y="180665"/>
                  <a:pt x="62" y="180665"/>
                  <a:pt x="9191" y="42967"/>
                </a:cubicBezTo>
                <a:close/>
              </a:path>
            </a:pathLst>
          </a:cu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0" name="Freeform 69">
            <a:extLst>
              <a:ext uri="{FF2B5EF4-FFF2-40B4-BE49-F238E27FC236}">
                <a16:creationId xmlns:a16="http://schemas.microsoft.com/office/drawing/2014/main" id="{AC5773E7-7295-432B-B246-9F19064B16FF}"/>
              </a:ext>
            </a:extLst>
          </p:cNvPr>
          <p:cNvSpPr>
            <a:spLocks/>
          </p:cNvSpPr>
          <p:nvPr userDrawn="1"/>
        </p:nvSpPr>
        <p:spPr bwMode="auto">
          <a:xfrm>
            <a:off x="5768183" y="-16708"/>
            <a:ext cx="1941323" cy="1640140"/>
          </a:xfrm>
          <a:custGeom>
            <a:avLst/>
            <a:gdLst>
              <a:gd name="T0" fmla="*/ 1 w 1350"/>
              <a:gd name="T1" fmla="*/ 47 h 1141"/>
              <a:gd name="T2" fmla="*/ 45 w 1350"/>
              <a:gd name="T3" fmla="*/ 84 h 1141"/>
              <a:gd name="T4" fmla="*/ 263 w 1350"/>
              <a:gd name="T5" fmla="*/ 74 h 1141"/>
              <a:gd name="T6" fmla="*/ 251 w 1350"/>
              <a:gd name="T7" fmla="*/ 258 h 1141"/>
              <a:gd name="T8" fmla="*/ 263 w 1350"/>
              <a:gd name="T9" fmla="*/ 285 h 1141"/>
              <a:gd name="T10" fmla="*/ 263 w 1350"/>
              <a:gd name="T11" fmla="*/ 285 h 1141"/>
              <a:gd name="T12" fmla="*/ 295 w 1350"/>
              <a:gd name="T13" fmla="*/ 295 h 1141"/>
              <a:gd name="T14" fmla="*/ 513 w 1350"/>
              <a:gd name="T15" fmla="*/ 285 h 1141"/>
              <a:gd name="T16" fmla="*/ 501 w 1350"/>
              <a:gd name="T17" fmla="*/ 469 h 1141"/>
              <a:gd name="T18" fmla="*/ 545 w 1350"/>
              <a:gd name="T19" fmla="*/ 506 h 1141"/>
              <a:gd name="T20" fmla="*/ 763 w 1350"/>
              <a:gd name="T21" fmla="*/ 496 h 1141"/>
              <a:gd name="T22" fmla="*/ 751 w 1350"/>
              <a:gd name="T23" fmla="*/ 680 h 1141"/>
              <a:gd name="T24" fmla="*/ 795 w 1350"/>
              <a:gd name="T25" fmla="*/ 717 h 1141"/>
              <a:gd name="T26" fmla="*/ 1013 w 1350"/>
              <a:gd name="T27" fmla="*/ 707 h 1141"/>
              <a:gd name="T28" fmla="*/ 1001 w 1350"/>
              <a:gd name="T29" fmla="*/ 892 h 1141"/>
              <a:gd name="T30" fmla="*/ 1045 w 1350"/>
              <a:gd name="T31" fmla="*/ 929 h 1141"/>
              <a:gd name="T32" fmla="*/ 1263 w 1350"/>
              <a:gd name="T33" fmla="*/ 919 h 1141"/>
              <a:gd name="T34" fmla="*/ 1251 w 1350"/>
              <a:gd name="T35" fmla="*/ 1103 h 1141"/>
              <a:gd name="T36" fmla="*/ 1295 w 1350"/>
              <a:gd name="T37" fmla="*/ 1140 h 1141"/>
              <a:gd name="T38" fmla="*/ 1335 w 1350"/>
              <a:gd name="T39" fmla="*/ 1105 h 1141"/>
              <a:gd name="T40" fmla="*/ 1349 w 1350"/>
              <a:gd name="T41" fmla="*/ 883 h 1141"/>
              <a:gd name="T42" fmla="*/ 1305 w 1350"/>
              <a:gd name="T43" fmla="*/ 846 h 1141"/>
              <a:gd name="T44" fmla="*/ 1087 w 1350"/>
              <a:gd name="T45" fmla="*/ 856 h 1141"/>
              <a:gd name="T46" fmla="*/ 1099 w 1350"/>
              <a:gd name="T47" fmla="*/ 672 h 1141"/>
              <a:gd name="T48" fmla="*/ 1055 w 1350"/>
              <a:gd name="T49" fmla="*/ 635 h 1141"/>
              <a:gd name="T50" fmla="*/ 837 w 1350"/>
              <a:gd name="T51" fmla="*/ 645 h 1141"/>
              <a:gd name="T52" fmla="*/ 849 w 1350"/>
              <a:gd name="T53" fmla="*/ 461 h 1141"/>
              <a:gd name="T54" fmla="*/ 805 w 1350"/>
              <a:gd name="T55" fmla="*/ 424 h 1141"/>
              <a:gd name="T56" fmla="*/ 587 w 1350"/>
              <a:gd name="T57" fmla="*/ 434 h 1141"/>
              <a:gd name="T58" fmla="*/ 599 w 1350"/>
              <a:gd name="T59" fmla="*/ 250 h 1141"/>
              <a:gd name="T60" fmla="*/ 555 w 1350"/>
              <a:gd name="T61" fmla="*/ 213 h 1141"/>
              <a:gd name="T62" fmla="*/ 337 w 1350"/>
              <a:gd name="T63" fmla="*/ 223 h 1141"/>
              <a:gd name="T64" fmla="*/ 349 w 1350"/>
              <a:gd name="T65" fmla="*/ 38 h 1141"/>
              <a:gd name="T66" fmla="*/ 305 w 1350"/>
              <a:gd name="T67" fmla="*/ 1 h 1141"/>
              <a:gd name="T68" fmla="*/ 87 w 1350"/>
              <a:gd name="T69" fmla="*/ 11 h 1141"/>
              <a:gd name="T70" fmla="*/ 54 w 1350"/>
              <a:gd name="T71" fmla="*/ 11 h 1141"/>
              <a:gd name="T72" fmla="*/ 3 w 1350"/>
              <a:gd name="T73" fmla="*/ 43 h 1141"/>
              <a:gd name="T74" fmla="*/ 1 w 1350"/>
              <a:gd name="T75" fmla="*/ 47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0" h="1141">
                <a:moveTo>
                  <a:pt x="1" y="47"/>
                </a:moveTo>
                <a:cubicBezTo>
                  <a:pt x="0" y="67"/>
                  <a:pt x="22" y="85"/>
                  <a:pt x="45" y="8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51" y="258"/>
                  <a:pt x="251" y="258"/>
                  <a:pt x="251" y="258"/>
                </a:cubicBezTo>
                <a:cubicBezTo>
                  <a:pt x="251" y="268"/>
                  <a:pt x="255" y="278"/>
                  <a:pt x="263" y="285"/>
                </a:cubicBezTo>
                <a:cubicBezTo>
                  <a:pt x="263" y="285"/>
                  <a:pt x="263" y="285"/>
                  <a:pt x="263" y="285"/>
                </a:cubicBezTo>
                <a:cubicBezTo>
                  <a:pt x="272" y="292"/>
                  <a:pt x="283" y="296"/>
                  <a:pt x="295" y="295"/>
                </a:cubicBezTo>
                <a:cubicBezTo>
                  <a:pt x="513" y="285"/>
                  <a:pt x="513" y="285"/>
                  <a:pt x="513" y="285"/>
                </a:cubicBezTo>
                <a:cubicBezTo>
                  <a:pt x="501" y="469"/>
                  <a:pt x="501" y="469"/>
                  <a:pt x="501" y="469"/>
                </a:cubicBezTo>
                <a:cubicBezTo>
                  <a:pt x="500" y="489"/>
                  <a:pt x="522" y="507"/>
                  <a:pt x="545" y="506"/>
                </a:cubicBezTo>
                <a:cubicBezTo>
                  <a:pt x="763" y="496"/>
                  <a:pt x="763" y="496"/>
                  <a:pt x="763" y="496"/>
                </a:cubicBezTo>
                <a:cubicBezTo>
                  <a:pt x="751" y="680"/>
                  <a:pt x="751" y="680"/>
                  <a:pt x="751" y="680"/>
                </a:cubicBezTo>
                <a:cubicBezTo>
                  <a:pt x="750" y="700"/>
                  <a:pt x="772" y="719"/>
                  <a:pt x="795" y="717"/>
                </a:cubicBezTo>
                <a:cubicBezTo>
                  <a:pt x="1013" y="707"/>
                  <a:pt x="1013" y="707"/>
                  <a:pt x="1013" y="707"/>
                </a:cubicBezTo>
                <a:cubicBezTo>
                  <a:pt x="1001" y="892"/>
                  <a:pt x="1001" y="892"/>
                  <a:pt x="1001" y="892"/>
                </a:cubicBezTo>
                <a:cubicBezTo>
                  <a:pt x="1000" y="912"/>
                  <a:pt x="1022" y="930"/>
                  <a:pt x="1045" y="929"/>
                </a:cubicBezTo>
                <a:cubicBezTo>
                  <a:pt x="1263" y="919"/>
                  <a:pt x="1263" y="919"/>
                  <a:pt x="1263" y="919"/>
                </a:cubicBezTo>
                <a:cubicBezTo>
                  <a:pt x="1251" y="1103"/>
                  <a:pt x="1251" y="1103"/>
                  <a:pt x="1251" y="1103"/>
                </a:cubicBezTo>
                <a:cubicBezTo>
                  <a:pt x="1250" y="1123"/>
                  <a:pt x="1270" y="1141"/>
                  <a:pt x="1295" y="1140"/>
                </a:cubicBezTo>
                <a:cubicBezTo>
                  <a:pt x="1317" y="1139"/>
                  <a:pt x="1334" y="1123"/>
                  <a:pt x="1335" y="1105"/>
                </a:cubicBezTo>
                <a:cubicBezTo>
                  <a:pt x="1349" y="883"/>
                  <a:pt x="1349" y="883"/>
                  <a:pt x="1349" y="883"/>
                </a:cubicBezTo>
                <a:cubicBezTo>
                  <a:pt x="1350" y="863"/>
                  <a:pt x="1329" y="845"/>
                  <a:pt x="1305" y="846"/>
                </a:cubicBezTo>
                <a:cubicBezTo>
                  <a:pt x="1087" y="856"/>
                  <a:pt x="1087" y="856"/>
                  <a:pt x="1087" y="856"/>
                </a:cubicBezTo>
                <a:cubicBezTo>
                  <a:pt x="1099" y="672"/>
                  <a:pt x="1099" y="672"/>
                  <a:pt x="1099" y="672"/>
                </a:cubicBezTo>
                <a:cubicBezTo>
                  <a:pt x="1100" y="651"/>
                  <a:pt x="1080" y="634"/>
                  <a:pt x="1055" y="635"/>
                </a:cubicBezTo>
                <a:cubicBezTo>
                  <a:pt x="837" y="645"/>
                  <a:pt x="837" y="645"/>
                  <a:pt x="837" y="645"/>
                </a:cubicBezTo>
                <a:cubicBezTo>
                  <a:pt x="849" y="461"/>
                  <a:pt x="849" y="461"/>
                  <a:pt x="849" y="461"/>
                </a:cubicBezTo>
                <a:cubicBezTo>
                  <a:pt x="850" y="441"/>
                  <a:pt x="829" y="423"/>
                  <a:pt x="805" y="424"/>
                </a:cubicBezTo>
                <a:cubicBezTo>
                  <a:pt x="587" y="434"/>
                  <a:pt x="587" y="434"/>
                  <a:pt x="587" y="434"/>
                </a:cubicBezTo>
                <a:cubicBezTo>
                  <a:pt x="599" y="250"/>
                  <a:pt x="599" y="250"/>
                  <a:pt x="599" y="250"/>
                </a:cubicBezTo>
                <a:cubicBezTo>
                  <a:pt x="600" y="230"/>
                  <a:pt x="579" y="211"/>
                  <a:pt x="555" y="213"/>
                </a:cubicBezTo>
                <a:cubicBezTo>
                  <a:pt x="337" y="223"/>
                  <a:pt x="337" y="223"/>
                  <a:pt x="337" y="223"/>
                </a:cubicBezTo>
                <a:cubicBezTo>
                  <a:pt x="349" y="38"/>
                  <a:pt x="349" y="38"/>
                  <a:pt x="349" y="38"/>
                </a:cubicBezTo>
                <a:cubicBezTo>
                  <a:pt x="350" y="17"/>
                  <a:pt x="330" y="0"/>
                  <a:pt x="305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31" y="11"/>
                  <a:pt x="9" y="24"/>
                  <a:pt x="3" y="43"/>
                </a:cubicBezTo>
                <a:cubicBezTo>
                  <a:pt x="2" y="44"/>
                  <a:pt x="2" y="45"/>
                  <a:pt x="1" y="47"/>
                </a:cubicBez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8C6F8FAD-BDF5-43EB-8D14-605257740341}"/>
              </a:ext>
            </a:extLst>
          </p:cNvPr>
          <p:cNvSpPr>
            <a:spLocks/>
          </p:cNvSpPr>
          <p:nvPr userDrawn="1"/>
        </p:nvSpPr>
        <p:spPr bwMode="auto">
          <a:xfrm>
            <a:off x="6324050" y="1013832"/>
            <a:ext cx="320194" cy="268881"/>
          </a:xfrm>
          <a:custGeom>
            <a:avLst/>
            <a:gdLst>
              <a:gd name="T0" fmla="*/ 0 w 177"/>
              <a:gd name="T1" fmla="*/ 75 h 149"/>
              <a:gd name="T2" fmla="*/ 32 w 177"/>
              <a:gd name="T3" fmla="*/ 60 h 149"/>
              <a:gd name="T4" fmla="*/ 70 w 177"/>
              <a:gd name="T5" fmla="*/ 28 h 149"/>
              <a:gd name="T6" fmla="*/ 88 w 177"/>
              <a:gd name="T7" fmla="*/ 0 h 149"/>
              <a:gd name="T8" fmla="*/ 106 w 177"/>
              <a:gd name="T9" fmla="*/ 28 h 149"/>
              <a:gd name="T10" fmla="*/ 144 w 177"/>
              <a:gd name="T11" fmla="*/ 60 h 149"/>
              <a:gd name="T12" fmla="*/ 177 w 177"/>
              <a:gd name="T13" fmla="*/ 75 h 149"/>
              <a:gd name="T14" fmla="*/ 144 w 177"/>
              <a:gd name="T15" fmla="*/ 90 h 149"/>
              <a:gd name="T16" fmla="*/ 106 w 177"/>
              <a:gd name="T17" fmla="*/ 122 h 149"/>
              <a:gd name="T18" fmla="*/ 88 w 177"/>
              <a:gd name="T19" fmla="*/ 149 h 149"/>
              <a:gd name="T20" fmla="*/ 70 w 177"/>
              <a:gd name="T21" fmla="*/ 122 h 149"/>
              <a:gd name="T22" fmla="*/ 32 w 177"/>
              <a:gd name="T23" fmla="*/ 90 h 149"/>
              <a:gd name="T24" fmla="*/ 0 w 177"/>
              <a:gd name="T25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7" h="149">
                <a:moveTo>
                  <a:pt x="0" y="75"/>
                </a:moveTo>
                <a:cubicBezTo>
                  <a:pt x="32" y="60"/>
                  <a:pt x="32" y="60"/>
                  <a:pt x="32" y="60"/>
                </a:cubicBezTo>
                <a:cubicBezTo>
                  <a:pt x="48" y="52"/>
                  <a:pt x="62" y="41"/>
                  <a:pt x="70" y="28"/>
                </a:cubicBezTo>
                <a:cubicBezTo>
                  <a:pt x="88" y="0"/>
                  <a:pt x="88" y="0"/>
                  <a:pt x="88" y="0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15" y="41"/>
                  <a:pt x="128" y="52"/>
                  <a:pt x="144" y="60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28" y="97"/>
                  <a:pt x="115" y="108"/>
                  <a:pt x="106" y="122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2" y="108"/>
                  <a:pt x="48" y="97"/>
                  <a:pt x="32" y="9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71">
            <a:extLst>
              <a:ext uri="{FF2B5EF4-FFF2-40B4-BE49-F238E27FC236}">
                <a16:creationId xmlns:a16="http://schemas.microsoft.com/office/drawing/2014/main" id="{76F37112-07D4-480B-A121-E14A2031EC07}"/>
              </a:ext>
            </a:extLst>
          </p:cNvPr>
          <p:cNvSpPr>
            <a:spLocks/>
          </p:cNvSpPr>
          <p:nvPr userDrawn="1"/>
        </p:nvSpPr>
        <p:spPr bwMode="auto">
          <a:xfrm>
            <a:off x="11223208" y="3203877"/>
            <a:ext cx="320194" cy="270933"/>
          </a:xfrm>
          <a:custGeom>
            <a:avLst/>
            <a:gdLst>
              <a:gd name="T0" fmla="*/ 0 w 177"/>
              <a:gd name="T1" fmla="*/ 75 h 150"/>
              <a:gd name="T2" fmla="*/ 33 w 177"/>
              <a:gd name="T3" fmla="*/ 60 h 150"/>
              <a:gd name="T4" fmla="*/ 71 w 177"/>
              <a:gd name="T5" fmla="*/ 28 h 150"/>
              <a:gd name="T6" fmla="*/ 88 w 177"/>
              <a:gd name="T7" fmla="*/ 0 h 150"/>
              <a:gd name="T8" fmla="*/ 106 w 177"/>
              <a:gd name="T9" fmla="*/ 28 h 150"/>
              <a:gd name="T10" fmla="*/ 144 w 177"/>
              <a:gd name="T11" fmla="*/ 60 h 150"/>
              <a:gd name="T12" fmla="*/ 177 w 177"/>
              <a:gd name="T13" fmla="*/ 75 h 150"/>
              <a:gd name="T14" fmla="*/ 144 w 177"/>
              <a:gd name="T15" fmla="*/ 90 h 150"/>
              <a:gd name="T16" fmla="*/ 106 w 177"/>
              <a:gd name="T17" fmla="*/ 122 h 150"/>
              <a:gd name="T18" fmla="*/ 88 w 177"/>
              <a:gd name="T19" fmla="*/ 150 h 150"/>
              <a:gd name="T20" fmla="*/ 71 w 177"/>
              <a:gd name="T21" fmla="*/ 122 h 150"/>
              <a:gd name="T22" fmla="*/ 33 w 177"/>
              <a:gd name="T23" fmla="*/ 90 h 150"/>
              <a:gd name="T24" fmla="*/ 0 w 177"/>
              <a:gd name="T25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7" h="150">
                <a:moveTo>
                  <a:pt x="0" y="75"/>
                </a:moveTo>
                <a:cubicBezTo>
                  <a:pt x="33" y="60"/>
                  <a:pt x="33" y="60"/>
                  <a:pt x="33" y="60"/>
                </a:cubicBezTo>
                <a:cubicBezTo>
                  <a:pt x="49" y="53"/>
                  <a:pt x="62" y="41"/>
                  <a:pt x="71" y="28"/>
                </a:cubicBezTo>
                <a:cubicBezTo>
                  <a:pt x="88" y="0"/>
                  <a:pt x="88" y="0"/>
                  <a:pt x="88" y="0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15" y="41"/>
                  <a:pt x="128" y="53"/>
                  <a:pt x="144" y="60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28" y="97"/>
                  <a:pt x="115" y="109"/>
                  <a:pt x="106" y="122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62" y="109"/>
                  <a:pt x="49" y="97"/>
                  <a:pt x="33" y="9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72">
            <a:extLst>
              <a:ext uri="{FF2B5EF4-FFF2-40B4-BE49-F238E27FC236}">
                <a16:creationId xmlns:a16="http://schemas.microsoft.com/office/drawing/2014/main" id="{9572674A-6D41-47C6-8573-E4B32ABDC87C}"/>
              </a:ext>
            </a:extLst>
          </p:cNvPr>
          <p:cNvSpPr>
            <a:spLocks/>
          </p:cNvSpPr>
          <p:nvPr userDrawn="1"/>
        </p:nvSpPr>
        <p:spPr bwMode="auto">
          <a:xfrm>
            <a:off x="6917230" y="5995312"/>
            <a:ext cx="517236" cy="437189"/>
          </a:xfrm>
          <a:custGeom>
            <a:avLst/>
            <a:gdLst>
              <a:gd name="T0" fmla="*/ 0 w 287"/>
              <a:gd name="T1" fmla="*/ 121 h 243"/>
              <a:gd name="T2" fmla="*/ 53 w 287"/>
              <a:gd name="T3" fmla="*/ 97 h 243"/>
              <a:gd name="T4" fmla="*/ 115 w 287"/>
              <a:gd name="T5" fmla="*/ 44 h 243"/>
              <a:gd name="T6" fmla="*/ 144 w 287"/>
              <a:gd name="T7" fmla="*/ 0 h 243"/>
              <a:gd name="T8" fmla="*/ 173 w 287"/>
              <a:gd name="T9" fmla="*/ 44 h 243"/>
              <a:gd name="T10" fmla="*/ 234 w 287"/>
              <a:gd name="T11" fmla="*/ 97 h 243"/>
              <a:gd name="T12" fmla="*/ 287 w 287"/>
              <a:gd name="T13" fmla="*/ 121 h 243"/>
              <a:gd name="T14" fmla="*/ 234 w 287"/>
              <a:gd name="T15" fmla="*/ 146 h 243"/>
              <a:gd name="T16" fmla="*/ 173 w 287"/>
              <a:gd name="T17" fmla="*/ 198 h 243"/>
              <a:gd name="T18" fmla="*/ 144 w 287"/>
              <a:gd name="T19" fmla="*/ 243 h 243"/>
              <a:gd name="T20" fmla="*/ 115 w 287"/>
              <a:gd name="T21" fmla="*/ 198 h 243"/>
              <a:gd name="T22" fmla="*/ 53 w 287"/>
              <a:gd name="T23" fmla="*/ 146 h 243"/>
              <a:gd name="T24" fmla="*/ 0 w 287"/>
              <a:gd name="T25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7" h="243">
                <a:moveTo>
                  <a:pt x="0" y="121"/>
                </a:moveTo>
                <a:cubicBezTo>
                  <a:pt x="53" y="97"/>
                  <a:pt x="53" y="97"/>
                  <a:pt x="53" y="97"/>
                </a:cubicBezTo>
                <a:cubicBezTo>
                  <a:pt x="79" y="85"/>
                  <a:pt x="100" y="66"/>
                  <a:pt x="115" y="44"/>
                </a:cubicBezTo>
                <a:cubicBezTo>
                  <a:pt x="144" y="0"/>
                  <a:pt x="144" y="0"/>
                  <a:pt x="144" y="0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87" y="66"/>
                  <a:pt x="208" y="85"/>
                  <a:pt x="234" y="97"/>
                </a:cubicBezTo>
                <a:cubicBezTo>
                  <a:pt x="287" y="121"/>
                  <a:pt x="287" y="121"/>
                  <a:pt x="287" y="121"/>
                </a:cubicBezTo>
                <a:cubicBezTo>
                  <a:pt x="234" y="146"/>
                  <a:pt x="234" y="146"/>
                  <a:pt x="234" y="146"/>
                </a:cubicBezTo>
                <a:cubicBezTo>
                  <a:pt x="208" y="158"/>
                  <a:pt x="187" y="176"/>
                  <a:pt x="173" y="198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00" y="176"/>
                  <a:pt x="79" y="158"/>
                  <a:pt x="53" y="146"/>
                </a:cubicBezTo>
                <a:lnTo>
                  <a:pt x="0" y="121"/>
                </a:ln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73">
            <a:extLst>
              <a:ext uri="{FF2B5EF4-FFF2-40B4-BE49-F238E27FC236}">
                <a16:creationId xmlns:a16="http://schemas.microsoft.com/office/drawing/2014/main" id="{2898CD69-C34F-45A4-B717-76F30ED037F3}"/>
              </a:ext>
            </a:extLst>
          </p:cNvPr>
          <p:cNvSpPr>
            <a:spLocks/>
          </p:cNvSpPr>
          <p:nvPr userDrawn="1"/>
        </p:nvSpPr>
        <p:spPr bwMode="auto">
          <a:xfrm>
            <a:off x="3339239" y="332394"/>
            <a:ext cx="519290" cy="439240"/>
          </a:xfrm>
          <a:custGeom>
            <a:avLst/>
            <a:gdLst>
              <a:gd name="T0" fmla="*/ 0 w 288"/>
              <a:gd name="T1" fmla="*/ 121 h 243"/>
              <a:gd name="T2" fmla="*/ 53 w 288"/>
              <a:gd name="T3" fmla="*/ 97 h 243"/>
              <a:gd name="T4" fmla="*/ 115 w 288"/>
              <a:gd name="T5" fmla="*/ 44 h 243"/>
              <a:gd name="T6" fmla="*/ 144 w 288"/>
              <a:gd name="T7" fmla="*/ 0 h 243"/>
              <a:gd name="T8" fmla="*/ 173 w 288"/>
              <a:gd name="T9" fmla="*/ 44 h 243"/>
              <a:gd name="T10" fmla="*/ 235 w 288"/>
              <a:gd name="T11" fmla="*/ 97 h 243"/>
              <a:gd name="T12" fmla="*/ 288 w 288"/>
              <a:gd name="T13" fmla="*/ 121 h 243"/>
              <a:gd name="T14" fmla="*/ 235 w 288"/>
              <a:gd name="T15" fmla="*/ 146 h 243"/>
              <a:gd name="T16" fmla="*/ 173 w 288"/>
              <a:gd name="T17" fmla="*/ 198 h 243"/>
              <a:gd name="T18" fmla="*/ 144 w 288"/>
              <a:gd name="T19" fmla="*/ 243 h 243"/>
              <a:gd name="T20" fmla="*/ 115 w 288"/>
              <a:gd name="T21" fmla="*/ 198 h 243"/>
              <a:gd name="T22" fmla="*/ 53 w 288"/>
              <a:gd name="T23" fmla="*/ 146 h 243"/>
              <a:gd name="T24" fmla="*/ 0 w 288"/>
              <a:gd name="T25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43">
                <a:moveTo>
                  <a:pt x="0" y="121"/>
                </a:moveTo>
                <a:cubicBezTo>
                  <a:pt x="53" y="97"/>
                  <a:pt x="53" y="97"/>
                  <a:pt x="53" y="97"/>
                </a:cubicBezTo>
                <a:cubicBezTo>
                  <a:pt x="79" y="85"/>
                  <a:pt x="101" y="67"/>
                  <a:pt x="115" y="44"/>
                </a:cubicBezTo>
                <a:cubicBezTo>
                  <a:pt x="144" y="0"/>
                  <a:pt x="144" y="0"/>
                  <a:pt x="144" y="0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87" y="67"/>
                  <a:pt x="209" y="85"/>
                  <a:pt x="235" y="97"/>
                </a:cubicBezTo>
                <a:cubicBezTo>
                  <a:pt x="288" y="121"/>
                  <a:pt x="288" y="121"/>
                  <a:pt x="288" y="121"/>
                </a:cubicBezTo>
                <a:cubicBezTo>
                  <a:pt x="235" y="146"/>
                  <a:pt x="235" y="146"/>
                  <a:pt x="235" y="146"/>
                </a:cubicBezTo>
                <a:cubicBezTo>
                  <a:pt x="209" y="158"/>
                  <a:pt x="187" y="176"/>
                  <a:pt x="173" y="198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01" y="176"/>
                  <a:pt x="79" y="158"/>
                  <a:pt x="53" y="146"/>
                </a:cubicBezTo>
                <a:lnTo>
                  <a:pt x="0" y="121"/>
                </a:ln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74">
            <a:extLst>
              <a:ext uri="{FF2B5EF4-FFF2-40B4-BE49-F238E27FC236}">
                <a16:creationId xmlns:a16="http://schemas.microsoft.com/office/drawing/2014/main" id="{983B038F-D8DD-4C7C-8A55-581C41907E1A}"/>
              </a:ext>
            </a:extLst>
          </p:cNvPr>
          <p:cNvSpPr>
            <a:spLocks/>
          </p:cNvSpPr>
          <p:nvPr userDrawn="1"/>
        </p:nvSpPr>
        <p:spPr bwMode="auto">
          <a:xfrm>
            <a:off x="10683393" y="6241615"/>
            <a:ext cx="560340" cy="474134"/>
          </a:xfrm>
          <a:custGeom>
            <a:avLst/>
            <a:gdLst>
              <a:gd name="T0" fmla="*/ 0 w 311"/>
              <a:gd name="T1" fmla="*/ 131 h 263"/>
              <a:gd name="T2" fmla="*/ 58 w 311"/>
              <a:gd name="T3" fmla="*/ 105 h 263"/>
              <a:gd name="T4" fmla="*/ 125 w 311"/>
              <a:gd name="T5" fmla="*/ 48 h 263"/>
              <a:gd name="T6" fmla="*/ 156 w 311"/>
              <a:gd name="T7" fmla="*/ 0 h 263"/>
              <a:gd name="T8" fmla="*/ 187 w 311"/>
              <a:gd name="T9" fmla="*/ 48 h 263"/>
              <a:gd name="T10" fmla="*/ 254 w 311"/>
              <a:gd name="T11" fmla="*/ 105 h 263"/>
              <a:gd name="T12" fmla="*/ 311 w 311"/>
              <a:gd name="T13" fmla="*/ 131 h 263"/>
              <a:gd name="T14" fmla="*/ 254 w 311"/>
              <a:gd name="T15" fmla="*/ 158 h 263"/>
              <a:gd name="T16" fmla="*/ 187 w 311"/>
              <a:gd name="T17" fmla="*/ 214 h 263"/>
              <a:gd name="T18" fmla="*/ 156 w 311"/>
              <a:gd name="T19" fmla="*/ 263 h 263"/>
              <a:gd name="T20" fmla="*/ 125 w 311"/>
              <a:gd name="T21" fmla="*/ 214 h 263"/>
              <a:gd name="T22" fmla="*/ 58 w 311"/>
              <a:gd name="T23" fmla="*/ 158 h 263"/>
              <a:gd name="T24" fmla="*/ 0 w 311"/>
              <a:gd name="T25" fmla="*/ 13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1" h="263">
                <a:moveTo>
                  <a:pt x="0" y="131"/>
                </a:moveTo>
                <a:cubicBezTo>
                  <a:pt x="58" y="105"/>
                  <a:pt x="58" y="105"/>
                  <a:pt x="58" y="105"/>
                </a:cubicBezTo>
                <a:cubicBezTo>
                  <a:pt x="86" y="92"/>
                  <a:pt x="109" y="72"/>
                  <a:pt x="125" y="48"/>
                </a:cubicBezTo>
                <a:cubicBezTo>
                  <a:pt x="156" y="0"/>
                  <a:pt x="156" y="0"/>
                  <a:pt x="156" y="0"/>
                </a:cubicBezTo>
                <a:cubicBezTo>
                  <a:pt x="187" y="48"/>
                  <a:pt x="187" y="48"/>
                  <a:pt x="187" y="48"/>
                </a:cubicBezTo>
                <a:cubicBezTo>
                  <a:pt x="203" y="72"/>
                  <a:pt x="226" y="92"/>
                  <a:pt x="254" y="105"/>
                </a:cubicBezTo>
                <a:cubicBezTo>
                  <a:pt x="311" y="131"/>
                  <a:pt x="311" y="131"/>
                  <a:pt x="311" y="131"/>
                </a:cubicBezTo>
                <a:cubicBezTo>
                  <a:pt x="254" y="158"/>
                  <a:pt x="254" y="158"/>
                  <a:pt x="254" y="158"/>
                </a:cubicBezTo>
                <a:cubicBezTo>
                  <a:pt x="226" y="171"/>
                  <a:pt x="203" y="190"/>
                  <a:pt x="187" y="214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25" y="214"/>
                  <a:pt x="125" y="214"/>
                  <a:pt x="125" y="214"/>
                </a:cubicBezTo>
                <a:cubicBezTo>
                  <a:pt x="109" y="190"/>
                  <a:pt x="86" y="171"/>
                  <a:pt x="58" y="158"/>
                </a:cubicBezTo>
                <a:lnTo>
                  <a:pt x="0" y="131"/>
                </a:lnTo>
                <a:close/>
              </a:path>
            </a:pathLst>
          </a:cu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75">
            <a:extLst>
              <a:ext uri="{FF2B5EF4-FFF2-40B4-BE49-F238E27FC236}">
                <a16:creationId xmlns:a16="http://schemas.microsoft.com/office/drawing/2014/main" id="{732EED86-3CC4-4C85-96C0-DD0DD26690BA}"/>
              </a:ext>
            </a:extLst>
          </p:cNvPr>
          <p:cNvSpPr>
            <a:spLocks/>
          </p:cNvSpPr>
          <p:nvPr userDrawn="1"/>
        </p:nvSpPr>
        <p:spPr bwMode="auto">
          <a:xfrm>
            <a:off x="11340201" y="435020"/>
            <a:ext cx="533657" cy="449504"/>
          </a:xfrm>
          <a:custGeom>
            <a:avLst/>
            <a:gdLst>
              <a:gd name="T0" fmla="*/ 0 w 296"/>
              <a:gd name="T1" fmla="*/ 125 h 250"/>
              <a:gd name="T2" fmla="*/ 55 w 296"/>
              <a:gd name="T3" fmla="*/ 100 h 250"/>
              <a:gd name="T4" fmla="*/ 118 w 296"/>
              <a:gd name="T5" fmla="*/ 46 h 250"/>
              <a:gd name="T6" fmla="*/ 148 w 296"/>
              <a:gd name="T7" fmla="*/ 0 h 250"/>
              <a:gd name="T8" fmla="*/ 178 w 296"/>
              <a:gd name="T9" fmla="*/ 46 h 250"/>
              <a:gd name="T10" fmla="*/ 242 w 296"/>
              <a:gd name="T11" fmla="*/ 100 h 250"/>
              <a:gd name="T12" fmla="*/ 296 w 296"/>
              <a:gd name="T13" fmla="*/ 125 h 250"/>
              <a:gd name="T14" fmla="*/ 242 w 296"/>
              <a:gd name="T15" fmla="*/ 150 h 250"/>
              <a:gd name="T16" fmla="*/ 178 w 296"/>
              <a:gd name="T17" fmla="*/ 204 h 250"/>
              <a:gd name="T18" fmla="*/ 148 w 296"/>
              <a:gd name="T19" fmla="*/ 250 h 250"/>
              <a:gd name="T20" fmla="*/ 118 w 296"/>
              <a:gd name="T21" fmla="*/ 204 h 250"/>
              <a:gd name="T22" fmla="*/ 55 w 296"/>
              <a:gd name="T23" fmla="*/ 150 h 250"/>
              <a:gd name="T24" fmla="*/ 0 w 296"/>
              <a:gd name="T25" fmla="*/ 12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6" h="250">
                <a:moveTo>
                  <a:pt x="0" y="125"/>
                </a:moveTo>
                <a:cubicBezTo>
                  <a:pt x="55" y="100"/>
                  <a:pt x="55" y="100"/>
                  <a:pt x="55" y="100"/>
                </a:cubicBezTo>
                <a:cubicBezTo>
                  <a:pt x="82" y="88"/>
                  <a:pt x="104" y="69"/>
                  <a:pt x="118" y="46"/>
                </a:cubicBezTo>
                <a:cubicBezTo>
                  <a:pt x="148" y="0"/>
                  <a:pt x="148" y="0"/>
                  <a:pt x="148" y="0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193" y="69"/>
                  <a:pt x="215" y="88"/>
                  <a:pt x="242" y="100"/>
                </a:cubicBezTo>
                <a:cubicBezTo>
                  <a:pt x="296" y="125"/>
                  <a:pt x="296" y="125"/>
                  <a:pt x="296" y="125"/>
                </a:cubicBezTo>
                <a:cubicBezTo>
                  <a:pt x="242" y="150"/>
                  <a:pt x="242" y="150"/>
                  <a:pt x="242" y="150"/>
                </a:cubicBezTo>
                <a:cubicBezTo>
                  <a:pt x="215" y="163"/>
                  <a:pt x="193" y="181"/>
                  <a:pt x="178" y="204"/>
                </a:cubicBezTo>
                <a:cubicBezTo>
                  <a:pt x="148" y="250"/>
                  <a:pt x="148" y="250"/>
                  <a:pt x="148" y="250"/>
                </a:cubicBezTo>
                <a:cubicBezTo>
                  <a:pt x="118" y="204"/>
                  <a:pt x="118" y="204"/>
                  <a:pt x="118" y="204"/>
                </a:cubicBezTo>
                <a:cubicBezTo>
                  <a:pt x="104" y="181"/>
                  <a:pt x="82" y="163"/>
                  <a:pt x="55" y="150"/>
                </a:cubicBezTo>
                <a:lnTo>
                  <a:pt x="0" y="125"/>
                </a:ln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76">
            <a:extLst>
              <a:ext uri="{FF2B5EF4-FFF2-40B4-BE49-F238E27FC236}">
                <a16:creationId xmlns:a16="http://schemas.microsoft.com/office/drawing/2014/main" id="{2B41255F-DAF0-47E8-A26A-9129F6A22703}"/>
              </a:ext>
            </a:extLst>
          </p:cNvPr>
          <p:cNvSpPr>
            <a:spLocks/>
          </p:cNvSpPr>
          <p:nvPr userDrawn="1"/>
        </p:nvSpPr>
        <p:spPr bwMode="auto">
          <a:xfrm>
            <a:off x="11522877" y="4238350"/>
            <a:ext cx="533657" cy="449504"/>
          </a:xfrm>
          <a:custGeom>
            <a:avLst/>
            <a:gdLst>
              <a:gd name="T0" fmla="*/ 0 w 296"/>
              <a:gd name="T1" fmla="*/ 125 h 250"/>
              <a:gd name="T2" fmla="*/ 54 w 296"/>
              <a:gd name="T3" fmla="*/ 100 h 250"/>
              <a:gd name="T4" fmla="*/ 118 w 296"/>
              <a:gd name="T5" fmla="*/ 46 h 250"/>
              <a:gd name="T6" fmla="*/ 148 w 296"/>
              <a:gd name="T7" fmla="*/ 0 h 250"/>
              <a:gd name="T8" fmla="*/ 178 w 296"/>
              <a:gd name="T9" fmla="*/ 46 h 250"/>
              <a:gd name="T10" fmla="*/ 241 w 296"/>
              <a:gd name="T11" fmla="*/ 100 h 250"/>
              <a:gd name="T12" fmla="*/ 296 w 296"/>
              <a:gd name="T13" fmla="*/ 125 h 250"/>
              <a:gd name="T14" fmla="*/ 241 w 296"/>
              <a:gd name="T15" fmla="*/ 150 h 250"/>
              <a:gd name="T16" fmla="*/ 178 w 296"/>
              <a:gd name="T17" fmla="*/ 204 h 250"/>
              <a:gd name="T18" fmla="*/ 148 w 296"/>
              <a:gd name="T19" fmla="*/ 250 h 250"/>
              <a:gd name="T20" fmla="*/ 118 w 296"/>
              <a:gd name="T21" fmla="*/ 204 h 250"/>
              <a:gd name="T22" fmla="*/ 54 w 296"/>
              <a:gd name="T23" fmla="*/ 150 h 250"/>
              <a:gd name="T24" fmla="*/ 0 w 296"/>
              <a:gd name="T25" fmla="*/ 12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6" h="250">
                <a:moveTo>
                  <a:pt x="0" y="125"/>
                </a:moveTo>
                <a:cubicBezTo>
                  <a:pt x="54" y="100"/>
                  <a:pt x="54" y="100"/>
                  <a:pt x="54" y="100"/>
                </a:cubicBezTo>
                <a:cubicBezTo>
                  <a:pt x="81" y="88"/>
                  <a:pt x="103" y="69"/>
                  <a:pt x="118" y="46"/>
                </a:cubicBezTo>
                <a:cubicBezTo>
                  <a:pt x="148" y="0"/>
                  <a:pt x="148" y="0"/>
                  <a:pt x="148" y="0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192" y="69"/>
                  <a:pt x="215" y="88"/>
                  <a:pt x="241" y="100"/>
                </a:cubicBezTo>
                <a:cubicBezTo>
                  <a:pt x="296" y="125"/>
                  <a:pt x="296" y="125"/>
                  <a:pt x="296" y="125"/>
                </a:cubicBezTo>
                <a:cubicBezTo>
                  <a:pt x="241" y="150"/>
                  <a:pt x="241" y="150"/>
                  <a:pt x="241" y="150"/>
                </a:cubicBezTo>
                <a:cubicBezTo>
                  <a:pt x="215" y="163"/>
                  <a:pt x="192" y="182"/>
                  <a:pt x="178" y="204"/>
                </a:cubicBezTo>
                <a:cubicBezTo>
                  <a:pt x="148" y="250"/>
                  <a:pt x="148" y="250"/>
                  <a:pt x="148" y="250"/>
                </a:cubicBezTo>
                <a:cubicBezTo>
                  <a:pt x="118" y="204"/>
                  <a:pt x="118" y="204"/>
                  <a:pt x="118" y="204"/>
                </a:cubicBezTo>
                <a:cubicBezTo>
                  <a:pt x="103" y="182"/>
                  <a:pt x="81" y="163"/>
                  <a:pt x="54" y="150"/>
                </a:cubicBezTo>
                <a:lnTo>
                  <a:pt x="0" y="125"/>
                </a:lnTo>
                <a:close/>
              </a:path>
            </a:pathLst>
          </a:custGeom>
          <a:solidFill>
            <a:srgbClr val="E84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77">
            <a:extLst>
              <a:ext uri="{FF2B5EF4-FFF2-40B4-BE49-F238E27FC236}">
                <a16:creationId xmlns:a16="http://schemas.microsoft.com/office/drawing/2014/main" id="{E3A130B2-0A55-4623-994C-19755F66F0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14623" y="24516"/>
            <a:ext cx="266828" cy="223726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Oval 78">
            <a:extLst>
              <a:ext uri="{FF2B5EF4-FFF2-40B4-BE49-F238E27FC236}">
                <a16:creationId xmlns:a16="http://schemas.microsoft.com/office/drawing/2014/main" id="{47DDB919-C1D9-4698-A51F-A0E9A9B3BE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41133" y="328321"/>
            <a:ext cx="334562" cy="283249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Oval 79">
            <a:extLst>
              <a:ext uri="{FF2B5EF4-FFF2-40B4-BE49-F238E27FC236}">
                <a16:creationId xmlns:a16="http://schemas.microsoft.com/office/drawing/2014/main" id="{BD8D9F9E-EBDF-4C6B-B93C-8ECE315806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97915" y="5689485"/>
            <a:ext cx="155992" cy="131362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80">
            <a:extLst>
              <a:ext uri="{FF2B5EF4-FFF2-40B4-BE49-F238E27FC236}">
                <a16:creationId xmlns:a16="http://schemas.microsoft.com/office/drawing/2014/main" id="{5819E912-1BE7-4665-A4F8-B2E3DBE266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10765" y="6231352"/>
            <a:ext cx="289407" cy="242198"/>
          </a:xfrm>
          <a:prstGeom prst="ellipse">
            <a:avLst/>
          </a:prstGeom>
          <a:solidFill>
            <a:srgbClr val="2C32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Oval 81">
            <a:extLst>
              <a:ext uri="{FF2B5EF4-FFF2-40B4-BE49-F238E27FC236}">
                <a16:creationId xmlns:a16="http://schemas.microsoft.com/office/drawing/2014/main" id="{29DDADA3-FF39-4586-90AF-4FD78B0A98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38327" y="248241"/>
            <a:ext cx="199096" cy="168307"/>
          </a:xfrm>
          <a:prstGeom prst="ellipse">
            <a:avLst/>
          </a:prstGeom>
          <a:solidFill>
            <a:srgbClr val="A4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46B0234-551F-49EA-8FB1-3861EB6A9004}"/>
              </a:ext>
            </a:extLst>
          </p:cNvPr>
          <p:cNvGrpSpPr/>
          <p:nvPr userDrawn="1"/>
        </p:nvGrpSpPr>
        <p:grpSpPr>
          <a:xfrm>
            <a:off x="5853913" y="2818515"/>
            <a:ext cx="3610391" cy="2715144"/>
            <a:chOff x="644493" y="3655433"/>
            <a:chExt cx="5041002" cy="3791015"/>
          </a:xfrm>
        </p:grpSpPr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44D75D7A-2A72-4B7C-AFD7-31BF9FA4D1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737" y="3655433"/>
              <a:ext cx="4361617" cy="3497503"/>
            </a:xfrm>
            <a:custGeom>
              <a:avLst/>
              <a:gdLst>
                <a:gd name="T0" fmla="*/ 98 w 2418"/>
                <a:gd name="T1" fmla="*/ 262 h 1940"/>
                <a:gd name="T2" fmla="*/ 710 w 2418"/>
                <a:gd name="T3" fmla="*/ 779 h 1940"/>
                <a:gd name="T4" fmla="*/ 710 w 2418"/>
                <a:gd name="T5" fmla="*/ 881 h 1940"/>
                <a:gd name="T6" fmla="*/ 590 w 2418"/>
                <a:gd name="T7" fmla="*/ 881 h 1940"/>
                <a:gd name="T8" fmla="*/ 154 w 2418"/>
                <a:gd name="T9" fmla="*/ 513 h 1940"/>
                <a:gd name="T10" fmla="*/ 33 w 2418"/>
                <a:gd name="T11" fmla="*/ 513 h 1940"/>
                <a:gd name="T12" fmla="*/ 33 w 2418"/>
                <a:gd name="T13" fmla="*/ 614 h 1940"/>
                <a:gd name="T14" fmla="*/ 1424 w 2418"/>
                <a:gd name="T15" fmla="*/ 1789 h 1940"/>
                <a:gd name="T16" fmla="*/ 1544 w 2418"/>
                <a:gd name="T17" fmla="*/ 1789 h 1940"/>
                <a:gd name="T18" fmla="*/ 1544 w 2418"/>
                <a:gd name="T19" fmla="*/ 1687 h 1940"/>
                <a:gd name="T20" fmla="*/ 1542 w 2418"/>
                <a:gd name="T21" fmla="*/ 1686 h 1940"/>
                <a:gd name="T22" fmla="*/ 1542 w 2418"/>
                <a:gd name="T23" fmla="*/ 1584 h 1940"/>
                <a:gd name="T24" fmla="*/ 1663 w 2418"/>
                <a:gd name="T25" fmla="*/ 1584 h 1940"/>
                <a:gd name="T26" fmla="*/ 2044 w 2418"/>
                <a:gd name="T27" fmla="*/ 1912 h 1940"/>
                <a:gd name="T28" fmla="*/ 2165 w 2418"/>
                <a:gd name="T29" fmla="*/ 1912 h 1940"/>
                <a:gd name="T30" fmla="*/ 2165 w 2418"/>
                <a:gd name="T31" fmla="*/ 1810 h 1940"/>
                <a:gd name="T32" fmla="*/ 1712 w 2418"/>
                <a:gd name="T33" fmla="*/ 1422 h 1940"/>
                <a:gd name="T34" fmla="*/ 1712 w 2418"/>
                <a:gd name="T35" fmla="*/ 1320 h 1940"/>
                <a:gd name="T36" fmla="*/ 1832 w 2418"/>
                <a:gd name="T37" fmla="*/ 1320 h 1940"/>
                <a:gd name="T38" fmla="*/ 1832 w 2418"/>
                <a:gd name="T39" fmla="*/ 1320 h 1940"/>
                <a:gd name="T40" fmla="*/ 2265 w 2418"/>
                <a:gd name="T41" fmla="*/ 1669 h 1940"/>
                <a:gd name="T42" fmla="*/ 2385 w 2418"/>
                <a:gd name="T43" fmla="*/ 1669 h 1940"/>
                <a:gd name="T44" fmla="*/ 2385 w 2418"/>
                <a:gd name="T45" fmla="*/ 1567 h 1940"/>
                <a:gd name="T46" fmla="*/ 543 w 2418"/>
                <a:gd name="T47" fmla="*/ 28 h 1940"/>
                <a:gd name="T48" fmla="*/ 423 w 2418"/>
                <a:gd name="T49" fmla="*/ 28 h 1940"/>
                <a:gd name="T50" fmla="*/ 423 w 2418"/>
                <a:gd name="T51" fmla="*/ 130 h 1940"/>
                <a:gd name="T52" fmla="*/ 845 w 2418"/>
                <a:gd name="T53" fmla="*/ 487 h 1940"/>
                <a:gd name="T54" fmla="*/ 845 w 2418"/>
                <a:gd name="T55" fmla="*/ 487 h 1940"/>
                <a:gd name="T56" fmla="*/ 845 w 2418"/>
                <a:gd name="T57" fmla="*/ 588 h 1940"/>
                <a:gd name="T58" fmla="*/ 725 w 2418"/>
                <a:gd name="T59" fmla="*/ 588 h 1940"/>
                <a:gd name="T60" fmla="*/ 218 w 2418"/>
                <a:gd name="T61" fmla="*/ 160 h 1940"/>
                <a:gd name="T62" fmla="*/ 98 w 2418"/>
                <a:gd name="T63" fmla="*/ 160 h 1940"/>
                <a:gd name="T64" fmla="*/ 98 w 2418"/>
                <a:gd name="T65" fmla="*/ 262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8" h="1940">
                  <a:moveTo>
                    <a:pt x="98" y="262"/>
                  </a:moveTo>
                  <a:cubicBezTo>
                    <a:pt x="710" y="779"/>
                    <a:pt x="710" y="779"/>
                    <a:pt x="710" y="779"/>
                  </a:cubicBezTo>
                  <a:cubicBezTo>
                    <a:pt x="743" y="808"/>
                    <a:pt x="743" y="853"/>
                    <a:pt x="710" y="881"/>
                  </a:cubicBezTo>
                  <a:cubicBezTo>
                    <a:pt x="677" y="909"/>
                    <a:pt x="623" y="909"/>
                    <a:pt x="590" y="881"/>
                  </a:cubicBezTo>
                  <a:cubicBezTo>
                    <a:pt x="154" y="513"/>
                    <a:pt x="154" y="513"/>
                    <a:pt x="154" y="513"/>
                  </a:cubicBezTo>
                  <a:cubicBezTo>
                    <a:pt x="120" y="485"/>
                    <a:pt x="66" y="485"/>
                    <a:pt x="33" y="513"/>
                  </a:cubicBezTo>
                  <a:cubicBezTo>
                    <a:pt x="0" y="541"/>
                    <a:pt x="0" y="586"/>
                    <a:pt x="33" y="614"/>
                  </a:cubicBezTo>
                  <a:cubicBezTo>
                    <a:pt x="1424" y="1789"/>
                    <a:pt x="1424" y="1789"/>
                    <a:pt x="1424" y="1789"/>
                  </a:cubicBezTo>
                  <a:cubicBezTo>
                    <a:pt x="1457" y="1817"/>
                    <a:pt x="1511" y="1817"/>
                    <a:pt x="1544" y="1789"/>
                  </a:cubicBezTo>
                  <a:cubicBezTo>
                    <a:pt x="1577" y="1761"/>
                    <a:pt x="1577" y="1715"/>
                    <a:pt x="1544" y="1687"/>
                  </a:cubicBezTo>
                  <a:cubicBezTo>
                    <a:pt x="1542" y="1686"/>
                    <a:pt x="1542" y="1686"/>
                    <a:pt x="1542" y="1686"/>
                  </a:cubicBezTo>
                  <a:cubicBezTo>
                    <a:pt x="1509" y="1658"/>
                    <a:pt x="1509" y="1612"/>
                    <a:pt x="1542" y="1584"/>
                  </a:cubicBezTo>
                  <a:cubicBezTo>
                    <a:pt x="1575" y="1556"/>
                    <a:pt x="1629" y="1556"/>
                    <a:pt x="1663" y="1584"/>
                  </a:cubicBezTo>
                  <a:cubicBezTo>
                    <a:pt x="2044" y="1912"/>
                    <a:pt x="2044" y="1912"/>
                    <a:pt x="2044" y="1912"/>
                  </a:cubicBezTo>
                  <a:cubicBezTo>
                    <a:pt x="2077" y="1940"/>
                    <a:pt x="2131" y="1940"/>
                    <a:pt x="2165" y="1912"/>
                  </a:cubicBezTo>
                  <a:cubicBezTo>
                    <a:pt x="2198" y="1884"/>
                    <a:pt x="2198" y="1838"/>
                    <a:pt x="2165" y="1810"/>
                  </a:cubicBezTo>
                  <a:cubicBezTo>
                    <a:pt x="1712" y="1422"/>
                    <a:pt x="1712" y="1422"/>
                    <a:pt x="1712" y="1422"/>
                  </a:cubicBezTo>
                  <a:cubicBezTo>
                    <a:pt x="1678" y="1394"/>
                    <a:pt x="1678" y="1348"/>
                    <a:pt x="1712" y="1320"/>
                  </a:cubicBezTo>
                  <a:cubicBezTo>
                    <a:pt x="1745" y="1292"/>
                    <a:pt x="1799" y="1292"/>
                    <a:pt x="1832" y="1320"/>
                  </a:cubicBezTo>
                  <a:cubicBezTo>
                    <a:pt x="1832" y="1320"/>
                    <a:pt x="1832" y="1320"/>
                    <a:pt x="1832" y="1320"/>
                  </a:cubicBezTo>
                  <a:cubicBezTo>
                    <a:pt x="2265" y="1669"/>
                    <a:pt x="2265" y="1669"/>
                    <a:pt x="2265" y="1669"/>
                  </a:cubicBezTo>
                  <a:cubicBezTo>
                    <a:pt x="2298" y="1697"/>
                    <a:pt x="2352" y="1697"/>
                    <a:pt x="2385" y="1669"/>
                  </a:cubicBezTo>
                  <a:cubicBezTo>
                    <a:pt x="2418" y="1641"/>
                    <a:pt x="2418" y="1596"/>
                    <a:pt x="2385" y="1567"/>
                  </a:cubicBezTo>
                  <a:cubicBezTo>
                    <a:pt x="543" y="28"/>
                    <a:pt x="543" y="28"/>
                    <a:pt x="543" y="28"/>
                  </a:cubicBezTo>
                  <a:cubicBezTo>
                    <a:pt x="510" y="0"/>
                    <a:pt x="456" y="0"/>
                    <a:pt x="423" y="28"/>
                  </a:cubicBezTo>
                  <a:cubicBezTo>
                    <a:pt x="390" y="56"/>
                    <a:pt x="390" y="102"/>
                    <a:pt x="423" y="130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45" y="487"/>
                    <a:pt x="845" y="487"/>
                    <a:pt x="845" y="487"/>
                  </a:cubicBezTo>
                  <a:cubicBezTo>
                    <a:pt x="878" y="515"/>
                    <a:pt x="878" y="560"/>
                    <a:pt x="845" y="588"/>
                  </a:cubicBezTo>
                  <a:cubicBezTo>
                    <a:pt x="812" y="616"/>
                    <a:pt x="758" y="616"/>
                    <a:pt x="725" y="588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185" y="132"/>
                    <a:pt x="131" y="132"/>
                    <a:pt x="98" y="160"/>
                  </a:cubicBezTo>
                  <a:cubicBezTo>
                    <a:pt x="65" y="188"/>
                    <a:pt x="65" y="234"/>
                    <a:pt x="98" y="262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3DC3F929-B371-48B7-A3FC-B98FC2605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104" y="4601647"/>
              <a:ext cx="248356" cy="332509"/>
            </a:xfrm>
            <a:custGeom>
              <a:avLst/>
              <a:gdLst>
                <a:gd name="T0" fmla="*/ 49 w 137"/>
                <a:gd name="T1" fmla="*/ 109 h 184"/>
                <a:gd name="T2" fmla="*/ 0 w 137"/>
                <a:gd name="T3" fmla="*/ 37 h 184"/>
                <a:gd name="T4" fmla="*/ 14 w 137"/>
                <a:gd name="T5" fmla="*/ 0 h 184"/>
                <a:gd name="T6" fmla="*/ 137 w 137"/>
                <a:gd name="T7" fmla="*/ 184 h 184"/>
                <a:gd name="T8" fmla="*/ 49 w 137"/>
                <a:gd name="T9" fmla="*/ 10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4">
                  <a:moveTo>
                    <a:pt x="49" y="10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24"/>
                    <a:pt x="5" y="11"/>
                    <a:pt x="14" y="0"/>
                  </a:cubicBezTo>
                  <a:cubicBezTo>
                    <a:pt x="137" y="184"/>
                    <a:pt x="137" y="184"/>
                    <a:pt x="137" y="184"/>
                  </a:cubicBezTo>
                  <a:lnTo>
                    <a:pt x="49" y="109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45452D2D-27D7-46D0-A0BA-0A101872C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9676" y="4540071"/>
              <a:ext cx="621916" cy="829220"/>
            </a:xfrm>
            <a:custGeom>
              <a:avLst/>
              <a:gdLst>
                <a:gd name="T0" fmla="*/ 257 w 345"/>
                <a:gd name="T1" fmla="*/ 384 h 459"/>
                <a:gd name="T2" fmla="*/ 0 w 345"/>
                <a:gd name="T3" fmla="*/ 1 h 459"/>
                <a:gd name="T4" fmla="*/ 42 w 345"/>
                <a:gd name="T5" fmla="*/ 6 h 459"/>
                <a:gd name="T6" fmla="*/ 345 w 345"/>
                <a:gd name="T7" fmla="*/ 459 h 459"/>
                <a:gd name="T8" fmla="*/ 257 w 345"/>
                <a:gd name="T9" fmla="*/ 38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459">
                  <a:moveTo>
                    <a:pt x="257" y="38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9" y="2"/>
                    <a:pt x="42" y="6"/>
                  </a:cubicBezTo>
                  <a:cubicBezTo>
                    <a:pt x="345" y="459"/>
                    <a:pt x="345" y="459"/>
                    <a:pt x="345" y="459"/>
                  </a:cubicBezTo>
                  <a:lnTo>
                    <a:pt x="257" y="38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8A6AB952-523C-480E-8CD5-E7E7BF945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0181" y="4821267"/>
              <a:ext cx="726594" cy="981107"/>
            </a:xfrm>
            <a:custGeom>
              <a:avLst/>
              <a:gdLst>
                <a:gd name="T0" fmla="*/ 276 w 354"/>
                <a:gd name="T1" fmla="*/ 412 h 478"/>
                <a:gd name="T2" fmla="*/ 0 w 354"/>
                <a:gd name="T3" fmla="*/ 0 h 478"/>
                <a:gd name="T4" fmla="*/ 78 w 354"/>
                <a:gd name="T5" fmla="*/ 65 h 478"/>
                <a:gd name="T6" fmla="*/ 354 w 354"/>
                <a:gd name="T7" fmla="*/ 478 h 478"/>
                <a:gd name="T8" fmla="*/ 276 w 354"/>
                <a:gd name="T9" fmla="*/ 4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78">
                  <a:moveTo>
                    <a:pt x="276" y="412"/>
                  </a:moveTo>
                  <a:lnTo>
                    <a:pt x="0" y="0"/>
                  </a:lnTo>
                  <a:lnTo>
                    <a:pt x="78" y="65"/>
                  </a:lnTo>
                  <a:lnTo>
                    <a:pt x="354" y="478"/>
                  </a:lnTo>
                  <a:lnTo>
                    <a:pt x="276" y="412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7C3FD224-0552-4AFB-8C14-4E2B84A52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8675" y="3911998"/>
              <a:ext cx="476186" cy="632178"/>
            </a:xfrm>
            <a:custGeom>
              <a:avLst/>
              <a:gdLst>
                <a:gd name="T0" fmla="*/ 177 w 265"/>
                <a:gd name="T1" fmla="*/ 277 h 351"/>
                <a:gd name="T2" fmla="*/ 0 w 265"/>
                <a:gd name="T3" fmla="*/ 12 h 351"/>
                <a:gd name="T4" fmla="*/ 30 w 265"/>
                <a:gd name="T5" fmla="*/ 0 h 351"/>
                <a:gd name="T6" fmla="*/ 265 w 265"/>
                <a:gd name="T7" fmla="*/ 351 h 351"/>
                <a:gd name="T8" fmla="*/ 177 w 265"/>
                <a:gd name="T9" fmla="*/ 27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51">
                  <a:moveTo>
                    <a:pt x="177" y="27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9" y="6"/>
                    <a:pt x="19" y="2"/>
                    <a:pt x="30" y="0"/>
                  </a:cubicBezTo>
                  <a:cubicBezTo>
                    <a:pt x="265" y="351"/>
                    <a:pt x="265" y="351"/>
                    <a:pt x="265" y="351"/>
                  </a:cubicBezTo>
                  <a:lnTo>
                    <a:pt x="177" y="277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46BC9D93-E56A-4740-928C-4CD7F1366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3312" y="5252298"/>
              <a:ext cx="726594" cy="983160"/>
            </a:xfrm>
            <a:custGeom>
              <a:avLst/>
              <a:gdLst>
                <a:gd name="T0" fmla="*/ 315 w 403"/>
                <a:gd name="T1" fmla="*/ 471 h 545"/>
                <a:gd name="T2" fmla="*/ 0 w 403"/>
                <a:gd name="T3" fmla="*/ 0 h 545"/>
                <a:gd name="T4" fmla="*/ 48 w 403"/>
                <a:gd name="T5" fmla="*/ 16 h 545"/>
                <a:gd name="T6" fmla="*/ 403 w 403"/>
                <a:gd name="T7" fmla="*/ 545 h 545"/>
                <a:gd name="T8" fmla="*/ 315 w 403"/>
                <a:gd name="T9" fmla="*/ 47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45">
                  <a:moveTo>
                    <a:pt x="315" y="47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31" y="15"/>
                    <a:pt x="48" y="16"/>
                  </a:cubicBezTo>
                  <a:cubicBezTo>
                    <a:pt x="403" y="545"/>
                    <a:pt x="403" y="545"/>
                    <a:pt x="403" y="545"/>
                  </a:cubicBezTo>
                  <a:lnTo>
                    <a:pt x="315" y="471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FAEC7B06-5CB8-4305-ADD0-18C432017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4723" y="5184564"/>
              <a:ext cx="1028316" cy="1486028"/>
            </a:xfrm>
            <a:custGeom>
              <a:avLst/>
              <a:gdLst>
                <a:gd name="T0" fmla="*/ 483 w 571"/>
                <a:gd name="T1" fmla="*/ 750 h 824"/>
                <a:gd name="T2" fmla="*/ 0 w 571"/>
                <a:gd name="T3" fmla="*/ 29 h 824"/>
                <a:gd name="T4" fmla="*/ 19 w 571"/>
                <a:gd name="T5" fmla="*/ 0 h 824"/>
                <a:gd name="T6" fmla="*/ 571 w 571"/>
                <a:gd name="T7" fmla="*/ 824 h 824"/>
                <a:gd name="T8" fmla="*/ 483 w 571"/>
                <a:gd name="T9" fmla="*/ 75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824">
                  <a:moveTo>
                    <a:pt x="483" y="75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" y="21"/>
                    <a:pt x="15" y="10"/>
                    <a:pt x="19" y="0"/>
                  </a:cubicBezTo>
                  <a:cubicBezTo>
                    <a:pt x="571" y="824"/>
                    <a:pt x="571" y="824"/>
                    <a:pt x="571" y="824"/>
                  </a:cubicBezTo>
                  <a:lnTo>
                    <a:pt x="483" y="750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3EFEF1FF-5268-4851-86CA-1D518C6A8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5503" y="3998204"/>
              <a:ext cx="724542" cy="981107"/>
            </a:xfrm>
            <a:custGeom>
              <a:avLst/>
              <a:gdLst>
                <a:gd name="T0" fmla="*/ 275 w 353"/>
                <a:gd name="T1" fmla="*/ 412 h 478"/>
                <a:gd name="T2" fmla="*/ 0 w 353"/>
                <a:gd name="T3" fmla="*/ 0 h 478"/>
                <a:gd name="T4" fmla="*/ 77 w 353"/>
                <a:gd name="T5" fmla="*/ 66 h 478"/>
                <a:gd name="T6" fmla="*/ 353 w 353"/>
                <a:gd name="T7" fmla="*/ 478 h 478"/>
                <a:gd name="T8" fmla="*/ 275 w 353"/>
                <a:gd name="T9" fmla="*/ 41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478">
                  <a:moveTo>
                    <a:pt x="275" y="412"/>
                  </a:moveTo>
                  <a:lnTo>
                    <a:pt x="0" y="0"/>
                  </a:lnTo>
                  <a:lnTo>
                    <a:pt x="77" y="66"/>
                  </a:lnTo>
                  <a:lnTo>
                    <a:pt x="353" y="478"/>
                  </a:lnTo>
                  <a:lnTo>
                    <a:pt x="275" y="412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1CEE8136-A0B9-4AD3-A9D0-DF4083D54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634" y="4433339"/>
              <a:ext cx="1732331" cy="2487661"/>
            </a:xfrm>
            <a:custGeom>
              <a:avLst/>
              <a:gdLst>
                <a:gd name="T0" fmla="*/ 922 w 961"/>
                <a:gd name="T1" fmla="*/ 1377 h 1380"/>
                <a:gd name="T2" fmla="*/ 0 w 961"/>
                <a:gd name="T3" fmla="*/ 0 h 1380"/>
                <a:gd name="T4" fmla="*/ 88 w 961"/>
                <a:gd name="T5" fmla="*/ 75 h 1380"/>
                <a:gd name="T6" fmla="*/ 961 w 961"/>
                <a:gd name="T7" fmla="*/ 1378 h 1380"/>
                <a:gd name="T8" fmla="*/ 922 w 961"/>
                <a:gd name="T9" fmla="*/ 1377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380">
                  <a:moveTo>
                    <a:pt x="922" y="137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61" y="1378"/>
                    <a:pt x="961" y="1378"/>
                    <a:pt x="961" y="1378"/>
                  </a:cubicBezTo>
                  <a:cubicBezTo>
                    <a:pt x="948" y="1380"/>
                    <a:pt x="935" y="1380"/>
                    <a:pt x="922" y="1377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008EEAB2-7CBD-455F-B01D-79EFB0FF7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5822" y="4745323"/>
              <a:ext cx="1424453" cy="2101786"/>
            </a:xfrm>
            <a:custGeom>
              <a:avLst/>
              <a:gdLst>
                <a:gd name="T0" fmla="*/ 759 w 789"/>
                <a:gd name="T1" fmla="*/ 1080 h 1166"/>
                <a:gd name="T2" fmla="*/ 785 w 789"/>
                <a:gd name="T3" fmla="*/ 1120 h 1166"/>
                <a:gd name="T4" fmla="*/ 778 w 789"/>
                <a:gd name="T5" fmla="*/ 1166 h 1166"/>
                <a:gd name="T6" fmla="*/ 0 w 789"/>
                <a:gd name="T7" fmla="*/ 5 h 1166"/>
                <a:gd name="T8" fmla="*/ 35 w 789"/>
                <a:gd name="T9" fmla="*/ 0 h 1166"/>
                <a:gd name="T10" fmla="*/ 738 w 789"/>
                <a:gd name="T11" fmla="*/ 1050 h 1166"/>
                <a:gd name="T12" fmla="*/ 759 w 789"/>
                <a:gd name="T13" fmla="*/ 108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1166">
                  <a:moveTo>
                    <a:pt x="759" y="1080"/>
                  </a:moveTo>
                  <a:cubicBezTo>
                    <a:pt x="785" y="1120"/>
                    <a:pt x="785" y="1120"/>
                    <a:pt x="785" y="1120"/>
                  </a:cubicBezTo>
                  <a:cubicBezTo>
                    <a:pt x="789" y="1136"/>
                    <a:pt x="786" y="1152"/>
                    <a:pt x="778" y="11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6"/>
                    <a:pt x="24" y="4"/>
                    <a:pt x="35" y="0"/>
                  </a:cubicBezTo>
                  <a:cubicBezTo>
                    <a:pt x="738" y="1050"/>
                    <a:pt x="738" y="1050"/>
                    <a:pt x="738" y="1050"/>
                  </a:cubicBezTo>
                  <a:cubicBezTo>
                    <a:pt x="742" y="1061"/>
                    <a:pt x="749" y="1071"/>
                    <a:pt x="759" y="1080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0323883D-FA57-4A19-A367-61FCAEBD3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8488" y="3698535"/>
              <a:ext cx="346877" cy="455661"/>
            </a:xfrm>
            <a:custGeom>
              <a:avLst/>
              <a:gdLst>
                <a:gd name="T0" fmla="*/ 103 w 192"/>
                <a:gd name="T1" fmla="*/ 179 h 253"/>
                <a:gd name="T2" fmla="*/ 0 w 192"/>
                <a:gd name="T3" fmla="*/ 25 h 253"/>
                <a:gd name="T4" fmla="*/ 17 w 192"/>
                <a:gd name="T5" fmla="*/ 4 h 253"/>
                <a:gd name="T6" fmla="*/ 22 w 192"/>
                <a:gd name="T7" fmla="*/ 0 h 253"/>
                <a:gd name="T8" fmla="*/ 192 w 192"/>
                <a:gd name="T9" fmla="*/ 253 h 253"/>
                <a:gd name="T10" fmla="*/ 103 w 192"/>
                <a:gd name="T11" fmla="*/ 17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53">
                  <a:moveTo>
                    <a:pt x="103" y="179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4" y="17"/>
                    <a:pt x="10" y="10"/>
                    <a:pt x="17" y="4"/>
                  </a:cubicBezTo>
                  <a:cubicBezTo>
                    <a:pt x="19" y="3"/>
                    <a:pt x="20" y="1"/>
                    <a:pt x="22" y="0"/>
                  </a:cubicBezTo>
                  <a:cubicBezTo>
                    <a:pt x="192" y="253"/>
                    <a:pt x="192" y="253"/>
                    <a:pt x="192" y="253"/>
                  </a:cubicBezTo>
                  <a:lnTo>
                    <a:pt x="103" y="179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2417B946-E3B7-484C-A00A-8D864B796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2954" y="3671853"/>
              <a:ext cx="1949899" cy="2826328"/>
            </a:xfrm>
            <a:custGeom>
              <a:avLst/>
              <a:gdLst>
                <a:gd name="T0" fmla="*/ 1050 w 1081"/>
                <a:gd name="T1" fmla="*/ 1567 h 1567"/>
                <a:gd name="T2" fmla="*/ 365 w 1081"/>
                <a:gd name="T3" fmla="*/ 544 h 1567"/>
                <a:gd name="T4" fmla="*/ 342 w 1081"/>
                <a:gd name="T5" fmla="*/ 478 h 1567"/>
                <a:gd name="T6" fmla="*/ 342 w 1081"/>
                <a:gd name="T7" fmla="*/ 478 h 1567"/>
                <a:gd name="T8" fmla="*/ 291 w 1081"/>
                <a:gd name="T9" fmla="*/ 434 h 1567"/>
                <a:gd name="T10" fmla="*/ 0 w 1081"/>
                <a:gd name="T11" fmla="*/ 0 h 1567"/>
                <a:gd name="T12" fmla="*/ 40 w 1081"/>
                <a:gd name="T13" fmla="*/ 19 h 1567"/>
                <a:gd name="T14" fmla="*/ 65 w 1081"/>
                <a:gd name="T15" fmla="*/ 40 h 1567"/>
                <a:gd name="T16" fmla="*/ 1081 w 1081"/>
                <a:gd name="T17" fmla="*/ 1556 h 1567"/>
                <a:gd name="T18" fmla="*/ 1050 w 1081"/>
                <a:gd name="T19" fmla="*/ 156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1" h="1567">
                  <a:moveTo>
                    <a:pt x="1050" y="1567"/>
                  </a:moveTo>
                  <a:cubicBezTo>
                    <a:pt x="365" y="544"/>
                    <a:pt x="365" y="544"/>
                    <a:pt x="365" y="544"/>
                  </a:cubicBezTo>
                  <a:cubicBezTo>
                    <a:pt x="371" y="521"/>
                    <a:pt x="364" y="496"/>
                    <a:pt x="342" y="478"/>
                  </a:cubicBezTo>
                  <a:cubicBezTo>
                    <a:pt x="342" y="478"/>
                    <a:pt x="342" y="478"/>
                    <a:pt x="342" y="478"/>
                  </a:cubicBezTo>
                  <a:cubicBezTo>
                    <a:pt x="291" y="434"/>
                    <a:pt x="291" y="434"/>
                    <a:pt x="291" y="4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"/>
                    <a:pt x="29" y="9"/>
                    <a:pt x="40" y="1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1081" y="1556"/>
                    <a:pt x="1081" y="1556"/>
                    <a:pt x="1081" y="1556"/>
                  </a:cubicBezTo>
                  <a:cubicBezTo>
                    <a:pt x="1070" y="1558"/>
                    <a:pt x="1060" y="1561"/>
                    <a:pt x="1050" y="1567"/>
                  </a:cubicBez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153F6877-6EC9-4BBD-B4BD-E253AC8F6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5034" y="4043360"/>
              <a:ext cx="1853431" cy="2660073"/>
            </a:xfrm>
            <a:custGeom>
              <a:avLst/>
              <a:gdLst>
                <a:gd name="T0" fmla="*/ 88 w 1027"/>
                <a:gd name="T1" fmla="*/ 75 h 1475"/>
                <a:gd name="T2" fmla="*/ 1027 w 1027"/>
                <a:gd name="T3" fmla="*/ 1475 h 1475"/>
                <a:gd name="T4" fmla="*/ 1011 w 1027"/>
                <a:gd name="T5" fmla="*/ 1465 h 1475"/>
                <a:gd name="T6" fmla="*/ 943 w 1027"/>
                <a:gd name="T7" fmla="*/ 1408 h 1475"/>
                <a:gd name="T8" fmla="*/ 0 w 1027"/>
                <a:gd name="T9" fmla="*/ 0 h 1475"/>
                <a:gd name="T10" fmla="*/ 88 w 1027"/>
                <a:gd name="T11" fmla="*/ 75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1475">
                  <a:moveTo>
                    <a:pt x="88" y="75"/>
                  </a:moveTo>
                  <a:cubicBezTo>
                    <a:pt x="1027" y="1475"/>
                    <a:pt x="1027" y="1475"/>
                    <a:pt x="1027" y="1475"/>
                  </a:cubicBezTo>
                  <a:cubicBezTo>
                    <a:pt x="1021" y="1472"/>
                    <a:pt x="1016" y="1469"/>
                    <a:pt x="1011" y="1465"/>
                  </a:cubicBezTo>
                  <a:cubicBezTo>
                    <a:pt x="943" y="1408"/>
                    <a:pt x="943" y="1408"/>
                    <a:pt x="943" y="14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5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8AB4FC30-D834-4B77-B85F-251D39948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219" y="4478495"/>
              <a:ext cx="1787750" cy="2603115"/>
            </a:xfrm>
            <a:custGeom>
              <a:avLst/>
              <a:gdLst>
                <a:gd name="T0" fmla="*/ 88 w 1076"/>
                <a:gd name="T1" fmla="*/ 75 h 1567"/>
                <a:gd name="T2" fmla="*/ 639 w 1076"/>
                <a:gd name="T3" fmla="*/ 897 h 1567"/>
                <a:gd name="T4" fmla="*/ 662 w 1076"/>
                <a:gd name="T5" fmla="*/ 966 h 1567"/>
                <a:gd name="T6" fmla="*/ 717 w 1076"/>
                <a:gd name="T7" fmla="*/ 1013 h 1567"/>
                <a:gd name="T8" fmla="*/ 1076 w 1076"/>
                <a:gd name="T9" fmla="*/ 1548 h 1567"/>
                <a:gd name="T10" fmla="*/ 1069 w 1076"/>
                <a:gd name="T11" fmla="*/ 1555 h 1567"/>
                <a:gd name="T12" fmla="*/ 1050 w 1076"/>
                <a:gd name="T13" fmla="*/ 1567 h 1567"/>
                <a:gd name="T14" fmla="*/ 0 w 1076"/>
                <a:gd name="T15" fmla="*/ 0 h 1567"/>
                <a:gd name="T16" fmla="*/ 88 w 1076"/>
                <a:gd name="T17" fmla="*/ 75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6" h="1567">
                  <a:moveTo>
                    <a:pt x="88" y="75"/>
                  </a:moveTo>
                  <a:cubicBezTo>
                    <a:pt x="639" y="897"/>
                    <a:pt x="639" y="897"/>
                    <a:pt x="639" y="897"/>
                  </a:cubicBezTo>
                  <a:cubicBezTo>
                    <a:pt x="632" y="921"/>
                    <a:pt x="639" y="947"/>
                    <a:pt x="662" y="966"/>
                  </a:cubicBezTo>
                  <a:cubicBezTo>
                    <a:pt x="717" y="1013"/>
                    <a:pt x="717" y="1013"/>
                    <a:pt x="717" y="1013"/>
                  </a:cubicBezTo>
                  <a:cubicBezTo>
                    <a:pt x="1076" y="1548"/>
                    <a:pt x="1076" y="1548"/>
                    <a:pt x="1076" y="1548"/>
                  </a:cubicBezTo>
                  <a:cubicBezTo>
                    <a:pt x="1074" y="1550"/>
                    <a:pt x="1071" y="1553"/>
                    <a:pt x="1069" y="1555"/>
                  </a:cubicBezTo>
                  <a:cubicBezTo>
                    <a:pt x="1063" y="1560"/>
                    <a:pt x="1057" y="1563"/>
                    <a:pt x="1050" y="156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5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F0AAABB0-B8D9-409A-BB1C-1FA20345E2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349" y="4911579"/>
              <a:ext cx="798433" cy="1096049"/>
            </a:xfrm>
            <a:custGeom>
              <a:avLst/>
              <a:gdLst>
                <a:gd name="T0" fmla="*/ 88 w 442"/>
                <a:gd name="T1" fmla="*/ 74 h 607"/>
                <a:gd name="T2" fmla="*/ 442 w 442"/>
                <a:gd name="T3" fmla="*/ 602 h 607"/>
                <a:gd name="T4" fmla="*/ 407 w 442"/>
                <a:gd name="T5" fmla="*/ 607 h 607"/>
                <a:gd name="T6" fmla="*/ 0 w 442"/>
                <a:gd name="T7" fmla="*/ 0 h 607"/>
                <a:gd name="T8" fmla="*/ 88 w 442"/>
                <a:gd name="T9" fmla="*/ 7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607">
                  <a:moveTo>
                    <a:pt x="88" y="74"/>
                  </a:moveTo>
                  <a:cubicBezTo>
                    <a:pt x="442" y="602"/>
                    <a:pt x="442" y="602"/>
                    <a:pt x="442" y="602"/>
                  </a:cubicBezTo>
                  <a:cubicBezTo>
                    <a:pt x="430" y="602"/>
                    <a:pt x="418" y="603"/>
                    <a:pt x="407" y="6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1320D627-2130-4C28-9502-76F103CFA7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8534" y="5346714"/>
              <a:ext cx="671176" cy="920418"/>
            </a:xfrm>
            <a:custGeom>
              <a:avLst/>
              <a:gdLst>
                <a:gd name="T0" fmla="*/ 88 w 430"/>
                <a:gd name="T1" fmla="*/ 74 h 588"/>
                <a:gd name="T2" fmla="*/ 430 w 430"/>
                <a:gd name="T3" fmla="*/ 584 h 588"/>
                <a:gd name="T4" fmla="*/ 393 w 430"/>
                <a:gd name="T5" fmla="*/ 586 h 588"/>
                <a:gd name="T6" fmla="*/ 0 w 430"/>
                <a:gd name="T7" fmla="*/ 0 h 588"/>
                <a:gd name="T8" fmla="*/ 88 w 430"/>
                <a:gd name="T9" fmla="*/ 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88">
                  <a:moveTo>
                    <a:pt x="88" y="74"/>
                  </a:moveTo>
                  <a:cubicBezTo>
                    <a:pt x="430" y="584"/>
                    <a:pt x="430" y="584"/>
                    <a:pt x="430" y="584"/>
                  </a:cubicBezTo>
                  <a:cubicBezTo>
                    <a:pt x="418" y="587"/>
                    <a:pt x="405" y="588"/>
                    <a:pt x="393" y="58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74"/>
                  </a:lnTo>
                  <a:close/>
                </a:path>
              </a:pathLst>
            </a:custGeom>
            <a:solidFill>
              <a:srgbClr val="EC6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11C3DABE-776E-4194-A4F3-12329B438F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1672" y="6658277"/>
              <a:ext cx="383823" cy="326352"/>
            </a:xfrm>
            <a:custGeom>
              <a:avLst/>
              <a:gdLst>
                <a:gd name="T0" fmla="*/ 34 w 213"/>
                <a:gd name="T1" fmla="*/ 134 h 181"/>
                <a:gd name="T2" fmla="*/ 55 w 213"/>
                <a:gd name="T3" fmla="*/ 152 h 181"/>
                <a:gd name="T4" fmla="*/ 179 w 213"/>
                <a:gd name="T5" fmla="*/ 152 h 181"/>
                <a:gd name="T6" fmla="*/ 179 w 213"/>
                <a:gd name="T7" fmla="*/ 47 h 181"/>
                <a:gd name="T8" fmla="*/ 158 w 213"/>
                <a:gd name="T9" fmla="*/ 29 h 181"/>
                <a:gd name="T10" fmla="*/ 34 w 213"/>
                <a:gd name="T11" fmla="*/ 29 h 181"/>
                <a:gd name="T12" fmla="*/ 34 w 213"/>
                <a:gd name="T13" fmla="*/ 1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81">
                  <a:moveTo>
                    <a:pt x="34" y="134"/>
                  </a:moveTo>
                  <a:cubicBezTo>
                    <a:pt x="55" y="152"/>
                    <a:pt x="55" y="152"/>
                    <a:pt x="55" y="152"/>
                  </a:cubicBezTo>
                  <a:cubicBezTo>
                    <a:pt x="89" y="181"/>
                    <a:pt x="145" y="181"/>
                    <a:pt x="179" y="152"/>
                  </a:cubicBezTo>
                  <a:cubicBezTo>
                    <a:pt x="213" y="123"/>
                    <a:pt x="213" y="76"/>
                    <a:pt x="179" y="47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24" y="0"/>
                    <a:pt x="68" y="0"/>
                    <a:pt x="34" y="29"/>
                  </a:cubicBezTo>
                  <a:cubicBezTo>
                    <a:pt x="0" y="58"/>
                    <a:pt x="0" y="105"/>
                    <a:pt x="34" y="134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D895B09B-C490-4758-BAB3-5F5758EAE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93" y="4236297"/>
              <a:ext cx="375613" cy="318142"/>
            </a:xfrm>
            <a:custGeom>
              <a:avLst/>
              <a:gdLst>
                <a:gd name="T0" fmla="*/ 34 w 208"/>
                <a:gd name="T1" fmla="*/ 134 h 176"/>
                <a:gd name="T2" fmla="*/ 50 w 208"/>
                <a:gd name="T3" fmla="*/ 147 h 176"/>
                <a:gd name="T4" fmla="*/ 174 w 208"/>
                <a:gd name="T5" fmla="*/ 147 h 176"/>
                <a:gd name="T6" fmla="*/ 174 w 208"/>
                <a:gd name="T7" fmla="*/ 42 h 176"/>
                <a:gd name="T8" fmla="*/ 159 w 208"/>
                <a:gd name="T9" fmla="*/ 29 h 176"/>
                <a:gd name="T10" fmla="*/ 34 w 208"/>
                <a:gd name="T11" fmla="*/ 29 h 176"/>
                <a:gd name="T12" fmla="*/ 34 w 208"/>
                <a:gd name="T13" fmla="*/ 13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76">
                  <a:moveTo>
                    <a:pt x="34" y="134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84" y="176"/>
                    <a:pt x="140" y="176"/>
                    <a:pt x="174" y="147"/>
                  </a:cubicBezTo>
                  <a:cubicBezTo>
                    <a:pt x="208" y="118"/>
                    <a:pt x="208" y="71"/>
                    <a:pt x="174" y="42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24" y="0"/>
                    <a:pt x="69" y="0"/>
                    <a:pt x="34" y="29"/>
                  </a:cubicBezTo>
                  <a:cubicBezTo>
                    <a:pt x="0" y="58"/>
                    <a:pt x="0" y="105"/>
                    <a:pt x="34" y="134"/>
                  </a:cubicBezTo>
                  <a:close/>
                </a:path>
              </a:pathLst>
            </a:custGeom>
            <a:solidFill>
              <a:srgbClr val="E84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4CA93928-C3E7-4A5A-8F3A-04101B49BB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170" y="4936209"/>
              <a:ext cx="2803749" cy="2510239"/>
            </a:xfrm>
            <a:custGeom>
              <a:avLst/>
              <a:gdLst>
                <a:gd name="T0" fmla="*/ 140 w 1555"/>
                <a:gd name="T1" fmla="*/ 186 h 1392"/>
                <a:gd name="T2" fmla="*/ 494 w 1555"/>
                <a:gd name="T3" fmla="*/ 485 h 1392"/>
                <a:gd name="T4" fmla="*/ 494 w 1555"/>
                <a:gd name="T5" fmla="*/ 631 h 1392"/>
                <a:gd name="T6" fmla="*/ 321 w 1555"/>
                <a:gd name="T7" fmla="*/ 631 h 1392"/>
                <a:gd name="T8" fmla="*/ 220 w 1555"/>
                <a:gd name="T9" fmla="*/ 546 h 1392"/>
                <a:gd name="T10" fmla="*/ 48 w 1555"/>
                <a:gd name="T11" fmla="*/ 546 h 1392"/>
                <a:gd name="T12" fmla="*/ 48 w 1555"/>
                <a:gd name="T13" fmla="*/ 692 h 1392"/>
                <a:gd name="T14" fmla="*/ 829 w 1555"/>
                <a:gd name="T15" fmla="*/ 1352 h 1392"/>
                <a:gd name="T16" fmla="*/ 1001 w 1555"/>
                <a:gd name="T17" fmla="*/ 1352 h 1392"/>
                <a:gd name="T18" fmla="*/ 1001 w 1555"/>
                <a:gd name="T19" fmla="*/ 1206 h 1392"/>
                <a:gd name="T20" fmla="*/ 855 w 1555"/>
                <a:gd name="T21" fmla="*/ 1082 h 1392"/>
                <a:gd name="T22" fmla="*/ 855 w 1555"/>
                <a:gd name="T23" fmla="*/ 936 h 1392"/>
                <a:gd name="T24" fmla="*/ 1027 w 1555"/>
                <a:gd name="T25" fmla="*/ 936 h 1392"/>
                <a:gd name="T26" fmla="*/ 1334 w 1555"/>
                <a:gd name="T27" fmla="*/ 1195 h 1392"/>
                <a:gd name="T28" fmla="*/ 1507 w 1555"/>
                <a:gd name="T29" fmla="*/ 1195 h 1392"/>
                <a:gd name="T30" fmla="*/ 1507 w 1555"/>
                <a:gd name="T31" fmla="*/ 1049 h 1392"/>
                <a:gd name="T32" fmla="*/ 313 w 1555"/>
                <a:gd name="T33" fmla="*/ 40 h 1392"/>
                <a:gd name="T34" fmla="*/ 140 w 1555"/>
                <a:gd name="T35" fmla="*/ 40 h 1392"/>
                <a:gd name="T36" fmla="*/ 140 w 1555"/>
                <a:gd name="T37" fmla="*/ 18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392">
                  <a:moveTo>
                    <a:pt x="140" y="186"/>
                  </a:moveTo>
                  <a:cubicBezTo>
                    <a:pt x="494" y="485"/>
                    <a:pt x="494" y="485"/>
                    <a:pt x="494" y="485"/>
                  </a:cubicBezTo>
                  <a:cubicBezTo>
                    <a:pt x="542" y="525"/>
                    <a:pt x="542" y="591"/>
                    <a:pt x="494" y="631"/>
                  </a:cubicBezTo>
                  <a:cubicBezTo>
                    <a:pt x="446" y="671"/>
                    <a:pt x="369" y="671"/>
                    <a:pt x="321" y="631"/>
                  </a:cubicBezTo>
                  <a:cubicBezTo>
                    <a:pt x="220" y="546"/>
                    <a:pt x="220" y="546"/>
                    <a:pt x="220" y="546"/>
                  </a:cubicBezTo>
                  <a:cubicBezTo>
                    <a:pt x="173" y="506"/>
                    <a:pt x="95" y="506"/>
                    <a:pt x="48" y="546"/>
                  </a:cubicBezTo>
                  <a:cubicBezTo>
                    <a:pt x="0" y="586"/>
                    <a:pt x="0" y="651"/>
                    <a:pt x="48" y="692"/>
                  </a:cubicBezTo>
                  <a:cubicBezTo>
                    <a:pt x="829" y="1352"/>
                    <a:pt x="829" y="1352"/>
                    <a:pt x="829" y="1352"/>
                  </a:cubicBezTo>
                  <a:cubicBezTo>
                    <a:pt x="876" y="1392"/>
                    <a:pt x="954" y="1392"/>
                    <a:pt x="1001" y="1352"/>
                  </a:cubicBezTo>
                  <a:cubicBezTo>
                    <a:pt x="1049" y="1311"/>
                    <a:pt x="1049" y="1246"/>
                    <a:pt x="1001" y="1206"/>
                  </a:cubicBezTo>
                  <a:cubicBezTo>
                    <a:pt x="855" y="1082"/>
                    <a:pt x="855" y="1082"/>
                    <a:pt x="855" y="1082"/>
                  </a:cubicBezTo>
                  <a:cubicBezTo>
                    <a:pt x="807" y="1041"/>
                    <a:pt x="807" y="976"/>
                    <a:pt x="855" y="936"/>
                  </a:cubicBezTo>
                  <a:cubicBezTo>
                    <a:pt x="902" y="895"/>
                    <a:pt x="980" y="895"/>
                    <a:pt x="1027" y="936"/>
                  </a:cubicBezTo>
                  <a:cubicBezTo>
                    <a:pt x="1334" y="1195"/>
                    <a:pt x="1334" y="1195"/>
                    <a:pt x="1334" y="1195"/>
                  </a:cubicBezTo>
                  <a:cubicBezTo>
                    <a:pt x="1382" y="1235"/>
                    <a:pt x="1459" y="1235"/>
                    <a:pt x="1507" y="1195"/>
                  </a:cubicBezTo>
                  <a:cubicBezTo>
                    <a:pt x="1555" y="1154"/>
                    <a:pt x="1555" y="1089"/>
                    <a:pt x="1507" y="1049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265" y="0"/>
                    <a:pt x="188" y="0"/>
                    <a:pt x="140" y="40"/>
                  </a:cubicBezTo>
                  <a:cubicBezTo>
                    <a:pt x="93" y="81"/>
                    <a:pt x="93" y="146"/>
                    <a:pt x="140" y="186"/>
                  </a:cubicBezTo>
                  <a:close/>
                </a:path>
              </a:pathLst>
            </a:custGeom>
            <a:solidFill>
              <a:srgbClr val="2C3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5ABC7725-95B6-4647-B2EC-4A840DB75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9616" y="7403344"/>
              <a:ext cx="84154" cy="22578"/>
            </a:xfrm>
            <a:custGeom>
              <a:avLst/>
              <a:gdLst>
                <a:gd name="T0" fmla="*/ 46 w 46"/>
                <a:gd name="T1" fmla="*/ 13 h 13"/>
                <a:gd name="T2" fmla="*/ 0 w 46"/>
                <a:gd name="T3" fmla="*/ 0 h 13"/>
                <a:gd name="T4" fmla="*/ 46 w 4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7"/>
                    <a:pt x="30" y="12"/>
                    <a:pt x="46" y="13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323BEBBC-1833-490E-83CF-02B127D158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6892" y="7191934"/>
              <a:ext cx="556235" cy="186780"/>
            </a:xfrm>
            <a:custGeom>
              <a:avLst/>
              <a:gdLst>
                <a:gd name="T0" fmla="*/ 44 w 308"/>
                <a:gd name="T1" fmla="*/ 37 h 104"/>
                <a:gd name="T2" fmla="*/ 288 w 308"/>
                <a:gd name="T3" fmla="*/ 104 h 104"/>
                <a:gd name="T4" fmla="*/ 292 w 308"/>
                <a:gd name="T5" fmla="*/ 101 h 104"/>
                <a:gd name="T6" fmla="*/ 308 w 308"/>
                <a:gd name="T7" fmla="*/ 85 h 104"/>
                <a:gd name="T8" fmla="*/ 0 w 308"/>
                <a:gd name="T9" fmla="*/ 0 h 104"/>
                <a:gd name="T10" fmla="*/ 44 w 308"/>
                <a:gd name="T11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104">
                  <a:moveTo>
                    <a:pt x="44" y="37"/>
                  </a:moveTo>
                  <a:cubicBezTo>
                    <a:pt x="288" y="104"/>
                    <a:pt x="288" y="104"/>
                    <a:pt x="288" y="104"/>
                  </a:cubicBezTo>
                  <a:cubicBezTo>
                    <a:pt x="289" y="103"/>
                    <a:pt x="291" y="102"/>
                    <a:pt x="292" y="101"/>
                  </a:cubicBezTo>
                  <a:cubicBezTo>
                    <a:pt x="298" y="96"/>
                    <a:pt x="303" y="90"/>
                    <a:pt x="308" y="8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27E18D08-7670-4402-9A97-EF9F9CEBB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0589" y="6982576"/>
              <a:ext cx="839483" cy="277092"/>
            </a:xfrm>
            <a:custGeom>
              <a:avLst/>
              <a:gdLst>
                <a:gd name="T0" fmla="*/ 44 w 465"/>
                <a:gd name="T1" fmla="*/ 37 h 154"/>
                <a:gd name="T2" fmla="*/ 464 w 465"/>
                <a:gd name="T3" fmla="*/ 154 h 154"/>
                <a:gd name="T4" fmla="*/ 463 w 465"/>
                <a:gd name="T5" fmla="*/ 129 h 154"/>
                <a:gd name="T6" fmla="*/ 0 w 465"/>
                <a:gd name="T7" fmla="*/ 0 h 154"/>
                <a:gd name="T8" fmla="*/ 44 w 465"/>
                <a:gd name="T9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54">
                  <a:moveTo>
                    <a:pt x="44" y="37"/>
                  </a:moveTo>
                  <a:cubicBezTo>
                    <a:pt x="464" y="154"/>
                    <a:pt x="464" y="154"/>
                    <a:pt x="464" y="154"/>
                  </a:cubicBezTo>
                  <a:cubicBezTo>
                    <a:pt x="465" y="145"/>
                    <a:pt x="464" y="137"/>
                    <a:pt x="463" y="1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0">
              <a:extLst>
                <a:ext uri="{FF2B5EF4-FFF2-40B4-BE49-F238E27FC236}">
                  <a16:creationId xmlns:a16="http://schemas.microsoft.com/office/drawing/2014/main" id="{739B5DAC-8CE1-44E8-BBF7-A69A44C4F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4286" y="6775272"/>
              <a:ext cx="1005737" cy="324299"/>
            </a:xfrm>
            <a:custGeom>
              <a:avLst/>
              <a:gdLst>
                <a:gd name="T0" fmla="*/ 39 w 490"/>
                <a:gd name="T1" fmla="*/ 32 h 158"/>
                <a:gd name="T2" fmla="*/ 490 w 490"/>
                <a:gd name="T3" fmla="*/ 158 h 158"/>
                <a:gd name="T4" fmla="*/ 452 w 490"/>
                <a:gd name="T5" fmla="*/ 126 h 158"/>
                <a:gd name="T6" fmla="*/ 0 w 490"/>
                <a:gd name="T7" fmla="*/ 0 h 158"/>
                <a:gd name="T8" fmla="*/ 39 w 490"/>
                <a:gd name="T9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8">
                  <a:moveTo>
                    <a:pt x="39" y="32"/>
                  </a:moveTo>
                  <a:lnTo>
                    <a:pt x="490" y="158"/>
                  </a:lnTo>
                  <a:lnTo>
                    <a:pt x="452" y="126"/>
                  </a:lnTo>
                  <a:lnTo>
                    <a:pt x="0" y="0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1">
              <a:extLst>
                <a:ext uri="{FF2B5EF4-FFF2-40B4-BE49-F238E27FC236}">
                  <a16:creationId xmlns:a16="http://schemas.microsoft.com/office/drawing/2014/main" id="{3519DBA6-D44F-43FF-ABCF-0072DBDEFB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0036" y="6567966"/>
              <a:ext cx="1005737" cy="324299"/>
            </a:xfrm>
            <a:custGeom>
              <a:avLst/>
              <a:gdLst>
                <a:gd name="T0" fmla="*/ 44 w 558"/>
                <a:gd name="T1" fmla="*/ 37 h 180"/>
                <a:gd name="T2" fmla="*/ 558 w 558"/>
                <a:gd name="T3" fmla="*/ 180 h 180"/>
                <a:gd name="T4" fmla="*/ 555 w 558"/>
                <a:gd name="T5" fmla="*/ 177 h 180"/>
                <a:gd name="T6" fmla="*/ 530 w 558"/>
                <a:gd name="T7" fmla="*/ 147 h 180"/>
                <a:gd name="T8" fmla="*/ 0 w 558"/>
                <a:gd name="T9" fmla="*/ 0 h 180"/>
                <a:gd name="T10" fmla="*/ 44 w 558"/>
                <a:gd name="T11" fmla="*/ 3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180">
                  <a:moveTo>
                    <a:pt x="44" y="37"/>
                  </a:moveTo>
                  <a:cubicBezTo>
                    <a:pt x="558" y="180"/>
                    <a:pt x="558" y="180"/>
                    <a:pt x="558" y="180"/>
                  </a:cubicBezTo>
                  <a:cubicBezTo>
                    <a:pt x="555" y="177"/>
                    <a:pt x="555" y="177"/>
                    <a:pt x="555" y="177"/>
                  </a:cubicBezTo>
                  <a:cubicBezTo>
                    <a:pt x="544" y="168"/>
                    <a:pt x="536" y="158"/>
                    <a:pt x="530" y="1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2">
              <a:extLst>
                <a:ext uri="{FF2B5EF4-FFF2-40B4-BE49-F238E27FC236}">
                  <a16:creationId xmlns:a16="http://schemas.microsoft.com/office/drawing/2014/main" id="{4981F612-216B-4DCE-A45E-2B86775B64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466" y="7081097"/>
              <a:ext cx="211411" cy="71839"/>
            </a:xfrm>
            <a:custGeom>
              <a:avLst/>
              <a:gdLst>
                <a:gd name="T0" fmla="*/ 6 w 118"/>
                <a:gd name="T1" fmla="*/ 5 h 40"/>
                <a:gd name="T2" fmla="*/ 118 w 118"/>
                <a:gd name="T3" fmla="*/ 33 h 40"/>
                <a:gd name="T4" fmla="*/ 0 w 118"/>
                <a:gd name="T5" fmla="*/ 0 h 40"/>
                <a:gd name="T6" fmla="*/ 6 w 118"/>
                <a:gd name="T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40">
                  <a:moveTo>
                    <a:pt x="6" y="5"/>
                  </a:moveTo>
                  <a:cubicBezTo>
                    <a:pt x="37" y="31"/>
                    <a:pt x="79" y="40"/>
                    <a:pt x="118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3">
              <a:extLst>
                <a:ext uri="{FF2B5EF4-FFF2-40B4-BE49-F238E27FC236}">
                  <a16:creationId xmlns:a16="http://schemas.microsoft.com/office/drawing/2014/main" id="{8EAA3E0E-3DA4-4557-B2FD-ABD104053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7163" y="6873793"/>
              <a:ext cx="607547" cy="205253"/>
            </a:xfrm>
            <a:custGeom>
              <a:avLst/>
              <a:gdLst>
                <a:gd name="T0" fmla="*/ 44 w 337"/>
                <a:gd name="T1" fmla="*/ 37 h 114"/>
                <a:gd name="T2" fmla="*/ 321 w 337"/>
                <a:gd name="T3" fmla="*/ 114 h 114"/>
                <a:gd name="T4" fmla="*/ 337 w 337"/>
                <a:gd name="T5" fmla="*/ 93 h 114"/>
                <a:gd name="T6" fmla="*/ 0 w 337"/>
                <a:gd name="T7" fmla="*/ 0 h 114"/>
                <a:gd name="T8" fmla="*/ 44 w 337"/>
                <a:gd name="T9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14">
                  <a:moveTo>
                    <a:pt x="44" y="37"/>
                  </a:moveTo>
                  <a:cubicBezTo>
                    <a:pt x="321" y="114"/>
                    <a:pt x="321" y="114"/>
                    <a:pt x="321" y="114"/>
                  </a:cubicBezTo>
                  <a:cubicBezTo>
                    <a:pt x="328" y="107"/>
                    <a:pt x="333" y="100"/>
                    <a:pt x="337" y="9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54">
              <a:extLst>
                <a:ext uri="{FF2B5EF4-FFF2-40B4-BE49-F238E27FC236}">
                  <a16:creationId xmlns:a16="http://schemas.microsoft.com/office/drawing/2014/main" id="{EC6C074A-C805-4BA0-A1E5-5F775A3A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733" y="6360662"/>
              <a:ext cx="1194570" cy="373560"/>
            </a:xfrm>
            <a:custGeom>
              <a:avLst/>
              <a:gdLst>
                <a:gd name="T0" fmla="*/ 44 w 662"/>
                <a:gd name="T1" fmla="*/ 37 h 207"/>
                <a:gd name="T2" fmla="*/ 656 w 662"/>
                <a:gd name="T3" fmla="*/ 207 h 207"/>
                <a:gd name="T4" fmla="*/ 662 w 662"/>
                <a:gd name="T5" fmla="*/ 183 h 207"/>
                <a:gd name="T6" fmla="*/ 0 w 662"/>
                <a:gd name="T7" fmla="*/ 0 h 207"/>
                <a:gd name="T8" fmla="*/ 44 w 662"/>
                <a:gd name="T9" fmla="*/ 3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207">
                  <a:moveTo>
                    <a:pt x="44" y="37"/>
                  </a:moveTo>
                  <a:cubicBezTo>
                    <a:pt x="656" y="207"/>
                    <a:pt x="656" y="207"/>
                    <a:pt x="656" y="207"/>
                  </a:cubicBezTo>
                  <a:cubicBezTo>
                    <a:pt x="657" y="199"/>
                    <a:pt x="659" y="191"/>
                    <a:pt x="662" y="1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55">
              <a:extLst>
                <a:ext uri="{FF2B5EF4-FFF2-40B4-BE49-F238E27FC236}">
                  <a16:creationId xmlns:a16="http://schemas.microsoft.com/office/drawing/2014/main" id="{15B72EFC-9AA3-4E3A-98BD-0E6D67979B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2913" y="6666487"/>
              <a:ext cx="876429" cy="287354"/>
            </a:xfrm>
            <a:custGeom>
              <a:avLst/>
              <a:gdLst>
                <a:gd name="T0" fmla="*/ 43 w 486"/>
                <a:gd name="T1" fmla="*/ 37 h 159"/>
                <a:gd name="T2" fmla="*/ 486 w 486"/>
                <a:gd name="T3" fmla="*/ 159 h 159"/>
                <a:gd name="T4" fmla="*/ 482 w 486"/>
                <a:gd name="T5" fmla="*/ 133 h 159"/>
                <a:gd name="T6" fmla="*/ 0 w 486"/>
                <a:gd name="T7" fmla="*/ 0 h 159"/>
                <a:gd name="T8" fmla="*/ 43 w 486"/>
                <a:gd name="T9" fmla="*/ 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159">
                  <a:moveTo>
                    <a:pt x="43" y="37"/>
                  </a:moveTo>
                  <a:cubicBezTo>
                    <a:pt x="486" y="159"/>
                    <a:pt x="486" y="159"/>
                    <a:pt x="486" y="159"/>
                  </a:cubicBezTo>
                  <a:cubicBezTo>
                    <a:pt x="486" y="150"/>
                    <a:pt x="485" y="142"/>
                    <a:pt x="482" y="1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6">
              <a:extLst>
                <a:ext uri="{FF2B5EF4-FFF2-40B4-BE49-F238E27FC236}">
                  <a16:creationId xmlns:a16="http://schemas.microsoft.com/office/drawing/2014/main" id="{DB788EF0-136B-4CC7-AF63-1E0025A7B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5640" y="6155409"/>
              <a:ext cx="1551709" cy="459766"/>
            </a:xfrm>
            <a:custGeom>
              <a:avLst/>
              <a:gdLst>
                <a:gd name="T0" fmla="*/ 16 w 860"/>
                <a:gd name="T1" fmla="*/ 16 h 255"/>
                <a:gd name="T2" fmla="*/ 39 w 860"/>
                <a:gd name="T3" fmla="*/ 36 h 255"/>
                <a:gd name="T4" fmla="*/ 829 w 860"/>
                <a:gd name="T5" fmla="*/ 255 h 255"/>
                <a:gd name="T6" fmla="*/ 860 w 860"/>
                <a:gd name="T7" fmla="*/ 238 h 255"/>
                <a:gd name="T8" fmla="*/ 0 w 860"/>
                <a:gd name="T9" fmla="*/ 0 h 255"/>
                <a:gd name="T10" fmla="*/ 16 w 860"/>
                <a:gd name="T11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0" h="255">
                  <a:moveTo>
                    <a:pt x="16" y="1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829" y="255"/>
                    <a:pt x="829" y="255"/>
                    <a:pt x="829" y="255"/>
                  </a:cubicBezTo>
                  <a:cubicBezTo>
                    <a:pt x="839" y="248"/>
                    <a:pt x="849" y="242"/>
                    <a:pt x="860" y="2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6"/>
                    <a:pt x="10" y="11"/>
                    <a:pt x="16" y="16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7">
              <a:extLst>
                <a:ext uri="{FF2B5EF4-FFF2-40B4-BE49-F238E27FC236}">
                  <a16:creationId xmlns:a16="http://schemas.microsoft.com/office/drawing/2014/main" id="{E2D0AD42-E633-4B29-8A4E-55685CD79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0747" y="6007627"/>
              <a:ext cx="2641601" cy="773803"/>
            </a:xfrm>
            <a:custGeom>
              <a:avLst/>
              <a:gdLst>
                <a:gd name="T0" fmla="*/ 0 w 1465"/>
                <a:gd name="T1" fmla="*/ 24 h 430"/>
                <a:gd name="T2" fmla="*/ 1465 w 1465"/>
                <a:gd name="T3" fmla="*/ 430 h 430"/>
                <a:gd name="T4" fmla="*/ 1421 w 1465"/>
                <a:gd name="T5" fmla="*/ 393 h 430"/>
                <a:gd name="T6" fmla="*/ 3 w 1465"/>
                <a:gd name="T7" fmla="*/ 0 h 430"/>
                <a:gd name="T8" fmla="*/ 0 w 1465"/>
                <a:gd name="T9" fmla="*/ 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5" h="430">
                  <a:moveTo>
                    <a:pt x="0" y="24"/>
                  </a:moveTo>
                  <a:cubicBezTo>
                    <a:pt x="1465" y="430"/>
                    <a:pt x="1465" y="430"/>
                    <a:pt x="1465" y="430"/>
                  </a:cubicBezTo>
                  <a:cubicBezTo>
                    <a:pt x="1421" y="393"/>
                    <a:pt x="1421" y="393"/>
                    <a:pt x="1421" y="39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8">
              <a:extLst>
                <a:ext uri="{FF2B5EF4-FFF2-40B4-BE49-F238E27FC236}">
                  <a16:creationId xmlns:a16="http://schemas.microsoft.com/office/drawing/2014/main" id="{F63B8F9E-7764-47F1-9593-9E6D05A33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218" y="5892686"/>
              <a:ext cx="484396" cy="168307"/>
            </a:xfrm>
            <a:custGeom>
              <a:avLst/>
              <a:gdLst>
                <a:gd name="T0" fmla="*/ 225 w 269"/>
                <a:gd name="T1" fmla="*/ 56 h 93"/>
                <a:gd name="T2" fmla="*/ 25 w 269"/>
                <a:gd name="T3" fmla="*/ 0 h 93"/>
                <a:gd name="T4" fmla="*/ 4 w 269"/>
                <a:gd name="T5" fmla="*/ 15 h 93"/>
                <a:gd name="T6" fmla="*/ 0 w 269"/>
                <a:gd name="T7" fmla="*/ 18 h 93"/>
                <a:gd name="T8" fmla="*/ 269 w 269"/>
                <a:gd name="T9" fmla="*/ 93 h 93"/>
                <a:gd name="T10" fmla="*/ 225 w 269"/>
                <a:gd name="T11" fmla="*/ 5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93">
                  <a:moveTo>
                    <a:pt x="225" y="5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4"/>
                    <a:pt x="10" y="9"/>
                    <a:pt x="4" y="15"/>
                  </a:cubicBezTo>
                  <a:cubicBezTo>
                    <a:pt x="2" y="16"/>
                    <a:pt x="1" y="17"/>
                    <a:pt x="0" y="18"/>
                  </a:cubicBezTo>
                  <a:cubicBezTo>
                    <a:pt x="269" y="93"/>
                    <a:pt x="269" y="93"/>
                    <a:pt x="269" y="93"/>
                  </a:cubicBezTo>
                  <a:lnTo>
                    <a:pt x="225" y="56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9">
              <a:extLst>
                <a:ext uri="{FF2B5EF4-FFF2-40B4-BE49-F238E27FC236}">
                  <a16:creationId xmlns:a16="http://schemas.microsoft.com/office/drawing/2014/main" id="{4B2D60D8-66F1-4584-A80F-8BCD4F8A19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6339" y="6097938"/>
              <a:ext cx="1629705" cy="476186"/>
            </a:xfrm>
            <a:custGeom>
              <a:avLst/>
              <a:gdLst>
                <a:gd name="T0" fmla="*/ 0 w 904"/>
                <a:gd name="T1" fmla="*/ 14 h 265"/>
                <a:gd name="T2" fmla="*/ 904 w 904"/>
                <a:gd name="T3" fmla="*/ 265 h 265"/>
                <a:gd name="T4" fmla="*/ 860 w 904"/>
                <a:gd name="T5" fmla="*/ 228 h 265"/>
                <a:gd name="T6" fmla="*/ 38 w 904"/>
                <a:gd name="T7" fmla="*/ 0 h 265"/>
                <a:gd name="T8" fmla="*/ 0 w 904"/>
                <a:gd name="T9" fmla="*/ 1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65">
                  <a:moveTo>
                    <a:pt x="0" y="14"/>
                  </a:moveTo>
                  <a:cubicBezTo>
                    <a:pt x="904" y="265"/>
                    <a:pt x="904" y="265"/>
                    <a:pt x="904" y="265"/>
                  </a:cubicBezTo>
                  <a:cubicBezTo>
                    <a:pt x="860" y="228"/>
                    <a:pt x="860" y="228"/>
                    <a:pt x="860" y="22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6" y="7"/>
                    <a:pt x="13" y="11"/>
                    <a:pt x="0" y="14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60">
              <a:extLst>
                <a:ext uri="{FF2B5EF4-FFF2-40B4-BE49-F238E27FC236}">
                  <a16:creationId xmlns:a16="http://schemas.microsoft.com/office/drawing/2014/main" id="{2A10FE47-FE58-4E0D-8308-6FF4BAC32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0016" y="5982997"/>
              <a:ext cx="1241778" cy="383823"/>
            </a:xfrm>
            <a:custGeom>
              <a:avLst/>
              <a:gdLst>
                <a:gd name="T0" fmla="*/ 0 w 688"/>
                <a:gd name="T1" fmla="*/ 22 h 212"/>
                <a:gd name="T2" fmla="*/ 688 w 688"/>
                <a:gd name="T3" fmla="*/ 212 h 212"/>
                <a:gd name="T4" fmla="*/ 644 w 688"/>
                <a:gd name="T5" fmla="*/ 175 h 212"/>
                <a:gd name="T6" fmla="*/ 10 w 688"/>
                <a:gd name="T7" fmla="*/ 0 h 212"/>
                <a:gd name="T8" fmla="*/ 0 w 688"/>
                <a:gd name="T9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212">
                  <a:moveTo>
                    <a:pt x="0" y="22"/>
                  </a:moveTo>
                  <a:cubicBezTo>
                    <a:pt x="688" y="212"/>
                    <a:pt x="688" y="212"/>
                    <a:pt x="688" y="212"/>
                  </a:cubicBezTo>
                  <a:cubicBezTo>
                    <a:pt x="644" y="175"/>
                    <a:pt x="644" y="175"/>
                    <a:pt x="644" y="17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7"/>
                    <a:pt x="4" y="15"/>
                    <a:pt x="0" y="22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61">
              <a:extLst>
                <a:ext uri="{FF2B5EF4-FFF2-40B4-BE49-F238E27FC236}">
                  <a16:creationId xmlns:a16="http://schemas.microsoft.com/office/drawing/2014/main" id="{8D7F5178-F54E-415B-9272-6DAFF1F65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3596" y="5833162"/>
              <a:ext cx="1009842" cy="324299"/>
            </a:xfrm>
            <a:custGeom>
              <a:avLst/>
              <a:gdLst>
                <a:gd name="T0" fmla="*/ 17 w 561"/>
                <a:gd name="T1" fmla="*/ 30 h 180"/>
                <a:gd name="T2" fmla="*/ 561 w 561"/>
                <a:gd name="T3" fmla="*/ 180 h 180"/>
                <a:gd name="T4" fmla="*/ 517 w 561"/>
                <a:gd name="T5" fmla="*/ 143 h 180"/>
                <a:gd name="T6" fmla="*/ 0 w 561"/>
                <a:gd name="T7" fmla="*/ 0 h 180"/>
                <a:gd name="T8" fmla="*/ 17 w 561"/>
                <a:gd name="T9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80">
                  <a:moveTo>
                    <a:pt x="17" y="30"/>
                  </a:moveTo>
                  <a:cubicBezTo>
                    <a:pt x="561" y="180"/>
                    <a:pt x="561" y="180"/>
                    <a:pt x="561" y="180"/>
                  </a:cubicBezTo>
                  <a:cubicBezTo>
                    <a:pt x="517" y="143"/>
                    <a:pt x="517" y="143"/>
                    <a:pt x="517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9"/>
                    <a:pt x="13" y="19"/>
                    <a:pt x="17" y="30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62">
              <a:extLst>
                <a:ext uri="{FF2B5EF4-FFF2-40B4-BE49-F238E27FC236}">
                  <a16:creationId xmlns:a16="http://schemas.microsoft.com/office/drawing/2014/main" id="{ADE99EC7-D09E-4CBF-A8E4-9E8DC896F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3450" y="5627909"/>
              <a:ext cx="1005737" cy="322247"/>
            </a:xfrm>
            <a:custGeom>
              <a:avLst/>
              <a:gdLst>
                <a:gd name="T0" fmla="*/ 38 w 490"/>
                <a:gd name="T1" fmla="*/ 33 h 157"/>
                <a:gd name="T2" fmla="*/ 490 w 490"/>
                <a:gd name="T3" fmla="*/ 157 h 157"/>
                <a:gd name="T4" fmla="*/ 451 w 490"/>
                <a:gd name="T5" fmla="*/ 125 h 157"/>
                <a:gd name="T6" fmla="*/ 0 w 490"/>
                <a:gd name="T7" fmla="*/ 0 h 157"/>
                <a:gd name="T8" fmla="*/ 38 w 490"/>
                <a:gd name="T9" fmla="*/ 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7">
                  <a:moveTo>
                    <a:pt x="38" y="33"/>
                  </a:moveTo>
                  <a:lnTo>
                    <a:pt x="490" y="157"/>
                  </a:lnTo>
                  <a:lnTo>
                    <a:pt x="451" y="125"/>
                  </a:lnTo>
                  <a:lnTo>
                    <a:pt x="0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63">
              <a:extLst>
                <a:ext uri="{FF2B5EF4-FFF2-40B4-BE49-F238E27FC236}">
                  <a16:creationId xmlns:a16="http://schemas.microsoft.com/office/drawing/2014/main" id="{0A74AF01-3154-46DE-BB98-C9D8518924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7147" y="5418552"/>
              <a:ext cx="1005737" cy="324299"/>
            </a:xfrm>
            <a:custGeom>
              <a:avLst/>
              <a:gdLst>
                <a:gd name="T0" fmla="*/ 38 w 490"/>
                <a:gd name="T1" fmla="*/ 34 h 158"/>
                <a:gd name="T2" fmla="*/ 490 w 490"/>
                <a:gd name="T3" fmla="*/ 158 h 158"/>
                <a:gd name="T4" fmla="*/ 452 w 490"/>
                <a:gd name="T5" fmla="*/ 126 h 158"/>
                <a:gd name="T6" fmla="*/ 0 w 490"/>
                <a:gd name="T7" fmla="*/ 0 h 158"/>
                <a:gd name="T8" fmla="*/ 38 w 490"/>
                <a:gd name="T9" fmla="*/ 3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58">
                  <a:moveTo>
                    <a:pt x="38" y="34"/>
                  </a:moveTo>
                  <a:lnTo>
                    <a:pt x="490" y="158"/>
                  </a:lnTo>
                  <a:lnTo>
                    <a:pt x="452" y="126"/>
                  </a:lnTo>
                  <a:lnTo>
                    <a:pt x="0" y="0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64">
              <a:extLst>
                <a:ext uri="{FF2B5EF4-FFF2-40B4-BE49-F238E27FC236}">
                  <a16:creationId xmlns:a16="http://schemas.microsoft.com/office/drawing/2014/main" id="{10DD794E-2AC5-4965-8484-08B20B1B0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7527" y="5219457"/>
              <a:ext cx="979055" cy="316089"/>
            </a:xfrm>
            <a:custGeom>
              <a:avLst/>
              <a:gdLst>
                <a:gd name="T0" fmla="*/ 24 w 543"/>
                <a:gd name="T1" fmla="*/ 29 h 176"/>
                <a:gd name="T2" fmla="*/ 29 w 543"/>
                <a:gd name="T3" fmla="*/ 33 h 176"/>
                <a:gd name="T4" fmla="*/ 543 w 543"/>
                <a:gd name="T5" fmla="*/ 176 h 176"/>
                <a:gd name="T6" fmla="*/ 499 w 543"/>
                <a:gd name="T7" fmla="*/ 139 h 176"/>
                <a:gd name="T8" fmla="*/ 0 w 543"/>
                <a:gd name="T9" fmla="*/ 0 h 176"/>
                <a:gd name="T10" fmla="*/ 24 w 543"/>
                <a:gd name="T11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176">
                  <a:moveTo>
                    <a:pt x="24" y="29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543" y="176"/>
                    <a:pt x="543" y="176"/>
                    <a:pt x="543" y="176"/>
                  </a:cubicBezTo>
                  <a:cubicBezTo>
                    <a:pt x="499" y="139"/>
                    <a:pt x="499" y="139"/>
                    <a:pt x="499" y="1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1"/>
                    <a:pt x="14" y="21"/>
                    <a:pt x="24" y="29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5">
              <a:extLst>
                <a:ext uri="{FF2B5EF4-FFF2-40B4-BE49-F238E27FC236}">
                  <a16:creationId xmlns:a16="http://schemas.microsoft.com/office/drawing/2014/main" id="{5431316F-ABBA-46B0-BD3E-C89090C2C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7002" y="5077832"/>
              <a:ext cx="755329" cy="250408"/>
            </a:xfrm>
            <a:custGeom>
              <a:avLst/>
              <a:gdLst>
                <a:gd name="T0" fmla="*/ 0 w 418"/>
                <a:gd name="T1" fmla="*/ 23 h 139"/>
                <a:gd name="T2" fmla="*/ 418 w 418"/>
                <a:gd name="T3" fmla="*/ 139 h 139"/>
                <a:gd name="T4" fmla="*/ 374 w 418"/>
                <a:gd name="T5" fmla="*/ 102 h 139"/>
                <a:gd name="T6" fmla="*/ 7 w 418"/>
                <a:gd name="T7" fmla="*/ 0 h 139"/>
                <a:gd name="T8" fmla="*/ 0 w 418"/>
                <a:gd name="T9" fmla="*/ 2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139">
                  <a:moveTo>
                    <a:pt x="0" y="23"/>
                  </a:moveTo>
                  <a:cubicBezTo>
                    <a:pt x="418" y="139"/>
                    <a:pt x="418" y="139"/>
                    <a:pt x="418" y="139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7"/>
                    <a:pt x="2" y="15"/>
                    <a:pt x="0" y="23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6">
              <a:extLst>
                <a:ext uri="{FF2B5EF4-FFF2-40B4-BE49-F238E27FC236}">
                  <a16:creationId xmlns:a16="http://schemas.microsoft.com/office/drawing/2014/main" id="{9D91D34D-5803-4B97-8C45-91F2D2809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93" y="4969049"/>
              <a:ext cx="435135" cy="149835"/>
            </a:xfrm>
            <a:custGeom>
              <a:avLst/>
              <a:gdLst>
                <a:gd name="T0" fmla="*/ 0 w 241"/>
                <a:gd name="T1" fmla="*/ 17 h 83"/>
                <a:gd name="T2" fmla="*/ 241 w 241"/>
                <a:gd name="T3" fmla="*/ 83 h 83"/>
                <a:gd name="T4" fmla="*/ 197 w 241"/>
                <a:gd name="T5" fmla="*/ 46 h 83"/>
                <a:gd name="T6" fmla="*/ 31 w 241"/>
                <a:gd name="T7" fmla="*/ 0 h 83"/>
                <a:gd name="T8" fmla="*/ 0 w 241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3">
                  <a:moveTo>
                    <a:pt x="0" y="17"/>
                  </a:moveTo>
                  <a:cubicBezTo>
                    <a:pt x="241" y="83"/>
                    <a:pt x="241" y="83"/>
                    <a:pt x="241" y="83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4"/>
                    <a:pt x="10" y="10"/>
                    <a:pt x="0" y="17"/>
                  </a:cubicBezTo>
                  <a:close/>
                </a:path>
              </a:pathLst>
            </a:custGeom>
            <a:solidFill>
              <a:srgbClr val="465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hlinkClick r:id="rId5"/>
            <a:extLst>
              <a:ext uri="{FF2B5EF4-FFF2-40B4-BE49-F238E27FC236}">
                <a16:creationId xmlns:a16="http://schemas.microsoft.com/office/drawing/2014/main" id="{4891C28E-EAF2-E14C-B4CF-574D884738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4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hlinkClick r:id="rId5"/>
            <a:extLst>
              <a:ext uri="{FF2B5EF4-FFF2-40B4-BE49-F238E27FC236}">
                <a16:creationId xmlns:a16="http://schemas.microsoft.com/office/drawing/2014/main" id="{EFEB6007-3AF8-9544-8606-75E70D49BF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17" y="333066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320F905-88D0-9C40-8077-DADC9B93C54F}"/>
              </a:ext>
            </a:extLst>
          </p:cNvPr>
          <p:cNvSpPr/>
          <p:nvPr userDrawn="1"/>
        </p:nvSpPr>
        <p:spPr>
          <a:xfrm>
            <a:off x="0" y="3091548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39358C1-2830-474F-833B-6ED3013DC080}"/>
              </a:ext>
            </a:extLst>
          </p:cNvPr>
          <p:cNvSpPr txBox="1"/>
          <p:nvPr userDrawn="1"/>
        </p:nvSpPr>
        <p:spPr>
          <a:xfrm>
            <a:off x="1656322" y="421358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2DF81E8-8D78-7E43-B5D2-72BA4EB4DE99}"/>
              </a:ext>
            </a:extLst>
          </p:cNvPr>
          <p:cNvSpPr txBox="1"/>
          <p:nvPr userDrawn="1"/>
        </p:nvSpPr>
        <p:spPr>
          <a:xfrm>
            <a:off x="1392410" y="5003190"/>
            <a:ext cx="2730235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1B2F716-36D7-6C4D-B3AF-A1E06D681742}"/>
              </a:ext>
            </a:extLst>
          </p:cNvPr>
          <p:cNvSpPr txBox="1"/>
          <p:nvPr userDrawn="1"/>
        </p:nvSpPr>
        <p:spPr>
          <a:xfrm>
            <a:off x="4862328" y="5032048"/>
            <a:ext cx="2467342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EC4857-3778-5044-969C-27EC64304304}"/>
              </a:ext>
            </a:extLst>
          </p:cNvPr>
          <p:cNvSpPr txBox="1"/>
          <p:nvPr userDrawn="1"/>
        </p:nvSpPr>
        <p:spPr>
          <a:xfrm>
            <a:off x="8195898" y="5038138"/>
            <a:ext cx="2492990" cy="907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 dirty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 dirty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8" name="直接连接符 19">
            <a:extLst>
              <a:ext uri="{FF2B5EF4-FFF2-40B4-BE49-F238E27FC236}">
                <a16:creationId xmlns:a16="http://schemas.microsoft.com/office/drawing/2014/main" id="{7F10BFFB-0DB1-E146-878B-0D203FE8DADD}"/>
              </a:ext>
            </a:extLst>
          </p:cNvPr>
          <p:cNvCxnSpPr>
            <a:cxnSpLocks/>
          </p:cNvCxnSpPr>
          <p:nvPr userDrawn="1"/>
        </p:nvCxnSpPr>
        <p:spPr>
          <a:xfrm>
            <a:off x="4427763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0">
            <a:extLst>
              <a:ext uri="{FF2B5EF4-FFF2-40B4-BE49-F238E27FC236}">
                <a16:creationId xmlns:a16="http://schemas.microsoft.com/office/drawing/2014/main" id="{9216E471-3A78-B641-B843-39AC0F890B22}"/>
              </a:ext>
            </a:extLst>
          </p:cNvPr>
          <p:cNvCxnSpPr>
            <a:cxnSpLocks/>
          </p:cNvCxnSpPr>
          <p:nvPr userDrawn="1"/>
        </p:nvCxnSpPr>
        <p:spPr>
          <a:xfrm>
            <a:off x="7792439" y="5171852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hlinkClick r:id="rId2"/>
            <a:extLst>
              <a:ext uri="{FF2B5EF4-FFF2-40B4-BE49-F238E27FC236}">
                <a16:creationId xmlns:a16="http://schemas.microsoft.com/office/drawing/2014/main" id="{D83AEE54-491E-B340-BEAB-72532C178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6" y="6384756"/>
            <a:ext cx="1712686" cy="226074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CE7184FC-5638-9945-98FB-15E55664312D}"/>
              </a:ext>
            </a:extLst>
          </p:cNvPr>
          <p:cNvGrpSpPr/>
          <p:nvPr userDrawn="1"/>
        </p:nvGrpSpPr>
        <p:grpSpPr>
          <a:xfrm>
            <a:off x="4751397" y="1696591"/>
            <a:ext cx="2689206" cy="2689206"/>
            <a:chOff x="3719938" y="1381885"/>
            <a:chExt cx="2689206" cy="2689206"/>
          </a:xfrm>
        </p:grpSpPr>
        <p:sp>
          <p:nvSpPr>
            <p:cNvPr id="32" name="矩形: 圆角 8">
              <a:extLst>
                <a:ext uri="{FF2B5EF4-FFF2-40B4-BE49-F238E27FC236}">
                  <a16:creationId xmlns:a16="http://schemas.microsoft.com/office/drawing/2014/main" id="{A9DF16D0-518F-4A4E-8D2F-8C6828FBEDE9}"/>
                </a:ext>
              </a:extLst>
            </p:cNvPr>
            <p:cNvSpPr/>
            <p:nvPr/>
          </p:nvSpPr>
          <p:spPr>
            <a:xfrm>
              <a:off x="3719938" y="13818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8194400-CD80-9448-9C27-431DC348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9216" y="1671155"/>
              <a:ext cx="2130649" cy="2130649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D4843ED-DCEE-9C4B-A1E5-707E11BB8F74}"/>
              </a:ext>
            </a:extLst>
          </p:cNvPr>
          <p:cNvGrpSpPr/>
          <p:nvPr userDrawn="1"/>
        </p:nvGrpSpPr>
        <p:grpSpPr>
          <a:xfrm>
            <a:off x="1454724" y="1696580"/>
            <a:ext cx="2689206" cy="2689206"/>
            <a:chOff x="311716" y="1375785"/>
            <a:chExt cx="2689206" cy="2689206"/>
          </a:xfrm>
        </p:grpSpPr>
        <p:sp>
          <p:nvSpPr>
            <p:cNvPr id="35" name="矩形: 圆角 7">
              <a:extLst>
                <a:ext uri="{FF2B5EF4-FFF2-40B4-BE49-F238E27FC236}">
                  <a16:creationId xmlns:a16="http://schemas.microsoft.com/office/drawing/2014/main" id="{C903A2BA-7985-AB46-9168-AB436485A81A}"/>
                </a:ext>
              </a:extLst>
            </p:cNvPr>
            <p:cNvSpPr/>
            <p:nvPr/>
          </p:nvSpPr>
          <p:spPr>
            <a:xfrm>
              <a:off x="311716" y="1375785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86D2053-E8E4-0E47-AF3A-05FD8BC7B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96" y="1652106"/>
              <a:ext cx="2130649" cy="2130649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FB61D07-598D-334D-B82C-2EF7CF4CA45D}"/>
              </a:ext>
            </a:extLst>
          </p:cNvPr>
          <p:cNvGrpSpPr/>
          <p:nvPr userDrawn="1"/>
        </p:nvGrpSpPr>
        <p:grpSpPr>
          <a:xfrm>
            <a:off x="8097792" y="1624389"/>
            <a:ext cx="2689206" cy="2689206"/>
            <a:chOff x="6952343" y="1327408"/>
            <a:chExt cx="2689206" cy="2689206"/>
          </a:xfrm>
        </p:grpSpPr>
        <p:sp>
          <p:nvSpPr>
            <p:cNvPr id="38" name="矩形: 圆角 12">
              <a:extLst>
                <a:ext uri="{FF2B5EF4-FFF2-40B4-BE49-F238E27FC236}">
                  <a16:creationId xmlns:a16="http://schemas.microsoft.com/office/drawing/2014/main" id="{F68A2AB2-ADC1-5F42-B14C-73C3B04FC765}"/>
                </a:ext>
              </a:extLst>
            </p:cNvPr>
            <p:cNvSpPr/>
            <p:nvPr/>
          </p:nvSpPr>
          <p:spPr>
            <a:xfrm>
              <a:off x="6952343" y="1327408"/>
              <a:ext cx="2689206" cy="2689206"/>
            </a:xfrm>
            <a:prstGeom prst="roundRect">
              <a:avLst>
                <a:gd name="adj" fmla="val 559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AD642727-ABA5-7A4A-9800-B75943491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21" y="1600586"/>
              <a:ext cx="2130649" cy="2130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7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95323" y="1016000"/>
            <a:ext cx="10810876" cy="109538"/>
            <a:chOff x="628642" y="0"/>
            <a:chExt cx="27229910" cy="6858000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628642" y="0"/>
              <a:ext cx="27229910" cy="6858000"/>
            </a:xfrm>
            <a:prstGeom prst="parallelogram">
              <a:avLst>
                <a:gd name="adj" fmla="val 4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876300" y="0"/>
              <a:ext cx="7183962" cy="6858000"/>
            </a:xfrm>
            <a:prstGeom prst="parallelogram">
              <a:avLst>
                <a:gd name="adj" fmla="val 387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6" name="平行四边形 13"/>
            <p:cNvSpPr/>
            <p:nvPr/>
          </p:nvSpPr>
          <p:spPr>
            <a:xfrm flipH="1">
              <a:off x="1507597" y="0"/>
              <a:ext cx="6240991" cy="6858000"/>
            </a:xfrm>
            <a:custGeom>
              <a:avLst/>
              <a:gdLst>
                <a:gd name="connsiteX0" fmla="*/ 0 w 6783916"/>
                <a:gd name="connsiteY0" fmla="*/ 6858000 h 6858000"/>
                <a:gd name="connsiteX1" fmla="*/ 2886624 w 6783916"/>
                <a:gd name="connsiteY1" fmla="*/ 0 h 6858000"/>
                <a:gd name="connsiteX2" fmla="*/ 6783916 w 6783916"/>
                <a:gd name="connsiteY2" fmla="*/ 0 h 6858000"/>
                <a:gd name="connsiteX3" fmla="*/ 3897292 w 6783916"/>
                <a:gd name="connsiteY3" fmla="*/ 6858000 h 6858000"/>
                <a:gd name="connsiteX4" fmla="*/ 0 w 6783916"/>
                <a:gd name="connsiteY4" fmla="*/ 6858000 h 6858000"/>
                <a:gd name="connsiteX0" fmla="*/ 0 w 6240991"/>
                <a:gd name="connsiteY0" fmla="*/ 6858000 h 6858000"/>
                <a:gd name="connsiteX1" fmla="*/ 2886624 w 6240991"/>
                <a:gd name="connsiteY1" fmla="*/ 0 h 6858000"/>
                <a:gd name="connsiteX2" fmla="*/ 6240991 w 6240991"/>
                <a:gd name="connsiteY2" fmla="*/ 9525 h 6858000"/>
                <a:gd name="connsiteX3" fmla="*/ 3897292 w 6240991"/>
                <a:gd name="connsiteY3" fmla="*/ 6858000 h 6858000"/>
                <a:gd name="connsiteX4" fmla="*/ 0 w 6240991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0991" h="6858000">
                  <a:moveTo>
                    <a:pt x="0" y="6858000"/>
                  </a:moveTo>
                  <a:lnTo>
                    <a:pt x="2886624" y="0"/>
                  </a:lnTo>
                  <a:lnTo>
                    <a:pt x="6240991" y="9525"/>
                  </a:lnTo>
                  <a:lnTo>
                    <a:pt x="38972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</p:grpSp>
      <p:sp>
        <p:nvSpPr>
          <p:cNvPr id="17" name="日期占位符 3">
            <a:extLst>
              <a:ext uri="{FF2B5EF4-FFF2-40B4-BE49-F238E27FC236}">
                <a16:creationId xmlns:a16="http://schemas.microsoft.com/office/drawing/2014/main" id="{B15FB670-1CB8-408A-866E-C402D6C61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D31F3C-1533-4ADE-ADA4-C66B5AA4B42B}" type="datetime1">
              <a:rPr lang="zh-CN" altLang="en-US" smtClean="0"/>
              <a:pPr/>
              <a:t>2021/1/28</a:t>
            </a:fld>
            <a:endParaRPr lang="zh-CN" altLang="en-US"/>
          </a:p>
        </p:txBody>
      </p:sp>
      <p:sp>
        <p:nvSpPr>
          <p:cNvPr id="18" name="页脚占位符 4">
            <a:extLst>
              <a:ext uri="{FF2B5EF4-FFF2-40B4-BE49-F238E27FC236}">
                <a16:creationId xmlns:a16="http://schemas.microsoft.com/office/drawing/2014/main" id="{6B548A66-92E4-46DB-AED4-419A1AE9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id="{D280CA3A-9277-4146-B34B-1CE445EEE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20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副标题 38"/>
          <p:cNvSpPr>
            <a:spLocks noGrp="1"/>
          </p:cNvSpPr>
          <p:nvPr>
            <p:ph type="subTitle" idx="1"/>
          </p:nvPr>
        </p:nvSpPr>
        <p:spPr>
          <a:xfrm>
            <a:off x="3484562" y="4518898"/>
            <a:ext cx="5222875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2FC8EE6-FAA9-7C46-A2DE-ADFEE76C2993}"/>
              </a:ext>
            </a:extLst>
          </p:cNvPr>
          <p:cNvSpPr txBox="1"/>
          <p:nvPr/>
        </p:nvSpPr>
        <p:spPr>
          <a:xfrm>
            <a:off x="6063175" y="3953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6B810-363C-4DD9-B651-F7C66E7E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194CEE-F6E9-4D9A-AE2E-D5398661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5" name="40a2cb5b-bc90-43b7-baf9-6a28e96d340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2E22449-9B91-4398-9C4D-68CB65B806E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35019" y="1579856"/>
            <a:ext cx="10341981" cy="4566943"/>
            <a:chOff x="1135019" y="1579856"/>
            <a:chExt cx="10341981" cy="4566943"/>
          </a:xfrm>
        </p:grpSpPr>
        <p:sp>
          <p:nvSpPr>
            <p:cNvPr id="6" name="iṣ1íďè">
              <a:extLst>
                <a:ext uri="{FF2B5EF4-FFF2-40B4-BE49-F238E27FC236}">
                  <a16:creationId xmlns:a16="http://schemas.microsoft.com/office/drawing/2014/main" id="{B8328910-481C-4D51-8D1B-DFED304384EE}"/>
                </a:ext>
              </a:extLst>
            </p:cNvPr>
            <p:cNvSpPr/>
            <p:nvPr/>
          </p:nvSpPr>
          <p:spPr>
            <a:xfrm rot="10800000" flipV="1">
              <a:off x="1135019" y="2411911"/>
              <a:ext cx="3801816" cy="2949991"/>
            </a:xfrm>
            <a:prstGeom prst="triangl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šḻîďe">
              <a:extLst>
                <a:ext uri="{FF2B5EF4-FFF2-40B4-BE49-F238E27FC236}">
                  <a16:creationId xmlns:a16="http://schemas.microsoft.com/office/drawing/2014/main" id="{50F90607-477B-40F9-ABAB-AA79A6BF53A5}"/>
                </a:ext>
              </a:extLst>
            </p:cNvPr>
            <p:cNvSpPr/>
            <p:nvPr/>
          </p:nvSpPr>
          <p:spPr>
            <a:xfrm rot="10800000" flipV="1">
              <a:off x="4773302" y="4221727"/>
              <a:ext cx="1469403" cy="114017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slîḑe">
              <a:extLst>
                <a:ext uri="{FF2B5EF4-FFF2-40B4-BE49-F238E27FC236}">
                  <a16:creationId xmlns:a16="http://schemas.microsoft.com/office/drawing/2014/main" id="{F89F1CDB-7EAE-4F94-B30D-D9A0B4A0AFFC}"/>
                </a:ext>
              </a:extLst>
            </p:cNvPr>
            <p:cNvSpPr/>
            <p:nvPr/>
          </p:nvSpPr>
          <p:spPr>
            <a:xfrm rot="10800000" flipV="1">
              <a:off x="6079172" y="2973088"/>
              <a:ext cx="3078602" cy="2388813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ṣlïḍè">
              <a:extLst>
                <a:ext uri="{FF2B5EF4-FFF2-40B4-BE49-F238E27FC236}">
                  <a16:creationId xmlns:a16="http://schemas.microsoft.com/office/drawing/2014/main" id="{147991F5-1E64-420B-8036-910D81E458EF}"/>
                </a:ext>
              </a:extLst>
            </p:cNvPr>
            <p:cNvSpPr/>
            <p:nvPr/>
          </p:nvSpPr>
          <p:spPr>
            <a:xfrm rot="10800000" flipV="1">
              <a:off x="8990246" y="3909006"/>
              <a:ext cx="1872424" cy="145289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B6E12A7-4531-432B-AFEF-B0C3A8B676E4}"/>
                </a:ext>
              </a:extLst>
            </p:cNvPr>
            <p:cNvCxnSpPr/>
            <p:nvPr/>
          </p:nvCxnSpPr>
          <p:spPr>
            <a:xfrm>
              <a:off x="3034740" y="3079883"/>
              <a:ext cx="0" cy="2282018"/>
            </a:xfrm>
            <a:prstGeom prst="line">
              <a:avLst/>
            </a:prstGeom>
            <a:ln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F55ECE1-3C0A-4231-B2AA-0EFD90BB66E4}"/>
                </a:ext>
              </a:extLst>
            </p:cNvPr>
            <p:cNvCxnSpPr/>
            <p:nvPr/>
          </p:nvCxnSpPr>
          <p:spPr>
            <a:xfrm>
              <a:off x="5501356" y="4793790"/>
              <a:ext cx="0" cy="568112"/>
            </a:xfrm>
            <a:prstGeom prst="line">
              <a:avLst/>
            </a:prstGeom>
            <a:ln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25089BA-4133-45F9-B570-8D78FAA812B5}"/>
                </a:ext>
              </a:extLst>
            </p:cNvPr>
            <p:cNvCxnSpPr/>
            <p:nvPr/>
          </p:nvCxnSpPr>
          <p:spPr>
            <a:xfrm>
              <a:off x="7607132" y="3404353"/>
              <a:ext cx="0" cy="1957549"/>
            </a:xfrm>
            <a:prstGeom prst="line">
              <a:avLst/>
            </a:prstGeom>
            <a:ln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DA92AEE-EDB5-4CC5-89A7-98071E6AC993}"/>
                </a:ext>
              </a:extLst>
            </p:cNvPr>
            <p:cNvCxnSpPr/>
            <p:nvPr/>
          </p:nvCxnSpPr>
          <p:spPr>
            <a:xfrm>
              <a:off x="9913050" y="4331539"/>
              <a:ext cx="0" cy="1030363"/>
            </a:xfrm>
            <a:prstGeom prst="line">
              <a:avLst/>
            </a:prstGeom>
            <a:ln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îSliḓe">
              <a:extLst>
                <a:ext uri="{FF2B5EF4-FFF2-40B4-BE49-F238E27FC236}">
                  <a16:creationId xmlns:a16="http://schemas.microsoft.com/office/drawing/2014/main" id="{1BD3D5DB-59D2-4602-A0F6-B3C79660E329}"/>
                </a:ext>
              </a:extLst>
            </p:cNvPr>
            <p:cNvSpPr txBox="1"/>
            <p:nvPr/>
          </p:nvSpPr>
          <p:spPr>
            <a:xfrm>
              <a:off x="2078919" y="5617337"/>
              <a:ext cx="1911642" cy="529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de-DE" sz="1400" b="1" dirty="0"/>
                <a:t>Text here</a:t>
              </a:r>
            </a:p>
          </p:txBody>
        </p:sp>
        <p:sp>
          <p:nvSpPr>
            <p:cNvPr id="15" name="ïṣ1ïḓê">
              <a:extLst>
                <a:ext uri="{FF2B5EF4-FFF2-40B4-BE49-F238E27FC236}">
                  <a16:creationId xmlns:a16="http://schemas.microsoft.com/office/drawing/2014/main" id="{85119AEF-A19F-497B-9A0E-E9F6A1231886}"/>
                </a:ext>
              </a:extLst>
            </p:cNvPr>
            <p:cNvSpPr txBox="1"/>
            <p:nvPr/>
          </p:nvSpPr>
          <p:spPr>
            <a:xfrm>
              <a:off x="4545535" y="5617337"/>
              <a:ext cx="1911642" cy="529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de-DE" sz="1400" b="1" dirty="0"/>
                <a:t>Text here</a:t>
              </a:r>
            </a:p>
          </p:txBody>
        </p:sp>
        <p:sp>
          <p:nvSpPr>
            <p:cNvPr id="16" name="ïṡ1îďè">
              <a:extLst>
                <a:ext uri="{FF2B5EF4-FFF2-40B4-BE49-F238E27FC236}">
                  <a16:creationId xmlns:a16="http://schemas.microsoft.com/office/drawing/2014/main" id="{198F57AA-E177-479C-B3FD-221912FE1E76}"/>
                </a:ext>
              </a:extLst>
            </p:cNvPr>
            <p:cNvSpPr txBox="1"/>
            <p:nvPr/>
          </p:nvSpPr>
          <p:spPr>
            <a:xfrm>
              <a:off x="6651311" y="5617337"/>
              <a:ext cx="1911642" cy="529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de-DE" sz="1400" b="1" dirty="0"/>
                <a:t>Text here</a:t>
              </a:r>
            </a:p>
          </p:txBody>
        </p:sp>
        <p:sp>
          <p:nvSpPr>
            <p:cNvPr id="17" name="ïśļïḑe">
              <a:extLst>
                <a:ext uri="{FF2B5EF4-FFF2-40B4-BE49-F238E27FC236}">
                  <a16:creationId xmlns:a16="http://schemas.microsoft.com/office/drawing/2014/main" id="{1174CD5A-3360-4BFE-B7D1-419A8F67CC2E}"/>
                </a:ext>
              </a:extLst>
            </p:cNvPr>
            <p:cNvSpPr txBox="1"/>
            <p:nvPr/>
          </p:nvSpPr>
          <p:spPr>
            <a:xfrm>
              <a:off x="8795933" y="5617337"/>
              <a:ext cx="2261048" cy="5294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de-DE" sz="1400" b="1" dirty="0"/>
                <a:t>Text here</a:t>
              </a:r>
            </a:p>
          </p:txBody>
        </p:sp>
        <p:sp>
          <p:nvSpPr>
            <p:cNvPr id="18" name="iŝḷiḓé">
              <a:extLst>
                <a:ext uri="{FF2B5EF4-FFF2-40B4-BE49-F238E27FC236}">
                  <a16:creationId xmlns:a16="http://schemas.microsoft.com/office/drawing/2014/main" id="{1D651DA5-9BA2-4AAB-85ED-28142C5CBE89}"/>
                </a:ext>
              </a:extLst>
            </p:cNvPr>
            <p:cNvSpPr txBox="1"/>
            <p:nvPr/>
          </p:nvSpPr>
          <p:spPr>
            <a:xfrm>
              <a:off x="1470790" y="1579856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  <p:sp>
          <p:nvSpPr>
            <p:cNvPr id="19" name="ïs1ïḓê">
              <a:extLst>
                <a:ext uri="{FF2B5EF4-FFF2-40B4-BE49-F238E27FC236}">
                  <a16:creationId xmlns:a16="http://schemas.microsoft.com/office/drawing/2014/main" id="{939CC625-9A06-4136-8FD5-AE281D43E9E6}"/>
                </a:ext>
              </a:extLst>
            </p:cNvPr>
            <p:cNvSpPr txBox="1"/>
            <p:nvPr/>
          </p:nvSpPr>
          <p:spPr>
            <a:xfrm>
              <a:off x="6054523" y="2230998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  <p:sp>
          <p:nvSpPr>
            <p:cNvPr id="20" name="iş1îḓe">
              <a:extLst>
                <a:ext uri="{FF2B5EF4-FFF2-40B4-BE49-F238E27FC236}">
                  <a16:creationId xmlns:a16="http://schemas.microsoft.com/office/drawing/2014/main" id="{226B810C-0097-451B-A51B-A594A992651E}"/>
                </a:ext>
              </a:extLst>
            </p:cNvPr>
            <p:cNvSpPr txBox="1"/>
            <p:nvPr/>
          </p:nvSpPr>
          <p:spPr>
            <a:xfrm>
              <a:off x="8349100" y="3128588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  <p:sp>
          <p:nvSpPr>
            <p:cNvPr id="21" name="ïṩlíďe">
              <a:extLst>
                <a:ext uri="{FF2B5EF4-FFF2-40B4-BE49-F238E27FC236}">
                  <a16:creationId xmlns:a16="http://schemas.microsoft.com/office/drawing/2014/main" id="{CB4E375B-9103-45FD-8CD1-65BCB9C289C4}"/>
                </a:ext>
              </a:extLst>
            </p:cNvPr>
            <p:cNvSpPr txBox="1"/>
            <p:nvPr/>
          </p:nvSpPr>
          <p:spPr>
            <a:xfrm>
              <a:off x="3944053" y="3493241"/>
              <a:ext cx="31279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1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22044-AD61-4FB0-80E3-22B40DAF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5BD7B5-210E-4BC9-9A24-F417387D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5" name="966c2b82-11ee-4dc5-bab7-be3ba0fd29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24D76A2-D270-480C-961D-7A2B4D5C907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83624"/>
            <a:ext cx="10850564" cy="4195684"/>
            <a:chOff x="669925" y="1183622"/>
            <a:chExt cx="10850564" cy="4195684"/>
          </a:xfrm>
        </p:grpSpPr>
        <p:grpSp>
          <p:nvGrpSpPr>
            <p:cNvPr id="6" name="î$ḷîḍe">
              <a:extLst>
                <a:ext uri="{FF2B5EF4-FFF2-40B4-BE49-F238E27FC236}">
                  <a16:creationId xmlns:a16="http://schemas.microsoft.com/office/drawing/2014/main" id="{4E6FBE2D-5EB8-4388-958A-9A7AC011AB55}"/>
                </a:ext>
              </a:extLst>
            </p:cNvPr>
            <p:cNvGrpSpPr/>
            <p:nvPr/>
          </p:nvGrpSpPr>
          <p:grpSpPr>
            <a:xfrm>
              <a:off x="3882558" y="1478696"/>
              <a:ext cx="4181707" cy="3900610"/>
              <a:chOff x="4037138" y="1478696"/>
              <a:chExt cx="4181707" cy="3900610"/>
            </a:xfrm>
          </p:grpSpPr>
          <p:grpSp>
            <p:nvGrpSpPr>
              <p:cNvPr id="20" name="îṩlíďé">
                <a:extLst>
                  <a:ext uri="{FF2B5EF4-FFF2-40B4-BE49-F238E27FC236}">
                    <a16:creationId xmlns:a16="http://schemas.microsoft.com/office/drawing/2014/main" id="{49310635-C544-4A9A-9CC8-46148A8C257D}"/>
                  </a:ext>
                </a:extLst>
              </p:cNvPr>
              <p:cNvGrpSpPr/>
              <p:nvPr/>
            </p:nvGrpSpPr>
            <p:grpSpPr>
              <a:xfrm>
                <a:off x="4171994" y="2020984"/>
                <a:ext cx="4046851" cy="3358322"/>
                <a:chOff x="4737130" y="1754196"/>
                <a:chExt cx="3035138" cy="2518743"/>
              </a:xfrm>
            </p:grpSpPr>
            <p:sp>
              <p:nvSpPr>
                <p:cNvPr id="38" name="iSḷîdê">
                  <a:extLst>
                    <a:ext uri="{FF2B5EF4-FFF2-40B4-BE49-F238E27FC236}">
                      <a16:creationId xmlns:a16="http://schemas.microsoft.com/office/drawing/2014/main" id="{D98F78AC-FEA6-4AC1-9DB8-3BE4A4FDD212}"/>
                    </a:ext>
                  </a:extLst>
                </p:cNvPr>
                <p:cNvSpPr/>
                <p:nvPr/>
              </p:nvSpPr>
              <p:spPr bwMode="auto">
                <a:xfrm>
                  <a:off x="4806341" y="1840394"/>
                  <a:ext cx="2965927" cy="2432545"/>
                </a:xfrm>
                <a:custGeom>
                  <a:avLst/>
                  <a:gdLst>
                    <a:gd name="T0" fmla="*/ 1735 w 1847"/>
                    <a:gd name="T1" fmla="*/ 757 h 1514"/>
                    <a:gd name="T2" fmla="*/ 721 w 1847"/>
                    <a:gd name="T3" fmla="*/ 1514 h 1514"/>
                    <a:gd name="T4" fmla="*/ 112 w 1847"/>
                    <a:gd name="T5" fmla="*/ 757 h 1514"/>
                    <a:gd name="T6" fmla="*/ 1127 w 1847"/>
                    <a:gd name="T7" fmla="*/ 0 h 1514"/>
                    <a:gd name="T8" fmla="*/ 1735 w 1847"/>
                    <a:gd name="T9" fmla="*/ 757 h 1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7" h="1514">
                      <a:moveTo>
                        <a:pt x="1735" y="757"/>
                      </a:moveTo>
                      <a:cubicBezTo>
                        <a:pt x="1623" y="1175"/>
                        <a:pt x="1169" y="1514"/>
                        <a:pt x="721" y="1514"/>
                      </a:cubicBezTo>
                      <a:cubicBezTo>
                        <a:pt x="273" y="1514"/>
                        <a:pt x="0" y="1175"/>
                        <a:pt x="112" y="757"/>
                      </a:cubicBezTo>
                      <a:cubicBezTo>
                        <a:pt x="224" y="339"/>
                        <a:pt x="679" y="0"/>
                        <a:pt x="1127" y="0"/>
                      </a:cubicBezTo>
                      <a:cubicBezTo>
                        <a:pt x="1575" y="0"/>
                        <a:pt x="1847" y="339"/>
                        <a:pt x="1735" y="757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9" name="iŝḻidé">
                  <a:extLst>
                    <a:ext uri="{FF2B5EF4-FFF2-40B4-BE49-F238E27FC236}">
                      <a16:creationId xmlns:a16="http://schemas.microsoft.com/office/drawing/2014/main" id="{E3EAAF35-79A3-46A3-A0AC-A1B6F3649FFE}"/>
                    </a:ext>
                  </a:extLst>
                </p:cNvPr>
                <p:cNvSpPr/>
                <p:nvPr/>
              </p:nvSpPr>
              <p:spPr bwMode="auto">
                <a:xfrm>
                  <a:off x="4775807" y="1802386"/>
                  <a:ext cx="2965927" cy="2432545"/>
                </a:xfrm>
                <a:custGeom>
                  <a:avLst/>
                  <a:gdLst>
                    <a:gd name="T0" fmla="*/ 1735 w 1847"/>
                    <a:gd name="T1" fmla="*/ 757 h 1514"/>
                    <a:gd name="T2" fmla="*/ 721 w 1847"/>
                    <a:gd name="T3" fmla="*/ 1514 h 1514"/>
                    <a:gd name="T4" fmla="*/ 112 w 1847"/>
                    <a:gd name="T5" fmla="*/ 757 h 1514"/>
                    <a:gd name="T6" fmla="*/ 1126 w 1847"/>
                    <a:gd name="T7" fmla="*/ 0 h 1514"/>
                    <a:gd name="T8" fmla="*/ 1735 w 1847"/>
                    <a:gd name="T9" fmla="*/ 757 h 1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7" h="1514">
                      <a:moveTo>
                        <a:pt x="1735" y="757"/>
                      </a:moveTo>
                      <a:cubicBezTo>
                        <a:pt x="1623" y="1175"/>
                        <a:pt x="1169" y="1514"/>
                        <a:pt x="721" y="1514"/>
                      </a:cubicBezTo>
                      <a:cubicBezTo>
                        <a:pt x="273" y="1514"/>
                        <a:pt x="0" y="1175"/>
                        <a:pt x="112" y="757"/>
                      </a:cubicBezTo>
                      <a:cubicBezTo>
                        <a:pt x="224" y="339"/>
                        <a:pt x="678" y="0"/>
                        <a:pt x="1126" y="0"/>
                      </a:cubicBezTo>
                      <a:cubicBezTo>
                        <a:pt x="1574" y="0"/>
                        <a:pt x="1847" y="339"/>
                        <a:pt x="1735" y="75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0" name="íṡḷíḓé">
                  <a:extLst>
                    <a:ext uri="{FF2B5EF4-FFF2-40B4-BE49-F238E27FC236}">
                      <a16:creationId xmlns:a16="http://schemas.microsoft.com/office/drawing/2014/main" id="{A69CC7E4-1980-44CF-98B9-ED5162EAEA13}"/>
                    </a:ext>
                  </a:extLst>
                </p:cNvPr>
                <p:cNvSpPr/>
                <p:nvPr/>
              </p:nvSpPr>
              <p:spPr bwMode="auto">
                <a:xfrm>
                  <a:off x="4737130" y="1754196"/>
                  <a:ext cx="2965926" cy="2432545"/>
                </a:xfrm>
                <a:custGeom>
                  <a:avLst/>
                  <a:gdLst>
                    <a:gd name="T0" fmla="*/ 1735 w 1847"/>
                    <a:gd name="T1" fmla="*/ 757 h 1514"/>
                    <a:gd name="T2" fmla="*/ 721 w 1847"/>
                    <a:gd name="T3" fmla="*/ 1514 h 1514"/>
                    <a:gd name="T4" fmla="*/ 112 w 1847"/>
                    <a:gd name="T5" fmla="*/ 757 h 1514"/>
                    <a:gd name="T6" fmla="*/ 1126 w 1847"/>
                    <a:gd name="T7" fmla="*/ 0 h 1514"/>
                    <a:gd name="T8" fmla="*/ 1735 w 1847"/>
                    <a:gd name="T9" fmla="*/ 757 h 1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7" h="1514">
                      <a:moveTo>
                        <a:pt x="1735" y="757"/>
                      </a:moveTo>
                      <a:cubicBezTo>
                        <a:pt x="1623" y="1175"/>
                        <a:pt x="1169" y="1514"/>
                        <a:pt x="721" y="1514"/>
                      </a:cubicBezTo>
                      <a:cubicBezTo>
                        <a:pt x="273" y="1514"/>
                        <a:pt x="0" y="1175"/>
                        <a:pt x="112" y="757"/>
                      </a:cubicBezTo>
                      <a:cubicBezTo>
                        <a:pt x="224" y="339"/>
                        <a:pt x="678" y="0"/>
                        <a:pt x="1126" y="0"/>
                      </a:cubicBezTo>
                      <a:cubicBezTo>
                        <a:pt x="1574" y="0"/>
                        <a:pt x="1847" y="339"/>
                        <a:pt x="1735" y="757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1" name="îşľiḑe">
                  <a:extLst>
                    <a:ext uri="{FF2B5EF4-FFF2-40B4-BE49-F238E27FC236}">
                      <a16:creationId xmlns:a16="http://schemas.microsoft.com/office/drawing/2014/main" id="{F92DD9C6-8FD8-4CB4-BF70-82B55C4EEBE7}"/>
                    </a:ext>
                  </a:extLst>
                </p:cNvPr>
                <p:cNvSpPr/>
                <p:nvPr/>
              </p:nvSpPr>
              <p:spPr bwMode="auto">
                <a:xfrm>
                  <a:off x="5018048" y="1984962"/>
                  <a:ext cx="2404091" cy="1971693"/>
                </a:xfrm>
                <a:custGeom>
                  <a:avLst/>
                  <a:gdLst>
                    <a:gd name="T0" fmla="*/ 1406 w 1497"/>
                    <a:gd name="T1" fmla="*/ 613 h 1227"/>
                    <a:gd name="T2" fmla="*/ 584 w 1497"/>
                    <a:gd name="T3" fmla="*/ 1227 h 1227"/>
                    <a:gd name="T4" fmla="*/ 91 w 1497"/>
                    <a:gd name="T5" fmla="*/ 613 h 1227"/>
                    <a:gd name="T6" fmla="*/ 913 w 1497"/>
                    <a:gd name="T7" fmla="*/ 0 h 1227"/>
                    <a:gd name="T8" fmla="*/ 1406 w 1497"/>
                    <a:gd name="T9" fmla="*/ 613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7" h="1227">
                      <a:moveTo>
                        <a:pt x="1406" y="613"/>
                      </a:moveTo>
                      <a:cubicBezTo>
                        <a:pt x="1315" y="952"/>
                        <a:pt x="947" y="1227"/>
                        <a:pt x="584" y="1227"/>
                      </a:cubicBezTo>
                      <a:cubicBezTo>
                        <a:pt x="221" y="1227"/>
                        <a:pt x="0" y="952"/>
                        <a:pt x="91" y="613"/>
                      </a:cubicBezTo>
                      <a:cubicBezTo>
                        <a:pt x="182" y="274"/>
                        <a:pt x="550" y="0"/>
                        <a:pt x="913" y="0"/>
                      </a:cubicBezTo>
                      <a:cubicBezTo>
                        <a:pt x="1276" y="0"/>
                        <a:pt x="1497" y="274"/>
                        <a:pt x="1406" y="61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2" name="ïśḷidé">
                  <a:extLst>
                    <a:ext uri="{FF2B5EF4-FFF2-40B4-BE49-F238E27FC236}">
                      <a16:creationId xmlns:a16="http://schemas.microsoft.com/office/drawing/2014/main" id="{8D04ED51-7535-4DB9-86B4-036FA1967A0B}"/>
                    </a:ext>
                  </a:extLst>
                </p:cNvPr>
                <p:cNvSpPr/>
                <p:nvPr/>
              </p:nvSpPr>
              <p:spPr bwMode="auto">
                <a:xfrm>
                  <a:off x="5175472" y="2113920"/>
                  <a:ext cx="2089245" cy="1712419"/>
                </a:xfrm>
                <a:custGeom>
                  <a:avLst/>
                  <a:gdLst>
                    <a:gd name="T0" fmla="*/ 1222 w 1301"/>
                    <a:gd name="T1" fmla="*/ 533 h 1066"/>
                    <a:gd name="T2" fmla="*/ 508 w 1301"/>
                    <a:gd name="T3" fmla="*/ 1066 h 1066"/>
                    <a:gd name="T4" fmla="*/ 79 w 1301"/>
                    <a:gd name="T5" fmla="*/ 533 h 1066"/>
                    <a:gd name="T6" fmla="*/ 793 w 1301"/>
                    <a:gd name="T7" fmla="*/ 0 h 1066"/>
                    <a:gd name="T8" fmla="*/ 1222 w 1301"/>
                    <a:gd name="T9" fmla="*/ 533 h 10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1" h="1066">
                      <a:moveTo>
                        <a:pt x="1222" y="533"/>
                      </a:moveTo>
                      <a:cubicBezTo>
                        <a:pt x="1143" y="828"/>
                        <a:pt x="823" y="1066"/>
                        <a:pt x="508" y="1066"/>
                      </a:cubicBezTo>
                      <a:cubicBezTo>
                        <a:pt x="192" y="1066"/>
                        <a:pt x="0" y="828"/>
                        <a:pt x="79" y="533"/>
                      </a:cubicBezTo>
                      <a:cubicBezTo>
                        <a:pt x="158" y="239"/>
                        <a:pt x="478" y="0"/>
                        <a:pt x="793" y="0"/>
                      </a:cubicBezTo>
                      <a:cubicBezTo>
                        <a:pt x="1109" y="0"/>
                        <a:pt x="1301" y="239"/>
                        <a:pt x="1222" y="53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3" name="ïṥ1iḓè">
                  <a:extLst>
                    <a:ext uri="{FF2B5EF4-FFF2-40B4-BE49-F238E27FC236}">
                      <a16:creationId xmlns:a16="http://schemas.microsoft.com/office/drawing/2014/main" id="{9CF99976-4261-42CC-A01F-7689741372C4}"/>
                    </a:ext>
                  </a:extLst>
                </p:cNvPr>
                <p:cNvSpPr/>
                <p:nvPr/>
              </p:nvSpPr>
              <p:spPr bwMode="auto">
                <a:xfrm>
                  <a:off x="5391928" y="2289030"/>
                  <a:ext cx="1655653" cy="1362198"/>
                </a:xfrm>
                <a:custGeom>
                  <a:avLst/>
                  <a:gdLst>
                    <a:gd name="T0" fmla="*/ 968 w 1031"/>
                    <a:gd name="T1" fmla="*/ 424 h 848"/>
                    <a:gd name="T2" fmla="*/ 402 w 1031"/>
                    <a:gd name="T3" fmla="*/ 848 h 848"/>
                    <a:gd name="T4" fmla="*/ 63 w 1031"/>
                    <a:gd name="T5" fmla="*/ 424 h 848"/>
                    <a:gd name="T6" fmla="*/ 629 w 1031"/>
                    <a:gd name="T7" fmla="*/ 0 h 848"/>
                    <a:gd name="T8" fmla="*/ 968 w 1031"/>
                    <a:gd name="T9" fmla="*/ 424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1" h="848">
                      <a:moveTo>
                        <a:pt x="968" y="424"/>
                      </a:moveTo>
                      <a:cubicBezTo>
                        <a:pt x="905" y="658"/>
                        <a:pt x="652" y="848"/>
                        <a:pt x="402" y="848"/>
                      </a:cubicBezTo>
                      <a:cubicBezTo>
                        <a:pt x="152" y="848"/>
                        <a:pt x="0" y="658"/>
                        <a:pt x="63" y="424"/>
                      </a:cubicBezTo>
                      <a:cubicBezTo>
                        <a:pt x="126" y="190"/>
                        <a:pt x="379" y="0"/>
                        <a:pt x="629" y="0"/>
                      </a:cubicBezTo>
                      <a:cubicBezTo>
                        <a:pt x="879" y="0"/>
                        <a:pt x="1031" y="190"/>
                        <a:pt x="968" y="42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4" name="îSļíḑe">
                  <a:extLst>
                    <a:ext uri="{FF2B5EF4-FFF2-40B4-BE49-F238E27FC236}">
                      <a16:creationId xmlns:a16="http://schemas.microsoft.com/office/drawing/2014/main" id="{D54B5571-FB9C-4234-8978-CAD0B0181122}"/>
                    </a:ext>
                  </a:extLst>
                </p:cNvPr>
                <p:cNvSpPr/>
                <p:nvPr/>
              </p:nvSpPr>
              <p:spPr bwMode="auto">
                <a:xfrm>
                  <a:off x="5570384" y="2432241"/>
                  <a:ext cx="1299417" cy="1076456"/>
                </a:xfrm>
                <a:custGeom>
                  <a:avLst/>
                  <a:gdLst>
                    <a:gd name="T0" fmla="*/ 759 w 809"/>
                    <a:gd name="T1" fmla="*/ 335 h 670"/>
                    <a:gd name="T2" fmla="*/ 315 w 809"/>
                    <a:gd name="T3" fmla="*/ 670 h 670"/>
                    <a:gd name="T4" fmla="*/ 50 w 809"/>
                    <a:gd name="T5" fmla="*/ 335 h 670"/>
                    <a:gd name="T6" fmla="*/ 494 w 809"/>
                    <a:gd name="T7" fmla="*/ 0 h 670"/>
                    <a:gd name="T8" fmla="*/ 759 w 809"/>
                    <a:gd name="T9" fmla="*/ 335 h 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9" h="670">
                      <a:moveTo>
                        <a:pt x="759" y="335"/>
                      </a:moveTo>
                      <a:cubicBezTo>
                        <a:pt x="710" y="520"/>
                        <a:pt x="511" y="670"/>
                        <a:pt x="315" y="670"/>
                      </a:cubicBezTo>
                      <a:cubicBezTo>
                        <a:pt x="119" y="670"/>
                        <a:pt x="0" y="520"/>
                        <a:pt x="50" y="335"/>
                      </a:cubicBezTo>
                      <a:cubicBezTo>
                        <a:pt x="99" y="150"/>
                        <a:pt x="298" y="0"/>
                        <a:pt x="494" y="0"/>
                      </a:cubicBezTo>
                      <a:cubicBezTo>
                        <a:pt x="690" y="0"/>
                        <a:pt x="809" y="150"/>
                        <a:pt x="759" y="3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5" name="ïṧļídê">
                  <a:extLst>
                    <a:ext uri="{FF2B5EF4-FFF2-40B4-BE49-F238E27FC236}">
                      <a16:creationId xmlns:a16="http://schemas.microsoft.com/office/drawing/2014/main" id="{E614DAFE-BA2A-4FFD-861C-0FBE402E66AC}"/>
                    </a:ext>
                  </a:extLst>
                </p:cNvPr>
                <p:cNvSpPr/>
                <p:nvPr/>
              </p:nvSpPr>
              <p:spPr bwMode="auto">
                <a:xfrm>
                  <a:off x="5745447" y="2572058"/>
                  <a:ext cx="949286" cy="796821"/>
                </a:xfrm>
                <a:custGeom>
                  <a:avLst/>
                  <a:gdLst>
                    <a:gd name="T0" fmla="*/ 555 w 591"/>
                    <a:gd name="T1" fmla="*/ 248 h 496"/>
                    <a:gd name="T2" fmla="*/ 229 w 591"/>
                    <a:gd name="T3" fmla="*/ 496 h 496"/>
                    <a:gd name="T4" fmla="*/ 36 w 591"/>
                    <a:gd name="T5" fmla="*/ 248 h 496"/>
                    <a:gd name="T6" fmla="*/ 362 w 591"/>
                    <a:gd name="T7" fmla="*/ 0 h 496"/>
                    <a:gd name="T8" fmla="*/ 555 w 591"/>
                    <a:gd name="T9" fmla="*/ 248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1" h="496">
                      <a:moveTo>
                        <a:pt x="555" y="248"/>
                      </a:moveTo>
                      <a:cubicBezTo>
                        <a:pt x="518" y="385"/>
                        <a:pt x="372" y="496"/>
                        <a:pt x="229" y="496"/>
                      </a:cubicBezTo>
                      <a:cubicBezTo>
                        <a:pt x="86" y="496"/>
                        <a:pt x="0" y="385"/>
                        <a:pt x="36" y="248"/>
                      </a:cubicBezTo>
                      <a:cubicBezTo>
                        <a:pt x="73" y="111"/>
                        <a:pt x="219" y="0"/>
                        <a:pt x="362" y="0"/>
                      </a:cubicBezTo>
                      <a:cubicBezTo>
                        <a:pt x="505" y="0"/>
                        <a:pt x="591" y="111"/>
                        <a:pt x="555" y="24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46" name="i$1îḋè">
                  <a:extLst>
                    <a:ext uri="{FF2B5EF4-FFF2-40B4-BE49-F238E27FC236}">
                      <a16:creationId xmlns:a16="http://schemas.microsoft.com/office/drawing/2014/main" id="{EBC9B575-3DD6-49FC-9192-E050801F5655}"/>
                    </a:ext>
                  </a:extLst>
                </p:cNvPr>
                <p:cNvSpPr/>
                <p:nvPr/>
              </p:nvSpPr>
              <p:spPr bwMode="auto">
                <a:xfrm>
                  <a:off x="5992441" y="2783820"/>
                  <a:ext cx="456662" cy="374655"/>
                </a:xfrm>
                <a:custGeom>
                  <a:avLst/>
                  <a:gdLst>
                    <a:gd name="T0" fmla="*/ 266 w 284"/>
                    <a:gd name="T1" fmla="*/ 116 h 233"/>
                    <a:gd name="T2" fmla="*/ 110 w 284"/>
                    <a:gd name="T3" fmla="*/ 233 h 233"/>
                    <a:gd name="T4" fmla="*/ 17 w 284"/>
                    <a:gd name="T5" fmla="*/ 116 h 233"/>
                    <a:gd name="T6" fmla="*/ 173 w 284"/>
                    <a:gd name="T7" fmla="*/ 0 h 233"/>
                    <a:gd name="T8" fmla="*/ 266 w 284"/>
                    <a:gd name="T9" fmla="*/ 11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4" h="233">
                      <a:moveTo>
                        <a:pt x="266" y="116"/>
                      </a:moveTo>
                      <a:cubicBezTo>
                        <a:pt x="249" y="180"/>
                        <a:pt x="179" y="233"/>
                        <a:pt x="110" y="233"/>
                      </a:cubicBezTo>
                      <a:cubicBezTo>
                        <a:pt x="41" y="233"/>
                        <a:pt x="0" y="180"/>
                        <a:pt x="17" y="116"/>
                      </a:cubicBezTo>
                      <a:cubicBezTo>
                        <a:pt x="34" y="52"/>
                        <a:pt x="104" y="0"/>
                        <a:pt x="173" y="0"/>
                      </a:cubicBezTo>
                      <a:cubicBezTo>
                        <a:pt x="242" y="0"/>
                        <a:pt x="284" y="52"/>
                        <a:pt x="266" y="116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</p:grpSp>
          <p:grpSp>
            <p:nvGrpSpPr>
              <p:cNvPr id="21" name="isḻîďè">
                <a:extLst>
                  <a:ext uri="{FF2B5EF4-FFF2-40B4-BE49-F238E27FC236}">
                    <a16:creationId xmlns:a16="http://schemas.microsoft.com/office/drawing/2014/main" id="{5D56FF54-BAC8-40AC-A0AB-B3F0D4D62253}"/>
                  </a:ext>
                </a:extLst>
              </p:cNvPr>
              <p:cNvGrpSpPr/>
              <p:nvPr/>
            </p:nvGrpSpPr>
            <p:grpSpPr>
              <a:xfrm>
                <a:off x="4037138" y="1478696"/>
                <a:ext cx="1826436" cy="1866508"/>
                <a:chOff x="4707015" y="1437623"/>
                <a:chExt cx="1369825" cy="1399878"/>
              </a:xfrm>
            </p:grpSpPr>
            <p:sp>
              <p:nvSpPr>
                <p:cNvPr id="31" name="îSľîḓé">
                  <a:extLst>
                    <a:ext uri="{FF2B5EF4-FFF2-40B4-BE49-F238E27FC236}">
                      <a16:creationId xmlns:a16="http://schemas.microsoft.com/office/drawing/2014/main" id="{53840727-E638-4B74-A6ED-46C28040D29D}"/>
                    </a:ext>
                  </a:extLst>
                </p:cNvPr>
                <p:cNvSpPr/>
                <p:nvPr/>
              </p:nvSpPr>
              <p:spPr bwMode="auto">
                <a:xfrm>
                  <a:off x="5937596" y="2693271"/>
                  <a:ext cx="139244" cy="144230"/>
                </a:xfrm>
                <a:custGeom>
                  <a:avLst/>
                  <a:gdLst>
                    <a:gd name="T0" fmla="*/ 68 w 83"/>
                    <a:gd name="T1" fmla="*/ 68 h 86"/>
                    <a:gd name="T2" fmla="*/ 34 w 83"/>
                    <a:gd name="T3" fmla="*/ 30 h 86"/>
                    <a:gd name="T4" fmla="*/ 16 w 83"/>
                    <a:gd name="T5" fmla="*/ 10 h 86"/>
                    <a:gd name="T6" fmla="*/ 6 w 83"/>
                    <a:gd name="T7" fmla="*/ 0 h 86"/>
                    <a:gd name="T8" fmla="*/ 3 w 83"/>
                    <a:gd name="T9" fmla="*/ 5 h 86"/>
                    <a:gd name="T10" fmla="*/ 0 w 83"/>
                    <a:gd name="T11" fmla="*/ 11 h 86"/>
                    <a:gd name="T12" fmla="*/ 9 w 83"/>
                    <a:gd name="T13" fmla="*/ 21 h 86"/>
                    <a:gd name="T14" fmla="*/ 29 w 83"/>
                    <a:gd name="T15" fmla="*/ 39 h 86"/>
                    <a:gd name="T16" fmla="*/ 66 w 83"/>
                    <a:gd name="T17" fmla="*/ 72 h 86"/>
                    <a:gd name="T18" fmla="*/ 83 w 83"/>
                    <a:gd name="T19" fmla="*/ 86 h 86"/>
                    <a:gd name="T20" fmla="*/ 83 w 83"/>
                    <a:gd name="T21" fmla="*/ 85 h 86"/>
                    <a:gd name="T22" fmla="*/ 68 w 83"/>
                    <a:gd name="T23" fmla="*/ 6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86">
                      <a:moveTo>
                        <a:pt x="68" y="68"/>
                      </a:moveTo>
                      <a:cubicBezTo>
                        <a:pt x="59" y="57"/>
                        <a:pt x="46" y="44"/>
                        <a:pt x="34" y="30"/>
                      </a:cubicBezTo>
                      <a:cubicBezTo>
                        <a:pt x="28" y="23"/>
                        <a:pt x="22" y="16"/>
                        <a:pt x="16" y="10"/>
                      </a:cubicBezTo>
                      <a:cubicBezTo>
                        <a:pt x="13" y="6"/>
                        <a:pt x="9" y="3"/>
                        <a:pt x="6" y="0"/>
                      </a:cubicBezTo>
                      <a:cubicBezTo>
                        <a:pt x="5" y="2"/>
                        <a:pt x="4" y="4"/>
                        <a:pt x="3" y="5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3" y="14"/>
                        <a:pt x="6" y="18"/>
                        <a:pt x="9" y="21"/>
                      </a:cubicBezTo>
                      <a:cubicBezTo>
                        <a:pt x="15" y="27"/>
                        <a:pt x="22" y="33"/>
                        <a:pt x="29" y="39"/>
                      </a:cubicBezTo>
                      <a:cubicBezTo>
                        <a:pt x="42" y="51"/>
                        <a:pt x="56" y="63"/>
                        <a:pt x="66" y="72"/>
                      </a:cubicBezTo>
                      <a:cubicBezTo>
                        <a:pt x="76" y="81"/>
                        <a:pt x="83" y="86"/>
                        <a:pt x="83" y="86"/>
                      </a:cubicBezTo>
                      <a:cubicBezTo>
                        <a:pt x="83" y="85"/>
                        <a:pt x="83" y="85"/>
                        <a:pt x="83" y="85"/>
                      </a:cubicBezTo>
                      <a:cubicBezTo>
                        <a:pt x="83" y="85"/>
                        <a:pt x="77" y="78"/>
                        <a:pt x="68" y="68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2" name="iSļíḋè">
                  <a:extLst>
                    <a:ext uri="{FF2B5EF4-FFF2-40B4-BE49-F238E27FC236}">
                      <a16:creationId xmlns:a16="http://schemas.microsoft.com/office/drawing/2014/main" id="{495A159D-272A-44DF-845B-B4675E6A1350}"/>
                    </a:ext>
                  </a:extLst>
                </p:cNvPr>
                <p:cNvSpPr/>
                <p:nvPr/>
              </p:nvSpPr>
              <p:spPr bwMode="auto">
                <a:xfrm>
                  <a:off x="5620939" y="2351079"/>
                  <a:ext cx="348464" cy="402288"/>
                </a:xfrm>
                <a:custGeom>
                  <a:avLst/>
                  <a:gdLst>
                    <a:gd name="T0" fmla="*/ 204 w 208"/>
                    <a:gd name="T1" fmla="*/ 156 h 240"/>
                    <a:gd name="T2" fmla="*/ 48 w 208"/>
                    <a:gd name="T3" fmla="*/ 0 h 240"/>
                    <a:gd name="T4" fmla="*/ 48 w 208"/>
                    <a:gd name="T5" fmla="*/ 0 h 240"/>
                    <a:gd name="T6" fmla="*/ 35 w 208"/>
                    <a:gd name="T7" fmla="*/ 53 h 240"/>
                    <a:gd name="T8" fmla="*/ 0 w 208"/>
                    <a:gd name="T9" fmla="*/ 84 h 240"/>
                    <a:gd name="T10" fmla="*/ 156 w 208"/>
                    <a:gd name="T11" fmla="*/ 240 h 240"/>
                    <a:gd name="T12" fmla="*/ 189 w 208"/>
                    <a:gd name="T13" fmla="*/ 215 h 240"/>
                    <a:gd name="T14" fmla="*/ 192 w 208"/>
                    <a:gd name="T15" fmla="*/ 209 h 240"/>
                    <a:gd name="T16" fmla="*/ 195 w 208"/>
                    <a:gd name="T17" fmla="*/ 204 h 240"/>
                    <a:gd name="T18" fmla="*/ 204 w 208"/>
                    <a:gd name="T19" fmla="*/ 156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40">
                      <a:moveTo>
                        <a:pt x="204" y="156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4" y="6"/>
                        <a:pt x="48" y="30"/>
                        <a:pt x="35" y="53"/>
                      </a:cubicBezTo>
                      <a:cubicBezTo>
                        <a:pt x="22" y="75"/>
                        <a:pt x="7" y="89"/>
                        <a:pt x="0" y="84"/>
                      </a:cubicBezTo>
                      <a:cubicBezTo>
                        <a:pt x="156" y="240"/>
                        <a:pt x="156" y="240"/>
                        <a:pt x="156" y="240"/>
                      </a:cubicBezTo>
                      <a:cubicBezTo>
                        <a:pt x="156" y="240"/>
                        <a:pt x="173" y="237"/>
                        <a:pt x="189" y="215"/>
                      </a:cubicBezTo>
                      <a:cubicBezTo>
                        <a:pt x="190" y="213"/>
                        <a:pt x="191" y="211"/>
                        <a:pt x="192" y="209"/>
                      </a:cubicBezTo>
                      <a:cubicBezTo>
                        <a:pt x="193" y="208"/>
                        <a:pt x="194" y="206"/>
                        <a:pt x="195" y="204"/>
                      </a:cubicBezTo>
                      <a:cubicBezTo>
                        <a:pt x="208" y="179"/>
                        <a:pt x="204" y="156"/>
                        <a:pt x="204" y="15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3" name="íṡḷíḑé">
                  <a:extLst>
                    <a:ext uri="{FF2B5EF4-FFF2-40B4-BE49-F238E27FC236}">
                      <a16:creationId xmlns:a16="http://schemas.microsoft.com/office/drawing/2014/main" id="{0FDFA745-DB34-49CD-A2FE-8705EF5A7934}"/>
                    </a:ext>
                  </a:extLst>
                </p:cNvPr>
                <p:cNvSpPr/>
                <p:nvPr/>
              </p:nvSpPr>
              <p:spPr bwMode="auto">
                <a:xfrm>
                  <a:off x="4707015" y="1739516"/>
                  <a:ext cx="335742" cy="288459"/>
                </a:xfrm>
                <a:custGeom>
                  <a:avLst/>
                  <a:gdLst>
                    <a:gd name="T0" fmla="*/ 82 w 200"/>
                    <a:gd name="T1" fmla="*/ 64 h 172"/>
                    <a:gd name="T2" fmla="*/ 200 w 200"/>
                    <a:gd name="T3" fmla="*/ 38 h 172"/>
                    <a:gd name="T4" fmla="*/ 200 w 200"/>
                    <a:gd name="T5" fmla="*/ 36 h 172"/>
                    <a:gd name="T6" fmla="*/ 73 w 200"/>
                    <a:gd name="T7" fmla="*/ 14 h 172"/>
                    <a:gd name="T8" fmla="*/ 8 w 200"/>
                    <a:gd name="T9" fmla="*/ 126 h 172"/>
                    <a:gd name="T10" fmla="*/ 63 w 200"/>
                    <a:gd name="T11" fmla="*/ 172 h 172"/>
                    <a:gd name="T12" fmla="*/ 82 w 200"/>
                    <a:gd name="T13" fmla="*/ 6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" h="172">
                      <a:moveTo>
                        <a:pt x="82" y="64"/>
                      </a:moveTo>
                      <a:cubicBezTo>
                        <a:pt x="105" y="25"/>
                        <a:pt x="156" y="22"/>
                        <a:pt x="200" y="38"/>
                      </a:cubicBezTo>
                      <a:cubicBezTo>
                        <a:pt x="200" y="37"/>
                        <a:pt x="199" y="36"/>
                        <a:pt x="200" y="36"/>
                      </a:cubicBezTo>
                      <a:cubicBezTo>
                        <a:pt x="159" y="13"/>
                        <a:pt x="108" y="0"/>
                        <a:pt x="73" y="14"/>
                      </a:cubicBezTo>
                      <a:cubicBezTo>
                        <a:pt x="5" y="41"/>
                        <a:pt x="0" y="80"/>
                        <a:pt x="8" y="126"/>
                      </a:cubicBezTo>
                      <a:cubicBezTo>
                        <a:pt x="13" y="151"/>
                        <a:pt x="34" y="167"/>
                        <a:pt x="63" y="172"/>
                      </a:cubicBezTo>
                      <a:cubicBezTo>
                        <a:pt x="57" y="136"/>
                        <a:pt x="63" y="96"/>
                        <a:pt x="82" y="6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4" name="iṡľíḋê">
                  <a:extLst>
                    <a:ext uri="{FF2B5EF4-FFF2-40B4-BE49-F238E27FC236}">
                      <a16:creationId xmlns:a16="http://schemas.microsoft.com/office/drawing/2014/main" id="{639E8F18-8A78-4A1B-A3CE-62AEEC357AB2}"/>
                    </a:ext>
                  </a:extLst>
                </p:cNvPr>
                <p:cNvSpPr/>
                <p:nvPr/>
              </p:nvSpPr>
              <p:spPr bwMode="auto">
                <a:xfrm>
                  <a:off x="4955110" y="1474387"/>
                  <a:ext cx="124401" cy="325224"/>
                </a:xfrm>
                <a:custGeom>
                  <a:avLst/>
                  <a:gdLst>
                    <a:gd name="T0" fmla="*/ 40 w 74"/>
                    <a:gd name="T1" fmla="*/ 38 h 194"/>
                    <a:gd name="T2" fmla="*/ 74 w 74"/>
                    <a:gd name="T3" fmla="*/ 0 h 194"/>
                    <a:gd name="T4" fmla="*/ 1 w 74"/>
                    <a:gd name="T5" fmla="*/ 100 h 194"/>
                    <a:gd name="T6" fmla="*/ 52 w 74"/>
                    <a:gd name="T7" fmla="*/ 194 h 194"/>
                    <a:gd name="T8" fmla="*/ 52 w 74"/>
                    <a:gd name="T9" fmla="*/ 194 h 194"/>
                    <a:gd name="T10" fmla="*/ 40 w 74"/>
                    <a:gd name="T11" fmla="*/ 3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94">
                      <a:moveTo>
                        <a:pt x="40" y="38"/>
                      </a:moveTo>
                      <a:cubicBezTo>
                        <a:pt x="50" y="21"/>
                        <a:pt x="62" y="9"/>
                        <a:pt x="74" y="0"/>
                      </a:cubicBezTo>
                      <a:cubicBezTo>
                        <a:pt x="32" y="10"/>
                        <a:pt x="0" y="31"/>
                        <a:pt x="1" y="100"/>
                      </a:cubicBezTo>
                      <a:cubicBezTo>
                        <a:pt x="1" y="132"/>
                        <a:pt x="23" y="166"/>
                        <a:pt x="52" y="194"/>
                      </a:cubicBezTo>
                      <a:cubicBezTo>
                        <a:pt x="52" y="194"/>
                        <a:pt x="52" y="194"/>
                        <a:pt x="52" y="194"/>
                      </a:cubicBezTo>
                      <a:cubicBezTo>
                        <a:pt x="29" y="143"/>
                        <a:pt x="18" y="77"/>
                        <a:pt x="40" y="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5" name="íṥlïďê">
                  <a:extLst>
                    <a:ext uri="{FF2B5EF4-FFF2-40B4-BE49-F238E27FC236}">
                      <a16:creationId xmlns:a16="http://schemas.microsoft.com/office/drawing/2014/main" id="{F0DC8EB7-964F-4BC9-835F-040F21EB96A1}"/>
                    </a:ext>
                  </a:extLst>
                </p:cNvPr>
                <p:cNvSpPr/>
                <p:nvPr/>
              </p:nvSpPr>
              <p:spPr bwMode="auto">
                <a:xfrm>
                  <a:off x="4802436" y="1776280"/>
                  <a:ext cx="357653" cy="434103"/>
                </a:xfrm>
                <a:custGeom>
                  <a:avLst/>
                  <a:gdLst>
                    <a:gd name="T0" fmla="*/ 199 w 213"/>
                    <a:gd name="T1" fmla="*/ 83 h 259"/>
                    <a:gd name="T2" fmla="*/ 143 w 213"/>
                    <a:gd name="T3" fmla="*/ 16 h 259"/>
                    <a:gd name="T4" fmla="*/ 25 w 213"/>
                    <a:gd name="T5" fmla="*/ 42 h 259"/>
                    <a:gd name="T6" fmla="*/ 6 w 213"/>
                    <a:gd name="T7" fmla="*/ 150 h 259"/>
                    <a:gd name="T8" fmla="*/ 39 w 213"/>
                    <a:gd name="T9" fmla="*/ 218 h 259"/>
                    <a:gd name="T10" fmla="*/ 172 w 213"/>
                    <a:gd name="T11" fmla="*/ 190 h 259"/>
                    <a:gd name="T12" fmla="*/ 211 w 213"/>
                    <a:gd name="T13" fmla="*/ 104 h 259"/>
                    <a:gd name="T14" fmla="*/ 213 w 213"/>
                    <a:gd name="T15" fmla="*/ 99 h 259"/>
                    <a:gd name="T16" fmla="*/ 212 w 213"/>
                    <a:gd name="T17" fmla="*/ 98 h 259"/>
                    <a:gd name="T18" fmla="*/ 199 w 213"/>
                    <a:gd name="T19" fmla="*/ 83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3" h="259">
                      <a:moveTo>
                        <a:pt x="199" y="83"/>
                      </a:moveTo>
                      <a:cubicBezTo>
                        <a:pt x="173" y="54"/>
                        <a:pt x="145" y="23"/>
                        <a:pt x="143" y="16"/>
                      </a:cubicBezTo>
                      <a:cubicBezTo>
                        <a:pt x="99" y="0"/>
                        <a:pt x="48" y="3"/>
                        <a:pt x="25" y="42"/>
                      </a:cubicBezTo>
                      <a:cubicBezTo>
                        <a:pt x="6" y="74"/>
                        <a:pt x="0" y="114"/>
                        <a:pt x="6" y="150"/>
                      </a:cubicBezTo>
                      <a:cubicBezTo>
                        <a:pt x="11" y="176"/>
                        <a:pt x="22" y="201"/>
                        <a:pt x="39" y="218"/>
                      </a:cubicBezTo>
                      <a:cubicBezTo>
                        <a:pt x="80" y="259"/>
                        <a:pt x="140" y="246"/>
                        <a:pt x="172" y="190"/>
                      </a:cubicBezTo>
                      <a:cubicBezTo>
                        <a:pt x="191" y="158"/>
                        <a:pt x="207" y="130"/>
                        <a:pt x="211" y="104"/>
                      </a:cubicBezTo>
                      <a:cubicBezTo>
                        <a:pt x="212" y="102"/>
                        <a:pt x="213" y="101"/>
                        <a:pt x="213" y="99"/>
                      </a:cubicBezTo>
                      <a:cubicBezTo>
                        <a:pt x="213" y="99"/>
                        <a:pt x="213" y="98"/>
                        <a:pt x="212" y="98"/>
                      </a:cubicBezTo>
                      <a:cubicBezTo>
                        <a:pt x="207" y="92"/>
                        <a:pt x="203" y="87"/>
                        <a:pt x="199" y="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6" name="íṩlîḍé">
                  <a:extLst>
                    <a:ext uri="{FF2B5EF4-FFF2-40B4-BE49-F238E27FC236}">
                      <a16:creationId xmlns:a16="http://schemas.microsoft.com/office/drawing/2014/main" id="{2DD22F08-0060-449B-97B5-EDCFD7CF3462}"/>
                    </a:ext>
                  </a:extLst>
                </p:cNvPr>
                <p:cNvSpPr/>
                <p:nvPr/>
              </p:nvSpPr>
              <p:spPr bwMode="auto">
                <a:xfrm>
                  <a:off x="4985504" y="1437623"/>
                  <a:ext cx="339982" cy="474403"/>
                </a:xfrm>
                <a:custGeom>
                  <a:avLst/>
                  <a:gdLst>
                    <a:gd name="T0" fmla="*/ 22 w 203"/>
                    <a:gd name="T1" fmla="*/ 60 h 283"/>
                    <a:gd name="T2" fmla="*/ 34 w 203"/>
                    <a:gd name="T3" fmla="*/ 216 h 283"/>
                    <a:gd name="T4" fmla="*/ 72 w 203"/>
                    <a:gd name="T5" fmla="*/ 246 h 283"/>
                    <a:gd name="T6" fmla="*/ 95 w 203"/>
                    <a:gd name="T7" fmla="*/ 267 h 283"/>
                    <a:gd name="T8" fmla="*/ 99 w 203"/>
                    <a:gd name="T9" fmla="*/ 270 h 283"/>
                    <a:gd name="T10" fmla="*/ 113 w 203"/>
                    <a:gd name="T11" fmla="*/ 283 h 283"/>
                    <a:gd name="T12" fmla="*/ 170 w 203"/>
                    <a:gd name="T13" fmla="*/ 207 h 283"/>
                    <a:gd name="T14" fmla="*/ 155 w 203"/>
                    <a:gd name="T15" fmla="*/ 31 h 283"/>
                    <a:gd name="T16" fmla="*/ 56 w 203"/>
                    <a:gd name="T17" fmla="*/ 22 h 283"/>
                    <a:gd name="T18" fmla="*/ 22 w 203"/>
                    <a:gd name="T19" fmla="*/ 6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3" h="283">
                      <a:moveTo>
                        <a:pt x="22" y="60"/>
                      </a:moveTo>
                      <a:cubicBezTo>
                        <a:pt x="0" y="99"/>
                        <a:pt x="11" y="165"/>
                        <a:pt x="34" y="216"/>
                      </a:cubicBezTo>
                      <a:cubicBezTo>
                        <a:pt x="37" y="216"/>
                        <a:pt x="55" y="231"/>
                        <a:pt x="72" y="246"/>
                      </a:cubicBezTo>
                      <a:cubicBezTo>
                        <a:pt x="79" y="252"/>
                        <a:pt x="87" y="259"/>
                        <a:pt x="95" y="267"/>
                      </a:cubicBezTo>
                      <a:cubicBezTo>
                        <a:pt x="97" y="268"/>
                        <a:pt x="98" y="269"/>
                        <a:pt x="99" y="270"/>
                      </a:cubicBezTo>
                      <a:cubicBezTo>
                        <a:pt x="103" y="274"/>
                        <a:pt x="108" y="278"/>
                        <a:pt x="113" y="283"/>
                      </a:cubicBezTo>
                      <a:cubicBezTo>
                        <a:pt x="133" y="272"/>
                        <a:pt x="150" y="241"/>
                        <a:pt x="170" y="207"/>
                      </a:cubicBezTo>
                      <a:cubicBezTo>
                        <a:pt x="203" y="151"/>
                        <a:pt x="196" y="72"/>
                        <a:pt x="155" y="31"/>
                      </a:cubicBezTo>
                      <a:cubicBezTo>
                        <a:pt x="126" y="2"/>
                        <a:pt x="88" y="0"/>
                        <a:pt x="56" y="22"/>
                      </a:cubicBezTo>
                      <a:cubicBezTo>
                        <a:pt x="44" y="31"/>
                        <a:pt x="32" y="43"/>
                        <a:pt x="22" y="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7" name="ïSľïdé">
                  <a:extLst>
                    <a:ext uri="{FF2B5EF4-FFF2-40B4-BE49-F238E27FC236}">
                      <a16:creationId xmlns:a16="http://schemas.microsoft.com/office/drawing/2014/main" id="{11E44369-0600-438F-9C05-E8805EAD9AF4}"/>
                    </a:ext>
                  </a:extLst>
                </p:cNvPr>
                <p:cNvSpPr/>
                <p:nvPr/>
              </p:nvSpPr>
              <p:spPr bwMode="auto">
                <a:xfrm>
                  <a:off x="5040636" y="1799611"/>
                  <a:ext cx="640383" cy="657518"/>
                </a:xfrm>
                <a:custGeom>
                  <a:avLst/>
                  <a:gdLst>
                    <a:gd name="T0" fmla="*/ 381 w 382"/>
                    <a:gd name="T1" fmla="*/ 346 h 392"/>
                    <a:gd name="T2" fmla="*/ 374 w 382"/>
                    <a:gd name="T3" fmla="*/ 338 h 392"/>
                    <a:gd name="T4" fmla="*/ 80 w 382"/>
                    <a:gd name="T5" fmla="*/ 67 h 392"/>
                    <a:gd name="T6" fmla="*/ 66 w 382"/>
                    <a:gd name="T7" fmla="*/ 54 h 392"/>
                    <a:gd name="T8" fmla="*/ 62 w 382"/>
                    <a:gd name="T9" fmla="*/ 51 h 392"/>
                    <a:gd name="T10" fmla="*/ 39 w 382"/>
                    <a:gd name="T11" fmla="*/ 30 h 392"/>
                    <a:gd name="T12" fmla="*/ 1 w 382"/>
                    <a:gd name="T13" fmla="*/ 0 h 392"/>
                    <a:gd name="T14" fmla="*/ 1 w 382"/>
                    <a:gd name="T15" fmla="*/ 0 h 392"/>
                    <a:gd name="T16" fmla="*/ 1 w 382"/>
                    <a:gd name="T17" fmla="*/ 0 h 392"/>
                    <a:gd name="T18" fmla="*/ 1 w 382"/>
                    <a:gd name="T19" fmla="*/ 0 h 392"/>
                    <a:gd name="T20" fmla="*/ 1 w 382"/>
                    <a:gd name="T21" fmla="*/ 2 h 392"/>
                    <a:gd name="T22" fmla="*/ 57 w 382"/>
                    <a:gd name="T23" fmla="*/ 69 h 392"/>
                    <a:gd name="T24" fmla="*/ 70 w 382"/>
                    <a:gd name="T25" fmla="*/ 84 h 392"/>
                    <a:gd name="T26" fmla="*/ 71 w 382"/>
                    <a:gd name="T27" fmla="*/ 85 h 392"/>
                    <a:gd name="T28" fmla="*/ 347 w 382"/>
                    <a:gd name="T29" fmla="*/ 384 h 392"/>
                    <a:gd name="T30" fmla="*/ 355 w 382"/>
                    <a:gd name="T31" fmla="*/ 392 h 392"/>
                    <a:gd name="T32" fmla="*/ 358 w 382"/>
                    <a:gd name="T33" fmla="*/ 391 h 392"/>
                    <a:gd name="T34" fmla="*/ 374 w 382"/>
                    <a:gd name="T35" fmla="*/ 376 h 392"/>
                    <a:gd name="T36" fmla="*/ 381 w 382"/>
                    <a:gd name="T37" fmla="*/ 351 h 392"/>
                    <a:gd name="T38" fmla="*/ 381 w 382"/>
                    <a:gd name="T39" fmla="*/ 346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82" h="392">
                      <a:moveTo>
                        <a:pt x="381" y="346"/>
                      </a:moveTo>
                      <a:cubicBezTo>
                        <a:pt x="381" y="346"/>
                        <a:pt x="379" y="343"/>
                        <a:pt x="374" y="338"/>
                      </a:cubicBezTo>
                      <a:cubicBezTo>
                        <a:pt x="337" y="304"/>
                        <a:pt x="177" y="154"/>
                        <a:pt x="80" y="67"/>
                      </a:cubicBezTo>
                      <a:cubicBezTo>
                        <a:pt x="75" y="62"/>
                        <a:pt x="70" y="58"/>
                        <a:pt x="66" y="54"/>
                      </a:cubicBezTo>
                      <a:cubicBezTo>
                        <a:pt x="65" y="53"/>
                        <a:pt x="64" y="52"/>
                        <a:pt x="62" y="51"/>
                      </a:cubicBezTo>
                      <a:cubicBezTo>
                        <a:pt x="54" y="43"/>
                        <a:pt x="46" y="36"/>
                        <a:pt x="39" y="30"/>
                      </a:cubicBezTo>
                      <a:cubicBezTo>
                        <a:pt x="22" y="15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3" y="9"/>
                        <a:pt x="31" y="40"/>
                        <a:pt x="57" y="69"/>
                      </a:cubicBezTo>
                      <a:cubicBezTo>
                        <a:pt x="61" y="73"/>
                        <a:pt x="65" y="78"/>
                        <a:pt x="70" y="84"/>
                      </a:cubicBezTo>
                      <a:cubicBezTo>
                        <a:pt x="71" y="84"/>
                        <a:pt x="71" y="85"/>
                        <a:pt x="71" y="85"/>
                      </a:cubicBezTo>
                      <a:cubicBezTo>
                        <a:pt x="162" y="186"/>
                        <a:pt x="312" y="347"/>
                        <a:pt x="347" y="384"/>
                      </a:cubicBezTo>
                      <a:cubicBezTo>
                        <a:pt x="352" y="389"/>
                        <a:pt x="355" y="392"/>
                        <a:pt x="355" y="392"/>
                      </a:cubicBezTo>
                      <a:cubicBezTo>
                        <a:pt x="355" y="392"/>
                        <a:pt x="356" y="392"/>
                        <a:pt x="358" y="391"/>
                      </a:cubicBezTo>
                      <a:cubicBezTo>
                        <a:pt x="362" y="390"/>
                        <a:pt x="367" y="386"/>
                        <a:pt x="374" y="376"/>
                      </a:cubicBezTo>
                      <a:cubicBezTo>
                        <a:pt x="380" y="365"/>
                        <a:pt x="381" y="356"/>
                        <a:pt x="381" y="351"/>
                      </a:cubicBezTo>
                      <a:cubicBezTo>
                        <a:pt x="382" y="348"/>
                        <a:pt x="381" y="346"/>
                        <a:pt x="381" y="34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</p:grpSp>
          <p:grpSp>
            <p:nvGrpSpPr>
              <p:cNvPr id="22" name="íşḻïḑè">
                <a:extLst>
                  <a:ext uri="{FF2B5EF4-FFF2-40B4-BE49-F238E27FC236}">
                    <a16:creationId xmlns:a16="http://schemas.microsoft.com/office/drawing/2014/main" id="{9C84F8B5-C831-4879-8606-39B192B4E3F6}"/>
                  </a:ext>
                </a:extLst>
              </p:cNvPr>
              <p:cNvGrpSpPr/>
              <p:nvPr/>
            </p:nvGrpSpPr>
            <p:grpSpPr>
              <a:xfrm>
                <a:off x="4253530" y="2289758"/>
                <a:ext cx="1740565" cy="1773017"/>
                <a:chOff x="4955113" y="2072113"/>
                <a:chExt cx="1305422" cy="1329764"/>
              </a:xfrm>
            </p:grpSpPr>
            <p:sp>
              <p:nvSpPr>
                <p:cNvPr id="23" name="îśļiďé">
                  <a:extLst>
                    <a:ext uri="{FF2B5EF4-FFF2-40B4-BE49-F238E27FC236}">
                      <a16:creationId xmlns:a16="http://schemas.microsoft.com/office/drawing/2014/main" id="{03E87382-0860-4EF7-8C11-82C39FFEE7EA}"/>
                    </a:ext>
                  </a:extLst>
                </p:cNvPr>
                <p:cNvSpPr/>
                <p:nvPr/>
              </p:nvSpPr>
              <p:spPr bwMode="auto">
                <a:xfrm>
                  <a:off x="6127837" y="3264429"/>
                  <a:ext cx="132698" cy="137448"/>
                </a:xfrm>
                <a:custGeom>
                  <a:avLst/>
                  <a:gdLst>
                    <a:gd name="T0" fmla="*/ 68 w 83"/>
                    <a:gd name="T1" fmla="*/ 68 h 86"/>
                    <a:gd name="T2" fmla="*/ 34 w 83"/>
                    <a:gd name="T3" fmla="*/ 30 h 86"/>
                    <a:gd name="T4" fmla="*/ 16 w 83"/>
                    <a:gd name="T5" fmla="*/ 10 h 86"/>
                    <a:gd name="T6" fmla="*/ 6 w 83"/>
                    <a:gd name="T7" fmla="*/ 0 h 86"/>
                    <a:gd name="T8" fmla="*/ 3 w 83"/>
                    <a:gd name="T9" fmla="*/ 5 h 86"/>
                    <a:gd name="T10" fmla="*/ 0 w 83"/>
                    <a:gd name="T11" fmla="*/ 11 h 86"/>
                    <a:gd name="T12" fmla="*/ 9 w 83"/>
                    <a:gd name="T13" fmla="*/ 21 h 86"/>
                    <a:gd name="T14" fmla="*/ 29 w 83"/>
                    <a:gd name="T15" fmla="*/ 39 h 86"/>
                    <a:gd name="T16" fmla="*/ 66 w 83"/>
                    <a:gd name="T17" fmla="*/ 72 h 86"/>
                    <a:gd name="T18" fmla="*/ 83 w 83"/>
                    <a:gd name="T19" fmla="*/ 86 h 86"/>
                    <a:gd name="T20" fmla="*/ 83 w 83"/>
                    <a:gd name="T21" fmla="*/ 85 h 86"/>
                    <a:gd name="T22" fmla="*/ 68 w 83"/>
                    <a:gd name="T23" fmla="*/ 68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86">
                      <a:moveTo>
                        <a:pt x="68" y="68"/>
                      </a:moveTo>
                      <a:cubicBezTo>
                        <a:pt x="59" y="57"/>
                        <a:pt x="46" y="44"/>
                        <a:pt x="34" y="30"/>
                      </a:cubicBezTo>
                      <a:cubicBezTo>
                        <a:pt x="28" y="23"/>
                        <a:pt x="22" y="16"/>
                        <a:pt x="16" y="10"/>
                      </a:cubicBezTo>
                      <a:cubicBezTo>
                        <a:pt x="13" y="6"/>
                        <a:pt x="9" y="3"/>
                        <a:pt x="6" y="0"/>
                      </a:cubicBezTo>
                      <a:cubicBezTo>
                        <a:pt x="5" y="2"/>
                        <a:pt x="4" y="4"/>
                        <a:pt x="3" y="5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3" y="14"/>
                        <a:pt x="6" y="18"/>
                        <a:pt x="9" y="21"/>
                      </a:cubicBezTo>
                      <a:cubicBezTo>
                        <a:pt x="15" y="27"/>
                        <a:pt x="22" y="33"/>
                        <a:pt x="29" y="39"/>
                      </a:cubicBezTo>
                      <a:cubicBezTo>
                        <a:pt x="42" y="51"/>
                        <a:pt x="56" y="63"/>
                        <a:pt x="66" y="72"/>
                      </a:cubicBezTo>
                      <a:cubicBezTo>
                        <a:pt x="76" y="81"/>
                        <a:pt x="83" y="86"/>
                        <a:pt x="83" y="86"/>
                      </a:cubicBezTo>
                      <a:cubicBezTo>
                        <a:pt x="83" y="85"/>
                        <a:pt x="83" y="85"/>
                        <a:pt x="83" y="85"/>
                      </a:cubicBezTo>
                      <a:cubicBezTo>
                        <a:pt x="83" y="85"/>
                        <a:pt x="77" y="78"/>
                        <a:pt x="68" y="68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4" name="iṧļíḍê">
                  <a:extLst>
                    <a:ext uri="{FF2B5EF4-FFF2-40B4-BE49-F238E27FC236}">
                      <a16:creationId xmlns:a16="http://schemas.microsoft.com/office/drawing/2014/main" id="{485D18C5-1940-4DB0-8350-69C7D155FAE7}"/>
                    </a:ext>
                  </a:extLst>
                </p:cNvPr>
                <p:cNvSpPr/>
                <p:nvPr/>
              </p:nvSpPr>
              <p:spPr bwMode="auto">
                <a:xfrm>
                  <a:off x="5826069" y="2938325"/>
                  <a:ext cx="332081" cy="383374"/>
                </a:xfrm>
                <a:custGeom>
                  <a:avLst/>
                  <a:gdLst>
                    <a:gd name="T0" fmla="*/ 204 w 208"/>
                    <a:gd name="T1" fmla="*/ 156 h 240"/>
                    <a:gd name="T2" fmla="*/ 48 w 208"/>
                    <a:gd name="T3" fmla="*/ 0 h 240"/>
                    <a:gd name="T4" fmla="*/ 48 w 208"/>
                    <a:gd name="T5" fmla="*/ 0 h 240"/>
                    <a:gd name="T6" fmla="*/ 35 w 208"/>
                    <a:gd name="T7" fmla="*/ 53 h 240"/>
                    <a:gd name="T8" fmla="*/ 0 w 208"/>
                    <a:gd name="T9" fmla="*/ 84 h 240"/>
                    <a:gd name="T10" fmla="*/ 156 w 208"/>
                    <a:gd name="T11" fmla="*/ 240 h 240"/>
                    <a:gd name="T12" fmla="*/ 189 w 208"/>
                    <a:gd name="T13" fmla="*/ 215 h 240"/>
                    <a:gd name="T14" fmla="*/ 192 w 208"/>
                    <a:gd name="T15" fmla="*/ 209 h 240"/>
                    <a:gd name="T16" fmla="*/ 195 w 208"/>
                    <a:gd name="T17" fmla="*/ 204 h 240"/>
                    <a:gd name="T18" fmla="*/ 204 w 208"/>
                    <a:gd name="T19" fmla="*/ 156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8" h="240">
                      <a:moveTo>
                        <a:pt x="204" y="156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4" y="6"/>
                        <a:pt x="48" y="30"/>
                        <a:pt x="35" y="53"/>
                      </a:cubicBezTo>
                      <a:cubicBezTo>
                        <a:pt x="22" y="75"/>
                        <a:pt x="7" y="89"/>
                        <a:pt x="0" y="84"/>
                      </a:cubicBezTo>
                      <a:cubicBezTo>
                        <a:pt x="156" y="240"/>
                        <a:pt x="156" y="240"/>
                        <a:pt x="156" y="240"/>
                      </a:cubicBezTo>
                      <a:cubicBezTo>
                        <a:pt x="156" y="240"/>
                        <a:pt x="173" y="237"/>
                        <a:pt x="189" y="215"/>
                      </a:cubicBezTo>
                      <a:cubicBezTo>
                        <a:pt x="190" y="213"/>
                        <a:pt x="191" y="211"/>
                        <a:pt x="192" y="209"/>
                      </a:cubicBezTo>
                      <a:cubicBezTo>
                        <a:pt x="193" y="208"/>
                        <a:pt x="194" y="206"/>
                        <a:pt x="195" y="204"/>
                      </a:cubicBezTo>
                      <a:cubicBezTo>
                        <a:pt x="208" y="179"/>
                        <a:pt x="204" y="156"/>
                        <a:pt x="204" y="15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5" name="iṡḷîḋe">
                  <a:extLst>
                    <a:ext uri="{FF2B5EF4-FFF2-40B4-BE49-F238E27FC236}">
                      <a16:creationId xmlns:a16="http://schemas.microsoft.com/office/drawing/2014/main" id="{5D28222D-4AFB-4272-8BE6-3D132B9FB2D7}"/>
                    </a:ext>
                  </a:extLst>
                </p:cNvPr>
                <p:cNvSpPr/>
                <p:nvPr/>
              </p:nvSpPr>
              <p:spPr bwMode="auto">
                <a:xfrm>
                  <a:off x="5819333" y="2932261"/>
                  <a:ext cx="92956" cy="148229"/>
                </a:xfrm>
                <a:custGeom>
                  <a:avLst/>
                  <a:gdLst>
                    <a:gd name="T0" fmla="*/ 52 w 58"/>
                    <a:gd name="T1" fmla="*/ 4 h 93"/>
                    <a:gd name="T2" fmla="*/ 32 w 58"/>
                    <a:gd name="T3" fmla="*/ 13 h 93"/>
                    <a:gd name="T4" fmla="*/ 39 w 58"/>
                    <a:gd name="T5" fmla="*/ 21 h 93"/>
                    <a:gd name="T6" fmla="*/ 39 w 58"/>
                    <a:gd name="T7" fmla="*/ 26 h 93"/>
                    <a:gd name="T8" fmla="*/ 32 w 58"/>
                    <a:gd name="T9" fmla="*/ 51 h 93"/>
                    <a:gd name="T10" fmla="*/ 16 w 58"/>
                    <a:gd name="T11" fmla="*/ 66 h 93"/>
                    <a:gd name="T12" fmla="*/ 13 w 58"/>
                    <a:gd name="T13" fmla="*/ 67 h 93"/>
                    <a:gd name="T14" fmla="*/ 5 w 58"/>
                    <a:gd name="T15" fmla="*/ 59 h 93"/>
                    <a:gd name="T16" fmla="*/ 4 w 58"/>
                    <a:gd name="T17" fmla="*/ 87 h 93"/>
                    <a:gd name="T18" fmla="*/ 4 w 58"/>
                    <a:gd name="T19" fmla="*/ 88 h 93"/>
                    <a:gd name="T20" fmla="*/ 39 w 58"/>
                    <a:gd name="T21" fmla="*/ 57 h 93"/>
                    <a:gd name="T22" fmla="*/ 52 w 58"/>
                    <a:gd name="T23" fmla="*/ 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8" h="93">
                      <a:moveTo>
                        <a:pt x="52" y="4"/>
                      </a:moveTo>
                      <a:cubicBezTo>
                        <a:pt x="48" y="0"/>
                        <a:pt x="40" y="4"/>
                        <a:pt x="32" y="13"/>
                      </a:cubicBezTo>
                      <a:cubicBezTo>
                        <a:pt x="37" y="18"/>
                        <a:pt x="39" y="21"/>
                        <a:pt x="39" y="21"/>
                      </a:cubicBezTo>
                      <a:cubicBezTo>
                        <a:pt x="39" y="21"/>
                        <a:pt x="40" y="23"/>
                        <a:pt x="39" y="26"/>
                      </a:cubicBezTo>
                      <a:cubicBezTo>
                        <a:pt x="39" y="31"/>
                        <a:pt x="38" y="40"/>
                        <a:pt x="32" y="51"/>
                      </a:cubicBezTo>
                      <a:cubicBezTo>
                        <a:pt x="25" y="61"/>
                        <a:pt x="20" y="65"/>
                        <a:pt x="16" y="66"/>
                      </a:cubicBezTo>
                      <a:cubicBezTo>
                        <a:pt x="14" y="67"/>
                        <a:pt x="13" y="67"/>
                        <a:pt x="13" y="67"/>
                      </a:cubicBezTo>
                      <a:cubicBezTo>
                        <a:pt x="13" y="67"/>
                        <a:pt x="10" y="64"/>
                        <a:pt x="5" y="59"/>
                      </a:cubicBezTo>
                      <a:cubicBezTo>
                        <a:pt x="1" y="72"/>
                        <a:pt x="0" y="83"/>
                        <a:pt x="4" y="87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11" y="93"/>
                        <a:pt x="26" y="79"/>
                        <a:pt x="39" y="57"/>
                      </a:cubicBezTo>
                      <a:cubicBezTo>
                        <a:pt x="52" y="34"/>
                        <a:pt x="58" y="10"/>
                        <a:pt x="52" y="4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6" name="íṡ1îdê">
                  <a:extLst>
                    <a:ext uri="{FF2B5EF4-FFF2-40B4-BE49-F238E27FC236}">
                      <a16:creationId xmlns:a16="http://schemas.microsoft.com/office/drawing/2014/main" id="{30CCEB27-8D96-4C0F-A27B-9CAA03B155BA}"/>
                    </a:ext>
                  </a:extLst>
                </p:cNvPr>
                <p:cNvSpPr/>
                <p:nvPr/>
              </p:nvSpPr>
              <p:spPr bwMode="auto">
                <a:xfrm>
                  <a:off x="4955113" y="2355515"/>
                  <a:ext cx="319956" cy="274898"/>
                </a:xfrm>
                <a:custGeom>
                  <a:avLst/>
                  <a:gdLst>
                    <a:gd name="T0" fmla="*/ 82 w 200"/>
                    <a:gd name="T1" fmla="*/ 64 h 172"/>
                    <a:gd name="T2" fmla="*/ 200 w 200"/>
                    <a:gd name="T3" fmla="*/ 38 h 172"/>
                    <a:gd name="T4" fmla="*/ 200 w 200"/>
                    <a:gd name="T5" fmla="*/ 36 h 172"/>
                    <a:gd name="T6" fmla="*/ 73 w 200"/>
                    <a:gd name="T7" fmla="*/ 14 h 172"/>
                    <a:gd name="T8" fmla="*/ 8 w 200"/>
                    <a:gd name="T9" fmla="*/ 126 h 172"/>
                    <a:gd name="T10" fmla="*/ 63 w 200"/>
                    <a:gd name="T11" fmla="*/ 172 h 172"/>
                    <a:gd name="T12" fmla="*/ 82 w 200"/>
                    <a:gd name="T13" fmla="*/ 6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" h="172">
                      <a:moveTo>
                        <a:pt x="82" y="64"/>
                      </a:moveTo>
                      <a:cubicBezTo>
                        <a:pt x="105" y="25"/>
                        <a:pt x="156" y="22"/>
                        <a:pt x="200" y="38"/>
                      </a:cubicBezTo>
                      <a:cubicBezTo>
                        <a:pt x="200" y="37"/>
                        <a:pt x="199" y="36"/>
                        <a:pt x="200" y="36"/>
                      </a:cubicBezTo>
                      <a:cubicBezTo>
                        <a:pt x="159" y="13"/>
                        <a:pt x="108" y="0"/>
                        <a:pt x="73" y="14"/>
                      </a:cubicBezTo>
                      <a:cubicBezTo>
                        <a:pt x="5" y="41"/>
                        <a:pt x="0" y="80"/>
                        <a:pt x="8" y="126"/>
                      </a:cubicBezTo>
                      <a:cubicBezTo>
                        <a:pt x="13" y="151"/>
                        <a:pt x="34" y="167"/>
                        <a:pt x="63" y="172"/>
                      </a:cubicBezTo>
                      <a:cubicBezTo>
                        <a:pt x="57" y="136"/>
                        <a:pt x="63" y="96"/>
                        <a:pt x="82" y="6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7" name="išḻiḑé">
                  <a:extLst>
                    <a:ext uri="{FF2B5EF4-FFF2-40B4-BE49-F238E27FC236}">
                      <a16:creationId xmlns:a16="http://schemas.microsoft.com/office/drawing/2014/main" id="{3E9FFF3D-DEBB-4F1D-8582-CE94DB92B235}"/>
                    </a:ext>
                  </a:extLst>
                </p:cNvPr>
                <p:cNvSpPr/>
                <p:nvPr/>
              </p:nvSpPr>
              <p:spPr bwMode="auto">
                <a:xfrm>
                  <a:off x="5191544" y="2102851"/>
                  <a:ext cx="118552" cy="309934"/>
                </a:xfrm>
                <a:custGeom>
                  <a:avLst/>
                  <a:gdLst>
                    <a:gd name="T0" fmla="*/ 40 w 74"/>
                    <a:gd name="T1" fmla="*/ 38 h 194"/>
                    <a:gd name="T2" fmla="*/ 74 w 74"/>
                    <a:gd name="T3" fmla="*/ 0 h 194"/>
                    <a:gd name="T4" fmla="*/ 1 w 74"/>
                    <a:gd name="T5" fmla="*/ 100 h 194"/>
                    <a:gd name="T6" fmla="*/ 52 w 74"/>
                    <a:gd name="T7" fmla="*/ 194 h 194"/>
                    <a:gd name="T8" fmla="*/ 52 w 74"/>
                    <a:gd name="T9" fmla="*/ 194 h 194"/>
                    <a:gd name="T10" fmla="*/ 40 w 74"/>
                    <a:gd name="T11" fmla="*/ 3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194">
                      <a:moveTo>
                        <a:pt x="40" y="38"/>
                      </a:moveTo>
                      <a:cubicBezTo>
                        <a:pt x="50" y="21"/>
                        <a:pt x="62" y="9"/>
                        <a:pt x="74" y="0"/>
                      </a:cubicBezTo>
                      <a:cubicBezTo>
                        <a:pt x="32" y="10"/>
                        <a:pt x="0" y="31"/>
                        <a:pt x="1" y="100"/>
                      </a:cubicBezTo>
                      <a:cubicBezTo>
                        <a:pt x="1" y="132"/>
                        <a:pt x="23" y="166"/>
                        <a:pt x="52" y="194"/>
                      </a:cubicBezTo>
                      <a:cubicBezTo>
                        <a:pt x="52" y="194"/>
                        <a:pt x="52" y="194"/>
                        <a:pt x="52" y="194"/>
                      </a:cubicBezTo>
                      <a:cubicBezTo>
                        <a:pt x="29" y="143"/>
                        <a:pt x="18" y="77"/>
                        <a:pt x="40" y="3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8" name="íslïḓê">
                  <a:extLst>
                    <a:ext uri="{FF2B5EF4-FFF2-40B4-BE49-F238E27FC236}">
                      <a16:creationId xmlns:a16="http://schemas.microsoft.com/office/drawing/2014/main" id="{25597EAE-B6F9-4C08-A4C3-14BB4D1D1F40}"/>
                    </a:ext>
                  </a:extLst>
                </p:cNvPr>
                <p:cNvSpPr/>
                <p:nvPr/>
              </p:nvSpPr>
              <p:spPr bwMode="auto">
                <a:xfrm>
                  <a:off x="5046049" y="2381958"/>
                  <a:ext cx="340838" cy="413694"/>
                </a:xfrm>
                <a:custGeom>
                  <a:avLst/>
                  <a:gdLst>
                    <a:gd name="T0" fmla="*/ 199 w 213"/>
                    <a:gd name="T1" fmla="*/ 83 h 259"/>
                    <a:gd name="T2" fmla="*/ 143 w 213"/>
                    <a:gd name="T3" fmla="*/ 16 h 259"/>
                    <a:gd name="T4" fmla="*/ 25 w 213"/>
                    <a:gd name="T5" fmla="*/ 42 h 259"/>
                    <a:gd name="T6" fmla="*/ 6 w 213"/>
                    <a:gd name="T7" fmla="*/ 150 h 259"/>
                    <a:gd name="T8" fmla="*/ 39 w 213"/>
                    <a:gd name="T9" fmla="*/ 218 h 259"/>
                    <a:gd name="T10" fmla="*/ 172 w 213"/>
                    <a:gd name="T11" fmla="*/ 190 h 259"/>
                    <a:gd name="T12" fmla="*/ 211 w 213"/>
                    <a:gd name="T13" fmla="*/ 104 h 259"/>
                    <a:gd name="T14" fmla="*/ 213 w 213"/>
                    <a:gd name="T15" fmla="*/ 99 h 259"/>
                    <a:gd name="T16" fmla="*/ 212 w 213"/>
                    <a:gd name="T17" fmla="*/ 98 h 259"/>
                    <a:gd name="T18" fmla="*/ 199 w 213"/>
                    <a:gd name="T19" fmla="*/ 83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3" h="259">
                      <a:moveTo>
                        <a:pt x="199" y="83"/>
                      </a:moveTo>
                      <a:cubicBezTo>
                        <a:pt x="173" y="54"/>
                        <a:pt x="145" y="23"/>
                        <a:pt x="143" y="16"/>
                      </a:cubicBezTo>
                      <a:cubicBezTo>
                        <a:pt x="99" y="0"/>
                        <a:pt x="48" y="3"/>
                        <a:pt x="25" y="42"/>
                      </a:cubicBezTo>
                      <a:cubicBezTo>
                        <a:pt x="6" y="74"/>
                        <a:pt x="0" y="114"/>
                        <a:pt x="6" y="150"/>
                      </a:cubicBezTo>
                      <a:cubicBezTo>
                        <a:pt x="11" y="176"/>
                        <a:pt x="22" y="201"/>
                        <a:pt x="39" y="218"/>
                      </a:cubicBezTo>
                      <a:cubicBezTo>
                        <a:pt x="80" y="259"/>
                        <a:pt x="140" y="246"/>
                        <a:pt x="172" y="190"/>
                      </a:cubicBezTo>
                      <a:cubicBezTo>
                        <a:pt x="191" y="158"/>
                        <a:pt x="207" y="130"/>
                        <a:pt x="211" y="104"/>
                      </a:cubicBezTo>
                      <a:cubicBezTo>
                        <a:pt x="212" y="102"/>
                        <a:pt x="213" y="101"/>
                        <a:pt x="213" y="99"/>
                      </a:cubicBezTo>
                      <a:cubicBezTo>
                        <a:pt x="213" y="99"/>
                        <a:pt x="213" y="98"/>
                        <a:pt x="212" y="98"/>
                      </a:cubicBezTo>
                      <a:cubicBezTo>
                        <a:pt x="207" y="92"/>
                        <a:pt x="203" y="87"/>
                        <a:pt x="199" y="8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9" name="íśļîḓe">
                  <a:extLst>
                    <a:ext uri="{FF2B5EF4-FFF2-40B4-BE49-F238E27FC236}">
                      <a16:creationId xmlns:a16="http://schemas.microsoft.com/office/drawing/2014/main" id="{7C11DECF-B16B-4077-A597-30A9B1A1843E}"/>
                    </a:ext>
                  </a:extLst>
                </p:cNvPr>
                <p:cNvSpPr/>
                <p:nvPr/>
              </p:nvSpPr>
              <p:spPr bwMode="auto">
                <a:xfrm>
                  <a:off x="5216213" y="2072113"/>
                  <a:ext cx="323998" cy="452099"/>
                </a:xfrm>
                <a:custGeom>
                  <a:avLst/>
                  <a:gdLst>
                    <a:gd name="T0" fmla="*/ 22 w 203"/>
                    <a:gd name="T1" fmla="*/ 60 h 283"/>
                    <a:gd name="T2" fmla="*/ 34 w 203"/>
                    <a:gd name="T3" fmla="*/ 216 h 283"/>
                    <a:gd name="T4" fmla="*/ 72 w 203"/>
                    <a:gd name="T5" fmla="*/ 246 h 283"/>
                    <a:gd name="T6" fmla="*/ 95 w 203"/>
                    <a:gd name="T7" fmla="*/ 267 h 283"/>
                    <a:gd name="T8" fmla="*/ 99 w 203"/>
                    <a:gd name="T9" fmla="*/ 270 h 283"/>
                    <a:gd name="T10" fmla="*/ 113 w 203"/>
                    <a:gd name="T11" fmla="*/ 283 h 283"/>
                    <a:gd name="T12" fmla="*/ 170 w 203"/>
                    <a:gd name="T13" fmla="*/ 207 h 283"/>
                    <a:gd name="T14" fmla="*/ 155 w 203"/>
                    <a:gd name="T15" fmla="*/ 31 h 283"/>
                    <a:gd name="T16" fmla="*/ 56 w 203"/>
                    <a:gd name="T17" fmla="*/ 22 h 283"/>
                    <a:gd name="T18" fmla="*/ 22 w 203"/>
                    <a:gd name="T19" fmla="*/ 6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3" h="283">
                      <a:moveTo>
                        <a:pt x="22" y="60"/>
                      </a:moveTo>
                      <a:cubicBezTo>
                        <a:pt x="0" y="99"/>
                        <a:pt x="11" y="165"/>
                        <a:pt x="34" y="216"/>
                      </a:cubicBezTo>
                      <a:cubicBezTo>
                        <a:pt x="37" y="216"/>
                        <a:pt x="55" y="231"/>
                        <a:pt x="72" y="246"/>
                      </a:cubicBezTo>
                      <a:cubicBezTo>
                        <a:pt x="79" y="252"/>
                        <a:pt x="87" y="259"/>
                        <a:pt x="95" y="267"/>
                      </a:cubicBezTo>
                      <a:cubicBezTo>
                        <a:pt x="97" y="268"/>
                        <a:pt x="98" y="269"/>
                        <a:pt x="99" y="270"/>
                      </a:cubicBezTo>
                      <a:cubicBezTo>
                        <a:pt x="103" y="274"/>
                        <a:pt x="108" y="278"/>
                        <a:pt x="113" y="283"/>
                      </a:cubicBezTo>
                      <a:cubicBezTo>
                        <a:pt x="133" y="272"/>
                        <a:pt x="150" y="241"/>
                        <a:pt x="170" y="207"/>
                      </a:cubicBezTo>
                      <a:cubicBezTo>
                        <a:pt x="203" y="151"/>
                        <a:pt x="196" y="72"/>
                        <a:pt x="155" y="31"/>
                      </a:cubicBezTo>
                      <a:cubicBezTo>
                        <a:pt x="126" y="2"/>
                        <a:pt x="88" y="0"/>
                        <a:pt x="56" y="22"/>
                      </a:cubicBezTo>
                      <a:cubicBezTo>
                        <a:pt x="44" y="31"/>
                        <a:pt x="32" y="43"/>
                        <a:pt x="22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30" name="işḻíḑe">
                  <a:extLst>
                    <a:ext uri="{FF2B5EF4-FFF2-40B4-BE49-F238E27FC236}">
                      <a16:creationId xmlns:a16="http://schemas.microsoft.com/office/drawing/2014/main" id="{D1C953BF-55D7-4CAA-A89E-4667CA642AE3}"/>
                    </a:ext>
                  </a:extLst>
                </p:cNvPr>
                <p:cNvSpPr/>
                <p:nvPr/>
              </p:nvSpPr>
              <p:spPr bwMode="auto">
                <a:xfrm>
                  <a:off x="5273049" y="2412785"/>
                  <a:ext cx="610274" cy="626605"/>
                </a:xfrm>
                <a:custGeom>
                  <a:avLst/>
                  <a:gdLst>
                    <a:gd name="T0" fmla="*/ 381 w 382"/>
                    <a:gd name="T1" fmla="*/ 346 h 392"/>
                    <a:gd name="T2" fmla="*/ 374 w 382"/>
                    <a:gd name="T3" fmla="*/ 338 h 392"/>
                    <a:gd name="T4" fmla="*/ 80 w 382"/>
                    <a:gd name="T5" fmla="*/ 67 h 392"/>
                    <a:gd name="T6" fmla="*/ 66 w 382"/>
                    <a:gd name="T7" fmla="*/ 54 h 392"/>
                    <a:gd name="T8" fmla="*/ 62 w 382"/>
                    <a:gd name="T9" fmla="*/ 51 h 392"/>
                    <a:gd name="T10" fmla="*/ 39 w 382"/>
                    <a:gd name="T11" fmla="*/ 30 h 392"/>
                    <a:gd name="T12" fmla="*/ 1 w 382"/>
                    <a:gd name="T13" fmla="*/ 0 h 392"/>
                    <a:gd name="T14" fmla="*/ 1 w 382"/>
                    <a:gd name="T15" fmla="*/ 0 h 392"/>
                    <a:gd name="T16" fmla="*/ 1 w 382"/>
                    <a:gd name="T17" fmla="*/ 0 h 392"/>
                    <a:gd name="T18" fmla="*/ 1 w 382"/>
                    <a:gd name="T19" fmla="*/ 0 h 392"/>
                    <a:gd name="T20" fmla="*/ 1 w 382"/>
                    <a:gd name="T21" fmla="*/ 2 h 392"/>
                    <a:gd name="T22" fmla="*/ 57 w 382"/>
                    <a:gd name="T23" fmla="*/ 69 h 392"/>
                    <a:gd name="T24" fmla="*/ 70 w 382"/>
                    <a:gd name="T25" fmla="*/ 84 h 392"/>
                    <a:gd name="T26" fmla="*/ 71 w 382"/>
                    <a:gd name="T27" fmla="*/ 85 h 392"/>
                    <a:gd name="T28" fmla="*/ 347 w 382"/>
                    <a:gd name="T29" fmla="*/ 384 h 392"/>
                    <a:gd name="T30" fmla="*/ 355 w 382"/>
                    <a:gd name="T31" fmla="*/ 392 h 392"/>
                    <a:gd name="T32" fmla="*/ 358 w 382"/>
                    <a:gd name="T33" fmla="*/ 391 h 392"/>
                    <a:gd name="T34" fmla="*/ 374 w 382"/>
                    <a:gd name="T35" fmla="*/ 376 h 392"/>
                    <a:gd name="T36" fmla="*/ 381 w 382"/>
                    <a:gd name="T37" fmla="*/ 351 h 392"/>
                    <a:gd name="T38" fmla="*/ 381 w 382"/>
                    <a:gd name="T39" fmla="*/ 346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82" h="392">
                      <a:moveTo>
                        <a:pt x="381" y="346"/>
                      </a:moveTo>
                      <a:cubicBezTo>
                        <a:pt x="381" y="346"/>
                        <a:pt x="379" y="343"/>
                        <a:pt x="374" y="338"/>
                      </a:cubicBezTo>
                      <a:cubicBezTo>
                        <a:pt x="337" y="304"/>
                        <a:pt x="177" y="154"/>
                        <a:pt x="80" y="67"/>
                      </a:cubicBezTo>
                      <a:cubicBezTo>
                        <a:pt x="75" y="62"/>
                        <a:pt x="70" y="58"/>
                        <a:pt x="66" y="54"/>
                      </a:cubicBezTo>
                      <a:cubicBezTo>
                        <a:pt x="65" y="53"/>
                        <a:pt x="64" y="52"/>
                        <a:pt x="62" y="51"/>
                      </a:cubicBezTo>
                      <a:cubicBezTo>
                        <a:pt x="54" y="43"/>
                        <a:pt x="46" y="36"/>
                        <a:pt x="39" y="30"/>
                      </a:cubicBezTo>
                      <a:cubicBezTo>
                        <a:pt x="22" y="15"/>
                        <a:pt x="4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3" y="9"/>
                        <a:pt x="31" y="40"/>
                        <a:pt x="57" y="69"/>
                      </a:cubicBezTo>
                      <a:cubicBezTo>
                        <a:pt x="61" y="73"/>
                        <a:pt x="65" y="78"/>
                        <a:pt x="70" y="84"/>
                      </a:cubicBezTo>
                      <a:cubicBezTo>
                        <a:pt x="71" y="84"/>
                        <a:pt x="71" y="85"/>
                        <a:pt x="71" y="85"/>
                      </a:cubicBezTo>
                      <a:cubicBezTo>
                        <a:pt x="162" y="186"/>
                        <a:pt x="312" y="347"/>
                        <a:pt x="347" y="384"/>
                      </a:cubicBezTo>
                      <a:cubicBezTo>
                        <a:pt x="352" y="389"/>
                        <a:pt x="355" y="392"/>
                        <a:pt x="355" y="392"/>
                      </a:cubicBezTo>
                      <a:cubicBezTo>
                        <a:pt x="355" y="392"/>
                        <a:pt x="356" y="392"/>
                        <a:pt x="358" y="391"/>
                      </a:cubicBezTo>
                      <a:cubicBezTo>
                        <a:pt x="362" y="390"/>
                        <a:pt x="367" y="386"/>
                        <a:pt x="374" y="376"/>
                      </a:cubicBezTo>
                      <a:cubicBezTo>
                        <a:pt x="380" y="365"/>
                        <a:pt x="381" y="356"/>
                        <a:pt x="381" y="351"/>
                      </a:cubicBezTo>
                      <a:cubicBezTo>
                        <a:pt x="382" y="348"/>
                        <a:pt x="381" y="346"/>
                        <a:pt x="381" y="34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</p:grpSp>
        </p:grpSp>
        <p:grpSp>
          <p:nvGrpSpPr>
            <p:cNvPr id="7" name="iṣlidè">
              <a:extLst>
                <a:ext uri="{FF2B5EF4-FFF2-40B4-BE49-F238E27FC236}">
                  <a16:creationId xmlns:a16="http://schemas.microsoft.com/office/drawing/2014/main" id="{E43FDA86-7AE8-485B-B2B4-F2F5BF902DD1}"/>
                </a:ext>
              </a:extLst>
            </p:cNvPr>
            <p:cNvGrpSpPr/>
            <p:nvPr/>
          </p:nvGrpSpPr>
          <p:grpSpPr>
            <a:xfrm>
              <a:off x="719137" y="1183622"/>
              <a:ext cx="3176147" cy="1378371"/>
              <a:chOff x="719137" y="2442364"/>
              <a:chExt cx="5376847" cy="1378371"/>
            </a:xfrm>
          </p:grpSpPr>
          <p:sp>
            <p:nvSpPr>
              <p:cNvPr id="18" name="ï$ḷiḍê">
                <a:extLst>
                  <a:ext uri="{FF2B5EF4-FFF2-40B4-BE49-F238E27FC236}">
                    <a16:creationId xmlns:a16="http://schemas.microsoft.com/office/drawing/2014/main" id="{83DA5764-94DC-4A83-90D4-F069318BF7BB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19" name="íṧlïďe">
                <a:extLst>
                  <a:ext uri="{FF2B5EF4-FFF2-40B4-BE49-F238E27FC236}">
                    <a16:creationId xmlns:a16="http://schemas.microsoft.com/office/drawing/2014/main" id="{CCDFD5D9-3D94-4CDE-93FD-A11B714AADC1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D0A6731-FF64-4689-AC5C-CB7510843A86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2667630"/>
              <a:ext cx="300848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4AE44F2-F808-4880-A53F-88F9E63D2C3B}"/>
                </a:ext>
              </a:extLst>
            </p:cNvPr>
            <p:cNvCxnSpPr>
              <a:stCxn id="35" idx="3"/>
            </p:cNvCxnSpPr>
            <p:nvPr/>
          </p:nvCxnSpPr>
          <p:spPr>
            <a:xfrm flipH="1">
              <a:off x="3678406" y="2265450"/>
              <a:ext cx="344802" cy="40218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îŝḷîḍê">
              <a:extLst>
                <a:ext uri="{FF2B5EF4-FFF2-40B4-BE49-F238E27FC236}">
                  <a16:creationId xmlns:a16="http://schemas.microsoft.com/office/drawing/2014/main" id="{E451DD0D-6570-4572-8156-7D8B04D2BBC7}"/>
                </a:ext>
              </a:extLst>
            </p:cNvPr>
            <p:cNvGrpSpPr/>
            <p:nvPr/>
          </p:nvGrpSpPr>
          <p:grpSpPr>
            <a:xfrm>
              <a:off x="719137" y="3671134"/>
              <a:ext cx="3176147" cy="1378371"/>
              <a:chOff x="719137" y="2442364"/>
              <a:chExt cx="5376847" cy="1378371"/>
            </a:xfrm>
          </p:grpSpPr>
          <p:sp>
            <p:nvSpPr>
              <p:cNvPr id="16" name="îS1iďè">
                <a:extLst>
                  <a:ext uri="{FF2B5EF4-FFF2-40B4-BE49-F238E27FC236}">
                    <a16:creationId xmlns:a16="http://schemas.microsoft.com/office/drawing/2014/main" id="{E692D6C1-8135-4A55-84E0-376F4102B626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  <a:endParaRPr lang="zh-CN" altLang="en-US" sz="1100" dirty="0"/>
              </a:p>
            </p:txBody>
          </p:sp>
          <p:sp>
            <p:nvSpPr>
              <p:cNvPr id="17" name="î$ļïḍê">
                <a:extLst>
                  <a:ext uri="{FF2B5EF4-FFF2-40B4-BE49-F238E27FC236}">
                    <a16:creationId xmlns:a16="http://schemas.microsoft.com/office/drawing/2014/main" id="{CC0552CA-18F4-4C5F-BFC0-5FEC9BC3ECA9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9391690-EF38-4B6B-B0AA-EF394E5DAE59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869000"/>
              <a:ext cx="300848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7B7066C-4098-47C6-95FA-6FA03AECDDF9}"/>
                </a:ext>
              </a:extLst>
            </p:cNvPr>
            <p:cNvCxnSpPr>
              <a:stCxn id="26" idx="5"/>
            </p:cNvCxnSpPr>
            <p:nvPr/>
          </p:nvCxnSpPr>
          <p:spPr>
            <a:xfrm flipH="1">
              <a:off x="3678406" y="3034161"/>
              <a:ext cx="554918" cy="183483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Sḷîdê">
              <a:extLst>
                <a:ext uri="{FF2B5EF4-FFF2-40B4-BE49-F238E27FC236}">
                  <a16:creationId xmlns:a16="http://schemas.microsoft.com/office/drawing/2014/main" id="{E6244F5A-E674-444C-AE15-F8DF4F4DF21D}"/>
                </a:ext>
              </a:extLst>
            </p:cNvPr>
            <p:cNvGrpSpPr/>
            <p:nvPr/>
          </p:nvGrpSpPr>
          <p:grpSpPr>
            <a:xfrm>
              <a:off x="7971982" y="2543480"/>
              <a:ext cx="3548507" cy="1899399"/>
              <a:chOff x="687278" y="2398652"/>
              <a:chExt cx="3524773" cy="1899399"/>
            </a:xfrm>
          </p:grpSpPr>
          <p:sp>
            <p:nvSpPr>
              <p:cNvPr id="14" name="îşļïḍe">
                <a:extLst>
                  <a:ext uri="{FF2B5EF4-FFF2-40B4-BE49-F238E27FC236}">
                    <a16:creationId xmlns:a16="http://schemas.microsoft.com/office/drawing/2014/main" id="{5AB7C921-10F7-4C25-B2E6-178530119B6B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457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  <p:sp>
            <p:nvSpPr>
              <p:cNvPr id="15" name="ïŝlïḋè">
                <a:extLst>
                  <a:ext uri="{FF2B5EF4-FFF2-40B4-BE49-F238E27FC236}">
                    <a16:creationId xmlns:a16="http://schemas.microsoft.com/office/drawing/2014/main" id="{1FD03CCB-C64F-4754-AFA3-E8758A033558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89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DF405-6F75-4F6E-ADD4-35C99685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2B306B-CAF2-4301-A777-952507FC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2deb0431-897a-4eb7-8a86-c7725a9b19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631CD9A-3418-45CD-A08B-CF7EBD3E85B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39903" y="1329145"/>
            <a:ext cx="8919332" cy="4603219"/>
            <a:chOff x="1639903" y="1329145"/>
            <a:chExt cx="8919332" cy="4603219"/>
          </a:xfrm>
        </p:grpSpPr>
        <p:sp>
          <p:nvSpPr>
            <p:cNvPr id="6" name="í$ľîḍe">
              <a:extLst>
                <a:ext uri="{FF2B5EF4-FFF2-40B4-BE49-F238E27FC236}">
                  <a16:creationId xmlns:a16="http://schemas.microsoft.com/office/drawing/2014/main" id="{E0DC28A3-5F7E-4B64-AB31-93E2A241268A}"/>
                </a:ext>
              </a:extLst>
            </p:cNvPr>
            <p:cNvSpPr/>
            <p:nvPr/>
          </p:nvSpPr>
          <p:spPr>
            <a:xfrm>
              <a:off x="1639910" y="1706996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íś1íḓê">
              <a:extLst>
                <a:ext uri="{FF2B5EF4-FFF2-40B4-BE49-F238E27FC236}">
                  <a16:creationId xmlns:a16="http://schemas.microsoft.com/office/drawing/2014/main" id="{1815DD5F-A128-4FAD-8401-936F1B2F4651}"/>
                </a:ext>
              </a:extLst>
            </p:cNvPr>
            <p:cNvSpPr/>
            <p:nvPr/>
          </p:nvSpPr>
          <p:spPr>
            <a:xfrm>
              <a:off x="1639910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i$ḻíḓe">
              <a:extLst>
                <a:ext uri="{FF2B5EF4-FFF2-40B4-BE49-F238E27FC236}">
                  <a16:creationId xmlns:a16="http://schemas.microsoft.com/office/drawing/2014/main" id="{966622CB-2B26-4F6D-AF9E-D66D6CBDF487}"/>
                </a:ext>
              </a:extLst>
            </p:cNvPr>
            <p:cNvSpPr/>
            <p:nvPr/>
          </p:nvSpPr>
          <p:spPr>
            <a:xfrm rot="2700000">
              <a:off x="3171895" y="377260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íś1ídè">
              <a:extLst>
                <a:ext uri="{FF2B5EF4-FFF2-40B4-BE49-F238E27FC236}">
                  <a16:creationId xmlns:a16="http://schemas.microsoft.com/office/drawing/2014/main" id="{E8C7D968-CC2E-4375-9A11-122E4DF1BEDD}"/>
                </a:ext>
              </a:extLst>
            </p:cNvPr>
            <p:cNvSpPr/>
            <p:nvPr/>
          </p:nvSpPr>
          <p:spPr bwMode="auto">
            <a:xfrm>
              <a:off x="3390202" y="3917886"/>
              <a:ext cx="319088" cy="465117"/>
            </a:xfrm>
            <a:custGeom>
              <a:avLst/>
              <a:gdLst>
                <a:gd name="connsiteX0" fmla="*/ 192044 w 319088"/>
                <a:gd name="connsiteY0" fmla="*/ 410183 h 465117"/>
                <a:gd name="connsiteX1" fmla="*/ 130575 w 319088"/>
                <a:gd name="connsiteY1" fmla="*/ 417892 h 465117"/>
                <a:gd name="connsiteX2" fmla="*/ 159544 w 319088"/>
                <a:gd name="connsiteY2" fmla="*/ 436046 h 465117"/>
                <a:gd name="connsiteX3" fmla="*/ 192044 w 319088"/>
                <a:gd name="connsiteY3" fmla="*/ 410183 h 465117"/>
                <a:gd name="connsiteX4" fmla="*/ 206181 w 319088"/>
                <a:gd name="connsiteY4" fmla="*/ 364811 h 465117"/>
                <a:gd name="connsiteX5" fmla="*/ 116423 w 319088"/>
                <a:gd name="connsiteY5" fmla="*/ 376030 h 465117"/>
                <a:gd name="connsiteX6" fmla="*/ 116556 w 319088"/>
                <a:gd name="connsiteY6" fmla="*/ 376482 h 465117"/>
                <a:gd name="connsiteX7" fmla="*/ 125213 w 319088"/>
                <a:gd name="connsiteY7" fmla="*/ 404024 h 465117"/>
                <a:gd name="connsiteX8" fmla="*/ 197140 w 319088"/>
                <a:gd name="connsiteY8" fmla="*/ 395001 h 465117"/>
                <a:gd name="connsiteX9" fmla="*/ 202355 w 319088"/>
                <a:gd name="connsiteY9" fmla="*/ 377645 h 465117"/>
                <a:gd name="connsiteX10" fmla="*/ 206181 w 319088"/>
                <a:gd name="connsiteY10" fmla="*/ 364811 h 465117"/>
                <a:gd name="connsiteX11" fmla="*/ 103275 w 319088"/>
                <a:gd name="connsiteY11" fmla="*/ 334318 h 465117"/>
                <a:gd name="connsiteX12" fmla="*/ 112198 w 319088"/>
                <a:gd name="connsiteY12" fmla="*/ 362054 h 465117"/>
                <a:gd name="connsiteX13" fmla="*/ 210805 w 319088"/>
                <a:gd name="connsiteY13" fmla="*/ 349694 h 465117"/>
                <a:gd name="connsiteX14" fmla="*/ 215916 w 319088"/>
                <a:gd name="connsiteY14" fmla="*/ 334318 h 465117"/>
                <a:gd name="connsiteX15" fmla="*/ 159419 w 319088"/>
                <a:gd name="connsiteY15" fmla="*/ 73025 h 465117"/>
                <a:gd name="connsiteX16" fmla="*/ 166687 w 319088"/>
                <a:gd name="connsiteY16" fmla="*/ 80289 h 465117"/>
                <a:gd name="connsiteX17" fmla="*/ 159419 w 319088"/>
                <a:gd name="connsiteY17" fmla="*/ 87556 h 465117"/>
                <a:gd name="connsiteX18" fmla="*/ 86762 w 319088"/>
                <a:gd name="connsiteY18" fmla="*/ 160213 h 465117"/>
                <a:gd name="connsiteX19" fmla="*/ 79495 w 319088"/>
                <a:gd name="connsiteY19" fmla="*/ 167481 h 465117"/>
                <a:gd name="connsiteX20" fmla="*/ 72231 w 319088"/>
                <a:gd name="connsiteY20" fmla="*/ 160213 h 465117"/>
                <a:gd name="connsiteX21" fmla="*/ 159419 w 319088"/>
                <a:gd name="connsiteY21" fmla="*/ 73025 h 465117"/>
                <a:gd name="connsiteX22" fmla="*/ 159544 w 319088"/>
                <a:gd name="connsiteY22" fmla="*/ 29071 h 465117"/>
                <a:gd name="connsiteX23" fmla="*/ 28998 w 319088"/>
                <a:gd name="connsiteY23" fmla="*/ 159891 h 465117"/>
                <a:gd name="connsiteX24" fmla="*/ 67481 w 319088"/>
                <a:gd name="connsiteY24" fmla="*/ 258475 h 465117"/>
                <a:gd name="connsiteX25" fmla="*/ 91930 w 319088"/>
                <a:gd name="connsiteY25" fmla="*/ 305247 h 465117"/>
                <a:gd name="connsiteX26" fmla="*/ 227291 w 319088"/>
                <a:gd name="connsiteY26" fmla="*/ 305247 h 465117"/>
                <a:gd name="connsiteX27" fmla="*/ 251563 w 319088"/>
                <a:gd name="connsiteY27" fmla="*/ 258647 h 465117"/>
                <a:gd name="connsiteX28" fmla="*/ 290075 w 319088"/>
                <a:gd name="connsiteY28" fmla="*/ 159891 h 465117"/>
                <a:gd name="connsiteX29" fmla="*/ 159544 w 319088"/>
                <a:gd name="connsiteY29" fmla="*/ 29071 h 465117"/>
                <a:gd name="connsiteX30" fmla="*/ 159544 w 319088"/>
                <a:gd name="connsiteY30" fmla="*/ 0 h 465117"/>
                <a:gd name="connsiteX31" fmla="*/ 319088 w 319088"/>
                <a:gd name="connsiteY31" fmla="*/ 159891 h 465117"/>
                <a:gd name="connsiteX32" fmla="*/ 246112 w 319088"/>
                <a:gd name="connsiteY32" fmla="*/ 335438 h 465117"/>
                <a:gd name="connsiteX33" fmla="*/ 159544 w 319088"/>
                <a:gd name="connsiteY33" fmla="*/ 465117 h 465117"/>
                <a:gd name="connsiteX34" fmla="*/ 72962 w 319088"/>
                <a:gd name="connsiteY34" fmla="*/ 335115 h 465117"/>
                <a:gd name="connsiteX35" fmla="*/ 0 w 319088"/>
                <a:gd name="connsiteY35" fmla="*/ 159891 h 465117"/>
                <a:gd name="connsiteX36" fmla="*/ 159544 w 319088"/>
                <a:gd name="connsiteY36" fmla="*/ 0 h 4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9088" h="465117">
                  <a:moveTo>
                    <a:pt x="192044" y="410183"/>
                  </a:moveTo>
                  <a:lnTo>
                    <a:pt x="130575" y="417892"/>
                  </a:lnTo>
                  <a:cubicBezTo>
                    <a:pt x="138080" y="434366"/>
                    <a:pt x="144845" y="436046"/>
                    <a:pt x="159544" y="436046"/>
                  </a:cubicBezTo>
                  <a:cubicBezTo>
                    <a:pt x="176666" y="436046"/>
                    <a:pt x="183151" y="434215"/>
                    <a:pt x="192044" y="410183"/>
                  </a:cubicBezTo>
                  <a:close/>
                  <a:moveTo>
                    <a:pt x="206181" y="364811"/>
                  </a:moveTo>
                  <a:lnTo>
                    <a:pt x="116423" y="376030"/>
                  </a:lnTo>
                  <a:cubicBezTo>
                    <a:pt x="116452" y="376181"/>
                    <a:pt x="116512" y="376353"/>
                    <a:pt x="116556" y="376482"/>
                  </a:cubicBezTo>
                  <a:cubicBezTo>
                    <a:pt x="119894" y="387852"/>
                    <a:pt x="122657" y="396573"/>
                    <a:pt x="125213" y="404024"/>
                  </a:cubicBezTo>
                  <a:lnTo>
                    <a:pt x="197140" y="395001"/>
                  </a:lnTo>
                  <a:cubicBezTo>
                    <a:pt x="198736" y="389855"/>
                    <a:pt x="200449" y="384191"/>
                    <a:pt x="202355" y="377645"/>
                  </a:cubicBezTo>
                  <a:cubicBezTo>
                    <a:pt x="203537" y="373618"/>
                    <a:pt x="204911" y="369096"/>
                    <a:pt x="206181" y="364811"/>
                  </a:cubicBezTo>
                  <a:close/>
                  <a:moveTo>
                    <a:pt x="103275" y="334318"/>
                  </a:moveTo>
                  <a:cubicBezTo>
                    <a:pt x="106584" y="344073"/>
                    <a:pt x="109568" y="353311"/>
                    <a:pt x="112198" y="362054"/>
                  </a:cubicBezTo>
                  <a:cubicBezTo>
                    <a:pt x="112198" y="362054"/>
                    <a:pt x="210805" y="349694"/>
                    <a:pt x="210805" y="349694"/>
                  </a:cubicBezTo>
                  <a:cubicBezTo>
                    <a:pt x="212356" y="344762"/>
                    <a:pt x="214144" y="339529"/>
                    <a:pt x="215916" y="334318"/>
                  </a:cubicBezTo>
                  <a:close/>
                  <a:moveTo>
                    <a:pt x="159419" y="73025"/>
                  </a:moveTo>
                  <a:cubicBezTo>
                    <a:pt x="163434" y="73025"/>
                    <a:pt x="166687" y="76279"/>
                    <a:pt x="166687" y="80289"/>
                  </a:cubicBezTo>
                  <a:cubicBezTo>
                    <a:pt x="166687" y="84299"/>
                    <a:pt x="163434" y="87556"/>
                    <a:pt x="159419" y="87556"/>
                  </a:cubicBezTo>
                  <a:cubicBezTo>
                    <a:pt x="119359" y="87556"/>
                    <a:pt x="86762" y="120153"/>
                    <a:pt x="86762" y="160213"/>
                  </a:cubicBezTo>
                  <a:cubicBezTo>
                    <a:pt x="86762" y="164223"/>
                    <a:pt x="83509" y="167481"/>
                    <a:pt x="79495" y="167481"/>
                  </a:cubicBezTo>
                  <a:cubicBezTo>
                    <a:pt x="75480" y="167481"/>
                    <a:pt x="72231" y="164223"/>
                    <a:pt x="72231" y="160213"/>
                  </a:cubicBezTo>
                  <a:cubicBezTo>
                    <a:pt x="72231" y="112128"/>
                    <a:pt x="111339" y="73025"/>
                    <a:pt x="159419" y="73025"/>
                  </a:cubicBezTo>
                  <a:close/>
                  <a:moveTo>
                    <a:pt x="159544" y="29071"/>
                  </a:moveTo>
                  <a:cubicBezTo>
                    <a:pt x="87557" y="29071"/>
                    <a:pt x="28998" y="87752"/>
                    <a:pt x="28998" y="159891"/>
                  </a:cubicBezTo>
                  <a:cubicBezTo>
                    <a:pt x="28998" y="189436"/>
                    <a:pt x="48557" y="224537"/>
                    <a:pt x="67481" y="258475"/>
                  </a:cubicBezTo>
                  <a:cubicBezTo>
                    <a:pt x="76035" y="273829"/>
                    <a:pt x="84706" y="289549"/>
                    <a:pt x="91930" y="305247"/>
                  </a:cubicBezTo>
                  <a:lnTo>
                    <a:pt x="227291" y="305247"/>
                  </a:lnTo>
                  <a:cubicBezTo>
                    <a:pt x="234485" y="289613"/>
                    <a:pt x="243083" y="273979"/>
                    <a:pt x="251563" y="258647"/>
                  </a:cubicBezTo>
                  <a:cubicBezTo>
                    <a:pt x="270516" y="224494"/>
                    <a:pt x="290075" y="189221"/>
                    <a:pt x="290075" y="159891"/>
                  </a:cubicBezTo>
                  <a:cubicBezTo>
                    <a:pt x="290075" y="87752"/>
                    <a:pt x="231516" y="29071"/>
                    <a:pt x="159544" y="29071"/>
                  </a:cubicBezTo>
                  <a:close/>
                  <a:moveTo>
                    <a:pt x="159544" y="0"/>
                  </a:moveTo>
                  <a:cubicBezTo>
                    <a:pt x="247648" y="0"/>
                    <a:pt x="319088" y="71579"/>
                    <a:pt x="319088" y="159891"/>
                  </a:cubicBezTo>
                  <a:cubicBezTo>
                    <a:pt x="319088" y="218012"/>
                    <a:pt x="265656" y="280784"/>
                    <a:pt x="246112" y="335438"/>
                  </a:cubicBezTo>
                  <a:cubicBezTo>
                    <a:pt x="217039" y="416665"/>
                    <a:pt x="221175" y="465117"/>
                    <a:pt x="159544" y="465117"/>
                  </a:cubicBezTo>
                  <a:cubicBezTo>
                    <a:pt x="98799" y="465117"/>
                    <a:pt x="102020" y="416449"/>
                    <a:pt x="72962" y="335115"/>
                  </a:cubicBezTo>
                  <a:cubicBezTo>
                    <a:pt x="53491" y="280569"/>
                    <a:pt x="0" y="218486"/>
                    <a:pt x="0" y="159891"/>
                  </a:cubicBezTo>
                  <a:cubicBezTo>
                    <a:pt x="0" y="71579"/>
                    <a:pt x="71425" y="0"/>
                    <a:pt x="15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iŝḻíḓe">
              <a:extLst>
                <a:ext uri="{FF2B5EF4-FFF2-40B4-BE49-F238E27FC236}">
                  <a16:creationId xmlns:a16="http://schemas.microsoft.com/office/drawing/2014/main" id="{3C353FB2-C248-4E71-95A8-929CC303A042}"/>
                </a:ext>
              </a:extLst>
            </p:cNvPr>
            <p:cNvSpPr/>
            <p:nvPr/>
          </p:nvSpPr>
          <p:spPr>
            <a:xfrm>
              <a:off x="6732413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işḷiďè">
              <a:extLst>
                <a:ext uri="{FF2B5EF4-FFF2-40B4-BE49-F238E27FC236}">
                  <a16:creationId xmlns:a16="http://schemas.microsoft.com/office/drawing/2014/main" id="{9FF3347D-FF57-4FD5-9E70-EE3D703E6028}"/>
                </a:ext>
              </a:extLst>
            </p:cNvPr>
            <p:cNvSpPr/>
            <p:nvPr/>
          </p:nvSpPr>
          <p:spPr>
            <a:xfrm rot="2700000">
              <a:off x="8264399" y="3772604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ïšḻîďè">
              <a:extLst>
                <a:ext uri="{FF2B5EF4-FFF2-40B4-BE49-F238E27FC236}">
                  <a16:creationId xmlns:a16="http://schemas.microsoft.com/office/drawing/2014/main" id="{8005D737-203E-42A3-928C-BAB72CA5126C}"/>
                </a:ext>
              </a:extLst>
            </p:cNvPr>
            <p:cNvSpPr/>
            <p:nvPr/>
          </p:nvSpPr>
          <p:spPr bwMode="auto">
            <a:xfrm>
              <a:off x="8409681" y="3947255"/>
              <a:ext cx="465138" cy="435749"/>
            </a:xfrm>
            <a:custGeom>
              <a:avLst/>
              <a:gdLst>
                <a:gd name="connsiteX0" fmla="*/ 73207 w 465138"/>
                <a:gd name="connsiteY0" fmla="*/ 72480 h 435749"/>
                <a:gd name="connsiteX1" fmla="*/ 73207 w 465138"/>
                <a:gd name="connsiteY1" fmla="*/ 276032 h 435749"/>
                <a:gd name="connsiteX2" fmla="*/ 391898 w 465138"/>
                <a:gd name="connsiteY2" fmla="*/ 276032 h 435749"/>
                <a:gd name="connsiteX3" fmla="*/ 391898 w 465138"/>
                <a:gd name="connsiteY3" fmla="*/ 72480 h 435749"/>
                <a:gd name="connsiteX4" fmla="*/ 391898 w 465138"/>
                <a:gd name="connsiteY4" fmla="*/ 57944 h 435749"/>
                <a:gd name="connsiteX5" fmla="*/ 406400 w 465138"/>
                <a:gd name="connsiteY5" fmla="*/ 72480 h 435749"/>
                <a:gd name="connsiteX6" fmla="*/ 406400 w 465138"/>
                <a:gd name="connsiteY6" fmla="*/ 275967 h 435749"/>
                <a:gd name="connsiteX7" fmla="*/ 391898 w 465138"/>
                <a:gd name="connsiteY7" fmla="*/ 290502 h 435749"/>
                <a:gd name="connsiteX8" fmla="*/ 73207 w 465138"/>
                <a:gd name="connsiteY8" fmla="*/ 290502 h 435749"/>
                <a:gd name="connsiteX9" fmla="*/ 58737 w 465138"/>
                <a:gd name="connsiteY9" fmla="*/ 275967 h 435749"/>
                <a:gd name="connsiteX10" fmla="*/ 58737 w 465138"/>
                <a:gd name="connsiteY10" fmla="*/ 72480 h 435749"/>
                <a:gd name="connsiteX11" fmla="*/ 73207 w 465138"/>
                <a:gd name="connsiteY11" fmla="*/ 57998 h 435749"/>
                <a:gd name="connsiteX12" fmla="*/ 43585 w 465138"/>
                <a:gd name="connsiteY12" fmla="*/ 29051 h 435749"/>
                <a:gd name="connsiteX13" fmla="*/ 29050 w 465138"/>
                <a:gd name="connsiteY13" fmla="*/ 43577 h 435749"/>
                <a:gd name="connsiteX14" fmla="*/ 29050 w 465138"/>
                <a:gd name="connsiteY14" fmla="*/ 334130 h 435749"/>
                <a:gd name="connsiteX15" fmla="*/ 43585 w 465138"/>
                <a:gd name="connsiteY15" fmla="*/ 348656 h 435749"/>
                <a:gd name="connsiteX16" fmla="*/ 174405 w 465138"/>
                <a:gd name="connsiteY16" fmla="*/ 348656 h 435749"/>
                <a:gd name="connsiteX17" fmla="*/ 290690 w 465138"/>
                <a:gd name="connsiteY17" fmla="*/ 348656 h 435749"/>
                <a:gd name="connsiteX18" fmla="*/ 421531 w 465138"/>
                <a:gd name="connsiteY18" fmla="*/ 348656 h 435749"/>
                <a:gd name="connsiteX19" fmla="*/ 436045 w 465138"/>
                <a:gd name="connsiteY19" fmla="*/ 334130 h 435749"/>
                <a:gd name="connsiteX20" fmla="*/ 436045 w 465138"/>
                <a:gd name="connsiteY20" fmla="*/ 43577 h 435749"/>
                <a:gd name="connsiteX21" fmla="*/ 421531 w 465138"/>
                <a:gd name="connsiteY21" fmla="*/ 29051 h 435749"/>
                <a:gd name="connsiteX22" fmla="*/ 43585 w 465138"/>
                <a:gd name="connsiteY22" fmla="*/ 0 h 435749"/>
                <a:gd name="connsiteX23" fmla="*/ 421531 w 465138"/>
                <a:gd name="connsiteY23" fmla="*/ 0 h 435749"/>
                <a:gd name="connsiteX24" fmla="*/ 465138 w 465138"/>
                <a:gd name="connsiteY24" fmla="*/ 43577 h 435749"/>
                <a:gd name="connsiteX25" fmla="*/ 465138 w 465138"/>
                <a:gd name="connsiteY25" fmla="*/ 334130 h 435749"/>
                <a:gd name="connsiteX26" fmla="*/ 421661 w 465138"/>
                <a:gd name="connsiteY26" fmla="*/ 377687 h 435749"/>
                <a:gd name="connsiteX27" fmla="*/ 276154 w 465138"/>
                <a:gd name="connsiteY27" fmla="*/ 377687 h 435749"/>
                <a:gd name="connsiteX28" fmla="*/ 276154 w 465138"/>
                <a:gd name="connsiteY28" fmla="*/ 395360 h 435749"/>
                <a:gd name="connsiteX29" fmla="*/ 366899 w 465138"/>
                <a:gd name="connsiteY29" fmla="*/ 407142 h 435749"/>
                <a:gd name="connsiteX30" fmla="*/ 377903 w 465138"/>
                <a:gd name="connsiteY30" fmla="*/ 421223 h 435749"/>
                <a:gd name="connsiteX31" fmla="*/ 363368 w 465138"/>
                <a:gd name="connsiteY31" fmla="*/ 435749 h 435749"/>
                <a:gd name="connsiteX32" fmla="*/ 101727 w 465138"/>
                <a:gd name="connsiteY32" fmla="*/ 435749 h 435749"/>
                <a:gd name="connsiteX33" fmla="*/ 87192 w 465138"/>
                <a:gd name="connsiteY33" fmla="*/ 421223 h 435749"/>
                <a:gd name="connsiteX34" fmla="*/ 98217 w 465138"/>
                <a:gd name="connsiteY34" fmla="*/ 407142 h 435749"/>
                <a:gd name="connsiteX35" fmla="*/ 188941 w 465138"/>
                <a:gd name="connsiteY35" fmla="*/ 395360 h 435749"/>
                <a:gd name="connsiteX36" fmla="*/ 188941 w 465138"/>
                <a:gd name="connsiteY36" fmla="*/ 377687 h 435749"/>
                <a:gd name="connsiteX37" fmla="*/ 43456 w 465138"/>
                <a:gd name="connsiteY37" fmla="*/ 377687 h 435749"/>
                <a:gd name="connsiteX38" fmla="*/ 0 w 465138"/>
                <a:gd name="connsiteY38" fmla="*/ 334130 h 435749"/>
                <a:gd name="connsiteX39" fmla="*/ 0 w 465138"/>
                <a:gd name="connsiteY39" fmla="*/ 43577 h 435749"/>
                <a:gd name="connsiteX40" fmla="*/ 43585 w 465138"/>
                <a:gd name="connsiteY40" fmla="*/ 0 h 4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138" h="435749">
                  <a:moveTo>
                    <a:pt x="73207" y="72480"/>
                  </a:moveTo>
                  <a:lnTo>
                    <a:pt x="73207" y="276032"/>
                  </a:lnTo>
                  <a:lnTo>
                    <a:pt x="391898" y="276032"/>
                  </a:lnTo>
                  <a:cubicBezTo>
                    <a:pt x="391898" y="276032"/>
                    <a:pt x="391898" y="72480"/>
                    <a:pt x="391898" y="72480"/>
                  </a:cubicBezTo>
                  <a:close/>
                  <a:moveTo>
                    <a:pt x="391898" y="57944"/>
                  </a:moveTo>
                  <a:cubicBezTo>
                    <a:pt x="399913" y="57944"/>
                    <a:pt x="406400" y="64437"/>
                    <a:pt x="406400" y="72480"/>
                  </a:cubicBezTo>
                  <a:lnTo>
                    <a:pt x="406400" y="275967"/>
                  </a:lnTo>
                  <a:cubicBezTo>
                    <a:pt x="406400" y="284010"/>
                    <a:pt x="399913" y="290502"/>
                    <a:pt x="391898" y="290502"/>
                  </a:cubicBezTo>
                  <a:lnTo>
                    <a:pt x="73207" y="290502"/>
                  </a:lnTo>
                  <a:cubicBezTo>
                    <a:pt x="65207" y="290502"/>
                    <a:pt x="58737" y="284010"/>
                    <a:pt x="58737" y="275967"/>
                  </a:cubicBezTo>
                  <a:lnTo>
                    <a:pt x="58737" y="72480"/>
                  </a:lnTo>
                  <a:cubicBezTo>
                    <a:pt x="58737" y="64437"/>
                    <a:pt x="65207" y="57998"/>
                    <a:pt x="73207" y="57998"/>
                  </a:cubicBezTo>
                  <a:close/>
                  <a:moveTo>
                    <a:pt x="43585" y="29051"/>
                  </a:moveTo>
                  <a:cubicBezTo>
                    <a:pt x="35553" y="29051"/>
                    <a:pt x="29050" y="35548"/>
                    <a:pt x="29050" y="43577"/>
                  </a:cubicBezTo>
                  <a:lnTo>
                    <a:pt x="29050" y="334130"/>
                  </a:lnTo>
                  <a:cubicBezTo>
                    <a:pt x="29050" y="342139"/>
                    <a:pt x="35553" y="348656"/>
                    <a:pt x="43585" y="348656"/>
                  </a:cubicBezTo>
                  <a:lnTo>
                    <a:pt x="174405" y="348656"/>
                  </a:lnTo>
                  <a:lnTo>
                    <a:pt x="290690" y="348656"/>
                  </a:lnTo>
                  <a:lnTo>
                    <a:pt x="421531" y="348656"/>
                  </a:lnTo>
                  <a:cubicBezTo>
                    <a:pt x="429521" y="348656"/>
                    <a:pt x="436045" y="342139"/>
                    <a:pt x="436045" y="334130"/>
                  </a:cubicBezTo>
                  <a:cubicBezTo>
                    <a:pt x="436045" y="334130"/>
                    <a:pt x="436045" y="43577"/>
                    <a:pt x="436045" y="43577"/>
                  </a:cubicBezTo>
                  <a:cubicBezTo>
                    <a:pt x="436045" y="35548"/>
                    <a:pt x="429521" y="29051"/>
                    <a:pt x="421531" y="29051"/>
                  </a:cubicBezTo>
                  <a:close/>
                  <a:moveTo>
                    <a:pt x="43585" y="0"/>
                  </a:moveTo>
                  <a:lnTo>
                    <a:pt x="421531" y="0"/>
                  </a:lnTo>
                  <a:cubicBezTo>
                    <a:pt x="445585" y="0"/>
                    <a:pt x="465138" y="19489"/>
                    <a:pt x="465138" y="43577"/>
                  </a:cubicBezTo>
                  <a:lnTo>
                    <a:pt x="465138" y="334130"/>
                  </a:lnTo>
                  <a:cubicBezTo>
                    <a:pt x="465138" y="358158"/>
                    <a:pt x="445671" y="377626"/>
                    <a:pt x="421661" y="377687"/>
                  </a:cubicBezTo>
                  <a:lnTo>
                    <a:pt x="276154" y="377687"/>
                  </a:lnTo>
                  <a:lnTo>
                    <a:pt x="276154" y="395360"/>
                  </a:lnTo>
                  <a:lnTo>
                    <a:pt x="366899" y="407142"/>
                  </a:lnTo>
                  <a:cubicBezTo>
                    <a:pt x="373381" y="408776"/>
                    <a:pt x="377903" y="414566"/>
                    <a:pt x="377903" y="421223"/>
                  </a:cubicBezTo>
                  <a:cubicBezTo>
                    <a:pt x="377903" y="429253"/>
                    <a:pt x="371421" y="435749"/>
                    <a:pt x="363368" y="435749"/>
                  </a:cubicBezTo>
                  <a:lnTo>
                    <a:pt x="101727" y="435749"/>
                  </a:lnTo>
                  <a:cubicBezTo>
                    <a:pt x="93695" y="435749"/>
                    <a:pt x="87192" y="429253"/>
                    <a:pt x="87192" y="421223"/>
                  </a:cubicBezTo>
                  <a:cubicBezTo>
                    <a:pt x="87192" y="414566"/>
                    <a:pt x="91736" y="408776"/>
                    <a:pt x="98217" y="407142"/>
                  </a:cubicBezTo>
                  <a:lnTo>
                    <a:pt x="188941" y="395360"/>
                  </a:lnTo>
                  <a:lnTo>
                    <a:pt x="188941" y="377687"/>
                  </a:lnTo>
                  <a:lnTo>
                    <a:pt x="43456" y="377687"/>
                  </a:lnTo>
                  <a:cubicBezTo>
                    <a:pt x="19445" y="377626"/>
                    <a:pt x="0" y="358158"/>
                    <a:pt x="0" y="334130"/>
                  </a:cubicBezTo>
                  <a:lnTo>
                    <a:pt x="0" y="43577"/>
                  </a:lnTo>
                  <a:cubicBezTo>
                    <a:pt x="0" y="19489"/>
                    <a:pt x="19488" y="0"/>
                    <a:pt x="43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î$ļîḑe">
              <a:extLst>
                <a:ext uri="{FF2B5EF4-FFF2-40B4-BE49-F238E27FC236}">
                  <a16:creationId xmlns:a16="http://schemas.microsoft.com/office/drawing/2014/main" id="{51639B71-57C1-4BA5-A024-2F1113983948}"/>
                </a:ext>
              </a:extLst>
            </p:cNvPr>
            <p:cNvSpPr/>
            <p:nvPr/>
          </p:nvSpPr>
          <p:spPr>
            <a:xfrm>
              <a:off x="6732413" y="1706996"/>
              <a:ext cx="3819677" cy="1781907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$ḷiďé">
              <a:extLst>
                <a:ext uri="{FF2B5EF4-FFF2-40B4-BE49-F238E27FC236}">
                  <a16:creationId xmlns:a16="http://schemas.microsoft.com/office/drawing/2014/main" id="{81031AD8-E5C0-44F7-991D-C43737A68447}"/>
                </a:ext>
              </a:extLst>
            </p:cNvPr>
            <p:cNvSpPr/>
            <p:nvPr/>
          </p:nvSpPr>
          <p:spPr>
            <a:xfrm rot="2700000">
              <a:off x="8264399" y="1329145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iS1iḑé">
              <a:extLst>
                <a:ext uri="{FF2B5EF4-FFF2-40B4-BE49-F238E27FC236}">
                  <a16:creationId xmlns:a16="http://schemas.microsoft.com/office/drawing/2014/main" id="{7C641405-F04B-49ED-A29B-CA6BE0762BC9}"/>
                </a:ext>
              </a:extLst>
            </p:cNvPr>
            <p:cNvSpPr/>
            <p:nvPr/>
          </p:nvSpPr>
          <p:spPr bwMode="auto">
            <a:xfrm>
              <a:off x="8409680" y="1482365"/>
              <a:ext cx="465138" cy="391319"/>
            </a:xfrm>
            <a:custGeom>
              <a:avLst/>
              <a:gdLst>
                <a:gd name="connsiteX0" fmla="*/ 232481 w 465138"/>
                <a:gd name="connsiteY0" fmla="*/ 159544 h 391319"/>
                <a:gd name="connsiteX1" fmla="*/ 239713 w 465138"/>
                <a:gd name="connsiteY1" fmla="*/ 166773 h 391319"/>
                <a:gd name="connsiteX2" fmla="*/ 232481 w 465138"/>
                <a:gd name="connsiteY2" fmla="*/ 174005 h 391319"/>
                <a:gd name="connsiteX3" fmla="*/ 189089 w 465138"/>
                <a:gd name="connsiteY3" fmla="*/ 217385 h 391319"/>
                <a:gd name="connsiteX4" fmla="*/ 189089 w 465138"/>
                <a:gd name="connsiteY4" fmla="*/ 217397 h 391319"/>
                <a:gd name="connsiteX5" fmla="*/ 181857 w 465138"/>
                <a:gd name="connsiteY5" fmla="*/ 224629 h 391319"/>
                <a:gd name="connsiteX6" fmla="*/ 174625 w 465138"/>
                <a:gd name="connsiteY6" fmla="*/ 217397 h 391319"/>
                <a:gd name="connsiteX7" fmla="*/ 174625 w 465138"/>
                <a:gd name="connsiteY7" fmla="*/ 217385 h 391319"/>
                <a:gd name="connsiteX8" fmla="*/ 232481 w 465138"/>
                <a:gd name="connsiteY8" fmla="*/ 159544 h 391319"/>
                <a:gd name="connsiteX9" fmla="*/ 225889 w 465138"/>
                <a:gd name="connsiteY9" fmla="*/ 130827 h 391319"/>
                <a:gd name="connsiteX10" fmla="*/ 166588 w 465138"/>
                <a:gd name="connsiteY10" fmla="*/ 160907 h 391319"/>
                <a:gd name="connsiteX11" fmla="*/ 176009 w 465138"/>
                <a:gd name="connsiteY11" fmla="*/ 283458 h 391319"/>
                <a:gd name="connsiteX12" fmla="*/ 298539 w 465138"/>
                <a:gd name="connsiteY12" fmla="*/ 274036 h 391319"/>
                <a:gd name="connsiteX13" fmla="*/ 289117 w 465138"/>
                <a:gd name="connsiteY13" fmla="*/ 151496 h 391319"/>
                <a:gd name="connsiteX14" fmla="*/ 225889 w 465138"/>
                <a:gd name="connsiteY14" fmla="*/ 130827 h 391319"/>
                <a:gd name="connsiteX15" fmla="*/ 232568 w 465138"/>
                <a:gd name="connsiteY15" fmla="*/ 101600 h 391319"/>
                <a:gd name="connsiteX16" fmla="*/ 348456 w 465138"/>
                <a:gd name="connsiteY16" fmla="*/ 217488 h 391319"/>
                <a:gd name="connsiteX17" fmla="*/ 232568 w 465138"/>
                <a:gd name="connsiteY17" fmla="*/ 333364 h 391319"/>
                <a:gd name="connsiteX18" fmla="*/ 116681 w 465138"/>
                <a:gd name="connsiteY18" fmla="*/ 217488 h 391319"/>
                <a:gd name="connsiteX19" fmla="*/ 232568 w 465138"/>
                <a:gd name="connsiteY19" fmla="*/ 101600 h 391319"/>
                <a:gd name="connsiteX20" fmla="*/ 159870 w 465138"/>
                <a:gd name="connsiteY20" fmla="*/ 28987 h 391319"/>
                <a:gd name="connsiteX21" fmla="*/ 146368 w 465138"/>
                <a:gd name="connsiteY21" fmla="*/ 38099 h 391319"/>
                <a:gd name="connsiteX22" fmla="*/ 120333 w 465138"/>
                <a:gd name="connsiteY22" fmla="*/ 102975 h 391319"/>
                <a:gd name="connsiteX23" fmla="*/ 41216 w 465138"/>
                <a:gd name="connsiteY23" fmla="*/ 116146 h 391319"/>
                <a:gd name="connsiteX24" fmla="*/ 29050 w 465138"/>
                <a:gd name="connsiteY24" fmla="*/ 130440 h 391319"/>
                <a:gd name="connsiteX25" fmla="*/ 29050 w 465138"/>
                <a:gd name="connsiteY25" fmla="*/ 347821 h 391319"/>
                <a:gd name="connsiteX26" fmla="*/ 43585 w 465138"/>
                <a:gd name="connsiteY26" fmla="*/ 362314 h 391319"/>
                <a:gd name="connsiteX27" fmla="*/ 421531 w 465138"/>
                <a:gd name="connsiteY27" fmla="*/ 362314 h 391319"/>
                <a:gd name="connsiteX28" fmla="*/ 436045 w 465138"/>
                <a:gd name="connsiteY28" fmla="*/ 347821 h 391319"/>
                <a:gd name="connsiteX29" fmla="*/ 436045 w 465138"/>
                <a:gd name="connsiteY29" fmla="*/ 130440 h 391319"/>
                <a:gd name="connsiteX30" fmla="*/ 423900 w 465138"/>
                <a:gd name="connsiteY30" fmla="*/ 116146 h 391319"/>
                <a:gd name="connsiteX31" fmla="*/ 344762 w 465138"/>
                <a:gd name="connsiteY31" fmla="*/ 102975 h 391319"/>
                <a:gd name="connsiteX32" fmla="*/ 318727 w 465138"/>
                <a:gd name="connsiteY32" fmla="*/ 38099 h 391319"/>
                <a:gd name="connsiteX33" fmla="*/ 305225 w 465138"/>
                <a:gd name="connsiteY33" fmla="*/ 28987 h 391319"/>
                <a:gd name="connsiteX34" fmla="*/ 159870 w 465138"/>
                <a:gd name="connsiteY34" fmla="*/ 0 h 391319"/>
                <a:gd name="connsiteX35" fmla="*/ 305225 w 465138"/>
                <a:gd name="connsiteY35" fmla="*/ 0 h 391319"/>
                <a:gd name="connsiteX36" fmla="*/ 345710 w 465138"/>
                <a:gd name="connsiteY36" fmla="*/ 27302 h 391319"/>
                <a:gd name="connsiteX37" fmla="*/ 365672 w 465138"/>
                <a:gd name="connsiteY37" fmla="*/ 77068 h 391319"/>
                <a:gd name="connsiteX38" fmla="*/ 428681 w 465138"/>
                <a:gd name="connsiteY38" fmla="*/ 87540 h 391319"/>
                <a:gd name="connsiteX39" fmla="*/ 465138 w 465138"/>
                <a:gd name="connsiteY39" fmla="*/ 130440 h 391319"/>
                <a:gd name="connsiteX40" fmla="*/ 465138 w 465138"/>
                <a:gd name="connsiteY40" fmla="*/ 347821 h 391319"/>
                <a:gd name="connsiteX41" fmla="*/ 421531 w 465138"/>
                <a:gd name="connsiteY41" fmla="*/ 391319 h 391319"/>
                <a:gd name="connsiteX42" fmla="*/ 43585 w 465138"/>
                <a:gd name="connsiteY42" fmla="*/ 391319 h 391319"/>
                <a:gd name="connsiteX43" fmla="*/ 0 w 465138"/>
                <a:gd name="connsiteY43" fmla="*/ 347821 h 391319"/>
                <a:gd name="connsiteX44" fmla="*/ 0 w 465138"/>
                <a:gd name="connsiteY44" fmla="*/ 130440 h 391319"/>
                <a:gd name="connsiteX45" fmla="*/ 36436 w 465138"/>
                <a:gd name="connsiteY45" fmla="*/ 87540 h 391319"/>
                <a:gd name="connsiteX46" fmla="*/ 99445 w 465138"/>
                <a:gd name="connsiteY46" fmla="*/ 77068 h 391319"/>
                <a:gd name="connsiteX47" fmla="*/ 119364 w 465138"/>
                <a:gd name="connsiteY47" fmla="*/ 27338 h 391319"/>
                <a:gd name="connsiteX48" fmla="*/ 159870 w 465138"/>
                <a:gd name="connsiteY48" fmla="*/ 0 h 3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5138" h="391319">
                  <a:moveTo>
                    <a:pt x="232481" y="159544"/>
                  </a:moveTo>
                  <a:cubicBezTo>
                    <a:pt x="236462" y="159544"/>
                    <a:pt x="239713" y="162783"/>
                    <a:pt x="239713" y="166773"/>
                  </a:cubicBezTo>
                  <a:cubicBezTo>
                    <a:pt x="239713" y="170766"/>
                    <a:pt x="236462" y="174005"/>
                    <a:pt x="232481" y="174005"/>
                  </a:cubicBezTo>
                  <a:cubicBezTo>
                    <a:pt x="208495" y="174005"/>
                    <a:pt x="189089" y="193435"/>
                    <a:pt x="189089" y="217385"/>
                  </a:cubicBezTo>
                  <a:lnTo>
                    <a:pt x="189089" y="217397"/>
                  </a:lnTo>
                  <a:cubicBezTo>
                    <a:pt x="189089" y="221390"/>
                    <a:pt x="185838" y="224629"/>
                    <a:pt x="181857" y="224629"/>
                  </a:cubicBezTo>
                  <a:cubicBezTo>
                    <a:pt x="177843" y="224629"/>
                    <a:pt x="174625" y="221390"/>
                    <a:pt x="174625" y="217397"/>
                  </a:cubicBezTo>
                  <a:lnTo>
                    <a:pt x="174625" y="217385"/>
                  </a:lnTo>
                  <a:cubicBezTo>
                    <a:pt x="174625" y="185447"/>
                    <a:pt x="200528" y="159544"/>
                    <a:pt x="232481" y="159544"/>
                  </a:cubicBezTo>
                  <a:close/>
                  <a:moveTo>
                    <a:pt x="225889" y="130827"/>
                  </a:moveTo>
                  <a:cubicBezTo>
                    <a:pt x="203712" y="132528"/>
                    <a:pt x="182190" y="142687"/>
                    <a:pt x="166588" y="160907"/>
                  </a:cubicBezTo>
                  <a:cubicBezTo>
                    <a:pt x="135352" y="197357"/>
                    <a:pt x="139537" y="252232"/>
                    <a:pt x="176009" y="283458"/>
                  </a:cubicBezTo>
                  <a:cubicBezTo>
                    <a:pt x="212449" y="314694"/>
                    <a:pt x="267303" y="310498"/>
                    <a:pt x="298539" y="274036"/>
                  </a:cubicBezTo>
                  <a:cubicBezTo>
                    <a:pt x="329774" y="237585"/>
                    <a:pt x="325557" y="182721"/>
                    <a:pt x="289117" y="151496"/>
                  </a:cubicBezTo>
                  <a:cubicBezTo>
                    <a:pt x="270897" y="135883"/>
                    <a:pt x="248066" y="129126"/>
                    <a:pt x="225889" y="130827"/>
                  </a:cubicBezTo>
                  <a:close/>
                  <a:moveTo>
                    <a:pt x="232568" y="101600"/>
                  </a:moveTo>
                  <a:cubicBezTo>
                    <a:pt x="296564" y="101600"/>
                    <a:pt x="348456" y="153470"/>
                    <a:pt x="348456" y="217488"/>
                  </a:cubicBezTo>
                  <a:cubicBezTo>
                    <a:pt x="348456" y="281494"/>
                    <a:pt x="296564" y="333364"/>
                    <a:pt x="232568" y="333364"/>
                  </a:cubicBezTo>
                  <a:cubicBezTo>
                    <a:pt x="168541" y="333364"/>
                    <a:pt x="116681" y="281494"/>
                    <a:pt x="116681" y="217488"/>
                  </a:cubicBezTo>
                  <a:cubicBezTo>
                    <a:pt x="116681" y="153470"/>
                    <a:pt x="168541" y="101600"/>
                    <a:pt x="232568" y="101600"/>
                  </a:cubicBezTo>
                  <a:close/>
                  <a:moveTo>
                    <a:pt x="159870" y="28987"/>
                  </a:moveTo>
                  <a:cubicBezTo>
                    <a:pt x="153926" y="28987"/>
                    <a:pt x="148586" y="32592"/>
                    <a:pt x="146368" y="38099"/>
                  </a:cubicBezTo>
                  <a:lnTo>
                    <a:pt x="120333" y="102975"/>
                  </a:lnTo>
                  <a:lnTo>
                    <a:pt x="41216" y="116146"/>
                  </a:lnTo>
                  <a:cubicBezTo>
                    <a:pt x="34196" y="117305"/>
                    <a:pt x="29050" y="123356"/>
                    <a:pt x="29050" y="130440"/>
                  </a:cubicBezTo>
                  <a:lnTo>
                    <a:pt x="29050" y="347821"/>
                  </a:lnTo>
                  <a:cubicBezTo>
                    <a:pt x="29050" y="355847"/>
                    <a:pt x="35553" y="362314"/>
                    <a:pt x="43585" y="362314"/>
                  </a:cubicBezTo>
                  <a:lnTo>
                    <a:pt x="421531" y="362314"/>
                  </a:lnTo>
                  <a:cubicBezTo>
                    <a:pt x="429564" y="362314"/>
                    <a:pt x="436045" y="355847"/>
                    <a:pt x="436045" y="347821"/>
                  </a:cubicBezTo>
                  <a:cubicBezTo>
                    <a:pt x="436045" y="347821"/>
                    <a:pt x="436045" y="130440"/>
                    <a:pt x="436045" y="130440"/>
                  </a:cubicBezTo>
                  <a:cubicBezTo>
                    <a:pt x="436045" y="123356"/>
                    <a:pt x="430920" y="117305"/>
                    <a:pt x="423900" y="116146"/>
                  </a:cubicBezTo>
                  <a:lnTo>
                    <a:pt x="344762" y="102975"/>
                  </a:lnTo>
                  <a:lnTo>
                    <a:pt x="318727" y="38099"/>
                  </a:lnTo>
                  <a:cubicBezTo>
                    <a:pt x="316509" y="32592"/>
                    <a:pt x="311169" y="28987"/>
                    <a:pt x="305225" y="28987"/>
                  </a:cubicBezTo>
                  <a:close/>
                  <a:moveTo>
                    <a:pt x="159870" y="0"/>
                  </a:moveTo>
                  <a:lnTo>
                    <a:pt x="305225" y="0"/>
                  </a:lnTo>
                  <a:cubicBezTo>
                    <a:pt x="323142" y="0"/>
                    <a:pt x="339055" y="10707"/>
                    <a:pt x="345710" y="27302"/>
                  </a:cubicBezTo>
                  <a:lnTo>
                    <a:pt x="365672" y="77068"/>
                  </a:lnTo>
                  <a:lnTo>
                    <a:pt x="428681" y="87540"/>
                  </a:lnTo>
                  <a:cubicBezTo>
                    <a:pt x="449806" y="91036"/>
                    <a:pt x="465138" y="109062"/>
                    <a:pt x="465138" y="130440"/>
                  </a:cubicBezTo>
                  <a:lnTo>
                    <a:pt x="465138" y="347821"/>
                  </a:lnTo>
                  <a:cubicBezTo>
                    <a:pt x="465138" y="371807"/>
                    <a:pt x="445563" y="391319"/>
                    <a:pt x="421531" y="391319"/>
                  </a:cubicBezTo>
                  <a:lnTo>
                    <a:pt x="43585" y="391319"/>
                  </a:lnTo>
                  <a:cubicBezTo>
                    <a:pt x="19553" y="391319"/>
                    <a:pt x="0" y="371807"/>
                    <a:pt x="0" y="347821"/>
                  </a:cubicBezTo>
                  <a:lnTo>
                    <a:pt x="0" y="130440"/>
                  </a:lnTo>
                  <a:cubicBezTo>
                    <a:pt x="0" y="109062"/>
                    <a:pt x="15311" y="91036"/>
                    <a:pt x="36436" y="87540"/>
                  </a:cubicBezTo>
                  <a:lnTo>
                    <a:pt x="99445" y="77068"/>
                  </a:lnTo>
                  <a:lnTo>
                    <a:pt x="119364" y="27338"/>
                  </a:lnTo>
                  <a:cubicBezTo>
                    <a:pt x="126061" y="10707"/>
                    <a:pt x="141975" y="0"/>
                    <a:pt x="159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4F080AF-E36D-401B-AECA-DB268AD10ECA}"/>
                </a:ext>
              </a:extLst>
            </p:cNvPr>
            <p:cNvCxnSpPr/>
            <p:nvPr/>
          </p:nvCxnSpPr>
          <p:spPr>
            <a:xfrm>
              <a:off x="6096000" y="2154352"/>
              <a:ext cx="0" cy="3198532"/>
            </a:xfrm>
            <a:prstGeom prst="line">
              <a:avLst/>
            </a:prstGeom>
            <a:ln w="2222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50A5316-950D-47F7-A6E2-89FAC91E4FDC}"/>
                </a:ext>
              </a:extLst>
            </p:cNvPr>
            <p:cNvCxnSpPr/>
            <p:nvPr/>
          </p:nvCxnSpPr>
          <p:spPr>
            <a:xfrm>
              <a:off x="4738467" y="3833453"/>
              <a:ext cx="2715065" cy="0"/>
            </a:xfrm>
            <a:prstGeom prst="line">
              <a:avLst/>
            </a:prstGeom>
            <a:ln w="2222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íšļiḋ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639903" y="2705200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9" name="i$ľîḍ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639903" y="2321403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0" name="iŝlî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26000" y="273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option to retain text.</a:t>
              </a:r>
            </a:p>
          </p:txBody>
        </p:sp>
        <p:sp>
          <p:nvSpPr>
            <p:cNvPr id="21" name="ïṡ1îḓ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726000" y="234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22" name="iSḻi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641000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23" name="işliḋ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1641000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4" name="ïṩḻîḑ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39551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25" name="ï$ḷïď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739551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6" name="íṡlídè">
              <a:extLst>
                <a:ext uri="{FF2B5EF4-FFF2-40B4-BE49-F238E27FC236}">
                  <a16:creationId xmlns:a16="http://schemas.microsoft.com/office/drawing/2014/main" id="{E60465C1-7497-49AE-8E74-1DFC382EF21E}"/>
                </a:ext>
              </a:extLst>
            </p:cNvPr>
            <p:cNvSpPr/>
            <p:nvPr/>
          </p:nvSpPr>
          <p:spPr>
            <a:xfrm rot="2700000">
              <a:off x="3171896" y="132914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îṣliḓe">
              <a:extLst>
                <a:ext uri="{FF2B5EF4-FFF2-40B4-BE49-F238E27FC236}">
                  <a16:creationId xmlns:a16="http://schemas.microsoft.com/office/drawing/2014/main" id="{497CFB1A-3A9D-4877-8559-398F719F2E38}"/>
                </a:ext>
              </a:extLst>
            </p:cNvPr>
            <p:cNvSpPr/>
            <p:nvPr/>
          </p:nvSpPr>
          <p:spPr bwMode="auto">
            <a:xfrm>
              <a:off x="3317574" y="1442281"/>
              <a:ext cx="464323" cy="464323"/>
            </a:xfrm>
            <a:custGeom>
              <a:avLst/>
              <a:gdLst>
                <a:gd name="connsiteX0" fmla="*/ 232172 w 464323"/>
                <a:gd name="connsiteY0" fmla="*/ 188416 h 464323"/>
                <a:gd name="connsiteX1" fmla="*/ 188411 w 464323"/>
                <a:gd name="connsiteY1" fmla="*/ 232172 h 464323"/>
                <a:gd name="connsiteX2" fmla="*/ 232172 w 464323"/>
                <a:gd name="connsiteY2" fmla="*/ 275928 h 464323"/>
                <a:gd name="connsiteX3" fmla="*/ 275922 w 464323"/>
                <a:gd name="connsiteY3" fmla="*/ 232172 h 464323"/>
                <a:gd name="connsiteX4" fmla="*/ 232172 w 464323"/>
                <a:gd name="connsiteY4" fmla="*/ 188416 h 464323"/>
                <a:gd name="connsiteX5" fmla="*/ 232172 w 464323"/>
                <a:gd name="connsiteY5" fmla="*/ 173831 h 464323"/>
                <a:gd name="connsiteX6" fmla="*/ 290513 w 464323"/>
                <a:gd name="connsiteY6" fmla="*/ 232172 h 464323"/>
                <a:gd name="connsiteX7" fmla="*/ 232172 w 464323"/>
                <a:gd name="connsiteY7" fmla="*/ 290508 h 464323"/>
                <a:gd name="connsiteX8" fmla="*/ 173831 w 464323"/>
                <a:gd name="connsiteY8" fmla="*/ 232172 h 464323"/>
                <a:gd name="connsiteX9" fmla="*/ 232172 w 464323"/>
                <a:gd name="connsiteY9" fmla="*/ 173831 h 464323"/>
                <a:gd name="connsiteX10" fmla="*/ 232569 w 464323"/>
                <a:gd name="connsiteY10" fmla="*/ 142866 h 464323"/>
                <a:gd name="connsiteX11" fmla="*/ 143669 w 464323"/>
                <a:gd name="connsiteY11" fmla="*/ 231775 h 464323"/>
                <a:gd name="connsiteX12" fmla="*/ 232569 w 464323"/>
                <a:gd name="connsiteY12" fmla="*/ 320675 h 464323"/>
                <a:gd name="connsiteX13" fmla="*/ 321469 w 464323"/>
                <a:gd name="connsiteY13" fmla="*/ 231775 h 464323"/>
                <a:gd name="connsiteX14" fmla="*/ 232569 w 464323"/>
                <a:gd name="connsiteY14" fmla="*/ 142866 h 464323"/>
                <a:gd name="connsiteX15" fmla="*/ 232569 w 464323"/>
                <a:gd name="connsiteY15" fmla="*/ 130175 h 464323"/>
                <a:gd name="connsiteX16" fmla="*/ 334160 w 464323"/>
                <a:gd name="connsiteY16" fmla="*/ 231775 h 464323"/>
                <a:gd name="connsiteX17" fmla="*/ 232569 w 464323"/>
                <a:gd name="connsiteY17" fmla="*/ 333375 h 464323"/>
                <a:gd name="connsiteX18" fmla="*/ 130969 w 464323"/>
                <a:gd name="connsiteY18" fmla="*/ 231775 h 464323"/>
                <a:gd name="connsiteX19" fmla="*/ 232569 w 464323"/>
                <a:gd name="connsiteY19" fmla="*/ 130175 h 464323"/>
                <a:gd name="connsiteX20" fmla="*/ 212416 w 464323"/>
                <a:gd name="connsiteY20" fmla="*/ 29021 h 464323"/>
                <a:gd name="connsiteX21" fmla="*/ 203516 w 464323"/>
                <a:gd name="connsiteY21" fmla="*/ 73521 h 464323"/>
                <a:gd name="connsiteX22" fmla="*/ 184577 w 464323"/>
                <a:gd name="connsiteY22" fmla="*/ 95233 h 464323"/>
                <a:gd name="connsiteX23" fmla="*/ 168991 w 464323"/>
                <a:gd name="connsiteY23" fmla="*/ 101726 h 464323"/>
                <a:gd name="connsiteX24" fmla="*/ 156351 w 464323"/>
                <a:gd name="connsiteY24" fmla="*/ 104606 h 464323"/>
                <a:gd name="connsiteX25" fmla="*/ 140270 w 464323"/>
                <a:gd name="connsiteY25" fmla="*/ 99726 h 464323"/>
                <a:gd name="connsiteX26" fmla="*/ 102478 w 464323"/>
                <a:gd name="connsiteY26" fmla="*/ 74553 h 464323"/>
                <a:gd name="connsiteX27" fmla="*/ 74553 w 464323"/>
                <a:gd name="connsiteY27" fmla="*/ 102478 h 464323"/>
                <a:gd name="connsiteX28" fmla="*/ 99726 w 464323"/>
                <a:gd name="connsiteY28" fmla="*/ 140249 h 464323"/>
                <a:gd name="connsiteX29" fmla="*/ 101704 w 464323"/>
                <a:gd name="connsiteY29" fmla="*/ 169013 h 464323"/>
                <a:gd name="connsiteX30" fmla="*/ 95212 w 464323"/>
                <a:gd name="connsiteY30" fmla="*/ 184620 h 464323"/>
                <a:gd name="connsiteX31" fmla="*/ 73500 w 464323"/>
                <a:gd name="connsiteY31" fmla="*/ 203538 h 464323"/>
                <a:gd name="connsiteX32" fmla="*/ 29000 w 464323"/>
                <a:gd name="connsiteY32" fmla="*/ 212437 h 464323"/>
                <a:gd name="connsiteX33" fmla="*/ 29021 w 464323"/>
                <a:gd name="connsiteY33" fmla="*/ 251907 h 464323"/>
                <a:gd name="connsiteX34" fmla="*/ 73500 w 464323"/>
                <a:gd name="connsiteY34" fmla="*/ 260828 h 464323"/>
                <a:gd name="connsiteX35" fmla="*/ 95212 w 464323"/>
                <a:gd name="connsiteY35" fmla="*/ 279746 h 464323"/>
                <a:gd name="connsiteX36" fmla="*/ 101726 w 464323"/>
                <a:gd name="connsiteY36" fmla="*/ 295331 h 464323"/>
                <a:gd name="connsiteX37" fmla="*/ 99726 w 464323"/>
                <a:gd name="connsiteY37" fmla="*/ 324073 h 464323"/>
                <a:gd name="connsiteX38" fmla="*/ 74553 w 464323"/>
                <a:gd name="connsiteY38" fmla="*/ 361866 h 464323"/>
                <a:gd name="connsiteX39" fmla="*/ 102478 w 464323"/>
                <a:gd name="connsiteY39" fmla="*/ 389791 h 464323"/>
                <a:gd name="connsiteX40" fmla="*/ 140270 w 464323"/>
                <a:gd name="connsiteY40" fmla="*/ 364596 h 464323"/>
                <a:gd name="connsiteX41" fmla="*/ 156351 w 464323"/>
                <a:gd name="connsiteY41" fmla="*/ 359716 h 464323"/>
                <a:gd name="connsiteX42" fmla="*/ 168991 w 464323"/>
                <a:gd name="connsiteY42" fmla="*/ 362640 h 464323"/>
                <a:gd name="connsiteX43" fmla="*/ 184620 w 464323"/>
                <a:gd name="connsiteY43" fmla="*/ 369111 h 464323"/>
                <a:gd name="connsiteX44" fmla="*/ 203516 w 464323"/>
                <a:gd name="connsiteY44" fmla="*/ 390823 h 464323"/>
                <a:gd name="connsiteX45" fmla="*/ 212416 w 464323"/>
                <a:gd name="connsiteY45" fmla="*/ 435301 h 464323"/>
                <a:gd name="connsiteX46" fmla="*/ 251885 w 464323"/>
                <a:gd name="connsiteY46" fmla="*/ 435301 h 464323"/>
                <a:gd name="connsiteX47" fmla="*/ 260828 w 464323"/>
                <a:gd name="connsiteY47" fmla="*/ 390823 h 464323"/>
                <a:gd name="connsiteX48" fmla="*/ 279724 w 464323"/>
                <a:gd name="connsiteY48" fmla="*/ 369111 h 464323"/>
                <a:gd name="connsiteX49" fmla="*/ 295332 w 464323"/>
                <a:gd name="connsiteY49" fmla="*/ 362618 h 464323"/>
                <a:gd name="connsiteX50" fmla="*/ 307972 w 464323"/>
                <a:gd name="connsiteY50" fmla="*/ 359716 h 464323"/>
                <a:gd name="connsiteX51" fmla="*/ 324074 w 464323"/>
                <a:gd name="connsiteY51" fmla="*/ 364596 h 464323"/>
                <a:gd name="connsiteX52" fmla="*/ 361845 w 464323"/>
                <a:gd name="connsiteY52" fmla="*/ 389791 h 464323"/>
                <a:gd name="connsiteX53" fmla="*/ 389770 w 464323"/>
                <a:gd name="connsiteY53" fmla="*/ 361866 h 464323"/>
                <a:gd name="connsiteX54" fmla="*/ 364575 w 464323"/>
                <a:gd name="connsiteY54" fmla="*/ 324073 h 464323"/>
                <a:gd name="connsiteX55" fmla="*/ 362618 w 464323"/>
                <a:gd name="connsiteY55" fmla="*/ 295331 h 464323"/>
                <a:gd name="connsiteX56" fmla="*/ 369111 w 464323"/>
                <a:gd name="connsiteY56" fmla="*/ 279724 h 464323"/>
                <a:gd name="connsiteX57" fmla="*/ 390823 w 464323"/>
                <a:gd name="connsiteY57" fmla="*/ 260807 h 464323"/>
                <a:gd name="connsiteX58" fmla="*/ 435323 w 464323"/>
                <a:gd name="connsiteY58" fmla="*/ 251907 h 464323"/>
                <a:gd name="connsiteX59" fmla="*/ 435280 w 464323"/>
                <a:gd name="connsiteY59" fmla="*/ 212437 h 464323"/>
                <a:gd name="connsiteX60" fmla="*/ 390823 w 464323"/>
                <a:gd name="connsiteY60" fmla="*/ 203516 h 464323"/>
                <a:gd name="connsiteX61" fmla="*/ 369111 w 464323"/>
                <a:gd name="connsiteY61" fmla="*/ 184598 h 464323"/>
                <a:gd name="connsiteX62" fmla="*/ 362597 w 464323"/>
                <a:gd name="connsiteY62" fmla="*/ 168991 h 464323"/>
                <a:gd name="connsiteX63" fmla="*/ 364575 w 464323"/>
                <a:gd name="connsiteY63" fmla="*/ 140249 h 464323"/>
                <a:gd name="connsiteX64" fmla="*/ 389770 w 464323"/>
                <a:gd name="connsiteY64" fmla="*/ 102478 h 464323"/>
                <a:gd name="connsiteX65" fmla="*/ 361845 w 464323"/>
                <a:gd name="connsiteY65" fmla="*/ 74553 h 464323"/>
                <a:gd name="connsiteX66" fmla="*/ 324074 w 464323"/>
                <a:gd name="connsiteY66" fmla="*/ 99726 h 464323"/>
                <a:gd name="connsiteX67" fmla="*/ 307972 w 464323"/>
                <a:gd name="connsiteY67" fmla="*/ 104606 h 464323"/>
                <a:gd name="connsiteX68" fmla="*/ 295310 w 464323"/>
                <a:gd name="connsiteY68" fmla="*/ 101704 h 464323"/>
                <a:gd name="connsiteX69" fmla="*/ 279724 w 464323"/>
                <a:gd name="connsiteY69" fmla="*/ 95233 h 464323"/>
                <a:gd name="connsiteX70" fmla="*/ 260785 w 464323"/>
                <a:gd name="connsiteY70" fmla="*/ 73521 h 464323"/>
                <a:gd name="connsiteX71" fmla="*/ 251885 w 464323"/>
                <a:gd name="connsiteY71" fmla="*/ 29021 h 464323"/>
                <a:gd name="connsiteX72" fmla="*/ 212416 w 464323"/>
                <a:gd name="connsiteY72" fmla="*/ 0 h 464323"/>
                <a:gd name="connsiteX73" fmla="*/ 251885 w 464323"/>
                <a:gd name="connsiteY73" fmla="*/ 0 h 464323"/>
                <a:gd name="connsiteX74" fmla="*/ 280348 w 464323"/>
                <a:gd name="connsiteY74" fmla="*/ 23325 h 464323"/>
                <a:gd name="connsiteX75" fmla="*/ 289248 w 464323"/>
                <a:gd name="connsiteY75" fmla="*/ 67824 h 464323"/>
                <a:gd name="connsiteX76" fmla="*/ 307972 w 464323"/>
                <a:gd name="connsiteY76" fmla="*/ 75585 h 464323"/>
                <a:gd name="connsiteX77" fmla="*/ 345764 w 464323"/>
                <a:gd name="connsiteY77" fmla="*/ 50411 h 464323"/>
                <a:gd name="connsiteX78" fmla="*/ 361823 w 464323"/>
                <a:gd name="connsiteY78" fmla="*/ 45531 h 464323"/>
                <a:gd name="connsiteX79" fmla="*/ 382375 w 464323"/>
                <a:gd name="connsiteY79" fmla="*/ 54044 h 464323"/>
                <a:gd name="connsiteX80" fmla="*/ 410278 w 464323"/>
                <a:gd name="connsiteY80" fmla="*/ 81970 h 464323"/>
                <a:gd name="connsiteX81" fmla="*/ 413911 w 464323"/>
                <a:gd name="connsiteY81" fmla="*/ 118580 h 464323"/>
                <a:gd name="connsiteX82" fmla="*/ 388716 w 464323"/>
                <a:gd name="connsiteY82" fmla="*/ 156351 h 464323"/>
                <a:gd name="connsiteX83" fmla="*/ 396520 w 464323"/>
                <a:gd name="connsiteY83" fmla="*/ 175053 h 464323"/>
                <a:gd name="connsiteX84" fmla="*/ 440976 w 464323"/>
                <a:gd name="connsiteY84" fmla="*/ 183975 h 464323"/>
                <a:gd name="connsiteX85" fmla="*/ 464323 w 464323"/>
                <a:gd name="connsiteY85" fmla="*/ 212437 h 464323"/>
                <a:gd name="connsiteX86" fmla="*/ 464323 w 464323"/>
                <a:gd name="connsiteY86" fmla="*/ 251907 h 464323"/>
                <a:gd name="connsiteX87" fmla="*/ 440976 w 464323"/>
                <a:gd name="connsiteY87" fmla="*/ 280369 h 464323"/>
                <a:gd name="connsiteX88" fmla="*/ 396520 w 464323"/>
                <a:gd name="connsiteY88" fmla="*/ 289269 h 464323"/>
                <a:gd name="connsiteX89" fmla="*/ 388716 w 464323"/>
                <a:gd name="connsiteY89" fmla="*/ 307972 h 464323"/>
                <a:gd name="connsiteX90" fmla="*/ 413911 w 464323"/>
                <a:gd name="connsiteY90" fmla="*/ 345743 h 464323"/>
                <a:gd name="connsiteX91" fmla="*/ 410278 w 464323"/>
                <a:gd name="connsiteY91" fmla="*/ 382374 h 464323"/>
                <a:gd name="connsiteX92" fmla="*/ 382375 w 464323"/>
                <a:gd name="connsiteY92" fmla="*/ 410300 h 464323"/>
                <a:gd name="connsiteX93" fmla="*/ 361823 w 464323"/>
                <a:gd name="connsiteY93" fmla="*/ 418813 h 464323"/>
                <a:gd name="connsiteX94" fmla="*/ 345764 w 464323"/>
                <a:gd name="connsiteY94" fmla="*/ 413911 h 464323"/>
                <a:gd name="connsiteX95" fmla="*/ 307972 w 464323"/>
                <a:gd name="connsiteY95" fmla="*/ 388738 h 464323"/>
                <a:gd name="connsiteX96" fmla="*/ 289269 w 464323"/>
                <a:gd name="connsiteY96" fmla="*/ 396520 h 464323"/>
                <a:gd name="connsiteX97" fmla="*/ 280348 w 464323"/>
                <a:gd name="connsiteY97" fmla="*/ 440998 h 464323"/>
                <a:gd name="connsiteX98" fmla="*/ 251885 w 464323"/>
                <a:gd name="connsiteY98" fmla="*/ 464323 h 464323"/>
                <a:gd name="connsiteX99" fmla="*/ 212416 w 464323"/>
                <a:gd name="connsiteY99" fmla="*/ 464323 h 464323"/>
                <a:gd name="connsiteX100" fmla="*/ 183953 w 464323"/>
                <a:gd name="connsiteY100" fmla="*/ 440998 h 464323"/>
                <a:gd name="connsiteX101" fmla="*/ 175054 w 464323"/>
                <a:gd name="connsiteY101" fmla="*/ 396520 h 464323"/>
                <a:gd name="connsiteX102" fmla="*/ 156351 w 464323"/>
                <a:gd name="connsiteY102" fmla="*/ 388738 h 464323"/>
                <a:gd name="connsiteX103" fmla="*/ 118580 w 464323"/>
                <a:gd name="connsiteY103" fmla="*/ 413911 h 464323"/>
                <a:gd name="connsiteX104" fmla="*/ 102478 w 464323"/>
                <a:gd name="connsiteY104" fmla="*/ 418813 h 464323"/>
                <a:gd name="connsiteX105" fmla="*/ 81948 w 464323"/>
                <a:gd name="connsiteY105" fmla="*/ 410300 h 464323"/>
                <a:gd name="connsiteX106" fmla="*/ 54044 w 464323"/>
                <a:gd name="connsiteY106" fmla="*/ 382374 h 464323"/>
                <a:gd name="connsiteX107" fmla="*/ 50411 w 464323"/>
                <a:gd name="connsiteY107" fmla="*/ 345743 h 464323"/>
                <a:gd name="connsiteX108" fmla="*/ 75585 w 464323"/>
                <a:gd name="connsiteY108" fmla="*/ 307972 h 464323"/>
                <a:gd name="connsiteX109" fmla="*/ 67803 w 464323"/>
                <a:gd name="connsiteY109" fmla="*/ 289269 h 464323"/>
                <a:gd name="connsiteX110" fmla="*/ 23325 w 464323"/>
                <a:gd name="connsiteY110" fmla="*/ 280369 h 464323"/>
                <a:gd name="connsiteX111" fmla="*/ 0 w 464323"/>
                <a:gd name="connsiteY111" fmla="*/ 251907 h 464323"/>
                <a:gd name="connsiteX112" fmla="*/ 0 w 464323"/>
                <a:gd name="connsiteY112" fmla="*/ 212437 h 464323"/>
                <a:gd name="connsiteX113" fmla="*/ 23325 w 464323"/>
                <a:gd name="connsiteY113" fmla="*/ 183975 h 464323"/>
                <a:gd name="connsiteX114" fmla="*/ 67803 w 464323"/>
                <a:gd name="connsiteY114" fmla="*/ 175075 h 464323"/>
                <a:gd name="connsiteX115" fmla="*/ 75585 w 464323"/>
                <a:gd name="connsiteY115" fmla="*/ 156351 h 464323"/>
                <a:gd name="connsiteX116" fmla="*/ 50411 w 464323"/>
                <a:gd name="connsiteY116" fmla="*/ 118580 h 464323"/>
                <a:gd name="connsiteX117" fmla="*/ 54044 w 464323"/>
                <a:gd name="connsiteY117" fmla="*/ 81970 h 464323"/>
                <a:gd name="connsiteX118" fmla="*/ 81948 w 464323"/>
                <a:gd name="connsiteY118" fmla="*/ 54044 h 464323"/>
                <a:gd name="connsiteX119" fmla="*/ 102478 w 464323"/>
                <a:gd name="connsiteY119" fmla="*/ 45531 h 464323"/>
                <a:gd name="connsiteX120" fmla="*/ 118580 w 464323"/>
                <a:gd name="connsiteY120" fmla="*/ 50411 h 464323"/>
                <a:gd name="connsiteX121" fmla="*/ 156351 w 464323"/>
                <a:gd name="connsiteY121" fmla="*/ 75585 h 464323"/>
                <a:gd name="connsiteX122" fmla="*/ 175054 w 464323"/>
                <a:gd name="connsiteY122" fmla="*/ 67824 h 464323"/>
                <a:gd name="connsiteX123" fmla="*/ 183953 w 464323"/>
                <a:gd name="connsiteY123" fmla="*/ 23325 h 464323"/>
                <a:gd name="connsiteX124" fmla="*/ 212416 w 464323"/>
                <a:gd name="connsiteY124" fmla="*/ 0 h 46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64323" h="464323">
                  <a:moveTo>
                    <a:pt x="232172" y="188416"/>
                  </a:moveTo>
                  <a:cubicBezTo>
                    <a:pt x="208015" y="188416"/>
                    <a:pt x="188411" y="208020"/>
                    <a:pt x="188411" y="232172"/>
                  </a:cubicBezTo>
                  <a:cubicBezTo>
                    <a:pt x="188411" y="256324"/>
                    <a:pt x="208015" y="275928"/>
                    <a:pt x="232172" y="275928"/>
                  </a:cubicBezTo>
                  <a:cubicBezTo>
                    <a:pt x="256324" y="275928"/>
                    <a:pt x="275922" y="256324"/>
                    <a:pt x="275922" y="232172"/>
                  </a:cubicBezTo>
                  <a:cubicBezTo>
                    <a:pt x="275922" y="208020"/>
                    <a:pt x="256324" y="188416"/>
                    <a:pt x="232172" y="188416"/>
                  </a:cubicBezTo>
                  <a:close/>
                  <a:moveTo>
                    <a:pt x="232172" y="173831"/>
                  </a:moveTo>
                  <a:cubicBezTo>
                    <a:pt x="264389" y="173831"/>
                    <a:pt x="290513" y="199939"/>
                    <a:pt x="290513" y="232172"/>
                  </a:cubicBezTo>
                  <a:cubicBezTo>
                    <a:pt x="290513" y="264400"/>
                    <a:pt x="264389" y="290508"/>
                    <a:pt x="232172" y="290508"/>
                  </a:cubicBezTo>
                  <a:cubicBezTo>
                    <a:pt x="199923" y="290508"/>
                    <a:pt x="173831" y="264400"/>
                    <a:pt x="173831" y="232172"/>
                  </a:cubicBezTo>
                  <a:cubicBezTo>
                    <a:pt x="173831" y="199939"/>
                    <a:pt x="199923" y="173831"/>
                    <a:pt x="232172" y="173831"/>
                  </a:cubicBezTo>
                  <a:close/>
                  <a:moveTo>
                    <a:pt x="232569" y="142866"/>
                  </a:moveTo>
                  <a:cubicBezTo>
                    <a:pt x="183462" y="142866"/>
                    <a:pt x="143669" y="182687"/>
                    <a:pt x="143669" y="231775"/>
                  </a:cubicBezTo>
                  <a:cubicBezTo>
                    <a:pt x="143669" y="280854"/>
                    <a:pt x="183462" y="320675"/>
                    <a:pt x="232569" y="320675"/>
                  </a:cubicBezTo>
                  <a:cubicBezTo>
                    <a:pt x="281638" y="320675"/>
                    <a:pt x="321469" y="280854"/>
                    <a:pt x="321469" y="231775"/>
                  </a:cubicBezTo>
                  <a:cubicBezTo>
                    <a:pt x="321469" y="182687"/>
                    <a:pt x="281638" y="142866"/>
                    <a:pt x="232569" y="142866"/>
                  </a:cubicBezTo>
                  <a:close/>
                  <a:moveTo>
                    <a:pt x="232569" y="130175"/>
                  </a:moveTo>
                  <a:cubicBezTo>
                    <a:pt x="288666" y="130175"/>
                    <a:pt x="334160" y="175669"/>
                    <a:pt x="334160" y="231775"/>
                  </a:cubicBezTo>
                  <a:cubicBezTo>
                    <a:pt x="334160" y="287871"/>
                    <a:pt x="288666" y="333375"/>
                    <a:pt x="232569" y="333375"/>
                  </a:cubicBezTo>
                  <a:cubicBezTo>
                    <a:pt x="176463" y="333375"/>
                    <a:pt x="130969" y="287871"/>
                    <a:pt x="130969" y="231775"/>
                  </a:cubicBezTo>
                  <a:cubicBezTo>
                    <a:pt x="130969" y="175669"/>
                    <a:pt x="176463" y="130175"/>
                    <a:pt x="232569" y="130175"/>
                  </a:cubicBezTo>
                  <a:close/>
                  <a:moveTo>
                    <a:pt x="212416" y="29021"/>
                  </a:moveTo>
                  <a:lnTo>
                    <a:pt x="203516" y="73521"/>
                  </a:lnTo>
                  <a:cubicBezTo>
                    <a:pt x="201495" y="83582"/>
                    <a:pt x="194315" y="91837"/>
                    <a:pt x="184577" y="95233"/>
                  </a:cubicBezTo>
                  <a:cubicBezTo>
                    <a:pt x="179224" y="97104"/>
                    <a:pt x="174022" y="99296"/>
                    <a:pt x="168991" y="101726"/>
                  </a:cubicBezTo>
                  <a:cubicBezTo>
                    <a:pt x="164971" y="103660"/>
                    <a:pt x="160671" y="104606"/>
                    <a:pt x="156351" y="104606"/>
                  </a:cubicBezTo>
                  <a:cubicBezTo>
                    <a:pt x="150718" y="104606"/>
                    <a:pt x="145107" y="102973"/>
                    <a:pt x="140270" y="99726"/>
                  </a:cubicBezTo>
                  <a:lnTo>
                    <a:pt x="102478" y="74553"/>
                  </a:lnTo>
                  <a:lnTo>
                    <a:pt x="74553" y="102478"/>
                  </a:lnTo>
                  <a:lnTo>
                    <a:pt x="99726" y="140249"/>
                  </a:lnTo>
                  <a:cubicBezTo>
                    <a:pt x="105445" y="148826"/>
                    <a:pt x="106197" y="159747"/>
                    <a:pt x="101704" y="169013"/>
                  </a:cubicBezTo>
                  <a:cubicBezTo>
                    <a:pt x="99253" y="174043"/>
                    <a:pt x="97082" y="179245"/>
                    <a:pt x="95212" y="184620"/>
                  </a:cubicBezTo>
                  <a:cubicBezTo>
                    <a:pt x="91858" y="194315"/>
                    <a:pt x="83582" y="201517"/>
                    <a:pt x="73500" y="203538"/>
                  </a:cubicBezTo>
                  <a:lnTo>
                    <a:pt x="29000" y="212437"/>
                  </a:lnTo>
                  <a:lnTo>
                    <a:pt x="29021" y="251907"/>
                  </a:lnTo>
                  <a:lnTo>
                    <a:pt x="73500" y="260828"/>
                  </a:lnTo>
                  <a:cubicBezTo>
                    <a:pt x="83582" y="262849"/>
                    <a:pt x="91858" y="270029"/>
                    <a:pt x="95212" y="279746"/>
                  </a:cubicBezTo>
                  <a:cubicBezTo>
                    <a:pt x="97082" y="285120"/>
                    <a:pt x="99275" y="290301"/>
                    <a:pt x="101726" y="295331"/>
                  </a:cubicBezTo>
                  <a:cubicBezTo>
                    <a:pt x="106176" y="304597"/>
                    <a:pt x="105423" y="315518"/>
                    <a:pt x="99726" y="324073"/>
                  </a:cubicBezTo>
                  <a:lnTo>
                    <a:pt x="74553" y="361866"/>
                  </a:lnTo>
                  <a:lnTo>
                    <a:pt x="102478" y="389791"/>
                  </a:lnTo>
                  <a:lnTo>
                    <a:pt x="140270" y="364596"/>
                  </a:lnTo>
                  <a:cubicBezTo>
                    <a:pt x="145107" y="361371"/>
                    <a:pt x="150718" y="359716"/>
                    <a:pt x="156351" y="359716"/>
                  </a:cubicBezTo>
                  <a:cubicBezTo>
                    <a:pt x="160671" y="359716"/>
                    <a:pt x="164992" y="360684"/>
                    <a:pt x="168991" y="362640"/>
                  </a:cubicBezTo>
                  <a:cubicBezTo>
                    <a:pt x="174043" y="365091"/>
                    <a:pt x="179267" y="367240"/>
                    <a:pt x="184620" y="369111"/>
                  </a:cubicBezTo>
                  <a:cubicBezTo>
                    <a:pt x="194315" y="372486"/>
                    <a:pt x="201495" y="380762"/>
                    <a:pt x="203516" y="390823"/>
                  </a:cubicBezTo>
                  <a:lnTo>
                    <a:pt x="212416" y="435301"/>
                  </a:lnTo>
                  <a:lnTo>
                    <a:pt x="251885" y="435301"/>
                  </a:lnTo>
                  <a:lnTo>
                    <a:pt x="260828" y="390823"/>
                  </a:lnTo>
                  <a:cubicBezTo>
                    <a:pt x="262827" y="380762"/>
                    <a:pt x="270029" y="372486"/>
                    <a:pt x="279724" y="369111"/>
                  </a:cubicBezTo>
                  <a:cubicBezTo>
                    <a:pt x="285099" y="367240"/>
                    <a:pt x="290301" y="365048"/>
                    <a:pt x="295332" y="362618"/>
                  </a:cubicBezTo>
                  <a:cubicBezTo>
                    <a:pt x="299330" y="360684"/>
                    <a:pt x="303673" y="359716"/>
                    <a:pt x="307972" y="359716"/>
                  </a:cubicBezTo>
                  <a:cubicBezTo>
                    <a:pt x="313626" y="359716"/>
                    <a:pt x="319237" y="361371"/>
                    <a:pt x="324074" y="364596"/>
                  </a:cubicBezTo>
                  <a:lnTo>
                    <a:pt x="361845" y="389791"/>
                  </a:lnTo>
                  <a:lnTo>
                    <a:pt x="389770" y="361866"/>
                  </a:lnTo>
                  <a:lnTo>
                    <a:pt x="364575" y="324073"/>
                  </a:lnTo>
                  <a:cubicBezTo>
                    <a:pt x="358878" y="315518"/>
                    <a:pt x="358104" y="304597"/>
                    <a:pt x="362618" y="295331"/>
                  </a:cubicBezTo>
                  <a:cubicBezTo>
                    <a:pt x="365048" y="290280"/>
                    <a:pt x="367240" y="285077"/>
                    <a:pt x="369111" y="279724"/>
                  </a:cubicBezTo>
                  <a:cubicBezTo>
                    <a:pt x="372486" y="270029"/>
                    <a:pt x="380719" y="262827"/>
                    <a:pt x="390823" y="260807"/>
                  </a:cubicBezTo>
                  <a:cubicBezTo>
                    <a:pt x="390823" y="260807"/>
                    <a:pt x="435323" y="251907"/>
                    <a:pt x="435323" y="251907"/>
                  </a:cubicBezTo>
                  <a:lnTo>
                    <a:pt x="435280" y="212437"/>
                  </a:lnTo>
                  <a:lnTo>
                    <a:pt x="390823" y="203516"/>
                  </a:lnTo>
                  <a:cubicBezTo>
                    <a:pt x="380719" y="201495"/>
                    <a:pt x="372486" y="194315"/>
                    <a:pt x="369111" y="184598"/>
                  </a:cubicBezTo>
                  <a:cubicBezTo>
                    <a:pt x="367240" y="179224"/>
                    <a:pt x="365026" y="174043"/>
                    <a:pt x="362597" y="168991"/>
                  </a:cubicBezTo>
                  <a:cubicBezTo>
                    <a:pt x="358147" y="159747"/>
                    <a:pt x="358878" y="148826"/>
                    <a:pt x="364575" y="140249"/>
                  </a:cubicBezTo>
                  <a:lnTo>
                    <a:pt x="389770" y="102478"/>
                  </a:lnTo>
                  <a:lnTo>
                    <a:pt x="361845" y="74553"/>
                  </a:lnTo>
                  <a:lnTo>
                    <a:pt x="324074" y="99726"/>
                  </a:lnTo>
                  <a:cubicBezTo>
                    <a:pt x="319237" y="102973"/>
                    <a:pt x="313626" y="104606"/>
                    <a:pt x="307972" y="104606"/>
                  </a:cubicBezTo>
                  <a:cubicBezTo>
                    <a:pt x="303651" y="104606"/>
                    <a:pt x="299330" y="103660"/>
                    <a:pt x="295310" y="101704"/>
                  </a:cubicBezTo>
                  <a:cubicBezTo>
                    <a:pt x="290258" y="99253"/>
                    <a:pt x="285077" y="97104"/>
                    <a:pt x="279724" y="95233"/>
                  </a:cubicBezTo>
                  <a:cubicBezTo>
                    <a:pt x="270008" y="91837"/>
                    <a:pt x="262806" y="83582"/>
                    <a:pt x="260785" y="73521"/>
                  </a:cubicBezTo>
                  <a:lnTo>
                    <a:pt x="251885" y="29021"/>
                  </a:lnTo>
                  <a:close/>
                  <a:moveTo>
                    <a:pt x="212416" y="0"/>
                  </a:moveTo>
                  <a:lnTo>
                    <a:pt x="251885" y="0"/>
                  </a:lnTo>
                  <a:cubicBezTo>
                    <a:pt x="265730" y="0"/>
                    <a:pt x="277661" y="9760"/>
                    <a:pt x="280348" y="23325"/>
                  </a:cubicBezTo>
                  <a:lnTo>
                    <a:pt x="289248" y="67824"/>
                  </a:lnTo>
                  <a:cubicBezTo>
                    <a:pt x="295675" y="70038"/>
                    <a:pt x="301910" y="72661"/>
                    <a:pt x="307972" y="75585"/>
                  </a:cubicBezTo>
                  <a:lnTo>
                    <a:pt x="345764" y="50411"/>
                  </a:lnTo>
                  <a:cubicBezTo>
                    <a:pt x="350666" y="47144"/>
                    <a:pt x="356277" y="45531"/>
                    <a:pt x="361823" y="45531"/>
                  </a:cubicBezTo>
                  <a:cubicBezTo>
                    <a:pt x="369347" y="45531"/>
                    <a:pt x="376764" y="48434"/>
                    <a:pt x="382375" y="54044"/>
                  </a:cubicBezTo>
                  <a:lnTo>
                    <a:pt x="410278" y="81970"/>
                  </a:lnTo>
                  <a:cubicBezTo>
                    <a:pt x="420059" y="91751"/>
                    <a:pt x="421586" y="107057"/>
                    <a:pt x="413911" y="118580"/>
                  </a:cubicBezTo>
                  <a:lnTo>
                    <a:pt x="388716" y="156351"/>
                  </a:lnTo>
                  <a:cubicBezTo>
                    <a:pt x="391640" y="162391"/>
                    <a:pt x="394284" y="168626"/>
                    <a:pt x="396520" y="175053"/>
                  </a:cubicBezTo>
                  <a:lnTo>
                    <a:pt x="440976" y="183975"/>
                  </a:lnTo>
                  <a:cubicBezTo>
                    <a:pt x="454563" y="186684"/>
                    <a:pt x="464323" y="198593"/>
                    <a:pt x="464323" y="212437"/>
                  </a:cubicBezTo>
                  <a:lnTo>
                    <a:pt x="464323" y="251907"/>
                  </a:lnTo>
                  <a:cubicBezTo>
                    <a:pt x="464323" y="265730"/>
                    <a:pt x="454563" y="277661"/>
                    <a:pt x="440976" y="280369"/>
                  </a:cubicBezTo>
                  <a:lnTo>
                    <a:pt x="396520" y="289269"/>
                  </a:lnTo>
                  <a:cubicBezTo>
                    <a:pt x="394284" y="295697"/>
                    <a:pt x="391661" y="301931"/>
                    <a:pt x="388716" y="307972"/>
                  </a:cubicBezTo>
                  <a:lnTo>
                    <a:pt x="413911" y="345743"/>
                  </a:lnTo>
                  <a:cubicBezTo>
                    <a:pt x="421586" y="357265"/>
                    <a:pt x="420059" y="372593"/>
                    <a:pt x="410278" y="382374"/>
                  </a:cubicBezTo>
                  <a:lnTo>
                    <a:pt x="382375" y="410300"/>
                  </a:lnTo>
                  <a:cubicBezTo>
                    <a:pt x="376764" y="415889"/>
                    <a:pt x="369347" y="418813"/>
                    <a:pt x="361823" y="418813"/>
                  </a:cubicBezTo>
                  <a:cubicBezTo>
                    <a:pt x="356277" y="418813"/>
                    <a:pt x="350666" y="417179"/>
                    <a:pt x="345764" y="413911"/>
                  </a:cubicBezTo>
                  <a:lnTo>
                    <a:pt x="307972" y="388738"/>
                  </a:lnTo>
                  <a:cubicBezTo>
                    <a:pt x="301953" y="391661"/>
                    <a:pt x="295697" y="394284"/>
                    <a:pt x="289269" y="396520"/>
                  </a:cubicBezTo>
                  <a:lnTo>
                    <a:pt x="280348" y="440998"/>
                  </a:lnTo>
                  <a:cubicBezTo>
                    <a:pt x="277661" y="454584"/>
                    <a:pt x="265730" y="464323"/>
                    <a:pt x="251885" y="464323"/>
                  </a:cubicBezTo>
                  <a:lnTo>
                    <a:pt x="212416" y="464323"/>
                  </a:lnTo>
                  <a:cubicBezTo>
                    <a:pt x="198593" y="464323"/>
                    <a:pt x="186684" y="454584"/>
                    <a:pt x="183953" y="440998"/>
                  </a:cubicBezTo>
                  <a:lnTo>
                    <a:pt x="175054" y="396520"/>
                  </a:lnTo>
                  <a:cubicBezTo>
                    <a:pt x="168604" y="394284"/>
                    <a:pt x="162391" y="391683"/>
                    <a:pt x="156351" y="388738"/>
                  </a:cubicBezTo>
                  <a:lnTo>
                    <a:pt x="118580" y="413911"/>
                  </a:lnTo>
                  <a:cubicBezTo>
                    <a:pt x="113657" y="417179"/>
                    <a:pt x="108046" y="418813"/>
                    <a:pt x="102478" y="418813"/>
                  </a:cubicBezTo>
                  <a:cubicBezTo>
                    <a:pt x="94997" y="418813"/>
                    <a:pt x="87559" y="415889"/>
                    <a:pt x="81948" y="410300"/>
                  </a:cubicBezTo>
                  <a:lnTo>
                    <a:pt x="54044" y="382374"/>
                  </a:lnTo>
                  <a:cubicBezTo>
                    <a:pt x="44263" y="372593"/>
                    <a:pt x="42737" y="357265"/>
                    <a:pt x="50411" y="345743"/>
                  </a:cubicBezTo>
                  <a:lnTo>
                    <a:pt x="75585" y="307972"/>
                  </a:lnTo>
                  <a:cubicBezTo>
                    <a:pt x="72661" y="301953"/>
                    <a:pt x="70038" y="295697"/>
                    <a:pt x="67803" y="289269"/>
                  </a:cubicBezTo>
                  <a:lnTo>
                    <a:pt x="23325" y="280369"/>
                  </a:lnTo>
                  <a:cubicBezTo>
                    <a:pt x="9760" y="277661"/>
                    <a:pt x="0" y="265730"/>
                    <a:pt x="0" y="251907"/>
                  </a:cubicBezTo>
                  <a:lnTo>
                    <a:pt x="0" y="212437"/>
                  </a:lnTo>
                  <a:cubicBezTo>
                    <a:pt x="0" y="198593"/>
                    <a:pt x="9760" y="186684"/>
                    <a:pt x="23325" y="183975"/>
                  </a:cubicBezTo>
                  <a:lnTo>
                    <a:pt x="67803" y="175075"/>
                  </a:lnTo>
                  <a:cubicBezTo>
                    <a:pt x="70038" y="168626"/>
                    <a:pt x="72661" y="162413"/>
                    <a:pt x="75585" y="156351"/>
                  </a:cubicBezTo>
                  <a:lnTo>
                    <a:pt x="50411" y="118580"/>
                  </a:lnTo>
                  <a:cubicBezTo>
                    <a:pt x="42737" y="107057"/>
                    <a:pt x="44263" y="91751"/>
                    <a:pt x="54044" y="81970"/>
                  </a:cubicBezTo>
                  <a:lnTo>
                    <a:pt x="81948" y="54044"/>
                  </a:lnTo>
                  <a:cubicBezTo>
                    <a:pt x="87559" y="48434"/>
                    <a:pt x="94997" y="45531"/>
                    <a:pt x="102478" y="45531"/>
                  </a:cubicBezTo>
                  <a:cubicBezTo>
                    <a:pt x="108046" y="45531"/>
                    <a:pt x="113657" y="47144"/>
                    <a:pt x="118580" y="50411"/>
                  </a:cubicBezTo>
                  <a:lnTo>
                    <a:pt x="156351" y="75585"/>
                  </a:lnTo>
                  <a:cubicBezTo>
                    <a:pt x="162391" y="72683"/>
                    <a:pt x="168604" y="70038"/>
                    <a:pt x="175054" y="67824"/>
                  </a:cubicBezTo>
                  <a:lnTo>
                    <a:pt x="183953" y="23325"/>
                  </a:lnTo>
                  <a:cubicBezTo>
                    <a:pt x="186684" y="9760"/>
                    <a:pt x="198593" y="0"/>
                    <a:pt x="2124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300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9B3089-BF02-43CB-B070-FF9111DE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BCA1E9-4AA5-48BC-8304-16801A99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5" name="2cfc13cc-610c-43af-9506-866f6b0636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4C84674-84FD-49C3-B86D-BA997655952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11992"/>
            <a:ext cx="10845800" cy="4453115"/>
            <a:chOff x="673100" y="1411992"/>
            <a:chExt cx="10845800" cy="4453115"/>
          </a:xfrm>
        </p:grpSpPr>
        <p:sp>
          <p:nvSpPr>
            <p:cNvPr id="6" name="iŝḷîďê">
              <a:extLst>
                <a:ext uri="{FF2B5EF4-FFF2-40B4-BE49-F238E27FC236}">
                  <a16:creationId xmlns:a16="http://schemas.microsoft.com/office/drawing/2014/main" id="{A6D54A0E-01DF-43E2-B8AB-671236E7C627}"/>
                </a:ext>
              </a:extLst>
            </p:cNvPr>
            <p:cNvSpPr/>
            <p:nvPr/>
          </p:nvSpPr>
          <p:spPr bwMode="auto">
            <a:xfrm>
              <a:off x="5738286" y="4589323"/>
              <a:ext cx="1038187" cy="1275784"/>
            </a:xfrm>
            <a:custGeom>
              <a:avLst/>
              <a:gdLst>
                <a:gd name="T0" fmla="*/ 586 w 586"/>
                <a:gd name="T1" fmla="*/ 155 h 966"/>
                <a:gd name="T2" fmla="*/ 0 w 586"/>
                <a:gd name="T3" fmla="*/ 0 h 966"/>
                <a:gd name="T4" fmla="*/ 586 w 586"/>
                <a:gd name="T5" fmla="*/ 966 h 966"/>
                <a:gd name="T6" fmla="*/ 586 w 586"/>
                <a:gd name="T7" fmla="*/ 155 h 966"/>
                <a:gd name="connsiteX0" fmla="*/ 19010 w 19010"/>
                <a:gd name="connsiteY0" fmla="*/ 3054 h 11449"/>
                <a:gd name="connsiteX1" fmla="*/ 0 w 19010"/>
                <a:gd name="connsiteY1" fmla="*/ 0 h 11449"/>
                <a:gd name="connsiteX2" fmla="*/ 19010 w 19010"/>
                <a:gd name="connsiteY2" fmla="*/ 11449 h 11449"/>
                <a:gd name="connsiteX3" fmla="*/ 19010 w 19010"/>
                <a:gd name="connsiteY3" fmla="*/ 3054 h 11449"/>
                <a:gd name="connsiteX0" fmla="*/ 11160 w 11160"/>
                <a:gd name="connsiteY0" fmla="*/ 2433 h 10828"/>
                <a:gd name="connsiteX1" fmla="*/ 0 w 11160"/>
                <a:gd name="connsiteY1" fmla="*/ 0 h 10828"/>
                <a:gd name="connsiteX2" fmla="*/ 11160 w 11160"/>
                <a:gd name="connsiteY2" fmla="*/ 10828 h 10828"/>
                <a:gd name="connsiteX3" fmla="*/ 11160 w 11160"/>
                <a:gd name="connsiteY3" fmla="*/ 2433 h 10828"/>
                <a:gd name="connsiteX0" fmla="*/ 11160 w 11160"/>
                <a:gd name="connsiteY0" fmla="*/ 2433 h 7226"/>
                <a:gd name="connsiteX1" fmla="*/ 0 w 11160"/>
                <a:gd name="connsiteY1" fmla="*/ 0 h 7226"/>
                <a:gd name="connsiteX2" fmla="*/ 11160 w 11160"/>
                <a:gd name="connsiteY2" fmla="*/ 7226 h 7226"/>
                <a:gd name="connsiteX3" fmla="*/ 11160 w 11160"/>
                <a:gd name="connsiteY3" fmla="*/ 2433 h 7226"/>
                <a:gd name="connsiteX0" fmla="*/ 10000 w 10000"/>
                <a:gd name="connsiteY0" fmla="*/ 3367 h 11513"/>
                <a:gd name="connsiteX1" fmla="*/ 0 w 10000"/>
                <a:gd name="connsiteY1" fmla="*/ 0 h 11513"/>
                <a:gd name="connsiteX2" fmla="*/ 9927 w 10000"/>
                <a:gd name="connsiteY2" fmla="*/ 11513 h 11513"/>
                <a:gd name="connsiteX3" fmla="*/ 10000 w 10000"/>
                <a:gd name="connsiteY3" fmla="*/ 3367 h 1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513">
                  <a:moveTo>
                    <a:pt x="10000" y="3367"/>
                  </a:moveTo>
                  <a:lnTo>
                    <a:pt x="0" y="0"/>
                  </a:lnTo>
                  <a:lnTo>
                    <a:pt x="9927" y="11513"/>
                  </a:lnTo>
                  <a:cubicBezTo>
                    <a:pt x="9951" y="8798"/>
                    <a:pt x="9976" y="6082"/>
                    <a:pt x="10000" y="33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ïṥḷîḍe">
              <a:extLst>
                <a:ext uri="{FF2B5EF4-FFF2-40B4-BE49-F238E27FC236}">
                  <a16:creationId xmlns:a16="http://schemas.microsoft.com/office/drawing/2014/main" id="{645B5E59-3F3E-4C16-9005-64D0F6E77E9A}"/>
                </a:ext>
              </a:extLst>
            </p:cNvPr>
            <p:cNvSpPr/>
            <p:nvPr/>
          </p:nvSpPr>
          <p:spPr bwMode="auto">
            <a:xfrm>
              <a:off x="6167438" y="1411992"/>
              <a:ext cx="1387475" cy="1828800"/>
            </a:xfrm>
            <a:custGeom>
              <a:avLst/>
              <a:gdLst>
                <a:gd name="T0" fmla="*/ 0 w 874"/>
                <a:gd name="T1" fmla="*/ 0 h 1152"/>
                <a:gd name="T2" fmla="*/ 874 w 874"/>
                <a:gd name="T3" fmla="*/ 507 h 1152"/>
                <a:gd name="T4" fmla="*/ 0 w 874"/>
                <a:gd name="T5" fmla="*/ 1152 h 1152"/>
                <a:gd name="T6" fmla="*/ 0 w 874"/>
                <a:gd name="T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4" h="1152">
                  <a:moveTo>
                    <a:pt x="0" y="0"/>
                  </a:moveTo>
                  <a:lnTo>
                    <a:pt x="874" y="507"/>
                  </a:lnTo>
                  <a:lnTo>
                    <a:pt x="0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í$ľíḓé">
              <a:extLst>
                <a:ext uri="{FF2B5EF4-FFF2-40B4-BE49-F238E27FC236}">
                  <a16:creationId xmlns:a16="http://schemas.microsoft.com/office/drawing/2014/main" id="{2BDD850C-289B-4E05-A5DB-DA7981ADA8F6}"/>
                </a:ext>
              </a:extLst>
            </p:cNvPr>
            <p:cNvSpPr/>
            <p:nvPr/>
          </p:nvSpPr>
          <p:spPr bwMode="auto">
            <a:xfrm>
              <a:off x="4706938" y="2216854"/>
              <a:ext cx="2847975" cy="1574800"/>
            </a:xfrm>
            <a:custGeom>
              <a:avLst/>
              <a:gdLst>
                <a:gd name="T0" fmla="*/ 1500 w 1794"/>
                <a:gd name="T1" fmla="*/ 992 h 992"/>
                <a:gd name="T2" fmla="*/ 1794 w 1794"/>
                <a:gd name="T3" fmla="*/ 0 h 992"/>
                <a:gd name="T4" fmla="*/ 0 w 1794"/>
                <a:gd name="T5" fmla="*/ 493 h 992"/>
                <a:gd name="T6" fmla="*/ 1500 w 1794"/>
                <a:gd name="T7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4" h="992">
                  <a:moveTo>
                    <a:pt x="1500" y="992"/>
                  </a:moveTo>
                  <a:lnTo>
                    <a:pt x="1794" y="0"/>
                  </a:lnTo>
                  <a:lnTo>
                    <a:pt x="0" y="493"/>
                  </a:lnTo>
                  <a:lnTo>
                    <a:pt x="1500" y="99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iṩḻîdê">
              <a:extLst>
                <a:ext uri="{FF2B5EF4-FFF2-40B4-BE49-F238E27FC236}">
                  <a16:creationId xmlns:a16="http://schemas.microsoft.com/office/drawing/2014/main" id="{D797DD8D-B250-498A-A307-3193BC31F1DD}"/>
                </a:ext>
              </a:extLst>
            </p:cNvPr>
            <p:cNvSpPr/>
            <p:nvPr/>
          </p:nvSpPr>
          <p:spPr bwMode="auto">
            <a:xfrm>
              <a:off x="4440238" y="3520192"/>
              <a:ext cx="3433763" cy="1455241"/>
            </a:xfrm>
            <a:custGeom>
              <a:avLst/>
              <a:gdLst>
                <a:gd name="T0" fmla="*/ 1628 w 2163"/>
                <a:gd name="T1" fmla="*/ 858 h 858"/>
                <a:gd name="T2" fmla="*/ 2163 w 2163"/>
                <a:gd name="T3" fmla="*/ 0 h 858"/>
                <a:gd name="T4" fmla="*/ 0 w 2163"/>
                <a:gd name="T5" fmla="*/ 426 h 858"/>
                <a:gd name="T6" fmla="*/ 1628 w 2163"/>
                <a:gd name="T7" fmla="*/ 858 h 858"/>
                <a:gd name="connsiteX0" fmla="*/ 6787 w 10000"/>
                <a:gd name="connsiteY0" fmla="*/ 10684 h 10684"/>
                <a:gd name="connsiteX1" fmla="*/ 10000 w 10000"/>
                <a:gd name="connsiteY1" fmla="*/ 0 h 10684"/>
                <a:gd name="connsiteX2" fmla="*/ 0 w 10000"/>
                <a:gd name="connsiteY2" fmla="*/ 4965 h 10684"/>
                <a:gd name="connsiteX3" fmla="*/ 6787 w 10000"/>
                <a:gd name="connsiteY3" fmla="*/ 10684 h 1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684">
                  <a:moveTo>
                    <a:pt x="6787" y="10684"/>
                  </a:moveTo>
                  <a:lnTo>
                    <a:pt x="10000" y="0"/>
                  </a:lnTo>
                  <a:lnTo>
                    <a:pt x="0" y="4965"/>
                  </a:lnTo>
                  <a:lnTo>
                    <a:pt x="6787" y="1068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îṡľíḓè">
              <a:extLst>
                <a:ext uri="{FF2B5EF4-FFF2-40B4-BE49-F238E27FC236}">
                  <a16:creationId xmlns:a16="http://schemas.microsoft.com/office/drawing/2014/main" id="{D6998041-19F3-4B3A-951F-5F22EED9239E}"/>
                </a:ext>
              </a:extLst>
            </p:cNvPr>
            <p:cNvSpPr/>
            <p:nvPr/>
          </p:nvSpPr>
          <p:spPr bwMode="auto">
            <a:xfrm>
              <a:off x="4318000" y="2999492"/>
              <a:ext cx="3556000" cy="1746250"/>
            </a:xfrm>
            <a:custGeom>
              <a:avLst/>
              <a:gdLst>
                <a:gd name="T0" fmla="*/ 2240 w 2240"/>
                <a:gd name="T1" fmla="*/ 328 h 1100"/>
                <a:gd name="T2" fmla="*/ 0 w 2240"/>
                <a:gd name="T3" fmla="*/ 1100 h 1100"/>
                <a:gd name="T4" fmla="*/ 245 w 2240"/>
                <a:gd name="T5" fmla="*/ 0 h 1100"/>
                <a:gd name="T6" fmla="*/ 2240 w 2240"/>
                <a:gd name="T7" fmla="*/ 328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0" h="1100">
                  <a:moveTo>
                    <a:pt x="2240" y="328"/>
                  </a:moveTo>
                  <a:lnTo>
                    <a:pt x="0" y="1100"/>
                  </a:lnTo>
                  <a:lnTo>
                    <a:pt x="245" y="0"/>
                  </a:lnTo>
                  <a:lnTo>
                    <a:pt x="2240" y="328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íṧļíḋê">
              <a:extLst>
                <a:ext uri="{FF2B5EF4-FFF2-40B4-BE49-F238E27FC236}">
                  <a16:creationId xmlns:a16="http://schemas.microsoft.com/office/drawing/2014/main" id="{4C02990A-A5A1-4F07-8488-3E38DDD94034}"/>
                </a:ext>
              </a:extLst>
            </p:cNvPr>
            <p:cNvSpPr/>
            <p:nvPr/>
          </p:nvSpPr>
          <p:spPr bwMode="auto">
            <a:xfrm>
              <a:off x="4963145" y="3431976"/>
              <a:ext cx="549635" cy="54963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íśḻíḑè">
              <a:extLst>
                <a:ext uri="{FF2B5EF4-FFF2-40B4-BE49-F238E27FC236}">
                  <a16:creationId xmlns:a16="http://schemas.microsoft.com/office/drawing/2014/main" id="{52BC9D57-2832-4040-9CA4-E436F3355821}"/>
                </a:ext>
              </a:extLst>
            </p:cNvPr>
            <p:cNvSpPr/>
            <p:nvPr/>
          </p:nvSpPr>
          <p:spPr bwMode="auto">
            <a:xfrm>
              <a:off x="6327118" y="1814765"/>
              <a:ext cx="549635" cy="54963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ïşlïḍe">
              <a:extLst>
                <a:ext uri="{FF2B5EF4-FFF2-40B4-BE49-F238E27FC236}">
                  <a16:creationId xmlns:a16="http://schemas.microsoft.com/office/drawing/2014/main" id="{3DF0F5E1-D0C2-45E9-8300-8E2C1B217601}"/>
                </a:ext>
              </a:extLst>
            </p:cNvPr>
            <p:cNvSpPr/>
            <p:nvPr/>
          </p:nvSpPr>
          <p:spPr bwMode="auto">
            <a:xfrm>
              <a:off x="6501655" y="2605120"/>
              <a:ext cx="549635" cy="54963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ïś1ïḍé">
              <a:extLst>
                <a:ext uri="{FF2B5EF4-FFF2-40B4-BE49-F238E27FC236}">
                  <a16:creationId xmlns:a16="http://schemas.microsoft.com/office/drawing/2014/main" id="{0AAC9E6E-5480-497B-A1AA-238F2F37DA9E}"/>
                </a:ext>
              </a:extLst>
            </p:cNvPr>
            <p:cNvSpPr/>
            <p:nvPr/>
          </p:nvSpPr>
          <p:spPr bwMode="auto">
            <a:xfrm>
              <a:off x="6320753" y="4148746"/>
              <a:ext cx="556000" cy="55600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15" name="iśľídé">
              <a:extLst>
                <a:ext uri="{FF2B5EF4-FFF2-40B4-BE49-F238E27FC236}">
                  <a16:creationId xmlns:a16="http://schemas.microsoft.com/office/drawing/2014/main" id="{23A462A3-16DC-4337-A021-F34FBA51C123}"/>
                </a:ext>
              </a:extLst>
            </p:cNvPr>
            <p:cNvGrpSpPr/>
            <p:nvPr/>
          </p:nvGrpSpPr>
          <p:grpSpPr>
            <a:xfrm>
              <a:off x="8256900" y="2253795"/>
              <a:ext cx="3262000" cy="1216841"/>
              <a:chOff x="7874000" y="2120966"/>
              <a:chExt cx="3262000" cy="1216841"/>
            </a:xfrm>
          </p:grpSpPr>
          <p:sp>
            <p:nvSpPr>
              <p:cNvPr id="27" name="íṩļïďé">
                <a:extLst>
                  <a:ext uri="{FF2B5EF4-FFF2-40B4-BE49-F238E27FC236}">
                    <a16:creationId xmlns:a16="http://schemas.microsoft.com/office/drawing/2014/main" id="{21D8A50D-8252-4F4C-BDEB-CA9ECEB106B7}"/>
                  </a:ext>
                </a:extLst>
              </p:cNvPr>
              <p:cNvSpPr/>
              <p:nvPr/>
            </p:nvSpPr>
            <p:spPr bwMode="auto">
              <a:xfrm>
                <a:off x="7874000" y="2533846"/>
                <a:ext cx="3262000" cy="803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8" name="îṣḷíḋé">
                <a:extLst>
                  <a:ext uri="{FF2B5EF4-FFF2-40B4-BE49-F238E27FC236}">
                    <a16:creationId xmlns:a16="http://schemas.microsoft.com/office/drawing/2014/main" id="{586534FE-6322-4671-B401-6AABBB7AF5D2}"/>
                  </a:ext>
                </a:extLst>
              </p:cNvPr>
              <p:cNvSpPr txBox="1"/>
              <p:nvPr/>
            </p:nvSpPr>
            <p:spPr bwMode="auto">
              <a:xfrm>
                <a:off x="7874000" y="2120966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6" name="îṧḷíde">
              <a:extLst>
                <a:ext uri="{FF2B5EF4-FFF2-40B4-BE49-F238E27FC236}">
                  <a16:creationId xmlns:a16="http://schemas.microsoft.com/office/drawing/2014/main" id="{911FC07D-6D82-4FD5-8BAE-1B6B40323717}"/>
                </a:ext>
              </a:extLst>
            </p:cNvPr>
            <p:cNvGrpSpPr/>
            <p:nvPr/>
          </p:nvGrpSpPr>
          <p:grpSpPr>
            <a:xfrm>
              <a:off x="8256900" y="3899098"/>
              <a:ext cx="3262000" cy="1216841"/>
              <a:chOff x="7874000" y="2120966"/>
              <a:chExt cx="3262000" cy="1216841"/>
            </a:xfrm>
          </p:grpSpPr>
          <p:sp>
            <p:nvSpPr>
              <p:cNvPr id="25" name="î$1îďé">
                <a:extLst>
                  <a:ext uri="{FF2B5EF4-FFF2-40B4-BE49-F238E27FC236}">
                    <a16:creationId xmlns:a16="http://schemas.microsoft.com/office/drawing/2014/main" id="{CDCDB893-F66C-42C4-A94C-B40C2993BDB9}"/>
                  </a:ext>
                </a:extLst>
              </p:cNvPr>
              <p:cNvSpPr/>
              <p:nvPr/>
            </p:nvSpPr>
            <p:spPr bwMode="auto">
              <a:xfrm>
                <a:off x="7874000" y="2533846"/>
                <a:ext cx="3262000" cy="803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6" name="îšḻîḓe">
                <a:extLst>
                  <a:ext uri="{FF2B5EF4-FFF2-40B4-BE49-F238E27FC236}">
                    <a16:creationId xmlns:a16="http://schemas.microsoft.com/office/drawing/2014/main" id="{FCBC5809-84D0-4743-8347-6235BBA7AA23}"/>
                  </a:ext>
                </a:extLst>
              </p:cNvPr>
              <p:cNvSpPr txBox="1"/>
              <p:nvPr/>
            </p:nvSpPr>
            <p:spPr bwMode="auto">
              <a:xfrm>
                <a:off x="7874000" y="2120966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7" name="îslídé">
              <a:extLst>
                <a:ext uri="{FF2B5EF4-FFF2-40B4-BE49-F238E27FC236}">
                  <a16:creationId xmlns:a16="http://schemas.microsoft.com/office/drawing/2014/main" id="{A7D438A9-8452-4004-8990-EAFD5DD25151}"/>
                </a:ext>
              </a:extLst>
            </p:cNvPr>
            <p:cNvGrpSpPr/>
            <p:nvPr/>
          </p:nvGrpSpPr>
          <p:grpSpPr>
            <a:xfrm>
              <a:off x="673100" y="1608433"/>
              <a:ext cx="3262000" cy="1216841"/>
              <a:chOff x="7874000" y="2120966"/>
              <a:chExt cx="3262000" cy="1216841"/>
            </a:xfrm>
          </p:grpSpPr>
          <p:sp>
            <p:nvSpPr>
              <p:cNvPr id="23" name="îš1íḋè">
                <a:extLst>
                  <a:ext uri="{FF2B5EF4-FFF2-40B4-BE49-F238E27FC236}">
                    <a16:creationId xmlns:a16="http://schemas.microsoft.com/office/drawing/2014/main" id="{0E601916-6590-4C0C-B155-6D6D7356BD47}"/>
                  </a:ext>
                </a:extLst>
              </p:cNvPr>
              <p:cNvSpPr/>
              <p:nvPr/>
            </p:nvSpPr>
            <p:spPr bwMode="auto">
              <a:xfrm>
                <a:off x="7874000" y="2533846"/>
                <a:ext cx="3262000" cy="803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4" name="íṥľïdé">
                <a:extLst>
                  <a:ext uri="{FF2B5EF4-FFF2-40B4-BE49-F238E27FC236}">
                    <a16:creationId xmlns:a16="http://schemas.microsoft.com/office/drawing/2014/main" id="{2FB33A9A-0138-41C5-8752-68634C4AB939}"/>
                  </a:ext>
                </a:extLst>
              </p:cNvPr>
              <p:cNvSpPr txBox="1"/>
              <p:nvPr/>
            </p:nvSpPr>
            <p:spPr bwMode="auto">
              <a:xfrm>
                <a:off x="7874000" y="2120966"/>
                <a:ext cx="3262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18" name="íŝ1íḋè">
              <a:extLst>
                <a:ext uri="{FF2B5EF4-FFF2-40B4-BE49-F238E27FC236}">
                  <a16:creationId xmlns:a16="http://schemas.microsoft.com/office/drawing/2014/main" id="{2A55FAE0-8678-4512-BC0E-DB39F3DBE21D}"/>
                </a:ext>
              </a:extLst>
            </p:cNvPr>
            <p:cNvGrpSpPr/>
            <p:nvPr/>
          </p:nvGrpSpPr>
          <p:grpSpPr>
            <a:xfrm>
              <a:off x="673100" y="3264196"/>
              <a:ext cx="3262000" cy="1216841"/>
              <a:chOff x="7874000" y="2120966"/>
              <a:chExt cx="3262000" cy="1216841"/>
            </a:xfrm>
          </p:grpSpPr>
          <p:sp>
            <p:nvSpPr>
              <p:cNvPr id="21" name="íṥľíḓê">
                <a:extLst>
                  <a:ext uri="{FF2B5EF4-FFF2-40B4-BE49-F238E27FC236}">
                    <a16:creationId xmlns:a16="http://schemas.microsoft.com/office/drawing/2014/main" id="{71F3BCA6-22F8-4DC4-B519-FD1F5A019425}"/>
                  </a:ext>
                </a:extLst>
              </p:cNvPr>
              <p:cNvSpPr/>
              <p:nvPr/>
            </p:nvSpPr>
            <p:spPr bwMode="auto">
              <a:xfrm>
                <a:off x="7874000" y="2533846"/>
                <a:ext cx="3262000" cy="803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2" name="îṩḷîḍe">
                <a:extLst>
                  <a:ext uri="{FF2B5EF4-FFF2-40B4-BE49-F238E27FC236}">
                    <a16:creationId xmlns:a16="http://schemas.microsoft.com/office/drawing/2014/main" id="{A910F32E-4270-464C-B3C9-2DFAF8622C05}"/>
                  </a:ext>
                </a:extLst>
              </p:cNvPr>
              <p:cNvSpPr txBox="1"/>
              <p:nvPr/>
            </p:nvSpPr>
            <p:spPr bwMode="auto">
              <a:xfrm>
                <a:off x="7874000" y="2120966"/>
                <a:ext cx="3262000" cy="4128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1680D8F-68F9-4541-B309-31E0932742B0}"/>
                </a:ext>
              </a:extLst>
            </p:cNvPr>
            <p:cNvCxnSpPr/>
            <p:nvPr/>
          </p:nvCxnSpPr>
          <p:spPr>
            <a:xfrm>
              <a:off x="673100" y="3044735"/>
              <a:ext cx="2947900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16FB80E-DAB0-4B33-ABD8-6CCCBE438745}"/>
                </a:ext>
              </a:extLst>
            </p:cNvPr>
            <p:cNvCxnSpPr/>
            <p:nvPr/>
          </p:nvCxnSpPr>
          <p:spPr>
            <a:xfrm>
              <a:off x="8571000" y="3684867"/>
              <a:ext cx="2947900" cy="0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6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Section Header Here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A881DB-746E-4791-844F-4DD8CE78E3BD}"/>
              </a:ext>
            </a:extLst>
          </p:cNvPr>
          <p:cNvCxnSpPr>
            <a:cxnSpLocks/>
          </p:cNvCxnSpPr>
          <p:nvPr/>
        </p:nvCxnSpPr>
        <p:spPr>
          <a:xfrm>
            <a:off x="2469061" y="2971506"/>
            <a:ext cx="76764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D0EA120-4B32-47CA-B316-0C1DC3570CE4}"/>
              </a:ext>
            </a:extLst>
          </p:cNvPr>
          <p:cNvSpPr txBox="1"/>
          <p:nvPr/>
        </p:nvSpPr>
        <p:spPr>
          <a:xfrm>
            <a:off x="5666620" y="1540916"/>
            <a:ext cx="858760" cy="9237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32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4293C-3EC3-42C4-93DA-A1A7A36E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EEA9B4-5A5A-46E9-AD96-D6598AA4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" name="b3b89557-f150-4aa3-a3c7-61b3a023272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C1F7B93-7586-4D48-A1D9-8E92444C90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3742" y="1224000"/>
            <a:ext cx="10795399" cy="4919625"/>
            <a:chOff x="663742" y="1224000"/>
            <a:chExt cx="10795399" cy="4919625"/>
          </a:xfrm>
        </p:grpSpPr>
        <p:grpSp>
          <p:nvGrpSpPr>
            <p:cNvPr id="6" name="iślïḑ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855EA8F2-B957-48B5-8B2A-DF41E38EFC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26330" y="2128760"/>
              <a:ext cx="4832811" cy="3335934"/>
              <a:chOff x="3029739" y="1312458"/>
              <a:chExt cx="6132523" cy="4233085"/>
            </a:xfrm>
          </p:grpSpPr>
          <p:sp>
            <p:nvSpPr>
              <p:cNvPr id="22" name="ïṩľiḋè">
                <a:extLst>
                  <a:ext uri="{FF2B5EF4-FFF2-40B4-BE49-F238E27FC236}">
                    <a16:creationId xmlns:a16="http://schemas.microsoft.com/office/drawing/2014/main" id="{FB1E563C-FAA8-4CB4-83AD-5AEE3887DCAD}"/>
                  </a:ext>
                </a:extLst>
              </p:cNvPr>
              <p:cNvSpPr/>
              <p:nvPr/>
            </p:nvSpPr>
            <p:spPr bwMode="auto">
              <a:xfrm flipH="1">
                <a:off x="3029739" y="3643451"/>
                <a:ext cx="5419005" cy="1902092"/>
              </a:xfrm>
              <a:custGeom>
                <a:avLst/>
                <a:gdLst>
                  <a:gd name="T0" fmla="*/ 6972 w 6972"/>
                  <a:gd name="T1" fmla="*/ 782 h 2855"/>
                  <a:gd name="T2" fmla="*/ 3622 w 6972"/>
                  <a:gd name="T3" fmla="*/ 2855 h 2855"/>
                  <a:gd name="T4" fmla="*/ 0 w 6972"/>
                  <a:gd name="T5" fmla="*/ 1935 h 2855"/>
                  <a:gd name="T6" fmla="*/ 3327 w 6972"/>
                  <a:gd name="T7" fmla="*/ 0 h 2855"/>
                  <a:gd name="T8" fmla="*/ 6972 w 6972"/>
                  <a:gd name="T9" fmla="*/ 782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2" h="2855">
                    <a:moveTo>
                      <a:pt x="6972" y="782"/>
                    </a:moveTo>
                    <a:lnTo>
                      <a:pt x="3622" y="2855"/>
                    </a:lnTo>
                    <a:lnTo>
                      <a:pt x="0" y="1935"/>
                    </a:lnTo>
                    <a:lnTo>
                      <a:pt x="3327" y="0"/>
                    </a:lnTo>
                    <a:lnTo>
                      <a:pt x="6972" y="782"/>
                    </a:lnTo>
                    <a:close/>
                  </a:path>
                </a:pathLst>
              </a:custGeom>
              <a:solidFill>
                <a:srgbClr val="CF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ṥ1ïḑè">
                <a:extLst>
                  <a:ext uri="{FF2B5EF4-FFF2-40B4-BE49-F238E27FC236}">
                    <a16:creationId xmlns:a16="http://schemas.microsoft.com/office/drawing/2014/main" id="{671F134B-8FC1-47AA-9F72-4EF7A6C987B1}"/>
                  </a:ext>
                </a:extLst>
              </p:cNvPr>
              <p:cNvSpPr/>
              <p:nvPr/>
            </p:nvSpPr>
            <p:spPr bwMode="auto">
              <a:xfrm flipH="1">
                <a:off x="3029739" y="3736692"/>
                <a:ext cx="2602242" cy="1808851"/>
              </a:xfrm>
              <a:custGeom>
                <a:avLst/>
                <a:gdLst>
                  <a:gd name="T0" fmla="*/ 3350 w 3350"/>
                  <a:gd name="T1" fmla="*/ 0 h 2719"/>
                  <a:gd name="T2" fmla="*/ 3350 w 3350"/>
                  <a:gd name="T3" fmla="*/ 646 h 2719"/>
                  <a:gd name="T4" fmla="*/ 0 w 3350"/>
                  <a:gd name="T5" fmla="*/ 2719 h 2719"/>
                  <a:gd name="T6" fmla="*/ 0 w 3350"/>
                  <a:gd name="T7" fmla="*/ 2074 h 2719"/>
                  <a:gd name="T8" fmla="*/ 3350 w 3350"/>
                  <a:gd name="T9" fmla="*/ 0 h 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0" h="2719">
                    <a:moveTo>
                      <a:pt x="3350" y="0"/>
                    </a:moveTo>
                    <a:lnTo>
                      <a:pt x="3350" y="646"/>
                    </a:lnTo>
                    <a:lnTo>
                      <a:pt x="0" y="2719"/>
                    </a:lnTo>
                    <a:lnTo>
                      <a:pt x="0" y="2074"/>
                    </a:lnTo>
                    <a:lnTo>
                      <a:pt x="3350" y="0"/>
                    </a:lnTo>
                    <a:close/>
                  </a:path>
                </a:pathLst>
              </a:custGeom>
              <a:solidFill>
                <a:srgbClr val="15B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šľiḑé">
                <a:extLst>
                  <a:ext uri="{FF2B5EF4-FFF2-40B4-BE49-F238E27FC236}">
                    <a16:creationId xmlns:a16="http://schemas.microsoft.com/office/drawing/2014/main" id="{2904917A-D1DF-46E5-809D-6F29E3FE6FD1}"/>
                  </a:ext>
                </a:extLst>
              </p:cNvPr>
              <p:cNvSpPr/>
              <p:nvPr/>
            </p:nvSpPr>
            <p:spPr bwMode="auto">
              <a:xfrm flipH="1">
                <a:off x="5631981" y="4529229"/>
                <a:ext cx="2658204" cy="965031"/>
              </a:xfrm>
              <a:custGeom>
                <a:avLst/>
                <a:gdLst>
                  <a:gd name="T0" fmla="*/ 0 w 3421"/>
                  <a:gd name="T1" fmla="*/ 564 h 1452"/>
                  <a:gd name="T2" fmla="*/ 0 w 3421"/>
                  <a:gd name="T3" fmla="*/ 0 h 1452"/>
                  <a:gd name="T4" fmla="*/ 3421 w 3421"/>
                  <a:gd name="T5" fmla="*/ 882 h 1452"/>
                  <a:gd name="T6" fmla="*/ 3421 w 3421"/>
                  <a:gd name="T7" fmla="*/ 1452 h 1452"/>
                  <a:gd name="T8" fmla="*/ 0 w 3421"/>
                  <a:gd name="T9" fmla="*/ 564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1" h="1452">
                    <a:moveTo>
                      <a:pt x="0" y="564"/>
                    </a:moveTo>
                    <a:lnTo>
                      <a:pt x="0" y="0"/>
                    </a:lnTo>
                    <a:lnTo>
                      <a:pt x="3421" y="882"/>
                    </a:lnTo>
                    <a:lnTo>
                      <a:pt x="3421" y="1452"/>
                    </a:lnTo>
                    <a:lnTo>
                      <a:pt x="0" y="564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śḷiďè">
                <a:extLst>
                  <a:ext uri="{FF2B5EF4-FFF2-40B4-BE49-F238E27FC236}">
                    <a16:creationId xmlns:a16="http://schemas.microsoft.com/office/drawing/2014/main" id="{2B5FE5F8-7A18-4F0F-876F-41719B619424}"/>
                  </a:ext>
                </a:extLst>
              </p:cNvPr>
              <p:cNvSpPr/>
              <p:nvPr/>
            </p:nvSpPr>
            <p:spPr bwMode="auto">
              <a:xfrm flipH="1">
                <a:off x="3029739" y="3214550"/>
                <a:ext cx="5419005" cy="1902092"/>
              </a:xfrm>
              <a:custGeom>
                <a:avLst/>
                <a:gdLst>
                  <a:gd name="T0" fmla="*/ 6972 w 6972"/>
                  <a:gd name="T1" fmla="*/ 781 h 2855"/>
                  <a:gd name="T2" fmla="*/ 3622 w 6972"/>
                  <a:gd name="T3" fmla="*/ 2855 h 2855"/>
                  <a:gd name="T4" fmla="*/ 0 w 6972"/>
                  <a:gd name="T5" fmla="*/ 1934 h 2855"/>
                  <a:gd name="T6" fmla="*/ 3327 w 6972"/>
                  <a:gd name="T7" fmla="*/ 0 h 2855"/>
                  <a:gd name="T8" fmla="*/ 6972 w 6972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2" h="2855">
                    <a:moveTo>
                      <a:pt x="6972" y="781"/>
                    </a:moveTo>
                    <a:lnTo>
                      <a:pt x="3622" y="2855"/>
                    </a:lnTo>
                    <a:lnTo>
                      <a:pt x="0" y="1934"/>
                    </a:lnTo>
                    <a:lnTo>
                      <a:pt x="3327" y="0"/>
                    </a:lnTo>
                    <a:lnTo>
                      <a:pt x="6972" y="781"/>
                    </a:lnTo>
                    <a:close/>
                  </a:path>
                </a:pathLst>
              </a:custGeom>
              <a:solidFill>
                <a:srgbClr val="3DB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$ḷiḓê">
                <a:extLst>
                  <a:ext uri="{FF2B5EF4-FFF2-40B4-BE49-F238E27FC236}">
                    <a16:creationId xmlns:a16="http://schemas.microsoft.com/office/drawing/2014/main" id="{FC77BE2A-6F7B-456C-82CA-3D8EEEF7BAE5}"/>
                  </a:ext>
                </a:extLst>
              </p:cNvPr>
              <p:cNvSpPr/>
              <p:nvPr/>
            </p:nvSpPr>
            <p:spPr bwMode="auto">
              <a:xfrm flipH="1">
                <a:off x="3426138" y="3307788"/>
                <a:ext cx="5419005" cy="1902092"/>
              </a:xfrm>
              <a:custGeom>
                <a:avLst/>
                <a:gdLst>
                  <a:gd name="T0" fmla="*/ 6971 w 6971"/>
                  <a:gd name="T1" fmla="*/ 781 h 2856"/>
                  <a:gd name="T2" fmla="*/ 3622 w 6971"/>
                  <a:gd name="T3" fmla="*/ 2856 h 2856"/>
                  <a:gd name="T4" fmla="*/ 0 w 6971"/>
                  <a:gd name="T5" fmla="*/ 1934 h 2856"/>
                  <a:gd name="T6" fmla="*/ 3328 w 6971"/>
                  <a:gd name="T7" fmla="*/ 0 h 2856"/>
                  <a:gd name="T8" fmla="*/ 6971 w 6971"/>
                  <a:gd name="T9" fmla="*/ 781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1" h="2856">
                    <a:moveTo>
                      <a:pt x="6971" y="781"/>
                    </a:moveTo>
                    <a:lnTo>
                      <a:pt x="3622" y="2856"/>
                    </a:lnTo>
                    <a:lnTo>
                      <a:pt x="0" y="1934"/>
                    </a:lnTo>
                    <a:lnTo>
                      <a:pt x="3328" y="0"/>
                    </a:lnTo>
                    <a:lnTo>
                      <a:pt x="6971" y="781"/>
                    </a:lnTo>
                    <a:close/>
                  </a:path>
                </a:pathLst>
              </a:custGeom>
              <a:solidFill>
                <a:srgbClr val="CF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ṩļîďê">
                <a:extLst>
                  <a:ext uri="{FF2B5EF4-FFF2-40B4-BE49-F238E27FC236}">
                    <a16:creationId xmlns:a16="http://schemas.microsoft.com/office/drawing/2014/main" id="{FE9216DA-D2F1-4B7C-85BF-783F32BBA5ED}"/>
                  </a:ext>
                </a:extLst>
              </p:cNvPr>
              <p:cNvSpPr/>
              <p:nvPr/>
            </p:nvSpPr>
            <p:spPr bwMode="auto">
              <a:xfrm flipH="1">
                <a:off x="3426138" y="3396365"/>
                <a:ext cx="2602242" cy="1813515"/>
              </a:xfrm>
              <a:custGeom>
                <a:avLst/>
                <a:gdLst>
                  <a:gd name="T0" fmla="*/ 3349 w 3349"/>
                  <a:gd name="T1" fmla="*/ 0 h 2720"/>
                  <a:gd name="T2" fmla="*/ 3349 w 3349"/>
                  <a:gd name="T3" fmla="*/ 645 h 2720"/>
                  <a:gd name="T4" fmla="*/ 0 w 3349"/>
                  <a:gd name="T5" fmla="*/ 2720 h 2720"/>
                  <a:gd name="T6" fmla="*/ 0 w 3349"/>
                  <a:gd name="T7" fmla="*/ 2074 h 2720"/>
                  <a:gd name="T8" fmla="*/ 3349 w 3349"/>
                  <a:gd name="T9" fmla="*/ 0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9" h="2720">
                    <a:moveTo>
                      <a:pt x="3349" y="0"/>
                    </a:moveTo>
                    <a:lnTo>
                      <a:pt x="3349" y="645"/>
                    </a:lnTo>
                    <a:lnTo>
                      <a:pt x="0" y="2720"/>
                    </a:lnTo>
                    <a:lnTo>
                      <a:pt x="0" y="2074"/>
                    </a:lnTo>
                    <a:lnTo>
                      <a:pt x="3349" y="0"/>
                    </a:lnTo>
                    <a:close/>
                  </a:path>
                </a:pathLst>
              </a:custGeom>
              <a:solidFill>
                <a:srgbClr val="C89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ṣḻîḋé">
                <a:extLst>
                  <a:ext uri="{FF2B5EF4-FFF2-40B4-BE49-F238E27FC236}">
                    <a16:creationId xmlns:a16="http://schemas.microsoft.com/office/drawing/2014/main" id="{EBB0F23C-2518-408C-944A-25D1C88AF711}"/>
                  </a:ext>
                </a:extLst>
              </p:cNvPr>
              <p:cNvSpPr/>
              <p:nvPr/>
            </p:nvSpPr>
            <p:spPr bwMode="auto">
              <a:xfrm flipH="1">
                <a:off x="6028380" y="4193566"/>
                <a:ext cx="2658204" cy="965031"/>
              </a:xfrm>
              <a:custGeom>
                <a:avLst/>
                <a:gdLst>
                  <a:gd name="T0" fmla="*/ 0 w 3421"/>
                  <a:gd name="T1" fmla="*/ 562 h 1451"/>
                  <a:gd name="T2" fmla="*/ 0 w 3421"/>
                  <a:gd name="T3" fmla="*/ 0 h 1451"/>
                  <a:gd name="T4" fmla="*/ 3421 w 3421"/>
                  <a:gd name="T5" fmla="*/ 881 h 1451"/>
                  <a:gd name="T6" fmla="*/ 3421 w 3421"/>
                  <a:gd name="T7" fmla="*/ 1451 h 1451"/>
                  <a:gd name="T8" fmla="*/ 0 w 3421"/>
                  <a:gd name="T9" fmla="*/ 562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1" h="1451">
                    <a:moveTo>
                      <a:pt x="0" y="562"/>
                    </a:moveTo>
                    <a:lnTo>
                      <a:pt x="0" y="0"/>
                    </a:lnTo>
                    <a:lnTo>
                      <a:pt x="3421" y="881"/>
                    </a:lnTo>
                    <a:lnTo>
                      <a:pt x="3421" y="1451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$ḷîdê">
                <a:extLst>
                  <a:ext uri="{FF2B5EF4-FFF2-40B4-BE49-F238E27FC236}">
                    <a16:creationId xmlns:a16="http://schemas.microsoft.com/office/drawing/2014/main" id="{0023BD5A-7EB0-46EF-B4B9-625BA62C04CE}"/>
                  </a:ext>
                </a:extLst>
              </p:cNvPr>
              <p:cNvSpPr/>
              <p:nvPr/>
            </p:nvSpPr>
            <p:spPr bwMode="auto">
              <a:xfrm flipH="1">
                <a:off x="3426138" y="2878887"/>
                <a:ext cx="5419005" cy="1897428"/>
              </a:xfrm>
              <a:custGeom>
                <a:avLst/>
                <a:gdLst>
                  <a:gd name="T0" fmla="*/ 6971 w 6971"/>
                  <a:gd name="T1" fmla="*/ 781 h 2855"/>
                  <a:gd name="T2" fmla="*/ 3622 w 6971"/>
                  <a:gd name="T3" fmla="*/ 2855 h 2855"/>
                  <a:gd name="T4" fmla="*/ 0 w 6971"/>
                  <a:gd name="T5" fmla="*/ 1935 h 2855"/>
                  <a:gd name="T6" fmla="*/ 3328 w 6971"/>
                  <a:gd name="T7" fmla="*/ 0 h 2855"/>
                  <a:gd name="T8" fmla="*/ 6971 w 6971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1" h="2855">
                    <a:moveTo>
                      <a:pt x="6971" y="781"/>
                    </a:moveTo>
                    <a:lnTo>
                      <a:pt x="3622" y="2855"/>
                    </a:lnTo>
                    <a:lnTo>
                      <a:pt x="0" y="1935"/>
                    </a:lnTo>
                    <a:lnTo>
                      <a:pt x="3328" y="0"/>
                    </a:lnTo>
                    <a:lnTo>
                      <a:pt x="6971" y="781"/>
                    </a:lnTo>
                    <a:close/>
                  </a:path>
                </a:pathLst>
              </a:custGeom>
              <a:solidFill>
                <a:srgbClr val="F8C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iṩļïdè">
                <a:extLst>
                  <a:ext uri="{FF2B5EF4-FFF2-40B4-BE49-F238E27FC236}">
                    <a16:creationId xmlns:a16="http://schemas.microsoft.com/office/drawing/2014/main" id="{FE3BA6AC-B4AC-463E-AA7B-CF6D5ED0B461}"/>
                  </a:ext>
                </a:extLst>
              </p:cNvPr>
              <p:cNvSpPr/>
              <p:nvPr/>
            </p:nvSpPr>
            <p:spPr bwMode="auto">
              <a:xfrm flipH="1">
                <a:off x="3048393" y="2571194"/>
                <a:ext cx="5419005" cy="1902092"/>
              </a:xfrm>
              <a:custGeom>
                <a:avLst/>
                <a:gdLst>
                  <a:gd name="T0" fmla="*/ 6971 w 6971"/>
                  <a:gd name="T1" fmla="*/ 781 h 2855"/>
                  <a:gd name="T2" fmla="*/ 3623 w 6971"/>
                  <a:gd name="T3" fmla="*/ 2855 h 2855"/>
                  <a:gd name="T4" fmla="*/ 0 w 6971"/>
                  <a:gd name="T5" fmla="*/ 1935 h 2855"/>
                  <a:gd name="T6" fmla="*/ 3328 w 6971"/>
                  <a:gd name="T7" fmla="*/ 0 h 2855"/>
                  <a:gd name="T8" fmla="*/ 6971 w 6971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1" h="2855">
                    <a:moveTo>
                      <a:pt x="6971" y="781"/>
                    </a:moveTo>
                    <a:lnTo>
                      <a:pt x="3623" y="2855"/>
                    </a:lnTo>
                    <a:lnTo>
                      <a:pt x="0" y="1935"/>
                    </a:lnTo>
                    <a:lnTo>
                      <a:pt x="3328" y="0"/>
                    </a:lnTo>
                    <a:lnTo>
                      <a:pt x="6971" y="781"/>
                    </a:lnTo>
                    <a:close/>
                  </a:path>
                </a:pathLst>
              </a:custGeom>
              <a:solidFill>
                <a:srgbClr val="CF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šļïdê">
                <a:extLst>
                  <a:ext uri="{FF2B5EF4-FFF2-40B4-BE49-F238E27FC236}">
                    <a16:creationId xmlns:a16="http://schemas.microsoft.com/office/drawing/2014/main" id="{CE68AFC8-AFCF-427C-A0EE-CFA96025512E}"/>
                  </a:ext>
                </a:extLst>
              </p:cNvPr>
              <p:cNvSpPr/>
              <p:nvPr/>
            </p:nvSpPr>
            <p:spPr bwMode="auto">
              <a:xfrm flipH="1">
                <a:off x="3048393" y="2659771"/>
                <a:ext cx="2602242" cy="1813515"/>
              </a:xfrm>
              <a:custGeom>
                <a:avLst/>
                <a:gdLst>
                  <a:gd name="T0" fmla="*/ 3348 w 3348"/>
                  <a:gd name="T1" fmla="*/ 0 h 2719"/>
                  <a:gd name="T2" fmla="*/ 3348 w 3348"/>
                  <a:gd name="T3" fmla="*/ 645 h 2719"/>
                  <a:gd name="T4" fmla="*/ 0 w 3348"/>
                  <a:gd name="T5" fmla="*/ 2719 h 2719"/>
                  <a:gd name="T6" fmla="*/ 0 w 3348"/>
                  <a:gd name="T7" fmla="*/ 2074 h 2719"/>
                  <a:gd name="T8" fmla="*/ 3348 w 3348"/>
                  <a:gd name="T9" fmla="*/ 0 h 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8" h="2719">
                    <a:moveTo>
                      <a:pt x="3348" y="0"/>
                    </a:moveTo>
                    <a:lnTo>
                      <a:pt x="3348" y="645"/>
                    </a:lnTo>
                    <a:lnTo>
                      <a:pt x="0" y="2719"/>
                    </a:lnTo>
                    <a:lnTo>
                      <a:pt x="0" y="2074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1D73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ṩḷíḍe">
                <a:extLst>
                  <a:ext uri="{FF2B5EF4-FFF2-40B4-BE49-F238E27FC236}">
                    <a16:creationId xmlns:a16="http://schemas.microsoft.com/office/drawing/2014/main" id="{CE84102F-B05D-4B7E-8B86-EC7E8F3A02E2}"/>
                  </a:ext>
                </a:extLst>
              </p:cNvPr>
              <p:cNvSpPr/>
              <p:nvPr/>
            </p:nvSpPr>
            <p:spPr bwMode="auto">
              <a:xfrm flipH="1">
                <a:off x="5650635" y="3456972"/>
                <a:ext cx="2658204" cy="965031"/>
              </a:xfrm>
              <a:custGeom>
                <a:avLst/>
                <a:gdLst>
                  <a:gd name="T0" fmla="*/ 0 w 3422"/>
                  <a:gd name="T1" fmla="*/ 563 h 1452"/>
                  <a:gd name="T2" fmla="*/ 0 w 3422"/>
                  <a:gd name="T3" fmla="*/ 0 h 1452"/>
                  <a:gd name="T4" fmla="*/ 3422 w 3422"/>
                  <a:gd name="T5" fmla="*/ 882 h 1452"/>
                  <a:gd name="T6" fmla="*/ 3422 w 3422"/>
                  <a:gd name="T7" fmla="*/ 1452 h 1452"/>
                  <a:gd name="T8" fmla="*/ 0 w 3422"/>
                  <a:gd name="T9" fmla="*/ 563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2" h="1452">
                    <a:moveTo>
                      <a:pt x="0" y="563"/>
                    </a:moveTo>
                    <a:lnTo>
                      <a:pt x="0" y="0"/>
                    </a:lnTo>
                    <a:lnTo>
                      <a:pt x="3422" y="882"/>
                    </a:lnTo>
                    <a:lnTo>
                      <a:pt x="3422" y="1452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ṡḻíḋê">
                <a:extLst>
                  <a:ext uri="{FF2B5EF4-FFF2-40B4-BE49-F238E27FC236}">
                    <a16:creationId xmlns:a16="http://schemas.microsoft.com/office/drawing/2014/main" id="{25E7F47D-3056-47E6-A8F7-C3ADD9F62C8E}"/>
                  </a:ext>
                </a:extLst>
              </p:cNvPr>
              <p:cNvSpPr/>
              <p:nvPr/>
            </p:nvSpPr>
            <p:spPr bwMode="auto">
              <a:xfrm flipH="1">
                <a:off x="3048393" y="2142293"/>
                <a:ext cx="5419005" cy="1902092"/>
              </a:xfrm>
              <a:custGeom>
                <a:avLst/>
                <a:gdLst>
                  <a:gd name="T0" fmla="*/ 6971 w 6971"/>
                  <a:gd name="T1" fmla="*/ 781 h 2855"/>
                  <a:gd name="T2" fmla="*/ 3623 w 6971"/>
                  <a:gd name="T3" fmla="*/ 2855 h 2855"/>
                  <a:gd name="T4" fmla="*/ 0 w 6971"/>
                  <a:gd name="T5" fmla="*/ 1935 h 2855"/>
                  <a:gd name="T6" fmla="*/ 3328 w 6971"/>
                  <a:gd name="T7" fmla="*/ 0 h 2855"/>
                  <a:gd name="T8" fmla="*/ 6971 w 6971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1" h="2855">
                    <a:moveTo>
                      <a:pt x="6971" y="781"/>
                    </a:moveTo>
                    <a:lnTo>
                      <a:pt x="3623" y="2855"/>
                    </a:lnTo>
                    <a:lnTo>
                      <a:pt x="0" y="1935"/>
                    </a:lnTo>
                    <a:lnTo>
                      <a:pt x="3328" y="0"/>
                    </a:lnTo>
                    <a:lnTo>
                      <a:pt x="6971" y="781"/>
                    </a:lnTo>
                    <a:close/>
                  </a:path>
                </a:pathLst>
              </a:custGeom>
              <a:solidFill>
                <a:srgbClr val="2A81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S1idé">
                <a:extLst>
                  <a:ext uri="{FF2B5EF4-FFF2-40B4-BE49-F238E27FC236}">
                    <a16:creationId xmlns:a16="http://schemas.microsoft.com/office/drawing/2014/main" id="{84AC4B03-CE74-4D10-9CEF-ED673A689B11}"/>
                  </a:ext>
                </a:extLst>
              </p:cNvPr>
              <p:cNvSpPr/>
              <p:nvPr/>
            </p:nvSpPr>
            <p:spPr bwMode="auto">
              <a:xfrm flipH="1">
                <a:off x="3370176" y="2091010"/>
                <a:ext cx="5414342" cy="1902092"/>
              </a:xfrm>
              <a:custGeom>
                <a:avLst/>
                <a:gdLst>
                  <a:gd name="T0" fmla="*/ 6971 w 6971"/>
                  <a:gd name="T1" fmla="*/ 781 h 2855"/>
                  <a:gd name="T2" fmla="*/ 3623 w 6971"/>
                  <a:gd name="T3" fmla="*/ 2855 h 2855"/>
                  <a:gd name="T4" fmla="*/ 0 w 6971"/>
                  <a:gd name="T5" fmla="*/ 1934 h 2855"/>
                  <a:gd name="T6" fmla="*/ 3328 w 6971"/>
                  <a:gd name="T7" fmla="*/ 0 h 2855"/>
                  <a:gd name="T8" fmla="*/ 6971 w 6971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1" h="2855">
                    <a:moveTo>
                      <a:pt x="6971" y="781"/>
                    </a:moveTo>
                    <a:lnTo>
                      <a:pt x="3623" y="2855"/>
                    </a:lnTo>
                    <a:lnTo>
                      <a:pt x="0" y="1934"/>
                    </a:lnTo>
                    <a:lnTo>
                      <a:pt x="3328" y="0"/>
                    </a:lnTo>
                    <a:lnTo>
                      <a:pt x="6971" y="781"/>
                    </a:lnTo>
                    <a:close/>
                  </a:path>
                </a:pathLst>
              </a:custGeom>
              <a:solidFill>
                <a:srgbClr val="CF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ṡ1ïďe">
                <a:extLst>
                  <a:ext uri="{FF2B5EF4-FFF2-40B4-BE49-F238E27FC236}">
                    <a16:creationId xmlns:a16="http://schemas.microsoft.com/office/drawing/2014/main" id="{128D3291-8C86-4139-94B6-E97AC8864720}"/>
                  </a:ext>
                </a:extLst>
              </p:cNvPr>
              <p:cNvSpPr/>
              <p:nvPr/>
            </p:nvSpPr>
            <p:spPr bwMode="auto">
              <a:xfrm flipH="1">
                <a:off x="3370176" y="2179587"/>
                <a:ext cx="2602242" cy="1813515"/>
              </a:xfrm>
              <a:custGeom>
                <a:avLst/>
                <a:gdLst>
                  <a:gd name="T0" fmla="*/ 3348 w 3348"/>
                  <a:gd name="T1" fmla="*/ 0 h 2719"/>
                  <a:gd name="T2" fmla="*/ 3348 w 3348"/>
                  <a:gd name="T3" fmla="*/ 645 h 2719"/>
                  <a:gd name="T4" fmla="*/ 0 w 3348"/>
                  <a:gd name="T5" fmla="*/ 2719 h 2719"/>
                  <a:gd name="T6" fmla="*/ 0 w 3348"/>
                  <a:gd name="T7" fmla="*/ 2075 h 2719"/>
                  <a:gd name="T8" fmla="*/ 3348 w 3348"/>
                  <a:gd name="T9" fmla="*/ 0 h 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8" h="2719">
                    <a:moveTo>
                      <a:pt x="3348" y="0"/>
                    </a:moveTo>
                    <a:lnTo>
                      <a:pt x="3348" y="645"/>
                    </a:lnTo>
                    <a:lnTo>
                      <a:pt x="0" y="2719"/>
                    </a:lnTo>
                    <a:lnTo>
                      <a:pt x="0" y="2075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9F2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ṥľide">
                <a:extLst>
                  <a:ext uri="{FF2B5EF4-FFF2-40B4-BE49-F238E27FC236}">
                    <a16:creationId xmlns:a16="http://schemas.microsoft.com/office/drawing/2014/main" id="{D1858824-4E05-4571-A27B-D207F2FDEFB3}"/>
                  </a:ext>
                </a:extLst>
              </p:cNvPr>
              <p:cNvSpPr/>
              <p:nvPr/>
            </p:nvSpPr>
            <p:spPr bwMode="auto">
              <a:xfrm flipH="1">
                <a:off x="5972417" y="2972125"/>
                <a:ext cx="2658204" cy="969695"/>
              </a:xfrm>
              <a:custGeom>
                <a:avLst/>
                <a:gdLst>
                  <a:gd name="T0" fmla="*/ 0 w 3422"/>
                  <a:gd name="T1" fmla="*/ 564 h 1452"/>
                  <a:gd name="T2" fmla="*/ 0 w 3422"/>
                  <a:gd name="T3" fmla="*/ 0 h 1452"/>
                  <a:gd name="T4" fmla="*/ 3422 w 3422"/>
                  <a:gd name="T5" fmla="*/ 883 h 1452"/>
                  <a:gd name="T6" fmla="*/ 3422 w 3422"/>
                  <a:gd name="T7" fmla="*/ 1452 h 1452"/>
                  <a:gd name="T8" fmla="*/ 0 w 3422"/>
                  <a:gd name="T9" fmla="*/ 564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2" h="1452">
                    <a:moveTo>
                      <a:pt x="0" y="564"/>
                    </a:moveTo>
                    <a:lnTo>
                      <a:pt x="0" y="0"/>
                    </a:lnTo>
                    <a:lnTo>
                      <a:pt x="3422" y="883"/>
                    </a:lnTo>
                    <a:lnTo>
                      <a:pt x="3422" y="1452"/>
                    </a:lnTo>
                    <a:lnTo>
                      <a:pt x="0" y="564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šļïďê">
                <a:extLst>
                  <a:ext uri="{FF2B5EF4-FFF2-40B4-BE49-F238E27FC236}">
                    <a16:creationId xmlns:a16="http://schemas.microsoft.com/office/drawing/2014/main" id="{6A6830E5-6747-40FD-BE5C-41AA29F94E65}"/>
                  </a:ext>
                </a:extLst>
              </p:cNvPr>
              <p:cNvSpPr/>
              <p:nvPr/>
            </p:nvSpPr>
            <p:spPr bwMode="auto">
              <a:xfrm flipH="1">
                <a:off x="3370176" y="1662106"/>
                <a:ext cx="5414342" cy="1902092"/>
              </a:xfrm>
              <a:custGeom>
                <a:avLst/>
                <a:gdLst>
                  <a:gd name="T0" fmla="*/ 6971 w 6971"/>
                  <a:gd name="T1" fmla="*/ 781 h 2856"/>
                  <a:gd name="T2" fmla="*/ 3623 w 6971"/>
                  <a:gd name="T3" fmla="*/ 2856 h 2856"/>
                  <a:gd name="T4" fmla="*/ 0 w 6971"/>
                  <a:gd name="T5" fmla="*/ 1935 h 2856"/>
                  <a:gd name="T6" fmla="*/ 3328 w 6971"/>
                  <a:gd name="T7" fmla="*/ 0 h 2856"/>
                  <a:gd name="T8" fmla="*/ 6971 w 6971"/>
                  <a:gd name="T9" fmla="*/ 781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1" h="2856">
                    <a:moveTo>
                      <a:pt x="6971" y="781"/>
                    </a:moveTo>
                    <a:lnTo>
                      <a:pt x="3623" y="2856"/>
                    </a:lnTo>
                    <a:lnTo>
                      <a:pt x="0" y="1935"/>
                    </a:lnTo>
                    <a:lnTo>
                      <a:pt x="3328" y="0"/>
                    </a:lnTo>
                    <a:lnTo>
                      <a:pt x="6971" y="781"/>
                    </a:lnTo>
                    <a:close/>
                  </a:path>
                </a:pathLst>
              </a:custGeom>
              <a:solidFill>
                <a:srgbClr val="B33F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ŝḷîďê">
                <a:extLst>
                  <a:ext uri="{FF2B5EF4-FFF2-40B4-BE49-F238E27FC236}">
                    <a16:creationId xmlns:a16="http://schemas.microsoft.com/office/drawing/2014/main" id="{14888D9E-A893-400F-9A44-1CABD422294F}"/>
                  </a:ext>
                </a:extLst>
              </p:cNvPr>
              <p:cNvSpPr/>
              <p:nvPr/>
            </p:nvSpPr>
            <p:spPr bwMode="auto">
              <a:xfrm flipH="1">
                <a:off x="3743257" y="1741362"/>
                <a:ext cx="5419005" cy="1902092"/>
              </a:xfrm>
              <a:custGeom>
                <a:avLst/>
                <a:gdLst>
                  <a:gd name="T0" fmla="*/ 6972 w 6972"/>
                  <a:gd name="T1" fmla="*/ 781 h 2855"/>
                  <a:gd name="T2" fmla="*/ 3622 w 6972"/>
                  <a:gd name="T3" fmla="*/ 2855 h 2855"/>
                  <a:gd name="T4" fmla="*/ 0 w 6972"/>
                  <a:gd name="T5" fmla="*/ 1935 h 2855"/>
                  <a:gd name="T6" fmla="*/ 3327 w 6972"/>
                  <a:gd name="T7" fmla="*/ 0 h 2855"/>
                  <a:gd name="T8" fmla="*/ 6972 w 6972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2" h="2855">
                    <a:moveTo>
                      <a:pt x="6972" y="781"/>
                    </a:moveTo>
                    <a:lnTo>
                      <a:pt x="3622" y="2855"/>
                    </a:lnTo>
                    <a:lnTo>
                      <a:pt x="0" y="1935"/>
                    </a:lnTo>
                    <a:lnTo>
                      <a:pt x="3327" y="0"/>
                    </a:lnTo>
                    <a:lnTo>
                      <a:pt x="6972" y="781"/>
                    </a:lnTo>
                    <a:close/>
                  </a:path>
                </a:pathLst>
              </a:custGeom>
              <a:solidFill>
                <a:srgbClr val="CF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ŝlîde">
                <a:extLst>
                  <a:ext uri="{FF2B5EF4-FFF2-40B4-BE49-F238E27FC236}">
                    <a16:creationId xmlns:a16="http://schemas.microsoft.com/office/drawing/2014/main" id="{619C618A-048C-4844-AC61-15E592B84F95}"/>
                  </a:ext>
                </a:extLst>
              </p:cNvPr>
              <p:cNvSpPr/>
              <p:nvPr/>
            </p:nvSpPr>
            <p:spPr bwMode="auto">
              <a:xfrm flipH="1">
                <a:off x="3743257" y="1834600"/>
                <a:ext cx="2606905" cy="1808851"/>
              </a:xfrm>
              <a:custGeom>
                <a:avLst/>
                <a:gdLst>
                  <a:gd name="T0" fmla="*/ 3350 w 3350"/>
                  <a:gd name="T1" fmla="*/ 0 h 2719"/>
                  <a:gd name="T2" fmla="*/ 3350 w 3350"/>
                  <a:gd name="T3" fmla="*/ 645 h 2719"/>
                  <a:gd name="T4" fmla="*/ 0 w 3350"/>
                  <a:gd name="T5" fmla="*/ 2719 h 2719"/>
                  <a:gd name="T6" fmla="*/ 0 w 3350"/>
                  <a:gd name="T7" fmla="*/ 2074 h 2719"/>
                  <a:gd name="T8" fmla="*/ 3350 w 3350"/>
                  <a:gd name="T9" fmla="*/ 0 h 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0" h="2719">
                    <a:moveTo>
                      <a:pt x="3350" y="0"/>
                    </a:moveTo>
                    <a:lnTo>
                      <a:pt x="3350" y="645"/>
                    </a:lnTo>
                    <a:lnTo>
                      <a:pt x="0" y="2719"/>
                    </a:lnTo>
                    <a:lnTo>
                      <a:pt x="0" y="2074"/>
                    </a:lnTo>
                    <a:lnTo>
                      <a:pt x="3350" y="0"/>
                    </a:lnTo>
                    <a:close/>
                  </a:path>
                </a:pathLst>
              </a:custGeom>
              <a:solidFill>
                <a:srgbClr val="F054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$ḷïdé">
                <a:extLst>
                  <a:ext uri="{FF2B5EF4-FFF2-40B4-BE49-F238E27FC236}">
                    <a16:creationId xmlns:a16="http://schemas.microsoft.com/office/drawing/2014/main" id="{890BF6F8-523F-439C-862A-36304D80393A}"/>
                  </a:ext>
                </a:extLst>
              </p:cNvPr>
              <p:cNvSpPr/>
              <p:nvPr/>
            </p:nvSpPr>
            <p:spPr bwMode="auto">
              <a:xfrm flipH="1">
                <a:off x="6350162" y="2627137"/>
                <a:ext cx="2658204" cy="965031"/>
              </a:xfrm>
              <a:custGeom>
                <a:avLst/>
                <a:gdLst>
                  <a:gd name="T0" fmla="*/ 0 w 3421"/>
                  <a:gd name="T1" fmla="*/ 564 h 1452"/>
                  <a:gd name="T2" fmla="*/ 0 w 3421"/>
                  <a:gd name="T3" fmla="*/ 0 h 1452"/>
                  <a:gd name="T4" fmla="*/ 3421 w 3421"/>
                  <a:gd name="T5" fmla="*/ 882 h 1452"/>
                  <a:gd name="T6" fmla="*/ 3421 w 3421"/>
                  <a:gd name="T7" fmla="*/ 1452 h 1452"/>
                  <a:gd name="T8" fmla="*/ 0 w 3421"/>
                  <a:gd name="T9" fmla="*/ 564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1" h="1452">
                    <a:moveTo>
                      <a:pt x="0" y="564"/>
                    </a:moveTo>
                    <a:lnTo>
                      <a:pt x="0" y="0"/>
                    </a:lnTo>
                    <a:lnTo>
                      <a:pt x="3421" y="882"/>
                    </a:lnTo>
                    <a:lnTo>
                      <a:pt x="3421" y="1452"/>
                    </a:lnTo>
                    <a:lnTo>
                      <a:pt x="0" y="564"/>
                    </a:ln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ṣļîdê">
                <a:extLst>
                  <a:ext uri="{FF2B5EF4-FFF2-40B4-BE49-F238E27FC236}">
                    <a16:creationId xmlns:a16="http://schemas.microsoft.com/office/drawing/2014/main" id="{DA614056-3A59-4AB8-B638-408298877F91}"/>
                  </a:ext>
                </a:extLst>
              </p:cNvPr>
              <p:cNvSpPr/>
              <p:nvPr/>
            </p:nvSpPr>
            <p:spPr bwMode="auto">
              <a:xfrm flipH="1">
                <a:off x="3743257" y="1312458"/>
                <a:ext cx="5419005" cy="1902092"/>
              </a:xfrm>
              <a:custGeom>
                <a:avLst/>
                <a:gdLst>
                  <a:gd name="T0" fmla="*/ 6972 w 6972"/>
                  <a:gd name="T1" fmla="*/ 781 h 2855"/>
                  <a:gd name="T2" fmla="*/ 3622 w 6972"/>
                  <a:gd name="T3" fmla="*/ 2855 h 2855"/>
                  <a:gd name="T4" fmla="*/ 0 w 6972"/>
                  <a:gd name="T5" fmla="*/ 1934 h 2855"/>
                  <a:gd name="T6" fmla="*/ 3327 w 6972"/>
                  <a:gd name="T7" fmla="*/ 0 h 2855"/>
                  <a:gd name="T8" fmla="*/ 6972 w 6972"/>
                  <a:gd name="T9" fmla="*/ 781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2" h="2855">
                    <a:moveTo>
                      <a:pt x="6972" y="781"/>
                    </a:moveTo>
                    <a:lnTo>
                      <a:pt x="3622" y="2855"/>
                    </a:lnTo>
                    <a:lnTo>
                      <a:pt x="0" y="1934"/>
                    </a:lnTo>
                    <a:lnTo>
                      <a:pt x="3327" y="0"/>
                    </a:lnTo>
                    <a:lnTo>
                      <a:pt x="6972" y="781"/>
                    </a:lnTo>
                    <a:close/>
                  </a:path>
                </a:pathLst>
              </a:custGeom>
              <a:solidFill>
                <a:srgbClr val="F26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ṣlïdè">
                <a:extLst>
                  <a:ext uri="{FF2B5EF4-FFF2-40B4-BE49-F238E27FC236}">
                    <a16:creationId xmlns:a16="http://schemas.microsoft.com/office/drawing/2014/main" id="{798FF59A-BB25-4296-B5CA-6B036D578ED1}"/>
                  </a:ext>
                </a:extLst>
              </p:cNvPr>
              <p:cNvSpPr/>
              <p:nvPr/>
            </p:nvSpPr>
            <p:spPr bwMode="auto">
              <a:xfrm flipH="1">
                <a:off x="5832512" y="1955811"/>
                <a:ext cx="960684" cy="573425"/>
              </a:xfrm>
              <a:custGeom>
                <a:avLst/>
                <a:gdLst>
                  <a:gd name="T0" fmla="*/ 99 w 1233"/>
                  <a:gd name="T1" fmla="*/ 696 h 863"/>
                  <a:gd name="T2" fmla="*/ 134 w 1233"/>
                  <a:gd name="T3" fmla="*/ 671 h 863"/>
                  <a:gd name="T4" fmla="*/ 166 w 1233"/>
                  <a:gd name="T5" fmla="*/ 643 h 863"/>
                  <a:gd name="T6" fmla="*/ 218 w 1233"/>
                  <a:gd name="T7" fmla="*/ 589 h 863"/>
                  <a:gd name="T8" fmla="*/ 254 w 1233"/>
                  <a:gd name="T9" fmla="*/ 534 h 863"/>
                  <a:gd name="T10" fmla="*/ 275 w 1233"/>
                  <a:gd name="T11" fmla="*/ 481 h 863"/>
                  <a:gd name="T12" fmla="*/ 280 w 1233"/>
                  <a:gd name="T13" fmla="*/ 429 h 863"/>
                  <a:gd name="T14" fmla="*/ 271 w 1233"/>
                  <a:gd name="T15" fmla="*/ 381 h 863"/>
                  <a:gd name="T16" fmla="*/ 307 w 1233"/>
                  <a:gd name="T17" fmla="*/ 350 h 863"/>
                  <a:gd name="T18" fmla="*/ 439 w 1233"/>
                  <a:gd name="T19" fmla="*/ 316 h 863"/>
                  <a:gd name="T20" fmla="*/ 568 w 1233"/>
                  <a:gd name="T21" fmla="*/ 298 h 863"/>
                  <a:gd name="T22" fmla="*/ 659 w 1233"/>
                  <a:gd name="T23" fmla="*/ 258 h 863"/>
                  <a:gd name="T24" fmla="*/ 646 w 1233"/>
                  <a:gd name="T25" fmla="*/ 240 h 863"/>
                  <a:gd name="T26" fmla="*/ 637 w 1233"/>
                  <a:gd name="T27" fmla="*/ 212 h 863"/>
                  <a:gd name="T28" fmla="*/ 637 w 1233"/>
                  <a:gd name="T29" fmla="*/ 182 h 863"/>
                  <a:gd name="T30" fmla="*/ 647 w 1233"/>
                  <a:gd name="T31" fmla="*/ 150 h 863"/>
                  <a:gd name="T32" fmla="*/ 667 w 1233"/>
                  <a:gd name="T33" fmla="*/ 120 h 863"/>
                  <a:gd name="T34" fmla="*/ 688 w 1233"/>
                  <a:gd name="T35" fmla="*/ 100 h 863"/>
                  <a:gd name="T36" fmla="*/ 748 w 1233"/>
                  <a:gd name="T37" fmla="*/ 58 h 863"/>
                  <a:gd name="T38" fmla="*/ 822 w 1233"/>
                  <a:gd name="T39" fmla="*/ 26 h 863"/>
                  <a:gd name="T40" fmla="*/ 906 w 1233"/>
                  <a:gd name="T41" fmla="*/ 7 h 863"/>
                  <a:gd name="T42" fmla="*/ 992 w 1233"/>
                  <a:gd name="T43" fmla="*/ 0 h 863"/>
                  <a:gd name="T44" fmla="*/ 1076 w 1233"/>
                  <a:gd name="T45" fmla="*/ 9 h 863"/>
                  <a:gd name="T46" fmla="*/ 1127 w 1233"/>
                  <a:gd name="T47" fmla="*/ 23 h 863"/>
                  <a:gd name="T48" fmla="*/ 1186 w 1233"/>
                  <a:gd name="T49" fmla="*/ 54 h 863"/>
                  <a:gd name="T50" fmla="*/ 1222 w 1233"/>
                  <a:gd name="T51" fmla="*/ 94 h 863"/>
                  <a:gd name="T52" fmla="*/ 1230 w 1233"/>
                  <a:gd name="T53" fmla="*/ 116 h 863"/>
                  <a:gd name="T54" fmla="*/ 1233 w 1233"/>
                  <a:gd name="T55" fmla="*/ 140 h 863"/>
                  <a:gd name="T56" fmla="*/ 1226 w 1233"/>
                  <a:gd name="T57" fmla="*/ 172 h 863"/>
                  <a:gd name="T58" fmla="*/ 1197 w 1233"/>
                  <a:gd name="T59" fmla="*/ 220 h 863"/>
                  <a:gd name="T60" fmla="*/ 1169 w 1233"/>
                  <a:gd name="T61" fmla="*/ 245 h 863"/>
                  <a:gd name="T62" fmla="*/ 1131 w 1233"/>
                  <a:gd name="T63" fmla="*/ 272 h 863"/>
                  <a:gd name="T64" fmla="*/ 1086 w 1233"/>
                  <a:gd name="T65" fmla="*/ 294 h 863"/>
                  <a:gd name="T66" fmla="*/ 1001 w 1233"/>
                  <a:gd name="T67" fmla="*/ 321 h 863"/>
                  <a:gd name="T68" fmla="*/ 846 w 1233"/>
                  <a:gd name="T69" fmla="*/ 340 h 863"/>
                  <a:gd name="T70" fmla="*/ 899 w 1233"/>
                  <a:gd name="T71" fmla="*/ 383 h 863"/>
                  <a:gd name="T72" fmla="*/ 924 w 1233"/>
                  <a:gd name="T73" fmla="*/ 410 h 863"/>
                  <a:gd name="T74" fmla="*/ 942 w 1233"/>
                  <a:gd name="T75" fmla="*/ 441 h 863"/>
                  <a:gd name="T76" fmla="*/ 955 w 1233"/>
                  <a:gd name="T77" fmla="*/ 473 h 863"/>
                  <a:gd name="T78" fmla="*/ 960 w 1233"/>
                  <a:gd name="T79" fmla="*/ 508 h 863"/>
                  <a:gd name="T80" fmla="*/ 958 w 1233"/>
                  <a:gd name="T81" fmla="*/ 546 h 863"/>
                  <a:gd name="T82" fmla="*/ 949 w 1233"/>
                  <a:gd name="T83" fmla="*/ 583 h 863"/>
                  <a:gd name="T84" fmla="*/ 933 w 1233"/>
                  <a:gd name="T85" fmla="*/ 622 h 863"/>
                  <a:gd name="T86" fmla="*/ 901 w 1233"/>
                  <a:gd name="T87" fmla="*/ 676 h 863"/>
                  <a:gd name="T88" fmla="*/ 828 w 1233"/>
                  <a:gd name="T89" fmla="*/ 757 h 863"/>
                  <a:gd name="T90" fmla="*/ 793 w 1233"/>
                  <a:gd name="T91" fmla="*/ 785 h 863"/>
                  <a:gd name="T92" fmla="*/ 757 w 1233"/>
                  <a:gd name="T93" fmla="*/ 812 h 863"/>
                  <a:gd name="T94" fmla="*/ 647 w 1233"/>
                  <a:gd name="T95" fmla="*/ 839 h 863"/>
                  <a:gd name="T96" fmla="*/ 538 w 1233"/>
                  <a:gd name="T97" fmla="*/ 857 h 863"/>
                  <a:gd name="T98" fmla="*/ 431 w 1233"/>
                  <a:gd name="T99" fmla="*/ 863 h 863"/>
                  <a:gd name="T100" fmla="*/ 326 w 1233"/>
                  <a:gd name="T101" fmla="*/ 859 h 863"/>
                  <a:gd name="T102" fmla="*/ 229 w 1233"/>
                  <a:gd name="T103" fmla="*/ 844 h 863"/>
                  <a:gd name="T104" fmla="*/ 166 w 1233"/>
                  <a:gd name="T105" fmla="*/ 826 h 863"/>
                  <a:gd name="T106" fmla="*/ 82 w 1233"/>
                  <a:gd name="T107" fmla="*/ 790 h 863"/>
                  <a:gd name="T108" fmla="*/ 17 w 1233"/>
                  <a:gd name="T109" fmla="*/ 743 h 863"/>
                  <a:gd name="T110" fmla="*/ 40 w 1233"/>
                  <a:gd name="T111" fmla="*/ 715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3" h="863">
                    <a:moveTo>
                      <a:pt x="81" y="704"/>
                    </a:moveTo>
                    <a:lnTo>
                      <a:pt x="91" y="701"/>
                    </a:lnTo>
                    <a:lnTo>
                      <a:pt x="99" y="696"/>
                    </a:lnTo>
                    <a:lnTo>
                      <a:pt x="99" y="696"/>
                    </a:lnTo>
                    <a:lnTo>
                      <a:pt x="117" y="684"/>
                    </a:lnTo>
                    <a:lnTo>
                      <a:pt x="134" y="671"/>
                    </a:lnTo>
                    <a:lnTo>
                      <a:pt x="150" y="657"/>
                    </a:lnTo>
                    <a:lnTo>
                      <a:pt x="166" y="643"/>
                    </a:lnTo>
                    <a:lnTo>
                      <a:pt x="166" y="643"/>
                    </a:lnTo>
                    <a:lnTo>
                      <a:pt x="185" y="626"/>
                    </a:lnTo>
                    <a:lnTo>
                      <a:pt x="202" y="607"/>
                    </a:lnTo>
                    <a:lnTo>
                      <a:pt x="218" y="589"/>
                    </a:lnTo>
                    <a:lnTo>
                      <a:pt x="231" y="570"/>
                    </a:lnTo>
                    <a:lnTo>
                      <a:pt x="243" y="552"/>
                    </a:lnTo>
                    <a:lnTo>
                      <a:pt x="254" y="534"/>
                    </a:lnTo>
                    <a:lnTo>
                      <a:pt x="263" y="516"/>
                    </a:lnTo>
                    <a:lnTo>
                      <a:pt x="270" y="498"/>
                    </a:lnTo>
                    <a:lnTo>
                      <a:pt x="275" y="481"/>
                    </a:lnTo>
                    <a:lnTo>
                      <a:pt x="278" y="464"/>
                    </a:lnTo>
                    <a:lnTo>
                      <a:pt x="280" y="446"/>
                    </a:lnTo>
                    <a:lnTo>
                      <a:pt x="280" y="429"/>
                    </a:lnTo>
                    <a:lnTo>
                      <a:pt x="279" y="413"/>
                    </a:lnTo>
                    <a:lnTo>
                      <a:pt x="276" y="397"/>
                    </a:lnTo>
                    <a:lnTo>
                      <a:pt x="271" y="381"/>
                    </a:lnTo>
                    <a:lnTo>
                      <a:pt x="265" y="366"/>
                    </a:lnTo>
                    <a:lnTo>
                      <a:pt x="265" y="366"/>
                    </a:lnTo>
                    <a:lnTo>
                      <a:pt x="307" y="350"/>
                    </a:lnTo>
                    <a:lnTo>
                      <a:pt x="351" y="337"/>
                    </a:lnTo>
                    <a:lnTo>
                      <a:pt x="395" y="325"/>
                    </a:lnTo>
                    <a:lnTo>
                      <a:pt x="439" y="316"/>
                    </a:lnTo>
                    <a:lnTo>
                      <a:pt x="482" y="307"/>
                    </a:lnTo>
                    <a:lnTo>
                      <a:pt x="525" y="302"/>
                    </a:lnTo>
                    <a:lnTo>
                      <a:pt x="568" y="298"/>
                    </a:lnTo>
                    <a:lnTo>
                      <a:pt x="609" y="297"/>
                    </a:lnTo>
                    <a:lnTo>
                      <a:pt x="690" y="297"/>
                    </a:lnTo>
                    <a:lnTo>
                      <a:pt x="659" y="258"/>
                    </a:lnTo>
                    <a:lnTo>
                      <a:pt x="659" y="258"/>
                    </a:lnTo>
                    <a:lnTo>
                      <a:pt x="652" y="250"/>
                    </a:lnTo>
                    <a:lnTo>
                      <a:pt x="646" y="240"/>
                    </a:lnTo>
                    <a:lnTo>
                      <a:pt x="643" y="230"/>
                    </a:lnTo>
                    <a:lnTo>
                      <a:pt x="639" y="222"/>
                    </a:lnTo>
                    <a:lnTo>
                      <a:pt x="637" y="212"/>
                    </a:lnTo>
                    <a:lnTo>
                      <a:pt x="636" y="201"/>
                    </a:lnTo>
                    <a:lnTo>
                      <a:pt x="636" y="191"/>
                    </a:lnTo>
                    <a:lnTo>
                      <a:pt x="637" y="182"/>
                    </a:lnTo>
                    <a:lnTo>
                      <a:pt x="639" y="171"/>
                    </a:lnTo>
                    <a:lnTo>
                      <a:pt x="643" y="161"/>
                    </a:lnTo>
                    <a:lnTo>
                      <a:pt x="647" y="150"/>
                    </a:lnTo>
                    <a:lnTo>
                      <a:pt x="653" y="141"/>
                    </a:lnTo>
                    <a:lnTo>
                      <a:pt x="660" y="130"/>
                    </a:lnTo>
                    <a:lnTo>
                      <a:pt x="667" y="120"/>
                    </a:lnTo>
                    <a:lnTo>
                      <a:pt x="678" y="109"/>
                    </a:lnTo>
                    <a:lnTo>
                      <a:pt x="688" y="100"/>
                    </a:lnTo>
                    <a:lnTo>
                      <a:pt x="688" y="100"/>
                    </a:lnTo>
                    <a:lnTo>
                      <a:pt x="706" y="85"/>
                    </a:lnTo>
                    <a:lnTo>
                      <a:pt x="726" y="70"/>
                    </a:lnTo>
                    <a:lnTo>
                      <a:pt x="748" y="58"/>
                    </a:lnTo>
                    <a:lnTo>
                      <a:pt x="772" y="46"/>
                    </a:lnTo>
                    <a:lnTo>
                      <a:pt x="796" y="36"/>
                    </a:lnTo>
                    <a:lnTo>
                      <a:pt x="822" y="26"/>
                    </a:lnTo>
                    <a:lnTo>
                      <a:pt x="849" y="19"/>
                    </a:lnTo>
                    <a:lnTo>
                      <a:pt x="877" y="12"/>
                    </a:lnTo>
                    <a:lnTo>
                      <a:pt x="906" y="7"/>
                    </a:lnTo>
                    <a:lnTo>
                      <a:pt x="934" y="4"/>
                    </a:lnTo>
                    <a:lnTo>
                      <a:pt x="964" y="1"/>
                    </a:lnTo>
                    <a:lnTo>
                      <a:pt x="992" y="0"/>
                    </a:lnTo>
                    <a:lnTo>
                      <a:pt x="1021" y="1"/>
                    </a:lnTo>
                    <a:lnTo>
                      <a:pt x="1049" y="5"/>
                    </a:lnTo>
                    <a:lnTo>
                      <a:pt x="1076" y="9"/>
                    </a:lnTo>
                    <a:lnTo>
                      <a:pt x="1103" y="15"/>
                    </a:lnTo>
                    <a:lnTo>
                      <a:pt x="1103" y="15"/>
                    </a:lnTo>
                    <a:lnTo>
                      <a:pt x="1127" y="23"/>
                    </a:lnTo>
                    <a:lnTo>
                      <a:pt x="1149" y="32"/>
                    </a:lnTo>
                    <a:lnTo>
                      <a:pt x="1169" y="42"/>
                    </a:lnTo>
                    <a:lnTo>
                      <a:pt x="1186" y="54"/>
                    </a:lnTo>
                    <a:lnTo>
                      <a:pt x="1200" y="66"/>
                    </a:lnTo>
                    <a:lnTo>
                      <a:pt x="1212" y="80"/>
                    </a:lnTo>
                    <a:lnTo>
                      <a:pt x="1222" y="94"/>
                    </a:lnTo>
                    <a:lnTo>
                      <a:pt x="1225" y="101"/>
                    </a:lnTo>
                    <a:lnTo>
                      <a:pt x="1227" y="108"/>
                    </a:lnTo>
                    <a:lnTo>
                      <a:pt x="1230" y="116"/>
                    </a:lnTo>
                    <a:lnTo>
                      <a:pt x="1232" y="123"/>
                    </a:lnTo>
                    <a:lnTo>
                      <a:pt x="1232" y="132"/>
                    </a:lnTo>
                    <a:lnTo>
                      <a:pt x="1233" y="140"/>
                    </a:lnTo>
                    <a:lnTo>
                      <a:pt x="1232" y="147"/>
                    </a:lnTo>
                    <a:lnTo>
                      <a:pt x="1231" y="156"/>
                    </a:lnTo>
                    <a:lnTo>
                      <a:pt x="1226" y="172"/>
                    </a:lnTo>
                    <a:lnTo>
                      <a:pt x="1219" y="188"/>
                    </a:lnTo>
                    <a:lnTo>
                      <a:pt x="1209" y="204"/>
                    </a:lnTo>
                    <a:lnTo>
                      <a:pt x="1197" y="220"/>
                    </a:lnTo>
                    <a:lnTo>
                      <a:pt x="1181" y="236"/>
                    </a:lnTo>
                    <a:lnTo>
                      <a:pt x="1181" y="236"/>
                    </a:lnTo>
                    <a:lnTo>
                      <a:pt x="1169" y="245"/>
                    </a:lnTo>
                    <a:lnTo>
                      <a:pt x="1158" y="255"/>
                    </a:lnTo>
                    <a:lnTo>
                      <a:pt x="1144" y="264"/>
                    </a:lnTo>
                    <a:lnTo>
                      <a:pt x="1131" y="272"/>
                    </a:lnTo>
                    <a:lnTo>
                      <a:pt x="1116" y="280"/>
                    </a:lnTo>
                    <a:lnTo>
                      <a:pt x="1102" y="288"/>
                    </a:lnTo>
                    <a:lnTo>
                      <a:pt x="1086" y="294"/>
                    </a:lnTo>
                    <a:lnTo>
                      <a:pt x="1069" y="301"/>
                    </a:lnTo>
                    <a:lnTo>
                      <a:pt x="1037" y="312"/>
                    </a:lnTo>
                    <a:lnTo>
                      <a:pt x="1001" y="321"/>
                    </a:lnTo>
                    <a:lnTo>
                      <a:pt x="965" y="329"/>
                    </a:lnTo>
                    <a:lnTo>
                      <a:pt x="928" y="333"/>
                    </a:lnTo>
                    <a:lnTo>
                      <a:pt x="846" y="340"/>
                    </a:lnTo>
                    <a:lnTo>
                      <a:pt x="888" y="374"/>
                    </a:lnTo>
                    <a:lnTo>
                      <a:pt x="888" y="374"/>
                    </a:lnTo>
                    <a:lnTo>
                      <a:pt x="899" y="383"/>
                    </a:lnTo>
                    <a:lnTo>
                      <a:pt x="908" y="391"/>
                    </a:lnTo>
                    <a:lnTo>
                      <a:pt x="917" y="401"/>
                    </a:lnTo>
                    <a:lnTo>
                      <a:pt x="924" y="410"/>
                    </a:lnTo>
                    <a:lnTo>
                      <a:pt x="931" y="420"/>
                    </a:lnTo>
                    <a:lnTo>
                      <a:pt x="937" y="430"/>
                    </a:lnTo>
                    <a:lnTo>
                      <a:pt x="942" y="441"/>
                    </a:lnTo>
                    <a:lnTo>
                      <a:pt x="948" y="451"/>
                    </a:lnTo>
                    <a:lnTo>
                      <a:pt x="951" y="462"/>
                    </a:lnTo>
                    <a:lnTo>
                      <a:pt x="955" y="473"/>
                    </a:lnTo>
                    <a:lnTo>
                      <a:pt x="957" y="485"/>
                    </a:lnTo>
                    <a:lnTo>
                      <a:pt x="959" y="496"/>
                    </a:lnTo>
                    <a:lnTo>
                      <a:pt x="960" y="508"/>
                    </a:lnTo>
                    <a:lnTo>
                      <a:pt x="960" y="521"/>
                    </a:lnTo>
                    <a:lnTo>
                      <a:pt x="959" y="533"/>
                    </a:lnTo>
                    <a:lnTo>
                      <a:pt x="958" y="546"/>
                    </a:lnTo>
                    <a:lnTo>
                      <a:pt x="956" y="558"/>
                    </a:lnTo>
                    <a:lnTo>
                      <a:pt x="954" y="570"/>
                    </a:lnTo>
                    <a:lnTo>
                      <a:pt x="949" y="583"/>
                    </a:lnTo>
                    <a:lnTo>
                      <a:pt x="945" y="596"/>
                    </a:lnTo>
                    <a:lnTo>
                      <a:pt x="940" y="609"/>
                    </a:lnTo>
                    <a:lnTo>
                      <a:pt x="933" y="622"/>
                    </a:lnTo>
                    <a:lnTo>
                      <a:pt x="927" y="636"/>
                    </a:lnTo>
                    <a:lnTo>
                      <a:pt x="919" y="649"/>
                    </a:lnTo>
                    <a:lnTo>
                      <a:pt x="901" y="676"/>
                    </a:lnTo>
                    <a:lnTo>
                      <a:pt x="879" y="703"/>
                    </a:lnTo>
                    <a:lnTo>
                      <a:pt x="855" y="730"/>
                    </a:lnTo>
                    <a:lnTo>
                      <a:pt x="828" y="757"/>
                    </a:lnTo>
                    <a:lnTo>
                      <a:pt x="828" y="757"/>
                    </a:lnTo>
                    <a:lnTo>
                      <a:pt x="811" y="771"/>
                    </a:lnTo>
                    <a:lnTo>
                      <a:pt x="793" y="785"/>
                    </a:lnTo>
                    <a:lnTo>
                      <a:pt x="776" y="799"/>
                    </a:lnTo>
                    <a:lnTo>
                      <a:pt x="757" y="812"/>
                    </a:lnTo>
                    <a:lnTo>
                      <a:pt x="757" y="812"/>
                    </a:lnTo>
                    <a:lnTo>
                      <a:pt x="721" y="823"/>
                    </a:lnTo>
                    <a:lnTo>
                      <a:pt x="684" y="832"/>
                    </a:lnTo>
                    <a:lnTo>
                      <a:pt x="647" y="839"/>
                    </a:lnTo>
                    <a:lnTo>
                      <a:pt x="611" y="846"/>
                    </a:lnTo>
                    <a:lnTo>
                      <a:pt x="574" y="852"/>
                    </a:lnTo>
                    <a:lnTo>
                      <a:pt x="538" y="857"/>
                    </a:lnTo>
                    <a:lnTo>
                      <a:pt x="501" y="860"/>
                    </a:lnTo>
                    <a:lnTo>
                      <a:pt x="466" y="862"/>
                    </a:lnTo>
                    <a:lnTo>
                      <a:pt x="431" y="863"/>
                    </a:lnTo>
                    <a:lnTo>
                      <a:pt x="395" y="863"/>
                    </a:lnTo>
                    <a:lnTo>
                      <a:pt x="360" y="862"/>
                    </a:lnTo>
                    <a:lnTo>
                      <a:pt x="326" y="859"/>
                    </a:lnTo>
                    <a:lnTo>
                      <a:pt x="293" y="856"/>
                    </a:lnTo>
                    <a:lnTo>
                      <a:pt x="260" y="850"/>
                    </a:lnTo>
                    <a:lnTo>
                      <a:pt x="229" y="844"/>
                    </a:lnTo>
                    <a:lnTo>
                      <a:pt x="197" y="836"/>
                    </a:lnTo>
                    <a:lnTo>
                      <a:pt x="197" y="836"/>
                    </a:lnTo>
                    <a:lnTo>
                      <a:pt x="166" y="826"/>
                    </a:lnTo>
                    <a:lnTo>
                      <a:pt x="136" y="816"/>
                    </a:lnTo>
                    <a:lnTo>
                      <a:pt x="108" y="803"/>
                    </a:lnTo>
                    <a:lnTo>
                      <a:pt x="82" y="790"/>
                    </a:lnTo>
                    <a:lnTo>
                      <a:pt x="58" y="775"/>
                    </a:lnTo>
                    <a:lnTo>
                      <a:pt x="37" y="759"/>
                    </a:lnTo>
                    <a:lnTo>
                      <a:pt x="17" y="743"/>
                    </a:lnTo>
                    <a:lnTo>
                      <a:pt x="0" y="725"/>
                    </a:lnTo>
                    <a:lnTo>
                      <a:pt x="0" y="725"/>
                    </a:lnTo>
                    <a:lnTo>
                      <a:pt x="40" y="715"/>
                    </a:lnTo>
                    <a:lnTo>
                      <a:pt x="81" y="704"/>
                    </a:lnTo>
                    <a:lnTo>
                      <a:pt x="81" y="7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ṧ1iḍè">
                <a:extLst>
                  <a:ext uri="{FF2B5EF4-FFF2-40B4-BE49-F238E27FC236}">
                    <a16:creationId xmlns:a16="http://schemas.microsoft.com/office/drawing/2014/main" id="{306C035E-2861-48D3-A613-3CBC36C312E1}"/>
                  </a:ext>
                </a:extLst>
              </p:cNvPr>
              <p:cNvSpPr/>
              <p:nvPr/>
            </p:nvSpPr>
            <p:spPr bwMode="auto">
              <a:xfrm flipH="1">
                <a:off x="6480741" y="1997769"/>
                <a:ext cx="741499" cy="424240"/>
              </a:xfrm>
              <a:custGeom>
                <a:avLst/>
                <a:gdLst>
                  <a:gd name="T0" fmla="*/ 543 w 958"/>
                  <a:gd name="T1" fmla="*/ 186 h 640"/>
                  <a:gd name="T2" fmla="*/ 535 w 958"/>
                  <a:gd name="T3" fmla="*/ 173 h 640"/>
                  <a:gd name="T4" fmla="*/ 527 w 958"/>
                  <a:gd name="T5" fmla="*/ 152 h 640"/>
                  <a:gd name="T6" fmla="*/ 527 w 958"/>
                  <a:gd name="T7" fmla="*/ 129 h 640"/>
                  <a:gd name="T8" fmla="*/ 535 w 958"/>
                  <a:gd name="T9" fmla="*/ 108 h 640"/>
                  <a:gd name="T10" fmla="*/ 550 w 958"/>
                  <a:gd name="T11" fmla="*/ 85 h 640"/>
                  <a:gd name="T12" fmla="*/ 564 w 958"/>
                  <a:gd name="T13" fmla="*/ 71 h 640"/>
                  <a:gd name="T14" fmla="*/ 607 w 958"/>
                  <a:gd name="T15" fmla="*/ 41 h 640"/>
                  <a:gd name="T16" fmla="*/ 661 w 958"/>
                  <a:gd name="T17" fmla="*/ 18 h 640"/>
                  <a:gd name="T18" fmla="*/ 721 w 958"/>
                  <a:gd name="T19" fmla="*/ 4 h 640"/>
                  <a:gd name="T20" fmla="*/ 784 w 958"/>
                  <a:gd name="T21" fmla="*/ 0 h 640"/>
                  <a:gd name="T22" fmla="*/ 845 w 958"/>
                  <a:gd name="T23" fmla="*/ 6 h 640"/>
                  <a:gd name="T24" fmla="*/ 882 w 958"/>
                  <a:gd name="T25" fmla="*/ 16 h 640"/>
                  <a:gd name="T26" fmla="*/ 924 w 958"/>
                  <a:gd name="T27" fmla="*/ 39 h 640"/>
                  <a:gd name="T28" fmla="*/ 950 w 958"/>
                  <a:gd name="T29" fmla="*/ 68 h 640"/>
                  <a:gd name="T30" fmla="*/ 958 w 958"/>
                  <a:gd name="T31" fmla="*/ 100 h 640"/>
                  <a:gd name="T32" fmla="*/ 948 w 958"/>
                  <a:gd name="T33" fmla="*/ 135 h 640"/>
                  <a:gd name="T34" fmla="*/ 921 w 958"/>
                  <a:gd name="T35" fmla="*/ 169 h 640"/>
                  <a:gd name="T36" fmla="*/ 885 w 958"/>
                  <a:gd name="T37" fmla="*/ 195 h 640"/>
                  <a:gd name="T38" fmla="*/ 817 w 958"/>
                  <a:gd name="T39" fmla="*/ 224 h 640"/>
                  <a:gd name="T40" fmla="*/ 739 w 958"/>
                  <a:gd name="T41" fmla="*/ 240 h 640"/>
                  <a:gd name="T42" fmla="*/ 699 w 958"/>
                  <a:gd name="T43" fmla="*/ 281 h 640"/>
                  <a:gd name="T44" fmla="*/ 716 w 958"/>
                  <a:gd name="T45" fmla="*/ 297 h 640"/>
                  <a:gd name="T46" fmla="*/ 731 w 958"/>
                  <a:gd name="T47" fmla="*/ 316 h 640"/>
                  <a:gd name="T48" fmla="*/ 742 w 958"/>
                  <a:gd name="T49" fmla="*/ 338 h 640"/>
                  <a:gd name="T50" fmla="*/ 751 w 958"/>
                  <a:gd name="T51" fmla="*/ 376 h 640"/>
                  <a:gd name="T52" fmla="*/ 748 w 958"/>
                  <a:gd name="T53" fmla="*/ 417 h 640"/>
                  <a:gd name="T54" fmla="*/ 735 w 958"/>
                  <a:gd name="T55" fmla="*/ 460 h 640"/>
                  <a:gd name="T56" fmla="*/ 708 w 958"/>
                  <a:gd name="T57" fmla="*/ 504 h 640"/>
                  <a:gd name="T58" fmla="*/ 668 w 958"/>
                  <a:gd name="T59" fmla="*/ 549 h 640"/>
                  <a:gd name="T60" fmla="*/ 629 w 958"/>
                  <a:gd name="T61" fmla="*/ 584 h 640"/>
                  <a:gd name="T62" fmla="*/ 563 w 958"/>
                  <a:gd name="T63" fmla="*/ 614 h 640"/>
                  <a:gd name="T64" fmla="*/ 480 w 958"/>
                  <a:gd name="T65" fmla="*/ 630 h 640"/>
                  <a:gd name="T66" fmla="*/ 436 w 958"/>
                  <a:gd name="T67" fmla="*/ 636 h 640"/>
                  <a:gd name="T68" fmla="*/ 340 w 958"/>
                  <a:gd name="T69" fmla="*/ 640 h 640"/>
                  <a:gd name="T70" fmla="*/ 248 w 958"/>
                  <a:gd name="T71" fmla="*/ 633 h 640"/>
                  <a:gd name="T72" fmla="*/ 192 w 958"/>
                  <a:gd name="T73" fmla="*/ 621 h 640"/>
                  <a:gd name="T74" fmla="*/ 130 w 958"/>
                  <a:gd name="T75" fmla="*/ 598 h 640"/>
                  <a:gd name="T76" fmla="*/ 79 w 958"/>
                  <a:gd name="T77" fmla="*/ 570 h 640"/>
                  <a:gd name="T78" fmla="*/ 41 w 958"/>
                  <a:gd name="T79" fmla="*/ 535 h 640"/>
                  <a:gd name="T80" fmla="*/ 16 w 958"/>
                  <a:gd name="T81" fmla="*/ 495 h 640"/>
                  <a:gd name="T82" fmla="*/ 1 w 958"/>
                  <a:gd name="T83" fmla="*/ 452 h 640"/>
                  <a:gd name="T84" fmla="*/ 19 w 958"/>
                  <a:gd name="T85" fmla="*/ 416 h 640"/>
                  <a:gd name="T86" fmla="*/ 63 w 958"/>
                  <a:gd name="T87" fmla="*/ 376 h 640"/>
                  <a:gd name="T88" fmla="*/ 139 w 958"/>
                  <a:gd name="T89" fmla="*/ 324 h 640"/>
                  <a:gd name="T90" fmla="*/ 224 w 958"/>
                  <a:gd name="T91" fmla="*/ 282 h 640"/>
                  <a:gd name="T92" fmla="*/ 314 w 958"/>
                  <a:gd name="T93" fmla="*/ 250 h 640"/>
                  <a:gd name="T94" fmla="*/ 406 w 958"/>
                  <a:gd name="T95" fmla="*/ 231 h 640"/>
                  <a:gd name="T96" fmla="*/ 495 w 958"/>
                  <a:gd name="T97" fmla="*/ 2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58" h="640">
                    <a:moveTo>
                      <a:pt x="495" y="224"/>
                    </a:moveTo>
                    <a:lnTo>
                      <a:pt x="574" y="224"/>
                    </a:lnTo>
                    <a:lnTo>
                      <a:pt x="543" y="186"/>
                    </a:lnTo>
                    <a:lnTo>
                      <a:pt x="543" y="186"/>
                    </a:lnTo>
                    <a:lnTo>
                      <a:pt x="538" y="179"/>
                    </a:lnTo>
                    <a:lnTo>
                      <a:pt x="535" y="173"/>
                    </a:lnTo>
                    <a:lnTo>
                      <a:pt x="532" y="165"/>
                    </a:lnTo>
                    <a:lnTo>
                      <a:pt x="529" y="159"/>
                    </a:lnTo>
                    <a:lnTo>
                      <a:pt x="527" y="152"/>
                    </a:lnTo>
                    <a:lnTo>
                      <a:pt x="527" y="144"/>
                    </a:lnTo>
                    <a:lnTo>
                      <a:pt x="527" y="137"/>
                    </a:lnTo>
                    <a:lnTo>
                      <a:pt x="527" y="129"/>
                    </a:lnTo>
                    <a:lnTo>
                      <a:pt x="529" y="123"/>
                    </a:lnTo>
                    <a:lnTo>
                      <a:pt x="532" y="115"/>
                    </a:lnTo>
                    <a:lnTo>
                      <a:pt x="535" y="108"/>
                    </a:lnTo>
                    <a:lnTo>
                      <a:pt x="539" y="100"/>
                    </a:lnTo>
                    <a:lnTo>
                      <a:pt x="544" y="93"/>
                    </a:lnTo>
                    <a:lnTo>
                      <a:pt x="550" y="85"/>
                    </a:lnTo>
                    <a:lnTo>
                      <a:pt x="556" y="79"/>
                    </a:lnTo>
                    <a:lnTo>
                      <a:pt x="564" y="71"/>
                    </a:lnTo>
                    <a:lnTo>
                      <a:pt x="564" y="71"/>
                    </a:lnTo>
                    <a:lnTo>
                      <a:pt x="576" y="60"/>
                    </a:lnTo>
                    <a:lnTo>
                      <a:pt x="591" y="51"/>
                    </a:lnTo>
                    <a:lnTo>
                      <a:pt x="607" y="41"/>
                    </a:lnTo>
                    <a:lnTo>
                      <a:pt x="625" y="33"/>
                    </a:lnTo>
                    <a:lnTo>
                      <a:pt x="643" y="26"/>
                    </a:lnTo>
                    <a:lnTo>
                      <a:pt x="661" y="18"/>
                    </a:lnTo>
                    <a:lnTo>
                      <a:pt x="681" y="13"/>
                    </a:lnTo>
                    <a:lnTo>
                      <a:pt x="701" y="8"/>
                    </a:lnTo>
                    <a:lnTo>
                      <a:pt x="721" y="4"/>
                    </a:lnTo>
                    <a:lnTo>
                      <a:pt x="741" y="2"/>
                    </a:lnTo>
                    <a:lnTo>
                      <a:pt x="763" y="1"/>
                    </a:lnTo>
                    <a:lnTo>
                      <a:pt x="784" y="0"/>
                    </a:lnTo>
                    <a:lnTo>
                      <a:pt x="804" y="1"/>
                    </a:lnTo>
                    <a:lnTo>
                      <a:pt x="824" y="3"/>
                    </a:lnTo>
                    <a:lnTo>
                      <a:pt x="845" y="6"/>
                    </a:lnTo>
                    <a:lnTo>
                      <a:pt x="864" y="11"/>
                    </a:lnTo>
                    <a:lnTo>
                      <a:pt x="864" y="11"/>
                    </a:lnTo>
                    <a:lnTo>
                      <a:pt x="882" y="16"/>
                    </a:lnTo>
                    <a:lnTo>
                      <a:pt x="897" y="22"/>
                    </a:lnTo>
                    <a:lnTo>
                      <a:pt x="912" y="30"/>
                    </a:lnTo>
                    <a:lnTo>
                      <a:pt x="924" y="39"/>
                    </a:lnTo>
                    <a:lnTo>
                      <a:pt x="934" y="47"/>
                    </a:lnTo>
                    <a:lnTo>
                      <a:pt x="943" y="57"/>
                    </a:lnTo>
                    <a:lnTo>
                      <a:pt x="950" y="68"/>
                    </a:lnTo>
                    <a:lnTo>
                      <a:pt x="954" y="79"/>
                    </a:lnTo>
                    <a:lnTo>
                      <a:pt x="957" y="89"/>
                    </a:lnTo>
                    <a:lnTo>
                      <a:pt x="958" y="100"/>
                    </a:lnTo>
                    <a:lnTo>
                      <a:pt x="957" y="112"/>
                    </a:lnTo>
                    <a:lnTo>
                      <a:pt x="953" y="124"/>
                    </a:lnTo>
                    <a:lnTo>
                      <a:pt x="948" y="135"/>
                    </a:lnTo>
                    <a:lnTo>
                      <a:pt x="941" y="147"/>
                    </a:lnTo>
                    <a:lnTo>
                      <a:pt x="932" y="159"/>
                    </a:lnTo>
                    <a:lnTo>
                      <a:pt x="921" y="169"/>
                    </a:lnTo>
                    <a:lnTo>
                      <a:pt x="921" y="169"/>
                    </a:lnTo>
                    <a:lnTo>
                      <a:pt x="904" y="183"/>
                    </a:lnTo>
                    <a:lnTo>
                      <a:pt x="885" y="195"/>
                    </a:lnTo>
                    <a:lnTo>
                      <a:pt x="864" y="207"/>
                    </a:lnTo>
                    <a:lnTo>
                      <a:pt x="841" y="216"/>
                    </a:lnTo>
                    <a:lnTo>
                      <a:pt x="817" y="224"/>
                    </a:lnTo>
                    <a:lnTo>
                      <a:pt x="792" y="231"/>
                    </a:lnTo>
                    <a:lnTo>
                      <a:pt x="765" y="236"/>
                    </a:lnTo>
                    <a:lnTo>
                      <a:pt x="739" y="240"/>
                    </a:lnTo>
                    <a:lnTo>
                      <a:pt x="656" y="247"/>
                    </a:lnTo>
                    <a:lnTo>
                      <a:pt x="699" y="281"/>
                    </a:lnTo>
                    <a:lnTo>
                      <a:pt x="699" y="281"/>
                    </a:lnTo>
                    <a:lnTo>
                      <a:pt x="708" y="288"/>
                    </a:lnTo>
                    <a:lnTo>
                      <a:pt x="716" y="297"/>
                    </a:lnTo>
                    <a:lnTo>
                      <a:pt x="716" y="297"/>
                    </a:lnTo>
                    <a:lnTo>
                      <a:pt x="723" y="306"/>
                    </a:lnTo>
                    <a:lnTo>
                      <a:pt x="731" y="316"/>
                    </a:lnTo>
                    <a:lnTo>
                      <a:pt x="731" y="316"/>
                    </a:lnTo>
                    <a:lnTo>
                      <a:pt x="738" y="327"/>
                    </a:lnTo>
                    <a:lnTo>
                      <a:pt x="742" y="338"/>
                    </a:lnTo>
                    <a:lnTo>
                      <a:pt x="742" y="338"/>
                    </a:lnTo>
                    <a:lnTo>
                      <a:pt x="747" y="351"/>
                    </a:lnTo>
                    <a:lnTo>
                      <a:pt x="750" y="363"/>
                    </a:lnTo>
                    <a:lnTo>
                      <a:pt x="751" y="376"/>
                    </a:lnTo>
                    <a:lnTo>
                      <a:pt x="751" y="390"/>
                    </a:lnTo>
                    <a:lnTo>
                      <a:pt x="750" y="403"/>
                    </a:lnTo>
                    <a:lnTo>
                      <a:pt x="748" y="417"/>
                    </a:lnTo>
                    <a:lnTo>
                      <a:pt x="745" y="431"/>
                    </a:lnTo>
                    <a:lnTo>
                      <a:pt x="740" y="446"/>
                    </a:lnTo>
                    <a:lnTo>
                      <a:pt x="735" y="460"/>
                    </a:lnTo>
                    <a:lnTo>
                      <a:pt x="727" y="475"/>
                    </a:lnTo>
                    <a:lnTo>
                      <a:pt x="718" y="489"/>
                    </a:lnTo>
                    <a:lnTo>
                      <a:pt x="708" y="504"/>
                    </a:lnTo>
                    <a:lnTo>
                      <a:pt x="696" y="519"/>
                    </a:lnTo>
                    <a:lnTo>
                      <a:pt x="683" y="534"/>
                    </a:lnTo>
                    <a:lnTo>
                      <a:pt x="668" y="549"/>
                    </a:lnTo>
                    <a:lnTo>
                      <a:pt x="654" y="563"/>
                    </a:lnTo>
                    <a:lnTo>
                      <a:pt x="654" y="563"/>
                    </a:lnTo>
                    <a:lnTo>
                      <a:pt x="629" y="584"/>
                    </a:lnTo>
                    <a:lnTo>
                      <a:pt x="603" y="603"/>
                    </a:lnTo>
                    <a:lnTo>
                      <a:pt x="603" y="603"/>
                    </a:lnTo>
                    <a:lnTo>
                      <a:pt x="563" y="614"/>
                    </a:lnTo>
                    <a:lnTo>
                      <a:pt x="523" y="623"/>
                    </a:lnTo>
                    <a:lnTo>
                      <a:pt x="523" y="623"/>
                    </a:lnTo>
                    <a:lnTo>
                      <a:pt x="480" y="630"/>
                    </a:lnTo>
                    <a:lnTo>
                      <a:pt x="480" y="630"/>
                    </a:lnTo>
                    <a:lnTo>
                      <a:pt x="436" y="636"/>
                    </a:lnTo>
                    <a:lnTo>
                      <a:pt x="436" y="636"/>
                    </a:lnTo>
                    <a:lnTo>
                      <a:pt x="404" y="639"/>
                    </a:lnTo>
                    <a:lnTo>
                      <a:pt x="371" y="640"/>
                    </a:lnTo>
                    <a:lnTo>
                      <a:pt x="340" y="640"/>
                    </a:lnTo>
                    <a:lnTo>
                      <a:pt x="308" y="639"/>
                    </a:lnTo>
                    <a:lnTo>
                      <a:pt x="278" y="637"/>
                    </a:lnTo>
                    <a:lnTo>
                      <a:pt x="248" y="633"/>
                    </a:lnTo>
                    <a:lnTo>
                      <a:pt x="220" y="627"/>
                    </a:lnTo>
                    <a:lnTo>
                      <a:pt x="192" y="621"/>
                    </a:lnTo>
                    <a:lnTo>
                      <a:pt x="192" y="621"/>
                    </a:lnTo>
                    <a:lnTo>
                      <a:pt x="169" y="614"/>
                    </a:lnTo>
                    <a:lnTo>
                      <a:pt x="149" y="607"/>
                    </a:lnTo>
                    <a:lnTo>
                      <a:pt x="130" y="598"/>
                    </a:lnTo>
                    <a:lnTo>
                      <a:pt x="112" y="589"/>
                    </a:lnTo>
                    <a:lnTo>
                      <a:pt x="95" y="580"/>
                    </a:lnTo>
                    <a:lnTo>
                      <a:pt x="79" y="570"/>
                    </a:lnTo>
                    <a:lnTo>
                      <a:pt x="66" y="559"/>
                    </a:lnTo>
                    <a:lnTo>
                      <a:pt x="53" y="547"/>
                    </a:lnTo>
                    <a:lnTo>
                      <a:pt x="41" y="535"/>
                    </a:lnTo>
                    <a:lnTo>
                      <a:pt x="31" y="522"/>
                    </a:lnTo>
                    <a:lnTo>
                      <a:pt x="22" y="509"/>
                    </a:lnTo>
                    <a:lnTo>
                      <a:pt x="16" y="495"/>
                    </a:lnTo>
                    <a:lnTo>
                      <a:pt x="9" y="481"/>
                    </a:lnTo>
                    <a:lnTo>
                      <a:pt x="4" y="467"/>
                    </a:lnTo>
                    <a:lnTo>
                      <a:pt x="1" y="452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19" y="416"/>
                    </a:lnTo>
                    <a:lnTo>
                      <a:pt x="40" y="395"/>
                    </a:lnTo>
                    <a:lnTo>
                      <a:pt x="40" y="395"/>
                    </a:lnTo>
                    <a:lnTo>
                      <a:pt x="63" y="376"/>
                    </a:lnTo>
                    <a:lnTo>
                      <a:pt x="87" y="357"/>
                    </a:lnTo>
                    <a:lnTo>
                      <a:pt x="112" y="340"/>
                    </a:lnTo>
                    <a:lnTo>
                      <a:pt x="139" y="324"/>
                    </a:lnTo>
                    <a:lnTo>
                      <a:pt x="166" y="309"/>
                    </a:lnTo>
                    <a:lnTo>
                      <a:pt x="195" y="295"/>
                    </a:lnTo>
                    <a:lnTo>
                      <a:pt x="224" y="282"/>
                    </a:lnTo>
                    <a:lnTo>
                      <a:pt x="253" y="270"/>
                    </a:lnTo>
                    <a:lnTo>
                      <a:pt x="284" y="259"/>
                    </a:lnTo>
                    <a:lnTo>
                      <a:pt x="314" y="250"/>
                    </a:lnTo>
                    <a:lnTo>
                      <a:pt x="344" y="243"/>
                    </a:lnTo>
                    <a:lnTo>
                      <a:pt x="376" y="236"/>
                    </a:lnTo>
                    <a:lnTo>
                      <a:pt x="406" y="231"/>
                    </a:lnTo>
                    <a:lnTo>
                      <a:pt x="436" y="228"/>
                    </a:lnTo>
                    <a:lnTo>
                      <a:pt x="465" y="225"/>
                    </a:lnTo>
                    <a:lnTo>
                      <a:pt x="495" y="224"/>
                    </a:lnTo>
                    <a:lnTo>
                      <a:pt x="495" y="2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Sļíďe">
                <a:extLst>
                  <a:ext uri="{FF2B5EF4-FFF2-40B4-BE49-F238E27FC236}">
                    <a16:creationId xmlns:a16="http://schemas.microsoft.com/office/drawing/2014/main" id="{969D4DDA-F856-46EE-B316-2ECB5A756933}"/>
                  </a:ext>
                </a:extLst>
              </p:cNvPr>
              <p:cNvSpPr/>
              <p:nvPr/>
            </p:nvSpPr>
            <p:spPr bwMode="auto">
              <a:xfrm flipH="1">
                <a:off x="3883162" y="2035067"/>
                <a:ext cx="149232" cy="256410"/>
              </a:xfrm>
              <a:custGeom>
                <a:avLst/>
                <a:gdLst>
                  <a:gd name="T0" fmla="*/ 46 w 189"/>
                  <a:gd name="T1" fmla="*/ 360 h 387"/>
                  <a:gd name="T2" fmla="*/ 46 w 189"/>
                  <a:gd name="T3" fmla="*/ 357 h 387"/>
                  <a:gd name="T4" fmla="*/ 46 w 189"/>
                  <a:gd name="T5" fmla="*/ 331 h 387"/>
                  <a:gd name="T6" fmla="*/ 43 w 189"/>
                  <a:gd name="T7" fmla="*/ 314 h 387"/>
                  <a:gd name="T8" fmla="*/ 36 w 189"/>
                  <a:gd name="T9" fmla="*/ 285 h 387"/>
                  <a:gd name="T10" fmla="*/ 24 w 189"/>
                  <a:gd name="T11" fmla="*/ 261 h 387"/>
                  <a:gd name="T12" fmla="*/ 9 w 189"/>
                  <a:gd name="T13" fmla="*/ 242 h 387"/>
                  <a:gd name="T14" fmla="*/ 0 w 189"/>
                  <a:gd name="T15" fmla="*/ 234 h 387"/>
                  <a:gd name="T16" fmla="*/ 13 w 189"/>
                  <a:gd name="T17" fmla="*/ 203 h 387"/>
                  <a:gd name="T18" fmla="*/ 24 w 189"/>
                  <a:gd name="T19" fmla="*/ 184 h 387"/>
                  <a:gd name="T20" fmla="*/ 37 w 189"/>
                  <a:gd name="T21" fmla="*/ 168 h 387"/>
                  <a:gd name="T22" fmla="*/ 58 w 189"/>
                  <a:gd name="T23" fmla="*/ 148 h 387"/>
                  <a:gd name="T24" fmla="*/ 43 w 189"/>
                  <a:gd name="T25" fmla="*/ 143 h 387"/>
                  <a:gd name="T26" fmla="*/ 32 w 189"/>
                  <a:gd name="T27" fmla="*/ 134 h 387"/>
                  <a:gd name="T28" fmla="*/ 22 w 189"/>
                  <a:gd name="T29" fmla="*/ 123 h 387"/>
                  <a:gd name="T30" fmla="*/ 16 w 189"/>
                  <a:gd name="T31" fmla="*/ 108 h 387"/>
                  <a:gd name="T32" fmla="*/ 13 w 189"/>
                  <a:gd name="T33" fmla="*/ 92 h 387"/>
                  <a:gd name="T34" fmla="*/ 13 w 189"/>
                  <a:gd name="T35" fmla="*/ 77 h 387"/>
                  <a:gd name="T36" fmla="*/ 20 w 189"/>
                  <a:gd name="T37" fmla="*/ 49 h 387"/>
                  <a:gd name="T38" fmla="*/ 34 w 189"/>
                  <a:gd name="T39" fmla="*/ 25 h 387"/>
                  <a:gd name="T40" fmla="*/ 55 w 189"/>
                  <a:gd name="T41" fmla="*/ 8 h 387"/>
                  <a:gd name="T42" fmla="*/ 66 w 189"/>
                  <a:gd name="T43" fmla="*/ 2 h 387"/>
                  <a:gd name="T44" fmla="*/ 73 w 189"/>
                  <a:gd name="T45" fmla="*/ 0 h 387"/>
                  <a:gd name="T46" fmla="*/ 85 w 189"/>
                  <a:gd name="T47" fmla="*/ 0 h 387"/>
                  <a:gd name="T48" fmla="*/ 95 w 189"/>
                  <a:gd name="T49" fmla="*/ 2 h 387"/>
                  <a:gd name="T50" fmla="*/ 105 w 189"/>
                  <a:gd name="T51" fmla="*/ 7 h 387"/>
                  <a:gd name="T52" fmla="*/ 117 w 189"/>
                  <a:gd name="T53" fmla="*/ 19 h 387"/>
                  <a:gd name="T54" fmla="*/ 129 w 189"/>
                  <a:gd name="T55" fmla="*/ 40 h 387"/>
                  <a:gd name="T56" fmla="*/ 131 w 189"/>
                  <a:gd name="T57" fmla="*/ 54 h 387"/>
                  <a:gd name="T58" fmla="*/ 130 w 189"/>
                  <a:gd name="T59" fmla="*/ 73 h 387"/>
                  <a:gd name="T60" fmla="*/ 126 w 189"/>
                  <a:gd name="T61" fmla="*/ 91 h 387"/>
                  <a:gd name="T62" fmla="*/ 119 w 189"/>
                  <a:gd name="T63" fmla="*/ 107 h 387"/>
                  <a:gd name="T64" fmla="*/ 108 w 189"/>
                  <a:gd name="T65" fmla="*/ 122 h 387"/>
                  <a:gd name="T66" fmla="*/ 111 w 189"/>
                  <a:gd name="T67" fmla="*/ 141 h 387"/>
                  <a:gd name="T68" fmla="*/ 119 w 189"/>
                  <a:gd name="T69" fmla="*/ 143 h 387"/>
                  <a:gd name="T70" fmla="*/ 132 w 189"/>
                  <a:gd name="T71" fmla="*/ 149 h 387"/>
                  <a:gd name="T72" fmla="*/ 145 w 189"/>
                  <a:gd name="T73" fmla="*/ 159 h 387"/>
                  <a:gd name="T74" fmla="*/ 157 w 189"/>
                  <a:gd name="T75" fmla="*/ 172 h 387"/>
                  <a:gd name="T76" fmla="*/ 168 w 189"/>
                  <a:gd name="T77" fmla="*/ 187 h 387"/>
                  <a:gd name="T78" fmla="*/ 176 w 189"/>
                  <a:gd name="T79" fmla="*/ 205 h 387"/>
                  <a:gd name="T80" fmla="*/ 182 w 189"/>
                  <a:gd name="T81" fmla="*/ 226 h 387"/>
                  <a:gd name="T82" fmla="*/ 187 w 189"/>
                  <a:gd name="T83" fmla="*/ 249 h 387"/>
                  <a:gd name="T84" fmla="*/ 188 w 189"/>
                  <a:gd name="T85" fmla="*/ 261 h 387"/>
                  <a:gd name="T86" fmla="*/ 188 w 189"/>
                  <a:gd name="T87" fmla="*/ 288 h 387"/>
                  <a:gd name="T88" fmla="*/ 180 w 189"/>
                  <a:gd name="T89" fmla="*/ 305 h 387"/>
                  <a:gd name="T90" fmla="*/ 160 w 189"/>
                  <a:gd name="T91" fmla="*/ 335 h 387"/>
                  <a:gd name="T92" fmla="*/ 136 w 189"/>
                  <a:gd name="T93" fmla="*/ 360 h 387"/>
                  <a:gd name="T94" fmla="*/ 110 w 189"/>
                  <a:gd name="T95" fmla="*/ 377 h 387"/>
                  <a:gd name="T96" fmla="*/ 95 w 189"/>
                  <a:gd name="T97" fmla="*/ 382 h 387"/>
                  <a:gd name="T98" fmla="*/ 79 w 189"/>
                  <a:gd name="T99" fmla="*/ 386 h 387"/>
                  <a:gd name="T100" fmla="*/ 64 w 189"/>
                  <a:gd name="T101" fmla="*/ 387 h 387"/>
                  <a:gd name="T102" fmla="*/ 34 w 189"/>
                  <a:gd name="T103" fmla="*/ 380 h 387"/>
                  <a:gd name="T104" fmla="*/ 44 w 189"/>
                  <a:gd name="T105" fmla="*/ 362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9" h="387">
                    <a:moveTo>
                      <a:pt x="44" y="362"/>
                    </a:moveTo>
                    <a:lnTo>
                      <a:pt x="46" y="360"/>
                    </a:lnTo>
                    <a:lnTo>
                      <a:pt x="46" y="357"/>
                    </a:lnTo>
                    <a:lnTo>
                      <a:pt x="46" y="357"/>
                    </a:lnTo>
                    <a:lnTo>
                      <a:pt x="46" y="344"/>
                    </a:lnTo>
                    <a:lnTo>
                      <a:pt x="46" y="331"/>
                    </a:lnTo>
                    <a:lnTo>
                      <a:pt x="46" y="331"/>
                    </a:lnTo>
                    <a:lnTo>
                      <a:pt x="43" y="314"/>
                    </a:lnTo>
                    <a:lnTo>
                      <a:pt x="40" y="299"/>
                    </a:lnTo>
                    <a:lnTo>
                      <a:pt x="36" y="285"/>
                    </a:lnTo>
                    <a:lnTo>
                      <a:pt x="30" y="272"/>
                    </a:lnTo>
                    <a:lnTo>
                      <a:pt x="24" y="261"/>
                    </a:lnTo>
                    <a:lnTo>
                      <a:pt x="16" y="251"/>
                    </a:lnTo>
                    <a:lnTo>
                      <a:pt x="9" y="242"/>
                    </a:lnTo>
                    <a:lnTo>
                      <a:pt x="0" y="234"/>
                    </a:lnTo>
                    <a:lnTo>
                      <a:pt x="0" y="234"/>
                    </a:lnTo>
                    <a:lnTo>
                      <a:pt x="7" y="213"/>
                    </a:lnTo>
                    <a:lnTo>
                      <a:pt x="13" y="203"/>
                    </a:lnTo>
                    <a:lnTo>
                      <a:pt x="19" y="193"/>
                    </a:lnTo>
                    <a:lnTo>
                      <a:pt x="24" y="184"/>
                    </a:lnTo>
                    <a:lnTo>
                      <a:pt x="30" y="175"/>
                    </a:lnTo>
                    <a:lnTo>
                      <a:pt x="37" y="168"/>
                    </a:lnTo>
                    <a:lnTo>
                      <a:pt x="44" y="161"/>
                    </a:lnTo>
                    <a:lnTo>
                      <a:pt x="58" y="148"/>
                    </a:lnTo>
                    <a:lnTo>
                      <a:pt x="43" y="143"/>
                    </a:lnTo>
                    <a:lnTo>
                      <a:pt x="43" y="143"/>
                    </a:lnTo>
                    <a:lnTo>
                      <a:pt x="38" y="138"/>
                    </a:lnTo>
                    <a:lnTo>
                      <a:pt x="32" y="134"/>
                    </a:lnTo>
                    <a:lnTo>
                      <a:pt x="27" y="130"/>
                    </a:lnTo>
                    <a:lnTo>
                      <a:pt x="22" y="123"/>
                    </a:lnTo>
                    <a:lnTo>
                      <a:pt x="19" y="117"/>
                    </a:lnTo>
                    <a:lnTo>
                      <a:pt x="16" y="108"/>
                    </a:lnTo>
                    <a:lnTo>
                      <a:pt x="14" y="101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7" y="37"/>
                    </a:lnTo>
                    <a:lnTo>
                      <a:pt x="34" y="25"/>
                    </a:lnTo>
                    <a:lnTo>
                      <a:pt x="43" y="15"/>
                    </a:lnTo>
                    <a:lnTo>
                      <a:pt x="55" y="8"/>
                    </a:lnTo>
                    <a:lnTo>
                      <a:pt x="60" y="4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5" y="2"/>
                    </a:lnTo>
                    <a:lnTo>
                      <a:pt x="101" y="4"/>
                    </a:lnTo>
                    <a:lnTo>
                      <a:pt x="105" y="7"/>
                    </a:lnTo>
                    <a:lnTo>
                      <a:pt x="110" y="10"/>
                    </a:lnTo>
                    <a:lnTo>
                      <a:pt x="117" y="19"/>
                    </a:lnTo>
                    <a:lnTo>
                      <a:pt x="124" y="28"/>
                    </a:lnTo>
                    <a:lnTo>
                      <a:pt x="129" y="40"/>
                    </a:lnTo>
                    <a:lnTo>
                      <a:pt x="131" y="54"/>
                    </a:lnTo>
                    <a:lnTo>
                      <a:pt x="131" y="54"/>
                    </a:lnTo>
                    <a:lnTo>
                      <a:pt x="131" y="64"/>
                    </a:lnTo>
                    <a:lnTo>
                      <a:pt x="130" y="73"/>
                    </a:lnTo>
                    <a:lnTo>
                      <a:pt x="129" y="82"/>
                    </a:lnTo>
                    <a:lnTo>
                      <a:pt x="126" y="91"/>
                    </a:lnTo>
                    <a:lnTo>
                      <a:pt x="123" y="100"/>
                    </a:lnTo>
                    <a:lnTo>
                      <a:pt x="119" y="107"/>
                    </a:lnTo>
                    <a:lnTo>
                      <a:pt x="114" y="115"/>
                    </a:lnTo>
                    <a:lnTo>
                      <a:pt x="108" y="122"/>
                    </a:lnTo>
                    <a:lnTo>
                      <a:pt x="96" y="137"/>
                    </a:lnTo>
                    <a:lnTo>
                      <a:pt x="111" y="141"/>
                    </a:lnTo>
                    <a:lnTo>
                      <a:pt x="111" y="141"/>
                    </a:lnTo>
                    <a:lnTo>
                      <a:pt x="119" y="143"/>
                    </a:lnTo>
                    <a:lnTo>
                      <a:pt x="125" y="145"/>
                    </a:lnTo>
                    <a:lnTo>
                      <a:pt x="132" y="149"/>
                    </a:lnTo>
                    <a:lnTo>
                      <a:pt x="139" y="154"/>
                    </a:lnTo>
                    <a:lnTo>
                      <a:pt x="145" y="159"/>
                    </a:lnTo>
                    <a:lnTo>
                      <a:pt x="151" y="164"/>
                    </a:lnTo>
                    <a:lnTo>
                      <a:pt x="157" y="172"/>
                    </a:lnTo>
                    <a:lnTo>
                      <a:pt x="162" y="179"/>
                    </a:lnTo>
                    <a:lnTo>
                      <a:pt x="168" y="187"/>
                    </a:lnTo>
                    <a:lnTo>
                      <a:pt x="172" y="196"/>
                    </a:lnTo>
                    <a:lnTo>
                      <a:pt x="176" y="205"/>
                    </a:lnTo>
                    <a:lnTo>
                      <a:pt x="179" y="215"/>
                    </a:lnTo>
                    <a:lnTo>
                      <a:pt x="182" y="226"/>
                    </a:lnTo>
                    <a:lnTo>
                      <a:pt x="185" y="238"/>
                    </a:lnTo>
                    <a:lnTo>
                      <a:pt x="187" y="249"/>
                    </a:lnTo>
                    <a:lnTo>
                      <a:pt x="188" y="261"/>
                    </a:lnTo>
                    <a:lnTo>
                      <a:pt x="188" y="261"/>
                    </a:lnTo>
                    <a:lnTo>
                      <a:pt x="189" y="274"/>
                    </a:lnTo>
                    <a:lnTo>
                      <a:pt x="188" y="288"/>
                    </a:lnTo>
                    <a:lnTo>
                      <a:pt x="188" y="288"/>
                    </a:lnTo>
                    <a:lnTo>
                      <a:pt x="180" y="305"/>
                    </a:lnTo>
                    <a:lnTo>
                      <a:pt x="170" y="321"/>
                    </a:lnTo>
                    <a:lnTo>
                      <a:pt x="160" y="335"/>
                    </a:lnTo>
                    <a:lnTo>
                      <a:pt x="149" y="348"/>
                    </a:lnTo>
                    <a:lnTo>
                      <a:pt x="136" y="360"/>
                    </a:lnTo>
                    <a:lnTo>
                      <a:pt x="123" y="368"/>
                    </a:lnTo>
                    <a:lnTo>
                      <a:pt x="110" y="377"/>
                    </a:lnTo>
                    <a:lnTo>
                      <a:pt x="95" y="382"/>
                    </a:lnTo>
                    <a:lnTo>
                      <a:pt x="95" y="382"/>
                    </a:lnTo>
                    <a:lnTo>
                      <a:pt x="87" y="385"/>
                    </a:lnTo>
                    <a:lnTo>
                      <a:pt x="79" y="386"/>
                    </a:lnTo>
                    <a:lnTo>
                      <a:pt x="71" y="387"/>
                    </a:lnTo>
                    <a:lnTo>
                      <a:pt x="64" y="387"/>
                    </a:lnTo>
                    <a:lnTo>
                      <a:pt x="49" y="385"/>
                    </a:lnTo>
                    <a:lnTo>
                      <a:pt x="34" y="380"/>
                    </a:lnTo>
                    <a:lnTo>
                      <a:pt x="34" y="380"/>
                    </a:lnTo>
                    <a:lnTo>
                      <a:pt x="44" y="362"/>
                    </a:lnTo>
                    <a:lnTo>
                      <a:pt x="44" y="3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ṣľíďê">
                <a:extLst>
                  <a:ext uri="{FF2B5EF4-FFF2-40B4-BE49-F238E27FC236}">
                    <a16:creationId xmlns:a16="http://schemas.microsoft.com/office/drawing/2014/main" id="{72DD6DAC-A30D-42CE-97B9-8CB3D9FB777B}"/>
                  </a:ext>
                </a:extLst>
              </p:cNvPr>
              <p:cNvSpPr/>
              <p:nvPr/>
            </p:nvSpPr>
            <p:spPr bwMode="auto">
              <a:xfrm flipH="1">
                <a:off x="4009077" y="2128305"/>
                <a:ext cx="116588" cy="191142"/>
              </a:xfrm>
              <a:custGeom>
                <a:avLst/>
                <a:gdLst>
                  <a:gd name="T0" fmla="*/ 56 w 148"/>
                  <a:gd name="T1" fmla="*/ 109 h 287"/>
                  <a:gd name="T2" fmla="*/ 41 w 148"/>
                  <a:gd name="T3" fmla="*/ 102 h 287"/>
                  <a:gd name="T4" fmla="*/ 32 w 148"/>
                  <a:gd name="T5" fmla="*/ 97 h 287"/>
                  <a:gd name="T6" fmla="*/ 26 w 148"/>
                  <a:gd name="T7" fmla="*/ 88 h 287"/>
                  <a:gd name="T8" fmla="*/ 21 w 148"/>
                  <a:gd name="T9" fmla="*/ 77 h 287"/>
                  <a:gd name="T10" fmla="*/ 19 w 148"/>
                  <a:gd name="T11" fmla="*/ 65 h 287"/>
                  <a:gd name="T12" fmla="*/ 19 w 148"/>
                  <a:gd name="T13" fmla="*/ 55 h 287"/>
                  <a:gd name="T14" fmla="*/ 23 w 148"/>
                  <a:gd name="T15" fmla="*/ 35 h 287"/>
                  <a:gd name="T16" fmla="*/ 35 w 148"/>
                  <a:gd name="T17" fmla="*/ 18 h 287"/>
                  <a:gd name="T18" fmla="*/ 49 w 148"/>
                  <a:gd name="T19" fmla="*/ 5 h 287"/>
                  <a:gd name="T20" fmla="*/ 57 w 148"/>
                  <a:gd name="T21" fmla="*/ 2 h 287"/>
                  <a:gd name="T22" fmla="*/ 75 w 148"/>
                  <a:gd name="T23" fmla="*/ 0 h 287"/>
                  <a:gd name="T24" fmla="*/ 90 w 148"/>
                  <a:gd name="T25" fmla="*/ 7 h 287"/>
                  <a:gd name="T26" fmla="*/ 100 w 148"/>
                  <a:gd name="T27" fmla="*/ 20 h 287"/>
                  <a:gd name="T28" fmla="*/ 104 w 148"/>
                  <a:gd name="T29" fmla="*/ 38 h 287"/>
                  <a:gd name="T30" fmla="*/ 104 w 148"/>
                  <a:gd name="T31" fmla="*/ 45 h 287"/>
                  <a:gd name="T32" fmla="*/ 101 w 148"/>
                  <a:gd name="T33" fmla="*/ 64 h 287"/>
                  <a:gd name="T34" fmla="*/ 88 w 148"/>
                  <a:gd name="T35" fmla="*/ 87 h 287"/>
                  <a:gd name="T36" fmla="*/ 91 w 148"/>
                  <a:gd name="T37" fmla="*/ 105 h 287"/>
                  <a:gd name="T38" fmla="*/ 97 w 148"/>
                  <a:gd name="T39" fmla="*/ 108 h 287"/>
                  <a:gd name="T40" fmla="*/ 104 w 148"/>
                  <a:gd name="T41" fmla="*/ 111 h 287"/>
                  <a:gd name="T42" fmla="*/ 112 w 148"/>
                  <a:gd name="T43" fmla="*/ 115 h 287"/>
                  <a:gd name="T44" fmla="*/ 119 w 148"/>
                  <a:gd name="T45" fmla="*/ 122 h 287"/>
                  <a:gd name="T46" fmla="*/ 130 w 148"/>
                  <a:gd name="T47" fmla="*/ 138 h 287"/>
                  <a:gd name="T48" fmla="*/ 140 w 148"/>
                  <a:gd name="T49" fmla="*/ 157 h 287"/>
                  <a:gd name="T50" fmla="*/ 146 w 148"/>
                  <a:gd name="T51" fmla="*/ 182 h 287"/>
                  <a:gd name="T52" fmla="*/ 148 w 148"/>
                  <a:gd name="T53" fmla="*/ 195 h 287"/>
                  <a:gd name="T54" fmla="*/ 148 w 148"/>
                  <a:gd name="T55" fmla="*/ 214 h 287"/>
                  <a:gd name="T56" fmla="*/ 138 w 148"/>
                  <a:gd name="T57" fmla="*/ 233 h 287"/>
                  <a:gd name="T58" fmla="*/ 132 w 148"/>
                  <a:gd name="T59" fmla="*/ 241 h 287"/>
                  <a:gd name="T60" fmla="*/ 125 w 148"/>
                  <a:gd name="T61" fmla="*/ 250 h 287"/>
                  <a:gd name="T62" fmla="*/ 104 w 148"/>
                  <a:gd name="T63" fmla="*/ 271 h 287"/>
                  <a:gd name="T64" fmla="*/ 79 w 148"/>
                  <a:gd name="T65" fmla="*/ 284 h 287"/>
                  <a:gd name="T66" fmla="*/ 68 w 148"/>
                  <a:gd name="T67" fmla="*/ 286 h 287"/>
                  <a:gd name="T68" fmla="*/ 48 w 148"/>
                  <a:gd name="T69" fmla="*/ 286 h 287"/>
                  <a:gd name="T70" fmla="*/ 28 w 148"/>
                  <a:gd name="T71" fmla="*/ 280 h 287"/>
                  <a:gd name="T72" fmla="*/ 11 w 148"/>
                  <a:gd name="T73" fmla="*/ 267 h 287"/>
                  <a:gd name="T74" fmla="*/ 3 w 148"/>
                  <a:gd name="T75" fmla="*/ 260 h 287"/>
                  <a:gd name="T76" fmla="*/ 1 w 148"/>
                  <a:gd name="T77" fmla="*/ 241 h 287"/>
                  <a:gd name="T78" fmla="*/ 2 w 148"/>
                  <a:gd name="T79" fmla="*/ 205 h 287"/>
                  <a:gd name="T80" fmla="*/ 10 w 148"/>
                  <a:gd name="T81" fmla="*/ 171 h 287"/>
                  <a:gd name="T82" fmla="*/ 23 w 148"/>
                  <a:gd name="T83" fmla="*/ 143 h 287"/>
                  <a:gd name="T84" fmla="*/ 41 w 148"/>
                  <a:gd name="T85" fmla="*/ 12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8" h="287">
                    <a:moveTo>
                      <a:pt x="41" y="120"/>
                    </a:moveTo>
                    <a:lnTo>
                      <a:pt x="56" y="10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37" y="100"/>
                    </a:lnTo>
                    <a:lnTo>
                      <a:pt x="32" y="97"/>
                    </a:lnTo>
                    <a:lnTo>
                      <a:pt x="29" y="92"/>
                    </a:lnTo>
                    <a:lnTo>
                      <a:pt x="26" y="88"/>
                    </a:lnTo>
                    <a:lnTo>
                      <a:pt x="23" y="84"/>
                    </a:lnTo>
                    <a:lnTo>
                      <a:pt x="21" y="77"/>
                    </a:lnTo>
                    <a:lnTo>
                      <a:pt x="20" y="72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9" y="55"/>
                    </a:lnTo>
                    <a:lnTo>
                      <a:pt x="20" y="45"/>
                    </a:lnTo>
                    <a:lnTo>
                      <a:pt x="23" y="35"/>
                    </a:lnTo>
                    <a:lnTo>
                      <a:pt x="28" y="25"/>
                    </a:lnTo>
                    <a:lnTo>
                      <a:pt x="35" y="18"/>
                    </a:lnTo>
                    <a:lnTo>
                      <a:pt x="41" y="10"/>
                    </a:lnTo>
                    <a:lnTo>
                      <a:pt x="49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3" y="3"/>
                    </a:lnTo>
                    <a:lnTo>
                      <a:pt x="90" y="7"/>
                    </a:lnTo>
                    <a:lnTo>
                      <a:pt x="95" y="13"/>
                    </a:lnTo>
                    <a:lnTo>
                      <a:pt x="100" y="20"/>
                    </a:lnTo>
                    <a:lnTo>
                      <a:pt x="103" y="29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45"/>
                    </a:lnTo>
                    <a:lnTo>
                      <a:pt x="104" y="51"/>
                    </a:lnTo>
                    <a:lnTo>
                      <a:pt x="101" y="64"/>
                    </a:lnTo>
                    <a:lnTo>
                      <a:pt x="95" y="76"/>
                    </a:lnTo>
                    <a:lnTo>
                      <a:pt x="88" y="87"/>
                    </a:lnTo>
                    <a:lnTo>
                      <a:pt x="75" y="102"/>
                    </a:lnTo>
                    <a:lnTo>
                      <a:pt x="91" y="105"/>
                    </a:lnTo>
                    <a:lnTo>
                      <a:pt x="91" y="105"/>
                    </a:lnTo>
                    <a:lnTo>
                      <a:pt x="97" y="108"/>
                    </a:lnTo>
                    <a:lnTo>
                      <a:pt x="97" y="108"/>
                    </a:lnTo>
                    <a:lnTo>
                      <a:pt x="104" y="111"/>
                    </a:lnTo>
                    <a:lnTo>
                      <a:pt x="104" y="111"/>
                    </a:lnTo>
                    <a:lnTo>
                      <a:pt x="112" y="115"/>
                    </a:lnTo>
                    <a:lnTo>
                      <a:pt x="112" y="115"/>
                    </a:lnTo>
                    <a:lnTo>
                      <a:pt x="119" y="122"/>
                    </a:lnTo>
                    <a:lnTo>
                      <a:pt x="124" y="129"/>
                    </a:lnTo>
                    <a:lnTo>
                      <a:pt x="130" y="138"/>
                    </a:lnTo>
                    <a:lnTo>
                      <a:pt x="136" y="147"/>
                    </a:lnTo>
                    <a:lnTo>
                      <a:pt x="140" y="157"/>
                    </a:lnTo>
                    <a:lnTo>
                      <a:pt x="143" y="169"/>
                    </a:lnTo>
                    <a:lnTo>
                      <a:pt x="146" y="182"/>
                    </a:lnTo>
                    <a:lnTo>
                      <a:pt x="148" y="195"/>
                    </a:lnTo>
                    <a:lnTo>
                      <a:pt x="148" y="195"/>
                    </a:lnTo>
                    <a:lnTo>
                      <a:pt x="148" y="214"/>
                    </a:lnTo>
                    <a:lnTo>
                      <a:pt x="148" y="214"/>
                    </a:lnTo>
                    <a:lnTo>
                      <a:pt x="138" y="233"/>
                    </a:lnTo>
                    <a:lnTo>
                      <a:pt x="138" y="233"/>
                    </a:lnTo>
                    <a:lnTo>
                      <a:pt x="132" y="241"/>
                    </a:lnTo>
                    <a:lnTo>
                      <a:pt x="132" y="241"/>
                    </a:lnTo>
                    <a:lnTo>
                      <a:pt x="125" y="250"/>
                    </a:lnTo>
                    <a:lnTo>
                      <a:pt x="125" y="250"/>
                    </a:lnTo>
                    <a:lnTo>
                      <a:pt x="115" y="261"/>
                    </a:lnTo>
                    <a:lnTo>
                      <a:pt x="104" y="271"/>
                    </a:lnTo>
                    <a:lnTo>
                      <a:pt x="92" y="278"/>
                    </a:lnTo>
                    <a:lnTo>
                      <a:pt x="79" y="284"/>
                    </a:lnTo>
                    <a:lnTo>
                      <a:pt x="79" y="284"/>
                    </a:lnTo>
                    <a:lnTo>
                      <a:pt x="68" y="286"/>
                    </a:lnTo>
                    <a:lnTo>
                      <a:pt x="58" y="287"/>
                    </a:lnTo>
                    <a:lnTo>
                      <a:pt x="48" y="286"/>
                    </a:lnTo>
                    <a:lnTo>
                      <a:pt x="38" y="284"/>
                    </a:lnTo>
                    <a:lnTo>
                      <a:pt x="28" y="280"/>
                    </a:lnTo>
                    <a:lnTo>
                      <a:pt x="19" y="275"/>
                    </a:lnTo>
                    <a:lnTo>
                      <a:pt x="11" y="267"/>
                    </a:lnTo>
                    <a:lnTo>
                      <a:pt x="3" y="260"/>
                    </a:lnTo>
                    <a:lnTo>
                      <a:pt x="3" y="260"/>
                    </a:lnTo>
                    <a:lnTo>
                      <a:pt x="1" y="241"/>
                    </a:lnTo>
                    <a:lnTo>
                      <a:pt x="1" y="241"/>
                    </a:lnTo>
                    <a:lnTo>
                      <a:pt x="0" y="223"/>
                    </a:lnTo>
                    <a:lnTo>
                      <a:pt x="2" y="205"/>
                    </a:lnTo>
                    <a:lnTo>
                      <a:pt x="4" y="187"/>
                    </a:lnTo>
                    <a:lnTo>
                      <a:pt x="10" y="171"/>
                    </a:lnTo>
                    <a:lnTo>
                      <a:pt x="16" y="156"/>
                    </a:lnTo>
                    <a:lnTo>
                      <a:pt x="23" y="143"/>
                    </a:lnTo>
                    <a:lnTo>
                      <a:pt x="32" y="131"/>
                    </a:lnTo>
                    <a:lnTo>
                      <a:pt x="41" y="120"/>
                    </a:lnTo>
                    <a:lnTo>
                      <a:pt x="4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ṥḷïdè">
                <a:extLst>
                  <a:ext uri="{FF2B5EF4-FFF2-40B4-BE49-F238E27FC236}">
                    <a16:creationId xmlns:a16="http://schemas.microsoft.com/office/drawing/2014/main" id="{A6B7B74D-4A55-41DA-8EF5-6C8738DE1B0C}"/>
                  </a:ext>
                </a:extLst>
              </p:cNvPr>
              <p:cNvSpPr/>
              <p:nvPr/>
            </p:nvSpPr>
            <p:spPr bwMode="auto">
              <a:xfrm flipH="1">
                <a:off x="5352170" y="3461633"/>
                <a:ext cx="279811" cy="256410"/>
              </a:xfrm>
              <a:custGeom>
                <a:avLst/>
                <a:gdLst>
                  <a:gd name="T0" fmla="*/ 137 w 362"/>
                  <a:gd name="T1" fmla="*/ 159 h 381"/>
                  <a:gd name="T2" fmla="*/ 137 w 362"/>
                  <a:gd name="T3" fmla="*/ 159 h 381"/>
                  <a:gd name="T4" fmla="*/ 138 w 362"/>
                  <a:gd name="T5" fmla="*/ 164 h 381"/>
                  <a:gd name="T6" fmla="*/ 140 w 362"/>
                  <a:gd name="T7" fmla="*/ 166 h 381"/>
                  <a:gd name="T8" fmla="*/ 143 w 362"/>
                  <a:gd name="T9" fmla="*/ 167 h 381"/>
                  <a:gd name="T10" fmla="*/ 148 w 362"/>
                  <a:gd name="T11" fmla="*/ 165 h 381"/>
                  <a:gd name="T12" fmla="*/ 213 w 362"/>
                  <a:gd name="T13" fmla="*/ 129 h 381"/>
                  <a:gd name="T14" fmla="*/ 213 w 362"/>
                  <a:gd name="T15" fmla="*/ 129 h 381"/>
                  <a:gd name="T16" fmla="*/ 218 w 362"/>
                  <a:gd name="T17" fmla="*/ 126 h 381"/>
                  <a:gd name="T18" fmla="*/ 221 w 362"/>
                  <a:gd name="T19" fmla="*/ 121 h 381"/>
                  <a:gd name="T20" fmla="*/ 223 w 362"/>
                  <a:gd name="T21" fmla="*/ 116 h 381"/>
                  <a:gd name="T22" fmla="*/ 224 w 362"/>
                  <a:gd name="T23" fmla="*/ 111 h 381"/>
                  <a:gd name="T24" fmla="*/ 223 w 362"/>
                  <a:gd name="T25" fmla="*/ 76 h 381"/>
                  <a:gd name="T26" fmla="*/ 361 w 362"/>
                  <a:gd name="T27" fmla="*/ 0 h 381"/>
                  <a:gd name="T28" fmla="*/ 362 w 362"/>
                  <a:gd name="T29" fmla="*/ 155 h 381"/>
                  <a:gd name="T30" fmla="*/ 362 w 362"/>
                  <a:gd name="T31" fmla="*/ 155 h 381"/>
                  <a:gd name="T32" fmla="*/ 361 w 362"/>
                  <a:gd name="T33" fmla="*/ 164 h 381"/>
                  <a:gd name="T34" fmla="*/ 359 w 362"/>
                  <a:gd name="T35" fmla="*/ 172 h 381"/>
                  <a:gd name="T36" fmla="*/ 357 w 362"/>
                  <a:gd name="T37" fmla="*/ 181 h 381"/>
                  <a:gd name="T38" fmla="*/ 352 w 362"/>
                  <a:gd name="T39" fmla="*/ 189 h 381"/>
                  <a:gd name="T40" fmla="*/ 347 w 362"/>
                  <a:gd name="T41" fmla="*/ 196 h 381"/>
                  <a:gd name="T42" fmla="*/ 341 w 362"/>
                  <a:gd name="T43" fmla="*/ 204 h 381"/>
                  <a:gd name="T44" fmla="*/ 334 w 362"/>
                  <a:gd name="T45" fmla="*/ 209 h 381"/>
                  <a:gd name="T46" fmla="*/ 327 w 362"/>
                  <a:gd name="T47" fmla="*/ 214 h 381"/>
                  <a:gd name="T48" fmla="*/ 37 w 362"/>
                  <a:gd name="T49" fmla="*/ 376 h 381"/>
                  <a:gd name="T50" fmla="*/ 37 w 362"/>
                  <a:gd name="T51" fmla="*/ 376 h 381"/>
                  <a:gd name="T52" fmla="*/ 30 w 362"/>
                  <a:gd name="T53" fmla="*/ 380 h 381"/>
                  <a:gd name="T54" fmla="*/ 23 w 362"/>
                  <a:gd name="T55" fmla="*/ 381 h 381"/>
                  <a:gd name="T56" fmla="*/ 17 w 362"/>
                  <a:gd name="T57" fmla="*/ 381 h 381"/>
                  <a:gd name="T58" fmla="*/ 12 w 362"/>
                  <a:gd name="T59" fmla="*/ 379 h 381"/>
                  <a:gd name="T60" fmla="*/ 8 w 362"/>
                  <a:gd name="T61" fmla="*/ 375 h 381"/>
                  <a:gd name="T62" fmla="*/ 4 w 362"/>
                  <a:gd name="T63" fmla="*/ 371 h 381"/>
                  <a:gd name="T64" fmla="*/ 2 w 362"/>
                  <a:gd name="T65" fmla="*/ 365 h 381"/>
                  <a:gd name="T66" fmla="*/ 1 w 362"/>
                  <a:gd name="T67" fmla="*/ 357 h 381"/>
                  <a:gd name="T68" fmla="*/ 0 w 362"/>
                  <a:gd name="T69" fmla="*/ 202 h 381"/>
                  <a:gd name="T70" fmla="*/ 137 w 362"/>
                  <a:gd name="T71" fmla="*/ 125 h 381"/>
                  <a:gd name="T72" fmla="*/ 137 w 362"/>
                  <a:gd name="T73" fmla="*/ 159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2" h="381">
                    <a:moveTo>
                      <a:pt x="137" y="159"/>
                    </a:moveTo>
                    <a:lnTo>
                      <a:pt x="137" y="159"/>
                    </a:lnTo>
                    <a:lnTo>
                      <a:pt x="138" y="164"/>
                    </a:lnTo>
                    <a:lnTo>
                      <a:pt x="140" y="166"/>
                    </a:lnTo>
                    <a:lnTo>
                      <a:pt x="143" y="167"/>
                    </a:lnTo>
                    <a:lnTo>
                      <a:pt x="148" y="165"/>
                    </a:lnTo>
                    <a:lnTo>
                      <a:pt x="213" y="129"/>
                    </a:lnTo>
                    <a:lnTo>
                      <a:pt x="213" y="129"/>
                    </a:lnTo>
                    <a:lnTo>
                      <a:pt x="218" y="126"/>
                    </a:lnTo>
                    <a:lnTo>
                      <a:pt x="221" y="121"/>
                    </a:lnTo>
                    <a:lnTo>
                      <a:pt x="223" y="116"/>
                    </a:lnTo>
                    <a:lnTo>
                      <a:pt x="224" y="111"/>
                    </a:lnTo>
                    <a:lnTo>
                      <a:pt x="223" y="76"/>
                    </a:lnTo>
                    <a:lnTo>
                      <a:pt x="361" y="0"/>
                    </a:lnTo>
                    <a:lnTo>
                      <a:pt x="362" y="155"/>
                    </a:lnTo>
                    <a:lnTo>
                      <a:pt x="362" y="155"/>
                    </a:lnTo>
                    <a:lnTo>
                      <a:pt x="361" y="164"/>
                    </a:lnTo>
                    <a:lnTo>
                      <a:pt x="359" y="172"/>
                    </a:lnTo>
                    <a:lnTo>
                      <a:pt x="357" y="181"/>
                    </a:lnTo>
                    <a:lnTo>
                      <a:pt x="352" y="189"/>
                    </a:lnTo>
                    <a:lnTo>
                      <a:pt x="347" y="196"/>
                    </a:lnTo>
                    <a:lnTo>
                      <a:pt x="341" y="204"/>
                    </a:lnTo>
                    <a:lnTo>
                      <a:pt x="334" y="209"/>
                    </a:lnTo>
                    <a:lnTo>
                      <a:pt x="327" y="214"/>
                    </a:lnTo>
                    <a:lnTo>
                      <a:pt x="37" y="376"/>
                    </a:lnTo>
                    <a:lnTo>
                      <a:pt x="37" y="376"/>
                    </a:lnTo>
                    <a:lnTo>
                      <a:pt x="30" y="380"/>
                    </a:lnTo>
                    <a:lnTo>
                      <a:pt x="23" y="381"/>
                    </a:lnTo>
                    <a:lnTo>
                      <a:pt x="17" y="381"/>
                    </a:lnTo>
                    <a:lnTo>
                      <a:pt x="12" y="379"/>
                    </a:lnTo>
                    <a:lnTo>
                      <a:pt x="8" y="375"/>
                    </a:lnTo>
                    <a:lnTo>
                      <a:pt x="4" y="371"/>
                    </a:lnTo>
                    <a:lnTo>
                      <a:pt x="2" y="365"/>
                    </a:lnTo>
                    <a:lnTo>
                      <a:pt x="1" y="357"/>
                    </a:lnTo>
                    <a:lnTo>
                      <a:pt x="0" y="202"/>
                    </a:lnTo>
                    <a:lnTo>
                      <a:pt x="137" y="125"/>
                    </a:lnTo>
                    <a:lnTo>
                      <a:pt x="137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$ḷïďè">
                <a:extLst>
                  <a:ext uri="{FF2B5EF4-FFF2-40B4-BE49-F238E27FC236}">
                    <a16:creationId xmlns:a16="http://schemas.microsoft.com/office/drawing/2014/main" id="{1C325A56-1C56-4948-ADE4-0ACA09048EA5}"/>
                  </a:ext>
                </a:extLst>
              </p:cNvPr>
              <p:cNvSpPr/>
              <p:nvPr/>
            </p:nvSpPr>
            <p:spPr bwMode="auto">
              <a:xfrm flipH="1">
                <a:off x="5352170" y="3405690"/>
                <a:ext cx="279811" cy="181818"/>
              </a:xfrm>
              <a:custGeom>
                <a:avLst/>
                <a:gdLst>
                  <a:gd name="T0" fmla="*/ 35 w 360"/>
                  <a:gd name="T1" fmla="*/ 169 h 272"/>
                  <a:gd name="T2" fmla="*/ 119 w 360"/>
                  <a:gd name="T3" fmla="*/ 123 h 272"/>
                  <a:gd name="T4" fmla="*/ 118 w 360"/>
                  <a:gd name="T5" fmla="*/ 84 h 272"/>
                  <a:gd name="T6" fmla="*/ 118 w 360"/>
                  <a:gd name="T7" fmla="*/ 84 h 272"/>
                  <a:gd name="T8" fmla="*/ 119 w 360"/>
                  <a:gd name="T9" fmla="*/ 78 h 272"/>
                  <a:gd name="T10" fmla="*/ 120 w 360"/>
                  <a:gd name="T11" fmla="*/ 73 h 272"/>
                  <a:gd name="T12" fmla="*/ 122 w 360"/>
                  <a:gd name="T13" fmla="*/ 66 h 272"/>
                  <a:gd name="T14" fmla="*/ 124 w 360"/>
                  <a:gd name="T15" fmla="*/ 62 h 272"/>
                  <a:gd name="T16" fmla="*/ 128 w 360"/>
                  <a:gd name="T17" fmla="*/ 57 h 272"/>
                  <a:gd name="T18" fmla="*/ 132 w 360"/>
                  <a:gd name="T19" fmla="*/ 52 h 272"/>
                  <a:gd name="T20" fmla="*/ 137 w 360"/>
                  <a:gd name="T21" fmla="*/ 48 h 272"/>
                  <a:gd name="T22" fmla="*/ 141 w 360"/>
                  <a:gd name="T23" fmla="*/ 45 h 272"/>
                  <a:gd name="T24" fmla="*/ 216 w 360"/>
                  <a:gd name="T25" fmla="*/ 3 h 272"/>
                  <a:gd name="T26" fmla="*/ 216 w 360"/>
                  <a:gd name="T27" fmla="*/ 3 h 272"/>
                  <a:gd name="T28" fmla="*/ 222 w 360"/>
                  <a:gd name="T29" fmla="*/ 1 h 272"/>
                  <a:gd name="T30" fmla="*/ 225 w 360"/>
                  <a:gd name="T31" fmla="*/ 0 h 272"/>
                  <a:gd name="T32" fmla="*/ 230 w 360"/>
                  <a:gd name="T33" fmla="*/ 0 h 272"/>
                  <a:gd name="T34" fmla="*/ 233 w 360"/>
                  <a:gd name="T35" fmla="*/ 1 h 272"/>
                  <a:gd name="T36" fmla="*/ 237 w 360"/>
                  <a:gd name="T37" fmla="*/ 3 h 272"/>
                  <a:gd name="T38" fmla="*/ 239 w 360"/>
                  <a:gd name="T39" fmla="*/ 6 h 272"/>
                  <a:gd name="T40" fmla="*/ 240 w 360"/>
                  <a:gd name="T41" fmla="*/ 10 h 272"/>
                  <a:gd name="T42" fmla="*/ 240 w 360"/>
                  <a:gd name="T43" fmla="*/ 15 h 272"/>
                  <a:gd name="T44" fmla="*/ 240 w 360"/>
                  <a:gd name="T45" fmla="*/ 55 h 272"/>
                  <a:gd name="T46" fmla="*/ 324 w 360"/>
                  <a:gd name="T47" fmla="*/ 7 h 272"/>
                  <a:gd name="T48" fmla="*/ 324 w 360"/>
                  <a:gd name="T49" fmla="*/ 7 h 272"/>
                  <a:gd name="T50" fmla="*/ 332 w 360"/>
                  <a:gd name="T51" fmla="*/ 4 h 272"/>
                  <a:gd name="T52" fmla="*/ 339 w 360"/>
                  <a:gd name="T53" fmla="*/ 3 h 272"/>
                  <a:gd name="T54" fmla="*/ 344 w 360"/>
                  <a:gd name="T55" fmla="*/ 3 h 272"/>
                  <a:gd name="T56" fmla="*/ 350 w 360"/>
                  <a:gd name="T57" fmla="*/ 5 h 272"/>
                  <a:gd name="T58" fmla="*/ 354 w 360"/>
                  <a:gd name="T59" fmla="*/ 8 h 272"/>
                  <a:gd name="T60" fmla="*/ 358 w 360"/>
                  <a:gd name="T61" fmla="*/ 12 h 272"/>
                  <a:gd name="T62" fmla="*/ 359 w 360"/>
                  <a:gd name="T63" fmla="*/ 19 h 272"/>
                  <a:gd name="T64" fmla="*/ 360 w 360"/>
                  <a:gd name="T65" fmla="*/ 27 h 272"/>
                  <a:gd name="T66" fmla="*/ 360 w 360"/>
                  <a:gd name="T67" fmla="*/ 70 h 272"/>
                  <a:gd name="T68" fmla="*/ 0 w 360"/>
                  <a:gd name="T69" fmla="*/ 272 h 272"/>
                  <a:gd name="T70" fmla="*/ 0 w 360"/>
                  <a:gd name="T71" fmla="*/ 228 h 272"/>
                  <a:gd name="T72" fmla="*/ 0 w 360"/>
                  <a:gd name="T73" fmla="*/ 228 h 272"/>
                  <a:gd name="T74" fmla="*/ 0 w 360"/>
                  <a:gd name="T75" fmla="*/ 220 h 272"/>
                  <a:gd name="T76" fmla="*/ 2 w 360"/>
                  <a:gd name="T77" fmla="*/ 211 h 272"/>
                  <a:gd name="T78" fmla="*/ 5 w 360"/>
                  <a:gd name="T79" fmla="*/ 203 h 272"/>
                  <a:gd name="T80" fmla="*/ 10 w 360"/>
                  <a:gd name="T81" fmla="*/ 195 h 272"/>
                  <a:gd name="T82" fmla="*/ 14 w 360"/>
                  <a:gd name="T83" fmla="*/ 187 h 272"/>
                  <a:gd name="T84" fmla="*/ 21 w 360"/>
                  <a:gd name="T85" fmla="*/ 180 h 272"/>
                  <a:gd name="T86" fmla="*/ 27 w 360"/>
                  <a:gd name="T87" fmla="*/ 174 h 272"/>
                  <a:gd name="T88" fmla="*/ 35 w 360"/>
                  <a:gd name="T89" fmla="*/ 169 h 272"/>
                  <a:gd name="T90" fmla="*/ 35 w 360"/>
                  <a:gd name="T91" fmla="*/ 169 h 272"/>
                  <a:gd name="T92" fmla="*/ 215 w 360"/>
                  <a:gd name="T93" fmla="*/ 31 h 272"/>
                  <a:gd name="T94" fmla="*/ 142 w 360"/>
                  <a:gd name="T95" fmla="*/ 71 h 272"/>
                  <a:gd name="T96" fmla="*/ 142 w 360"/>
                  <a:gd name="T97" fmla="*/ 109 h 272"/>
                  <a:gd name="T98" fmla="*/ 216 w 360"/>
                  <a:gd name="T99" fmla="*/ 68 h 272"/>
                  <a:gd name="T100" fmla="*/ 215 w 360"/>
                  <a:gd name="T101" fmla="*/ 3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0" h="272">
                    <a:moveTo>
                      <a:pt x="35" y="169"/>
                    </a:moveTo>
                    <a:lnTo>
                      <a:pt x="119" y="123"/>
                    </a:lnTo>
                    <a:lnTo>
                      <a:pt x="118" y="84"/>
                    </a:lnTo>
                    <a:lnTo>
                      <a:pt x="118" y="84"/>
                    </a:lnTo>
                    <a:lnTo>
                      <a:pt x="119" y="78"/>
                    </a:lnTo>
                    <a:lnTo>
                      <a:pt x="120" y="73"/>
                    </a:lnTo>
                    <a:lnTo>
                      <a:pt x="122" y="66"/>
                    </a:lnTo>
                    <a:lnTo>
                      <a:pt x="124" y="62"/>
                    </a:lnTo>
                    <a:lnTo>
                      <a:pt x="128" y="57"/>
                    </a:lnTo>
                    <a:lnTo>
                      <a:pt x="132" y="52"/>
                    </a:lnTo>
                    <a:lnTo>
                      <a:pt x="137" y="48"/>
                    </a:lnTo>
                    <a:lnTo>
                      <a:pt x="141" y="45"/>
                    </a:lnTo>
                    <a:lnTo>
                      <a:pt x="216" y="3"/>
                    </a:lnTo>
                    <a:lnTo>
                      <a:pt x="216" y="3"/>
                    </a:lnTo>
                    <a:lnTo>
                      <a:pt x="222" y="1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3" y="1"/>
                    </a:lnTo>
                    <a:lnTo>
                      <a:pt x="237" y="3"/>
                    </a:lnTo>
                    <a:lnTo>
                      <a:pt x="239" y="6"/>
                    </a:lnTo>
                    <a:lnTo>
                      <a:pt x="240" y="10"/>
                    </a:lnTo>
                    <a:lnTo>
                      <a:pt x="240" y="15"/>
                    </a:lnTo>
                    <a:lnTo>
                      <a:pt x="240" y="55"/>
                    </a:lnTo>
                    <a:lnTo>
                      <a:pt x="324" y="7"/>
                    </a:lnTo>
                    <a:lnTo>
                      <a:pt x="324" y="7"/>
                    </a:lnTo>
                    <a:lnTo>
                      <a:pt x="332" y="4"/>
                    </a:lnTo>
                    <a:lnTo>
                      <a:pt x="339" y="3"/>
                    </a:lnTo>
                    <a:lnTo>
                      <a:pt x="344" y="3"/>
                    </a:lnTo>
                    <a:lnTo>
                      <a:pt x="350" y="5"/>
                    </a:lnTo>
                    <a:lnTo>
                      <a:pt x="354" y="8"/>
                    </a:lnTo>
                    <a:lnTo>
                      <a:pt x="358" y="12"/>
                    </a:lnTo>
                    <a:lnTo>
                      <a:pt x="359" y="19"/>
                    </a:lnTo>
                    <a:lnTo>
                      <a:pt x="360" y="27"/>
                    </a:lnTo>
                    <a:lnTo>
                      <a:pt x="360" y="70"/>
                    </a:lnTo>
                    <a:lnTo>
                      <a:pt x="0" y="272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0" y="220"/>
                    </a:lnTo>
                    <a:lnTo>
                      <a:pt x="2" y="211"/>
                    </a:lnTo>
                    <a:lnTo>
                      <a:pt x="5" y="203"/>
                    </a:lnTo>
                    <a:lnTo>
                      <a:pt x="10" y="195"/>
                    </a:lnTo>
                    <a:lnTo>
                      <a:pt x="14" y="187"/>
                    </a:lnTo>
                    <a:lnTo>
                      <a:pt x="21" y="180"/>
                    </a:lnTo>
                    <a:lnTo>
                      <a:pt x="27" y="174"/>
                    </a:lnTo>
                    <a:lnTo>
                      <a:pt x="35" y="169"/>
                    </a:lnTo>
                    <a:lnTo>
                      <a:pt x="35" y="169"/>
                    </a:lnTo>
                    <a:close/>
                    <a:moveTo>
                      <a:pt x="215" y="31"/>
                    </a:moveTo>
                    <a:lnTo>
                      <a:pt x="142" y="71"/>
                    </a:lnTo>
                    <a:lnTo>
                      <a:pt x="142" y="109"/>
                    </a:lnTo>
                    <a:lnTo>
                      <a:pt x="216" y="68"/>
                    </a:lnTo>
                    <a:lnTo>
                      <a:pt x="2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$ļïḍè">
                <a:extLst>
                  <a:ext uri="{FF2B5EF4-FFF2-40B4-BE49-F238E27FC236}">
                    <a16:creationId xmlns:a16="http://schemas.microsoft.com/office/drawing/2014/main" id="{B17EBB93-E31E-4D39-814F-73B610775436}"/>
                  </a:ext>
                </a:extLst>
              </p:cNvPr>
              <p:cNvSpPr/>
              <p:nvPr/>
            </p:nvSpPr>
            <p:spPr bwMode="auto">
              <a:xfrm flipH="1">
                <a:off x="5053705" y="3890537"/>
                <a:ext cx="307792" cy="317014"/>
              </a:xfrm>
              <a:custGeom>
                <a:avLst/>
                <a:gdLst>
                  <a:gd name="T0" fmla="*/ 93 w 398"/>
                  <a:gd name="T1" fmla="*/ 139 h 472"/>
                  <a:gd name="T2" fmla="*/ 91 w 398"/>
                  <a:gd name="T3" fmla="*/ 167 h 472"/>
                  <a:gd name="T4" fmla="*/ 121 w 398"/>
                  <a:gd name="T5" fmla="*/ 146 h 472"/>
                  <a:gd name="T6" fmla="*/ 267 w 398"/>
                  <a:gd name="T7" fmla="*/ 37 h 472"/>
                  <a:gd name="T8" fmla="*/ 271 w 398"/>
                  <a:gd name="T9" fmla="*/ 59 h 472"/>
                  <a:gd name="T10" fmla="*/ 301 w 398"/>
                  <a:gd name="T11" fmla="*/ 41 h 472"/>
                  <a:gd name="T12" fmla="*/ 298 w 398"/>
                  <a:gd name="T13" fmla="*/ 19 h 472"/>
                  <a:gd name="T14" fmla="*/ 318 w 398"/>
                  <a:gd name="T15" fmla="*/ 8 h 472"/>
                  <a:gd name="T16" fmla="*/ 343 w 398"/>
                  <a:gd name="T17" fmla="*/ 1 h 472"/>
                  <a:gd name="T18" fmla="*/ 363 w 398"/>
                  <a:gd name="T19" fmla="*/ 4 h 472"/>
                  <a:gd name="T20" fmla="*/ 380 w 398"/>
                  <a:gd name="T21" fmla="*/ 15 h 472"/>
                  <a:gd name="T22" fmla="*/ 390 w 398"/>
                  <a:gd name="T23" fmla="*/ 36 h 472"/>
                  <a:gd name="T24" fmla="*/ 395 w 398"/>
                  <a:gd name="T25" fmla="*/ 63 h 472"/>
                  <a:gd name="T26" fmla="*/ 397 w 398"/>
                  <a:gd name="T27" fmla="*/ 190 h 472"/>
                  <a:gd name="T28" fmla="*/ 391 w 398"/>
                  <a:gd name="T29" fmla="*/ 223 h 472"/>
                  <a:gd name="T30" fmla="*/ 374 w 398"/>
                  <a:gd name="T31" fmla="*/ 265 h 472"/>
                  <a:gd name="T32" fmla="*/ 349 w 398"/>
                  <a:gd name="T33" fmla="*/ 301 h 472"/>
                  <a:gd name="T34" fmla="*/ 325 w 398"/>
                  <a:gd name="T35" fmla="*/ 322 h 472"/>
                  <a:gd name="T36" fmla="*/ 87 w 398"/>
                  <a:gd name="T37" fmla="*/ 461 h 472"/>
                  <a:gd name="T38" fmla="*/ 62 w 398"/>
                  <a:gd name="T39" fmla="*/ 471 h 472"/>
                  <a:gd name="T40" fmla="*/ 41 w 398"/>
                  <a:gd name="T41" fmla="*/ 471 h 472"/>
                  <a:gd name="T42" fmla="*/ 23 w 398"/>
                  <a:gd name="T43" fmla="*/ 461 h 472"/>
                  <a:gd name="T44" fmla="*/ 10 w 398"/>
                  <a:gd name="T45" fmla="*/ 444 h 472"/>
                  <a:gd name="T46" fmla="*/ 3 w 398"/>
                  <a:gd name="T47" fmla="*/ 419 h 472"/>
                  <a:gd name="T48" fmla="*/ 0 w 398"/>
                  <a:gd name="T49" fmla="*/ 293 h 472"/>
                  <a:gd name="T50" fmla="*/ 3 w 398"/>
                  <a:gd name="T51" fmla="*/ 261 h 472"/>
                  <a:gd name="T52" fmla="*/ 13 w 398"/>
                  <a:gd name="T53" fmla="*/ 229 h 472"/>
                  <a:gd name="T54" fmla="*/ 41 w 398"/>
                  <a:gd name="T55" fmla="*/ 180 h 472"/>
                  <a:gd name="T56" fmla="*/ 64 w 398"/>
                  <a:gd name="T57" fmla="*/ 157 h 472"/>
                  <a:gd name="T58" fmla="*/ 80 w 398"/>
                  <a:gd name="T59" fmla="*/ 145 h 472"/>
                  <a:gd name="T60" fmla="*/ 193 w 398"/>
                  <a:gd name="T61" fmla="*/ 308 h 472"/>
                  <a:gd name="T62" fmla="*/ 223 w 398"/>
                  <a:gd name="T63" fmla="*/ 271 h 472"/>
                  <a:gd name="T64" fmla="*/ 231 w 398"/>
                  <a:gd name="T65" fmla="*/ 251 h 472"/>
                  <a:gd name="T66" fmla="*/ 251 w 398"/>
                  <a:gd name="T67" fmla="*/ 220 h 472"/>
                  <a:gd name="T68" fmla="*/ 237 w 398"/>
                  <a:gd name="T69" fmla="*/ 214 h 472"/>
                  <a:gd name="T70" fmla="*/ 237 w 398"/>
                  <a:gd name="T71" fmla="*/ 197 h 472"/>
                  <a:gd name="T72" fmla="*/ 235 w 398"/>
                  <a:gd name="T73" fmla="*/ 184 h 472"/>
                  <a:gd name="T74" fmla="*/ 228 w 398"/>
                  <a:gd name="T75" fmla="*/ 169 h 472"/>
                  <a:gd name="T76" fmla="*/ 220 w 398"/>
                  <a:gd name="T77" fmla="*/ 159 h 472"/>
                  <a:gd name="T78" fmla="*/ 204 w 398"/>
                  <a:gd name="T79" fmla="*/ 155 h 472"/>
                  <a:gd name="T80" fmla="*/ 186 w 398"/>
                  <a:gd name="T81" fmla="*/ 158 h 472"/>
                  <a:gd name="T82" fmla="*/ 165 w 398"/>
                  <a:gd name="T83" fmla="*/ 171 h 472"/>
                  <a:gd name="T84" fmla="*/ 145 w 398"/>
                  <a:gd name="T85" fmla="*/ 189 h 472"/>
                  <a:gd name="T86" fmla="*/ 160 w 398"/>
                  <a:gd name="T87" fmla="*/ 194 h 472"/>
                  <a:gd name="T88" fmla="*/ 175 w 398"/>
                  <a:gd name="T89" fmla="*/ 183 h 472"/>
                  <a:gd name="T90" fmla="*/ 197 w 398"/>
                  <a:gd name="T91" fmla="*/ 177 h 472"/>
                  <a:gd name="T92" fmla="*/ 207 w 398"/>
                  <a:gd name="T93" fmla="*/ 183 h 472"/>
                  <a:gd name="T94" fmla="*/ 214 w 398"/>
                  <a:gd name="T95" fmla="*/ 196 h 472"/>
                  <a:gd name="T96" fmla="*/ 217 w 398"/>
                  <a:gd name="T97" fmla="*/ 209 h 472"/>
                  <a:gd name="T98" fmla="*/ 217 w 398"/>
                  <a:gd name="T99" fmla="*/ 216 h 472"/>
                  <a:gd name="T100" fmla="*/ 157 w 398"/>
                  <a:gd name="T101" fmla="*/ 275 h 472"/>
                  <a:gd name="T102" fmla="*/ 212 w 398"/>
                  <a:gd name="T103" fmla="*/ 254 h 472"/>
                  <a:gd name="T104" fmla="*/ 200 w 398"/>
                  <a:gd name="T105" fmla="*/ 277 h 472"/>
                  <a:gd name="T106" fmla="*/ 177 w 398"/>
                  <a:gd name="T107" fmla="*/ 298 h 472"/>
                  <a:gd name="T108" fmla="*/ 161 w 398"/>
                  <a:gd name="T109" fmla="*/ 305 h 472"/>
                  <a:gd name="T110" fmla="*/ 148 w 398"/>
                  <a:gd name="T111" fmla="*/ 325 h 472"/>
                  <a:gd name="T112" fmla="*/ 161 w 398"/>
                  <a:gd name="T113" fmla="*/ 324 h 472"/>
                  <a:gd name="T114" fmla="*/ 180 w 398"/>
                  <a:gd name="T115" fmla="*/ 31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8" h="472">
                    <a:moveTo>
                      <a:pt x="80" y="145"/>
                    </a:moveTo>
                    <a:lnTo>
                      <a:pt x="93" y="139"/>
                    </a:lnTo>
                    <a:lnTo>
                      <a:pt x="93" y="139"/>
                    </a:lnTo>
                    <a:lnTo>
                      <a:pt x="92" y="150"/>
                    </a:lnTo>
                    <a:lnTo>
                      <a:pt x="91" y="163"/>
                    </a:lnTo>
                    <a:lnTo>
                      <a:pt x="91" y="167"/>
                    </a:lnTo>
                    <a:lnTo>
                      <a:pt x="121" y="149"/>
                    </a:lnTo>
                    <a:lnTo>
                      <a:pt x="121" y="146"/>
                    </a:lnTo>
                    <a:lnTo>
                      <a:pt x="121" y="146"/>
                    </a:lnTo>
                    <a:lnTo>
                      <a:pt x="122" y="133"/>
                    </a:lnTo>
                    <a:lnTo>
                      <a:pt x="123" y="120"/>
                    </a:lnTo>
                    <a:lnTo>
                      <a:pt x="267" y="37"/>
                    </a:lnTo>
                    <a:lnTo>
                      <a:pt x="267" y="37"/>
                    </a:lnTo>
                    <a:lnTo>
                      <a:pt x="269" y="47"/>
                    </a:lnTo>
                    <a:lnTo>
                      <a:pt x="271" y="59"/>
                    </a:lnTo>
                    <a:lnTo>
                      <a:pt x="271" y="62"/>
                    </a:lnTo>
                    <a:lnTo>
                      <a:pt x="301" y="45"/>
                    </a:lnTo>
                    <a:lnTo>
                      <a:pt x="301" y="41"/>
                    </a:lnTo>
                    <a:lnTo>
                      <a:pt x="301" y="41"/>
                    </a:lnTo>
                    <a:lnTo>
                      <a:pt x="300" y="30"/>
                    </a:lnTo>
                    <a:lnTo>
                      <a:pt x="298" y="19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18" y="8"/>
                    </a:lnTo>
                    <a:lnTo>
                      <a:pt x="327" y="4"/>
                    </a:lnTo>
                    <a:lnTo>
                      <a:pt x="335" y="1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6" y="1"/>
                    </a:lnTo>
                    <a:lnTo>
                      <a:pt x="363" y="4"/>
                    </a:lnTo>
                    <a:lnTo>
                      <a:pt x="369" y="7"/>
                    </a:lnTo>
                    <a:lnTo>
                      <a:pt x="374" y="11"/>
                    </a:lnTo>
                    <a:lnTo>
                      <a:pt x="380" y="15"/>
                    </a:lnTo>
                    <a:lnTo>
                      <a:pt x="383" y="22"/>
                    </a:lnTo>
                    <a:lnTo>
                      <a:pt x="388" y="28"/>
                    </a:lnTo>
                    <a:lnTo>
                      <a:pt x="390" y="36"/>
                    </a:lnTo>
                    <a:lnTo>
                      <a:pt x="392" y="44"/>
                    </a:lnTo>
                    <a:lnTo>
                      <a:pt x="395" y="53"/>
                    </a:lnTo>
                    <a:lnTo>
                      <a:pt x="395" y="63"/>
                    </a:lnTo>
                    <a:lnTo>
                      <a:pt x="398" y="181"/>
                    </a:lnTo>
                    <a:lnTo>
                      <a:pt x="398" y="181"/>
                    </a:lnTo>
                    <a:lnTo>
                      <a:pt x="397" y="190"/>
                    </a:lnTo>
                    <a:lnTo>
                      <a:pt x="396" y="201"/>
                    </a:lnTo>
                    <a:lnTo>
                      <a:pt x="395" y="212"/>
                    </a:lnTo>
                    <a:lnTo>
                      <a:pt x="391" y="223"/>
                    </a:lnTo>
                    <a:lnTo>
                      <a:pt x="389" y="234"/>
                    </a:lnTo>
                    <a:lnTo>
                      <a:pt x="384" y="244"/>
                    </a:lnTo>
                    <a:lnTo>
                      <a:pt x="374" y="265"/>
                    </a:lnTo>
                    <a:lnTo>
                      <a:pt x="363" y="283"/>
                    </a:lnTo>
                    <a:lnTo>
                      <a:pt x="356" y="293"/>
                    </a:lnTo>
                    <a:lnTo>
                      <a:pt x="349" y="301"/>
                    </a:lnTo>
                    <a:lnTo>
                      <a:pt x="342" y="309"/>
                    </a:lnTo>
                    <a:lnTo>
                      <a:pt x="334" y="316"/>
                    </a:lnTo>
                    <a:lnTo>
                      <a:pt x="325" y="322"/>
                    </a:lnTo>
                    <a:lnTo>
                      <a:pt x="317" y="328"/>
                    </a:lnTo>
                    <a:lnTo>
                      <a:pt x="87" y="461"/>
                    </a:lnTo>
                    <a:lnTo>
                      <a:pt x="87" y="461"/>
                    </a:lnTo>
                    <a:lnTo>
                      <a:pt x="79" y="466"/>
                    </a:lnTo>
                    <a:lnTo>
                      <a:pt x="70" y="469"/>
                    </a:lnTo>
                    <a:lnTo>
                      <a:pt x="62" y="471"/>
                    </a:lnTo>
                    <a:lnTo>
                      <a:pt x="55" y="472"/>
                    </a:lnTo>
                    <a:lnTo>
                      <a:pt x="48" y="472"/>
                    </a:lnTo>
                    <a:lnTo>
                      <a:pt x="41" y="471"/>
                    </a:lnTo>
                    <a:lnTo>
                      <a:pt x="34" y="469"/>
                    </a:lnTo>
                    <a:lnTo>
                      <a:pt x="29" y="466"/>
                    </a:lnTo>
                    <a:lnTo>
                      <a:pt x="23" y="461"/>
                    </a:lnTo>
                    <a:lnTo>
                      <a:pt x="18" y="457"/>
                    </a:lnTo>
                    <a:lnTo>
                      <a:pt x="13" y="451"/>
                    </a:lnTo>
                    <a:lnTo>
                      <a:pt x="10" y="444"/>
                    </a:lnTo>
                    <a:lnTo>
                      <a:pt x="6" y="437"/>
                    </a:lnTo>
                    <a:lnTo>
                      <a:pt x="4" y="429"/>
                    </a:lnTo>
                    <a:lnTo>
                      <a:pt x="3" y="419"/>
                    </a:lnTo>
                    <a:lnTo>
                      <a:pt x="3" y="410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1" y="282"/>
                    </a:lnTo>
                    <a:lnTo>
                      <a:pt x="1" y="271"/>
                    </a:lnTo>
                    <a:lnTo>
                      <a:pt x="3" y="261"/>
                    </a:lnTo>
                    <a:lnTo>
                      <a:pt x="5" y="250"/>
                    </a:lnTo>
                    <a:lnTo>
                      <a:pt x="9" y="239"/>
                    </a:lnTo>
                    <a:lnTo>
                      <a:pt x="13" y="229"/>
                    </a:lnTo>
                    <a:lnTo>
                      <a:pt x="23" y="209"/>
                    </a:lnTo>
                    <a:lnTo>
                      <a:pt x="34" y="189"/>
                    </a:lnTo>
                    <a:lnTo>
                      <a:pt x="41" y="180"/>
                    </a:lnTo>
                    <a:lnTo>
                      <a:pt x="49" y="172"/>
                    </a:lnTo>
                    <a:lnTo>
                      <a:pt x="56" y="164"/>
                    </a:lnTo>
                    <a:lnTo>
                      <a:pt x="64" y="157"/>
                    </a:lnTo>
                    <a:lnTo>
                      <a:pt x="73" y="150"/>
                    </a:lnTo>
                    <a:lnTo>
                      <a:pt x="80" y="145"/>
                    </a:lnTo>
                    <a:lnTo>
                      <a:pt x="80" y="145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93" y="308"/>
                    </a:lnTo>
                    <a:lnTo>
                      <a:pt x="203" y="297"/>
                    </a:lnTo>
                    <a:lnTo>
                      <a:pt x="214" y="285"/>
                    </a:lnTo>
                    <a:lnTo>
                      <a:pt x="223" y="271"/>
                    </a:lnTo>
                    <a:lnTo>
                      <a:pt x="223" y="271"/>
                    </a:lnTo>
                    <a:lnTo>
                      <a:pt x="227" y="262"/>
                    </a:lnTo>
                    <a:lnTo>
                      <a:pt x="231" y="251"/>
                    </a:lnTo>
                    <a:lnTo>
                      <a:pt x="234" y="240"/>
                    </a:lnTo>
                    <a:lnTo>
                      <a:pt x="236" y="228"/>
                    </a:lnTo>
                    <a:lnTo>
                      <a:pt x="251" y="220"/>
                    </a:lnTo>
                    <a:lnTo>
                      <a:pt x="251" y="206"/>
                    </a:lnTo>
                    <a:lnTo>
                      <a:pt x="237" y="214"/>
                    </a:lnTo>
                    <a:lnTo>
                      <a:pt x="237" y="214"/>
                    </a:lnTo>
                    <a:lnTo>
                      <a:pt x="237" y="207"/>
                    </a:lnTo>
                    <a:lnTo>
                      <a:pt x="237" y="207"/>
                    </a:lnTo>
                    <a:lnTo>
                      <a:pt x="237" y="197"/>
                    </a:lnTo>
                    <a:lnTo>
                      <a:pt x="251" y="189"/>
                    </a:lnTo>
                    <a:lnTo>
                      <a:pt x="250" y="175"/>
                    </a:lnTo>
                    <a:lnTo>
                      <a:pt x="235" y="184"/>
                    </a:lnTo>
                    <a:lnTo>
                      <a:pt x="235" y="184"/>
                    </a:lnTo>
                    <a:lnTo>
                      <a:pt x="232" y="176"/>
                    </a:lnTo>
                    <a:lnTo>
                      <a:pt x="228" y="169"/>
                    </a:lnTo>
                    <a:lnTo>
                      <a:pt x="224" y="163"/>
                    </a:lnTo>
                    <a:lnTo>
                      <a:pt x="220" y="159"/>
                    </a:lnTo>
                    <a:lnTo>
                      <a:pt x="220" y="159"/>
                    </a:lnTo>
                    <a:lnTo>
                      <a:pt x="215" y="157"/>
                    </a:lnTo>
                    <a:lnTo>
                      <a:pt x="209" y="156"/>
                    </a:lnTo>
                    <a:lnTo>
                      <a:pt x="204" y="155"/>
                    </a:lnTo>
                    <a:lnTo>
                      <a:pt x="198" y="156"/>
                    </a:lnTo>
                    <a:lnTo>
                      <a:pt x="193" y="157"/>
                    </a:lnTo>
                    <a:lnTo>
                      <a:pt x="186" y="158"/>
                    </a:lnTo>
                    <a:lnTo>
                      <a:pt x="175" y="164"/>
                    </a:lnTo>
                    <a:lnTo>
                      <a:pt x="175" y="164"/>
                    </a:lnTo>
                    <a:lnTo>
                      <a:pt x="165" y="171"/>
                    </a:lnTo>
                    <a:lnTo>
                      <a:pt x="157" y="177"/>
                    </a:lnTo>
                    <a:lnTo>
                      <a:pt x="150" y="183"/>
                    </a:lnTo>
                    <a:lnTo>
                      <a:pt x="145" y="189"/>
                    </a:lnTo>
                    <a:lnTo>
                      <a:pt x="150" y="204"/>
                    </a:lnTo>
                    <a:lnTo>
                      <a:pt x="150" y="204"/>
                    </a:lnTo>
                    <a:lnTo>
                      <a:pt x="160" y="194"/>
                    </a:lnTo>
                    <a:lnTo>
                      <a:pt x="167" y="188"/>
                    </a:lnTo>
                    <a:lnTo>
                      <a:pt x="175" y="183"/>
                    </a:lnTo>
                    <a:lnTo>
                      <a:pt x="175" y="183"/>
                    </a:lnTo>
                    <a:lnTo>
                      <a:pt x="182" y="180"/>
                    </a:lnTo>
                    <a:lnTo>
                      <a:pt x="190" y="177"/>
                    </a:lnTo>
                    <a:lnTo>
                      <a:pt x="197" y="177"/>
                    </a:lnTo>
                    <a:lnTo>
                      <a:pt x="204" y="180"/>
                    </a:lnTo>
                    <a:lnTo>
                      <a:pt x="204" y="180"/>
                    </a:lnTo>
                    <a:lnTo>
                      <a:pt x="207" y="183"/>
                    </a:lnTo>
                    <a:lnTo>
                      <a:pt x="211" y="186"/>
                    </a:lnTo>
                    <a:lnTo>
                      <a:pt x="213" y="190"/>
                    </a:lnTo>
                    <a:lnTo>
                      <a:pt x="214" y="196"/>
                    </a:lnTo>
                    <a:lnTo>
                      <a:pt x="156" y="230"/>
                    </a:lnTo>
                    <a:lnTo>
                      <a:pt x="156" y="244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6"/>
                    </a:lnTo>
                    <a:lnTo>
                      <a:pt x="217" y="216"/>
                    </a:lnTo>
                    <a:lnTo>
                      <a:pt x="217" y="225"/>
                    </a:lnTo>
                    <a:lnTo>
                      <a:pt x="156" y="262"/>
                    </a:lnTo>
                    <a:lnTo>
                      <a:pt x="157" y="275"/>
                    </a:lnTo>
                    <a:lnTo>
                      <a:pt x="216" y="241"/>
                    </a:lnTo>
                    <a:lnTo>
                      <a:pt x="216" y="241"/>
                    </a:lnTo>
                    <a:lnTo>
                      <a:pt x="212" y="254"/>
                    </a:lnTo>
                    <a:lnTo>
                      <a:pt x="207" y="267"/>
                    </a:lnTo>
                    <a:lnTo>
                      <a:pt x="207" y="267"/>
                    </a:lnTo>
                    <a:lnTo>
                      <a:pt x="200" y="277"/>
                    </a:lnTo>
                    <a:lnTo>
                      <a:pt x="194" y="285"/>
                    </a:lnTo>
                    <a:lnTo>
                      <a:pt x="186" y="292"/>
                    </a:lnTo>
                    <a:lnTo>
                      <a:pt x="177" y="298"/>
                    </a:lnTo>
                    <a:lnTo>
                      <a:pt x="177" y="298"/>
                    </a:lnTo>
                    <a:lnTo>
                      <a:pt x="169" y="302"/>
                    </a:lnTo>
                    <a:lnTo>
                      <a:pt x="161" y="305"/>
                    </a:lnTo>
                    <a:lnTo>
                      <a:pt x="156" y="306"/>
                    </a:lnTo>
                    <a:lnTo>
                      <a:pt x="150" y="306"/>
                    </a:lnTo>
                    <a:lnTo>
                      <a:pt x="148" y="325"/>
                    </a:lnTo>
                    <a:lnTo>
                      <a:pt x="148" y="325"/>
                    </a:lnTo>
                    <a:lnTo>
                      <a:pt x="153" y="325"/>
                    </a:lnTo>
                    <a:lnTo>
                      <a:pt x="161" y="324"/>
                    </a:lnTo>
                    <a:lnTo>
                      <a:pt x="170" y="321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$ḻíďe">
                <a:extLst>
                  <a:ext uri="{FF2B5EF4-FFF2-40B4-BE49-F238E27FC236}">
                    <a16:creationId xmlns:a16="http://schemas.microsoft.com/office/drawing/2014/main" id="{99C3626B-4AB5-4587-A360-B464C56464AC}"/>
                  </a:ext>
                </a:extLst>
              </p:cNvPr>
              <p:cNvSpPr/>
              <p:nvPr/>
            </p:nvSpPr>
            <p:spPr bwMode="auto">
              <a:xfrm flipH="1">
                <a:off x="5132985" y="3871888"/>
                <a:ext cx="153896" cy="125875"/>
              </a:xfrm>
              <a:custGeom>
                <a:avLst/>
                <a:gdLst>
                  <a:gd name="T0" fmla="*/ 1 w 200"/>
                  <a:gd name="T1" fmla="*/ 163 h 186"/>
                  <a:gd name="T2" fmla="*/ 1 w 200"/>
                  <a:gd name="T3" fmla="*/ 163 h 186"/>
                  <a:gd name="T4" fmla="*/ 5 w 200"/>
                  <a:gd name="T5" fmla="*/ 145 h 186"/>
                  <a:gd name="T6" fmla="*/ 9 w 200"/>
                  <a:gd name="T7" fmla="*/ 129 h 186"/>
                  <a:gd name="T8" fmla="*/ 14 w 200"/>
                  <a:gd name="T9" fmla="*/ 113 h 186"/>
                  <a:gd name="T10" fmla="*/ 20 w 200"/>
                  <a:gd name="T11" fmla="*/ 97 h 186"/>
                  <a:gd name="T12" fmla="*/ 28 w 200"/>
                  <a:gd name="T13" fmla="*/ 83 h 186"/>
                  <a:gd name="T14" fmla="*/ 36 w 200"/>
                  <a:gd name="T15" fmla="*/ 73 h 186"/>
                  <a:gd name="T16" fmla="*/ 44 w 200"/>
                  <a:gd name="T17" fmla="*/ 63 h 186"/>
                  <a:gd name="T18" fmla="*/ 53 w 200"/>
                  <a:gd name="T19" fmla="*/ 56 h 186"/>
                  <a:gd name="T20" fmla="*/ 143 w 200"/>
                  <a:gd name="T21" fmla="*/ 5 h 186"/>
                  <a:gd name="T22" fmla="*/ 143 w 200"/>
                  <a:gd name="T23" fmla="*/ 5 h 186"/>
                  <a:gd name="T24" fmla="*/ 147 w 200"/>
                  <a:gd name="T25" fmla="*/ 2 h 186"/>
                  <a:gd name="T26" fmla="*/ 152 w 200"/>
                  <a:gd name="T27" fmla="*/ 1 h 186"/>
                  <a:gd name="T28" fmla="*/ 156 w 200"/>
                  <a:gd name="T29" fmla="*/ 0 h 186"/>
                  <a:gd name="T30" fmla="*/ 159 w 200"/>
                  <a:gd name="T31" fmla="*/ 0 h 186"/>
                  <a:gd name="T32" fmla="*/ 164 w 200"/>
                  <a:gd name="T33" fmla="*/ 1 h 186"/>
                  <a:gd name="T34" fmla="*/ 168 w 200"/>
                  <a:gd name="T35" fmla="*/ 2 h 186"/>
                  <a:gd name="T36" fmla="*/ 172 w 200"/>
                  <a:gd name="T37" fmla="*/ 5 h 186"/>
                  <a:gd name="T38" fmla="*/ 176 w 200"/>
                  <a:gd name="T39" fmla="*/ 7 h 186"/>
                  <a:gd name="T40" fmla="*/ 183 w 200"/>
                  <a:gd name="T41" fmla="*/ 14 h 186"/>
                  <a:gd name="T42" fmla="*/ 189 w 200"/>
                  <a:gd name="T43" fmla="*/ 24 h 186"/>
                  <a:gd name="T44" fmla="*/ 193 w 200"/>
                  <a:gd name="T45" fmla="*/ 36 h 186"/>
                  <a:gd name="T46" fmla="*/ 198 w 200"/>
                  <a:gd name="T47" fmla="*/ 50 h 186"/>
                  <a:gd name="T48" fmla="*/ 198 w 200"/>
                  <a:gd name="T49" fmla="*/ 50 h 186"/>
                  <a:gd name="T50" fmla="*/ 200 w 200"/>
                  <a:gd name="T51" fmla="*/ 69 h 186"/>
                  <a:gd name="T52" fmla="*/ 180 w 200"/>
                  <a:gd name="T53" fmla="*/ 81 h 186"/>
                  <a:gd name="T54" fmla="*/ 180 w 200"/>
                  <a:gd name="T55" fmla="*/ 81 h 186"/>
                  <a:gd name="T56" fmla="*/ 178 w 200"/>
                  <a:gd name="T57" fmla="*/ 72 h 186"/>
                  <a:gd name="T58" fmla="*/ 176 w 200"/>
                  <a:gd name="T59" fmla="*/ 62 h 186"/>
                  <a:gd name="T60" fmla="*/ 176 w 200"/>
                  <a:gd name="T61" fmla="*/ 62 h 186"/>
                  <a:gd name="T62" fmla="*/ 173 w 200"/>
                  <a:gd name="T63" fmla="*/ 52 h 186"/>
                  <a:gd name="T64" fmla="*/ 170 w 200"/>
                  <a:gd name="T65" fmla="*/ 43 h 186"/>
                  <a:gd name="T66" fmla="*/ 164 w 200"/>
                  <a:gd name="T67" fmla="*/ 37 h 186"/>
                  <a:gd name="T68" fmla="*/ 158 w 200"/>
                  <a:gd name="T69" fmla="*/ 33 h 186"/>
                  <a:gd name="T70" fmla="*/ 153 w 200"/>
                  <a:gd name="T71" fmla="*/ 29 h 186"/>
                  <a:gd name="T72" fmla="*/ 146 w 200"/>
                  <a:gd name="T73" fmla="*/ 28 h 186"/>
                  <a:gd name="T74" fmla="*/ 139 w 200"/>
                  <a:gd name="T75" fmla="*/ 29 h 186"/>
                  <a:gd name="T76" fmla="*/ 131 w 200"/>
                  <a:gd name="T77" fmla="*/ 33 h 186"/>
                  <a:gd name="T78" fmla="*/ 64 w 200"/>
                  <a:gd name="T79" fmla="*/ 72 h 186"/>
                  <a:gd name="T80" fmla="*/ 64 w 200"/>
                  <a:gd name="T81" fmla="*/ 72 h 186"/>
                  <a:gd name="T82" fmla="*/ 57 w 200"/>
                  <a:gd name="T83" fmla="*/ 77 h 186"/>
                  <a:gd name="T84" fmla="*/ 51 w 200"/>
                  <a:gd name="T85" fmla="*/ 84 h 186"/>
                  <a:gd name="T86" fmla="*/ 44 w 200"/>
                  <a:gd name="T87" fmla="*/ 93 h 186"/>
                  <a:gd name="T88" fmla="*/ 38 w 200"/>
                  <a:gd name="T89" fmla="*/ 103 h 186"/>
                  <a:gd name="T90" fmla="*/ 33 w 200"/>
                  <a:gd name="T91" fmla="*/ 114 h 186"/>
                  <a:gd name="T92" fmla="*/ 29 w 200"/>
                  <a:gd name="T93" fmla="*/ 126 h 186"/>
                  <a:gd name="T94" fmla="*/ 25 w 200"/>
                  <a:gd name="T95" fmla="*/ 138 h 186"/>
                  <a:gd name="T96" fmla="*/ 23 w 200"/>
                  <a:gd name="T97" fmla="*/ 151 h 186"/>
                  <a:gd name="T98" fmla="*/ 23 w 200"/>
                  <a:gd name="T99" fmla="*/ 151 h 186"/>
                  <a:gd name="T100" fmla="*/ 21 w 200"/>
                  <a:gd name="T101" fmla="*/ 162 h 186"/>
                  <a:gd name="T102" fmla="*/ 20 w 200"/>
                  <a:gd name="T103" fmla="*/ 174 h 186"/>
                  <a:gd name="T104" fmla="*/ 0 w 200"/>
                  <a:gd name="T105" fmla="*/ 186 h 186"/>
                  <a:gd name="T106" fmla="*/ 0 w 200"/>
                  <a:gd name="T107" fmla="*/ 186 h 186"/>
                  <a:gd name="T108" fmla="*/ 1 w 200"/>
                  <a:gd name="T109" fmla="*/ 163 h 186"/>
                  <a:gd name="T110" fmla="*/ 1 w 200"/>
                  <a:gd name="T111" fmla="*/ 16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6">
                    <a:moveTo>
                      <a:pt x="1" y="163"/>
                    </a:moveTo>
                    <a:lnTo>
                      <a:pt x="1" y="163"/>
                    </a:lnTo>
                    <a:lnTo>
                      <a:pt x="5" y="145"/>
                    </a:lnTo>
                    <a:lnTo>
                      <a:pt x="9" y="129"/>
                    </a:lnTo>
                    <a:lnTo>
                      <a:pt x="14" y="113"/>
                    </a:lnTo>
                    <a:lnTo>
                      <a:pt x="20" y="97"/>
                    </a:lnTo>
                    <a:lnTo>
                      <a:pt x="28" y="83"/>
                    </a:lnTo>
                    <a:lnTo>
                      <a:pt x="36" y="73"/>
                    </a:lnTo>
                    <a:lnTo>
                      <a:pt x="44" y="63"/>
                    </a:lnTo>
                    <a:lnTo>
                      <a:pt x="53" y="56"/>
                    </a:lnTo>
                    <a:lnTo>
                      <a:pt x="143" y="5"/>
                    </a:lnTo>
                    <a:lnTo>
                      <a:pt x="143" y="5"/>
                    </a:lnTo>
                    <a:lnTo>
                      <a:pt x="147" y="2"/>
                    </a:lnTo>
                    <a:lnTo>
                      <a:pt x="152" y="1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4" y="1"/>
                    </a:lnTo>
                    <a:lnTo>
                      <a:pt x="168" y="2"/>
                    </a:lnTo>
                    <a:lnTo>
                      <a:pt x="172" y="5"/>
                    </a:lnTo>
                    <a:lnTo>
                      <a:pt x="176" y="7"/>
                    </a:lnTo>
                    <a:lnTo>
                      <a:pt x="183" y="14"/>
                    </a:lnTo>
                    <a:lnTo>
                      <a:pt x="189" y="24"/>
                    </a:lnTo>
                    <a:lnTo>
                      <a:pt x="193" y="36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200" y="69"/>
                    </a:lnTo>
                    <a:lnTo>
                      <a:pt x="180" y="81"/>
                    </a:lnTo>
                    <a:lnTo>
                      <a:pt x="180" y="81"/>
                    </a:lnTo>
                    <a:lnTo>
                      <a:pt x="178" y="72"/>
                    </a:lnTo>
                    <a:lnTo>
                      <a:pt x="176" y="62"/>
                    </a:lnTo>
                    <a:lnTo>
                      <a:pt x="176" y="62"/>
                    </a:lnTo>
                    <a:lnTo>
                      <a:pt x="173" y="52"/>
                    </a:lnTo>
                    <a:lnTo>
                      <a:pt x="170" y="43"/>
                    </a:lnTo>
                    <a:lnTo>
                      <a:pt x="164" y="37"/>
                    </a:lnTo>
                    <a:lnTo>
                      <a:pt x="158" y="33"/>
                    </a:lnTo>
                    <a:lnTo>
                      <a:pt x="153" y="29"/>
                    </a:lnTo>
                    <a:lnTo>
                      <a:pt x="146" y="28"/>
                    </a:lnTo>
                    <a:lnTo>
                      <a:pt x="139" y="29"/>
                    </a:lnTo>
                    <a:lnTo>
                      <a:pt x="131" y="33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7" y="77"/>
                    </a:lnTo>
                    <a:lnTo>
                      <a:pt x="51" y="84"/>
                    </a:lnTo>
                    <a:lnTo>
                      <a:pt x="44" y="93"/>
                    </a:lnTo>
                    <a:lnTo>
                      <a:pt x="38" y="103"/>
                    </a:lnTo>
                    <a:lnTo>
                      <a:pt x="33" y="114"/>
                    </a:lnTo>
                    <a:lnTo>
                      <a:pt x="29" y="126"/>
                    </a:lnTo>
                    <a:lnTo>
                      <a:pt x="25" y="138"/>
                    </a:lnTo>
                    <a:lnTo>
                      <a:pt x="23" y="151"/>
                    </a:lnTo>
                    <a:lnTo>
                      <a:pt x="23" y="151"/>
                    </a:lnTo>
                    <a:lnTo>
                      <a:pt x="21" y="162"/>
                    </a:lnTo>
                    <a:lnTo>
                      <a:pt x="20" y="174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1" y="163"/>
                    </a:lnTo>
                    <a:lnTo>
                      <a:pt x="1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ṥļíḑè">
                <a:extLst>
                  <a:ext uri="{FF2B5EF4-FFF2-40B4-BE49-F238E27FC236}">
                    <a16:creationId xmlns:a16="http://schemas.microsoft.com/office/drawing/2014/main" id="{5E8AB950-18EA-4FD7-921E-D40047173A59}"/>
                  </a:ext>
                </a:extLst>
              </p:cNvPr>
              <p:cNvSpPr/>
              <p:nvPr/>
            </p:nvSpPr>
            <p:spPr bwMode="auto">
              <a:xfrm flipH="1">
                <a:off x="3719939" y="3685409"/>
                <a:ext cx="275147" cy="233101"/>
              </a:xfrm>
              <a:custGeom>
                <a:avLst/>
                <a:gdLst>
                  <a:gd name="T0" fmla="*/ 121 w 352"/>
                  <a:gd name="T1" fmla="*/ 335 h 345"/>
                  <a:gd name="T2" fmla="*/ 121 w 352"/>
                  <a:gd name="T3" fmla="*/ 335 h 345"/>
                  <a:gd name="T4" fmla="*/ 110 w 352"/>
                  <a:gd name="T5" fmla="*/ 341 h 345"/>
                  <a:gd name="T6" fmla="*/ 100 w 352"/>
                  <a:gd name="T7" fmla="*/ 344 h 345"/>
                  <a:gd name="T8" fmla="*/ 89 w 352"/>
                  <a:gd name="T9" fmla="*/ 345 h 345"/>
                  <a:gd name="T10" fmla="*/ 79 w 352"/>
                  <a:gd name="T11" fmla="*/ 345 h 345"/>
                  <a:gd name="T12" fmla="*/ 68 w 352"/>
                  <a:gd name="T13" fmla="*/ 343 h 345"/>
                  <a:gd name="T14" fmla="*/ 61 w 352"/>
                  <a:gd name="T15" fmla="*/ 339 h 345"/>
                  <a:gd name="T16" fmla="*/ 53 w 352"/>
                  <a:gd name="T17" fmla="*/ 333 h 345"/>
                  <a:gd name="T18" fmla="*/ 48 w 352"/>
                  <a:gd name="T19" fmla="*/ 326 h 345"/>
                  <a:gd name="T20" fmla="*/ 4 w 352"/>
                  <a:gd name="T21" fmla="*/ 237 h 345"/>
                  <a:gd name="T22" fmla="*/ 4 w 352"/>
                  <a:gd name="T23" fmla="*/ 237 h 345"/>
                  <a:gd name="T24" fmla="*/ 1 w 352"/>
                  <a:gd name="T25" fmla="*/ 227 h 345"/>
                  <a:gd name="T26" fmla="*/ 0 w 352"/>
                  <a:gd name="T27" fmla="*/ 219 h 345"/>
                  <a:gd name="T28" fmla="*/ 2 w 352"/>
                  <a:gd name="T29" fmla="*/ 209 h 345"/>
                  <a:gd name="T30" fmla="*/ 6 w 352"/>
                  <a:gd name="T31" fmla="*/ 199 h 345"/>
                  <a:gd name="T32" fmla="*/ 11 w 352"/>
                  <a:gd name="T33" fmla="*/ 190 h 345"/>
                  <a:gd name="T34" fmla="*/ 18 w 352"/>
                  <a:gd name="T35" fmla="*/ 181 h 345"/>
                  <a:gd name="T36" fmla="*/ 27 w 352"/>
                  <a:gd name="T37" fmla="*/ 172 h 345"/>
                  <a:gd name="T38" fmla="*/ 37 w 352"/>
                  <a:gd name="T39" fmla="*/ 166 h 345"/>
                  <a:gd name="T40" fmla="*/ 122 w 352"/>
                  <a:gd name="T41" fmla="*/ 116 h 345"/>
                  <a:gd name="T42" fmla="*/ 122 w 352"/>
                  <a:gd name="T43" fmla="*/ 116 h 345"/>
                  <a:gd name="T44" fmla="*/ 230 w 352"/>
                  <a:gd name="T45" fmla="*/ 56 h 345"/>
                  <a:gd name="T46" fmla="*/ 315 w 352"/>
                  <a:gd name="T47" fmla="*/ 6 h 345"/>
                  <a:gd name="T48" fmla="*/ 315 w 352"/>
                  <a:gd name="T49" fmla="*/ 6 h 345"/>
                  <a:gd name="T50" fmla="*/ 325 w 352"/>
                  <a:gd name="T51" fmla="*/ 2 h 345"/>
                  <a:gd name="T52" fmla="*/ 334 w 352"/>
                  <a:gd name="T53" fmla="*/ 0 h 345"/>
                  <a:gd name="T54" fmla="*/ 338 w 352"/>
                  <a:gd name="T55" fmla="*/ 0 h 345"/>
                  <a:gd name="T56" fmla="*/ 341 w 352"/>
                  <a:gd name="T57" fmla="*/ 1 h 345"/>
                  <a:gd name="T58" fmla="*/ 344 w 352"/>
                  <a:gd name="T59" fmla="*/ 2 h 345"/>
                  <a:gd name="T60" fmla="*/ 347 w 352"/>
                  <a:gd name="T61" fmla="*/ 4 h 345"/>
                  <a:gd name="T62" fmla="*/ 349 w 352"/>
                  <a:gd name="T63" fmla="*/ 6 h 345"/>
                  <a:gd name="T64" fmla="*/ 351 w 352"/>
                  <a:gd name="T65" fmla="*/ 9 h 345"/>
                  <a:gd name="T66" fmla="*/ 352 w 352"/>
                  <a:gd name="T67" fmla="*/ 17 h 345"/>
                  <a:gd name="T68" fmla="*/ 351 w 352"/>
                  <a:gd name="T69" fmla="*/ 28 h 345"/>
                  <a:gd name="T70" fmla="*/ 349 w 352"/>
                  <a:gd name="T71" fmla="*/ 40 h 345"/>
                  <a:gd name="T72" fmla="*/ 305 w 352"/>
                  <a:gd name="T73" fmla="*/ 179 h 345"/>
                  <a:gd name="T74" fmla="*/ 305 w 352"/>
                  <a:gd name="T75" fmla="*/ 179 h 345"/>
                  <a:gd name="T76" fmla="*/ 301 w 352"/>
                  <a:gd name="T77" fmla="*/ 192 h 345"/>
                  <a:gd name="T78" fmla="*/ 294 w 352"/>
                  <a:gd name="T79" fmla="*/ 206 h 345"/>
                  <a:gd name="T80" fmla="*/ 285 w 352"/>
                  <a:gd name="T81" fmla="*/ 219 h 345"/>
                  <a:gd name="T82" fmla="*/ 276 w 352"/>
                  <a:gd name="T83" fmla="*/ 232 h 345"/>
                  <a:gd name="T84" fmla="*/ 265 w 352"/>
                  <a:gd name="T85" fmla="*/ 245 h 345"/>
                  <a:gd name="T86" fmla="*/ 255 w 352"/>
                  <a:gd name="T87" fmla="*/ 256 h 345"/>
                  <a:gd name="T88" fmla="*/ 243 w 352"/>
                  <a:gd name="T89" fmla="*/ 265 h 345"/>
                  <a:gd name="T90" fmla="*/ 232 w 352"/>
                  <a:gd name="T91" fmla="*/ 273 h 345"/>
                  <a:gd name="T92" fmla="*/ 121 w 352"/>
                  <a:gd name="T93" fmla="*/ 33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2" h="345">
                    <a:moveTo>
                      <a:pt x="121" y="335"/>
                    </a:moveTo>
                    <a:lnTo>
                      <a:pt x="121" y="335"/>
                    </a:lnTo>
                    <a:lnTo>
                      <a:pt x="110" y="341"/>
                    </a:lnTo>
                    <a:lnTo>
                      <a:pt x="100" y="344"/>
                    </a:lnTo>
                    <a:lnTo>
                      <a:pt x="89" y="345"/>
                    </a:lnTo>
                    <a:lnTo>
                      <a:pt x="79" y="345"/>
                    </a:lnTo>
                    <a:lnTo>
                      <a:pt x="68" y="343"/>
                    </a:lnTo>
                    <a:lnTo>
                      <a:pt x="61" y="339"/>
                    </a:lnTo>
                    <a:lnTo>
                      <a:pt x="53" y="333"/>
                    </a:lnTo>
                    <a:lnTo>
                      <a:pt x="48" y="326"/>
                    </a:lnTo>
                    <a:lnTo>
                      <a:pt x="4" y="237"/>
                    </a:lnTo>
                    <a:lnTo>
                      <a:pt x="4" y="237"/>
                    </a:lnTo>
                    <a:lnTo>
                      <a:pt x="1" y="227"/>
                    </a:lnTo>
                    <a:lnTo>
                      <a:pt x="0" y="219"/>
                    </a:lnTo>
                    <a:lnTo>
                      <a:pt x="2" y="209"/>
                    </a:lnTo>
                    <a:lnTo>
                      <a:pt x="6" y="199"/>
                    </a:lnTo>
                    <a:lnTo>
                      <a:pt x="11" y="190"/>
                    </a:lnTo>
                    <a:lnTo>
                      <a:pt x="18" y="181"/>
                    </a:lnTo>
                    <a:lnTo>
                      <a:pt x="27" y="172"/>
                    </a:lnTo>
                    <a:lnTo>
                      <a:pt x="37" y="166"/>
                    </a:lnTo>
                    <a:lnTo>
                      <a:pt x="122" y="116"/>
                    </a:lnTo>
                    <a:lnTo>
                      <a:pt x="122" y="116"/>
                    </a:lnTo>
                    <a:lnTo>
                      <a:pt x="230" y="56"/>
                    </a:lnTo>
                    <a:lnTo>
                      <a:pt x="315" y="6"/>
                    </a:lnTo>
                    <a:lnTo>
                      <a:pt x="315" y="6"/>
                    </a:lnTo>
                    <a:lnTo>
                      <a:pt x="325" y="2"/>
                    </a:lnTo>
                    <a:lnTo>
                      <a:pt x="334" y="0"/>
                    </a:lnTo>
                    <a:lnTo>
                      <a:pt x="338" y="0"/>
                    </a:lnTo>
                    <a:lnTo>
                      <a:pt x="341" y="1"/>
                    </a:lnTo>
                    <a:lnTo>
                      <a:pt x="344" y="2"/>
                    </a:lnTo>
                    <a:lnTo>
                      <a:pt x="347" y="4"/>
                    </a:lnTo>
                    <a:lnTo>
                      <a:pt x="349" y="6"/>
                    </a:lnTo>
                    <a:lnTo>
                      <a:pt x="351" y="9"/>
                    </a:lnTo>
                    <a:lnTo>
                      <a:pt x="352" y="17"/>
                    </a:lnTo>
                    <a:lnTo>
                      <a:pt x="351" y="28"/>
                    </a:lnTo>
                    <a:lnTo>
                      <a:pt x="349" y="40"/>
                    </a:lnTo>
                    <a:lnTo>
                      <a:pt x="305" y="179"/>
                    </a:lnTo>
                    <a:lnTo>
                      <a:pt x="305" y="179"/>
                    </a:lnTo>
                    <a:lnTo>
                      <a:pt x="301" y="192"/>
                    </a:lnTo>
                    <a:lnTo>
                      <a:pt x="294" y="206"/>
                    </a:lnTo>
                    <a:lnTo>
                      <a:pt x="285" y="219"/>
                    </a:lnTo>
                    <a:lnTo>
                      <a:pt x="276" y="232"/>
                    </a:lnTo>
                    <a:lnTo>
                      <a:pt x="265" y="245"/>
                    </a:lnTo>
                    <a:lnTo>
                      <a:pt x="255" y="256"/>
                    </a:lnTo>
                    <a:lnTo>
                      <a:pt x="243" y="265"/>
                    </a:lnTo>
                    <a:lnTo>
                      <a:pt x="232" y="273"/>
                    </a:lnTo>
                    <a:lnTo>
                      <a:pt x="121" y="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śḷíḑé">
                <a:extLst>
                  <a:ext uri="{FF2B5EF4-FFF2-40B4-BE49-F238E27FC236}">
                    <a16:creationId xmlns:a16="http://schemas.microsoft.com/office/drawing/2014/main" id="{1D861FA6-8A2A-444A-B368-70196CE72349}"/>
                  </a:ext>
                </a:extLst>
              </p:cNvPr>
              <p:cNvSpPr/>
              <p:nvPr/>
            </p:nvSpPr>
            <p:spPr bwMode="auto">
              <a:xfrm flipH="1">
                <a:off x="3761911" y="3895200"/>
                <a:ext cx="51299" cy="46619"/>
              </a:xfrm>
              <a:custGeom>
                <a:avLst/>
                <a:gdLst>
                  <a:gd name="T0" fmla="*/ 0 w 64"/>
                  <a:gd name="T1" fmla="*/ 55 h 74"/>
                  <a:gd name="T2" fmla="*/ 0 w 64"/>
                  <a:gd name="T3" fmla="*/ 55 h 74"/>
                  <a:gd name="T4" fmla="*/ 2 w 64"/>
                  <a:gd name="T5" fmla="*/ 61 h 74"/>
                  <a:gd name="T6" fmla="*/ 4 w 64"/>
                  <a:gd name="T7" fmla="*/ 66 h 74"/>
                  <a:gd name="T8" fmla="*/ 6 w 64"/>
                  <a:gd name="T9" fmla="*/ 71 h 74"/>
                  <a:gd name="T10" fmla="*/ 11 w 64"/>
                  <a:gd name="T11" fmla="*/ 73 h 74"/>
                  <a:gd name="T12" fmla="*/ 15 w 64"/>
                  <a:gd name="T13" fmla="*/ 74 h 74"/>
                  <a:gd name="T14" fmla="*/ 21 w 64"/>
                  <a:gd name="T15" fmla="*/ 74 h 74"/>
                  <a:gd name="T16" fmla="*/ 26 w 64"/>
                  <a:gd name="T17" fmla="*/ 73 h 74"/>
                  <a:gd name="T18" fmla="*/ 33 w 64"/>
                  <a:gd name="T19" fmla="*/ 70 h 74"/>
                  <a:gd name="T20" fmla="*/ 33 w 64"/>
                  <a:gd name="T21" fmla="*/ 70 h 74"/>
                  <a:gd name="T22" fmla="*/ 39 w 64"/>
                  <a:gd name="T23" fmla="*/ 65 h 74"/>
                  <a:gd name="T24" fmla="*/ 45 w 64"/>
                  <a:gd name="T25" fmla="*/ 60 h 74"/>
                  <a:gd name="T26" fmla="*/ 50 w 64"/>
                  <a:gd name="T27" fmla="*/ 55 h 74"/>
                  <a:gd name="T28" fmla="*/ 54 w 64"/>
                  <a:gd name="T29" fmla="*/ 47 h 74"/>
                  <a:gd name="T30" fmla="*/ 59 w 64"/>
                  <a:gd name="T31" fmla="*/ 41 h 74"/>
                  <a:gd name="T32" fmla="*/ 61 w 64"/>
                  <a:gd name="T33" fmla="*/ 33 h 74"/>
                  <a:gd name="T34" fmla="*/ 63 w 64"/>
                  <a:gd name="T35" fmla="*/ 25 h 74"/>
                  <a:gd name="T36" fmla="*/ 64 w 64"/>
                  <a:gd name="T37" fmla="*/ 19 h 74"/>
                  <a:gd name="T38" fmla="*/ 64 w 64"/>
                  <a:gd name="T39" fmla="*/ 19 h 74"/>
                  <a:gd name="T40" fmla="*/ 63 w 64"/>
                  <a:gd name="T41" fmla="*/ 12 h 74"/>
                  <a:gd name="T42" fmla="*/ 61 w 64"/>
                  <a:gd name="T43" fmla="*/ 7 h 74"/>
                  <a:gd name="T44" fmla="*/ 59 w 64"/>
                  <a:gd name="T45" fmla="*/ 4 h 74"/>
                  <a:gd name="T46" fmla="*/ 54 w 64"/>
                  <a:gd name="T47" fmla="*/ 1 h 74"/>
                  <a:gd name="T48" fmla="*/ 50 w 64"/>
                  <a:gd name="T49" fmla="*/ 0 h 74"/>
                  <a:gd name="T50" fmla="*/ 44 w 64"/>
                  <a:gd name="T51" fmla="*/ 0 h 74"/>
                  <a:gd name="T52" fmla="*/ 39 w 64"/>
                  <a:gd name="T53" fmla="*/ 1 h 74"/>
                  <a:gd name="T54" fmla="*/ 32 w 64"/>
                  <a:gd name="T55" fmla="*/ 4 h 74"/>
                  <a:gd name="T56" fmla="*/ 32 w 64"/>
                  <a:gd name="T57" fmla="*/ 4 h 74"/>
                  <a:gd name="T58" fmla="*/ 26 w 64"/>
                  <a:gd name="T59" fmla="*/ 8 h 74"/>
                  <a:gd name="T60" fmla="*/ 21 w 64"/>
                  <a:gd name="T61" fmla="*/ 14 h 74"/>
                  <a:gd name="T62" fmla="*/ 15 w 64"/>
                  <a:gd name="T63" fmla="*/ 20 h 74"/>
                  <a:gd name="T64" fmla="*/ 11 w 64"/>
                  <a:gd name="T65" fmla="*/ 27 h 74"/>
                  <a:gd name="T66" fmla="*/ 6 w 64"/>
                  <a:gd name="T67" fmla="*/ 34 h 74"/>
                  <a:gd name="T68" fmla="*/ 4 w 64"/>
                  <a:gd name="T69" fmla="*/ 41 h 74"/>
                  <a:gd name="T70" fmla="*/ 2 w 64"/>
                  <a:gd name="T71" fmla="*/ 48 h 74"/>
                  <a:gd name="T72" fmla="*/ 0 w 64"/>
                  <a:gd name="T73" fmla="*/ 55 h 74"/>
                  <a:gd name="T74" fmla="*/ 0 w 64"/>
                  <a:gd name="T75" fmla="*/ 5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74">
                    <a:moveTo>
                      <a:pt x="0" y="55"/>
                    </a:moveTo>
                    <a:lnTo>
                      <a:pt x="0" y="55"/>
                    </a:lnTo>
                    <a:lnTo>
                      <a:pt x="2" y="61"/>
                    </a:lnTo>
                    <a:lnTo>
                      <a:pt x="4" y="66"/>
                    </a:lnTo>
                    <a:lnTo>
                      <a:pt x="6" y="71"/>
                    </a:lnTo>
                    <a:lnTo>
                      <a:pt x="11" y="73"/>
                    </a:lnTo>
                    <a:lnTo>
                      <a:pt x="15" y="74"/>
                    </a:lnTo>
                    <a:lnTo>
                      <a:pt x="21" y="74"/>
                    </a:lnTo>
                    <a:lnTo>
                      <a:pt x="26" y="73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9" y="65"/>
                    </a:lnTo>
                    <a:lnTo>
                      <a:pt x="45" y="60"/>
                    </a:lnTo>
                    <a:lnTo>
                      <a:pt x="50" y="55"/>
                    </a:lnTo>
                    <a:lnTo>
                      <a:pt x="54" y="47"/>
                    </a:lnTo>
                    <a:lnTo>
                      <a:pt x="59" y="41"/>
                    </a:lnTo>
                    <a:lnTo>
                      <a:pt x="61" y="33"/>
                    </a:lnTo>
                    <a:lnTo>
                      <a:pt x="63" y="25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3" y="12"/>
                    </a:lnTo>
                    <a:lnTo>
                      <a:pt x="61" y="7"/>
                    </a:lnTo>
                    <a:lnTo>
                      <a:pt x="59" y="4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6" y="8"/>
                    </a:lnTo>
                    <a:lnTo>
                      <a:pt x="21" y="14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6" y="34"/>
                    </a:lnTo>
                    <a:lnTo>
                      <a:pt x="4" y="41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îṡḷîḓe">
                <a:extLst>
                  <a:ext uri="{FF2B5EF4-FFF2-40B4-BE49-F238E27FC236}">
                    <a16:creationId xmlns:a16="http://schemas.microsoft.com/office/drawing/2014/main" id="{529F92A5-EDC9-4AAA-9D7D-101E7209771E}"/>
                  </a:ext>
                </a:extLst>
              </p:cNvPr>
              <p:cNvSpPr/>
              <p:nvPr/>
            </p:nvSpPr>
            <p:spPr bwMode="auto">
              <a:xfrm flipH="1">
                <a:off x="3892489" y="3955805"/>
                <a:ext cx="46635" cy="51283"/>
              </a:xfrm>
              <a:custGeom>
                <a:avLst/>
                <a:gdLst>
                  <a:gd name="T0" fmla="*/ 0 w 63"/>
                  <a:gd name="T1" fmla="*/ 55 h 74"/>
                  <a:gd name="T2" fmla="*/ 0 w 63"/>
                  <a:gd name="T3" fmla="*/ 55 h 74"/>
                  <a:gd name="T4" fmla="*/ 1 w 63"/>
                  <a:gd name="T5" fmla="*/ 61 h 74"/>
                  <a:gd name="T6" fmla="*/ 3 w 63"/>
                  <a:gd name="T7" fmla="*/ 67 h 74"/>
                  <a:gd name="T8" fmla="*/ 6 w 63"/>
                  <a:gd name="T9" fmla="*/ 70 h 74"/>
                  <a:gd name="T10" fmla="*/ 10 w 63"/>
                  <a:gd name="T11" fmla="*/ 73 h 74"/>
                  <a:gd name="T12" fmla="*/ 15 w 63"/>
                  <a:gd name="T13" fmla="*/ 74 h 74"/>
                  <a:gd name="T14" fmla="*/ 19 w 63"/>
                  <a:gd name="T15" fmla="*/ 74 h 74"/>
                  <a:gd name="T16" fmla="*/ 26 w 63"/>
                  <a:gd name="T17" fmla="*/ 73 h 74"/>
                  <a:gd name="T18" fmla="*/ 32 w 63"/>
                  <a:gd name="T19" fmla="*/ 70 h 74"/>
                  <a:gd name="T20" fmla="*/ 32 w 63"/>
                  <a:gd name="T21" fmla="*/ 70 h 74"/>
                  <a:gd name="T22" fmla="*/ 38 w 63"/>
                  <a:gd name="T23" fmla="*/ 65 h 74"/>
                  <a:gd name="T24" fmla="*/ 44 w 63"/>
                  <a:gd name="T25" fmla="*/ 60 h 74"/>
                  <a:gd name="T26" fmla="*/ 50 w 63"/>
                  <a:gd name="T27" fmla="*/ 54 h 74"/>
                  <a:gd name="T28" fmla="*/ 54 w 63"/>
                  <a:gd name="T29" fmla="*/ 47 h 74"/>
                  <a:gd name="T30" fmla="*/ 59 w 63"/>
                  <a:gd name="T31" fmla="*/ 41 h 74"/>
                  <a:gd name="T32" fmla="*/ 61 w 63"/>
                  <a:gd name="T33" fmla="*/ 33 h 74"/>
                  <a:gd name="T34" fmla="*/ 63 w 63"/>
                  <a:gd name="T35" fmla="*/ 26 h 74"/>
                  <a:gd name="T36" fmla="*/ 63 w 63"/>
                  <a:gd name="T37" fmla="*/ 19 h 74"/>
                  <a:gd name="T38" fmla="*/ 63 w 63"/>
                  <a:gd name="T39" fmla="*/ 19 h 74"/>
                  <a:gd name="T40" fmla="*/ 63 w 63"/>
                  <a:gd name="T41" fmla="*/ 13 h 74"/>
                  <a:gd name="T42" fmla="*/ 61 w 63"/>
                  <a:gd name="T43" fmla="*/ 7 h 74"/>
                  <a:gd name="T44" fmla="*/ 59 w 63"/>
                  <a:gd name="T45" fmla="*/ 4 h 74"/>
                  <a:gd name="T46" fmla="*/ 54 w 63"/>
                  <a:gd name="T47" fmla="*/ 1 h 74"/>
                  <a:gd name="T48" fmla="*/ 50 w 63"/>
                  <a:gd name="T49" fmla="*/ 0 h 74"/>
                  <a:gd name="T50" fmla="*/ 44 w 63"/>
                  <a:gd name="T51" fmla="*/ 0 h 74"/>
                  <a:gd name="T52" fmla="*/ 38 w 63"/>
                  <a:gd name="T53" fmla="*/ 1 h 74"/>
                  <a:gd name="T54" fmla="*/ 32 w 63"/>
                  <a:gd name="T55" fmla="*/ 4 h 74"/>
                  <a:gd name="T56" fmla="*/ 32 w 63"/>
                  <a:gd name="T57" fmla="*/ 4 h 74"/>
                  <a:gd name="T58" fmla="*/ 26 w 63"/>
                  <a:gd name="T59" fmla="*/ 8 h 74"/>
                  <a:gd name="T60" fmla="*/ 19 w 63"/>
                  <a:gd name="T61" fmla="*/ 14 h 74"/>
                  <a:gd name="T62" fmla="*/ 15 w 63"/>
                  <a:gd name="T63" fmla="*/ 19 h 74"/>
                  <a:gd name="T64" fmla="*/ 9 w 63"/>
                  <a:gd name="T65" fmla="*/ 27 h 74"/>
                  <a:gd name="T66" fmla="*/ 6 w 63"/>
                  <a:gd name="T67" fmla="*/ 33 h 74"/>
                  <a:gd name="T68" fmla="*/ 3 w 63"/>
                  <a:gd name="T69" fmla="*/ 41 h 74"/>
                  <a:gd name="T70" fmla="*/ 1 w 63"/>
                  <a:gd name="T71" fmla="*/ 48 h 74"/>
                  <a:gd name="T72" fmla="*/ 0 w 63"/>
                  <a:gd name="T73" fmla="*/ 55 h 74"/>
                  <a:gd name="T74" fmla="*/ 0 w 63"/>
                  <a:gd name="T75" fmla="*/ 5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74">
                    <a:moveTo>
                      <a:pt x="0" y="55"/>
                    </a:moveTo>
                    <a:lnTo>
                      <a:pt x="0" y="55"/>
                    </a:lnTo>
                    <a:lnTo>
                      <a:pt x="1" y="61"/>
                    </a:lnTo>
                    <a:lnTo>
                      <a:pt x="3" y="67"/>
                    </a:lnTo>
                    <a:lnTo>
                      <a:pt x="6" y="70"/>
                    </a:lnTo>
                    <a:lnTo>
                      <a:pt x="10" y="73"/>
                    </a:lnTo>
                    <a:lnTo>
                      <a:pt x="15" y="74"/>
                    </a:lnTo>
                    <a:lnTo>
                      <a:pt x="19" y="74"/>
                    </a:lnTo>
                    <a:lnTo>
                      <a:pt x="26" y="73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8" y="65"/>
                    </a:lnTo>
                    <a:lnTo>
                      <a:pt x="44" y="60"/>
                    </a:lnTo>
                    <a:lnTo>
                      <a:pt x="50" y="54"/>
                    </a:lnTo>
                    <a:lnTo>
                      <a:pt x="54" y="47"/>
                    </a:lnTo>
                    <a:lnTo>
                      <a:pt x="59" y="41"/>
                    </a:lnTo>
                    <a:lnTo>
                      <a:pt x="61" y="33"/>
                    </a:lnTo>
                    <a:lnTo>
                      <a:pt x="63" y="26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13"/>
                    </a:lnTo>
                    <a:lnTo>
                      <a:pt x="61" y="7"/>
                    </a:lnTo>
                    <a:lnTo>
                      <a:pt x="59" y="4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6" y="8"/>
                    </a:lnTo>
                    <a:lnTo>
                      <a:pt x="19" y="14"/>
                    </a:lnTo>
                    <a:lnTo>
                      <a:pt x="15" y="19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3" y="41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îs1íḓê">
                <a:extLst>
                  <a:ext uri="{FF2B5EF4-FFF2-40B4-BE49-F238E27FC236}">
                    <a16:creationId xmlns:a16="http://schemas.microsoft.com/office/drawing/2014/main" id="{53B75B4F-6A16-4136-9ED0-DE24C9C87BD3}"/>
                  </a:ext>
                </a:extLst>
              </p:cNvPr>
              <p:cNvSpPr/>
              <p:nvPr/>
            </p:nvSpPr>
            <p:spPr bwMode="auto">
              <a:xfrm flipH="1">
                <a:off x="3608015" y="3662100"/>
                <a:ext cx="340437" cy="303029"/>
              </a:xfrm>
              <a:custGeom>
                <a:avLst/>
                <a:gdLst>
                  <a:gd name="T0" fmla="*/ 259 w 438"/>
                  <a:gd name="T1" fmla="*/ 317 h 458"/>
                  <a:gd name="T2" fmla="*/ 276 w 438"/>
                  <a:gd name="T3" fmla="*/ 297 h 458"/>
                  <a:gd name="T4" fmla="*/ 346 w 438"/>
                  <a:gd name="T5" fmla="*/ 83 h 458"/>
                  <a:gd name="T6" fmla="*/ 420 w 438"/>
                  <a:gd name="T7" fmla="*/ 41 h 458"/>
                  <a:gd name="T8" fmla="*/ 420 w 438"/>
                  <a:gd name="T9" fmla="*/ 41 h 458"/>
                  <a:gd name="T10" fmla="*/ 426 w 438"/>
                  <a:gd name="T11" fmla="*/ 35 h 458"/>
                  <a:gd name="T12" fmla="*/ 433 w 438"/>
                  <a:gd name="T13" fmla="*/ 28 h 458"/>
                  <a:gd name="T14" fmla="*/ 436 w 438"/>
                  <a:gd name="T15" fmla="*/ 19 h 458"/>
                  <a:gd name="T16" fmla="*/ 438 w 438"/>
                  <a:gd name="T17" fmla="*/ 15 h 458"/>
                  <a:gd name="T18" fmla="*/ 438 w 438"/>
                  <a:gd name="T19" fmla="*/ 11 h 458"/>
                  <a:gd name="T20" fmla="*/ 438 w 438"/>
                  <a:gd name="T21" fmla="*/ 11 h 458"/>
                  <a:gd name="T22" fmla="*/ 438 w 438"/>
                  <a:gd name="T23" fmla="*/ 7 h 458"/>
                  <a:gd name="T24" fmla="*/ 436 w 438"/>
                  <a:gd name="T25" fmla="*/ 4 h 458"/>
                  <a:gd name="T26" fmla="*/ 434 w 438"/>
                  <a:gd name="T27" fmla="*/ 2 h 458"/>
                  <a:gd name="T28" fmla="*/ 432 w 438"/>
                  <a:gd name="T29" fmla="*/ 1 h 458"/>
                  <a:gd name="T30" fmla="*/ 430 w 438"/>
                  <a:gd name="T31" fmla="*/ 0 h 458"/>
                  <a:gd name="T32" fmla="*/ 426 w 438"/>
                  <a:gd name="T33" fmla="*/ 0 h 458"/>
                  <a:gd name="T34" fmla="*/ 423 w 438"/>
                  <a:gd name="T35" fmla="*/ 1 h 458"/>
                  <a:gd name="T36" fmla="*/ 420 w 438"/>
                  <a:gd name="T37" fmla="*/ 3 h 458"/>
                  <a:gd name="T38" fmla="*/ 334 w 438"/>
                  <a:gd name="T39" fmla="*/ 52 h 458"/>
                  <a:gd name="T40" fmla="*/ 318 w 438"/>
                  <a:gd name="T41" fmla="*/ 73 h 458"/>
                  <a:gd name="T42" fmla="*/ 247 w 438"/>
                  <a:gd name="T43" fmla="*/ 287 h 458"/>
                  <a:gd name="T44" fmla="*/ 18 w 438"/>
                  <a:gd name="T45" fmla="*/ 418 h 458"/>
                  <a:gd name="T46" fmla="*/ 18 w 438"/>
                  <a:gd name="T47" fmla="*/ 418 h 458"/>
                  <a:gd name="T48" fmla="*/ 11 w 438"/>
                  <a:gd name="T49" fmla="*/ 423 h 458"/>
                  <a:gd name="T50" fmla="*/ 6 w 438"/>
                  <a:gd name="T51" fmla="*/ 431 h 458"/>
                  <a:gd name="T52" fmla="*/ 1 w 438"/>
                  <a:gd name="T53" fmla="*/ 438 h 458"/>
                  <a:gd name="T54" fmla="*/ 1 w 438"/>
                  <a:gd name="T55" fmla="*/ 443 h 458"/>
                  <a:gd name="T56" fmla="*/ 0 w 438"/>
                  <a:gd name="T57" fmla="*/ 447 h 458"/>
                  <a:gd name="T58" fmla="*/ 0 w 438"/>
                  <a:gd name="T59" fmla="*/ 447 h 458"/>
                  <a:gd name="T60" fmla="*/ 1 w 438"/>
                  <a:gd name="T61" fmla="*/ 450 h 458"/>
                  <a:gd name="T62" fmla="*/ 2 w 438"/>
                  <a:gd name="T63" fmla="*/ 453 h 458"/>
                  <a:gd name="T64" fmla="*/ 3 w 438"/>
                  <a:gd name="T65" fmla="*/ 455 h 458"/>
                  <a:gd name="T66" fmla="*/ 6 w 438"/>
                  <a:gd name="T67" fmla="*/ 458 h 458"/>
                  <a:gd name="T68" fmla="*/ 8 w 438"/>
                  <a:gd name="T69" fmla="*/ 458 h 458"/>
                  <a:gd name="T70" fmla="*/ 11 w 438"/>
                  <a:gd name="T71" fmla="*/ 458 h 458"/>
                  <a:gd name="T72" fmla="*/ 15 w 438"/>
                  <a:gd name="T73" fmla="*/ 458 h 458"/>
                  <a:gd name="T74" fmla="*/ 19 w 438"/>
                  <a:gd name="T75" fmla="*/ 455 h 458"/>
                  <a:gd name="T76" fmla="*/ 259 w 438"/>
                  <a:gd name="T77" fmla="*/ 317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458">
                    <a:moveTo>
                      <a:pt x="259" y="317"/>
                    </a:moveTo>
                    <a:lnTo>
                      <a:pt x="276" y="297"/>
                    </a:lnTo>
                    <a:lnTo>
                      <a:pt x="346" y="83"/>
                    </a:lnTo>
                    <a:lnTo>
                      <a:pt x="420" y="41"/>
                    </a:lnTo>
                    <a:lnTo>
                      <a:pt x="420" y="41"/>
                    </a:lnTo>
                    <a:lnTo>
                      <a:pt x="426" y="35"/>
                    </a:lnTo>
                    <a:lnTo>
                      <a:pt x="433" y="28"/>
                    </a:lnTo>
                    <a:lnTo>
                      <a:pt x="436" y="19"/>
                    </a:lnTo>
                    <a:lnTo>
                      <a:pt x="438" y="15"/>
                    </a:lnTo>
                    <a:lnTo>
                      <a:pt x="438" y="11"/>
                    </a:lnTo>
                    <a:lnTo>
                      <a:pt x="438" y="11"/>
                    </a:lnTo>
                    <a:lnTo>
                      <a:pt x="438" y="7"/>
                    </a:lnTo>
                    <a:lnTo>
                      <a:pt x="436" y="4"/>
                    </a:lnTo>
                    <a:lnTo>
                      <a:pt x="434" y="2"/>
                    </a:lnTo>
                    <a:lnTo>
                      <a:pt x="432" y="1"/>
                    </a:lnTo>
                    <a:lnTo>
                      <a:pt x="430" y="0"/>
                    </a:lnTo>
                    <a:lnTo>
                      <a:pt x="426" y="0"/>
                    </a:lnTo>
                    <a:lnTo>
                      <a:pt x="423" y="1"/>
                    </a:lnTo>
                    <a:lnTo>
                      <a:pt x="420" y="3"/>
                    </a:lnTo>
                    <a:lnTo>
                      <a:pt x="334" y="52"/>
                    </a:lnTo>
                    <a:lnTo>
                      <a:pt x="318" y="73"/>
                    </a:lnTo>
                    <a:lnTo>
                      <a:pt x="247" y="287"/>
                    </a:lnTo>
                    <a:lnTo>
                      <a:pt x="18" y="418"/>
                    </a:lnTo>
                    <a:lnTo>
                      <a:pt x="18" y="418"/>
                    </a:lnTo>
                    <a:lnTo>
                      <a:pt x="11" y="423"/>
                    </a:lnTo>
                    <a:lnTo>
                      <a:pt x="6" y="431"/>
                    </a:lnTo>
                    <a:lnTo>
                      <a:pt x="1" y="438"/>
                    </a:lnTo>
                    <a:lnTo>
                      <a:pt x="1" y="443"/>
                    </a:lnTo>
                    <a:lnTo>
                      <a:pt x="0" y="447"/>
                    </a:lnTo>
                    <a:lnTo>
                      <a:pt x="0" y="447"/>
                    </a:lnTo>
                    <a:lnTo>
                      <a:pt x="1" y="450"/>
                    </a:lnTo>
                    <a:lnTo>
                      <a:pt x="2" y="453"/>
                    </a:lnTo>
                    <a:lnTo>
                      <a:pt x="3" y="455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1" y="458"/>
                    </a:lnTo>
                    <a:lnTo>
                      <a:pt x="15" y="458"/>
                    </a:lnTo>
                    <a:lnTo>
                      <a:pt x="19" y="455"/>
                    </a:lnTo>
                    <a:lnTo>
                      <a:pt x="259" y="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şliḍé">
                <a:extLst>
                  <a:ext uri="{FF2B5EF4-FFF2-40B4-BE49-F238E27FC236}">
                    <a16:creationId xmlns:a16="http://schemas.microsoft.com/office/drawing/2014/main" id="{22430EA1-2E1E-44EC-A2E7-8C676E2C17B0}"/>
                  </a:ext>
                </a:extLst>
              </p:cNvPr>
              <p:cNvSpPr/>
              <p:nvPr/>
            </p:nvSpPr>
            <p:spPr bwMode="auto">
              <a:xfrm flipH="1">
                <a:off x="5007070" y="4897526"/>
                <a:ext cx="261157" cy="335663"/>
              </a:xfrm>
              <a:custGeom>
                <a:avLst/>
                <a:gdLst>
                  <a:gd name="T0" fmla="*/ 97 w 337"/>
                  <a:gd name="T1" fmla="*/ 111 h 502"/>
                  <a:gd name="T2" fmla="*/ 118 w 337"/>
                  <a:gd name="T3" fmla="*/ 46 h 502"/>
                  <a:gd name="T4" fmla="*/ 140 w 337"/>
                  <a:gd name="T5" fmla="*/ 45 h 502"/>
                  <a:gd name="T6" fmla="*/ 153 w 337"/>
                  <a:gd name="T7" fmla="*/ 109 h 502"/>
                  <a:gd name="T8" fmla="*/ 165 w 337"/>
                  <a:gd name="T9" fmla="*/ 86 h 502"/>
                  <a:gd name="T10" fmla="*/ 184 w 337"/>
                  <a:gd name="T11" fmla="*/ 10 h 502"/>
                  <a:gd name="T12" fmla="*/ 207 w 337"/>
                  <a:gd name="T13" fmla="*/ 2 h 502"/>
                  <a:gd name="T14" fmla="*/ 221 w 337"/>
                  <a:gd name="T15" fmla="*/ 52 h 502"/>
                  <a:gd name="T16" fmla="*/ 329 w 337"/>
                  <a:gd name="T17" fmla="*/ 22 h 502"/>
                  <a:gd name="T18" fmla="*/ 332 w 337"/>
                  <a:gd name="T19" fmla="*/ 312 h 502"/>
                  <a:gd name="T20" fmla="*/ 6 w 337"/>
                  <a:gd name="T21" fmla="*/ 496 h 502"/>
                  <a:gd name="T22" fmla="*/ 8 w 337"/>
                  <a:gd name="T23" fmla="*/ 208 h 502"/>
                  <a:gd name="T24" fmla="*/ 122 w 337"/>
                  <a:gd name="T25" fmla="*/ 54 h 502"/>
                  <a:gd name="T26" fmla="*/ 108 w 337"/>
                  <a:gd name="T27" fmla="*/ 82 h 502"/>
                  <a:gd name="T28" fmla="*/ 145 w 337"/>
                  <a:gd name="T29" fmla="*/ 127 h 502"/>
                  <a:gd name="T30" fmla="*/ 138 w 337"/>
                  <a:gd name="T31" fmla="*/ 64 h 502"/>
                  <a:gd name="T32" fmla="*/ 196 w 337"/>
                  <a:gd name="T33" fmla="*/ 12 h 502"/>
                  <a:gd name="T34" fmla="*/ 177 w 337"/>
                  <a:gd name="T35" fmla="*/ 41 h 502"/>
                  <a:gd name="T36" fmla="*/ 174 w 337"/>
                  <a:gd name="T37" fmla="*/ 110 h 502"/>
                  <a:gd name="T38" fmla="*/ 210 w 337"/>
                  <a:gd name="T39" fmla="*/ 32 h 502"/>
                  <a:gd name="T40" fmla="*/ 36 w 337"/>
                  <a:gd name="T41" fmla="*/ 463 h 502"/>
                  <a:gd name="T42" fmla="*/ 304 w 337"/>
                  <a:gd name="T43" fmla="*/ 77 h 502"/>
                  <a:gd name="T44" fmla="*/ 176 w 337"/>
                  <a:gd name="T45" fmla="*/ 151 h 502"/>
                  <a:gd name="T46" fmla="*/ 102 w 337"/>
                  <a:gd name="T47" fmla="*/ 195 h 502"/>
                  <a:gd name="T48" fmla="*/ 228 w 337"/>
                  <a:gd name="T49" fmla="*/ 244 h 502"/>
                  <a:gd name="T50" fmla="*/ 245 w 337"/>
                  <a:gd name="T51" fmla="*/ 225 h 502"/>
                  <a:gd name="T52" fmla="*/ 236 w 337"/>
                  <a:gd name="T53" fmla="*/ 223 h 502"/>
                  <a:gd name="T54" fmla="*/ 217 w 337"/>
                  <a:gd name="T55" fmla="*/ 225 h 502"/>
                  <a:gd name="T56" fmla="*/ 247 w 337"/>
                  <a:gd name="T57" fmla="*/ 204 h 502"/>
                  <a:gd name="T58" fmla="*/ 262 w 337"/>
                  <a:gd name="T59" fmla="*/ 208 h 502"/>
                  <a:gd name="T60" fmla="*/ 256 w 337"/>
                  <a:gd name="T61" fmla="*/ 238 h 502"/>
                  <a:gd name="T62" fmla="*/ 235 w 337"/>
                  <a:gd name="T63" fmla="*/ 258 h 502"/>
                  <a:gd name="T64" fmla="*/ 242 w 337"/>
                  <a:gd name="T65" fmla="*/ 263 h 502"/>
                  <a:gd name="T66" fmla="*/ 263 w 337"/>
                  <a:gd name="T67" fmla="*/ 243 h 502"/>
                  <a:gd name="T68" fmla="*/ 244 w 337"/>
                  <a:gd name="T69" fmla="*/ 277 h 502"/>
                  <a:gd name="T70" fmla="*/ 223 w 337"/>
                  <a:gd name="T71" fmla="*/ 283 h 502"/>
                  <a:gd name="T72" fmla="*/ 216 w 337"/>
                  <a:gd name="T73" fmla="*/ 263 h 502"/>
                  <a:gd name="T74" fmla="*/ 164 w 337"/>
                  <a:gd name="T75" fmla="*/ 257 h 502"/>
                  <a:gd name="T76" fmla="*/ 196 w 337"/>
                  <a:gd name="T77" fmla="*/ 233 h 502"/>
                  <a:gd name="T78" fmla="*/ 189 w 337"/>
                  <a:gd name="T79" fmla="*/ 252 h 502"/>
                  <a:gd name="T80" fmla="*/ 175 w 337"/>
                  <a:gd name="T81" fmla="*/ 271 h 502"/>
                  <a:gd name="T82" fmla="*/ 205 w 337"/>
                  <a:gd name="T83" fmla="*/ 261 h 502"/>
                  <a:gd name="T84" fmla="*/ 207 w 337"/>
                  <a:gd name="T85" fmla="*/ 294 h 502"/>
                  <a:gd name="T86" fmla="*/ 187 w 337"/>
                  <a:gd name="T87" fmla="*/ 310 h 502"/>
                  <a:gd name="T88" fmla="*/ 157 w 337"/>
                  <a:gd name="T89" fmla="*/ 280 h 502"/>
                  <a:gd name="T90" fmla="*/ 175 w 337"/>
                  <a:gd name="T91" fmla="*/ 298 h 502"/>
                  <a:gd name="T92" fmla="*/ 185 w 337"/>
                  <a:gd name="T93" fmla="*/ 297 h 502"/>
                  <a:gd name="T94" fmla="*/ 193 w 337"/>
                  <a:gd name="T95" fmla="*/ 281 h 502"/>
                  <a:gd name="T96" fmla="*/ 183 w 337"/>
                  <a:gd name="T97" fmla="*/ 281 h 502"/>
                  <a:gd name="T98" fmla="*/ 145 w 337"/>
                  <a:gd name="T99" fmla="*/ 334 h 502"/>
                  <a:gd name="T100" fmla="*/ 109 w 337"/>
                  <a:gd name="T101" fmla="*/ 294 h 502"/>
                  <a:gd name="T102" fmla="*/ 116 w 337"/>
                  <a:gd name="T103" fmla="*/ 333 h 502"/>
                  <a:gd name="T104" fmla="*/ 85 w 337"/>
                  <a:gd name="T105" fmla="*/ 371 h 502"/>
                  <a:gd name="T106" fmla="*/ 63 w 337"/>
                  <a:gd name="T107" fmla="*/ 379 h 502"/>
                  <a:gd name="T108" fmla="*/ 76 w 337"/>
                  <a:gd name="T109" fmla="*/ 360 h 502"/>
                  <a:gd name="T110" fmla="*/ 99 w 337"/>
                  <a:gd name="T111" fmla="*/ 339 h 502"/>
                  <a:gd name="T112" fmla="*/ 61 w 337"/>
                  <a:gd name="T113" fmla="*/ 338 h 502"/>
                  <a:gd name="T114" fmla="*/ 80 w 337"/>
                  <a:gd name="T115" fmla="*/ 301 h 502"/>
                  <a:gd name="T116" fmla="*/ 97 w 337"/>
                  <a:gd name="T117" fmla="*/ 309 h 502"/>
                  <a:gd name="T118" fmla="*/ 81 w 337"/>
                  <a:gd name="T119" fmla="*/ 31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" h="502">
                    <a:moveTo>
                      <a:pt x="8" y="208"/>
                    </a:moveTo>
                    <a:lnTo>
                      <a:pt x="97" y="157"/>
                    </a:lnTo>
                    <a:lnTo>
                      <a:pt x="97" y="157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6" y="126"/>
                    </a:lnTo>
                    <a:lnTo>
                      <a:pt x="97" y="111"/>
                    </a:lnTo>
                    <a:lnTo>
                      <a:pt x="98" y="97"/>
                    </a:lnTo>
                    <a:lnTo>
                      <a:pt x="100" y="83"/>
                    </a:lnTo>
                    <a:lnTo>
                      <a:pt x="100" y="83"/>
                    </a:lnTo>
                    <a:lnTo>
                      <a:pt x="103" y="71"/>
                    </a:lnTo>
                    <a:lnTo>
                      <a:pt x="108" y="59"/>
                    </a:lnTo>
                    <a:lnTo>
                      <a:pt x="115" y="51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7" y="42"/>
                    </a:lnTo>
                    <a:lnTo>
                      <a:pt x="130" y="41"/>
                    </a:lnTo>
                    <a:lnTo>
                      <a:pt x="134" y="41"/>
                    </a:lnTo>
                    <a:lnTo>
                      <a:pt x="137" y="43"/>
                    </a:lnTo>
                    <a:lnTo>
                      <a:pt x="140" y="45"/>
                    </a:lnTo>
                    <a:lnTo>
                      <a:pt x="143" y="47"/>
                    </a:lnTo>
                    <a:lnTo>
                      <a:pt x="146" y="56"/>
                    </a:lnTo>
                    <a:lnTo>
                      <a:pt x="146" y="56"/>
                    </a:lnTo>
                    <a:lnTo>
                      <a:pt x="149" y="67"/>
                    </a:lnTo>
                    <a:lnTo>
                      <a:pt x="152" y="79"/>
                    </a:lnTo>
                    <a:lnTo>
                      <a:pt x="153" y="93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22"/>
                    </a:lnTo>
                    <a:lnTo>
                      <a:pt x="165" y="115"/>
                    </a:lnTo>
                    <a:lnTo>
                      <a:pt x="165" y="115"/>
                    </a:lnTo>
                    <a:lnTo>
                      <a:pt x="165" y="101"/>
                    </a:lnTo>
                    <a:lnTo>
                      <a:pt x="165" y="101"/>
                    </a:lnTo>
                    <a:lnTo>
                      <a:pt x="165" y="86"/>
                    </a:lnTo>
                    <a:lnTo>
                      <a:pt x="165" y="70"/>
                    </a:lnTo>
                    <a:lnTo>
                      <a:pt x="167" y="56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73" y="30"/>
                    </a:lnTo>
                    <a:lnTo>
                      <a:pt x="177" y="19"/>
                    </a:lnTo>
                    <a:lnTo>
                      <a:pt x="184" y="10"/>
                    </a:lnTo>
                    <a:lnTo>
                      <a:pt x="187" y="5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95" y="1"/>
                    </a:lnTo>
                    <a:lnTo>
                      <a:pt x="200" y="0"/>
                    </a:lnTo>
                    <a:lnTo>
                      <a:pt x="203" y="0"/>
                    </a:lnTo>
                    <a:lnTo>
                      <a:pt x="207" y="2"/>
                    </a:lnTo>
                    <a:lnTo>
                      <a:pt x="209" y="4"/>
                    </a:lnTo>
                    <a:lnTo>
                      <a:pt x="211" y="8"/>
                    </a:lnTo>
                    <a:lnTo>
                      <a:pt x="216" y="15"/>
                    </a:lnTo>
                    <a:lnTo>
                      <a:pt x="216" y="15"/>
                    </a:lnTo>
                    <a:lnTo>
                      <a:pt x="218" y="26"/>
                    </a:lnTo>
                    <a:lnTo>
                      <a:pt x="220" y="38"/>
                    </a:lnTo>
                    <a:lnTo>
                      <a:pt x="221" y="52"/>
                    </a:lnTo>
                    <a:lnTo>
                      <a:pt x="222" y="68"/>
                    </a:lnTo>
                    <a:lnTo>
                      <a:pt x="222" y="68"/>
                    </a:lnTo>
                    <a:lnTo>
                      <a:pt x="222" y="81"/>
                    </a:lnTo>
                    <a:lnTo>
                      <a:pt x="322" y="23"/>
                    </a:lnTo>
                    <a:lnTo>
                      <a:pt x="322" y="23"/>
                    </a:lnTo>
                    <a:lnTo>
                      <a:pt x="325" y="22"/>
                    </a:lnTo>
                    <a:lnTo>
                      <a:pt x="329" y="22"/>
                    </a:lnTo>
                    <a:lnTo>
                      <a:pt x="330" y="24"/>
                    </a:lnTo>
                    <a:lnTo>
                      <a:pt x="331" y="28"/>
                    </a:lnTo>
                    <a:lnTo>
                      <a:pt x="337" y="299"/>
                    </a:lnTo>
                    <a:lnTo>
                      <a:pt x="337" y="299"/>
                    </a:lnTo>
                    <a:lnTo>
                      <a:pt x="337" y="304"/>
                    </a:lnTo>
                    <a:lnTo>
                      <a:pt x="334" y="309"/>
                    </a:lnTo>
                    <a:lnTo>
                      <a:pt x="332" y="312"/>
                    </a:lnTo>
                    <a:lnTo>
                      <a:pt x="329" y="315"/>
                    </a:lnTo>
                    <a:lnTo>
                      <a:pt x="15" y="501"/>
                    </a:lnTo>
                    <a:lnTo>
                      <a:pt x="15" y="501"/>
                    </a:lnTo>
                    <a:lnTo>
                      <a:pt x="11" y="502"/>
                    </a:lnTo>
                    <a:lnTo>
                      <a:pt x="8" y="501"/>
                    </a:lnTo>
                    <a:lnTo>
                      <a:pt x="7" y="499"/>
                    </a:lnTo>
                    <a:lnTo>
                      <a:pt x="6" y="496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219"/>
                    </a:lnTo>
                    <a:lnTo>
                      <a:pt x="2" y="215"/>
                    </a:lnTo>
                    <a:lnTo>
                      <a:pt x="5" y="211"/>
                    </a:lnTo>
                    <a:lnTo>
                      <a:pt x="8" y="208"/>
                    </a:lnTo>
                    <a:lnTo>
                      <a:pt x="8" y="208"/>
                    </a:lnTo>
                    <a:close/>
                    <a:moveTo>
                      <a:pt x="138" y="64"/>
                    </a:moveTo>
                    <a:lnTo>
                      <a:pt x="138" y="64"/>
                    </a:lnTo>
                    <a:lnTo>
                      <a:pt x="135" y="57"/>
                    </a:lnTo>
                    <a:lnTo>
                      <a:pt x="131" y="54"/>
                    </a:lnTo>
                    <a:lnTo>
                      <a:pt x="129" y="53"/>
                    </a:lnTo>
                    <a:lnTo>
                      <a:pt x="127" y="53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22" y="54"/>
                    </a:lnTo>
                    <a:lnTo>
                      <a:pt x="118" y="58"/>
                    </a:lnTo>
                    <a:lnTo>
                      <a:pt x="115" y="64"/>
                    </a:lnTo>
                    <a:lnTo>
                      <a:pt x="111" y="71"/>
                    </a:lnTo>
                    <a:lnTo>
                      <a:pt x="108" y="82"/>
                    </a:lnTo>
                    <a:lnTo>
                      <a:pt x="108" y="82"/>
                    </a:lnTo>
                    <a:lnTo>
                      <a:pt x="107" y="94"/>
                    </a:lnTo>
                    <a:lnTo>
                      <a:pt x="104" y="108"/>
                    </a:lnTo>
                    <a:lnTo>
                      <a:pt x="104" y="122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51"/>
                    </a:lnTo>
                    <a:lnTo>
                      <a:pt x="145" y="127"/>
                    </a:lnTo>
                    <a:lnTo>
                      <a:pt x="145" y="127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4" y="98"/>
                    </a:lnTo>
                    <a:lnTo>
                      <a:pt x="143" y="85"/>
                    </a:lnTo>
                    <a:lnTo>
                      <a:pt x="140" y="73"/>
                    </a:lnTo>
                    <a:lnTo>
                      <a:pt x="138" y="64"/>
                    </a:lnTo>
                    <a:lnTo>
                      <a:pt x="138" y="64"/>
                    </a:lnTo>
                    <a:close/>
                    <a:moveTo>
                      <a:pt x="208" y="24"/>
                    </a:moveTo>
                    <a:lnTo>
                      <a:pt x="208" y="24"/>
                    </a:lnTo>
                    <a:lnTo>
                      <a:pt x="204" y="16"/>
                    </a:lnTo>
                    <a:lnTo>
                      <a:pt x="201" y="13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87" y="17"/>
                    </a:lnTo>
                    <a:lnTo>
                      <a:pt x="183" y="23"/>
                    </a:lnTo>
                    <a:lnTo>
                      <a:pt x="180" y="30"/>
                    </a:lnTo>
                    <a:lnTo>
                      <a:pt x="177" y="41"/>
                    </a:lnTo>
                    <a:lnTo>
                      <a:pt x="177" y="41"/>
                    </a:lnTo>
                    <a:lnTo>
                      <a:pt x="175" y="53"/>
                    </a:lnTo>
                    <a:lnTo>
                      <a:pt x="174" y="67"/>
                    </a:lnTo>
                    <a:lnTo>
                      <a:pt x="173" y="81"/>
                    </a:lnTo>
                    <a:lnTo>
                      <a:pt x="173" y="97"/>
                    </a:lnTo>
                    <a:lnTo>
                      <a:pt x="173" y="97"/>
                    </a:lnTo>
                    <a:lnTo>
                      <a:pt x="174" y="110"/>
                    </a:lnTo>
                    <a:lnTo>
                      <a:pt x="213" y="86"/>
                    </a:lnTo>
                    <a:lnTo>
                      <a:pt x="213" y="86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58"/>
                    </a:lnTo>
                    <a:lnTo>
                      <a:pt x="212" y="44"/>
                    </a:lnTo>
                    <a:lnTo>
                      <a:pt x="210" y="32"/>
                    </a:lnTo>
                    <a:lnTo>
                      <a:pt x="208" y="24"/>
                    </a:lnTo>
                    <a:lnTo>
                      <a:pt x="208" y="24"/>
                    </a:lnTo>
                    <a:close/>
                    <a:moveTo>
                      <a:pt x="33" y="462"/>
                    </a:moveTo>
                    <a:lnTo>
                      <a:pt x="33" y="462"/>
                    </a:lnTo>
                    <a:lnTo>
                      <a:pt x="33" y="463"/>
                    </a:lnTo>
                    <a:lnTo>
                      <a:pt x="34" y="463"/>
                    </a:lnTo>
                    <a:lnTo>
                      <a:pt x="36" y="463"/>
                    </a:lnTo>
                    <a:lnTo>
                      <a:pt x="306" y="302"/>
                    </a:lnTo>
                    <a:lnTo>
                      <a:pt x="306" y="302"/>
                    </a:lnTo>
                    <a:lnTo>
                      <a:pt x="309" y="300"/>
                    </a:lnTo>
                    <a:lnTo>
                      <a:pt x="310" y="297"/>
                    </a:lnTo>
                    <a:lnTo>
                      <a:pt x="305" y="79"/>
                    </a:lnTo>
                    <a:lnTo>
                      <a:pt x="305" y="79"/>
                    </a:lnTo>
                    <a:lnTo>
                      <a:pt x="304" y="77"/>
                    </a:lnTo>
                    <a:lnTo>
                      <a:pt x="303" y="77"/>
                    </a:lnTo>
                    <a:lnTo>
                      <a:pt x="302" y="78"/>
                    </a:lnTo>
                    <a:lnTo>
                      <a:pt x="218" y="127"/>
                    </a:lnTo>
                    <a:lnTo>
                      <a:pt x="213" y="130"/>
                    </a:lnTo>
                    <a:lnTo>
                      <a:pt x="209" y="133"/>
                    </a:lnTo>
                    <a:lnTo>
                      <a:pt x="181" y="149"/>
                    </a:lnTo>
                    <a:lnTo>
                      <a:pt x="176" y="151"/>
                    </a:lnTo>
                    <a:lnTo>
                      <a:pt x="172" y="154"/>
                    </a:lnTo>
                    <a:lnTo>
                      <a:pt x="149" y="167"/>
                    </a:lnTo>
                    <a:lnTo>
                      <a:pt x="144" y="171"/>
                    </a:lnTo>
                    <a:lnTo>
                      <a:pt x="139" y="173"/>
                    </a:lnTo>
                    <a:lnTo>
                      <a:pt x="112" y="190"/>
                    </a:lnTo>
                    <a:lnTo>
                      <a:pt x="107" y="192"/>
                    </a:lnTo>
                    <a:lnTo>
                      <a:pt x="102" y="195"/>
                    </a:lnTo>
                    <a:lnTo>
                      <a:pt x="30" y="238"/>
                    </a:lnTo>
                    <a:lnTo>
                      <a:pt x="30" y="238"/>
                    </a:lnTo>
                    <a:lnTo>
                      <a:pt x="28" y="241"/>
                    </a:lnTo>
                    <a:lnTo>
                      <a:pt x="27" y="243"/>
                    </a:lnTo>
                    <a:lnTo>
                      <a:pt x="33" y="462"/>
                    </a:lnTo>
                    <a:lnTo>
                      <a:pt x="33" y="462"/>
                    </a:lnTo>
                    <a:close/>
                    <a:moveTo>
                      <a:pt x="228" y="244"/>
                    </a:moveTo>
                    <a:lnTo>
                      <a:pt x="228" y="244"/>
                    </a:lnTo>
                    <a:lnTo>
                      <a:pt x="233" y="239"/>
                    </a:lnTo>
                    <a:lnTo>
                      <a:pt x="233" y="239"/>
                    </a:lnTo>
                    <a:lnTo>
                      <a:pt x="238" y="234"/>
                    </a:lnTo>
                    <a:lnTo>
                      <a:pt x="238" y="234"/>
                    </a:lnTo>
                    <a:lnTo>
                      <a:pt x="244" y="229"/>
                    </a:lnTo>
                    <a:lnTo>
                      <a:pt x="245" y="225"/>
                    </a:lnTo>
                    <a:lnTo>
                      <a:pt x="245" y="225"/>
                    </a:lnTo>
                    <a:lnTo>
                      <a:pt x="245" y="222"/>
                    </a:lnTo>
                    <a:lnTo>
                      <a:pt x="242" y="221"/>
                    </a:lnTo>
                    <a:lnTo>
                      <a:pt x="242" y="221"/>
                    </a:lnTo>
                    <a:lnTo>
                      <a:pt x="239" y="222"/>
                    </a:lnTo>
                    <a:lnTo>
                      <a:pt x="236" y="223"/>
                    </a:lnTo>
                    <a:lnTo>
                      <a:pt x="236" y="223"/>
                    </a:lnTo>
                    <a:lnTo>
                      <a:pt x="230" y="228"/>
                    </a:lnTo>
                    <a:lnTo>
                      <a:pt x="230" y="228"/>
                    </a:lnTo>
                    <a:lnTo>
                      <a:pt x="226" y="233"/>
                    </a:lnTo>
                    <a:lnTo>
                      <a:pt x="221" y="238"/>
                    </a:lnTo>
                    <a:lnTo>
                      <a:pt x="219" y="242"/>
                    </a:lnTo>
                    <a:lnTo>
                      <a:pt x="217" y="243"/>
                    </a:lnTo>
                    <a:lnTo>
                      <a:pt x="217" y="225"/>
                    </a:lnTo>
                    <a:lnTo>
                      <a:pt x="217" y="225"/>
                    </a:lnTo>
                    <a:lnTo>
                      <a:pt x="226" y="217"/>
                    </a:lnTo>
                    <a:lnTo>
                      <a:pt x="226" y="217"/>
                    </a:lnTo>
                    <a:lnTo>
                      <a:pt x="236" y="208"/>
                    </a:lnTo>
                    <a:lnTo>
                      <a:pt x="236" y="208"/>
                    </a:lnTo>
                    <a:lnTo>
                      <a:pt x="242" y="205"/>
                    </a:lnTo>
                    <a:lnTo>
                      <a:pt x="247" y="204"/>
                    </a:lnTo>
                    <a:lnTo>
                      <a:pt x="247" y="204"/>
                    </a:lnTo>
                    <a:lnTo>
                      <a:pt x="253" y="203"/>
                    </a:lnTo>
                    <a:lnTo>
                      <a:pt x="256" y="204"/>
                    </a:lnTo>
                    <a:lnTo>
                      <a:pt x="256" y="204"/>
                    </a:lnTo>
                    <a:lnTo>
                      <a:pt x="259" y="205"/>
                    </a:lnTo>
                    <a:lnTo>
                      <a:pt x="262" y="208"/>
                    </a:lnTo>
                    <a:lnTo>
                      <a:pt x="262" y="208"/>
                    </a:lnTo>
                    <a:lnTo>
                      <a:pt x="263" y="212"/>
                    </a:lnTo>
                    <a:lnTo>
                      <a:pt x="263" y="216"/>
                    </a:lnTo>
                    <a:lnTo>
                      <a:pt x="263" y="216"/>
                    </a:lnTo>
                    <a:lnTo>
                      <a:pt x="263" y="223"/>
                    </a:lnTo>
                    <a:lnTo>
                      <a:pt x="260" y="231"/>
                    </a:lnTo>
                    <a:lnTo>
                      <a:pt x="260" y="231"/>
                    </a:lnTo>
                    <a:lnTo>
                      <a:pt x="256" y="238"/>
                    </a:lnTo>
                    <a:lnTo>
                      <a:pt x="250" y="244"/>
                    </a:lnTo>
                    <a:lnTo>
                      <a:pt x="250" y="244"/>
                    </a:lnTo>
                    <a:lnTo>
                      <a:pt x="245" y="248"/>
                    </a:lnTo>
                    <a:lnTo>
                      <a:pt x="245" y="248"/>
                    </a:lnTo>
                    <a:lnTo>
                      <a:pt x="240" y="254"/>
                    </a:lnTo>
                    <a:lnTo>
                      <a:pt x="240" y="254"/>
                    </a:lnTo>
                    <a:lnTo>
                      <a:pt x="235" y="258"/>
                    </a:lnTo>
                    <a:lnTo>
                      <a:pt x="233" y="263"/>
                    </a:lnTo>
                    <a:lnTo>
                      <a:pt x="233" y="263"/>
                    </a:lnTo>
                    <a:lnTo>
                      <a:pt x="235" y="266"/>
                    </a:lnTo>
                    <a:lnTo>
                      <a:pt x="237" y="266"/>
                    </a:lnTo>
                    <a:lnTo>
                      <a:pt x="237" y="266"/>
                    </a:lnTo>
                    <a:lnTo>
                      <a:pt x="239" y="265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49" y="258"/>
                    </a:lnTo>
                    <a:lnTo>
                      <a:pt x="249" y="258"/>
                    </a:lnTo>
                    <a:lnTo>
                      <a:pt x="255" y="253"/>
                    </a:lnTo>
                    <a:lnTo>
                      <a:pt x="255" y="253"/>
                    </a:lnTo>
                    <a:lnTo>
                      <a:pt x="259" y="247"/>
                    </a:lnTo>
                    <a:lnTo>
                      <a:pt x="263" y="243"/>
                    </a:lnTo>
                    <a:lnTo>
                      <a:pt x="264" y="242"/>
                    </a:lnTo>
                    <a:lnTo>
                      <a:pt x="265" y="260"/>
                    </a:lnTo>
                    <a:lnTo>
                      <a:pt x="265" y="260"/>
                    </a:lnTo>
                    <a:lnTo>
                      <a:pt x="255" y="269"/>
                    </a:lnTo>
                    <a:lnTo>
                      <a:pt x="255" y="269"/>
                    </a:lnTo>
                    <a:lnTo>
                      <a:pt x="249" y="274"/>
                    </a:lnTo>
                    <a:lnTo>
                      <a:pt x="244" y="277"/>
                    </a:lnTo>
                    <a:lnTo>
                      <a:pt x="244" y="277"/>
                    </a:lnTo>
                    <a:lnTo>
                      <a:pt x="237" y="281"/>
                    </a:lnTo>
                    <a:lnTo>
                      <a:pt x="231" y="283"/>
                    </a:lnTo>
                    <a:lnTo>
                      <a:pt x="231" y="283"/>
                    </a:lnTo>
                    <a:lnTo>
                      <a:pt x="227" y="284"/>
                    </a:lnTo>
                    <a:lnTo>
                      <a:pt x="223" y="283"/>
                    </a:lnTo>
                    <a:lnTo>
                      <a:pt x="223" y="283"/>
                    </a:lnTo>
                    <a:lnTo>
                      <a:pt x="220" y="282"/>
                    </a:lnTo>
                    <a:lnTo>
                      <a:pt x="218" y="279"/>
                    </a:lnTo>
                    <a:lnTo>
                      <a:pt x="218" y="279"/>
                    </a:lnTo>
                    <a:lnTo>
                      <a:pt x="216" y="275"/>
                    </a:lnTo>
                    <a:lnTo>
                      <a:pt x="216" y="271"/>
                    </a:lnTo>
                    <a:lnTo>
                      <a:pt x="216" y="271"/>
                    </a:lnTo>
                    <a:lnTo>
                      <a:pt x="216" y="263"/>
                    </a:lnTo>
                    <a:lnTo>
                      <a:pt x="218" y="257"/>
                    </a:lnTo>
                    <a:lnTo>
                      <a:pt x="218" y="257"/>
                    </a:lnTo>
                    <a:lnTo>
                      <a:pt x="222" y="250"/>
                    </a:lnTo>
                    <a:lnTo>
                      <a:pt x="228" y="244"/>
                    </a:lnTo>
                    <a:lnTo>
                      <a:pt x="228" y="244"/>
                    </a:lnTo>
                    <a:close/>
                    <a:moveTo>
                      <a:pt x="164" y="257"/>
                    </a:moveTo>
                    <a:lnTo>
                      <a:pt x="164" y="257"/>
                    </a:lnTo>
                    <a:lnTo>
                      <a:pt x="167" y="253"/>
                    </a:lnTo>
                    <a:lnTo>
                      <a:pt x="172" y="248"/>
                    </a:lnTo>
                    <a:lnTo>
                      <a:pt x="179" y="243"/>
                    </a:lnTo>
                    <a:lnTo>
                      <a:pt x="185" y="239"/>
                    </a:lnTo>
                    <a:lnTo>
                      <a:pt x="185" y="239"/>
                    </a:lnTo>
                    <a:lnTo>
                      <a:pt x="196" y="233"/>
                    </a:lnTo>
                    <a:lnTo>
                      <a:pt x="196" y="233"/>
                    </a:lnTo>
                    <a:lnTo>
                      <a:pt x="205" y="230"/>
                    </a:lnTo>
                    <a:lnTo>
                      <a:pt x="205" y="247"/>
                    </a:lnTo>
                    <a:lnTo>
                      <a:pt x="204" y="248"/>
                    </a:lnTo>
                    <a:lnTo>
                      <a:pt x="204" y="248"/>
                    </a:lnTo>
                    <a:lnTo>
                      <a:pt x="196" y="249"/>
                    </a:lnTo>
                    <a:lnTo>
                      <a:pt x="196" y="249"/>
                    </a:lnTo>
                    <a:lnTo>
                      <a:pt x="189" y="252"/>
                    </a:lnTo>
                    <a:lnTo>
                      <a:pt x="189" y="252"/>
                    </a:lnTo>
                    <a:lnTo>
                      <a:pt x="183" y="256"/>
                    </a:lnTo>
                    <a:lnTo>
                      <a:pt x="179" y="260"/>
                    </a:lnTo>
                    <a:lnTo>
                      <a:pt x="179" y="260"/>
                    </a:lnTo>
                    <a:lnTo>
                      <a:pt x="175" y="265"/>
                    </a:lnTo>
                    <a:lnTo>
                      <a:pt x="175" y="270"/>
                    </a:lnTo>
                    <a:lnTo>
                      <a:pt x="175" y="271"/>
                    </a:lnTo>
                    <a:lnTo>
                      <a:pt x="175" y="271"/>
                    </a:lnTo>
                    <a:lnTo>
                      <a:pt x="190" y="263"/>
                    </a:lnTo>
                    <a:lnTo>
                      <a:pt x="190" y="263"/>
                    </a:lnTo>
                    <a:lnTo>
                      <a:pt x="195" y="261"/>
                    </a:lnTo>
                    <a:lnTo>
                      <a:pt x="201" y="261"/>
                    </a:lnTo>
                    <a:lnTo>
                      <a:pt x="201" y="261"/>
                    </a:lnTo>
                    <a:lnTo>
                      <a:pt x="205" y="261"/>
                    </a:lnTo>
                    <a:lnTo>
                      <a:pt x="209" y="265"/>
                    </a:lnTo>
                    <a:lnTo>
                      <a:pt x="209" y="265"/>
                    </a:lnTo>
                    <a:lnTo>
                      <a:pt x="210" y="269"/>
                    </a:lnTo>
                    <a:lnTo>
                      <a:pt x="211" y="275"/>
                    </a:lnTo>
                    <a:lnTo>
                      <a:pt x="211" y="275"/>
                    </a:lnTo>
                    <a:lnTo>
                      <a:pt x="210" y="284"/>
                    </a:lnTo>
                    <a:lnTo>
                      <a:pt x="207" y="294"/>
                    </a:lnTo>
                    <a:lnTo>
                      <a:pt x="207" y="294"/>
                    </a:lnTo>
                    <a:lnTo>
                      <a:pt x="201" y="301"/>
                    </a:lnTo>
                    <a:lnTo>
                      <a:pt x="198" y="304"/>
                    </a:lnTo>
                    <a:lnTo>
                      <a:pt x="194" y="307"/>
                    </a:lnTo>
                    <a:lnTo>
                      <a:pt x="194" y="307"/>
                    </a:lnTo>
                    <a:lnTo>
                      <a:pt x="187" y="310"/>
                    </a:lnTo>
                    <a:lnTo>
                      <a:pt x="187" y="310"/>
                    </a:lnTo>
                    <a:lnTo>
                      <a:pt x="183" y="311"/>
                    </a:lnTo>
                    <a:lnTo>
                      <a:pt x="183" y="311"/>
                    </a:lnTo>
                    <a:lnTo>
                      <a:pt x="180" y="310"/>
                    </a:lnTo>
                    <a:lnTo>
                      <a:pt x="176" y="309"/>
                    </a:lnTo>
                    <a:lnTo>
                      <a:pt x="176" y="316"/>
                    </a:lnTo>
                    <a:lnTo>
                      <a:pt x="158" y="326"/>
                    </a:lnTo>
                    <a:lnTo>
                      <a:pt x="157" y="280"/>
                    </a:lnTo>
                    <a:lnTo>
                      <a:pt x="157" y="280"/>
                    </a:lnTo>
                    <a:lnTo>
                      <a:pt x="157" y="273"/>
                    </a:lnTo>
                    <a:lnTo>
                      <a:pt x="158" y="268"/>
                    </a:lnTo>
                    <a:lnTo>
                      <a:pt x="161" y="262"/>
                    </a:lnTo>
                    <a:lnTo>
                      <a:pt x="164" y="257"/>
                    </a:lnTo>
                    <a:lnTo>
                      <a:pt x="164" y="257"/>
                    </a:lnTo>
                    <a:close/>
                    <a:moveTo>
                      <a:pt x="175" y="298"/>
                    </a:moveTo>
                    <a:lnTo>
                      <a:pt x="175" y="298"/>
                    </a:lnTo>
                    <a:lnTo>
                      <a:pt x="177" y="299"/>
                    </a:lnTo>
                    <a:lnTo>
                      <a:pt x="180" y="299"/>
                    </a:lnTo>
                    <a:lnTo>
                      <a:pt x="180" y="299"/>
                    </a:lnTo>
                    <a:lnTo>
                      <a:pt x="183" y="298"/>
                    </a:lnTo>
                    <a:lnTo>
                      <a:pt x="185" y="297"/>
                    </a:lnTo>
                    <a:lnTo>
                      <a:pt x="185" y="297"/>
                    </a:lnTo>
                    <a:lnTo>
                      <a:pt x="189" y="295"/>
                    </a:lnTo>
                    <a:lnTo>
                      <a:pt x="191" y="292"/>
                    </a:lnTo>
                    <a:lnTo>
                      <a:pt x="191" y="292"/>
                    </a:lnTo>
                    <a:lnTo>
                      <a:pt x="193" y="288"/>
                    </a:lnTo>
                    <a:lnTo>
                      <a:pt x="193" y="284"/>
                    </a:lnTo>
                    <a:lnTo>
                      <a:pt x="193" y="284"/>
                    </a:lnTo>
                    <a:lnTo>
                      <a:pt x="193" y="281"/>
                    </a:lnTo>
                    <a:lnTo>
                      <a:pt x="192" y="280"/>
                    </a:lnTo>
                    <a:lnTo>
                      <a:pt x="192" y="280"/>
                    </a:lnTo>
                    <a:lnTo>
                      <a:pt x="190" y="279"/>
                    </a:lnTo>
                    <a:lnTo>
                      <a:pt x="189" y="279"/>
                    </a:lnTo>
                    <a:lnTo>
                      <a:pt x="189" y="279"/>
                    </a:lnTo>
                    <a:lnTo>
                      <a:pt x="183" y="281"/>
                    </a:lnTo>
                    <a:lnTo>
                      <a:pt x="183" y="281"/>
                    </a:lnTo>
                    <a:lnTo>
                      <a:pt x="175" y="284"/>
                    </a:lnTo>
                    <a:lnTo>
                      <a:pt x="175" y="298"/>
                    </a:lnTo>
                    <a:close/>
                    <a:moveTo>
                      <a:pt x="145" y="334"/>
                    </a:moveTo>
                    <a:lnTo>
                      <a:pt x="128" y="344"/>
                    </a:lnTo>
                    <a:lnTo>
                      <a:pt x="126" y="249"/>
                    </a:lnTo>
                    <a:lnTo>
                      <a:pt x="144" y="239"/>
                    </a:lnTo>
                    <a:lnTo>
                      <a:pt x="145" y="334"/>
                    </a:lnTo>
                    <a:close/>
                    <a:moveTo>
                      <a:pt x="87" y="297"/>
                    </a:moveTo>
                    <a:lnTo>
                      <a:pt x="87" y="297"/>
                    </a:lnTo>
                    <a:lnTo>
                      <a:pt x="93" y="294"/>
                    </a:lnTo>
                    <a:lnTo>
                      <a:pt x="99" y="292"/>
                    </a:lnTo>
                    <a:lnTo>
                      <a:pt x="104" y="293"/>
                    </a:lnTo>
                    <a:lnTo>
                      <a:pt x="109" y="294"/>
                    </a:lnTo>
                    <a:lnTo>
                      <a:pt x="109" y="294"/>
                    </a:lnTo>
                    <a:lnTo>
                      <a:pt x="112" y="297"/>
                    </a:lnTo>
                    <a:lnTo>
                      <a:pt x="116" y="302"/>
                    </a:lnTo>
                    <a:lnTo>
                      <a:pt x="117" y="309"/>
                    </a:lnTo>
                    <a:lnTo>
                      <a:pt x="118" y="316"/>
                    </a:lnTo>
                    <a:lnTo>
                      <a:pt x="118" y="316"/>
                    </a:lnTo>
                    <a:lnTo>
                      <a:pt x="117" y="325"/>
                    </a:lnTo>
                    <a:lnTo>
                      <a:pt x="116" y="333"/>
                    </a:lnTo>
                    <a:lnTo>
                      <a:pt x="113" y="340"/>
                    </a:lnTo>
                    <a:lnTo>
                      <a:pt x="109" y="348"/>
                    </a:lnTo>
                    <a:lnTo>
                      <a:pt x="109" y="348"/>
                    </a:lnTo>
                    <a:lnTo>
                      <a:pt x="104" y="354"/>
                    </a:lnTo>
                    <a:lnTo>
                      <a:pt x="99" y="361"/>
                    </a:lnTo>
                    <a:lnTo>
                      <a:pt x="92" y="366"/>
                    </a:lnTo>
                    <a:lnTo>
                      <a:pt x="85" y="371"/>
                    </a:lnTo>
                    <a:lnTo>
                      <a:pt x="85" y="371"/>
                    </a:lnTo>
                    <a:lnTo>
                      <a:pt x="78" y="376"/>
                    </a:lnTo>
                    <a:lnTo>
                      <a:pt x="78" y="376"/>
                    </a:lnTo>
                    <a:lnTo>
                      <a:pt x="72" y="378"/>
                    </a:lnTo>
                    <a:lnTo>
                      <a:pt x="72" y="378"/>
                    </a:lnTo>
                    <a:lnTo>
                      <a:pt x="66" y="379"/>
                    </a:lnTo>
                    <a:lnTo>
                      <a:pt x="63" y="379"/>
                    </a:lnTo>
                    <a:lnTo>
                      <a:pt x="62" y="362"/>
                    </a:lnTo>
                    <a:lnTo>
                      <a:pt x="64" y="361"/>
                    </a:lnTo>
                    <a:lnTo>
                      <a:pt x="67" y="361"/>
                    </a:lnTo>
                    <a:lnTo>
                      <a:pt x="71" y="361"/>
                    </a:lnTo>
                    <a:lnTo>
                      <a:pt x="71" y="361"/>
                    </a:lnTo>
                    <a:lnTo>
                      <a:pt x="76" y="360"/>
                    </a:lnTo>
                    <a:lnTo>
                      <a:pt x="76" y="360"/>
                    </a:lnTo>
                    <a:lnTo>
                      <a:pt x="83" y="357"/>
                    </a:lnTo>
                    <a:lnTo>
                      <a:pt x="83" y="357"/>
                    </a:lnTo>
                    <a:lnTo>
                      <a:pt x="90" y="352"/>
                    </a:lnTo>
                    <a:lnTo>
                      <a:pt x="90" y="352"/>
                    </a:lnTo>
                    <a:lnTo>
                      <a:pt x="94" y="347"/>
                    </a:lnTo>
                    <a:lnTo>
                      <a:pt x="94" y="347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35"/>
                    </a:lnTo>
                    <a:lnTo>
                      <a:pt x="100" y="330"/>
                    </a:lnTo>
                    <a:lnTo>
                      <a:pt x="61" y="353"/>
                    </a:lnTo>
                    <a:lnTo>
                      <a:pt x="61" y="346"/>
                    </a:lnTo>
                    <a:lnTo>
                      <a:pt x="61" y="346"/>
                    </a:lnTo>
                    <a:lnTo>
                      <a:pt x="61" y="338"/>
                    </a:lnTo>
                    <a:lnTo>
                      <a:pt x="62" y="330"/>
                    </a:lnTo>
                    <a:lnTo>
                      <a:pt x="64" y="324"/>
                    </a:lnTo>
                    <a:lnTo>
                      <a:pt x="67" y="317"/>
                    </a:lnTo>
                    <a:lnTo>
                      <a:pt x="67" y="317"/>
                    </a:lnTo>
                    <a:lnTo>
                      <a:pt x="71" y="311"/>
                    </a:lnTo>
                    <a:lnTo>
                      <a:pt x="75" y="306"/>
                    </a:lnTo>
                    <a:lnTo>
                      <a:pt x="80" y="301"/>
                    </a:lnTo>
                    <a:lnTo>
                      <a:pt x="87" y="297"/>
                    </a:lnTo>
                    <a:lnTo>
                      <a:pt x="87" y="297"/>
                    </a:lnTo>
                    <a:close/>
                    <a:moveTo>
                      <a:pt x="100" y="317"/>
                    </a:moveTo>
                    <a:lnTo>
                      <a:pt x="100" y="317"/>
                    </a:lnTo>
                    <a:lnTo>
                      <a:pt x="99" y="312"/>
                    </a:lnTo>
                    <a:lnTo>
                      <a:pt x="97" y="309"/>
                    </a:lnTo>
                    <a:lnTo>
                      <a:pt x="97" y="309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3" y="313"/>
                    </a:lnTo>
                    <a:lnTo>
                      <a:pt x="81" y="319"/>
                    </a:lnTo>
                    <a:lnTo>
                      <a:pt x="81" y="319"/>
                    </a:lnTo>
                    <a:lnTo>
                      <a:pt x="79" y="324"/>
                    </a:lnTo>
                    <a:lnTo>
                      <a:pt x="79" y="330"/>
                    </a:lnTo>
                    <a:lnTo>
                      <a:pt x="100" y="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š1ïdê">
              <a:extLst>
                <a:ext uri="{FF2B5EF4-FFF2-40B4-BE49-F238E27FC236}">
                  <a16:creationId xmlns:a16="http://schemas.microsoft.com/office/drawing/2014/main" id="{A6434DB2-5D39-4FE7-93E5-F5C690B4C574}"/>
                </a:ext>
              </a:extLst>
            </p:cNvPr>
            <p:cNvGrpSpPr/>
            <p:nvPr/>
          </p:nvGrpSpPr>
          <p:grpSpPr>
            <a:xfrm>
              <a:off x="663742" y="1224000"/>
              <a:ext cx="5742201" cy="1382273"/>
              <a:chOff x="727728" y="3108439"/>
              <a:chExt cx="5742201" cy="1382273"/>
            </a:xfrm>
          </p:grpSpPr>
          <p:sp>
            <p:nvSpPr>
              <p:cNvPr id="19" name="ïšļîḓè">
                <a:extLst>
                  <a:ext uri="{FF2B5EF4-FFF2-40B4-BE49-F238E27FC236}">
                    <a16:creationId xmlns:a16="http://schemas.microsoft.com/office/drawing/2014/main" id="{B09BC666-603E-4B79-9E2C-100E02CCDEBF}"/>
                  </a:ext>
                </a:extLst>
              </p:cNvPr>
              <p:cNvSpPr/>
              <p:nvPr/>
            </p:nvSpPr>
            <p:spPr>
              <a:xfrm>
                <a:off x="727728" y="3304653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01</a:t>
                </a:r>
                <a:endParaRPr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îşļíḋé">
                <a:extLst>
                  <a:ext uri="{FF2B5EF4-FFF2-40B4-BE49-F238E27FC236}">
                    <a16:creationId xmlns:a16="http://schemas.microsoft.com/office/drawing/2014/main" id="{187B9C8C-17B5-4159-AEDD-68CD98CAB006}"/>
                  </a:ext>
                </a:extLst>
              </p:cNvPr>
              <p:cNvSpPr/>
              <p:nvPr/>
            </p:nvSpPr>
            <p:spPr bwMode="auto">
              <a:xfrm>
                <a:off x="1420537" y="3521319"/>
                <a:ext cx="5049392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21" name="î$ḷiḍe">
                <a:extLst>
                  <a:ext uri="{FF2B5EF4-FFF2-40B4-BE49-F238E27FC236}">
                    <a16:creationId xmlns:a16="http://schemas.microsoft.com/office/drawing/2014/main" id="{5CE99F45-3D92-42E6-A24C-742C29A3579F}"/>
                  </a:ext>
                </a:extLst>
              </p:cNvPr>
              <p:cNvSpPr txBox="1"/>
              <p:nvPr/>
            </p:nvSpPr>
            <p:spPr bwMode="auto">
              <a:xfrm>
                <a:off x="1420537" y="3108439"/>
                <a:ext cx="504939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grpSp>
          <p:nvGrpSpPr>
            <p:cNvPr id="8" name="ïṩḻiḋé">
              <a:extLst>
                <a:ext uri="{FF2B5EF4-FFF2-40B4-BE49-F238E27FC236}">
                  <a16:creationId xmlns:a16="http://schemas.microsoft.com/office/drawing/2014/main" id="{41B0635B-972A-4A5C-8D2B-E6A4A6C642A0}"/>
                </a:ext>
              </a:extLst>
            </p:cNvPr>
            <p:cNvGrpSpPr/>
            <p:nvPr/>
          </p:nvGrpSpPr>
          <p:grpSpPr>
            <a:xfrm>
              <a:off x="663742" y="2950407"/>
              <a:ext cx="5742201" cy="1382273"/>
              <a:chOff x="727728" y="3108439"/>
              <a:chExt cx="5742201" cy="1382273"/>
            </a:xfrm>
          </p:grpSpPr>
          <p:sp>
            <p:nvSpPr>
              <p:cNvPr id="16" name="î$ľîḓê">
                <a:extLst>
                  <a:ext uri="{FF2B5EF4-FFF2-40B4-BE49-F238E27FC236}">
                    <a16:creationId xmlns:a16="http://schemas.microsoft.com/office/drawing/2014/main" id="{2DD25EE4-7A12-4848-AD0C-CA92BC26415E}"/>
                  </a:ext>
                </a:extLst>
              </p:cNvPr>
              <p:cNvSpPr/>
              <p:nvPr/>
            </p:nvSpPr>
            <p:spPr>
              <a:xfrm>
                <a:off x="727728" y="3304653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defRPr sz="3200"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02</a:t>
                </a:r>
                <a:endParaRPr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išḷïďé">
                <a:extLst>
                  <a:ext uri="{FF2B5EF4-FFF2-40B4-BE49-F238E27FC236}">
                    <a16:creationId xmlns:a16="http://schemas.microsoft.com/office/drawing/2014/main" id="{95CBAAEC-EA57-4907-97C3-0249CC724565}"/>
                  </a:ext>
                </a:extLst>
              </p:cNvPr>
              <p:cNvSpPr/>
              <p:nvPr/>
            </p:nvSpPr>
            <p:spPr bwMode="auto">
              <a:xfrm>
                <a:off x="1420537" y="3521319"/>
                <a:ext cx="5049392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18" name="iṩḷiḍé">
                <a:extLst>
                  <a:ext uri="{FF2B5EF4-FFF2-40B4-BE49-F238E27FC236}">
                    <a16:creationId xmlns:a16="http://schemas.microsoft.com/office/drawing/2014/main" id="{6562D799-92E7-49EC-8E31-5318D404E47B}"/>
                  </a:ext>
                </a:extLst>
              </p:cNvPr>
              <p:cNvSpPr txBox="1"/>
              <p:nvPr/>
            </p:nvSpPr>
            <p:spPr bwMode="auto">
              <a:xfrm>
                <a:off x="1420537" y="3108439"/>
                <a:ext cx="504939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F46C814-506F-48BC-AF8D-0C6D3FCFED22}"/>
                </a:ext>
              </a:extLst>
            </p:cNvPr>
            <p:cNvCxnSpPr/>
            <p:nvPr/>
          </p:nvCxnSpPr>
          <p:spPr>
            <a:xfrm>
              <a:off x="1476455" y="2730565"/>
              <a:ext cx="492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íślîde">
              <a:extLst>
                <a:ext uri="{FF2B5EF4-FFF2-40B4-BE49-F238E27FC236}">
                  <a16:creationId xmlns:a16="http://schemas.microsoft.com/office/drawing/2014/main" id="{FC7801F8-C6A5-4AF3-B69B-91A86AE66069}"/>
                </a:ext>
              </a:extLst>
            </p:cNvPr>
            <p:cNvGrpSpPr/>
            <p:nvPr/>
          </p:nvGrpSpPr>
          <p:grpSpPr>
            <a:xfrm>
              <a:off x="663742" y="4676814"/>
              <a:ext cx="5742201" cy="1382273"/>
              <a:chOff x="727728" y="3108439"/>
              <a:chExt cx="5742201" cy="1382273"/>
            </a:xfrm>
          </p:grpSpPr>
          <p:sp>
            <p:nvSpPr>
              <p:cNvPr id="13" name="ïšļiďê">
                <a:extLst>
                  <a:ext uri="{FF2B5EF4-FFF2-40B4-BE49-F238E27FC236}">
                    <a16:creationId xmlns:a16="http://schemas.microsoft.com/office/drawing/2014/main" id="{BBBBC6DE-2C00-4D35-915C-03E5EDFC9B01}"/>
                  </a:ext>
                </a:extLst>
              </p:cNvPr>
              <p:cNvSpPr/>
              <p:nvPr/>
            </p:nvSpPr>
            <p:spPr>
              <a:xfrm>
                <a:off x="727728" y="3304653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defRPr sz="3200"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14" name="îṩḷíḓé">
                <a:extLst>
                  <a:ext uri="{FF2B5EF4-FFF2-40B4-BE49-F238E27FC236}">
                    <a16:creationId xmlns:a16="http://schemas.microsoft.com/office/drawing/2014/main" id="{4E85336E-0A28-45BD-A39B-26AEBD437B89}"/>
                  </a:ext>
                </a:extLst>
              </p:cNvPr>
              <p:cNvSpPr/>
              <p:nvPr/>
            </p:nvSpPr>
            <p:spPr bwMode="auto">
              <a:xfrm>
                <a:off x="1420537" y="3521319"/>
                <a:ext cx="5049392" cy="96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You can use the icon library in </a:t>
                </a:r>
                <a:r>
                  <a:rPr lang="en-US" altLang="zh-CN" sz="1100" dirty="0" err="1"/>
                  <a:t>iSlide</a:t>
                </a:r>
                <a:r>
                  <a:rPr lang="en-US" altLang="zh-CN" sz="1100" dirty="0"/>
                  <a:t>  (www.islide.cc) to filter and replace existing icon elements with one click.</a:t>
                </a:r>
              </a:p>
            </p:txBody>
          </p:sp>
          <p:sp>
            <p:nvSpPr>
              <p:cNvPr id="15" name="iṩļiḑe">
                <a:extLst>
                  <a:ext uri="{FF2B5EF4-FFF2-40B4-BE49-F238E27FC236}">
                    <a16:creationId xmlns:a16="http://schemas.microsoft.com/office/drawing/2014/main" id="{D037231F-6B76-4447-BF67-D3DF065B4E0B}"/>
                  </a:ext>
                </a:extLst>
              </p:cNvPr>
              <p:cNvSpPr txBox="1"/>
              <p:nvPr/>
            </p:nvSpPr>
            <p:spPr bwMode="auto">
              <a:xfrm>
                <a:off x="1420537" y="3108439"/>
                <a:ext cx="5049392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2255DA1-69CB-46FA-87CD-F6BA35995685}"/>
                </a:ext>
              </a:extLst>
            </p:cNvPr>
            <p:cNvCxnSpPr/>
            <p:nvPr/>
          </p:nvCxnSpPr>
          <p:spPr>
            <a:xfrm>
              <a:off x="1476455" y="6143625"/>
              <a:ext cx="492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618096C-4B35-4A5C-9B8D-F0F42CB2988B}"/>
                </a:ext>
              </a:extLst>
            </p:cNvPr>
            <p:cNvCxnSpPr/>
            <p:nvPr/>
          </p:nvCxnSpPr>
          <p:spPr>
            <a:xfrm>
              <a:off x="1476455" y="4398558"/>
              <a:ext cx="4929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49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BA973-C26C-4A9E-A413-51B19020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8B2014-A022-4015-98BA-1D361874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2bfc4976-6e52-4a80-ad58-1f98eccebb4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1F59E66-0300-41AD-AE23-E9293CE847C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17383" y="1803762"/>
            <a:ext cx="9757237" cy="3650235"/>
            <a:chOff x="1217383" y="1803762"/>
            <a:chExt cx="9757237" cy="3650235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E09F4B9-952A-476D-B1E8-76F9A1909FF0}"/>
                </a:ext>
              </a:extLst>
            </p:cNvPr>
            <p:cNvCxnSpPr/>
            <p:nvPr/>
          </p:nvCxnSpPr>
          <p:spPr>
            <a:xfrm flipV="1">
              <a:off x="3616918" y="2425739"/>
              <a:ext cx="0" cy="1095757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ṡ1iḓè">
              <a:extLst>
                <a:ext uri="{FF2B5EF4-FFF2-40B4-BE49-F238E27FC236}">
                  <a16:creationId xmlns:a16="http://schemas.microsoft.com/office/drawing/2014/main" id="{2C854E2B-73A6-469D-B5EF-ACC91675C1BD}"/>
                </a:ext>
              </a:extLst>
            </p:cNvPr>
            <p:cNvSpPr/>
            <p:nvPr/>
          </p:nvSpPr>
          <p:spPr>
            <a:xfrm>
              <a:off x="3557198" y="2306299"/>
              <a:ext cx="119440" cy="11944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" name="í$ľïḋê">
              <a:extLst>
                <a:ext uri="{FF2B5EF4-FFF2-40B4-BE49-F238E27FC236}">
                  <a16:creationId xmlns:a16="http://schemas.microsoft.com/office/drawing/2014/main" id="{03768167-A6E9-4EFB-B94E-CE34AE83FA4D}"/>
                </a:ext>
              </a:extLst>
            </p:cNvPr>
            <p:cNvSpPr/>
            <p:nvPr/>
          </p:nvSpPr>
          <p:spPr>
            <a:xfrm>
              <a:off x="6037942" y="2306299"/>
              <a:ext cx="119440" cy="11944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" name="išľîdè">
              <a:extLst>
                <a:ext uri="{FF2B5EF4-FFF2-40B4-BE49-F238E27FC236}">
                  <a16:creationId xmlns:a16="http://schemas.microsoft.com/office/drawing/2014/main" id="{23C489AD-066B-44DE-9C24-7CB48AF09892}"/>
                </a:ext>
              </a:extLst>
            </p:cNvPr>
            <p:cNvSpPr/>
            <p:nvPr/>
          </p:nvSpPr>
          <p:spPr>
            <a:xfrm>
              <a:off x="8524510" y="2306299"/>
              <a:ext cx="119441" cy="11944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" name="ïşľíḓé">
              <a:extLst>
                <a:ext uri="{FF2B5EF4-FFF2-40B4-BE49-F238E27FC236}">
                  <a16:creationId xmlns:a16="http://schemas.microsoft.com/office/drawing/2014/main" id="{6A6E81EA-6433-4F61-8872-85027B64EEA2}"/>
                </a:ext>
              </a:extLst>
            </p:cNvPr>
            <p:cNvSpPr txBox="1"/>
            <p:nvPr/>
          </p:nvSpPr>
          <p:spPr>
            <a:xfrm>
              <a:off x="2743098" y="1803762"/>
              <a:ext cx="1747640" cy="416609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marL="0" indent="0" algn="ctr">
                <a:buNone/>
              </a:pPr>
              <a:r>
                <a:rPr lang="en-US" altLang="zh-CN" sz="2000" b="1" dirty="0"/>
                <a:t>Keyword</a:t>
              </a:r>
              <a:endParaRPr lang="zh-CN" altLang="en-US" sz="2000" b="1" dirty="0"/>
            </a:p>
          </p:txBody>
        </p:sp>
        <p:sp>
          <p:nvSpPr>
            <p:cNvPr id="11" name="îśľïdé">
              <a:extLst>
                <a:ext uri="{FF2B5EF4-FFF2-40B4-BE49-F238E27FC236}">
                  <a16:creationId xmlns:a16="http://schemas.microsoft.com/office/drawing/2014/main" id="{0ECBD8DB-FDC0-40CA-8D9D-462BCA33EC1A}"/>
                </a:ext>
              </a:extLst>
            </p:cNvPr>
            <p:cNvSpPr/>
            <p:nvPr/>
          </p:nvSpPr>
          <p:spPr>
            <a:xfrm>
              <a:off x="1217383" y="2941150"/>
              <a:ext cx="2292169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ïŝ1ïḍê">
              <a:extLst>
                <a:ext uri="{FF2B5EF4-FFF2-40B4-BE49-F238E27FC236}">
                  <a16:creationId xmlns:a16="http://schemas.microsoft.com/office/drawing/2014/main" id="{2496D637-FA13-43EE-A91C-D69FB6A0250B}"/>
                </a:ext>
              </a:extLst>
            </p:cNvPr>
            <p:cNvSpPr/>
            <p:nvPr/>
          </p:nvSpPr>
          <p:spPr>
            <a:xfrm>
              <a:off x="3709814" y="2941150"/>
              <a:ext cx="2292169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îŝḻíďê">
              <a:extLst>
                <a:ext uri="{FF2B5EF4-FFF2-40B4-BE49-F238E27FC236}">
                  <a16:creationId xmlns:a16="http://schemas.microsoft.com/office/drawing/2014/main" id="{140DCD0E-133A-4129-8001-34E5BCFEFD17}"/>
                </a:ext>
              </a:extLst>
            </p:cNvPr>
            <p:cNvSpPr/>
            <p:nvPr/>
          </p:nvSpPr>
          <p:spPr>
            <a:xfrm>
              <a:off x="6202246" y="2941150"/>
              <a:ext cx="2292163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ŝḻíḍe">
              <a:extLst>
                <a:ext uri="{FF2B5EF4-FFF2-40B4-BE49-F238E27FC236}">
                  <a16:creationId xmlns:a16="http://schemas.microsoft.com/office/drawing/2014/main" id="{C2903F0B-2889-4C88-9BD9-E9F20E216F19}"/>
                </a:ext>
              </a:extLst>
            </p:cNvPr>
            <p:cNvSpPr/>
            <p:nvPr/>
          </p:nvSpPr>
          <p:spPr>
            <a:xfrm>
              <a:off x="8682458" y="2941150"/>
              <a:ext cx="2292162" cy="117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íṣļïḍè">
              <a:extLst>
                <a:ext uri="{FF2B5EF4-FFF2-40B4-BE49-F238E27FC236}">
                  <a16:creationId xmlns:a16="http://schemas.microsoft.com/office/drawing/2014/main" id="{F37B1D93-E9B2-44B4-A220-6397289B2121}"/>
                </a:ext>
              </a:extLst>
            </p:cNvPr>
            <p:cNvSpPr/>
            <p:nvPr/>
          </p:nvSpPr>
          <p:spPr>
            <a:xfrm>
              <a:off x="2707953" y="3368773"/>
              <a:ext cx="1817930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ïṧļíḍé">
              <a:extLst>
                <a:ext uri="{FF2B5EF4-FFF2-40B4-BE49-F238E27FC236}">
                  <a16:creationId xmlns:a16="http://schemas.microsoft.com/office/drawing/2014/main" id="{D048703C-4B33-4D4B-907B-BD9BEDD37517}"/>
                </a:ext>
              </a:extLst>
            </p:cNvPr>
            <p:cNvSpPr/>
            <p:nvPr/>
          </p:nvSpPr>
          <p:spPr>
            <a:xfrm>
              <a:off x="7587897" y="1803762"/>
              <a:ext cx="1992666" cy="4166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a14="http://schemas.microsoft.com/office/drawing/2010/main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dirty="0"/>
                <a:t>Keyword</a:t>
              </a:r>
              <a:endParaRPr lang="zh-CN" altLang="en-US" sz="2000" b="1" dirty="0"/>
            </a:p>
          </p:txBody>
        </p:sp>
        <p:sp>
          <p:nvSpPr>
            <p:cNvPr id="17" name="ïṩ1îďé">
              <a:extLst>
                <a:ext uri="{FF2B5EF4-FFF2-40B4-BE49-F238E27FC236}">
                  <a16:creationId xmlns:a16="http://schemas.microsoft.com/office/drawing/2014/main" id="{A1F25D40-A844-4DDB-B271-726870CEBE91}"/>
                </a:ext>
              </a:extLst>
            </p:cNvPr>
            <p:cNvSpPr/>
            <p:nvPr/>
          </p:nvSpPr>
          <p:spPr>
            <a:xfrm>
              <a:off x="5101329" y="1803762"/>
              <a:ext cx="1992666" cy="4166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a16="http://schemas.microsoft.com/office/drawing/2014/main" xmlns:a14="http://schemas.microsoft.com/office/drawing/2010/main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000" b="1" dirty="0"/>
                <a:t>Keyword</a:t>
              </a:r>
              <a:endParaRPr lang="zh-CN" altLang="en-US" sz="2000" b="1" dirty="0"/>
            </a:p>
          </p:txBody>
        </p:sp>
        <p:grpSp>
          <p:nvGrpSpPr>
            <p:cNvPr id="18" name="îślide">
              <a:extLst>
                <a:ext uri="{FF2B5EF4-FFF2-40B4-BE49-F238E27FC236}">
                  <a16:creationId xmlns:a16="http://schemas.microsoft.com/office/drawing/2014/main" id="{62FE91D5-77F8-43EA-B18C-F5F3991D95D7}"/>
                </a:ext>
              </a:extLst>
            </p:cNvPr>
            <p:cNvGrpSpPr/>
            <p:nvPr/>
          </p:nvGrpSpPr>
          <p:grpSpPr>
            <a:xfrm>
              <a:off x="1407747" y="4509000"/>
              <a:ext cx="1898253" cy="944997"/>
              <a:chOff x="1407747" y="4509000"/>
              <a:chExt cx="1898253" cy="944997"/>
            </a:xfrm>
          </p:grpSpPr>
          <p:sp>
            <p:nvSpPr>
              <p:cNvPr id="36" name="ïSľîḋ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1407747" y="4896598"/>
                <a:ext cx="189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7" name="íṣ1îḓê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1407747" y="4509000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19" name="íšľídé">
              <a:extLst>
                <a:ext uri="{FF2B5EF4-FFF2-40B4-BE49-F238E27FC236}">
                  <a16:creationId xmlns:a16="http://schemas.microsoft.com/office/drawing/2014/main" id="{D2951923-9B76-492E-8E28-296D79E9B1DF}"/>
                </a:ext>
              </a:extLst>
            </p:cNvPr>
            <p:cNvGrpSpPr/>
            <p:nvPr/>
          </p:nvGrpSpPr>
          <p:grpSpPr>
            <a:xfrm>
              <a:off x="3900498" y="4509000"/>
              <a:ext cx="1898253" cy="944997"/>
              <a:chOff x="3900498" y="4509000"/>
              <a:chExt cx="1898253" cy="944997"/>
            </a:xfrm>
          </p:grpSpPr>
          <p:sp>
            <p:nvSpPr>
              <p:cNvPr id="34" name="ïśḻiḑ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3900498" y="4896598"/>
                <a:ext cx="189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5" name="isľîďé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3900498" y="4509000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0" name="îṥḷiḑe">
              <a:extLst>
                <a:ext uri="{FF2B5EF4-FFF2-40B4-BE49-F238E27FC236}">
                  <a16:creationId xmlns:a16="http://schemas.microsoft.com/office/drawing/2014/main" id="{DFCA5280-29BE-454D-B51B-F3899355F2BA}"/>
                </a:ext>
              </a:extLst>
            </p:cNvPr>
            <p:cNvGrpSpPr/>
            <p:nvPr/>
          </p:nvGrpSpPr>
          <p:grpSpPr>
            <a:xfrm>
              <a:off x="6393249" y="4509000"/>
              <a:ext cx="1898253" cy="944997"/>
              <a:chOff x="6393249" y="4509000"/>
              <a:chExt cx="1898253" cy="944997"/>
            </a:xfrm>
          </p:grpSpPr>
          <p:sp>
            <p:nvSpPr>
              <p:cNvPr id="32" name="islíḍè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393249" y="4896598"/>
                <a:ext cx="189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3" name="ïšḻiḍè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393249" y="4509000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grpSp>
          <p:nvGrpSpPr>
            <p:cNvPr id="21" name="iśľiḑé">
              <a:extLst>
                <a:ext uri="{FF2B5EF4-FFF2-40B4-BE49-F238E27FC236}">
                  <a16:creationId xmlns:a16="http://schemas.microsoft.com/office/drawing/2014/main" id="{50671BEA-FD6A-48CE-BFFA-8BDC0AA5AD75}"/>
                </a:ext>
              </a:extLst>
            </p:cNvPr>
            <p:cNvGrpSpPr/>
            <p:nvPr/>
          </p:nvGrpSpPr>
          <p:grpSpPr>
            <a:xfrm>
              <a:off x="8886000" y="4509000"/>
              <a:ext cx="1898253" cy="944997"/>
              <a:chOff x="8886000" y="4509000"/>
              <a:chExt cx="1898253" cy="944997"/>
            </a:xfrm>
          </p:grpSpPr>
          <p:sp>
            <p:nvSpPr>
              <p:cNvPr id="30" name="îṧľiḑé">
                <a:extLst>
                  <a:ext uri="{FF2B5EF4-FFF2-40B4-BE49-F238E27FC236}">
                    <a16:creationId xmlns:a16="http://schemas.microsoft.com/office/drawing/2014/main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8886000" y="4896598"/>
                <a:ext cx="189825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1" name="iṩḻîḓe">
                <a:extLst>
                  <a:ext uri="{FF2B5EF4-FFF2-40B4-BE49-F238E27FC236}">
                    <a16:creationId xmlns:a16="http://schemas.microsoft.com/office/drawing/2014/main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8886000" y="4509000"/>
                <a:ext cx="189825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9CBFE74-DEB9-4015-826E-B3980A3860A7}"/>
                </a:ext>
              </a:extLst>
            </p:cNvPr>
            <p:cNvCxnSpPr/>
            <p:nvPr/>
          </p:nvCxnSpPr>
          <p:spPr>
            <a:xfrm flipV="1">
              <a:off x="6097662" y="2425739"/>
              <a:ext cx="0" cy="1095757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A235628-C47A-47E3-9731-84B95C8A5352}"/>
                </a:ext>
              </a:extLst>
            </p:cNvPr>
            <p:cNvCxnSpPr/>
            <p:nvPr/>
          </p:nvCxnSpPr>
          <p:spPr>
            <a:xfrm flipV="1">
              <a:off x="8584230" y="2425739"/>
              <a:ext cx="0" cy="1095757"/>
            </a:xfrm>
            <a:prstGeom prst="line">
              <a:avLst/>
            </a:prstGeom>
            <a:ln w="3175" cap="rnd">
              <a:solidFill>
                <a:schemeClr val="bg1">
                  <a:lumMod val="6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îšḻîḑê">
              <a:extLst>
                <a:ext uri="{FF2B5EF4-FFF2-40B4-BE49-F238E27FC236}">
                  <a16:creationId xmlns:a16="http://schemas.microsoft.com/office/drawing/2014/main" id="{D76D1A02-23B6-44F6-B551-5DBDEC56FC29}"/>
                </a:ext>
              </a:extLst>
            </p:cNvPr>
            <p:cNvSpPr/>
            <p:nvPr/>
          </p:nvSpPr>
          <p:spPr>
            <a:xfrm>
              <a:off x="5188700" y="3368773"/>
              <a:ext cx="1817924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iś1ïḍe">
              <a:extLst>
                <a:ext uri="{FF2B5EF4-FFF2-40B4-BE49-F238E27FC236}">
                  <a16:creationId xmlns:a16="http://schemas.microsoft.com/office/drawing/2014/main" id="{24075CAE-6BB0-453D-9EDA-98F7BE2E0D1D}"/>
                </a:ext>
              </a:extLst>
            </p:cNvPr>
            <p:cNvSpPr/>
            <p:nvPr/>
          </p:nvSpPr>
          <p:spPr>
            <a:xfrm>
              <a:off x="7675268" y="3368773"/>
              <a:ext cx="1817924" cy="3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işlîḓê">
              <a:extLst>
                <a:ext uri="{FF2B5EF4-FFF2-40B4-BE49-F238E27FC236}">
                  <a16:creationId xmlns:a16="http://schemas.microsoft.com/office/drawing/2014/main" id="{273135B2-1B66-424D-B80F-B59314A49C37}"/>
                </a:ext>
              </a:extLst>
            </p:cNvPr>
            <p:cNvSpPr/>
            <p:nvPr/>
          </p:nvSpPr>
          <p:spPr bwMode="auto">
            <a:xfrm>
              <a:off x="1935547" y="3280537"/>
              <a:ext cx="530984" cy="481918"/>
            </a:xfrm>
            <a:custGeom>
              <a:avLst/>
              <a:gdLst>
                <a:gd name="T0" fmla="*/ 92 w 128"/>
                <a:gd name="T1" fmla="*/ 89 h 116"/>
                <a:gd name="T2" fmla="*/ 89 w 128"/>
                <a:gd name="T3" fmla="*/ 82 h 116"/>
                <a:gd name="T4" fmla="*/ 98 w 128"/>
                <a:gd name="T5" fmla="*/ 66 h 116"/>
                <a:gd name="T6" fmla="*/ 100 w 128"/>
                <a:gd name="T7" fmla="*/ 53 h 116"/>
                <a:gd name="T8" fmla="*/ 80 w 128"/>
                <a:gd name="T9" fmla="*/ 24 h 116"/>
                <a:gd name="T10" fmla="*/ 60 w 128"/>
                <a:gd name="T11" fmla="*/ 53 h 116"/>
                <a:gd name="T12" fmla="*/ 62 w 128"/>
                <a:gd name="T13" fmla="*/ 66 h 116"/>
                <a:gd name="T14" fmla="*/ 71 w 128"/>
                <a:gd name="T15" fmla="*/ 82 h 116"/>
                <a:gd name="T16" fmla="*/ 68 w 128"/>
                <a:gd name="T17" fmla="*/ 89 h 116"/>
                <a:gd name="T18" fmla="*/ 32 w 128"/>
                <a:gd name="T19" fmla="*/ 116 h 116"/>
                <a:gd name="T20" fmla="*/ 80 w 128"/>
                <a:gd name="T21" fmla="*/ 116 h 116"/>
                <a:gd name="T22" fmla="*/ 128 w 128"/>
                <a:gd name="T23" fmla="*/ 116 h 116"/>
                <a:gd name="T24" fmla="*/ 92 w 128"/>
                <a:gd name="T25" fmla="*/ 89 h 116"/>
                <a:gd name="T26" fmla="*/ 43 w 128"/>
                <a:gd name="T27" fmla="*/ 91 h 116"/>
                <a:gd name="T28" fmla="*/ 61 w 128"/>
                <a:gd name="T29" fmla="*/ 82 h 116"/>
                <a:gd name="T30" fmla="*/ 55 w 128"/>
                <a:gd name="T31" fmla="*/ 71 h 116"/>
                <a:gd name="T32" fmla="*/ 51 w 128"/>
                <a:gd name="T33" fmla="*/ 65 h 116"/>
                <a:gd name="T34" fmla="*/ 50 w 128"/>
                <a:gd name="T35" fmla="*/ 56 h 116"/>
                <a:gd name="T36" fmla="*/ 51 w 128"/>
                <a:gd name="T37" fmla="*/ 50 h 116"/>
                <a:gd name="T38" fmla="*/ 58 w 128"/>
                <a:gd name="T39" fmla="*/ 25 h 116"/>
                <a:gd name="T40" fmla="*/ 69 w 128"/>
                <a:gd name="T41" fmla="*/ 18 h 116"/>
                <a:gd name="T42" fmla="*/ 48 w 128"/>
                <a:gd name="T43" fmla="*/ 0 h 116"/>
                <a:gd name="T44" fmla="*/ 28 w 128"/>
                <a:gd name="T45" fmla="*/ 29 h 116"/>
                <a:gd name="T46" fmla="*/ 30 w 128"/>
                <a:gd name="T47" fmla="*/ 42 h 116"/>
                <a:gd name="T48" fmla="*/ 39 w 128"/>
                <a:gd name="T49" fmla="*/ 58 h 116"/>
                <a:gd name="T50" fmla="*/ 36 w 128"/>
                <a:gd name="T51" fmla="*/ 65 h 116"/>
                <a:gd name="T52" fmla="*/ 0 w 128"/>
                <a:gd name="T53" fmla="*/ 92 h 116"/>
                <a:gd name="T54" fmla="*/ 41 w 128"/>
                <a:gd name="T55" fmla="*/ 92 h 116"/>
                <a:gd name="T56" fmla="*/ 43 w 128"/>
                <a:gd name="T57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6">
                  <a:moveTo>
                    <a:pt x="92" y="89"/>
                  </a:moveTo>
                  <a:cubicBezTo>
                    <a:pt x="90" y="88"/>
                    <a:pt x="89" y="82"/>
                    <a:pt x="89" y="82"/>
                  </a:cubicBezTo>
                  <a:cubicBezTo>
                    <a:pt x="89" y="82"/>
                    <a:pt x="96" y="75"/>
                    <a:pt x="98" y="66"/>
                  </a:cubicBezTo>
                  <a:cubicBezTo>
                    <a:pt x="102" y="66"/>
                    <a:pt x="105" y="56"/>
                    <a:pt x="100" y="53"/>
                  </a:cubicBezTo>
                  <a:cubicBezTo>
                    <a:pt x="101" y="49"/>
                    <a:pt x="106" y="24"/>
                    <a:pt x="80" y="24"/>
                  </a:cubicBezTo>
                  <a:cubicBezTo>
                    <a:pt x="54" y="24"/>
                    <a:pt x="59" y="49"/>
                    <a:pt x="60" y="53"/>
                  </a:cubicBezTo>
                  <a:cubicBezTo>
                    <a:pt x="55" y="56"/>
                    <a:pt x="58" y="66"/>
                    <a:pt x="62" y="66"/>
                  </a:cubicBezTo>
                  <a:cubicBezTo>
                    <a:pt x="64" y="75"/>
                    <a:pt x="71" y="82"/>
                    <a:pt x="71" y="82"/>
                  </a:cubicBezTo>
                  <a:cubicBezTo>
                    <a:pt x="71" y="82"/>
                    <a:pt x="70" y="88"/>
                    <a:pt x="68" y="89"/>
                  </a:cubicBezTo>
                  <a:cubicBezTo>
                    <a:pt x="60" y="90"/>
                    <a:pt x="32" y="102"/>
                    <a:pt x="32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2"/>
                    <a:pt x="100" y="90"/>
                    <a:pt x="92" y="89"/>
                  </a:cubicBezTo>
                  <a:close/>
                  <a:moveTo>
                    <a:pt x="43" y="91"/>
                  </a:moveTo>
                  <a:cubicBezTo>
                    <a:pt x="49" y="87"/>
                    <a:pt x="55" y="84"/>
                    <a:pt x="61" y="82"/>
                  </a:cubicBezTo>
                  <a:cubicBezTo>
                    <a:pt x="59" y="80"/>
                    <a:pt x="57" y="76"/>
                    <a:pt x="55" y="71"/>
                  </a:cubicBezTo>
                  <a:cubicBezTo>
                    <a:pt x="53" y="70"/>
                    <a:pt x="52" y="67"/>
                    <a:pt x="51" y="65"/>
                  </a:cubicBezTo>
                  <a:cubicBezTo>
                    <a:pt x="50" y="62"/>
                    <a:pt x="49" y="59"/>
                    <a:pt x="50" y="56"/>
                  </a:cubicBezTo>
                  <a:cubicBezTo>
                    <a:pt x="50" y="54"/>
                    <a:pt x="50" y="52"/>
                    <a:pt x="51" y="50"/>
                  </a:cubicBezTo>
                  <a:cubicBezTo>
                    <a:pt x="51" y="45"/>
                    <a:pt x="50" y="33"/>
                    <a:pt x="58" y="25"/>
                  </a:cubicBezTo>
                  <a:cubicBezTo>
                    <a:pt x="61" y="22"/>
                    <a:pt x="64" y="19"/>
                    <a:pt x="69" y="18"/>
                  </a:cubicBezTo>
                  <a:cubicBezTo>
                    <a:pt x="68" y="10"/>
                    <a:pt x="64" y="0"/>
                    <a:pt x="48" y="0"/>
                  </a:cubicBezTo>
                  <a:cubicBezTo>
                    <a:pt x="22" y="0"/>
                    <a:pt x="27" y="25"/>
                    <a:pt x="28" y="29"/>
                  </a:cubicBezTo>
                  <a:cubicBezTo>
                    <a:pt x="23" y="32"/>
                    <a:pt x="26" y="42"/>
                    <a:pt x="30" y="42"/>
                  </a:cubicBezTo>
                  <a:cubicBezTo>
                    <a:pt x="32" y="51"/>
                    <a:pt x="39" y="58"/>
                    <a:pt x="39" y="58"/>
                  </a:cubicBezTo>
                  <a:cubicBezTo>
                    <a:pt x="39" y="58"/>
                    <a:pt x="38" y="64"/>
                    <a:pt x="36" y="65"/>
                  </a:cubicBezTo>
                  <a:cubicBezTo>
                    <a:pt x="28" y="66"/>
                    <a:pt x="0" y="78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2" y="91"/>
                    <a:pt x="43" y="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iṥḻíḍê">
              <a:extLst>
                <a:ext uri="{FF2B5EF4-FFF2-40B4-BE49-F238E27FC236}">
                  <a16:creationId xmlns:a16="http://schemas.microsoft.com/office/drawing/2014/main" id="{1EE6598F-A70E-481E-BC18-8F545D9038F4}"/>
                </a:ext>
              </a:extLst>
            </p:cNvPr>
            <p:cNvSpPr/>
            <p:nvPr/>
          </p:nvSpPr>
          <p:spPr bwMode="auto">
            <a:xfrm>
              <a:off x="4574712" y="3280537"/>
              <a:ext cx="530984" cy="481918"/>
            </a:xfrm>
            <a:custGeom>
              <a:avLst/>
              <a:gdLst>
                <a:gd name="T0" fmla="*/ 92 w 128"/>
                <a:gd name="T1" fmla="*/ 89 h 116"/>
                <a:gd name="T2" fmla="*/ 89 w 128"/>
                <a:gd name="T3" fmla="*/ 82 h 116"/>
                <a:gd name="T4" fmla="*/ 98 w 128"/>
                <a:gd name="T5" fmla="*/ 66 h 116"/>
                <a:gd name="T6" fmla="*/ 100 w 128"/>
                <a:gd name="T7" fmla="*/ 53 h 116"/>
                <a:gd name="T8" fmla="*/ 80 w 128"/>
                <a:gd name="T9" fmla="*/ 24 h 116"/>
                <a:gd name="T10" fmla="*/ 60 w 128"/>
                <a:gd name="T11" fmla="*/ 53 h 116"/>
                <a:gd name="T12" fmla="*/ 62 w 128"/>
                <a:gd name="T13" fmla="*/ 66 h 116"/>
                <a:gd name="T14" fmla="*/ 71 w 128"/>
                <a:gd name="T15" fmla="*/ 82 h 116"/>
                <a:gd name="T16" fmla="*/ 68 w 128"/>
                <a:gd name="T17" fmla="*/ 89 h 116"/>
                <a:gd name="T18" fmla="*/ 32 w 128"/>
                <a:gd name="T19" fmla="*/ 116 h 116"/>
                <a:gd name="T20" fmla="*/ 80 w 128"/>
                <a:gd name="T21" fmla="*/ 116 h 116"/>
                <a:gd name="T22" fmla="*/ 128 w 128"/>
                <a:gd name="T23" fmla="*/ 116 h 116"/>
                <a:gd name="T24" fmla="*/ 92 w 128"/>
                <a:gd name="T25" fmla="*/ 89 h 116"/>
                <a:gd name="T26" fmla="*/ 43 w 128"/>
                <a:gd name="T27" fmla="*/ 91 h 116"/>
                <a:gd name="T28" fmla="*/ 61 w 128"/>
                <a:gd name="T29" fmla="*/ 82 h 116"/>
                <a:gd name="T30" fmla="*/ 55 w 128"/>
                <a:gd name="T31" fmla="*/ 71 h 116"/>
                <a:gd name="T32" fmla="*/ 51 w 128"/>
                <a:gd name="T33" fmla="*/ 65 h 116"/>
                <a:gd name="T34" fmla="*/ 50 w 128"/>
                <a:gd name="T35" fmla="*/ 56 h 116"/>
                <a:gd name="T36" fmla="*/ 51 w 128"/>
                <a:gd name="T37" fmla="*/ 50 h 116"/>
                <a:gd name="T38" fmla="*/ 58 w 128"/>
                <a:gd name="T39" fmla="*/ 25 h 116"/>
                <a:gd name="T40" fmla="*/ 69 w 128"/>
                <a:gd name="T41" fmla="*/ 18 h 116"/>
                <a:gd name="T42" fmla="*/ 48 w 128"/>
                <a:gd name="T43" fmla="*/ 0 h 116"/>
                <a:gd name="T44" fmla="*/ 28 w 128"/>
                <a:gd name="T45" fmla="*/ 29 h 116"/>
                <a:gd name="T46" fmla="*/ 30 w 128"/>
                <a:gd name="T47" fmla="*/ 42 h 116"/>
                <a:gd name="T48" fmla="*/ 39 w 128"/>
                <a:gd name="T49" fmla="*/ 58 h 116"/>
                <a:gd name="T50" fmla="*/ 36 w 128"/>
                <a:gd name="T51" fmla="*/ 65 h 116"/>
                <a:gd name="T52" fmla="*/ 0 w 128"/>
                <a:gd name="T53" fmla="*/ 92 h 116"/>
                <a:gd name="T54" fmla="*/ 41 w 128"/>
                <a:gd name="T55" fmla="*/ 92 h 116"/>
                <a:gd name="T56" fmla="*/ 43 w 128"/>
                <a:gd name="T57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6">
                  <a:moveTo>
                    <a:pt x="92" y="89"/>
                  </a:moveTo>
                  <a:cubicBezTo>
                    <a:pt x="90" y="88"/>
                    <a:pt x="89" y="82"/>
                    <a:pt x="89" y="82"/>
                  </a:cubicBezTo>
                  <a:cubicBezTo>
                    <a:pt x="89" y="82"/>
                    <a:pt x="96" y="75"/>
                    <a:pt x="98" y="66"/>
                  </a:cubicBezTo>
                  <a:cubicBezTo>
                    <a:pt x="102" y="66"/>
                    <a:pt x="105" y="56"/>
                    <a:pt x="100" y="53"/>
                  </a:cubicBezTo>
                  <a:cubicBezTo>
                    <a:pt x="101" y="49"/>
                    <a:pt x="106" y="24"/>
                    <a:pt x="80" y="24"/>
                  </a:cubicBezTo>
                  <a:cubicBezTo>
                    <a:pt x="54" y="24"/>
                    <a:pt x="59" y="49"/>
                    <a:pt x="60" y="53"/>
                  </a:cubicBezTo>
                  <a:cubicBezTo>
                    <a:pt x="55" y="56"/>
                    <a:pt x="58" y="66"/>
                    <a:pt x="62" y="66"/>
                  </a:cubicBezTo>
                  <a:cubicBezTo>
                    <a:pt x="64" y="75"/>
                    <a:pt x="71" y="82"/>
                    <a:pt x="71" y="82"/>
                  </a:cubicBezTo>
                  <a:cubicBezTo>
                    <a:pt x="71" y="82"/>
                    <a:pt x="70" y="88"/>
                    <a:pt x="68" y="89"/>
                  </a:cubicBezTo>
                  <a:cubicBezTo>
                    <a:pt x="60" y="90"/>
                    <a:pt x="32" y="102"/>
                    <a:pt x="32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2"/>
                    <a:pt x="100" y="90"/>
                    <a:pt x="92" y="89"/>
                  </a:cubicBezTo>
                  <a:close/>
                  <a:moveTo>
                    <a:pt x="43" y="91"/>
                  </a:moveTo>
                  <a:cubicBezTo>
                    <a:pt x="49" y="87"/>
                    <a:pt x="55" y="84"/>
                    <a:pt x="61" y="82"/>
                  </a:cubicBezTo>
                  <a:cubicBezTo>
                    <a:pt x="59" y="80"/>
                    <a:pt x="57" y="76"/>
                    <a:pt x="55" y="71"/>
                  </a:cubicBezTo>
                  <a:cubicBezTo>
                    <a:pt x="53" y="70"/>
                    <a:pt x="52" y="67"/>
                    <a:pt x="51" y="65"/>
                  </a:cubicBezTo>
                  <a:cubicBezTo>
                    <a:pt x="50" y="62"/>
                    <a:pt x="49" y="59"/>
                    <a:pt x="50" y="56"/>
                  </a:cubicBezTo>
                  <a:cubicBezTo>
                    <a:pt x="50" y="54"/>
                    <a:pt x="50" y="52"/>
                    <a:pt x="51" y="50"/>
                  </a:cubicBezTo>
                  <a:cubicBezTo>
                    <a:pt x="51" y="45"/>
                    <a:pt x="50" y="33"/>
                    <a:pt x="58" y="25"/>
                  </a:cubicBezTo>
                  <a:cubicBezTo>
                    <a:pt x="61" y="22"/>
                    <a:pt x="64" y="19"/>
                    <a:pt x="69" y="18"/>
                  </a:cubicBezTo>
                  <a:cubicBezTo>
                    <a:pt x="68" y="10"/>
                    <a:pt x="64" y="0"/>
                    <a:pt x="48" y="0"/>
                  </a:cubicBezTo>
                  <a:cubicBezTo>
                    <a:pt x="22" y="0"/>
                    <a:pt x="27" y="25"/>
                    <a:pt x="28" y="29"/>
                  </a:cubicBezTo>
                  <a:cubicBezTo>
                    <a:pt x="23" y="32"/>
                    <a:pt x="26" y="42"/>
                    <a:pt x="30" y="42"/>
                  </a:cubicBezTo>
                  <a:cubicBezTo>
                    <a:pt x="32" y="51"/>
                    <a:pt x="39" y="58"/>
                    <a:pt x="39" y="58"/>
                  </a:cubicBezTo>
                  <a:cubicBezTo>
                    <a:pt x="39" y="58"/>
                    <a:pt x="38" y="64"/>
                    <a:pt x="36" y="65"/>
                  </a:cubicBezTo>
                  <a:cubicBezTo>
                    <a:pt x="28" y="66"/>
                    <a:pt x="0" y="78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2" y="91"/>
                    <a:pt x="43" y="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işļîḍé">
              <a:extLst>
                <a:ext uri="{FF2B5EF4-FFF2-40B4-BE49-F238E27FC236}">
                  <a16:creationId xmlns:a16="http://schemas.microsoft.com/office/drawing/2014/main" id="{3E43A8AE-A55E-4B1A-9FA9-605CC72C94F3}"/>
                </a:ext>
              </a:extLst>
            </p:cNvPr>
            <p:cNvSpPr/>
            <p:nvPr/>
          </p:nvSpPr>
          <p:spPr bwMode="auto">
            <a:xfrm>
              <a:off x="7081534" y="3280537"/>
              <a:ext cx="530984" cy="481918"/>
            </a:xfrm>
            <a:custGeom>
              <a:avLst/>
              <a:gdLst>
                <a:gd name="T0" fmla="*/ 92 w 128"/>
                <a:gd name="T1" fmla="*/ 89 h 116"/>
                <a:gd name="T2" fmla="*/ 89 w 128"/>
                <a:gd name="T3" fmla="*/ 82 h 116"/>
                <a:gd name="T4" fmla="*/ 98 w 128"/>
                <a:gd name="T5" fmla="*/ 66 h 116"/>
                <a:gd name="T6" fmla="*/ 100 w 128"/>
                <a:gd name="T7" fmla="*/ 53 h 116"/>
                <a:gd name="T8" fmla="*/ 80 w 128"/>
                <a:gd name="T9" fmla="*/ 24 h 116"/>
                <a:gd name="T10" fmla="*/ 60 w 128"/>
                <a:gd name="T11" fmla="*/ 53 h 116"/>
                <a:gd name="T12" fmla="*/ 62 w 128"/>
                <a:gd name="T13" fmla="*/ 66 h 116"/>
                <a:gd name="T14" fmla="*/ 71 w 128"/>
                <a:gd name="T15" fmla="*/ 82 h 116"/>
                <a:gd name="T16" fmla="*/ 68 w 128"/>
                <a:gd name="T17" fmla="*/ 89 h 116"/>
                <a:gd name="T18" fmla="*/ 32 w 128"/>
                <a:gd name="T19" fmla="*/ 116 h 116"/>
                <a:gd name="T20" fmla="*/ 80 w 128"/>
                <a:gd name="T21" fmla="*/ 116 h 116"/>
                <a:gd name="T22" fmla="*/ 128 w 128"/>
                <a:gd name="T23" fmla="*/ 116 h 116"/>
                <a:gd name="T24" fmla="*/ 92 w 128"/>
                <a:gd name="T25" fmla="*/ 89 h 116"/>
                <a:gd name="T26" fmla="*/ 43 w 128"/>
                <a:gd name="T27" fmla="*/ 91 h 116"/>
                <a:gd name="T28" fmla="*/ 61 w 128"/>
                <a:gd name="T29" fmla="*/ 82 h 116"/>
                <a:gd name="T30" fmla="*/ 55 w 128"/>
                <a:gd name="T31" fmla="*/ 71 h 116"/>
                <a:gd name="T32" fmla="*/ 51 w 128"/>
                <a:gd name="T33" fmla="*/ 65 h 116"/>
                <a:gd name="T34" fmla="*/ 50 w 128"/>
                <a:gd name="T35" fmla="*/ 56 h 116"/>
                <a:gd name="T36" fmla="*/ 51 w 128"/>
                <a:gd name="T37" fmla="*/ 50 h 116"/>
                <a:gd name="T38" fmla="*/ 58 w 128"/>
                <a:gd name="T39" fmla="*/ 25 h 116"/>
                <a:gd name="T40" fmla="*/ 69 w 128"/>
                <a:gd name="T41" fmla="*/ 18 h 116"/>
                <a:gd name="T42" fmla="*/ 48 w 128"/>
                <a:gd name="T43" fmla="*/ 0 h 116"/>
                <a:gd name="T44" fmla="*/ 28 w 128"/>
                <a:gd name="T45" fmla="*/ 29 h 116"/>
                <a:gd name="T46" fmla="*/ 30 w 128"/>
                <a:gd name="T47" fmla="*/ 42 h 116"/>
                <a:gd name="T48" fmla="*/ 39 w 128"/>
                <a:gd name="T49" fmla="*/ 58 h 116"/>
                <a:gd name="T50" fmla="*/ 36 w 128"/>
                <a:gd name="T51" fmla="*/ 65 h 116"/>
                <a:gd name="T52" fmla="*/ 0 w 128"/>
                <a:gd name="T53" fmla="*/ 92 h 116"/>
                <a:gd name="T54" fmla="*/ 41 w 128"/>
                <a:gd name="T55" fmla="*/ 92 h 116"/>
                <a:gd name="T56" fmla="*/ 43 w 128"/>
                <a:gd name="T57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6">
                  <a:moveTo>
                    <a:pt x="92" y="89"/>
                  </a:moveTo>
                  <a:cubicBezTo>
                    <a:pt x="90" y="88"/>
                    <a:pt x="89" y="82"/>
                    <a:pt x="89" y="82"/>
                  </a:cubicBezTo>
                  <a:cubicBezTo>
                    <a:pt x="89" y="82"/>
                    <a:pt x="96" y="75"/>
                    <a:pt x="98" y="66"/>
                  </a:cubicBezTo>
                  <a:cubicBezTo>
                    <a:pt x="102" y="66"/>
                    <a:pt x="105" y="56"/>
                    <a:pt x="100" y="53"/>
                  </a:cubicBezTo>
                  <a:cubicBezTo>
                    <a:pt x="101" y="49"/>
                    <a:pt x="106" y="24"/>
                    <a:pt x="80" y="24"/>
                  </a:cubicBezTo>
                  <a:cubicBezTo>
                    <a:pt x="54" y="24"/>
                    <a:pt x="59" y="49"/>
                    <a:pt x="60" y="53"/>
                  </a:cubicBezTo>
                  <a:cubicBezTo>
                    <a:pt x="55" y="56"/>
                    <a:pt x="58" y="66"/>
                    <a:pt x="62" y="66"/>
                  </a:cubicBezTo>
                  <a:cubicBezTo>
                    <a:pt x="64" y="75"/>
                    <a:pt x="71" y="82"/>
                    <a:pt x="71" y="82"/>
                  </a:cubicBezTo>
                  <a:cubicBezTo>
                    <a:pt x="71" y="82"/>
                    <a:pt x="70" y="88"/>
                    <a:pt x="68" y="89"/>
                  </a:cubicBezTo>
                  <a:cubicBezTo>
                    <a:pt x="60" y="90"/>
                    <a:pt x="32" y="102"/>
                    <a:pt x="32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2"/>
                    <a:pt x="100" y="90"/>
                    <a:pt x="92" y="89"/>
                  </a:cubicBezTo>
                  <a:close/>
                  <a:moveTo>
                    <a:pt x="43" y="91"/>
                  </a:moveTo>
                  <a:cubicBezTo>
                    <a:pt x="49" y="87"/>
                    <a:pt x="55" y="84"/>
                    <a:pt x="61" y="82"/>
                  </a:cubicBezTo>
                  <a:cubicBezTo>
                    <a:pt x="59" y="80"/>
                    <a:pt x="57" y="76"/>
                    <a:pt x="55" y="71"/>
                  </a:cubicBezTo>
                  <a:cubicBezTo>
                    <a:pt x="53" y="70"/>
                    <a:pt x="52" y="67"/>
                    <a:pt x="51" y="65"/>
                  </a:cubicBezTo>
                  <a:cubicBezTo>
                    <a:pt x="50" y="62"/>
                    <a:pt x="49" y="59"/>
                    <a:pt x="50" y="56"/>
                  </a:cubicBezTo>
                  <a:cubicBezTo>
                    <a:pt x="50" y="54"/>
                    <a:pt x="50" y="52"/>
                    <a:pt x="51" y="50"/>
                  </a:cubicBezTo>
                  <a:cubicBezTo>
                    <a:pt x="51" y="45"/>
                    <a:pt x="50" y="33"/>
                    <a:pt x="58" y="25"/>
                  </a:cubicBezTo>
                  <a:cubicBezTo>
                    <a:pt x="61" y="22"/>
                    <a:pt x="64" y="19"/>
                    <a:pt x="69" y="18"/>
                  </a:cubicBezTo>
                  <a:cubicBezTo>
                    <a:pt x="68" y="10"/>
                    <a:pt x="64" y="0"/>
                    <a:pt x="48" y="0"/>
                  </a:cubicBezTo>
                  <a:cubicBezTo>
                    <a:pt x="22" y="0"/>
                    <a:pt x="27" y="25"/>
                    <a:pt x="28" y="29"/>
                  </a:cubicBezTo>
                  <a:cubicBezTo>
                    <a:pt x="23" y="32"/>
                    <a:pt x="26" y="42"/>
                    <a:pt x="30" y="42"/>
                  </a:cubicBezTo>
                  <a:cubicBezTo>
                    <a:pt x="32" y="51"/>
                    <a:pt x="39" y="58"/>
                    <a:pt x="39" y="58"/>
                  </a:cubicBezTo>
                  <a:cubicBezTo>
                    <a:pt x="39" y="58"/>
                    <a:pt x="38" y="64"/>
                    <a:pt x="36" y="65"/>
                  </a:cubicBezTo>
                  <a:cubicBezTo>
                    <a:pt x="28" y="66"/>
                    <a:pt x="0" y="78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2" y="91"/>
                    <a:pt x="43" y="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9" name="îṩľiḑé">
              <a:extLst>
                <a:ext uri="{FF2B5EF4-FFF2-40B4-BE49-F238E27FC236}">
                  <a16:creationId xmlns:a16="http://schemas.microsoft.com/office/drawing/2014/main" id="{74E5554A-7D75-4128-B23D-15B664431DA8}"/>
                </a:ext>
              </a:extLst>
            </p:cNvPr>
            <p:cNvSpPr/>
            <p:nvPr/>
          </p:nvSpPr>
          <p:spPr bwMode="auto">
            <a:xfrm>
              <a:off x="9678083" y="3280537"/>
              <a:ext cx="530984" cy="481918"/>
            </a:xfrm>
            <a:custGeom>
              <a:avLst/>
              <a:gdLst>
                <a:gd name="T0" fmla="*/ 92 w 128"/>
                <a:gd name="T1" fmla="*/ 89 h 116"/>
                <a:gd name="T2" fmla="*/ 89 w 128"/>
                <a:gd name="T3" fmla="*/ 82 h 116"/>
                <a:gd name="T4" fmla="*/ 98 w 128"/>
                <a:gd name="T5" fmla="*/ 66 h 116"/>
                <a:gd name="T6" fmla="*/ 100 w 128"/>
                <a:gd name="T7" fmla="*/ 53 h 116"/>
                <a:gd name="T8" fmla="*/ 80 w 128"/>
                <a:gd name="T9" fmla="*/ 24 h 116"/>
                <a:gd name="T10" fmla="*/ 60 w 128"/>
                <a:gd name="T11" fmla="*/ 53 h 116"/>
                <a:gd name="T12" fmla="*/ 62 w 128"/>
                <a:gd name="T13" fmla="*/ 66 h 116"/>
                <a:gd name="T14" fmla="*/ 71 w 128"/>
                <a:gd name="T15" fmla="*/ 82 h 116"/>
                <a:gd name="T16" fmla="*/ 68 w 128"/>
                <a:gd name="T17" fmla="*/ 89 h 116"/>
                <a:gd name="T18" fmla="*/ 32 w 128"/>
                <a:gd name="T19" fmla="*/ 116 h 116"/>
                <a:gd name="T20" fmla="*/ 80 w 128"/>
                <a:gd name="T21" fmla="*/ 116 h 116"/>
                <a:gd name="T22" fmla="*/ 128 w 128"/>
                <a:gd name="T23" fmla="*/ 116 h 116"/>
                <a:gd name="T24" fmla="*/ 92 w 128"/>
                <a:gd name="T25" fmla="*/ 89 h 116"/>
                <a:gd name="T26" fmla="*/ 43 w 128"/>
                <a:gd name="T27" fmla="*/ 91 h 116"/>
                <a:gd name="T28" fmla="*/ 61 w 128"/>
                <a:gd name="T29" fmla="*/ 82 h 116"/>
                <a:gd name="T30" fmla="*/ 55 w 128"/>
                <a:gd name="T31" fmla="*/ 71 h 116"/>
                <a:gd name="T32" fmla="*/ 51 w 128"/>
                <a:gd name="T33" fmla="*/ 65 h 116"/>
                <a:gd name="T34" fmla="*/ 50 w 128"/>
                <a:gd name="T35" fmla="*/ 56 h 116"/>
                <a:gd name="T36" fmla="*/ 51 w 128"/>
                <a:gd name="T37" fmla="*/ 50 h 116"/>
                <a:gd name="T38" fmla="*/ 58 w 128"/>
                <a:gd name="T39" fmla="*/ 25 h 116"/>
                <a:gd name="T40" fmla="*/ 69 w 128"/>
                <a:gd name="T41" fmla="*/ 18 h 116"/>
                <a:gd name="T42" fmla="*/ 48 w 128"/>
                <a:gd name="T43" fmla="*/ 0 h 116"/>
                <a:gd name="T44" fmla="*/ 28 w 128"/>
                <a:gd name="T45" fmla="*/ 29 h 116"/>
                <a:gd name="T46" fmla="*/ 30 w 128"/>
                <a:gd name="T47" fmla="*/ 42 h 116"/>
                <a:gd name="T48" fmla="*/ 39 w 128"/>
                <a:gd name="T49" fmla="*/ 58 h 116"/>
                <a:gd name="T50" fmla="*/ 36 w 128"/>
                <a:gd name="T51" fmla="*/ 65 h 116"/>
                <a:gd name="T52" fmla="*/ 0 w 128"/>
                <a:gd name="T53" fmla="*/ 92 h 116"/>
                <a:gd name="T54" fmla="*/ 41 w 128"/>
                <a:gd name="T55" fmla="*/ 92 h 116"/>
                <a:gd name="T56" fmla="*/ 43 w 128"/>
                <a:gd name="T57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16">
                  <a:moveTo>
                    <a:pt x="92" y="89"/>
                  </a:moveTo>
                  <a:cubicBezTo>
                    <a:pt x="90" y="88"/>
                    <a:pt x="89" y="82"/>
                    <a:pt x="89" y="82"/>
                  </a:cubicBezTo>
                  <a:cubicBezTo>
                    <a:pt x="89" y="82"/>
                    <a:pt x="96" y="75"/>
                    <a:pt x="98" y="66"/>
                  </a:cubicBezTo>
                  <a:cubicBezTo>
                    <a:pt x="102" y="66"/>
                    <a:pt x="105" y="56"/>
                    <a:pt x="100" y="53"/>
                  </a:cubicBezTo>
                  <a:cubicBezTo>
                    <a:pt x="101" y="49"/>
                    <a:pt x="106" y="24"/>
                    <a:pt x="80" y="24"/>
                  </a:cubicBezTo>
                  <a:cubicBezTo>
                    <a:pt x="54" y="24"/>
                    <a:pt x="59" y="49"/>
                    <a:pt x="60" y="53"/>
                  </a:cubicBezTo>
                  <a:cubicBezTo>
                    <a:pt x="55" y="56"/>
                    <a:pt x="58" y="66"/>
                    <a:pt x="62" y="66"/>
                  </a:cubicBezTo>
                  <a:cubicBezTo>
                    <a:pt x="64" y="75"/>
                    <a:pt x="71" y="82"/>
                    <a:pt x="71" y="82"/>
                  </a:cubicBezTo>
                  <a:cubicBezTo>
                    <a:pt x="71" y="82"/>
                    <a:pt x="70" y="88"/>
                    <a:pt x="68" y="89"/>
                  </a:cubicBezTo>
                  <a:cubicBezTo>
                    <a:pt x="60" y="90"/>
                    <a:pt x="32" y="102"/>
                    <a:pt x="32" y="116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2"/>
                    <a:pt x="100" y="90"/>
                    <a:pt x="92" y="89"/>
                  </a:cubicBezTo>
                  <a:close/>
                  <a:moveTo>
                    <a:pt x="43" y="91"/>
                  </a:moveTo>
                  <a:cubicBezTo>
                    <a:pt x="49" y="87"/>
                    <a:pt x="55" y="84"/>
                    <a:pt x="61" y="82"/>
                  </a:cubicBezTo>
                  <a:cubicBezTo>
                    <a:pt x="59" y="80"/>
                    <a:pt x="57" y="76"/>
                    <a:pt x="55" y="71"/>
                  </a:cubicBezTo>
                  <a:cubicBezTo>
                    <a:pt x="53" y="70"/>
                    <a:pt x="52" y="67"/>
                    <a:pt x="51" y="65"/>
                  </a:cubicBezTo>
                  <a:cubicBezTo>
                    <a:pt x="50" y="62"/>
                    <a:pt x="49" y="59"/>
                    <a:pt x="50" y="56"/>
                  </a:cubicBezTo>
                  <a:cubicBezTo>
                    <a:pt x="50" y="54"/>
                    <a:pt x="50" y="52"/>
                    <a:pt x="51" y="50"/>
                  </a:cubicBezTo>
                  <a:cubicBezTo>
                    <a:pt x="51" y="45"/>
                    <a:pt x="50" y="33"/>
                    <a:pt x="58" y="25"/>
                  </a:cubicBezTo>
                  <a:cubicBezTo>
                    <a:pt x="61" y="22"/>
                    <a:pt x="64" y="19"/>
                    <a:pt x="69" y="18"/>
                  </a:cubicBezTo>
                  <a:cubicBezTo>
                    <a:pt x="68" y="10"/>
                    <a:pt x="64" y="0"/>
                    <a:pt x="48" y="0"/>
                  </a:cubicBezTo>
                  <a:cubicBezTo>
                    <a:pt x="22" y="0"/>
                    <a:pt x="27" y="25"/>
                    <a:pt x="28" y="29"/>
                  </a:cubicBezTo>
                  <a:cubicBezTo>
                    <a:pt x="23" y="32"/>
                    <a:pt x="26" y="42"/>
                    <a:pt x="30" y="42"/>
                  </a:cubicBezTo>
                  <a:cubicBezTo>
                    <a:pt x="32" y="51"/>
                    <a:pt x="39" y="58"/>
                    <a:pt x="39" y="58"/>
                  </a:cubicBezTo>
                  <a:cubicBezTo>
                    <a:pt x="39" y="58"/>
                    <a:pt x="38" y="64"/>
                    <a:pt x="36" y="65"/>
                  </a:cubicBezTo>
                  <a:cubicBezTo>
                    <a:pt x="28" y="66"/>
                    <a:pt x="0" y="78"/>
                    <a:pt x="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2" y="92"/>
                    <a:pt x="42" y="91"/>
                    <a:pt x="43" y="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298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231F3-D751-423B-B4A3-C944FFC4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F97535-7618-4188-96CB-B9E9E04C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5" name="9bee1f06-3f59-483c-8cf3-2b60b4eccb4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D8E428D-BE1C-4DEC-A423-BBFFDCDE216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7277" y="1187029"/>
            <a:ext cx="10834786" cy="4956597"/>
            <a:chOff x="687277" y="1187029"/>
            <a:chExt cx="10834784" cy="4956596"/>
          </a:xfrm>
        </p:grpSpPr>
        <p:grpSp>
          <p:nvGrpSpPr>
            <p:cNvPr id="6" name="íṡľï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8081C85-1CF4-4210-AA03-A988D2E48B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93787" y="3286148"/>
              <a:ext cx="3428274" cy="2776974"/>
              <a:chOff x="1347" y="139"/>
              <a:chExt cx="4990" cy="4042"/>
            </a:xfrm>
          </p:grpSpPr>
          <p:sp>
            <p:nvSpPr>
              <p:cNvPr id="32" name="i$ḻiḋè">
                <a:extLst>
                  <a:ext uri="{FF2B5EF4-FFF2-40B4-BE49-F238E27FC236}">
                    <a16:creationId xmlns:a16="http://schemas.microsoft.com/office/drawing/2014/main" id="{A5D91043-33D5-442A-9EDF-C8C6ED1E8124}"/>
                  </a:ext>
                </a:extLst>
              </p:cNvPr>
              <p:cNvSpPr/>
              <p:nvPr/>
            </p:nvSpPr>
            <p:spPr bwMode="auto">
              <a:xfrm>
                <a:off x="1950" y="374"/>
                <a:ext cx="905" cy="300"/>
              </a:xfrm>
              <a:custGeom>
                <a:avLst/>
                <a:gdLst>
                  <a:gd name="T0" fmla="*/ 317 w 436"/>
                  <a:gd name="T1" fmla="*/ 145 h 145"/>
                  <a:gd name="T2" fmla="*/ 0 w 436"/>
                  <a:gd name="T3" fmla="*/ 145 h 145"/>
                  <a:gd name="T4" fmla="*/ 116 w 436"/>
                  <a:gd name="T5" fmla="*/ 101 h 145"/>
                  <a:gd name="T6" fmla="*/ 137 w 436"/>
                  <a:gd name="T7" fmla="*/ 49 h 145"/>
                  <a:gd name="T8" fmla="*/ 183 w 436"/>
                  <a:gd name="T9" fmla="*/ 73 h 145"/>
                  <a:gd name="T10" fmla="*/ 237 w 436"/>
                  <a:gd name="T11" fmla="*/ 6 h 145"/>
                  <a:gd name="T12" fmla="*/ 286 w 436"/>
                  <a:gd name="T13" fmla="*/ 75 h 145"/>
                  <a:gd name="T14" fmla="*/ 353 w 436"/>
                  <a:gd name="T15" fmla="*/ 96 h 145"/>
                  <a:gd name="T16" fmla="*/ 436 w 436"/>
                  <a:gd name="T17" fmla="*/ 145 h 145"/>
                  <a:gd name="T18" fmla="*/ 317 w 436"/>
                  <a:gd name="T1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145">
                    <a:moveTo>
                      <a:pt x="317" y="1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26" y="57"/>
                      <a:pt x="116" y="101"/>
                    </a:cubicBezTo>
                    <a:cubicBezTo>
                      <a:pt x="116" y="101"/>
                      <a:pt x="100" y="57"/>
                      <a:pt x="137" y="49"/>
                    </a:cubicBezTo>
                    <a:cubicBezTo>
                      <a:pt x="173" y="42"/>
                      <a:pt x="183" y="73"/>
                      <a:pt x="183" y="73"/>
                    </a:cubicBezTo>
                    <a:cubicBezTo>
                      <a:pt x="183" y="73"/>
                      <a:pt x="191" y="0"/>
                      <a:pt x="237" y="6"/>
                    </a:cubicBezTo>
                    <a:cubicBezTo>
                      <a:pt x="284" y="11"/>
                      <a:pt x="286" y="75"/>
                      <a:pt x="286" y="75"/>
                    </a:cubicBezTo>
                    <a:cubicBezTo>
                      <a:pt x="286" y="75"/>
                      <a:pt x="335" y="34"/>
                      <a:pt x="353" y="96"/>
                    </a:cubicBezTo>
                    <a:cubicBezTo>
                      <a:pt x="353" y="96"/>
                      <a:pt x="426" y="86"/>
                      <a:pt x="436" y="145"/>
                    </a:cubicBezTo>
                    <a:lnTo>
                      <a:pt x="31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$lîḑè">
                <a:extLst>
                  <a:ext uri="{FF2B5EF4-FFF2-40B4-BE49-F238E27FC236}">
                    <a16:creationId xmlns:a16="http://schemas.microsoft.com/office/drawing/2014/main" id="{3CDF189C-81FF-4BF2-90AB-C3FE51830D93}"/>
                  </a:ext>
                </a:extLst>
              </p:cNvPr>
              <p:cNvSpPr/>
              <p:nvPr/>
            </p:nvSpPr>
            <p:spPr bwMode="auto">
              <a:xfrm>
                <a:off x="5174" y="1116"/>
                <a:ext cx="906" cy="301"/>
              </a:xfrm>
              <a:custGeom>
                <a:avLst/>
                <a:gdLst>
                  <a:gd name="T0" fmla="*/ 317 w 436"/>
                  <a:gd name="T1" fmla="*/ 145 h 145"/>
                  <a:gd name="T2" fmla="*/ 0 w 436"/>
                  <a:gd name="T3" fmla="*/ 145 h 145"/>
                  <a:gd name="T4" fmla="*/ 116 w 436"/>
                  <a:gd name="T5" fmla="*/ 101 h 145"/>
                  <a:gd name="T6" fmla="*/ 136 w 436"/>
                  <a:gd name="T7" fmla="*/ 49 h 145"/>
                  <a:gd name="T8" fmla="*/ 183 w 436"/>
                  <a:gd name="T9" fmla="*/ 72 h 145"/>
                  <a:gd name="T10" fmla="*/ 237 w 436"/>
                  <a:gd name="T11" fmla="*/ 5 h 145"/>
                  <a:gd name="T12" fmla="*/ 286 w 436"/>
                  <a:gd name="T13" fmla="*/ 75 h 145"/>
                  <a:gd name="T14" fmla="*/ 353 w 436"/>
                  <a:gd name="T15" fmla="*/ 96 h 145"/>
                  <a:gd name="T16" fmla="*/ 436 w 436"/>
                  <a:gd name="T17" fmla="*/ 145 h 145"/>
                  <a:gd name="T18" fmla="*/ 317 w 436"/>
                  <a:gd name="T1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145">
                    <a:moveTo>
                      <a:pt x="317" y="1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25" y="57"/>
                      <a:pt x="116" y="101"/>
                    </a:cubicBezTo>
                    <a:cubicBezTo>
                      <a:pt x="116" y="101"/>
                      <a:pt x="100" y="57"/>
                      <a:pt x="136" y="49"/>
                    </a:cubicBezTo>
                    <a:cubicBezTo>
                      <a:pt x="173" y="41"/>
                      <a:pt x="183" y="72"/>
                      <a:pt x="183" y="72"/>
                    </a:cubicBezTo>
                    <a:cubicBezTo>
                      <a:pt x="183" y="72"/>
                      <a:pt x="191" y="0"/>
                      <a:pt x="237" y="5"/>
                    </a:cubicBezTo>
                    <a:cubicBezTo>
                      <a:pt x="284" y="11"/>
                      <a:pt x="286" y="75"/>
                      <a:pt x="286" y="75"/>
                    </a:cubicBezTo>
                    <a:cubicBezTo>
                      <a:pt x="286" y="75"/>
                      <a:pt x="335" y="34"/>
                      <a:pt x="353" y="96"/>
                    </a:cubicBezTo>
                    <a:cubicBezTo>
                      <a:pt x="353" y="96"/>
                      <a:pt x="426" y="85"/>
                      <a:pt x="436" y="145"/>
                    </a:cubicBezTo>
                    <a:lnTo>
                      <a:pt x="317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ṣļïdé">
                <a:extLst>
                  <a:ext uri="{FF2B5EF4-FFF2-40B4-BE49-F238E27FC236}">
                    <a16:creationId xmlns:a16="http://schemas.microsoft.com/office/drawing/2014/main" id="{C0143E5A-718B-4517-A05C-72DE7AE57641}"/>
                  </a:ext>
                </a:extLst>
              </p:cNvPr>
              <p:cNvSpPr/>
              <p:nvPr/>
            </p:nvSpPr>
            <p:spPr bwMode="auto">
              <a:xfrm>
                <a:off x="2020" y="139"/>
                <a:ext cx="3607" cy="3602"/>
              </a:xfrm>
              <a:prstGeom prst="ellipse">
                <a:avLst/>
              </a:prstGeom>
              <a:solidFill>
                <a:srgbClr val="B6E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sľiḍè">
                <a:extLst>
                  <a:ext uri="{FF2B5EF4-FFF2-40B4-BE49-F238E27FC236}">
                    <a16:creationId xmlns:a16="http://schemas.microsoft.com/office/drawing/2014/main" id="{BCA34170-A674-4AE5-B930-05EE65954347}"/>
                  </a:ext>
                </a:extLst>
              </p:cNvPr>
              <p:cNvSpPr/>
              <p:nvPr/>
            </p:nvSpPr>
            <p:spPr bwMode="auto">
              <a:xfrm>
                <a:off x="4307" y="1415"/>
                <a:ext cx="588" cy="859"/>
              </a:xfrm>
              <a:custGeom>
                <a:avLst/>
                <a:gdLst>
                  <a:gd name="T0" fmla="*/ 0 w 283"/>
                  <a:gd name="T1" fmla="*/ 95 h 414"/>
                  <a:gd name="T2" fmla="*/ 93 w 283"/>
                  <a:gd name="T3" fmla="*/ 13 h 414"/>
                  <a:gd name="T4" fmla="*/ 196 w 283"/>
                  <a:gd name="T5" fmla="*/ 191 h 414"/>
                  <a:gd name="T6" fmla="*/ 264 w 283"/>
                  <a:gd name="T7" fmla="*/ 187 h 414"/>
                  <a:gd name="T8" fmla="*/ 283 w 283"/>
                  <a:gd name="T9" fmla="*/ 414 h 414"/>
                  <a:gd name="T10" fmla="*/ 18 w 283"/>
                  <a:gd name="T11" fmla="*/ 239 h 414"/>
                  <a:gd name="T12" fmla="*/ 0 w 283"/>
                  <a:gd name="T13" fmla="*/ 9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14">
                    <a:moveTo>
                      <a:pt x="0" y="95"/>
                    </a:moveTo>
                    <a:cubicBezTo>
                      <a:pt x="0" y="95"/>
                      <a:pt x="72" y="0"/>
                      <a:pt x="93" y="13"/>
                    </a:cubicBezTo>
                    <a:cubicBezTo>
                      <a:pt x="114" y="26"/>
                      <a:pt x="180" y="198"/>
                      <a:pt x="196" y="191"/>
                    </a:cubicBezTo>
                    <a:cubicBezTo>
                      <a:pt x="211" y="185"/>
                      <a:pt x="255" y="155"/>
                      <a:pt x="264" y="187"/>
                    </a:cubicBezTo>
                    <a:cubicBezTo>
                      <a:pt x="273" y="219"/>
                      <a:pt x="283" y="414"/>
                      <a:pt x="283" y="414"/>
                    </a:cubicBezTo>
                    <a:cubicBezTo>
                      <a:pt x="18" y="239"/>
                      <a:pt x="18" y="239"/>
                      <a:pt x="18" y="239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77B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ṣḷïḓè">
                <a:extLst>
                  <a:ext uri="{FF2B5EF4-FFF2-40B4-BE49-F238E27FC236}">
                    <a16:creationId xmlns:a16="http://schemas.microsoft.com/office/drawing/2014/main" id="{1398D1BA-BB34-41AF-A1A3-85A5B1FF7B81}"/>
                  </a:ext>
                </a:extLst>
              </p:cNvPr>
              <p:cNvSpPr/>
              <p:nvPr/>
            </p:nvSpPr>
            <p:spPr bwMode="auto">
              <a:xfrm>
                <a:off x="2743" y="1160"/>
                <a:ext cx="1145" cy="1114"/>
              </a:xfrm>
              <a:custGeom>
                <a:avLst/>
                <a:gdLst>
                  <a:gd name="T0" fmla="*/ 496 w 551"/>
                  <a:gd name="T1" fmla="*/ 214 h 537"/>
                  <a:gd name="T2" fmla="*/ 280 w 551"/>
                  <a:gd name="T3" fmla="*/ 6 h 537"/>
                  <a:gd name="T4" fmla="*/ 162 w 551"/>
                  <a:gd name="T5" fmla="*/ 268 h 537"/>
                  <a:gd name="T6" fmla="*/ 106 w 551"/>
                  <a:gd name="T7" fmla="*/ 223 h 537"/>
                  <a:gd name="T8" fmla="*/ 0 w 551"/>
                  <a:gd name="T9" fmla="*/ 537 h 537"/>
                  <a:gd name="T10" fmla="*/ 551 w 551"/>
                  <a:gd name="T11" fmla="*/ 327 h 537"/>
                  <a:gd name="T12" fmla="*/ 496 w 551"/>
                  <a:gd name="T13" fmla="*/ 214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537">
                    <a:moveTo>
                      <a:pt x="496" y="214"/>
                    </a:moveTo>
                    <a:cubicBezTo>
                      <a:pt x="485" y="207"/>
                      <a:pt x="321" y="0"/>
                      <a:pt x="280" y="6"/>
                    </a:cubicBezTo>
                    <a:cubicBezTo>
                      <a:pt x="240" y="11"/>
                      <a:pt x="175" y="257"/>
                      <a:pt x="162" y="268"/>
                    </a:cubicBezTo>
                    <a:cubicBezTo>
                      <a:pt x="150" y="280"/>
                      <a:pt x="128" y="227"/>
                      <a:pt x="106" y="223"/>
                    </a:cubicBezTo>
                    <a:cubicBezTo>
                      <a:pt x="83" y="220"/>
                      <a:pt x="0" y="537"/>
                      <a:pt x="0" y="537"/>
                    </a:cubicBezTo>
                    <a:cubicBezTo>
                      <a:pt x="551" y="327"/>
                      <a:pt x="551" y="327"/>
                      <a:pt x="551" y="327"/>
                    </a:cubicBezTo>
                    <a:lnTo>
                      <a:pt x="496" y="214"/>
                    </a:lnTo>
                    <a:close/>
                  </a:path>
                </a:pathLst>
              </a:custGeom>
              <a:solidFill>
                <a:srgbClr val="77B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ŝlîďè">
                <a:extLst>
                  <a:ext uri="{FF2B5EF4-FFF2-40B4-BE49-F238E27FC236}">
                    <a16:creationId xmlns:a16="http://schemas.microsoft.com/office/drawing/2014/main" id="{B2C04EB0-06D0-4C18-8474-092C917287DE}"/>
                  </a:ext>
                </a:extLst>
              </p:cNvPr>
              <p:cNvSpPr/>
              <p:nvPr/>
            </p:nvSpPr>
            <p:spPr bwMode="auto">
              <a:xfrm>
                <a:off x="3341" y="1089"/>
                <a:ext cx="1226" cy="810"/>
              </a:xfrm>
              <a:custGeom>
                <a:avLst/>
                <a:gdLst>
                  <a:gd name="T0" fmla="*/ 0 w 590"/>
                  <a:gd name="T1" fmla="*/ 328 h 390"/>
                  <a:gd name="T2" fmla="*/ 232 w 590"/>
                  <a:gd name="T3" fmla="*/ 8 h 390"/>
                  <a:gd name="T4" fmla="*/ 348 w 590"/>
                  <a:gd name="T5" fmla="*/ 126 h 390"/>
                  <a:gd name="T6" fmla="*/ 398 w 590"/>
                  <a:gd name="T7" fmla="*/ 95 h 390"/>
                  <a:gd name="T8" fmla="*/ 590 w 590"/>
                  <a:gd name="T9" fmla="*/ 390 h 390"/>
                  <a:gd name="T10" fmla="*/ 0 w 590"/>
                  <a:gd name="T11" fmla="*/ 32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0" h="390">
                    <a:moveTo>
                      <a:pt x="0" y="328"/>
                    </a:moveTo>
                    <a:cubicBezTo>
                      <a:pt x="0" y="328"/>
                      <a:pt x="199" y="15"/>
                      <a:pt x="232" y="8"/>
                    </a:cubicBezTo>
                    <a:cubicBezTo>
                      <a:pt x="265" y="0"/>
                      <a:pt x="330" y="136"/>
                      <a:pt x="348" y="126"/>
                    </a:cubicBezTo>
                    <a:cubicBezTo>
                      <a:pt x="365" y="116"/>
                      <a:pt x="375" y="80"/>
                      <a:pt x="398" y="95"/>
                    </a:cubicBezTo>
                    <a:cubicBezTo>
                      <a:pt x="421" y="111"/>
                      <a:pt x="590" y="390"/>
                      <a:pt x="590" y="390"/>
                    </a:cubicBez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ṧḷîdé">
                <a:extLst>
                  <a:ext uri="{FF2B5EF4-FFF2-40B4-BE49-F238E27FC236}">
                    <a16:creationId xmlns:a16="http://schemas.microsoft.com/office/drawing/2014/main" id="{02193ABF-5DF0-4042-A32F-9FB356D4219B}"/>
                  </a:ext>
                </a:extLst>
              </p:cNvPr>
              <p:cNvSpPr/>
              <p:nvPr/>
            </p:nvSpPr>
            <p:spPr bwMode="auto">
              <a:xfrm>
                <a:off x="1374" y="3376"/>
                <a:ext cx="4936" cy="772"/>
              </a:xfrm>
              <a:custGeom>
                <a:avLst/>
                <a:gdLst>
                  <a:gd name="T0" fmla="*/ 2226 w 2376"/>
                  <a:gd name="T1" fmla="*/ 0 h 372"/>
                  <a:gd name="T2" fmla="*/ 1188 w 2376"/>
                  <a:gd name="T3" fmla="*/ 0 h 372"/>
                  <a:gd name="T4" fmla="*/ 150 w 2376"/>
                  <a:gd name="T5" fmla="*/ 0 h 372"/>
                  <a:gd name="T6" fmla="*/ 0 w 2376"/>
                  <a:gd name="T7" fmla="*/ 183 h 372"/>
                  <a:gd name="T8" fmla="*/ 1039 w 2376"/>
                  <a:gd name="T9" fmla="*/ 319 h 372"/>
                  <a:gd name="T10" fmla="*/ 1071 w 2376"/>
                  <a:gd name="T11" fmla="*/ 372 h 372"/>
                  <a:gd name="T12" fmla="*/ 1188 w 2376"/>
                  <a:gd name="T13" fmla="*/ 372 h 372"/>
                  <a:gd name="T14" fmla="*/ 1305 w 2376"/>
                  <a:gd name="T15" fmla="*/ 372 h 372"/>
                  <a:gd name="T16" fmla="*/ 1337 w 2376"/>
                  <a:gd name="T17" fmla="*/ 319 h 372"/>
                  <a:gd name="T18" fmla="*/ 2376 w 2376"/>
                  <a:gd name="T19" fmla="*/ 183 h 372"/>
                  <a:gd name="T20" fmla="*/ 2226 w 2376"/>
                  <a:gd name="T21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6" h="372">
                    <a:moveTo>
                      <a:pt x="2226" y="0"/>
                    </a:moveTo>
                    <a:cubicBezTo>
                      <a:pt x="1188" y="0"/>
                      <a:pt x="1188" y="0"/>
                      <a:pt x="1188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930" y="47"/>
                      <a:pt x="1039" y="319"/>
                      <a:pt x="1039" y="319"/>
                    </a:cubicBezTo>
                    <a:cubicBezTo>
                      <a:pt x="1071" y="372"/>
                      <a:pt x="1071" y="372"/>
                      <a:pt x="1071" y="372"/>
                    </a:cubicBezTo>
                    <a:cubicBezTo>
                      <a:pt x="1188" y="372"/>
                      <a:pt x="1188" y="372"/>
                      <a:pt x="1188" y="372"/>
                    </a:cubicBezTo>
                    <a:cubicBezTo>
                      <a:pt x="1305" y="372"/>
                      <a:pt x="1305" y="372"/>
                      <a:pt x="1305" y="372"/>
                    </a:cubicBezTo>
                    <a:cubicBezTo>
                      <a:pt x="1337" y="319"/>
                      <a:pt x="1337" y="319"/>
                      <a:pt x="1337" y="319"/>
                    </a:cubicBezTo>
                    <a:cubicBezTo>
                      <a:pt x="1337" y="319"/>
                      <a:pt x="1446" y="47"/>
                      <a:pt x="2376" y="183"/>
                    </a:cubicBezTo>
                    <a:lnTo>
                      <a:pt x="2226" y="0"/>
                    </a:lnTo>
                    <a:close/>
                  </a:path>
                </a:pathLst>
              </a:custGeom>
              <a:solidFill>
                <a:srgbClr val="B21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šḷïde">
                <a:extLst>
                  <a:ext uri="{FF2B5EF4-FFF2-40B4-BE49-F238E27FC236}">
                    <a16:creationId xmlns:a16="http://schemas.microsoft.com/office/drawing/2014/main" id="{DB0A501D-7BCD-45A3-9227-78CC2341E78F}"/>
                  </a:ext>
                </a:extLst>
              </p:cNvPr>
              <p:cNvSpPr/>
              <p:nvPr/>
            </p:nvSpPr>
            <p:spPr bwMode="auto">
              <a:xfrm>
                <a:off x="1889" y="2455"/>
                <a:ext cx="1953" cy="1097"/>
              </a:xfrm>
              <a:custGeom>
                <a:avLst/>
                <a:gdLst>
                  <a:gd name="T0" fmla="*/ 0 w 940"/>
                  <a:gd name="T1" fmla="*/ 162 h 529"/>
                  <a:gd name="T2" fmla="*/ 373 w 940"/>
                  <a:gd name="T3" fmla="*/ 0 h 529"/>
                  <a:gd name="T4" fmla="*/ 940 w 940"/>
                  <a:gd name="T5" fmla="*/ 286 h 529"/>
                  <a:gd name="T6" fmla="*/ 940 w 940"/>
                  <a:gd name="T7" fmla="*/ 529 h 529"/>
                  <a:gd name="T8" fmla="*/ 0 w 940"/>
                  <a:gd name="T9" fmla="*/ 162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529">
                    <a:moveTo>
                      <a:pt x="0" y="162"/>
                    </a:moveTo>
                    <a:cubicBezTo>
                      <a:pt x="373" y="0"/>
                      <a:pt x="373" y="0"/>
                      <a:pt x="373" y="0"/>
                    </a:cubicBezTo>
                    <a:cubicBezTo>
                      <a:pt x="373" y="0"/>
                      <a:pt x="862" y="34"/>
                      <a:pt x="940" y="286"/>
                    </a:cubicBezTo>
                    <a:cubicBezTo>
                      <a:pt x="940" y="529"/>
                      <a:pt x="940" y="529"/>
                      <a:pt x="940" y="529"/>
                    </a:cubicBezTo>
                    <a:cubicBezTo>
                      <a:pt x="940" y="529"/>
                      <a:pt x="663" y="167"/>
                      <a:pt x="0" y="162"/>
                    </a:cubicBezTo>
                    <a:close/>
                  </a:path>
                </a:pathLst>
              </a:custGeom>
              <a:solidFill>
                <a:srgbClr val="79AC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ṩ1ídé">
                <a:extLst>
                  <a:ext uri="{FF2B5EF4-FFF2-40B4-BE49-F238E27FC236}">
                    <a16:creationId xmlns:a16="http://schemas.microsoft.com/office/drawing/2014/main" id="{3608D28A-E1E0-4D42-A8AB-29CC7E76B475}"/>
                  </a:ext>
                </a:extLst>
              </p:cNvPr>
              <p:cNvSpPr/>
              <p:nvPr/>
            </p:nvSpPr>
            <p:spPr bwMode="auto">
              <a:xfrm>
                <a:off x="2610" y="2836"/>
                <a:ext cx="1095" cy="401"/>
              </a:xfrm>
              <a:custGeom>
                <a:avLst/>
                <a:gdLst>
                  <a:gd name="T0" fmla="*/ 397 w 527"/>
                  <a:gd name="T1" fmla="*/ 0 h 193"/>
                  <a:gd name="T2" fmla="*/ 352 w 527"/>
                  <a:gd name="T3" fmla="*/ 33 h 193"/>
                  <a:gd name="T4" fmla="*/ 0 w 527"/>
                  <a:gd name="T5" fmla="*/ 0 h 193"/>
                  <a:gd name="T6" fmla="*/ 442 w 527"/>
                  <a:gd name="T7" fmla="*/ 193 h 193"/>
                  <a:gd name="T8" fmla="*/ 527 w 527"/>
                  <a:gd name="T9" fmla="*/ 100 h 193"/>
                  <a:gd name="T10" fmla="*/ 397 w 527"/>
                  <a:gd name="T1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7" h="193">
                    <a:moveTo>
                      <a:pt x="397" y="0"/>
                    </a:moveTo>
                    <a:cubicBezTo>
                      <a:pt x="397" y="0"/>
                      <a:pt x="370" y="31"/>
                      <a:pt x="352" y="33"/>
                    </a:cubicBezTo>
                    <a:cubicBezTo>
                      <a:pt x="334" y="35"/>
                      <a:pt x="67" y="11"/>
                      <a:pt x="0" y="0"/>
                    </a:cubicBezTo>
                    <a:cubicBezTo>
                      <a:pt x="442" y="193"/>
                      <a:pt x="442" y="193"/>
                      <a:pt x="442" y="193"/>
                    </a:cubicBezTo>
                    <a:cubicBezTo>
                      <a:pt x="442" y="193"/>
                      <a:pt x="485" y="166"/>
                      <a:pt x="527" y="100"/>
                    </a:cubicBezTo>
                    <a:cubicBezTo>
                      <a:pt x="527" y="100"/>
                      <a:pt x="474" y="12"/>
                      <a:pt x="397" y="0"/>
                    </a:cubicBezTo>
                    <a:close/>
                  </a:path>
                </a:pathLst>
              </a:custGeom>
              <a:solidFill>
                <a:srgbClr val="B4D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šḷîḓé">
                <a:extLst>
                  <a:ext uri="{FF2B5EF4-FFF2-40B4-BE49-F238E27FC236}">
                    <a16:creationId xmlns:a16="http://schemas.microsoft.com/office/drawing/2014/main" id="{39B06004-1AAA-46DF-86B8-8C049D26758B}"/>
                  </a:ext>
                </a:extLst>
              </p:cNvPr>
              <p:cNvSpPr/>
              <p:nvPr/>
            </p:nvSpPr>
            <p:spPr bwMode="auto">
              <a:xfrm>
                <a:off x="2851" y="2876"/>
                <a:ext cx="802" cy="313"/>
              </a:xfrm>
              <a:custGeom>
                <a:avLst/>
                <a:gdLst>
                  <a:gd name="T0" fmla="*/ 309 w 386"/>
                  <a:gd name="T1" fmla="*/ 0 h 151"/>
                  <a:gd name="T2" fmla="*/ 252 w 386"/>
                  <a:gd name="T3" fmla="*/ 41 h 151"/>
                  <a:gd name="T4" fmla="*/ 0 w 386"/>
                  <a:gd name="T5" fmla="*/ 9 h 151"/>
                  <a:gd name="T6" fmla="*/ 296 w 386"/>
                  <a:gd name="T7" fmla="*/ 151 h 151"/>
                  <a:gd name="T8" fmla="*/ 386 w 386"/>
                  <a:gd name="T9" fmla="*/ 59 h 151"/>
                  <a:gd name="T10" fmla="*/ 309 w 386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" h="151">
                    <a:moveTo>
                      <a:pt x="309" y="0"/>
                    </a:moveTo>
                    <a:cubicBezTo>
                      <a:pt x="309" y="0"/>
                      <a:pt x="270" y="39"/>
                      <a:pt x="252" y="41"/>
                    </a:cubicBezTo>
                    <a:cubicBezTo>
                      <a:pt x="235" y="43"/>
                      <a:pt x="14" y="13"/>
                      <a:pt x="0" y="9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331" y="145"/>
                      <a:pt x="386" y="59"/>
                    </a:cubicBezTo>
                    <a:cubicBezTo>
                      <a:pt x="386" y="59"/>
                      <a:pt x="356" y="12"/>
                      <a:pt x="309" y="0"/>
                    </a:cubicBezTo>
                    <a:close/>
                  </a:path>
                </a:pathLst>
              </a:custGeom>
              <a:solidFill>
                <a:srgbClr val="FFE1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ṣľïďê">
                <a:extLst>
                  <a:ext uri="{FF2B5EF4-FFF2-40B4-BE49-F238E27FC236}">
                    <a16:creationId xmlns:a16="http://schemas.microsoft.com/office/drawing/2014/main" id="{C0AD1590-B98C-4985-B227-939B27988D72}"/>
                  </a:ext>
                </a:extLst>
              </p:cNvPr>
              <p:cNvSpPr/>
              <p:nvPr/>
            </p:nvSpPr>
            <p:spPr bwMode="auto">
              <a:xfrm>
                <a:off x="1640" y="2855"/>
                <a:ext cx="2202" cy="801"/>
              </a:xfrm>
              <a:custGeom>
                <a:avLst/>
                <a:gdLst>
                  <a:gd name="T0" fmla="*/ 0 w 1060"/>
                  <a:gd name="T1" fmla="*/ 116 h 386"/>
                  <a:gd name="T2" fmla="*/ 172 w 1060"/>
                  <a:gd name="T3" fmla="*/ 0 h 386"/>
                  <a:gd name="T4" fmla="*/ 1060 w 1060"/>
                  <a:gd name="T5" fmla="*/ 386 h 386"/>
                  <a:gd name="T6" fmla="*/ 0 w 1060"/>
                  <a:gd name="T7" fmla="*/ 11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0" h="386">
                    <a:moveTo>
                      <a:pt x="0" y="116"/>
                    </a:move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851" y="0"/>
                      <a:pt x="1060" y="386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ŝļiḍè">
                <a:extLst>
                  <a:ext uri="{FF2B5EF4-FFF2-40B4-BE49-F238E27FC236}">
                    <a16:creationId xmlns:a16="http://schemas.microsoft.com/office/drawing/2014/main" id="{2A133955-C134-429A-882C-D114B00FA7C8}"/>
                  </a:ext>
                </a:extLst>
              </p:cNvPr>
              <p:cNvSpPr/>
              <p:nvPr/>
            </p:nvSpPr>
            <p:spPr bwMode="auto">
              <a:xfrm>
                <a:off x="3003" y="2895"/>
                <a:ext cx="623" cy="267"/>
              </a:xfrm>
              <a:custGeom>
                <a:avLst/>
                <a:gdLst>
                  <a:gd name="T0" fmla="*/ 250 w 300"/>
                  <a:gd name="T1" fmla="*/ 99 h 129"/>
                  <a:gd name="T2" fmla="*/ 300 w 300"/>
                  <a:gd name="T3" fmla="*/ 39 h 129"/>
                  <a:gd name="T4" fmla="*/ 250 w 300"/>
                  <a:gd name="T5" fmla="*/ 0 h 129"/>
                  <a:gd name="T6" fmla="*/ 179 w 300"/>
                  <a:gd name="T7" fmla="*/ 50 h 129"/>
                  <a:gd name="T8" fmla="*/ 0 w 300"/>
                  <a:gd name="T9" fmla="*/ 25 h 129"/>
                  <a:gd name="T10" fmla="*/ 105 w 300"/>
                  <a:gd name="T11" fmla="*/ 93 h 129"/>
                  <a:gd name="T12" fmla="*/ 172 w 300"/>
                  <a:gd name="T13" fmla="*/ 129 h 129"/>
                  <a:gd name="T14" fmla="*/ 250 w 300"/>
                  <a:gd name="T15" fmla="*/ 9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129">
                    <a:moveTo>
                      <a:pt x="250" y="99"/>
                    </a:moveTo>
                    <a:cubicBezTo>
                      <a:pt x="270" y="77"/>
                      <a:pt x="300" y="39"/>
                      <a:pt x="300" y="39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50" y="0"/>
                      <a:pt x="208" y="44"/>
                      <a:pt x="179" y="50"/>
                    </a:cubicBezTo>
                    <a:cubicBezTo>
                      <a:pt x="151" y="56"/>
                      <a:pt x="0" y="25"/>
                      <a:pt x="0" y="25"/>
                    </a:cubicBezTo>
                    <a:cubicBezTo>
                      <a:pt x="105" y="93"/>
                      <a:pt x="105" y="93"/>
                      <a:pt x="105" y="93"/>
                    </a:cubicBezTo>
                    <a:cubicBezTo>
                      <a:pt x="129" y="105"/>
                      <a:pt x="151" y="117"/>
                      <a:pt x="172" y="129"/>
                    </a:cubicBezTo>
                    <a:cubicBezTo>
                      <a:pt x="191" y="126"/>
                      <a:pt x="235" y="117"/>
                      <a:pt x="250" y="99"/>
                    </a:cubicBezTo>
                    <a:close/>
                  </a:path>
                </a:pathLst>
              </a:custGeom>
              <a:solidFill>
                <a:srgbClr val="53C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$1ïḋè">
                <a:extLst>
                  <a:ext uri="{FF2B5EF4-FFF2-40B4-BE49-F238E27FC236}">
                    <a16:creationId xmlns:a16="http://schemas.microsoft.com/office/drawing/2014/main" id="{FEBBBCF4-D9E0-46E2-B391-64AB1FC8B19C}"/>
                  </a:ext>
                </a:extLst>
              </p:cNvPr>
              <p:cNvSpPr/>
              <p:nvPr/>
            </p:nvSpPr>
            <p:spPr bwMode="auto">
              <a:xfrm>
                <a:off x="1488" y="2847"/>
                <a:ext cx="2354" cy="1212"/>
              </a:xfrm>
              <a:custGeom>
                <a:avLst/>
                <a:gdLst>
                  <a:gd name="T0" fmla="*/ 1133 w 1133"/>
                  <a:gd name="T1" fmla="*/ 584 h 584"/>
                  <a:gd name="T2" fmla="*/ 1133 w 1133"/>
                  <a:gd name="T3" fmla="*/ 390 h 584"/>
                  <a:gd name="T4" fmla="*/ 73 w 1133"/>
                  <a:gd name="T5" fmla="*/ 120 h 584"/>
                  <a:gd name="T6" fmla="*/ 0 w 1133"/>
                  <a:gd name="T7" fmla="*/ 390 h 584"/>
                  <a:gd name="T8" fmla="*/ 1133 w 1133"/>
                  <a:gd name="T9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3" h="584">
                    <a:moveTo>
                      <a:pt x="1133" y="584"/>
                    </a:moveTo>
                    <a:cubicBezTo>
                      <a:pt x="1133" y="390"/>
                      <a:pt x="1133" y="390"/>
                      <a:pt x="1133" y="390"/>
                    </a:cubicBezTo>
                    <a:cubicBezTo>
                      <a:pt x="1133" y="390"/>
                      <a:pt x="861" y="0"/>
                      <a:pt x="73" y="12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390"/>
                      <a:pt x="673" y="228"/>
                      <a:pt x="1133" y="584"/>
                    </a:cubicBez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ṩľïḑè">
                <a:extLst>
                  <a:ext uri="{FF2B5EF4-FFF2-40B4-BE49-F238E27FC236}">
                    <a16:creationId xmlns:a16="http://schemas.microsoft.com/office/drawing/2014/main" id="{66B4BEB4-38F6-4863-A65A-EEEA8794BE55}"/>
                  </a:ext>
                </a:extLst>
              </p:cNvPr>
              <p:cNvSpPr/>
              <p:nvPr/>
            </p:nvSpPr>
            <p:spPr bwMode="auto">
              <a:xfrm>
                <a:off x="1812" y="2658"/>
                <a:ext cx="2030" cy="998"/>
              </a:xfrm>
              <a:custGeom>
                <a:avLst/>
                <a:gdLst>
                  <a:gd name="T0" fmla="*/ 977 w 977"/>
                  <a:gd name="T1" fmla="*/ 481 h 481"/>
                  <a:gd name="T2" fmla="*/ 0 w 977"/>
                  <a:gd name="T3" fmla="*/ 142 h 481"/>
                  <a:gd name="T4" fmla="*/ 37 w 977"/>
                  <a:gd name="T5" fmla="*/ 64 h 481"/>
                  <a:gd name="T6" fmla="*/ 977 w 977"/>
                  <a:gd name="T7" fmla="*/ 431 h 481"/>
                  <a:gd name="T8" fmla="*/ 977 w 977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481">
                    <a:moveTo>
                      <a:pt x="977" y="481"/>
                    </a:moveTo>
                    <a:cubicBezTo>
                      <a:pt x="977" y="481"/>
                      <a:pt x="721" y="64"/>
                      <a:pt x="0" y="142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648" y="0"/>
                      <a:pt x="977" y="431"/>
                    </a:cubicBezTo>
                    <a:lnTo>
                      <a:pt x="977" y="481"/>
                    </a:ln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ṩļîḍe">
                <a:extLst>
                  <a:ext uri="{FF2B5EF4-FFF2-40B4-BE49-F238E27FC236}">
                    <a16:creationId xmlns:a16="http://schemas.microsoft.com/office/drawing/2014/main" id="{E9BB71C9-85EB-4827-81F6-188764F26D32}"/>
                  </a:ext>
                </a:extLst>
              </p:cNvPr>
              <p:cNvSpPr/>
              <p:nvPr/>
            </p:nvSpPr>
            <p:spPr bwMode="auto">
              <a:xfrm>
                <a:off x="3842" y="2455"/>
                <a:ext cx="1953" cy="1097"/>
              </a:xfrm>
              <a:custGeom>
                <a:avLst/>
                <a:gdLst>
                  <a:gd name="T0" fmla="*/ 940 w 940"/>
                  <a:gd name="T1" fmla="*/ 162 h 529"/>
                  <a:gd name="T2" fmla="*/ 567 w 940"/>
                  <a:gd name="T3" fmla="*/ 0 h 529"/>
                  <a:gd name="T4" fmla="*/ 0 w 940"/>
                  <a:gd name="T5" fmla="*/ 286 h 529"/>
                  <a:gd name="T6" fmla="*/ 0 w 940"/>
                  <a:gd name="T7" fmla="*/ 529 h 529"/>
                  <a:gd name="T8" fmla="*/ 940 w 940"/>
                  <a:gd name="T9" fmla="*/ 162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529">
                    <a:moveTo>
                      <a:pt x="940" y="162"/>
                    </a:moveTo>
                    <a:cubicBezTo>
                      <a:pt x="567" y="0"/>
                      <a:pt x="567" y="0"/>
                      <a:pt x="567" y="0"/>
                    </a:cubicBezTo>
                    <a:cubicBezTo>
                      <a:pt x="567" y="0"/>
                      <a:pt x="78" y="34"/>
                      <a:pt x="0" y="286"/>
                    </a:cubicBezTo>
                    <a:cubicBezTo>
                      <a:pt x="0" y="529"/>
                      <a:pt x="0" y="529"/>
                      <a:pt x="0" y="529"/>
                    </a:cubicBezTo>
                    <a:cubicBezTo>
                      <a:pt x="0" y="529"/>
                      <a:pt x="277" y="167"/>
                      <a:pt x="940" y="162"/>
                    </a:cubicBezTo>
                    <a:close/>
                  </a:path>
                </a:pathLst>
              </a:custGeom>
              <a:solidFill>
                <a:srgbClr val="A0C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ŝ1iḋé">
                <a:extLst>
                  <a:ext uri="{FF2B5EF4-FFF2-40B4-BE49-F238E27FC236}">
                    <a16:creationId xmlns:a16="http://schemas.microsoft.com/office/drawing/2014/main" id="{A5C25938-1291-4E46-BC83-70429396F0A1}"/>
                  </a:ext>
                </a:extLst>
              </p:cNvPr>
              <p:cNvSpPr/>
              <p:nvPr/>
            </p:nvSpPr>
            <p:spPr bwMode="auto">
              <a:xfrm>
                <a:off x="3842" y="2855"/>
                <a:ext cx="2202" cy="801"/>
              </a:xfrm>
              <a:custGeom>
                <a:avLst/>
                <a:gdLst>
                  <a:gd name="T0" fmla="*/ 1060 w 1060"/>
                  <a:gd name="T1" fmla="*/ 116 h 386"/>
                  <a:gd name="T2" fmla="*/ 888 w 1060"/>
                  <a:gd name="T3" fmla="*/ 0 h 386"/>
                  <a:gd name="T4" fmla="*/ 0 w 1060"/>
                  <a:gd name="T5" fmla="*/ 386 h 386"/>
                  <a:gd name="T6" fmla="*/ 1060 w 1060"/>
                  <a:gd name="T7" fmla="*/ 11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0" h="386">
                    <a:moveTo>
                      <a:pt x="1060" y="116"/>
                    </a:moveTo>
                    <a:cubicBezTo>
                      <a:pt x="888" y="0"/>
                      <a:pt x="888" y="0"/>
                      <a:pt x="888" y="0"/>
                    </a:cubicBezTo>
                    <a:cubicBezTo>
                      <a:pt x="888" y="0"/>
                      <a:pt x="209" y="0"/>
                      <a:pt x="0" y="386"/>
                    </a:cubicBezTo>
                    <a:lnTo>
                      <a:pt x="1060" y="116"/>
                    </a:ln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ş1ïďè">
                <a:extLst>
                  <a:ext uri="{FF2B5EF4-FFF2-40B4-BE49-F238E27FC236}">
                    <a16:creationId xmlns:a16="http://schemas.microsoft.com/office/drawing/2014/main" id="{3246EE4D-1C36-41F4-A300-FE8211D08221}"/>
                  </a:ext>
                </a:extLst>
              </p:cNvPr>
              <p:cNvSpPr/>
              <p:nvPr/>
            </p:nvSpPr>
            <p:spPr bwMode="auto">
              <a:xfrm>
                <a:off x="3842" y="2847"/>
                <a:ext cx="2354" cy="1212"/>
              </a:xfrm>
              <a:custGeom>
                <a:avLst/>
                <a:gdLst>
                  <a:gd name="T0" fmla="*/ 0 w 1133"/>
                  <a:gd name="T1" fmla="*/ 584 h 584"/>
                  <a:gd name="T2" fmla="*/ 0 w 1133"/>
                  <a:gd name="T3" fmla="*/ 390 h 584"/>
                  <a:gd name="T4" fmla="*/ 1060 w 1133"/>
                  <a:gd name="T5" fmla="*/ 120 h 584"/>
                  <a:gd name="T6" fmla="*/ 1133 w 1133"/>
                  <a:gd name="T7" fmla="*/ 390 h 584"/>
                  <a:gd name="T8" fmla="*/ 0 w 1133"/>
                  <a:gd name="T9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3" h="584">
                    <a:moveTo>
                      <a:pt x="0" y="584"/>
                    </a:moveTo>
                    <a:cubicBezTo>
                      <a:pt x="0" y="390"/>
                      <a:pt x="0" y="390"/>
                      <a:pt x="0" y="390"/>
                    </a:cubicBezTo>
                    <a:cubicBezTo>
                      <a:pt x="0" y="390"/>
                      <a:pt x="272" y="0"/>
                      <a:pt x="1060" y="120"/>
                    </a:cubicBezTo>
                    <a:cubicBezTo>
                      <a:pt x="1133" y="390"/>
                      <a:pt x="1133" y="390"/>
                      <a:pt x="1133" y="390"/>
                    </a:cubicBezTo>
                    <a:cubicBezTo>
                      <a:pt x="1133" y="390"/>
                      <a:pt x="460" y="228"/>
                      <a:pt x="0" y="584"/>
                    </a:cubicBez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$1ïḑê">
                <a:extLst>
                  <a:ext uri="{FF2B5EF4-FFF2-40B4-BE49-F238E27FC236}">
                    <a16:creationId xmlns:a16="http://schemas.microsoft.com/office/drawing/2014/main" id="{37BAAFE2-8357-465F-A314-D8A04FD93924}"/>
                  </a:ext>
                </a:extLst>
              </p:cNvPr>
              <p:cNvSpPr/>
              <p:nvPr/>
            </p:nvSpPr>
            <p:spPr bwMode="auto">
              <a:xfrm>
                <a:off x="3842" y="2658"/>
                <a:ext cx="2030" cy="998"/>
              </a:xfrm>
              <a:custGeom>
                <a:avLst/>
                <a:gdLst>
                  <a:gd name="T0" fmla="*/ 0 w 977"/>
                  <a:gd name="T1" fmla="*/ 481 h 481"/>
                  <a:gd name="T2" fmla="*/ 977 w 977"/>
                  <a:gd name="T3" fmla="*/ 142 h 481"/>
                  <a:gd name="T4" fmla="*/ 940 w 977"/>
                  <a:gd name="T5" fmla="*/ 64 h 481"/>
                  <a:gd name="T6" fmla="*/ 0 w 977"/>
                  <a:gd name="T7" fmla="*/ 431 h 481"/>
                  <a:gd name="T8" fmla="*/ 0 w 977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481">
                    <a:moveTo>
                      <a:pt x="0" y="481"/>
                    </a:moveTo>
                    <a:cubicBezTo>
                      <a:pt x="0" y="481"/>
                      <a:pt x="256" y="64"/>
                      <a:pt x="977" y="142"/>
                    </a:cubicBezTo>
                    <a:cubicBezTo>
                      <a:pt x="940" y="64"/>
                      <a:pt x="940" y="64"/>
                      <a:pt x="940" y="64"/>
                    </a:cubicBezTo>
                    <a:cubicBezTo>
                      <a:pt x="940" y="64"/>
                      <a:pt x="329" y="0"/>
                      <a:pt x="0" y="431"/>
                    </a:cubicBez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F1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sḷídè">
                <a:extLst>
                  <a:ext uri="{FF2B5EF4-FFF2-40B4-BE49-F238E27FC236}">
                    <a16:creationId xmlns:a16="http://schemas.microsoft.com/office/drawing/2014/main" id="{01332433-3B1F-4DC8-BFEE-1C23B7527918}"/>
                  </a:ext>
                </a:extLst>
              </p:cNvPr>
              <p:cNvSpPr/>
              <p:nvPr/>
            </p:nvSpPr>
            <p:spPr bwMode="auto">
              <a:xfrm>
                <a:off x="3543" y="3656"/>
                <a:ext cx="598" cy="492"/>
              </a:xfrm>
              <a:custGeom>
                <a:avLst/>
                <a:gdLst>
                  <a:gd name="T0" fmla="*/ 276 w 288"/>
                  <a:gd name="T1" fmla="*/ 178 h 237"/>
                  <a:gd name="T2" fmla="*/ 144 w 288"/>
                  <a:gd name="T3" fmla="*/ 0 h 237"/>
                  <a:gd name="T4" fmla="*/ 12 w 288"/>
                  <a:gd name="T5" fmla="*/ 178 h 237"/>
                  <a:gd name="T6" fmla="*/ 27 w 288"/>
                  <a:gd name="T7" fmla="*/ 235 h 237"/>
                  <a:gd name="T8" fmla="*/ 144 w 288"/>
                  <a:gd name="T9" fmla="*/ 237 h 237"/>
                  <a:gd name="T10" fmla="*/ 261 w 288"/>
                  <a:gd name="T11" fmla="*/ 235 h 237"/>
                  <a:gd name="T12" fmla="*/ 276 w 288"/>
                  <a:gd name="T13" fmla="*/ 17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37">
                    <a:moveTo>
                      <a:pt x="276" y="178"/>
                    </a:moveTo>
                    <a:cubicBezTo>
                      <a:pt x="265" y="126"/>
                      <a:pt x="242" y="0"/>
                      <a:pt x="144" y="0"/>
                    </a:cubicBezTo>
                    <a:cubicBezTo>
                      <a:pt x="46" y="0"/>
                      <a:pt x="23" y="126"/>
                      <a:pt x="12" y="178"/>
                    </a:cubicBezTo>
                    <a:cubicBezTo>
                      <a:pt x="0" y="231"/>
                      <a:pt x="27" y="235"/>
                      <a:pt x="27" y="235"/>
                    </a:cubicBezTo>
                    <a:cubicBezTo>
                      <a:pt x="144" y="237"/>
                      <a:pt x="144" y="237"/>
                      <a:pt x="144" y="237"/>
                    </a:cubicBezTo>
                    <a:cubicBezTo>
                      <a:pt x="261" y="235"/>
                      <a:pt x="261" y="235"/>
                      <a:pt x="261" y="235"/>
                    </a:cubicBezTo>
                    <a:cubicBezTo>
                      <a:pt x="261" y="235"/>
                      <a:pt x="288" y="231"/>
                      <a:pt x="276" y="178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ṧḻiḓè">
                <a:extLst>
                  <a:ext uri="{FF2B5EF4-FFF2-40B4-BE49-F238E27FC236}">
                    <a16:creationId xmlns:a16="http://schemas.microsoft.com/office/drawing/2014/main" id="{D03E8792-B14C-4307-A483-A185D9A1F82D}"/>
                  </a:ext>
                </a:extLst>
              </p:cNvPr>
              <p:cNvSpPr/>
              <p:nvPr/>
            </p:nvSpPr>
            <p:spPr bwMode="auto">
              <a:xfrm>
                <a:off x="3545" y="3635"/>
                <a:ext cx="594" cy="413"/>
              </a:xfrm>
              <a:custGeom>
                <a:avLst/>
                <a:gdLst>
                  <a:gd name="T0" fmla="*/ 11 w 286"/>
                  <a:gd name="T1" fmla="*/ 199 h 199"/>
                  <a:gd name="T2" fmla="*/ 9 w 286"/>
                  <a:gd name="T3" fmla="*/ 199 h 199"/>
                  <a:gd name="T4" fmla="*/ 0 w 286"/>
                  <a:gd name="T5" fmla="*/ 187 h 199"/>
                  <a:gd name="T6" fmla="*/ 143 w 286"/>
                  <a:gd name="T7" fmla="*/ 0 h 199"/>
                  <a:gd name="T8" fmla="*/ 286 w 286"/>
                  <a:gd name="T9" fmla="*/ 187 h 199"/>
                  <a:gd name="T10" fmla="*/ 277 w 286"/>
                  <a:gd name="T11" fmla="*/ 199 h 199"/>
                  <a:gd name="T12" fmla="*/ 265 w 286"/>
                  <a:gd name="T13" fmla="*/ 190 h 199"/>
                  <a:gd name="T14" fmla="*/ 143 w 286"/>
                  <a:gd name="T15" fmla="*/ 21 h 199"/>
                  <a:gd name="T16" fmla="*/ 21 w 286"/>
                  <a:gd name="T17" fmla="*/ 190 h 199"/>
                  <a:gd name="T18" fmla="*/ 11 w 286"/>
                  <a:gd name="T1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199">
                    <a:moveTo>
                      <a:pt x="11" y="199"/>
                    </a:moveTo>
                    <a:cubicBezTo>
                      <a:pt x="10" y="199"/>
                      <a:pt x="10" y="199"/>
                      <a:pt x="9" y="199"/>
                    </a:cubicBezTo>
                    <a:cubicBezTo>
                      <a:pt x="4" y="198"/>
                      <a:pt x="0" y="193"/>
                      <a:pt x="0" y="187"/>
                    </a:cubicBezTo>
                    <a:cubicBezTo>
                      <a:pt x="1" y="179"/>
                      <a:pt x="24" y="0"/>
                      <a:pt x="143" y="0"/>
                    </a:cubicBezTo>
                    <a:cubicBezTo>
                      <a:pt x="262" y="0"/>
                      <a:pt x="285" y="179"/>
                      <a:pt x="286" y="187"/>
                    </a:cubicBezTo>
                    <a:cubicBezTo>
                      <a:pt x="286" y="193"/>
                      <a:pt x="282" y="198"/>
                      <a:pt x="277" y="199"/>
                    </a:cubicBezTo>
                    <a:cubicBezTo>
                      <a:pt x="271" y="199"/>
                      <a:pt x="266" y="195"/>
                      <a:pt x="265" y="190"/>
                    </a:cubicBezTo>
                    <a:cubicBezTo>
                      <a:pt x="265" y="188"/>
                      <a:pt x="244" y="21"/>
                      <a:pt x="143" y="21"/>
                    </a:cubicBezTo>
                    <a:cubicBezTo>
                      <a:pt x="42" y="21"/>
                      <a:pt x="21" y="188"/>
                      <a:pt x="21" y="190"/>
                    </a:cubicBezTo>
                    <a:cubicBezTo>
                      <a:pt x="20" y="195"/>
                      <a:pt x="16" y="199"/>
                      <a:pt x="11" y="199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ṥlîḍé">
                <a:extLst>
                  <a:ext uri="{FF2B5EF4-FFF2-40B4-BE49-F238E27FC236}">
                    <a16:creationId xmlns:a16="http://schemas.microsoft.com/office/drawing/2014/main" id="{6F48F669-A0BA-4081-B6B3-E3B334E87709}"/>
                  </a:ext>
                </a:extLst>
              </p:cNvPr>
              <p:cNvSpPr/>
              <p:nvPr/>
            </p:nvSpPr>
            <p:spPr bwMode="auto">
              <a:xfrm>
                <a:off x="1347" y="3548"/>
                <a:ext cx="4990" cy="633"/>
              </a:xfrm>
              <a:custGeom>
                <a:avLst/>
                <a:gdLst>
                  <a:gd name="T0" fmla="*/ 1305 w 2402"/>
                  <a:gd name="T1" fmla="*/ 305 h 305"/>
                  <a:gd name="T2" fmla="*/ 1097 w 2402"/>
                  <a:gd name="T3" fmla="*/ 305 h 305"/>
                  <a:gd name="T4" fmla="*/ 1062 w 2402"/>
                  <a:gd name="T5" fmla="*/ 290 h 305"/>
                  <a:gd name="T6" fmla="*/ 1052 w 2402"/>
                  <a:gd name="T7" fmla="*/ 236 h 305"/>
                  <a:gd name="T8" fmla="*/ 824 w 2402"/>
                  <a:gd name="T9" fmla="*/ 115 h 305"/>
                  <a:gd name="T10" fmla="*/ 21 w 2402"/>
                  <a:gd name="T11" fmla="*/ 131 h 305"/>
                  <a:gd name="T12" fmla="*/ 2 w 2402"/>
                  <a:gd name="T13" fmla="*/ 119 h 305"/>
                  <a:gd name="T14" fmla="*/ 13 w 2402"/>
                  <a:gd name="T15" fmla="*/ 100 h 305"/>
                  <a:gd name="T16" fmla="*/ 836 w 2402"/>
                  <a:gd name="T17" fmla="*/ 86 h 305"/>
                  <a:gd name="T18" fmla="*/ 1080 w 2402"/>
                  <a:gd name="T19" fmla="*/ 220 h 305"/>
                  <a:gd name="T20" fmla="*/ 1086 w 2402"/>
                  <a:gd name="T21" fmla="*/ 226 h 305"/>
                  <a:gd name="T22" fmla="*/ 1084 w 2402"/>
                  <a:gd name="T23" fmla="*/ 234 h 305"/>
                  <a:gd name="T24" fmla="*/ 1087 w 2402"/>
                  <a:gd name="T25" fmla="*/ 270 h 305"/>
                  <a:gd name="T26" fmla="*/ 1097 w 2402"/>
                  <a:gd name="T27" fmla="*/ 274 h 305"/>
                  <a:gd name="T28" fmla="*/ 1305 w 2402"/>
                  <a:gd name="T29" fmla="*/ 274 h 305"/>
                  <a:gd name="T30" fmla="*/ 1315 w 2402"/>
                  <a:gd name="T31" fmla="*/ 270 h 305"/>
                  <a:gd name="T32" fmla="*/ 1318 w 2402"/>
                  <a:gd name="T33" fmla="*/ 234 h 305"/>
                  <a:gd name="T34" fmla="*/ 1316 w 2402"/>
                  <a:gd name="T35" fmla="*/ 226 h 305"/>
                  <a:gd name="T36" fmla="*/ 1322 w 2402"/>
                  <a:gd name="T37" fmla="*/ 220 h 305"/>
                  <a:gd name="T38" fmla="*/ 1566 w 2402"/>
                  <a:gd name="T39" fmla="*/ 86 h 305"/>
                  <a:gd name="T40" fmla="*/ 2389 w 2402"/>
                  <a:gd name="T41" fmla="*/ 100 h 305"/>
                  <a:gd name="T42" fmla="*/ 2400 w 2402"/>
                  <a:gd name="T43" fmla="*/ 119 h 305"/>
                  <a:gd name="T44" fmla="*/ 2381 w 2402"/>
                  <a:gd name="T45" fmla="*/ 131 h 305"/>
                  <a:gd name="T46" fmla="*/ 1578 w 2402"/>
                  <a:gd name="T47" fmla="*/ 115 h 305"/>
                  <a:gd name="T48" fmla="*/ 1350 w 2402"/>
                  <a:gd name="T49" fmla="*/ 236 h 305"/>
                  <a:gd name="T50" fmla="*/ 1340 w 2402"/>
                  <a:gd name="T51" fmla="*/ 290 h 305"/>
                  <a:gd name="T52" fmla="*/ 1305 w 2402"/>
                  <a:gd name="T53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02" h="305">
                    <a:moveTo>
                      <a:pt x="1305" y="305"/>
                    </a:moveTo>
                    <a:cubicBezTo>
                      <a:pt x="1097" y="305"/>
                      <a:pt x="1097" y="305"/>
                      <a:pt x="1097" y="305"/>
                    </a:cubicBezTo>
                    <a:cubicBezTo>
                      <a:pt x="1078" y="305"/>
                      <a:pt x="1068" y="297"/>
                      <a:pt x="1062" y="290"/>
                    </a:cubicBezTo>
                    <a:cubicBezTo>
                      <a:pt x="1049" y="273"/>
                      <a:pt x="1050" y="249"/>
                      <a:pt x="1052" y="236"/>
                    </a:cubicBezTo>
                    <a:cubicBezTo>
                      <a:pt x="1033" y="218"/>
                      <a:pt x="961" y="158"/>
                      <a:pt x="824" y="115"/>
                    </a:cubicBezTo>
                    <a:cubicBezTo>
                      <a:pt x="674" y="68"/>
                      <a:pt x="413" y="33"/>
                      <a:pt x="21" y="131"/>
                    </a:cubicBezTo>
                    <a:cubicBezTo>
                      <a:pt x="12" y="133"/>
                      <a:pt x="4" y="128"/>
                      <a:pt x="2" y="119"/>
                    </a:cubicBezTo>
                    <a:cubicBezTo>
                      <a:pt x="0" y="111"/>
                      <a:pt x="5" y="102"/>
                      <a:pt x="13" y="100"/>
                    </a:cubicBezTo>
                    <a:cubicBezTo>
                      <a:pt x="414" y="0"/>
                      <a:pt x="682" y="37"/>
                      <a:pt x="836" y="86"/>
                    </a:cubicBezTo>
                    <a:cubicBezTo>
                      <a:pt x="1005" y="139"/>
                      <a:pt x="1077" y="216"/>
                      <a:pt x="1080" y="220"/>
                    </a:cubicBezTo>
                    <a:cubicBezTo>
                      <a:pt x="1086" y="226"/>
                      <a:pt x="1086" y="226"/>
                      <a:pt x="1086" y="226"/>
                    </a:cubicBezTo>
                    <a:cubicBezTo>
                      <a:pt x="1084" y="234"/>
                      <a:pt x="1084" y="234"/>
                      <a:pt x="1084" y="234"/>
                    </a:cubicBezTo>
                    <a:cubicBezTo>
                      <a:pt x="1082" y="242"/>
                      <a:pt x="1080" y="262"/>
                      <a:pt x="1087" y="270"/>
                    </a:cubicBezTo>
                    <a:cubicBezTo>
                      <a:pt x="1087" y="271"/>
                      <a:pt x="1089" y="274"/>
                      <a:pt x="1097" y="274"/>
                    </a:cubicBezTo>
                    <a:cubicBezTo>
                      <a:pt x="1305" y="274"/>
                      <a:pt x="1305" y="274"/>
                      <a:pt x="1305" y="274"/>
                    </a:cubicBezTo>
                    <a:cubicBezTo>
                      <a:pt x="1313" y="274"/>
                      <a:pt x="1315" y="271"/>
                      <a:pt x="1315" y="270"/>
                    </a:cubicBezTo>
                    <a:cubicBezTo>
                      <a:pt x="1322" y="262"/>
                      <a:pt x="1320" y="242"/>
                      <a:pt x="1318" y="234"/>
                    </a:cubicBezTo>
                    <a:cubicBezTo>
                      <a:pt x="1316" y="226"/>
                      <a:pt x="1316" y="226"/>
                      <a:pt x="1316" y="226"/>
                    </a:cubicBezTo>
                    <a:cubicBezTo>
                      <a:pt x="1322" y="220"/>
                      <a:pt x="1322" y="220"/>
                      <a:pt x="1322" y="220"/>
                    </a:cubicBezTo>
                    <a:cubicBezTo>
                      <a:pt x="1325" y="216"/>
                      <a:pt x="1397" y="139"/>
                      <a:pt x="1566" y="86"/>
                    </a:cubicBezTo>
                    <a:cubicBezTo>
                      <a:pt x="1720" y="37"/>
                      <a:pt x="1988" y="0"/>
                      <a:pt x="2389" y="100"/>
                    </a:cubicBezTo>
                    <a:cubicBezTo>
                      <a:pt x="2397" y="102"/>
                      <a:pt x="2402" y="111"/>
                      <a:pt x="2400" y="119"/>
                    </a:cubicBezTo>
                    <a:cubicBezTo>
                      <a:pt x="2398" y="128"/>
                      <a:pt x="2390" y="133"/>
                      <a:pt x="2381" y="131"/>
                    </a:cubicBezTo>
                    <a:cubicBezTo>
                      <a:pt x="1989" y="33"/>
                      <a:pt x="1728" y="68"/>
                      <a:pt x="1578" y="115"/>
                    </a:cubicBezTo>
                    <a:cubicBezTo>
                      <a:pt x="1441" y="158"/>
                      <a:pt x="1369" y="218"/>
                      <a:pt x="1350" y="236"/>
                    </a:cubicBezTo>
                    <a:cubicBezTo>
                      <a:pt x="1352" y="249"/>
                      <a:pt x="1353" y="273"/>
                      <a:pt x="1340" y="290"/>
                    </a:cubicBezTo>
                    <a:cubicBezTo>
                      <a:pt x="1334" y="297"/>
                      <a:pt x="1324" y="305"/>
                      <a:pt x="1305" y="305"/>
                    </a:cubicBezTo>
                    <a:close/>
                  </a:path>
                </a:pathLst>
              </a:custGeom>
              <a:solidFill>
                <a:srgbClr val="EF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ṣ1îḓe">
                <a:extLst>
                  <a:ext uri="{FF2B5EF4-FFF2-40B4-BE49-F238E27FC236}">
                    <a16:creationId xmlns:a16="http://schemas.microsoft.com/office/drawing/2014/main" id="{465DAA27-8310-4BD3-B9D1-BBD2C4F5DF9C}"/>
                  </a:ext>
                </a:extLst>
              </p:cNvPr>
              <p:cNvSpPr/>
              <p:nvPr/>
            </p:nvSpPr>
            <p:spPr bwMode="auto">
              <a:xfrm>
                <a:off x="1748" y="3197"/>
                <a:ext cx="1839" cy="445"/>
              </a:xfrm>
              <a:custGeom>
                <a:avLst/>
                <a:gdLst>
                  <a:gd name="T0" fmla="*/ 0 w 885"/>
                  <a:gd name="T1" fmla="*/ 36 h 214"/>
                  <a:gd name="T2" fmla="*/ 39 w 885"/>
                  <a:gd name="T3" fmla="*/ 27 h 214"/>
                  <a:gd name="T4" fmla="*/ 85 w 885"/>
                  <a:gd name="T5" fmla="*/ 18 h 214"/>
                  <a:gd name="T6" fmla="*/ 144 w 885"/>
                  <a:gd name="T7" fmla="*/ 9 h 214"/>
                  <a:gd name="T8" fmla="*/ 216 w 885"/>
                  <a:gd name="T9" fmla="*/ 3 h 214"/>
                  <a:gd name="T10" fmla="*/ 295 w 885"/>
                  <a:gd name="T11" fmla="*/ 0 h 214"/>
                  <a:gd name="T12" fmla="*/ 381 w 885"/>
                  <a:gd name="T13" fmla="*/ 2 h 214"/>
                  <a:gd name="T14" fmla="*/ 402 w 885"/>
                  <a:gd name="T15" fmla="*/ 4 h 214"/>
                  <a:gd name="T16" fmla="*/ 424 w 885"/>
                  <a:gd name="T17" fmla="*/ 6 h 214"/>
                  <a:gd name="T18" fmla="*/ 468 w 885"/>
                  <a:gd name="T19" fmla="*/ 11 h 214"/>
                  <a:gd name="T20" fmla="*/ 512 w 885"/>
                  <a:gd name="T21" fmla="*/ 18 h 214"/>
                  <a:gd name="T22" fmla="*/ 555 w 885"/>
                  <a:gd name="T23" fmla="*/ 27 h 214"/>
                  <a:gd name="T24" fmla="*/ 637 w 885"/>
                  <a:gd name="T25" fmla="*/ 52 h 214"/>
                  <a:gd name="T26" fmla="*/ 676 w 885"/>
                  <a:gd name="T27" fmla="*/ 66 h 214"/>
                  <a:gd name="T28" fmla="*/ 694 w 885"/>
                  <a:gd name="T29" fmla="*/ 74 h 214"/>
                  <a:gd name="T30" fmla="*/ 711 w 885"/>
                  <a:gd name="T31" fmla="*/ 83 h 214"/>
                  <a:gd name="T32" fmla="*/ 744 w 885"/>
                  <a:gd name="T33" fmla="*/ 100 h 214"/>
                  <a:gd name="T34" fmla="*/ 774 w 885"/>
                  <a:gd name="T35" fmla="*/ 118 h 214"/>
                  <a:gd name="T36" fmla="*/ 800 w 885"/>
                  <a:gd name="T37" fmla="*/ 136 h 214"/>
                  <a:gd name="T38" fmla="*/ 823 w 885"/>
                  <a:gd name="T39" fmla="*/ 153 h 214"/>
                  <a:gd name="T40" fmla="*/ 842 w 885"/>
                  <a:gd name="T41" fmla="*/ 170 h 214"/>
                  <a:gd name="T42" fmla="*/ 858 w 885"/>
                  <a:gd name="T43" fmla="*/ 184 h 214"/>
                  <a:gd name="T44" fmla="*/ 878 w 885"/>
                  <a:gd name="T45" fmla="*/ 206 h 214"/>
                  <a:gd name="T46" fmla="*/ 885 w 885"/>
                  <a:gd name="T47" fmla="*/ 214 h 214"/>
                  <a:gd name="T48" fmla="*/ 855 w 885"/>
                  <a:gd name="T49" fmla="*/ 187 h 214"/>
                  <a:gd name="T50" fmla="*/ 838 w 885"/>
                  <a:gd name="T51" fmla="*/ 175 h 214"/>
                  <a:gd name="T52" fmla="*/ 818 w 885"/>
                  <a:gd name="T53" fmla="*/ 160 h 214"/>
                  <a:gd name="T54" fmla="*/ 794 w 885"/>
                  <a:gd name="T55" fmla="*/ 144 h 214"/>
                  <a:gd name="T56" fmla="*/ 768 w 885"/>
                  <a:gd name="T57" fmla="*/ 128 h 214"/>
                  <a:gd name="T58" fmla="*/ 738 w 885"/>
                  <a:gd name="T59" fmla="*/ 112 h 214"/>
                  <a:gd name="T60" fmla="*/ 722 w 885"/>
                  <a:gd name="T61" fmla="*/ 104 h 214"/>
                  <a:gd name="T62" fmla="*/ 705 w 885"/>
                  <a:gd name="T63" fmla="*/ 97 h 214"/>
                  <a:gd name="T64" fmla="*/ 687 w 885"/>
                  <a:gd name="T65" fmla="*/ 89 h 214"/>
                  <a:gd name="T66" fmla="*/ 669 w 885"/>
                  <a:gd name="T67" fmla="*/ 82 h 214"/>
                  <a:gd name="T68" fmla="*/ 660 w 885"/>
                  <a:gd name="T69" fmla="*/ 79 h 214"/>
                  <a:gd name="T70" fmla="*/ 651 w 885"/>
                  <a:gd name="T71" fmla="*/ 76 h 214"/>
                  <a:gd name="T72" fmla="*/ 631 w 885"/>
                  <a:gd name="T73" fmla="*/ 69 h 214"/>
                  <a:gd name="T74" fmla="*/ 551 w 885"/>
                  <a:gd name="T75" fmla="*/ 47 h 214"/>
                  <a:gd name="T76" fmla="*/ 508 w 885"/>
                  <a:gd name="T77" fmla="*/ 38 h 214"/>
                  <a:gd name="T78" fmla="*/ 465 w 885"/>
                  <a:gd name="T79" fmla="*/ 32 h 214"/>
                  <a:gd name="T80" fmla="*/ 422 w 885"/>
                  <a:gd name="T81" fmla="*/ 26 h 214"/>
                  <a:gd name="T82" fmla="*/ 401 w 885"/>
                  <a:gd name="T83" fmla="*/ 24 h 214"/>
                  <a:gd name="T84" fmla="*/ 379 w 885"/>
                  <a:gd name="T85" fmla="*/ 22 h 214"/>
                  <a:gd name="T86" fmla="*/ 337 w 885"/>
                  <a:gd name="T87" fmla="*/ 19 h 214"/>
                  <a:gd name="T88" fmla="*/ 295 w 885"/>
                  <a:gd name="T89" fmla="*/ 18 h 214"/>
                  <a:gd name="T90" fmla="*/ 216 w 885"/>
                  <a:gd name="T91" fmla="*/ 18 h 214"/>
                  <a:gd name="T92" fmla="*/ 146 w 885"/>
                  <a:gd name="T93" fmla="*/ 21 h 214"/>
                  <a:gd name="T94" fmla="*/ 86 w 885"/>
                  <a:gd name="T95" fmla="*/ 26 h 214"/>
                  <a:gd name="T96" fmla="*/ 40 w 885"/>
                  <a:gd name="T97" fmla="*/ 31 h 214"/>
                  <a:gd name="T98" fmla="*/ 10 w 885"/>
                  <a:gd name="T99" fmla="*/ 34 h 214"/>
                  <a:gd name="T100" fmla="*/ 0 w 885"/>
                  <a:gd name="T101" fmla="*/ 3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5" h="214">
                    <a:moveTo>
                      <a:pt x="0" y="36"/>
                    </a:moveTo>
                    <a:cubicBezTo>
                      <a:pt x="0" y="36"/>
                      <a:pt x="14" y="32"/>
                      <a:pt x="39" y="27"/>
                    </a:cubicBezTo>
                    <a:cubicBezTo>
                      <a:pt x="52" y="24"/>
                      <a:pt x="67" y="21"/>
                      <a:pt x="85" y="18"/>
                    </a:cubicBezTo>
                    <a:cubicBezTo>
                      <a:pt x="103" y="15"/>
                      <a:pt x="123" y="12"/>
                      <a:pt x="144" y="9"/>
                    </a:cubicBezTo>
                    <a:cubicBezTo>
                      <a:pt x="166" y="7"/>
                      <a:pt x="190" y="4"/>
                      <a:pt x="216" y="3"/>
                    </a:cubicBezTo>
                    <a:cubicBezTo>
                      <a:pt x="241" y="1"/>
                      <a:pt x="268" y="0"/>
                      <a:pt x="295" y="0"/>
                    </a:cubicBezTo>
                    <a:cubicBezTo>
                      <a:pt x="323" y="0"/>
                      <a:pt x="352" y="0"/>
                      <a:pt x="381" y="2"/>
                    </a:cubicBezTo>
                    <a:cubicBezTo>
                      <a:pt x="388" y="3"/>
                      <a:pt x="395" y="3"/>
                      <a:pt x="402" y="4"/>
                    </a:cubicBezTo>
                    <a:cubicBezTo>
                      <a:pt x="410" y="4"/>
                      <a:pt x="417" y="5"/>
                      <a:pt x="424" y="6"/>
                    </a:cubicBezTo>
                    <a:cubicBezTo>
                      <a:pt x="439" y="7"/>
                      <a:pt x="454" y="9"/>
                      <a:pt x="468" y="11"/>
                    </a:cubicBezTo>
                    <a:cubicBezTo>
                      <a:pt x="483" y="13"/>
                      <a:pt x="498" y="16"/>
                      <a:pt x="512" y="18"/>
                    </a:cubicBezTo>
                    <a:cubicBezTo>
                      <a:pt x="527" y="21"/>
                      <a:pt x="541" y="24"/>
                      <a:pt x="555" y="27"/>
                    </a:cubicBezTo>
                    <a:cubicBezTo>
                      <a:pt x="584" y="34"/>
                      <a:pt x="611" y="42"/>
                      <a:pt x="637" y="52"/>
                    </a:cubicBezTo>
                    <a:cubicBezTo>
                      <a:pt x="650" y="57"/>
                      <a:pt x="663" y="61"/>
                      <a:pt x="676" y="66"/>
                    </a:cubicBezTo>
                    <a:cubicBezTo>
                      <a:pt x="682" y="69"/>
                      <a:pt x="688" y="72"/>
                      <a:pt x="694" y="74"/>
                    </a:cubicBezTo>
                    <a:cubicBezTo>
                      <a:pt x="700" y="77"/>
                      <a:pt x="706" y="80"/>
                      <a:pt x="711" y="83"/>
                    </a:cubicBezTo>
                    <a:cubicBezTo>
                      <a:pt x="723" y="88"/>
                      <a:pt x="734" y="94"/>
                      <a:pt x="744" y="100"/>
                    </a:cubicBezTo>
                    <a:cubicBezTo>
                      <a:pt x="754" y="106"/>
                      <a:pt x="765" y="111"/>
                      <a:pt x="774" y="118"/>
                    </a:cubicBezTo>
                    <a:cubicBezTo>
                      <a:pt x="783" y="124"/>
                      <a:pt x="792" y="130"/>
                      <a:pt x="800" y="136"/>
                    </a:cubicBezTo>
                    <a:cubicBezTo>
                      <a:pt x="808" y="142"/>
                      <a:pt x="816" y="148"/>
                      <a:pt x="823" y="153"/>
                    </a:cubicBezTo>
                    <a:cubicBezTo>
                      <a:pt x="830" y="159"/>
                      <a:pt x="836" y="165"/>
                      <a:pt x="842" y="170"/>
                    </a:cubicBezTo>
                    <a:cubicBezTo>
                      <a:pt x="848" y="175"/>
                      <a:pt x="853" y="180"/>
                      <a:pt x="858" y="184"/>
                    </a:cubicBezTo>
                    <a:cubicBezTo>
                      <a:pt x="867" y="194"/>
                      <a:pt x="873" y="201"/>
                      <a:pt x="878" y="206"/>
                    </a:cubicBezTo>
                    <a:cubicBezTo>
                      <a:pt x="883" y="211"/>
                      <a:pt x="885" y="214"/>
                      <a:pt x="885" y="214"/>
                    </a:cubicBezTo>
                    <a:cubicBezTo>
                      <a:pt x="885" y="214"/>
                      <a:pt x="874" y="204"/>
                      <a:pt x="855" y="187"/>
                    </a:cubicBezTo>
                    <a:cubicBezTo>
                      <a:pt x="850" y="184"/>
                      <a:pt x="844" y="179"/>
                      <a:pt x="838" y="175"/>
                    </a:cubicBezTo>
                    <a:cubicBezTo>
                      <a:pt x="832" y="170"/>
                      <a:pt x="826" y="165"/>
                      <a:pt x="818" y="160"/>
                    </a:cubicBezTo>
                    <a:cubicBezTo>
                      <a:pt x="811" y="155"/>
                      <a:pt x="803" y="150"/>
                      <a:pt x="794" y="144"/>
                    </a:cubicBezTo>
                    <a:cubicBezTo>
                      <a:pt x="786" y="139"/>
                      <a:pt x="777" y="134"/>
                      <a:pt x="768" y="128"/>
                    </a:cubicBezTo>
                    <a:cubicBezTo>
                      <a:pt x="758" y="122"/>
                      <a:pt x="748" y="118"/>
                      <a:pt x="738" y="112"/>
                    </a:cubicBezTo>
                    <a:cubicBezTo>
                      <a:pt x="732" y="110"/>
                      <a:pt x="727" y="107"/>
                      <a:pt x="722" y="104"/>
                    </a:cubicBezTo>
                    <a:cubicBezTo>
                      <a:pt x="716" y="102"/>
                      <a:pt x="710" y="99"/>
                      <a:pt x="705" y="97"/>
                    </a:cubicBezTo>
                    <a:cubicBezTo>
                      <a:pt x="699" y="94"/>
                      <a:pt x="693" y="92"/>
                      <a:pt x="687" y="89"/>
                    </a:cubicBezTo>
                    <a:cubicBezTo>
                      <a:pt x="681" y="87"/>
                      <a:pt x="675" y="85"/>
                      <a:pt x="669" y="82"/>
                    </a:cubicBezTo>
                    <a:cubicBezTo>
                      <a:pt x="666" y="81"/>
                      <a:pt x="663" y="80"/>
                      <a:pt x="660" y="79"/>
                    </a:cubicBezTo>
                    <a:cubicBezTo>
                      <a:pt x="657" y="78"/>
                      <a:pt x="654" y="77"/>
                      <a:pt x="651" y="76"/>
                    </a:cubicBezTo>
                    <a:cubicBezTo>
                      <a:pt x="644" y="73"/>
                      <a:pt x="638" y="71"/>
                      <a:pt x="631" y="69"/>
                    </a:cubicBezTo>
                    <a:cubicBezTo>
                      <a:pt x="606" y="61"/>
                      <a:pt x="578" y="54"/>
                      <a:pt x="551" y="47"/>
                    </a:cubicBezTo>
                    <a:cubicBezTo>
                      <a:pt x="537" y="44"/>
                      <a:pt x="523" y="41"/>
                      <a:pt x="508" y="38"/>
                    </a:cubicBezTo>
                    <a:cubicBezTo>
                      <a:pt x="494" y="36"/>
                      <a:pt x="480" y="33"/>
                      <a:pt x="465" y="32"/>
                    </a:cubicBezTo>
                    <a:cubicBezTo>
                      <a:pt x="451" y="30"/>
                      <a:pt x="437" y="27"/>
                      <a:pt x="422" y="26"/>
                    </a:cubicBezTo>
                    <a:cubicBezTo>
                      <a:pt x="415" y="25"/>
                      <a:pt x="408" y="25"/>
                      <a:pt x="401" y="24"/>
                    </a:cubicBezTo>
                    <a:cubicBezTo>
                      <a:pt x="393" y="23"/>
                      <a:pt x="386" y="23"/>
                      <a:pt x="379" y="22"/>
                    </a:cubicBezTo>
                    <a:cubicBezTo>
                      <a:pt x="365" y="21"/>
                      <a:pt x="351" y="20"/>
                      <a:pt x="337" y="19"/>
                    </a:cubicBezTo>
                    <a:cubicBezTo>
                      <a:pt x="323" y="19"/>
                      <a:pt x="309" y="18"/>
                      <a:pt x="295" y="18"/>
                    </a:cubicBezTo>
                    <a:cubicBezTo>
                      <a:pt x="268" y="18"/>
                      <a:pt x="241" y="17"/>
                      <a:pt x="216" y="18"/>
                    </a:cubicBezTo>
                    <a:cubicBezTo>
                      <a:pt x="191" y="19"/>
                      <a:pt x="167" y="20"/>
                      <a:pt x="146" y="21"/>
                    </a:cubicBezTo>
                    <a:cubicBezTo>
                      <a:pt x="124" y="23"/>
                      <a:pt x="104" y="24"/>
                      <a:pt x="86" y="26"/>
                    </a:cubicBezTo>
                    <a:cubicBezTo>
                      <a:pt x="68" y="28"/>
                      <a:pt x="53" y="29"/>
                      <a:pt x="40" y="31"/>
                    </a:cubicBezTo>
                    <a:cubicBezTo>
                      <a:pt x="27" y="32"/>
                      <a:pt x="17" y="33"/>
                      <a:pt x="10" y="34"/>
                    </a:cubicBezTo>
                    <a:cubicBezTo>
                      <a:pt x="4" y="35"/>
                      <a:pt x="0" y="36"/>
                      <a:pt x="0" y="36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ŝļiḍè">
                <a:extLst>
                  <a:ext uri="{FF2B5EF4-FFF2-40B4-BE49-F238E27FC236}">
                    <a16:creationId xmlns:a16="http://schemas.microsoft.com/office/drawing/2014/main" id="{AB25C37D-8EDB-4805-AADA-373F215565E6}"/>
                  </a:ext>
                </a:extLst>
              </p:cNvPr>
              <p:cNvSpPr/>
              <p:nvPr/>
            </p:nvSpPr>
            <p:spPr bwMode="auto">
              <a:xfrm>
                <a:off x="1846" y="3345"/>
                <a:ext cx="1529" cy="311"/>
              </a:xfrm>
              <a:custGeom>
                <a:avLst/>
                <a:gdLst>
                  <a:gd name="T0" fmla="*/ 0 w 736"/>
                  <a:gd name="T1" fmla="*/ 34 h 150"/>
                  <a:gd name="T2" fmla="*/ 32 w 736"/>
                  <a:gd name="T3" fmla="*/ 25 h 150"/>
                  <a:gd name="T4" fmla="*/ 69 w 736"/>
                  <a:gd name="T5" fmla="*/ 18 h 150"/>
                  <a:gd name="T6" fmla="*/ 118 w 736"/>
                  <a:gd name="T7" fmla="*/ 10 h 150"/>
                  <a:gd name="T8" fmla="*/ 176 w 736"/>
                  <a:gd name="T9" fmla="*/ 4 h 150"/>
                  <a:gd name="T10" fmla="*/ 241 w 736"/>
                  <a:gd name="T11" fmla="*/ 0 h 150"/>
                  <a:gd name="T12" fmla="*/ 276 w 736"/>
                  <a:gd name="T13" fmla="*/ 0 h 150"/>
                  <a:gd name="T14" fmla="*/ 293 w 736"/>
                  <a:gd name="T15" fmla="*/ 0 h 150"/>
                  <a:gd name="T16" fmla="*/ 311 w 736"/>
                  <a:gd name="T17" fmla="*/ 1 h 150"/>
                  <a:gd name="T18" fmla="*/ 383 w 736"/>
                  <a:gd name="T19" fmla="*/ 6 h 150"/>
                  <a:gd name="T20" fmla="*/ 419 w 736"/>
                  <a:gd name="T21" fmla="*/ 12 h 150"/>
                  <a:gd name="T22" fmla="*/ 455 w 736"/>
                  <a:gd name="T23" fmla="*/ 18 h 150"/>
                  <a:gd name="T24" fmla="*/ 489 w 736"/>
                  <a:gd name="T25" fmla="*/ 26 h 150"/>
                  <a:gd name="T26" fmla="*/ 506 w 736"/>
                  <a:gd name="T27" fmla="*/ 30 h 150"/>
                  <a:gd name="T28" fmla="*/ 523 w 736"/>
                  <a:gd name="T29" fmla="*/ 35 h 150"/>
                  <a:gd name="T30" fmla="*/ 539 w 736"/>
                  <a:gd name="T31" fmla="*/ 40 h 150"/>
                  <a:gd name="T32" fmla="*/ 554 w 736"/>
                  <a:gd name="T33" fmla="*/ 45 h 150"/>
                  <a:gd name="T34" fmla="*/ 570 w 736"/>
                  <a:gd name="T35" fmla="*/ 51 h 150"/>
                  <a:gd name="T36" fmla="*/ 584 w 736"/>
                  <a:gd name="T37" fmla="*/ 57 h 150"/>
                  <a:gd name="T38" fmla="*/ 599 w 736"/>
                  <a:gd name="T39" fmla="*/ 62 h 150"/>
                  <a:gd name="T40" fmla="*/ 612 w 736"/>
                  <a:gd name="T41" fmla="*/ 69 h 150"/>
                  <a:gd name="T42" fmla="*/ 638 w 736"/>
                  <a:gd name="T43" fmla="*/ 81 h 150"/>
                  <a:gd name="T44" fmla="*/ 660 w 736"/>
                  <a:gd name="T45" fmla="*/ 94 h 150"/>
                  <a:gd name="T46" fmla="*/ 680 w 736"/>
                  <a:gd name="T47" fmla="*/ 107 h 150"/>
                  <a:gd name="T48" fmla="*/ 711 w 736"/>
                  <a:gd name="T49" fmla="*/ 129 h 150"/>
                  <a:gd name="T50" fmla="*/ 736 w 736"/>
                  <a:gd name="T51" fmla="*/ 150 h 150"/>
                  <a:gd name="T52" fmla="*/ 709 w 736"/>
                  <a:gd name="T53" fmla="*/ 132 h 150"/>
                  <a:gd name="T54" fmla="*/ 694 w 736"/>
                  <a:gd name="T55" fmla="*/ 124 h 150"/>
                  <a:gd name="T56" fmla="*/ 676 w 736"/>
                  <a:gd name="T57" fmla="*/ 114 h 150"/>
                  <a:gd name="T58" fmla="*/ 656 w 736"/>
                  <a:gd name="T59" fmla="*/ 103 h 150"/>
                  <a:gd name="T60" fmla="*/ 632 w 736"/>
                  <a:gd name="T61" fmla="*/ 92 h 150"/>
                  <a:gd name="T62" fmla="*/ 607 w 736"/>
                  <a:gd name="T63" fmla="*/ 82 h 150"/>
                  <a:gd name="T64" fmla="*/ 593 w 736"/>
                  <a:gd name="T65" fmla="*/ 76 h 150"/>
                  <a:gd name="T66" fmla="*/ 579 w 736"/>
                  <a:gd name="T67" fmla="*/ 71 h 150"/>
                  <a:gd name="T68" fmla="*/ 564 w 736"/>
                  <a:gd name="T69" fmla="*/ 66 h 150"/>
                  <a:gd name="T70" fmla="*/ 549 w 736"/>
                  <a:gd name="T71" fmla="*/ 61 h 150"/>
                  <a:gd name="T72" fmla="*/ 534 w 736"/>
                  <a:gd name="T73" fmla="*/ 57 h 150"/>
                  <a:gd name="T74" fmla="*/ 518 w 736"/>
                  <a:gd name="T75" fmla="*/ 52 h 150"/>
                  <a:gd name="T76" fmla="*/ 501 w 736"/>
                  <a:gd name="T77" fmla="*/ 48 h 150"/>
                  <a:gd name="T78" fmla="*/ 485 w 736"/>
                  <a:gd name="T79" fmla="*/ 45 h 150"/>
                  <a:gd name="T80" fmla="*/ 451 w 736"/>
                  <a:gd name="T81" fmla="*/ 38 h 150"/>
                  <a:gd name="T82" fmla="*/ 416 w 736"/>
                  <a:gd name="T83" fmla="*/ 32 h 150"/>
                  <a:gd name="T84" fmla="*/ 381 w 736"/>
                  <a:gd name="T85" fmla="*/ 27 h 150"/>
                  <a:gd name="T86" fmla="*/ 310 w 736"/>
                  <a:gd name="T87" fmla="*/ 21 h 150"/>
                  <a:gd name="T88" fmla="*/ 241 w 736"/>
                  <a:gd name="T89" fmla="*/ 19 h 150"/>
                  <a:gd name="T90" fmla="*/ 177 w 736"/>
                  <a:gd name="T91" fmla="*/ 19 h 150"/>
                  <a:gd name="T92" fmla="*/ 147 w 736"/>
                  <a:gd name="T93" fmla="*/ 21 h 150"/>
                  <a:gd name="T94" fmla="*/ 119 w 736"/>
                  <a:gd name="T95" fmla="*/ 22 h 150"/>
                  <a:gd name="T96" fmla="*/ 70 w 736"/>
                  <a:gd name="T97" fmla="*/ 26 h 150"/>
                  <a:gd name="T98" fmla="*/ 33 w 736"/>
                  <a:gd name="T99" fmla="*/ 30 h 150"/>
                  <a:gd name="T100" fmla="*/ 8 w 736"/>
                  <a:gd name="T101" fmla="*/ 32 h 150"/>
                  <a:gd name="T102" fmla="*/ 0 w 736"/>
                  <a:gd name="T103" fmla="*/ 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6" h="150">
                    <a:moveTo>
                      <a:pt x="0" y="34"/>
                    </a:moveTo>
                    <a:cubicBezTo>
                      <a:pt x="0" y="34"/>
                      <a:pt x="11" y="30"/>
                      <a:pt x="32" y="25"/>
                    </a:cubicBezTo>
                    <a:cubicBezTo>
                      <a:pt x="42" y="23"/>
                      <a:pt x="55" y="20"/>
                      <a:pt x="69" y="18"/>
                    </a:cubicBezTo>
                    <a:cubicBezTo>
                      <a:pt x="84" y="15"/>
                      <a:pt x="100" y="13"/>
                      <a:pt x="118" y="10"/>
                    </a:cubicBezTo>
                    <a:cubicBezTo>
                      <a:pt x="136" y="8"/>
                      <a:pt x="155" y="5"/>
                      <a:pt x="176" y="4"/>
                    </a:cubicBezTo>
                    <a:cubicBezTo>
                      <a:pt x="197" y="2"/>
                      <a:pt x="219" y="1"/>
                      <a:pt x="241" y="0"/>
                    </a:cubicBezTo>
                    <a:cubicBezTo>
                      <a:pt x="253" y="0"/>
                      <a:pt x="264" y="0"/>
                      <a:pt x="276" y="0"/>
                    </a:cubicBezTo>
                    <a:cubicBezTo>
                      <a:pt x="282" y="0"/>
                      <a:pt x="287" y="0"/>
                      <a:pt x="293" y="0"/>
                    </a:cubicBezTo>
                    <a:cubicBezTo>
                      <a:pt x="299" y="1"/>
                      <a:pt x="305" y="1"/>
                      <a:pt x="311" y="1"/>
                    </a:cubicBezTo>
                    <a:cubicBezTo>
                      <a:pt x="335" y="2"/>
                      <a:pt x="359" y="4"/>
                      <a:pt x="383" y="6"/>
                    </a:cubicBezTo>
                    <a:cubicBezTo>
                      <a:pt x="395" y="8"/>
                      <a:pt x="407" y="10"/>
                      <a:pt x="419" y="12"/>
                    </a:cubicBezTo>
                    <a:cubicBezTo>
                      <a:pt x="431" y="14"/>
                      <a:pt x="443" y="15"/>
                      <a:pt x="455" y="18"/>
                    </a:cubicBezTo>
                    <a:cubicBezTo>
                      <a:pt x="466" y="20"/>
                      <a:pt x="478" y="22"/>
                      <a:pt x="489" y="26"/>
                    </a:cubicBezTo>
                    <a:cubicBezTo>
                      <a:pt x="495" y="27"/>
                      <a:pt x="500" y="28"/>
                      <a:pt x="506" y="30"/>
                    </a:cubicBezTo>
                    <a:cubicBezTo>
                      <a:pt x="512" y="31"/>
                      <a:pt x="517" y="33"/>
                      <a:pt x="523" y="35"/>
                    </a:cubicBezTo>
                    <a:cubicBezTo>
                      <a:pt x="528" y="36"/>
                      <a:pt x="533" y="38"/>
                      <a:pt x="539" y="40"/>
                    </a:cubicBezTo>
                    <a:cubicBezTo>
                      <a:pt x="544" y="41"/>
                      <a:pt x="549" y="43"/>
                      <a:pt x="554" y="45"/>
                    </a:cubicBezTo>
                    <a:cubicBezTo>
                      <a:pt x="560" y="47"/>
                      <a:pt x="565" y="49"/>
                      <a:pt x="570" y="51"/>
                    </a:cubicBezTo>
                    <a:cubicBezTo>
                      <a:pt x="575" y="53"/>
                      <a:pt x="580" y="55"/>
                      <a:pt x="584" y="57"/>
                    </a:cubicBezTo>
                    <a:cubicBezTo>
                      <a:pt x="589" y="59"/>
                      <a:pt x="594" y="60"/>
                      <a:pt x="599" y="62"/>
                    </a:cubicBezTo>
                    <a:cubicBezTo>
                      <a:pt x="603" y="65"/>
                      <a:pt x="608" y="67"/>
                      <a:pt x="612" y="69"/>
                    </a:cubicBezTo>
                    <a:cubicBezTo>
                      <a:pt x="621" y="73"/>
                      <a:pt x="630" y="77"/>
                      <a:pt x="638" y="81"/>
                    </a:cubicBezTo>
                    <a:cubicBezTo>
                      <a:pt x="646" y="86"/>
                      <a:pt x="653" y="90"/>
                      <a:pt x="660" y="94"/>
                    </a:cubicBezTo>
                    <a:cubicBezTo>
                      <a:pt x="667" y="99"/>
                      <a:pt x="674" y="103"/>
                      <a:pt x="680" y="107"/>
                    </a:cubicBezTo>
                    <a:cubicBezTo>
                      <a:pt x="693" y="115"/>
                      <a:pt x="703" y="123"/>
                      <a:pt x="711" y="129"/>
                    </a:cubicBezTo>
                    <a:cubicBezTo>
                      <a:pt x="727" y="143"/>
                      <a:pt x="736" y="150"/>
                      <a:pt x="736" y="150"/>
                    </a:cubicBezTo>
                    <a:cubicBezTo>
                      <a:pt x="736" y="150"/>
                      <a:pt x="726" y="144"/>
                      <a:pt x="709" y="132"/>
                    </a:cubicBezTo>
                    <a:cubicBezTo>
                      <a:pt x="704" y="130"/>
                      <a:pt x="699" y="127"/>
                      <a:pt x="694" y="124"/>
                    </a:cubicBezTo>
                    <a:cubicBezTo>
                      <a:pt x="688" y="121"/>
                      <a:pt x="683" y="117"/>
                      <a:pt x="676" y="114"/>
                    </a:cubicBezTo>
                    <a:cubicBezTo>
                      <a:pt x="670" y="110"/>
                      <a:pt x="663" y="107"/>
                      <a:pt x="656" y="103"/>
                    </a:cubicBezTo>
                    <a:cubicBezTo>
                      <a:pt x="648" y="99"/>
                      <a:pt x="640" y="96"/>
                      <a:pt x="632" y="92"/>
                    </a:cubicBezTo>
                    <a:cubicBezTo>
                      <a:pt x="624" y="88"/>
                      <a:pt x="616" y="85"/>
                      <a:pt x="607" y="82"/>
                    </a:cubicBezTo>
                    <a:cubicBezTo>
                      <a:pt x="602" y="80"/>
                      <a:pt x="598" y="78"/>
                      <a:pt x="593" y="76"/>
                    </a:cubicBezTo>
                    <a:cubicBezTo>
                      <a:pt x="588" y="74"/>
                      <a:pt x="584" y="73"/>
                      <a:pt x="579" y="71"/>
                    </a:cubicBezTo>
                    <a:cubicBezTo>
                      <a:pt x="574" y="69"/>
                      <a:pt x="569" y="68"/>
                      <a:pt x="564" y="66"/>
                    </a:cubicBezTo>
                    <a:cubicBezTo>
                      <a:pt x="559" y="64"/>
                      <a:pt x="554" y="63"/>
                      <a:pt x="549" y="61"/>
                    </a:cubicBezTo>
                    <a:cubicBezTo>
                      <a:pt x="544" y="60"/>
                      <a:pt x="539" y="58"/>
                      <a:pt x="534" y="57"/>
                    </a:cubicBezTo>
                    <a:cubicBezTo>
                      <a:pt x="528" y="55"/>
                      <a:pt x="523" y="54"/>
                      <a:pt x="518" y="52"/>
                    </a:cubicBezTo>
                    <a:cubicBezTo>
                      <a:pt x="512" y="51"/>
                      <a:pt x="507" y="50"/>
                      <a:pt x="501" y="48"/>
                    </a:cubicBezTo>
                    <a:cubicBezTo>
                      <a:pt x="496" y="47"/>
                      <a:pt x="490" y="46"/>
                      <a:pt x="485" y="45"/>
                    </a:cubicBezTo>
                    <a:cubicBezTo>
                      <a:pt x="474" y="42"/>
                      <a:pt x="462" y="40"/>
                      <a:pt x="451" y="38"/>
                    </a:cubicBezTo>
                    <a:cubicBezTo>
                      <a:pt x="439" y="35"/>
                      <a:pt x="428" y="34"/>
                      <a:pt x="416" y="32"/>
                    </a:cubicBezTo>
                    <a:cubicBezTo>
                      <a:pt x="404" y="30"/>
                      <a:pt x="392" y="29"/>
                      <a:pt x="381" y="27"/>
                    </a:cubicBezTo>
                    <a:cubicBezTo>
                      <a:pt x="357" y="25"/>
                      <a:pt x="333" y="22"/>
                      <a:pt x="310" y="21"/>
                    </a:cubicBezTo>
                    <a:cubicBezTo>
                      <a:pt x="287" y="20"/>
                      <a:pt x="264" y="19"/>
                      <a:pt x="241" y="19"/>
                    </a:cubicBezTo>
                    <a:cubicBezTo>
                      <a:pt x="219" y="19"/>
                      <a:pt x="197" y="19"/>
                      <a:pt x="177" y="19"/>
                    </a:cubicBezTo>
                    <a:cubicBezTo>
                      <a:pt x="167" y="20"/>
                      <a:pt x="157" y="20"/>
                      <a:pt x="147" y="21"/>
                    </a:cubicBezTo>
                    <a:cubicBezTo>
                      <a:pt x="137" y="21"/>
                      <a:pt x="128" y="22"/>
                      <a:pt x="119" y="22"/>
                    </a:cubicBezTo>
                    <a:cubicBezTo>
                      <a:pt x="101" y="23"/>
                      <a:pt x="85" y="24"/>
                      <a:pt x="70" y="26"/>
                    </a:cubicBezTo>
                    <a:cubicBezTo>
                      <a:pt x="56" y="27"/>
                      <a:pt x="43" y="28"/>
                      <a:pt x="33" y="30"/>
                    </a:cubicBezTo>
                    <a:cubicBezTo>
                      <a:pt x="22" y="31"/>
                      <a:pt x="14" y="32"/>
                      <a:pt x="8" y="32"/>
                    </a:cubicBezTo>
                    <a:cubicBezTo>
                      <a:pt x="3" y="33"/>
                      <a:pt x="0" y="34"/>
                      <a:pt x="0" y="34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íṥḻïďè">
                <a:extLst>
                  <a:ext uri="{FF2B5EF4-FFF2-40B4-BE49-F238E27FC236}">
                    <a16:creationId xmlns:a16="http://schemas.microsoft.com/office/drawing/2014/main" id="{D884A527-3B6F-4113-A516-A2C67C5F37B0}"/>
                  </a:ext>
                </a:extLst>
              </p:cNvPr>
              <p:cNvSpPr/>
              <p:nvPr/>
            </p:nvSpPr>
            <p:spPr bwMode="auto">
              <a:xfrm>
                <a:off x="4064" y="3189"/>
                <a:ext cx="1839" cy="444"/>
              </a:xfrm>
              <a:custGeom>
                <a:avLst/>
                <a:gdLst>
                  <a:gd name="T0" fmla="*/ 885 w 885"/>
                  <a:gd name="T1" fmla="*/ 36 h 214"/>
                  <a:gd name="T2" fmla="*/ 846 w 885"/>
                  <a:gd name="T3" fmla="*/ 27 h 214"/>
                  <a:gd name="T4" fmla="*/ 800 w 885"/>
                  <a:gd name="T5" fmla="*/ 18 h 214"/>
                  <a:gd name="T6" fmla="*/ 740 w 885"/>
                  <a:gd name="T7" fmla="*/ 10 h 214"/>
                  <a:gd name="T8" fmla="*/ 669 w 885"/>
                  <a:gd name="T9" fmla="*/ 3 h 214"/>
                  <a:gd name="T10" fmla="*/ 590 w 885"/>
                  <a:gd name="T11" fmla="*/ 0 h 214"/>
                  <a:gd name="T12" fmla="*/ 504 w 885"/>
                  <a:gd name="T13" fmla="*/ 2 h 214"/>
                  <a:gd name="T14" fmla="*/ 482 w 885"/>
                  <a:gd name="T15" fmla="*/ 4 h 214"/>
                  <a:gd name="T16" fmla="*/ 460 w 885"/>
                  <a:gd name="T17" fmla="*/ 6 h 214"/>
                  <a:gd name="T18" fmla="*/ 416 w 885"/>
                  <a:gd name="T19" fmla="*/ 11 h 214"/>
                  <a:gd name="T20" fmla="*/ 373 w 885"/>
                  <a:gd name="T21" fmla="*/ 18 h 214"/>
                  <a:gd name="T22" fmla="*/ 330 w 885"/>
                  <a:gd name="T23" fmla="*/ 28 h 214"/>
                  <a:gd name="T24" fmla="*/ 247 w 885"/>
                  <a:gd name="T25" fmla="*/ 52 h 214"/>
                  <a:gd name="T26" fmla="*/ 209 w 885"/>
                  <a:gd name="T27" fmla="*/ 67 h 214"/>
                  <a:gd name="T28" fmla="*/ 191 w 885"/>
                  <a:gd name="T29" fmla="*/ 75 h 214"/>
                  <a:gd name="T30" fmla="*/ 174 w 885"/>
                  <a:gd name="T31" fmla="*/ 83 h 214"/>
                  <a:gd name="T32" fmla="*/ 141 w 885"/>
                  <a:gd name="T33" fmla="*/ 100 h 214"/>
                  <a:gd name="T34" fmla="*/ 111 w 885"/>
                  <a:gd name="T35" fmla="*/ 118 h 214"/>
                  <a:gd name="T36" fmla="*/ 85 w 885"/>
                  <a:gd name="T37" fmla="*/ 136 h 214"/>
                  <a:gd name="T38" fmla="*/ 62 w 885"/>
                  <a:gd name="T39" fmla="*/ 154 h 214"/>
                  <a:gd name="T40" fmla="*/ 43 w 885"/>
                  <a:gd name="T41" fmla="*/ 170 h 214"/>
                  <a:gd name="T42" fmla="*/ 27 w 885"/>
                  <a:gd name="T43" fmla="*/ 185 h 214"/>
                  <a:gd name="T44" fmla="*/ 7 w 885"/>
                  <a:gd name="T45" fmla="*/ 206 h 214"/>
                  <a:gd name="T46" fmla="*/ 0 w 885"/>
                  <a:gd name="T47" fmla="*/ 214 h 214"/>
                  <a:gd name="T48" fmla="*/ 30 w 885"/>
                  <a:gd name="T49" fmla="*/ 188 h 214"/>
                  <a:gd name="T50" fmla="*/ 47 w 885"/>
                  <a:gd name="T51" fmla="*/ 175 h 214"/>
                  <a:gd name="T52" fmla="*/ 67 w 885"/>
                  <a:gd name="T53" fmla="*/ 160 h 214"/>
                  <a:gd name="T54" fmla="*/ 90 w 885"/>
                  <a:gd name="T55" fmla="*/ 144 h 214"/>
                  <a:gd name="T56" fmla="*/ 117 w 885"/>
                  <a:gd name="T57" fmla="*/ 128 h 214"/>
                  <a:gd name="T58" fmla="*/ 147 w 885"/>
                  <a:gd name="T59" fmla="*/ 113 h 214"/>
                  <a:gd name="T60" fmla="*/ 163 w 885"/>
                  <a:gd name="T61" fmla="*/ 105 h 214"/>
                  <a:gd name="T62" fmla="*/ 180 w 885"/>
                  <a:gd name="T63" fmla="*/ 97 h 214"/>
                  <a:gd name="T64" fmla="*/ 198 w 885"/>
                  <a:gd name="T65" fmla="*/ 90 h 214"/>
                  <a:gd name="T66" fmla="*/ 216 w 885"/>
                  <a:gd name="T67" fmla="*/ 83 h 214"/>
                  <a:gd name="T68" fmla="*/ 225 w 885"/>
                  <a:gd name="T69" fmla="*/ 79 h 214"/>
                  <a:gd name="T70" fmla="*/ 234 w 885"/>
                  <a:gd name="T71" fmla="*/ 76 h 214"/>
                  <a:gd name="T72" fmla="*/ 253 w 885"/>
                  <a:gd name="T73" fmla="*/ 69 h 214"/>
                  <a:gd name="T74" fmla="*/ 334 w 885"/>
                  <a:gd name="T75" fmla="*/ 47 h 214"/>
                  <a:gd name="T76" fmla="*/ 376 w 885"/>
                  <a:gd name="T77" fmla="*/ 39 h 214"/>
                  <a:gd name="T78" fmla="*/ 419 w 885"/>
                  <a:gd name="T79" fmla="*/ 32 h 214"/>
                  <a:gd name="T80" fmla="*/ 463 w 885"/>
                  <a:gd name="T81" fmla="*/ 26 h 214"/>
                  <a:gd name="T82" fmla="*/ 484 w 885"/>
                  <a:gd name="T83" fmla="*/ 24 h 214"/>
                  <a:gd name="T84" fmla="*/ 506 w 885"/>
                  <a:gd name="T85" fmla="*/ 22 h 214"/>
                  <a:gd name="T86" fmla="*/ 548 w 885"/>
                  <a:gd name="T87" fmla="*/ 20 h 214"/>
                  <a:gd name="T88" fmla="*/ 590 w 885"/>
                  <a:gd name="T89" fmla="*/ 18 h 214"/>
                  <a:gd name="T90" fmla="*/ 669 w 885"/>
                  <a:gd name="T91" fmla="*/ 19 h 214"/>
                  <a:gd name="T92" fmla="*/ 739 w 885"/>
                  <a:gd name="T93" fmla="*/ 22 h 214"/>
                  <a:gd name="T94" fmla="*/ 799 w 885"/>
                  <a:gd name="T95" fmla="*/ 26 h 214"/>
                  <a:gd name="T96" fmla="*/ 845 w 885"/>
                  <a:gd name="T97" fmla="*/ 31 h 214"/>
                  <a:gd name="T98" fmla="*/ 874 w 885"/>
                  <a:gd name="T99" fmla="*/ 35 h 214"/>
                  <a:gd name="T100" fmla="*/ 885 w 885"/>
                  <a:gd name="T101" fmla="*/ 3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5" h="214">
                    <a:moveTo>
                      <a:pt x="885" y="36"/>
                    </a:moveTo>
                    <a:cubicBezTo>
                      <a:pt x="885" y="36"/>
                      <a:pt x="871" y="32"/>
                      <a:pt x="846" y="27"/>
                    </a:cubicBezTo>
                    <a:cubicBezTo>
                      <a:pt x="833" y="24"/>
                      <a:pt x="818" y="21"/>
                      <a:pt x="800" y="18"/>
                    </a:cubicBezTo>
                    <a:cubicBezTo>
                      <a:pt x="782" y="15"/>
                      <a:pt x="762" y="12"/>
                      <a:pt x="740" y="10"/>
                    </a:cubicBezTo>
                    <a:cubicBezTo>
                      <a:pt x="718" y="7"/>
                      <a:pt x="695" y="5"/>
                      <a:pt x="669" y="3"/>
                    </a:cubicBezTo>
                    <a:cubicBezTo>
                      <a:pt x="644" y="1"/>
                      <a:pt x="617" y="0"/>
                      <a:pt x="590" y="0"/>
                    </a:cubicBezTo>
                    <a:cubicBezTo>
                      <a:pt x="562" y="0"/>
                      <a:pt x="533" y="0"/>
                      <a:pt x="504" y="2"/>
                    </a:cubicBezTo>
                    <a:cubicBezTo>
                      <a:pt x="497" y="3"/>
                      <a:pt x="490" y="3"/>
                      <a:pt x="482" y="4"/>
                    </a:cubicBezTo>
                    <a:cubicBezTo>
                      <a:pt x="475" y="5"/>
                      <a:pt x="468" y="5"/>
                      <a:pt x="460" y="6"/>
                    </a:cubicBezTo>
                    <a:cubicBezTo>
                      <a:pt x="446" y="7"/>
                      <a:pt x="431" y="9"/>
                      <a:pt x="416" y="11"/>
                    </a:cubicBezTo>
                    <a:cubicBezTo>
                      <a:pt x="402" y="13"/>
                      <a:pt x="387" y="16"/>
                      <a:pt x="373" y="18"/>
                    </a:cubicBezTo>
                    <a:cubicBezTo>
                      <a:pt x="358" y="21"/>
                      <a:pt x="344" y="24"/>
                      <a:pt x="330" y="28"/>
                    </a:cubicBezTo>
                    <a:cubicBezTo>
                      <a:pt x="301" y="35"/>
                      <a:pt x="274" y="43"/>
                      <a:pt x="247" y="52"/>
                    </a:cubicBezTo>
                    <a:cubicBezTo>
                      <a:pt x="234" y="57"/>
                      <a:pt x="221" y="61"/>
                      <a:pt x="209" y="67"/>
                    </a:cubicBezTo>
                    <a:cubicBezTo>
                      <a:pt x="203" y="69"/>
                      <a:pt x="197" y="72"/>
                      <a:pt x="191" y="75"/>
                    </a:cubicBezTo>
                    <a:cubicBezTo>
                      <a:pt x="185" y="77"/>
                      <a:pt x="179" y="80"/>
                      <a:pt x="174" y="83"/>
                    </a:cubicBezTo>
                    <a:cubicBezTo>
                      <a:pt x="162" y="89"/>
                      <a:pt x="151" y="94"/>
                      <a:pt x="141" y="100"/>
                    </a:cubicBezTo>
                    <a:cubicBezTo>
                      <a:pt x="130" y="106"/>
                      <a:pt x="120" y="112"/>
                      <a:pt x="111" y="118"/>
                    </a:cubicBezTo>
                    <a:cubicBezTo>
                      <a:pt x="102" y="124"/>
                      <a:pt x="93" y="130"/>
                      <a:pt x="85" y="136"/>
                    </a:cubicBezTo>
                    <a:cubicBezTo>
                      <a:pt x="77" y="142"/>
                      <a:pt x="69" y="148"/>
                      <a:pt x="62" y="154"/>
                    </a:cubicBezTo>
                    <a:cubicBezTo>
                      <a:pt x="55" y="159"/>
                      <a:pt x="49" y="165"/>
                      <a:pt x="43" y="170"/>
                    </a:cubicBezTo>
                    <a:cubicBezTo>
                      <a:pt x="37" y="176"/>
                      <a:pt x="32" y="180"/>
                      <a:pt x="27" y="185"/>
                    </a:cubicBezTo>
                    <a:cubicBezTo>
                      <a:pt x="18" y="194"/>
                      <a:pt x="11" y="201"/>
                      <a:pt x="7" y="206"/>
                    </a:cubicBezTo>
                    <a:cubicBezTo>
                      <a:pt x="2" y="212"/>
                      <a:pt x="0" y="214"/>
                      <a:pt x="0" y="214"/>
                    </a:cubicBezTo>
                    <a:cubicBezTo>
                      <a:pt x="0" y="214"/>
                      <a:pt x="11" y="205"/>
                      <a:pt x="30" y="188"/>
                    </a:cubicBezTo>
                    <a:cubicBezTo>
                      <a:pt x="35" y="184"/>
                      <a:pt x="41" y="180"/>
                      <a:pt x="47" y="175"/>
                    </a:cubicBezTo>
                    <a:cubicBezTo>
                      <a:pt x="53" y="170"/>
                      <a:pt x="59" y="165"/>
                      <a:pt x="67" y="160"/>
                    </a:cubicBezTo>
                    <a:cubicBezTo>
                      <a:pt x="74" y="155"/>
                      <a:pt x="82" y="150"/>
                      <a:pt x="90" y="144"/>
                    </a:cubicBezTo>
                    <a:cubicBezTo>
                      <a:pt x="99" y="139"/>
                      <a:pt x="108" y="134"/>
                      <a:pt x="117" y="128"/>
                    </a:cubicBezTo>
                    <a:cubicBezTo>
                      <a:pt x="126" y="123"/>
                      <a:pt x="137" y="118"/>
                      <a:pt x="147" y="113"/>
                    </a:cubicBezTo>
                    <a:cubicBezTo>
                      <a:pt x="153" y="110"/>
                      <a:pt x="158" y="107"/>
                      <a:pt x="163" y="105"/>
                    </a:cubicBezTo>
                    <a:cubicBezTo>
                      <a:pt x="169" y="102"/>
                      <a:pt x="174" y="100"/>
                      <a:pt x="180" y="97"/>
                    </a:cubicBezTo>
                    <a:cubicBezTo>
                      <a:pt x="186" y="95"/>
                      <a:pt x="192" y="92"/>
                      <a:pt x="198" y="90"/>
                    </a:cubicBezTo>
                    <a:cubicBezTo>
                      <a:pt x="203" y="87"/>
                      <a:pt x="210" y="85"/>
                      <a:pt x="216" y="83"/>
                    </a:cubicBezTo>
                    <a:cubicBezTo>
                      <a:pt x="219" y="82"/>
                      <a:pt x="222" y="80"/>
                      <a:pt x="225" y="79"/>
                    </a:cubicBezTo>
                    <a:cubicBezTo>
                      <a:pt x="228" y="78"/>
                      <a:pt x="231" y="77"/>
                      <a:pt x="234" y="76"/>
                    </a:cubicBezTo>
                    <a:cubicBezTo>
                      <a:pt x="241" y="74"/>
                      <a:pt x="247" y="72"/>
                      <a:pt x="253" y="69"/>
                    </a:cubicBezTo>
                    <a:cubicBezTo>
                      <a:pt x="279" y="61"/>
                      <a:pt x="306" y="54"/>
                      <a:pt x="334" y="47"/>
                    </a:cubicBezTo>
                    <a:cubicBezTo>
                      <a:pt x="348" y="44"/>
                      <a:pt x="362" y="41"/>
                      <a:pt x="376" y="39"/>
                    </a:cubicBezTo>
                    <a:cubicBezTo>
                      <a:pt x="391" y="36"/>
                      <a:pt x="405" y="34"/>
                      <a:pt x="419" y="32"/>
                    </a:cubicBezTo>
                    <a:cubicBezTo>
                      <a:pt x="434" y="30"/>
                      <a:pt x="448" y="28"/>
                      <a:pt x="463" y="26"/>
                    </a:cubicBezTo>
                    <a:cubicBezTo>
                      <a:pt x="470" y="26"/>
                      <a:pt x="477" y="25"/>
                      <a:pt x="484" y="24"/>
                    </a:cubicBezTo>
                    <a:cubicBezTo>
                      <a:pt x="491" y="24"/>
                      <a:pt x="499" y="23"/>
                      <a:pt x="506" y="22"/>
                    </a:cubicBezTo>
                    <a:cubicBezTo>
                      <a:pt x="520" y="21"/>
                      <a:pt x="534" y="21"/>
                      <a:pt x="548" y="20"/>
                    </a:cubicBezTo>
                    <a:cubicBezTo>
                      <a:pt x="562" y="19"/>
                      <a:pt x="576" y="19"/>
                      <a:pt x="590" y="18"/>
                    </a:cubicBezTo>
                    <a:cubicBezTo>
                      <a:pt x="617" y="18"/>
                      <a:pt x="644" y="18"/>
                      <a:pt x="669" y="19"/>
                    </a:cubicBezTo>
                    <a:cubicBezTo>
                      <a:pt x="694" y="19"/>
                      <a:pt x="717" y="20"/>
                      <a:pt x="739" y="22"/>
                    </a:cubicBezTo>
                    <a:cubicBezTo>
                      <a:pt x="761" y="23"/>
                      <a:pt x="781" y="24"/>
                      <a:pt x="799" y="26"/>
                    </a:cubicBezTo>
                    <a:cubicBezTo>
                      <a:pt x="817" y="28"/>
                      <a:pt x="832" y="30"/>
                      <a:pt x="845" y="31"/>
                    </a:cubicBezTo>
                    <a:cubicBezTo>
                      <a:pt x="858" y="33"/>
                      <a:pt x="868" y="34"/>
                      <a:pt x="874" y="35"/>
                    </a:cubicBezTo>
                    <a:cubicBezTo>
                      <a:pt x="881" y="36"/>
                      <a:pt x="885" y="36"/>
                      <a:pt x="885" y="36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íśļïďè">
                <a:extLst>
                  <a:ext uri="{FF2B5EF4-FFF2-40B4-BE49-F238E27FC236}">
                    <a16:creationId xmlns:a16="http://schemas.microsoft.com/office/drawing/2014/main" id="{ECD50512-6FB2-4D1E-B731-966C7FDA5D06}"/>
                  </a:ext>
                </a:extLst>
              </p:cNvPr>
              <p:cNvSpPr/>
              <p:nvPr/>
            </p:nvSpPr>
            <p:spPr bwMode="auto">
              <a:xfrm>
                <a:off x="4274" y="3337"/>
                <a:ext cx="1531" cy="313"/>
              </a:xfrm>
              <a:custGeom>
                <a:avLst/>
                <a:gdLst>
                  <a:gd name="T0" fmla="*/ 737 w 737"/>
                  <a:gd name="T1" fmla="*/ 34 h 151"/>
                  <a:gd name="T2" fmla="*/ 705 w 737"/>
                  <a:gd name="T3" fmla="*/ 26 h 151"/>
                  <a:gd name="T4" fmla="*/ 668 w 737"/>
                  <a:gd name="T5" fmla="*/ 18 h 151"/>
                  <a:gd name="T6" fmla="*/ 619 w 737"/>
                  <a:gd name="T7" fmla="*/ 10 h 151"/>
                  <a:gd name="T8" fmla="*/ 561 w 737"/>
                  <a:gd name="T9" fmla="*/ 4 h 151"/>
                  <a:gd name="T10" fmla="*/ 496 w 737"/>
                  <a:gd name="T11" fmla="*/ 1 h 151"/>
                  <a:gd name="T12" fmla="*/ 461 w 737"/>
                  <a:gd name="T13" fmla="*/ 0 h 151"/>
                  <a:gd name="T14" fmla="*/ 444 w 737"/>
                  <a:gd name="T15" fmla="*/ 1 h 151"/>
                  <a:gd name="T16" fmla="*/ 426 w 737"/>
                  <a:gd name="T17" fmla="*/ 1 h 151"/>
                  <a:gd name="T18" fmla="*/ 354 w 737"/>
                  <a:gd name="T19" fmla="*/ 7 h 151"/>
                  <a:gd name="T20" fmla="*/ 318 w 737"/>
                  <a:gd name="T21" fmla="*/ 12 h 151"/>
                  <a:gd name="T22" fmla="*/ 282 w 737"/>
                  <a:gd name="T23" fmla="*/ 18 h 151"/>
                  <a:gd name="T24" fmla="*/ 248 w 737"/>
                  <a:gd name="T25" fmla="*/ 26 h 151"/>
                  <a:gd name="T26" fmla="*/ 231 w 737"/>
                  <a:gd name="T27" fmla="*/ 30 h 151"/>
                  <a:gd name="T28" fmla="*/ 214 w 737"/>
                  <a:gd name="T29" fmla="*/ 35 h 151"/>
                  <a:gd name="T30" fmla="*/ 198 w 737"/>
                  <a:gd name="T31" fmla="*/ 40 h 151"/>
                  <a:gd name="T32" fmla="*/ 182 w 737"/>
                  <a:gd name="T33" fmla="*/ 45 h 151"/>
                  <a:gd name="T34" fmla="*/ 167 w 737"/>
                  <a:gd name="T35" fmla="*/ 51 h 151"/>
                  <a:gd name="T36" fmla="*/ 152 w 737"/>
                  <a:gd name="T37" fmla="*/ 57 h 151"/>
                  <a:gd name="T38" fmla="*/ 138 w 737"/>
                  <a:gd name="T39" fmla="*/ 63 h 151"/>
                  <a:gd name="T40" fmla="*/ 125 w 737"/>
                  <a:gd name="T41" fmla="*/ 69 h 151"/>
                  <a:gd name="T42" fmla="*/ 99 w 737"/>
                  <a:gd name="T43" fmla="*/ 82 h 151"/>
                  <a:gd name="T44" fmla="*/ 76 w 737"/>
                  <a:gd name="T45" fmla="*/ 94 h 151"/>
                  <a:gd name="T46" fmla="*/ 57 w 737"/>
                  <a:gd name="T47" fmla="*/ 107 h 151"/>
                  <a:gd name="T48" fmla="*/ 26 w 737"/>
                  <a:gd name="T49" fmla="*/ 129 h 151"/>
                  <a:gd name="T50" fmla="*/ 0 w 737"/>
                  <a:gd name="T51" fmla="*/ 151 h 151"/>
                  <a:gd name="T52" fmla="*/ 28 w 737"/>
                  <a:gd name="T53" fmla="*/ 133 h 151"/>
                  <a:gd name="T54" fmla="*/ 43 w 737"/>
                  <a:gd name="T55" fmla="*/ 124 h 151"/>
                  <a:gd name="T56" fmla="*/ 61 w 737"/>
                  <a:gd name="T57" fmla="*/ 114 h 151"/>
                  <a:gd name="T58" fmla="*/ 81 w 737"/>
                  <a:gd name="T59" fmla="*/ 103 h 151"/>
                  <a:gd name="T60" fmla="*/ 104 w 737"/>
                  <a:gd name="T61" fmla="*/ 93 h 151"/>
                  <a:gd name="T62" fmla="*/ 130 w 737"/>
                  <a:gd name="T63" fmla="*/ 82 h 151"/>
                  <a:gd name="T64" fmla="*/ 144 w 737"/>
                  <a:gd name="T65" fmla="*/ 76 h 151"/>
                  <a:gd name="T66" fmla="*/ 158 w 737"/>
                  <a:gd name="T67" fmla="*/ 71 h 151"/>
                  <a:gd name="T68" fmla="*/ 173 w 737"/>
                  <a:gd name="T69" fmla="*/ 66 h 151"/>
                  <a:gd name="T70" fmla="*/ 188 w 737"/>
                  <a:gd name="T71" fmla="*/ 62 h 151"/>
                  <a:gd name="T72" fmla="*/ 203 w 737"/>
                  <a:gd name="T73" fmla="*/ 57 h 151"/>
                  <a:gd name="T74" fmla="*/ 219 w 737"/>
                  <a:gd name="T75" fmla="*/ 53 h 151"/>
                  <a:gd name="T76" fmla="*/ 235 w 737"/>
                  <a:gd name="T77" fmla="*/ 49 h 151"/>
                  <a:gd name="T78" fmla="*/ 252 w 737"/>
                  <a:gd name="T79" fmla="*/ 45 h 151"/>
                  <a:gd name="T80" fmla="*/ 286 w 737"/>
                  <a:gd name="T81" fmla="*/ 38 h 151"/>
                  <a:gd name="T82" fmla="*/ 321 w 737"/>
                  <a:gd name="T83" fmla="*/ 32 h 151"/>
                  <a:gd name="T84" fmla="*/ 356 w 737"/>
                  <a:gd name="T85" fmla="*/ 28 h 151"/>
                  <a:gd name="T86" fmla="*/ 427 w 737"/>
                  <a:gd name="T87" fmla="*/ 21 h 151"/>
                  <a:gd name="T88" fmla="*/ 496 w 737"/>
                  <a:gd name="T89" fmla="*/ 19 h 151"/>
                  <a:gd name="T90" fmla="*/ 560 w 737"/>
                  <a:gd name="T91" fmla="*/ 20 h 151"/>
                  <a:gd name="T92" fmla="*/ 590 w 737"/>
                  <a:gd name="T93" fmla="*/ 21 h 151"/>
                  <a:gd name="T94" fmla="*/ 618 w 737"/>
                  <a:gd name="T95" fmla="*/ 22 h 151"/>
                  <a:gd name="T96" fmla="*/ 667 w 737"/>
                  <a:gd name="T97" fmla="*/ 26 h 151"/>
                  <a:gd name="T98" fmla="*/ 704 w 737"/>
                  <a:gd name="T99" fmla="*/ 30 h 151"/>
                  <a:gd name="T100" fmla="*/ 728 w 737"/>
                  <a:gd name="T101" fmla="*/ 33 h 151"/>
                  <a:gd name="T102" fmla="*/ 737 w 737"/>
                  <a:gd name="T103" fmla="*/ 3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7" h="151">
                    <a:moveTo>
                      <a:pt x="737" y="34"/>
                    </a:moveTo>
                    <a:cubicBezTo>
                      <a:pt x="737" y="34"/>
                      <a:pt x="725" y="30"/>
                      <a:pt x="705" y="26"/>
                    </a:cubicBezTo>
                    <a:cubicBezTo>
                      <a:pt x="695" y="23"/>
                      <a:pt x="682" y="21"/>
                      <a:pt x="668" y="18"/>
                    </a:cubicBezTo>
                    <a:cubicBezTo>
                      <a:pt x="653" y="16"/>
                      <a:pt x="637" y="13"/>
                      <a:pt x="619" y="10"/>
                    </a:cubicBezTo>
                    <a:cubicBezTo>
                      <a:pt x="601" y="8"/>
                      <a:pt x="581" y="6"/>
                      <a:pt x="561" y="4"/>
                    </a:cubicBezTo>
                    <a:cubicBezTo>
                      <a:pt x="540" y="3"/>
                      <a:pt x="518" y="1"/>
                      <a:pt x="496" y="1"/>
                    </a:cubicBezTo>
                    <a:cubicBezTo>
                      <a:pt x="484" y="1"/>
                      <a:pt x="473" y="0"/>
                      <a:pt x="461" y="0"/>
                    </a:cubicBezTo>
                    <a:cubicBezTo>
                      <a:pt x="455" y="1"/>
                      <a:pt x="449" y="1"/>
                      <a:pt x="444" y="1"/>
                    </a:cubicBezTo>
                    <a:cubicBezTo>
                      <a:pt x="438" y="1"/>
                      <a:pt x="432" y="1"/>
                      <a:pt x="426" y="1"/>
                    </a:cubicBezTo>
                    <a:cubicBezTo>
                      <a:pt x="402" y="2"/>
                      <a:pt x="378" y="4"/>
                      <a:pt x="354" y="7"/>
                    </a:cubicBezTo>
                    <a:cubicBezTo>
                      <a:pt x="342" y="8"/>
                      <a:pt x="330" y="10"/>
                      <a:pt x="318" y="12"/>
                    </a:cubicBezTo>
                    <a:cubicBezTo>
                      <a:pt x="306" y="14"/>
                      <a:pt x="294" y="16"/>
                      <a:pt x="282" y="18"/>
                    </a:cubicBezTo>
                    <a:cubicBezTo>
                      <a:pt x="271" y="20"/>
                      <a:pt x="259" y="23"/>
                      <a:pt x="248" y="26"/>
                    </a:cubicBezTo>
                    <a:cubicBezTo>
                      <a:pt x="242" y="27"/>
                      <a:pt x="236" y="29"/>
                      <a:pt x="231" y="30"/>
                    </a:cubicBezTo>
                    <a:cubicBezTo>
                      <a:pt x="225" y="32"/>
                      <a:pt x="220" y="33"/>
                      <a:pt x="214" y="35"/>
                    </a:cubicBezTo>
                    <a:cubicBezTo>
                      <a:pt x="209" y="37"/>
                      <a:pt x="203" y="38"/>
                      <a:pt x="198" y="40"/>
                    </a:cubicBezTo>
                    <a:cubicBezTo>
                      <a:pt x="193" y="42"/>
                      <a:pt x="188" y="44"/>
                      <a:pt x="182" y="45"/>
                    </a:cubicBezTo>
                    <a:cubicBezTo>
                      <a:pt x="177" y="47"/>
                      <a:pt x="172" y="49"/>
                      <a:pt x="167" y="51"/>
                    </a:cubicBezTo>
                    <a:cubicBezTo>
                      <a:pt x="162" y="53"/>
                      <a:pt x="157" y="55"/>
                      <a:pt x="152" y="57"/>
                    </a:cubicBezTo>
                    <a:cubicBezTo>
                      <a:pt x="148" y="59"/>
                      <a:pt x="143" y="61"/>
                      <a:pt x="138" y="63"/>
                    </a:cubicBezTo>
                    <a:cubicBezTo>
                      <a:pt x="134" y="65"/>
                      <a:pt x="129" y="67"/>
                      <a:pt x="125" y="69"/>
                    </a:cubicBezTo>
                    <a:cubicBezTo>
                      <a:pt x="116" y="73"/>
                      <a:pt x="107" y="77"/>
                      <a:pt x="99" y="82"/>
                    </a:cubicBezTo>
                    <a:cubicBezTo>
                      <a:pt x="91" y="86"/>
                      <a:pt x="83" y="90"/>
                      <a:pt x="76" y="94"/>
                    </a:cubicBezTo>
                    <a:cubicBezTo>
                      <a:pt x="69" y="99"/>
                      <a:pt x="63" y="103"/>
                      <a:pt x="57" y="107"/>
                    </a:cubicBezTo>
                    <a:cubicBezTo>
                      <a:pt x="44" y="115"/>
                      <a:pt x="34" y="123"/>
                      <a:pt x="26" y="129"/>
                    </a:cubicBezTo>
                    <a:cubicBezTo>
                      <a:pt x="9" y="143"/>
                      <a:pt x="0" y="151"/>
                      <a:pt x="0" y="151"/>
                    </a:cubicBezTo>
                    <a:cubicBezTo>
                      <a:pt x="0" y="151"/>
                      <a:pt x="10" y="144"/>
                      <a:pt x="28" y="133"/>
                    </a:cubicBezTo>
                    <a:cubicBezTo>
                      <a:pt x="33" y="130"/>
                      <a:pt x="38" y="127"/>
                      <a:pt x="43" y="124"/>
                    </a:cubicBezTo>
                    <a:cubicBezTo>
                      <a:pt x="49" y="121"/>
                      <a:pt x="54" y="117"/>
                      <a:pt x="61" y="114"/>
                    </a:cubicBezTo>
                    <a:cubicBezTo>
                      <a:pt x="67" y="111"/>
                      <a:pt x="74" y="107"/>
                      <a:pt x="81" y="103"/>
                    </a:cubicBezTo>
                    <a:cubicBezTo>
                      <a:pt x="89" y="100"/>
                      <a:pt x="96" y="96"/>
                      <a:pt x="104" y="93"/>
                    </a:cubicBezTo>
                    <a:cubicBezTo>
                      <a:pt x="112" y="89"/>
                      <a:pt x="121" y="85"/>
                      <a:pt x="130" y="82"/>
                    </a:cubicBezTo>
                    <a:cubicBezTo>
                      <a:pt x="135" y="80"/>
                      <a:pt x="139" y="78"/>
                      <a:pt x="144" y="76"/>
                    </a:cubicBezTo>
                    <a:cubicBezTo>
                      <a:pt x="148" y="75"/>
                      <a:pt x="153" y="73"/>
                      <a:pt x="158" y="71"/>
                    </a:cubicBezTo>
                    <a:cubicBezTo>
                      <a:pt x="163" y="70"/>
                      <a:pt x="168" y="68"/>
                      <a:pt x="173" y="66"/>
                    </a:cubicBezTo>
                    <a:cubicBezTo>
                      <a:pt x="178" y="65"/>
                      <a:pt x="183" y="63"/>
                      <a:pt x="188" y="62"/>
                    </a:cubicBezTo>
                    <a:cubicBezTo>
                      <a:pt x="193" y="60"/>
                      <a:pt x="198" y="59"/>
                      <a:pt x="203" y="57"/>
                    </a:cubicBezTo>
                    <a:cubicBezTo>
                      <a:pt x="209" y="56"/>
                      <a:pt x="214" y="54"/>
                      <a:pt x="219" y="53"/>
                    </a:cubicBezTo>
                    <a:cubicBezTo>
                      <a:pt x="225" y="51"/>
                      <a:pt x="230" y="50"/>
                      <a:pt x="235" y="49"/>
                    </a:cubicBezTo>
                    <a:cubicBezTo>
                      <a:pt x="241" y="47"/>
                      <a:pt x="247" y="46"/>
                      <a:pt x="252" y="45"/>
                    </a:cubicBezTo>
                    <a:cubicBezTo>
                      <a:pt x="263" y="42"/>
                      <a:pt x="275" y="40"/>
                      <a:pt x="286" y="38"/>
                    </a:cubicBezTo>
                    <a:cubicBezTo>
                      <a:pt x="298" y="36"/>
                      <a:pt x="309" y="34"/>
                      <a:pt x="321" y="32"/>
                    </a:cubicBezTo>
                    <a:cubicBezTo>
                      <a:pt x="333" y="30"/>
                      <a:pt x="344" y="29"/>
                      <a:pt x="356" y="28"/>
                    </a:cubicBezTo>
                    <a:cubicBezTo>
                      <a:pt x="380" y="25"/>
                      <a:pt x="403" y="23"/>
                      <a:pt x="427" y="21"/>
                    </a:cubicBezTo>
                    <a:cubicBezTo>
                      <a:pt x="450" y="20"/>
                      <a:pt x="473" y="19"/>
                      <a:pt x="496" y="19"/>
                    </a:cubicBezTo>
                    <a:cubicBezTo>
                      <a:pt x="518" y="19"/>
                      <a:pt x="539" y="19"/>
                      <a:pt x="560" y="20"/>
                    </a:cubicBezTo>
                    <a:cubicBezTo>
                      <a:pt x="570" y="20"/>
                      <a:pt x="580" y="20"/>
                      <a:pt x="590" y="21"/>
                    </a:cubicBezTo>
                    <a:cubicBezTo>
                      <a:pt x="599" y="21"/>
                      <a:pt x="609" y="22"/>
                      <a:pt x="618" y="22"/>
                    </a:cubicBezTo>
                    <a:cubicBezTo>
                      <a:pt x="636" y="24"/>
                      <a:pt x="652" y="25"/>
                      <a:pt x="667" y="26"/>
                    </a:cubicBezTo>
                    <a:cubicBezTo>
                      <a:pt x="681" y="27"/>
                      <a:pt x="694" y="29"/>
                      <a:pt x="704" y="30"/>
                    </a:cubicBezTo>
                    <a:cubicBezTo>
                      <a:pt x="715" y="31"/>
                      <a:pt x="723" y="32"/>
                      <a:pt x="728" y="33"/>
                    </a:cubicBezTo>
                    <a:cubicBezTo>
                      <a:pt x="734" y="33"/>
                      <a:pt x="737" y="34"/>
                      <a:pt x="737" y="34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Slîḑè">
                <a:extLst>
                  <a:ext uri="{FF2B5EF4-FFF2-40B4-BE49-F238E27FC236}">
                    <a16:creationId xmlns:a16="http://schemas.microsoft.com/office/drawing/2014/main" id="{3969276E-5945-4F95-8C2A-7F0C350A6510}"/>
                  </a:ext>
                </a:extLst>
              </p:cNvPr>
              <p:cNvSpPr/>
              <p:nvPr/>
            </p:nvSpPr>
            <p:spPr bwMode="auto">
              <a:xfrm>
                <a:off x="2471" y="1677"/>
                <a:ext cx="2638" cy="1512"/>
              </a:xfrm>
              <a:custGeom>
                <a:avLst/>
                <a:gdLst>
                  <a:gd name="T0" fmla="*/ 0 w 1270"/>
                  <a:gd name="T1" fmla="*/ 447 h 729"/>
                  <a:gd name="T2" fmla="*/ 660 w 1270"/>
                  <a:gd name="T3" fmla="*/ 0 h 729"/>
                  <a:gd name="T4" fmla="*/ 1270 w 1270"/>
                  <a:gd name="T5" fmla="*/ 447 h 729"/>
                  <a:gd name="T6" fmla="*/ 660 w 1270"/>
                  <a:gd name="T7" fmla="*/ 729 h 729"/>
                  <a:gd name="T8" fmla="*/ 0 w 1270"/>
                  <a:gd name="T9" fmla="*/ 447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0" h="729">
                    <a:moveTo>
                      <a:pt x="0" y="447"/>
                    </a:moveTo>
                    <a:cubicBezTo>
                      <a:pt x="0" y="447"/>
                      <a:pt x="205" y="0"/>
                      <a:pt x="660" y="0"/>
                    </a:cubicBezTo>
                    <a:cubicBezTo>
                      <a:pt x="1115" y="0"/>
                      <a:pt x="1270" y="447"/>
                      <a:pt x="1270" y="447"/>
                    </a:cubicBezTo>
                    <a:cubicBezTo>
                      <a:pt x="1270" y="447"/>
                      <a:pt x="892" y="375"/>
                      <a:pt x="660" y="729"/>
                    </a:cubicBezTo>
                    <a:cubicBezTo>
                      <a:pt x="660" y="729"/>
                      <a:pt x="411" y="405"/>
                      <a:pt x="0" y="447"/>
                    </a:cubicBezTo>
                    <a:close/>
                  </a:path>
                </a:pathLst>
              </a:custGeom>
              <a:solidFill>
                <a:srgbClr val="8FB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ṧḷíḍe">
                <a:extLst>
                  <a:ext uri="{FF2B5EF4-FFF2-40B4-BE49-F238E27FC236}">
                    <a16:creationId xmlns:a16="http://schemas.microsoft.com/office/drawing/2014/main" id="{C44705AB-1ED7-448E-8895-829A71B26AD8}"/>
                  </a:ext>
                </a:extLst>
              </p:cNvPr>
              <p:cNvSpPr/>
              <p:nvPr/>
            </p:nvSpPr>
            <p:spPr bwMode="auto">
              <a:xfrm>
                <a:off x="2978" y="1793"/>
                <a:ext cx="2038" cy="1251"/>
              </a:xfrm>
              <a:custGeom>
                <a:avLst/>
                <a:gdLst>
                  <a:gd name="T0" fmla="*/ 981 w 981"/>
                  <a:gd name="T1" fmla="*/ 296 h 603"/>
                  <a:gd name="T2" fmla="*/ 816 w 981"/>
                  <a:gd name="T3" fmla="*/ 91 h 603"/>
                  <a:gd name="T4" fmla="*/ 743 w 981"/>
                  <a:gd name="T5" fmla="*/ 86 h 603"/>
                  <a:gd name="T6" fmla="*/ 632 w 981"/>
                  <a:gd name="T7" fmla="*/ 103 h 603"/>
                  <a:gd name="T8" fmla="*/ 576 w 981"/>
                  <a:gd name="T9" fmla="*/ 127 h 603"/>
                  <a:gd name="T10" fmla="*/ 448 w 981"/>
                  <a:gd name="T11" fmla="*/ 166 h 603"/>
                  <a:gd name="T12" fmla="*/ 386 w 981"/>
                  <a:gd name="T13" fmla="*/ 139 h 603"/>
                  <a:gd name="T14" fmla="*/ 248 w 981"/>
                  <a:gd name="T15" fmla="*/ 72 h 603"/>
                  <a:gd name="T16" fmla="*/ 149 w 981"/>
                  <a:gd name="T17" fmla="*/ 0 h 603"/>
                  <a:gd name="T18" fmla="*/ 0 w 981"/>
                  <a:gd name="T19" fmla="*/ 91 h 603"/>
                  <a:gd name="T20" fmla="*/ 152 w 981"/>
                  <a:gd name="T21" fmla="*/ 222 h 603"/>
                  <a:gd name="T22" fmla="*/ 300 w 981"/>
                  <a:gd name="T23" fmla="*/ 328 h 603"/>
                  <a:gd name="T24" fmla="*/ 223 w 981"/>
                  <a:gd name="T25" fmla="*/ 499 h 603"/>
                  <a:gd name="T26" fmla="*/ 220 w 981"/>
                  <a:gd name="T27" fmla="*/ 503 h 603"/>
                  <a:gd name="T28" fmla="*/ 350 w 981"/>
                  <a:gd name="T29" fmla="*/ 603 h 603"/>
                  <a:gd name="T30" fmla="*/ 469 w 981"/>
                  <a:gd name="T31" fmla="*/ 410 h 603"/>
                  <a:gd name="T32" fmla="*/ 684 w 981"/>
                  <a:gd name="T33" fmla="*/ 270 h 603"/>
                  <a:gd name="T34" fmla="*/ 751 w 981"/>
                  <a:gd name="T35" fmla="*/ 265 h 603"/>
                  <a:gd name="T36" fmla="*/ 954 w 981"/>
                  <a:gd name="T37" fmla="*/ 289 h 603"/>
                  <a:gd name="T38" fmla="*/ 981 w 981"/>
                  <a:gd name="T39" fmla="*/ 29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603">
                    <a:moveTo>
                      <a:pt x="981" y="296"/>
                    </a:moveTo>
                    <a:cubicBezTo>
                      <a:pt x="948" y="236"/>
                      <a:pt x="894" y="158"/>
                      <a:pt x="816" y="91"/>
                    </a:cubicBezTo>
                    <a:cubicBezTo>
                      <a:pt x="793" y="88"/>
                      <a:pt x="768" y="86"/>
                      <a:pt x="743" y="86"/>
                    </a:cubicBezTo>
                    <a:cubicBezTo>
                      <a:pt x="699" y="86"/>
                      <a:pt x="662" y="92"/>
                      <a:pt x="632" y="103"/>
                    </a:cubicBezTo>
                    <a:cubicBezTo>
                      <a:pt x="613" y="110"/>
                      <a:pt x="594" y="119"/>
                      <a:pt x="576" y="127"/>
                    </a:cubicBezTo>
                    <a:cubicBezTo>
                      <a:pt x="532" y="146"/>
                      <a:pt x="486" y="166"/>
                      <a:pt x="448" y="166"/>
                    </a:cubicBezTo>
                    <a:cubicBezTo>
                      <a:pt x="424" y="166"/>
                      <a:pt x="404" y="157"/>
                      <a:pt x="386" y="139"/>
                    </a:cubicBezTo>
                    <a:cubicBezTo>
                      <a:pt x="342" y="96"/>
                      <a:pt x="289" y="83"/>
                      <a:pt x="248" y="72"/>
                    </a:cubicBezTo>
                    <a:cubicBezTo>
                      <a:pt x="195" y="58"/>
                      <a:pt x="165" y="51"/>
                      <a:pt x="149" y="0"/>
                    </a:cubicBezTo>
                    <a:cubicBezTo>
                      <a:pt x="93" y="25"/>
                      <a:pt x="43" y="57"/>
                      <a:pt x="0" y="91"/>
                    </a:cubicBezTo>
                    <a:cubicBezTo>
                      <a:pt x="16" y="131"/>
                      <a:pt x="56" y="192"/>
                      <a:pt x="152" y="222"/>
                    </a:cubicBezTo>
                    <a:cubicBezTo>
                      <a:pt x="270" y="259"/>
                      <a:pt x="289" y="270"/>
                      <a:pt x="300" y="328"/>
                    </a:cubicBezTo>
                    <a:cubicBezTo>
                      <a:pt x="309" y="375"/>
                      <a:pt x="258" y="458"/>
                      <a:pt x="223" y="499"/>
                    </a:cubicBezTo>
                    <a:cubicBezTo>
                      <a:pt x="220" y="503"/>
                      <a:pt x="220" y="503"/>
                      <a:pt x="220" y="503"/>
                    </a:cubicBezTo>
                    <a:cubicBezTo>
                      <a:pt x="274" y="537"/>
                      <a:pt x="318" y="573"/>
                      <a:pt x="350" y="603"/>
                    </a:cubicBezTo>
                    <a:cubicBezTo>
                      <a:pt x="369" y="574"/>
                      <a:pt x="436" y="470"/>
                      <a:pt x="469" y="410"/>
                    </a:cubicBezTo>
                    <a:cubicBezTo>
                      <a:pt x="499" y="355"/>
                      <a:pt x="573" y="286"/>
                      <a:pt x="684" y="270"/>
                    </a:cubicBezTo>
                    <a:cubicBezTo>
                      <a:pt x="703" y="267"/>
                      <a:pt x="726" y="265"/>
                      <a:pt x="751" y="265"/>
                    </a:cubicBezTo>
                    <a:cubicBezTo>
                      <a:pt x="850" y="265"/>
                      <a:pt x="953" y="289"/>
                      <a:pt x="954" y="289"/>
                    </a:cubicBezTo>
                    <a:lnTo>
                      <a:pt x="981" y="296"/>
                    </a:lnTo>
                    <a:close/>
                  </a:path>
                </a:pathLst>
              </a:custGeom>
              <a:solidFill>
                <a:srgbClr val="B4D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sľíďè">
                <a:extLst>
                  <a:ext uri="{FF2B5EF4-FFF2-40B4-BE49-F238E27FC236}">
                    <a16:creationId xmlns:a16="http://schemas.microsoft.com/office/drawing/2014/main" id="{2892438C-B87C-4B36-B2C6-B6B54AD9FC0D}"/>
                  </a:ext>
                </a:extLst>
              </p:cNvPr>
              <p:cNvSpPr/>
              <p:nvPr/>
            </p:nvSpPr>
            <p:spPr bwMode="auto">
              <a:xfrm>
                <a:off x="3034" y="1824"/>
                <a:ext cx="1934" cy="1174"/>
              </a:xfrm>
              <a:custGeom>
                <a:avLst/>
                <a:gdLst>
                  <a:gd name="T0" fmla="*/ 831 w 931"/>
                  <a:gd name="T1" fmla="*/ 116 h 566"/>
                  <a:gd name="T2" fmla="*/ 716 w 931"/>
                  <a:gd name="T3" fmla="*/ 105 h 566"/>
                  <a:gd name="T4" fmla="*/ 616 w 931"/>
                  <a:gd name="T5" fmla="*/ 119 h 566"/>
                  <a:gd name="T6" fmla="*/ 562 w 931"/>
                  <a:gd name="T7" fmla="*/ 142 h 566"/>
                  <a:gd name="T8" fmla="*/ 421 w 931"/>
                  <a:gd name="T9" fmla="*/ 184 h 566"/>
                  <a:gd name="T10" fmla="*/ 336 w 931"/>
                  <a:gd name="T11" fmla="*/ 148 h 566"/>
                  <a:gd name="T12" fmla="*/ 212 w 931"/>
                  <a:gd name="T13" fmla="*/ 89 h 566"/>
                  <a:gd name="T14" fmla="*/ 92 w 931"/>
                  <a:gd name="T15" fmla="*/ 0 h 566"/>
                  <a:gd name="T16" fmla="*/ 0 w 931"/>
                  <a:gd name="T17" fmla="*/ 55 h 566"/>
                  <a:gd name="T18" fmla="*/ 135 w 931"/>
                  <a:gd name="T19" fmla="*/ 176 h 566"/>
                  <a:gd name="T20" fmla="*/ 306 w 931"/>
                  <a:gd name="T21" fmla="*/ 307 h 566"/>
                  <a:gd name="T22" fmla="*/ 222 w 931"/>
                  <a:gd name="T23" fmla="*/ 505 h 566"/>
                  <a:gd name="T24" fmla="*/ 221 w 931"/>
                  <a:gd name="T25" fmla="*/ 507 h 566"/>
                  <a:gd name="T26" fmla="*/ 298 w 931"/>
                  <a:gd name="T27" fmla="*/ 566 h 566"/>
                  <a:gd name="T28" fmla="*/ 413 w 931"/>
                  <a:gd name="T29" fmla="*/ 379 h 566"/>
                  <a:gd name="T30" fmla="*/ 652 w 931"/>
                  <a:gd name="T31" fmla="*/ 222 h 566"/>
                  <a:gd name="T32" fmla="*/ 724 w 931"/>
                  <a:gd name="T33" fmla="*/ 217 h 566"/>
                  <a:gd name="T34" fmla="*/ 931 w 931"/>
                  <a:gd name="T35" fmla="*/ 241 h 566"/>
                  <a:gd name="T36" fmla="*/ 831 w 931"/>
                  <a:gd name="T37" fmla="*/ 11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1" h="566">
                    <a:moveTo>
                      <a:pt x="831" y="116"/>
                    </a:moveTo>
                    <a:cubicBezTo>
                      <a:pt x="798" y="110"/>
                      <a:pt x="757" y="105"/>
                      <a:pt x="716" y="105"/>
                    </a:cubicBezTo>
                    <a:cubicBezTo>
                      <a:pt x="676" y="105"/>
                      <a:pt x="643" y="110"/>
                      <a:pt x="616" y="119"/>
                    </a:cubicBezTo>
                    <a:cubicBezTo>
                      <a:pt x="598" y="126"/>
                      <a:pt x="580" y="134"/>
                      <a:pt x="562" y="142"/>
                    </a:cubicBezTo>
                    <a:cubicBezTo>
                      <a:pt x="515" y="162"/>
                      <a:pt x="466" y="184"/>
                      <a:pt x="421" y="184"/>
                    </a:cubicBezTo>
                    <a:cubicBezTo>
                      <a:pt x="388" y="184"/>
                      <a:pt x="360" y="172"/>
                      <a:pt x="336" y="148"/>
                    </a:cubicBezTo>
                    <a:cubicBezTo>
                      <a:pt x="298" y="111"/>
                      <a:pt x="252" y="99"/>
                      <a:pt x="212" y="89"/>
                    </a:cubicBezTo>
                    <a:cubicBezTo>
                      <a:pt x="159" y="75"/>
                      <a:pt x="115" y="64"/>
                      <a:pt x="92" y="0"/>
                    </a:cubicBezTo>
                    <a:cubicBezTo>
                      <a:pt x="59" y="16"/>
                      <a:pt x="28" y="35"/>
                      <a:pt x="0" y="55"/>
                    </a:cubicBezTo>
                    <a:cubicBezTo>
                      <a:pt x="11" y="87"/>
                      <a:pt x="43" y="147"/>
                      <a:pt x="135" y="176"/>
                    </a:cubicBezTo>
                    <a:cubicBezTo>
                      <a:pt x="253" y="213"/>
                      <a:pt x="291" y="228"/>
                      <a:pt x="306" y="307"/>
                    </a:cubicBezTo>
                    <a:cubicBezTo>
                      <a:pt x="321" y="386"/>
                      <a:pt x="223" y="504"/>
                      <a:pt x="222" y="505"/>
                    </a:cubicBezTo>
                    <a:cubicBezTo>
                      <a:pt x="221" y="507"/>
                      <a:pt x="221" y="507"/>
                      <a:pt x="221" y="507"/>
                    </a:cubicBezTo>
                    <a:cubicBezTo>
                      <a:pt x="250" y="527"/>
                      <a:pt x="276" y="547"/>
                      <a:pt x="298" y="566"/>
                    </a:cubicBezTo>
                    <a:cubicBezTo>
                      <a:pt x="320" y="532"/>
                      <a:pt x="382" y="436"/>
                      <a:pt x="413" y="379"/>
                    </a:cubicBezTo>
                    <a:cubicBezTo>
                      <a:pt x="446" y="318"/>
                      <a:pt x="529" y="240"/>
                      <a:pt x="652" y="222"/>
                    </a:cubicBezTo>
                    <a:cubicBezTo>
                      <a:pt x="673" y="219"/>
                      <a:pt x="697" y="217"/>
                      <a:pt x="724" y="217"/>
                    </a:cubicBezTo>
                    <a:cubicBezTo>
                      <a:pt x="816" y="217"/>
                      <a:pt x="911" y="237"/>
                      <a:pt x="931" y="241"/>
                    </a:cubicBezTo>
                    <a:cubicBezTo>
                      <a:pt x="905" y="202"/>
                      <a:pt x="873" y="158"/>
                      <a:pt x="831" y="116"/>
                    </a:cubicBezTo>
                    <a:close/>
                  </a:path>
                </a:pathLst>
              </a:custGeom>
              <a:solidFill>
                <a:srgbClr val="FFE1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ľîḓe">
                <a:extLst>
                  <a:ext uri="{FF2B5EF4-FFF2-40B4-BE49-F238E27FC236}">
                    <a16:creationId xmlns:a16="http://schemas.microsoft.com/office/drawing/2014/main" id="{7F805869-7104-432C-AAC3-420E49A44C68}"/>
                  </a:ext>
                </a:extLst>
              </p:cNvPr>
              <p:cNvSpPr/>
              <p:nvPr/>
            </p:nvSpPr>
            <p:spPr bwMode="auto">
              <a:xfrm>
                <a:off x="3065" y="1838"/>
                <a:ext cx="1876" cy="1137"/>
              </a:xfrm>
              <a:custGeom>
                <a:avLst/>
                <a:gdLst>
                  <a:gd name="T0" fmla="*/ 836 w 903"/>
                  <a:gd name="T1" fmla="*/ 129 h 548"/>
                  <a:gd name="T2" fmla="*/ 607 w 903"/>
                  <a:gd name="T3" fmla="*/ 128 h 548"/>
                  <a:gd name="T4" fmla="*/ 309 w 903"/>
                  <a:gd name="T5" fmla="*/ 153 h 548"/>
                  <a:gd name="T6" fmla="*/ 62 w 903"/>
                  <a:gd name="T7" fmla="*/ 0 h 548"/>
                  <a:gd name="T8" fmla="*/ 0 w 903"/>
                  <a:gd name="T9" fmla="*/ 38 h 548"/>
                  <a:gd name="T10" fmla="*/ 125 w 903"/>
                  <a:gd name="T11" fmla="*/ 153 h 548"/>
                  <a:gd name="T12" fmla="*/ 307 w 903"/>
                  <a:gd name="T13" fmla="*/ 297 h 548"/>
                  <a:gd name="T14" fmla="*/ 220 w 903"/>
                  <a:gd name="T15" fmla="*/ 509 h 548"/>
                  <a:gd name="T16" fmla="*/ 220 w 903"/>
                  <a:gd name="T17" fmla="*/ 509 h 548"/>
                  <a:gd name="T18" fmla="*/ 270 w 903"/>
                  <a:gd name="T19" fmla="*/ 548 h 548"/>
                  <a:gd name="T20" fmla="*/ 384 w 903"/>
                  <a:gd name="T21" fmla="*/ 364 h 548"/>
                  <a:gd name="T22" fmla="*/ 634 w 903"/>
                  <a:gd name="T23" fmla="*/ 198 h 548"/>
                  <a:gd name="T24" fmla="*/ 903 w 903"/>
                  <a:gd name="T25" fmla="*/ 215 h 548"/>
                  <a:gd name="T26" fmla="*/ 836 w 903"/>
                  <a:gd name="T27" fmla="*/ 129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3" h="548">
                    <a:moveTo>
                      <a:pt x="836" y="129"/>
                    </a:moveTo>
                    <a:cubicBezTo>
                      <a:pt x="776" y="117"/>
                      <a:pt x="674" y="103"/>
                      <a:pt x="607" y="128"/>
                    </a:cubicBezTo>
                    <a:cubicBezTo>
                      <a:pt x="508" y="165"/>
                      <a:pt x="398" y="240"/>
                      <a:pt x="309" y="153"/>
                    </a:cubicBezTo>
                    <a:cubicBezTo>
                      <a:pt x="227" y="72"/>
                      <a:pt x="107" y="123"/>
                      <a:pt x="62" y="0"/>
                    </a:cubicBezTo>
                    <a:cubicBezTo>
                      <a:pt x="40" y="12"/>
                      <a:pt x="19" y="25"/>
                      <a:pt x="0" y="38"/>
                    </a:cubicBezTo>
                    <a:cubicBezTo>
                      <a:pt x="8" y="65"/>
                      <a:pt x="35" y="124"/>
                      <a:pt x="125" y="153"/>
                    </a:cubicBezTo>
                    <a:cubicBezTo>
                      <a:pt x="243" y="190"/>
                      <a:pt x="290" y="209"/>
                      <a:pt x="307" y="297"/>
                    </a:cubicBezTo>
                    <a:cubicBezTo>
                      <a:pt x="324" y="385"/>
                      <a:pt x="220" y="509"/>
                      <a:pt x="220" y="509"/>
                    </a:cubicBezTo>
                    <a:cubicBezTo>
                      <a:pt x="220" y="509"/>
                      <a:pt x="220" y="509"/>
                      <a:pt x="220" y="509"/>
                    </a:cubicBezTo>
                    <a:cubicBezTo>
                      <a:pt x="238" y="522"/>
                      <a:pt x="255" y="535"/>
                      <a:pt x="270" y="548"/>
                    </a:cubicBezTo>
                    <a:cubicBezTo>
                      <a:pt x="293" y="513"/>
                      <a:pt x="354" y="419"/>
                      <a:pt x="384" y="364"/>
                    </a:cubicBezTo>
                    <a:cubicBezTo>
                      <a:pt x="421" y="296"/>
                      <a:pt x="510" y="217"/>
                      <a:pt x="634" y="198"/>
                    </a:cubicBezTo>
                    <a:cubicBezTo>
                      <a:pt x="732" y="184"/>
                      <a:pt x="855" y="205"/>
                      <a:pt x="903" y="215"/>
                    </a:cubicBezTo>
                    <a:cubicBezTo>
                      <a:pt x="884" y="187"/>
                      <a:pt x="862" y="158"/>
                      <a:pt x="836" y="129"/>
                    </a:cubicBezTo>
                    <a:close/>
                  </a:path>
                </a:pathLst>
              </a:custGeom>
              <a:solidFill>
                <a:srgbClr val="53C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ṥļïde">
                <a:extLst>
                  <a:ext uri="{FF2B5EF4-FFF2-40B4-BE49-F238E27FC236}">
                    <a16:creationId xmlns:a16="http://schemas.microsoft.com/office/drawing/2014/main" id="{7C1CA0DF-823B-47E9-8CB3-C2CCC41F19E2}"/>
                  </a:ext>
                </a:extLst>
              </p:cNvPr>
              <p:cNvSpPr/>
              <p:nvPr/>
            </p:nvSpPr>
            <p:spPr bwMode="auto">
              <a:xfrm>
                <a:off x="3412" y="1677"/>
                <a:ext cx="1126" cy="400"/>
              </a:xfrm>
              <a:custGeom>
                <a:avLst/>
                <a:gdLst>
                  <a:gd name="T0" fmla="*/ 542 w 542"/>
                  <a:gd name="T1" fmla="*/ 98 h 193"/>
                  <a:gd name="T2" fmla="*/ 207 w 542"/>
                  <a:gd name="T3" fmla="*/ 0 h 193"/>
                  <a:gd name="T4" fmla="*/ 0 w 542"/>
                  <a:gd name="T5" fmla="*/ 33 h 193"/>
                  <a:gd name="T6" fmla="*/ 108 w 542"/>
                  <a:gd name="T7" fmla="*/ 96 h 193"/>
                  <a:gd name="T8" fmla="*/ 284 w 542"/>
                  <a:gd name="T9" fmla="*/ 172 h 193"/>
                  <a:gd name="T10" fmla="*/ 449 w 542"/>
                  <a:gd name="T11" fmla="*/ 113 h 193"/>
                  <a:gd name="T12" fmla="*/ 542 w 542"/>
                  <a:gd name="T13" fmla="*/ 9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2" h="193">
                    <a:moveTo>
                      <a:pt x="542" y="98"/>
                    </a:moveTo>
                    <a:cubicBezTo>
                      <a:pt x="455" y="41"/>
                      <a:pt x="345" y="0"/>
                      <a:pt x="207" y="0"/>
                    </a:cubicBezTo>
                    <a:cubicBezTo>
                      <a:pt x="131" y="0"/>
                      <a:pt x="62" y="12"/>
                      <a:pt x="0" y="33"/>
                    </a:cubicBezTo>
                    <a:cubicBezTo>
                      <a:pt x="8" y="47"/>
                      <a:pt x="33" y="81"/>
                      <a:pt x="108" y="96"/>
                    </a:cubicBezTo>
                    <a:cubicBezTo>
                      <a:pt x="204" y="116"/>
                      <a:pt x="194" y="193"/>
                      <a:pt x="284" y="172"/>
                    </a:cubicBezTo>
                    <a:cubicBezTo>
                      <a:pt x="374" y="151"/>
                      <a:pt x="368" y="114"/>
                      <a:pt x="449" y="113"/>
                    </a:cubicBezTo>
                    <a:cubicBezTo>
                      <a:pt x="498" y="112"/>
                      <a:pt x="527" y="104"/>
                      <a:pt x="542" y="98"/>
                    </a:cubicBezTo>
                    <a:close/>
                  </a:path>
                </a:pathLst>
              </a:custGeom>
              <a:solidFill>
                <a:srgbClr val="97C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ṥḷîďê">
                <a:extLst>
                  <a:ext uri="{FF2B5EF4-FFF2-40B4-BE49-F238E27FC236}">
                    <a16:creationId xmlns:a16="http://schemas.microsoft.com/office/drawing/2014/main" id="{6682E35A-9827-4FA5-BA7D-9A60B5812D4D}"/>
                  </a:ext>
                </a:extLst>
              </p:cNvPr>
              <p:cNvSpPr/>
              <p:nvPr/>
            </p:nvSpPr>
            <p:spPr bwMode="auto">
              <a:xfrm>
                <a:off x="2529" y="2050"/>
                <a:ext cx="1018" cy="616"/>
              </a:xfrm>
              <a:custGeom>
                <a:avLst/>
                <a:gdLst>
                  <a:gd name="T0" fmla="*/ 0 w 490"/>
                  <a:gd name="T1" fmla="*/ 215 h 297"/>
                  <a:gd name="T2" fmla="*/ 407 w 490"/>
                  <a:gd name="T3" fmla="*/ 295 h 297"/>
                  <a:gd name="T4" fmla="*/ 338 w 490"/>
                  <a:gd name="T5" fmla="*/ 144 h 297"/>
                  <a:gd name="T6" fmla="*/ 176 w 490"/>
                  <a:gd name="T7" fmla="*/ 0 h 297"/>
                  <a:gd name="T8" fmla="*/ 0 w 490"/>
                  <a:gd name="T9" fmla="*/ 21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97">
                    <a:moveTo>
                      <a:pt x="0" y="215"/>
                    </a:moveTo>
                    <a:cubicBezTo>
                      <a:pt x="217" y="197"/>
                      <a:pt x="352" y="293"/>
                      <a:pt x="407" y="295"/>
                    </a:cubicBezTo>
                    <a:cubicBezTo>
                      <a:pt x="466" y="297"/>
                      <a:pt x="490" y="195"/>
                      <a:pt x="338" y="144"/>
                    </a:cubicBezTo>
                    <a:cubicBezTo>
                      <a:pt x="227" y="108"/>
                      <a:pt x="188" y="37"/>
                      <a:pt x="176" y="0"/>
                    </a:cubicBezTo>
                    <a:cubicBezTo>
                      <a:pt x="89" y="78"/>
                      <a:pt x="31" y="162"/>
                      <a:pt x="0" y="215"/>
                    </a:cubicBezTo>
                    <a:close/>
                  </a:path>
                </a:pathLst>
              </a:custGeom>
              <a:solidFill>
                <a:srgbClr val="97C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ŝlíďé">
                <a:extLst>
                  <a:ext uri="{FF2B5EF4-FFF2-40B4-BE49-F238E27FC236}">
                    <a16:creationId xmlns:a16="http://schemas.microsoft.com/office/drawing/2014/main" id="{B9407A36-5591-4CBE-884B-1B003AF28840}"/>
                  </a:ext>
                </a:extLst>
              </p:cNvPr>
              <p:cNvSpPr/>
              <p:nvPr/>
            </p:nvSpPr>
            <p:spPr bwMode="auto">
              <a:xfrm>
                <a:off x="3805" y="2394"/>
                <a:ext cx="1190" cy="664"/>
              </a:xfrm>
              <a:custGeom>
                <a:avLst/>
                <a:gdLst>
                  <a:gd name="T0" fmla="*/ 506 w 573"/>
                  <a:gd name="T1" fmla="*/ 29 h 320"/>
                  <a:gd name="T2" fmla="*/ 201 w 573"/>
                  <a:gd name="T3" fmla="*/ 54 h 320"/>
                  <a:gd name="T4" fmla="*/ 10 w 573"/>
                  <a:gd name="T5" fmla="*/ 293 h 320"/>
                  <a:gd name="T6" fmla="*/ 139 w 573"/>
                  <a:gd name="T7" fmla="*/ 197 h 320"/>
                  <a:gd name="T8" fmla="*/ 444 w 573"/>
                  <a:gd name="T9" fmla="*/ 65 h 320"/>
                  <a:gd name="T10" fmla="*/ 506 w 573"/>
                  <a:gd name="T11" fmla="*/ 2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3" h="320">
                    <a:moveTo>
                      <a:pt x="506" y="29"/>
                    </a:moveTo>
                    <a:cubicBezTo>
                      <a:pt x="424" y="18"/>
                      <a:pt x="303" y="0"/>
                      <a:pt x="201" y="54"/>
                    </a:cubicBezTo>
                    <a:cubicBezTo>
                      <a:pt x="98" y="108"/>
                      <a:pt x="21" y="267"/>
                      <a:pt x="10" y="293"/>
                    </a:cubicBezTo>
                    <a:cubicBezTo>
                      <a:pt x="0" y="320"/>
                      <a:pt x="48" y="303"/>
                      <a:pt x="139" y="197"/>
                    </a:cubicBezTo>
                    <a:cubicBezTo>
                      <a:pt x="230" y="90"/>
                      <a:pt x="369" y="69"/>
                      <a:pt x="444" y="65"/>
                    </a:cubicBezTo>
                    <a:cubicBezTo>
                      <a:pt x="519" y="61"/>
                      <a:pt x="573" y="37"/>
                      <a:pt x="506" y="29"/>
                    </a:cubicBezTo>
                    <a:close/>
                  </a:path>
                </a:pathLst>
              </a:custGeom>
              <a:solidFill>
                <a:srgbClr val="97C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îš1ïďê">
                <a:extLst>
                  <a:ext uri="{FF2B5EF4-FFF2-40B4-BE49-F238E27FC236}">
                    <a16:creationId xmlns:a16="http://schemas.microsoft.com/office/drawing/2014/main" id="{3D91A4B5-E9F5-4BD6-A2B7-72D100624EEB}"/>
                  </a:ext>
                </a:extLst>
              </p:cNvPr>
              <p:cNvSpPr/>
              <p:nvPr/>
            </p:nvSpPr>
            <p:spPr bwMode="auto">
              <a:xfrm>
                <a:off x="2213" y="2116"/>
                <a:ext cx="233" cy="426"/>
              </a:xfrm>
              <a:custGeom>
                <a:avLst/>
                <a:gdLst>
                  <a:gd name="T0" fmla="*/ 112 w 112"/>
                  <a:gd name="T1" fmla="*/ 146 h 205"/>
                  <a:gd name="T2" fmla="*/ 56 w 112"/>
                  <a:gd name="T3" fmla="*/ 0 h 205"/>
                  <a:gd name="T4" fmla="*/ 0 w 112"/>
                  <a:gd name="T5" fmla="*/ 146 h 205"/>
                  <a:gd name="T6" fmla="*/ 54 w 112"/>
                  <a:gd name="T7" fmla="*/ 201 h 205"/>
                  <a:gd name="T8" fmla="*/ 54 w 112"/>
                  <a:gd name="T9" fmla="*/ 205 h 205"/>
                  <a:gd name="T10" fmla="*/ 56 w 112"/>
                  <a:gd name="T11" fmla="*/ 203 h 205"/>
                  <a:gd name="T12" fmla="*/ 58 w 112"/>
                  <a:gd name="T13" fmla="*/ 205 h 205"/>
                  <a:gd name="T14" fmla="*/ 58 w 112"/>
                  <a:gd name="T15" fmla="*/ 201 h 205"/>
                  <a:gd name="T16" fmla="*/ 112 w 112"/>
                  <a:gd name="T17" fmla="*/ 14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205">
                    <a:moveTo>
                      <a:pt x="112" y="146"/>
                    </a:moveTo>
                    <a:cubicBezTo>
                      <a:pt x="112" y="141"/>
                      <a:pt x="56" y="0"/>
                      <a:pt x="56" y="0"/>
                    </a:cubicBezTo>
                    <a:cubicBezTo>
                      <a:pt x="56" y="0"/>
                      <a:pt x="0" y="141"/>
                      <a:pt x="0" y="146"/>
                    </a:cubicBezTo>
                    <a:cubicBezTo>
                      <a:pt x="0" y="149"/>
                      <a:pt x="42" y="190"/>
                      <a:pt x="54" y="201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5" y="204"/>
                      <a:pt x="56" y="203"/>
                    </a:cubicBezTo>
                    <a:cubicBezTo>
                      <a:pt x="57" y="204"/>
                      <a:pt x="58" y="205"/>
                      <a:pt x="58" y="205"/>
                    </a:cubicBezTo>
                    <a:cubicBezTo>
                      <a:pt x="58" y="201"/>
                      <a:pt x="58" y="201"/>
                      <a:pt x="58" y="201"/>
                    </a:cubicBezTo>
                    <a:cubicBezTo>
                      <a:pt x="70" y="190"/>
                      <a:pt x="112" y="149"/>
                      <a:pt x="112" y="146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şľidé">
                <a:extLst>
                  <a:ext uri="{FF2B5EF4-FFF2-40B4-BE49-F238E27FC236}">
                    <a16:creationId xmlns:a16="http://schemas.microsoft.com/office/drawing/2014/main" id="{EA679833-F29D-4D82-9C22-7CFC70255E51}"/>
                  </a:ext>
                </a:extLst>
              </p:cNvPr>
              <p:cNvSpPr/>
              <p:nvPr/>
            </p:nvSpPr>
            <p:spPr bwMode="auto">
              <a:xfrm>
                <a:off x="2303" y="2218"/>
                <a:ext cx="58" cy="517"/>
              </a:xfrm>
              <a:custGeom>
                <a:avLst/>
                <a:gdLst>
                  <a:gd name="T0" fmla="*/ 0 w 28"/>
                  <a:gd name="T1" fmla="*/ 241 h 249"/>
                  <a:gd name="T2" fmla="*/ 13 w 28"/>
                  <a:gd name="T3" fmla="*/ 0 h 249"/>
                  <a:gd name="T4" fmla="*/ 28 w 28"/>
                  <a:gd name="T5" fmla="*/ 241 h 249"/>
                  <a:gd name="T6" fmla="*/ 0 w 28"/>
                  <a:gd name="T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9">
                    <a:moveTo>
                      <a:pt x="0" y="24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241"/>
                      <a:pt x="28" y="241"/>
                      <a:pt x="28" y="241"/>
                    </a:cubicBezTo>
                    <a:cubicBezTo>
                      <a:pt x="28" y="241"/>
                      <a:pt x="11" y="249"/>
                      <a:pt x="0" y="24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šliḋê">
                <a:extLst>
                  <a:ext uri="{FF2B5EF4-FFF2-40B4-BE49-F238E27FC236}">
                    <a16:creationId xmlns:a16="http://schemas.microsoft.com/office/drawing/2014/main" id="{9D5A8FEA-81F5-46EC-94DB-93D8E20B6190}"/>
                  </a:ext>
                </a:extLst>
              </p:cNvPr>
              <p:cNvSpPr/>
              <p:nvPr/>
            </p:nvSpPr>
            <p:spPr bwMode="auto">
              <a:xfrm>
                <a:off x="2332" y="2293"/>
                <a:ext cx="43" cy="108"/>
              </a:xfrm>
              <a:custGeom>
                <a:avLst/>
                <a:gdLst>
                  <a:gd name="T0" fmla="*/ 0 w 43"/>
                  <a:gd name="T1" fmla="*/ 70 h 108"/>
                  <a:gd name="T2" fmla="*/ 43 w 43"/>
                  <a:gd name="T3" fmla="*/ 0 h 108"/>
                  <a:gd name="T4" fmla="*/ 0 w 43"/>
                  <a:gd name="T5" fmla="*/ 108 h 108"/>
                  <a:gd name="T6" fmla="*/ 0 w 43"/>
                  <a:gd name="T7" fmla="*/ 7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08">
                    <a:moveTo>
                      <a:pt x="0" y="70"/>
                    </a:moveTo>
                    <a:lnTo>
                      <a:pt x="43" y="0"/>
                    </a:lnTo>
                    <a:lnTo>
                      <a:pt x="0" y="10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ļîḍê">
                <a:extLst>
                  <a:ext uri="{FF2B5EF4-FFF2-40B4-BE49-F238E27FC236}">
                    <a16:creationId xmlns:a16="http://schemas.microsoft.com/office/drawing/2014/main" id="{F55547BF-BA90-49F3-8529-C1C183E88917}"/>
                  </a:ext>
                </a:extLst>
              </p:cNvPr>
              <p:cNvSpPr/>
              <p:nvPr/>
            </p:nvSpPr>
            <p:spPr bwMode="auto">
              <a:xfrm>
                <a:off x="2332" y="2374"/>
                <a:ext cx="43" cy="118"/>
              </a:xfrm>
              <a:custGeom>
                <a:avLst/>
                <a:gdLst>
                  <a:gd name="T0" fmla="*/ 0 w 43"/>
                  <a:gd name="T1" fmla="*/ 81 h 118"/>
                  <a:gd name="T2" fmla="*/ 43 w 43"/>
                  <a:gd name="T3" fmla="*/ 0 h 118"/>
                  <a:gd name="T4" fmla="*/ 0 w 43"/>
                  <a:gd name="T5" fmla="*/ 118 h 118"/>
                  <a:gd name="T6" fmla="*/ 0 w 43"/>
                  <a:gd name="T7" fmla="*/ 8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18">
                    <a:moveTo>
                      <a:pt x="0" y="81"/>
                    </a:moveTo>
                    <a:lnTo>
                      <a:pt x="43" y="0"/>
                    </a:lnTo>
                    <a:lnTo>
                      <a:pt x="0" y="11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ś1îḍe">
                <a:extLst>
                  <a:ext uri="{FF2B5EF4-FFF2-40B4-BE49-F238E27FC236}">
                    <a16:creationId xmlns:a16="http://schemas.microsoft.com/office/drawing/2014/main" id="{D2DC489D-F5E9-4DB0-94B1-84B85DF0BB3C}"/>
                  </a:ext>
                </a:extLst>
              </p:cNvPr>
              <p:cNvSpPr/>
              <p:nvPr/>
            </p:nvSpPr>
            <p:spPr bwMode="auto">
              <a:xfrm>
                <a:off x="2284" y="2328"/>
                <a:ext cx="44" cy="110"/>
              </a:xfrm>
              <a:custGeom>
                <a:avLst/>
                <a:gdLst>
                  <a:gd name="T0" fmla="*/ 44 w 44"/>
                  <a:gd name="T1" fmla="*/ 73 h 110"/>
                  <a:gd name="T2" fmla="*/ 0 w 44"/>
                  <a:gd name="T3" fmla="*/ 0 h 110"/>
                  <a:gd name="T4" fmla="*/ 44 w 44"/>
                  <a:gd name="T5" fmla="*/ 110 h 110"/>
                  <a:gd name="T6" fmla="*/ 44 w 44"/>
                  <a:gd name="T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10">
                    <a:moveTo>
                      <a:pt x="44" y="73"/>
                    </a:moveTo>
                    <a:lnTo>
                      <a:pt x="0" y="0"/>
                    </a:lnTo>
                    <a:lnTo>
                      <a:pt x="44" y="110"/>
                    </a:lnTo>
                    <a:lnTo>
                      <a:pt x="44" y="73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íṡlïdê">
                <a:extLst>
                  <a:ext uri="{FF2B5EF4-FFF2-40B4-BE49-F238E27FC236}">
                    <a16:creationId xmlns:a16="http://schemas.microsoft.com/office/drawing/2014/main" id="{B81A1A24-576E-4836-84F5-82E202D55721}"/>
                  </a:ext>
                </a:extLst>
              </p:cNvPr>
              <p:cNvSpPr/>
              <p:nvPr/>
            </p:nvSpPr>
            <p:spPr bwMode="auto">
              <a:xfrm>
                <a:off x="2712" y="2160"/>
                <a:ext cx="231" cy="423"/>
              </a:xfrm>
              <a:custGeom>
                <a:avLst/>
                <a:gdLst>
                  <a:gd name="T0" fmla="*/ 111 w 111"/>
                  <a:gd name="T1" fmla="*/ 145 h 204"/>
                  <a:gd name="T2" fmla="*/ 56 w 111"/>
                  <a:gd name="T3" fmla="*/ 0 h 204"/>
                  <a:gd name="T4" fmla="*/ 0 w 111"/>
                  <a:gd name="T5" fmla="*/ 145 h 204"/>
                  <a:gd name="T6" fmla="*/ 54 w 111"/>
                  <a:gd name="T7" fmla="*/ 200 h 204"/>
                  <a:gd name="T8" fmla="*/ 54 w 111"/>
                  <a:gd name="T9" fmla="*/ 204 h 204"/>
                  <a:gd name="T10" fmla="*/ 56 w 111"/>
                  <a:gd name="T11" fmla="*/ 202 h 204"/>
                  <a:gd name="T12" fmla="*/ 57 w 111"/>
                  <a:gd name="T13" fmla="*/ 204 h 204"/>
                  <a:gd name="T14" fmla="*/ 57 w 111"/>
                  <a:gd name="T15" fmla="*/ 200 h 204"/>
                  <a:gd name="T16" fmla="*/ 111 w 111"/>
                  <a:gd name="T17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04">
                    <a:moveTo>
                      <a:pt x="111" y="145"/>
                    </a:moveTo>
                    <a:cubicBezTo>
                      <a:pt x="111" y="140"/>
                      <a:pt x="56" y="0"/>
                      <a:pt x="56" y="0"/>
                    </a:cubicBezTo>
                    <a:cubicBezTo>
                      <a:pt x="56" y="0"/>
                      <a:pt x="0" y="140"/>
                      <a:pt x="0" y="145"/>
                    </a:cubicBezTo>
                    <a:cubicBezTo>
                      <a:pt x="0" y="149"/>
                      <a:pt x="42" y="189"/>
                      <a:pt x="54" y="200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4" y="204"/>
                      <a:pt x="55" y="203"/>
                      <a:pt x="56" y="202"/>
                    </a:cubicBezTo>
                    <a:cubicBezTo>
                      <a:pt x="57" y="203"/>
                      <a:pt x="57" y="204"/>
                      <a:pt x="57" y="204"/>
                    </a:cubicBezTo>
                    <a:cubicBezTo>
                      <a:pt x="57" y="200"/>
                      <a:pt x="57" y="200"/>
                      <a:pt x="57" y="200"/>
                    </a:cubicBezTo>
                    <a:cubicBezTo>
                      <a:pt x="70" y="189"/>
                      <a:pt x="111" y="149"/>
                      <a:pt x="111" y="145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iŝļïde">
                <a:extLst>
                  <a:ext uri="{FF2B5EF4-FFF2-40B4-BE49-F238E27FC236}">
                    <a16:creationId xmlns:a16="http://schemas.microsoft.com/office/drawing/2014/main" id="{DB317CF9-0ABF-4885-A181-EFE8ECB855EE}"/>
                  </a:ext>
                </a:extLst>
              </p:cNvPr>
              <p:cNvSpPr/>
              <p:nvPr/>
            </p:nvSpPr>
            <p:spPr bwMode="auto">
              <a:xfrm>
                <a:off x="2801" y="2260"/>
                <a:ext cx="58" cy="516"/>
              </a:xfrm>
              <a:custGeom>
                <a:avLst/>
                <a:gdLst>
                  <a:gd name="T0" fmla="*/ 0 w 28"/>
                  <a:gd name="T1" fmla="*/ 241 h 249"/>
                  <a:gd name="T2" fmla="*/ 13 w 28"/>
                  <a:gd name="T3" fmla="*/ 0 h 249"/>
                  <a:gd name="T4" fmla="*/ 28 w 28"/>
                  <a:gd name="T5" fmla="*/ 241 h 249"/>
                  <a:gd name="T6" fmla="*/ 0 w 28"/>
                  <a:gd name="T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9">
                    <a:moveTo>
                      <a:pt x="0" y="24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241"/>
                      <a:pt x="28" y="241"/>
                      <a:pt x="28" y="241"/>
                    </a:cubicBezTo>
                    <a:cubicBezTo>
                      <a:pt x="28" y="241"/>
                      <a:pt x="10" y="249"/>
                      <a:pt x="0" y="24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îšľiḑe">
                <a:extLst>
                  <a:ext uri="{FF2B5EF4-FFF2-40B4-BE49-F238E27FC236}">
                    <a16:creationId xmlns:a16="http://schemas.microsoft.com/office/drawing/2014/main" id="{5838C484-0908-4C33-AE41-07E1B5F094EA}"/>
                  </a:ext>
                </a:extLst>
              </p:cNvPr>
              <p:cNvSpPr/>
              <p:nvPr/>
            </p:nvSpPr>
            <p:spPr bwMode="auto">
              <a:xfrm>
                <a:off x="2830" y="2334"/>
                <a:ext cx="42" cy="108"/>
              </a:xfrm>
              <a:custGeom>
                <a:avLst/>
                <a:gdLst>
                  <a:gd name="T0" fmla="*/ 0 w 42"/>
                  <a:gd name="T1" fmla="*/ 71 h 108"/>
                  <a:gd name="T2" fmla="*/ 42 w 42"/>
                  <a:gd name="T3" fmla="*/ 0 h 108"/>
                  <a:gd name="T4" fmla="*/ 0 w 42"/>
                  <a:gd name="T5" fmla="*/ 108 h 108"/>
                  <a:gd name="T6" fmla="*/ 0 w 42"/>
                  <a:gd name="T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08">
                    <a:moveTo>
                      <a:pt x="0" y="71"/>
                    </a:moveTo>
                    <a:lnTo>
                      <a:pt x="42" y="0"/>
                    </a:lnTo>
                    <a:lnTo>
                      <a:pt x="0" y="108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ļiḑê">
                <a:extLst>
                  <a:ext uri="{FF2B5EF4-FFF2-40B4-BE49-F238E27FC236}">
                    <a16:creationId xmlns:a16="http://schemas.microsoft.com/office/drawing/2014/main" id="{BCC8A4F8-7B9F-43FF-9C4F-99BEFF7AE081}"/>
                  </a:ext>
                </a:extLst>
              </p:cNvPr>
              <p:cNvSpPr/>
              <p:nvPr/>
            </p:nvSpPr>
            <p:spPr bwMode="auto">
              <a:xfrm>
                <a:off x="2830" y="2415"/>
                <a:ext cx="42" cy="119"/>
              </a:xfrm>
              <a:custGeom>
                <a:avLst/>
                <a:gdLst>
                  <a:gd name="T0" fmla="*/ 0 w 42"/>
                  <a:gd name="T1" fmla="*/ 81 h 119"/>
                  <a:gd name="T2" fmla="*/ 42 w 42"/>
                  <a:gd name="T3" fmla="*/ 0 h 119"/>
                  <a:gd name="T4" fmla="*/ 0 w 42"/>
                  <a:gd name="T5" fmla="*/ 119 h 119"/>
                  <a:gd name="T6" fmla="*/ 0 w 42"/>
                  <a:gd name="T7" fmla="*/ 8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19">
                    <a:moveTo>
                      <a:pt x="0" y="81"/>
                    </a:moveTo>
                    <a:lnTo>
                      <a:pt x="42" y="0"/>
                    </a:lnTo>
                    <a:lnTo>
                      <a:pt x="0" y="11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šļiḑé">
                <a:extLst>
                  <a:ext uri="{FF2B5EF4-FFF2-40B4-BE49-F238E27FC236}">
                    <a16:creationId xmlns:a16="http://schemas.microsoft.com/office/drawing/2014/main" id="{FF69DA16-BC17-47AC-BDF1-7E2ACD0C38EC}"/>
                  </a:ext>
                </a:extLst>
              </p:cNvPr>
              <p:cNvSpPr/>
              <p:nvPr/>
            </p:nvSpPr>
            <p:spPr bwMode="auto">
              <a:xfrm>
                <a:off x="2783" y="2370"/>
                <a:ext cx="43" cy="110"/>
              </a:xfrm>
              <a:custGeom>
                <a:avLst/>
                <a:gdLst>
                  <a:gd name="T0" fmla="*/ 43 w 43"/>
                  <a:gd name="T1" fmla="*/ 72 h 110"/>
                  <a:gd name="T2" fmla="*/ 0 w 43"/>
                  <a:gd name="T3" fmla="*/ 0 h 110"/>
                  <a:gd name="T4" fmla="*/ 43 w 43"/>
                  <a:gd name="T5" fmla="*/ 110 h 110"/>
                  <a:gd name="T6" fmla="*/ 43 w 43"/>
                  <a:gd name="T7" fmla="*/ 7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10">
                    <a:moveTo>
                      <a:pt x="43" y="72"/>
                    </a:moveTo>
                    <a:lnTo>
                      <a:pt x="0" y="0"/>
                    </a:lnTo>
                    <a:lnTo>
                      <a:pt x="43" y="110"/>
                    </a:lnTo>
                    <a:lnTo>
                      <a:pt x="43" y="72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ṡľiďé">
                <a:extLst>
                  <a:ext uri="{FF2B5EF4-FFF2-40B4-BE49-F238E27FC236}">
                    <a16:creationId xmlns:a16="http://schemas.microsoft.com/office/drawing/2014/main" id="{77DEE2A9-7E51-4B63-9A9F-52789BD007F3}"/>
                  </a:ext>
                </a:extLst>
              </p:cNvPr>
              <p:cNvSpPr/>
              <p:nvPr/>
            </p:nvSpPr>
            <p:spPr bwMode="auto">
              <a:xfrm>
                <a:off x="4625" y="2106"/>
                <a:ext cx="231" cy="423"/>
              </a:xfrm>
              <a:custGeom>
                <a:avLst/>
                <a:gdLst>
                  <a:gd name="T0" fmla="*/ 111 w 111"/>
                  <a:gd name="T1" fmla="*/ 145 h 204"/>
                  <a:gd name="T2" fmla="*/ 56 w 111"/>
                  <a:gd name="T3" fmla="*/ 0 h 204"/>
                  <a:gd name="T4" fmla="*/ 0 w 111"/>
                  <a:gd name="T5" fmla="*/ 145 h 204"/>
                  <a:gd name="T6" fmla="*/ 54 w 111"/>
                  <a:gd name="T7" fmla="*/ 201 h 204"/>
                  <a:gd name="T8" fmla="*/ 54 w 111"/>
                  <a:gd name="T9" fmla="*/ 204 h 204"/>
                  <a:gd name="T10" fmla="*/ 56 w 111"/>
                  <a:gd name="T11" fmla="*/ 202 h 204"/>
                  <a:gd name="T12" fmla="*/ 57 w 111"/>
                  <a:gd name="T13" fmla="*/ 204 h 204"/>
                  <a:gd name="T14" fmla="*/ 57 w 111"/>
                  <a:gd name="T15" fmla="*/ 201 h 204"/>
                  <a:gd name="T16" fmla="*/ 111 w 111"/>
                  <a:gd name="T17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04">
                    <a:moveTo>
                      <a:pt x="111" y="145"/>
                    </a:moveTo>
                    <a:cubicBezTo>
                      <a:pt x="111" y="141"/>
                      <a:pt x="56" y="0"/>
                      <a:pt x="56" y="0"/>
                    </a:cubicBezTo>
                    <a:cubicBezTo>
                      <a:pt x="56" y="0"/>
                      <a:pt x="0" y="141"/>
                      <a:pt x="0" y="145"/>
                    </a:cubicBezTo>
                    <a:cubicBezTo>
                      <a:pt x="0" y="149"/>
                      <a:pt x="42" y="189"/>
                      <a:pt x="54" y="201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4" y="204"/>
                      <a:pt x="55" y="203"/>
                      <a:pt x="56" y="202"/>
                    </a:cubicBezTo>
                    <a:cubicBezTo>
                      <a:pt x="57" y="203"/>
                      <a:pt x="57" y="204"/>
                      <a:pt x="57" y="204"/>
                    </a:cubicBezTo>
                    <a:cubicBezTo>
                      <a:pt x="57" y="201"/>
                      <a:pt x="57" y="201"/>
                      <a:pt x="57" y="201"/>
                    </a:cubicBezTo>
                    <a:cubicBezTo>
                      <a:pt x="70" y="189"/>
                      <a:pt x="111" y="149"/>
                      <a:pt x="111" y="145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$ḷíďè">
                <a:extLst>
                  <a:ext uri="{FF2B5EF4-FFF2-40B4-BE49-F238E27FC236}">
                    <a16:creationId xmlns:a16="http://schemas.microsoft.com/office/drawing/2014/main" id="{8167AFC5-B7E7-43AA-B8DC-ABF1A931A35A}"/>
                  </a:ext>
                </a:extLst>
              </p:cNvPr>
              <p:cNvSpPr/>
              <p:nvPr/>
            </p:nvSpPr>
            <p:spPr bwMode="auto">
              <a:xfrm>
                <a:off x="4715" y="2208"/>
                <a:ext cx="58" cy="516"/>
              </a:xfrm>
              <a:custGeom>
                <a:avLst/>
                <a:gdLst>
                  <a:gd name="T0" fmla="*/ 0 w 28"/>
                  <a:gd name="T1" fmla="*/ 241 h 249"/>
                  <a:gd name="T2" fmla="*/ 13 w 28"/>
                  <a:gd name="T3" fmla="*/ 0 h 249"/>
                  <a:gd name="T4" fmla="*/ 28 w 28"/>
                  <a:gd name="T5" fmla="*/ 241 h 249"/>
                  <a:gd name="T6" fmla="*/ 0 w 28"/>
                  <a:gd name="T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9">
                    <a:moveTo>
                      <a:pt x="0" y="24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241"/>
                      <a:pt x="28" y="241"/>
                      <a:pt x="28" y="241"/>
                    </a:cubicBezTo>
                    <a:cubicBezTo>
                      <a:pt x="28" y="241"/>
                      <a:pt x="11" y="249"/>
                      <a:pt x="0" y="24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ṧ1íďè">
                <a:extLst>
                  <a:ext uri="{FF2B5EF4-FFF2-40B4-BE49-F238E27FC236}">
                    <a16:creationId xmlns:a16="http://schemas.microsoft.com/office/drawing/2014/main" id="{0BC15992-E77C-463D-822F-DA328B93D122}"/>
                  </a:ext>
                </a:extLst>
              </p:cNvPr>
              <p:cNvSpPr/>
              <p:nvPr/>
            </p:nvSpPr>
            <p:spPr bwMode="auto">
              <a:xfrm>
                <a:off x="4744" y="2282"/>
                <a:ext cx="41" cy="106"/>
              </a:xfrm>
              <a:custGeom>
                <a:avLst/>
                <a:gdLst>
                  <a:gd name="T0" fmla="*/ 0 w 41"/>
                  <a:gd name="T1" fmla="*/ 69 h 106"/>
                  <a:gd name="T2" fmla="*/ 41 w 41"/>
                  <a:gd name="T3" fmla="*/ 0 h 106"/>
                  <a:gd name="T4" fmla="*/ 0 w 41"/>
                  <a:gd name="T5" fmla="*/ 106 h 106"/>
                  <a:gd name="T6" fmla="*/ 0 w 41"/>
                  <a:gd name="T7" fmla="*/ 6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06">
                    <a:moveTo>
                      <a:pt x="0" y="69"/>
                    </a:moveTo>
                    <a:lnTo>
                      <a:pt x="41" y="0"/>
                    </a:lnTo>
                    <a:lnTo>
                      <a:pt x="0" y="106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śḷidé">
                <a:extLst>
                  <a:ext uri="{FF2B5EF4-FFF2-40B4-BE49-F238E27FC236}">
                    <a16:creationId xmlns:a16="http://schemas.microsoft.com/office/drawing/2014/main" id="{15EA67C1-DF88-41F1-BBDB-3C44BD9E79B7}"/>
                  </a:ext>
                </a:extLst>
              </p:cNvPr>
              <p:cNvSpPr/>
              <p:nvPr/>
            </p:nvSpPr>
            <p:spPr bwMode="auto">
              <a:xfrm>
                <a:off x="4744" y="2361"/>
                <a:ext cx="41" cy="119"/>
              </a:xfrm>
              <a:custGeom>
                <a:avLst/>
                <a:gdLst>
                  <a:gd name="T0" fmla="*/ 0 w 41"/>
                  <a:gd name="T1" fmla="*/ 83 h 119"/>
                  <a:gd name="T2" fmla="*/ 41 w 41"/>
                  <a:gd name="T3" fmla="*/ 0 h 119"/>
                  <a:gd name="T4" fmla="*/ 0 w 41"/>
                  <a:gd name="T5" fmla="*/ 119 h 119"/>
                  <a:gd name="T6" fmla="*/ 0 w 41"/>
                  <a:gd name="T7" fmla="*/ 8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19">
                    <a:moveTo>
                      <a:pt x="0" y="83"/>
                    </a:moveTo>
                    <a:lnTo>
                      <a:pt x="41" y="0"/>
                    </a:lnTo>
                    <a:lnTo>
                      <a:pt x="0" y="11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Sḷíďe">
                <a:extLst>
                  <a:ext uri="{FF2B5EF4-FFF2-40B4-BE49-F238E27FC236}">
                    <a16:creationId xmlns:a16="http://schemas.microsoft.com/office/drawing/2014/main" id="{086D0B3C-028A-4885-9D76-F28B3F4FFFAA}"/>
                  </a:ext>
                </a:extLst>
              </p:cNvPr>
              <p:cNvSpPr/>
              <p:nvPr/>
            </p:nvSpPr>
            <p:spPr bwMode="auto">
              <a:xfrm>
                <a:off x="4696" y="2318"/>
                <a:ext cx="44" cy="108"/>
              </a:xfrm>
              <a:custGeom>
                <a:avLst/>
                <a:gdLst>
                  <a:gd name="T0" fmla="*/ 44 w 44"/>
                  <a:gd name="T1" fmla="*/ 70 h 108"/>
                  <a:gd name="T2" fmla="*/ 0 w 44"/>
                  <a:gd name="T3" fmla="*/ 0 h 108"/>
                  <a:gd name="T4" fmla="*/ 44 w 44"/>
                  <a:gd name="T5" fmla="*/ 108 h 108"/>
                  <a:gd name="T6" fmla="*/ 44 w 44"/>
                  <a:gd name="T7" fmla="*/ 7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08">
                    <a:moveTo>
                      <a:pt x="44" y="70"/>
                    </a:moveTo>
                    <a:lnTo>
                      <a:pt x="0" y="0"/>
                    </a:lnTo>
                    <a:lnTo>
                      <a:pt x="44" y="108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íS1iḋé">
                <a:extLst>
                  <a:ext uri="{FF2B5EF4-FFF2-40B4-BE49-F238E27FC236}">
                    <a16:creationId xmlns:a16="http://schemas.microsoft.com/office/drawing/2014/main" id="{00B67AEF-C34E-419D-BA08-081D2D1324EF}"/>
                  </a:ext>
                </a:extLst>
              </p:cNvPr>
              <p:cNvSpPr/>
              <p:nvPr/>
            </p:nvSpPr>
            <p:spPr bwMode="auto">
              <a:xfrm>
                <a:off x="4376" y="1477"/>
                <a:ext cx="150" cy="247"/>
              </a:xfrm>
              <a:custGeom>
                <a:avLst/>
                <a:gdLst>
                  <a:gd name="T0" fmla="*/ 66 w 72"/>
                  <a:gd name="T1" fmla="*/ 99 h 119"/>
                  <a:gd name="T2" fmla="*/ 72 w 72"/>
                  <a:gd name="T3" fmla="*/ 0 h 119"/>
                  <a:gd name="T4" fmla="*/ 1 w 72"/>
                  <a:gd name="T5" fmla="*/ 69 h 119"/>
                  <a:gd name="T6" fmla="*/ 18 w 72"/>
                  <a:gd name="T7" fmla="*/ 116 h 119"/>
                  <a:gd name="T8" fmla="*/ 17 w 72"/>
                  <a:gd name="T9" fmla="*/ 118 h 119"/>
                  <a:gd name="T10" fmla="*/ 18 w 72"/>
                  <a:gd name="T11" fmla="*/ 117 h 119"/>
                  <a:gd name="T12" fmla="*/ 19 w 72"/>
                  <a:gd name="T13" fmla="*/ 119 h 119"/>
                  <a:gd name="T14" fmla="*/ 19 w 72"/>
                  <a:gd name="T15" fmla="*/ 117 h 119"/>
                  <a:gd name="T16" fmla="*/ 66 w 72"/>
                  <a:gd name="T17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19">
                    <a:moveTo>
                      <a:pt x="66" y="99"/>
                    </a:moveTo>
                    <a:cubicBezTo>
                      <a:pt x="67" y="96"/>
                      <a:pt x="72" y="0"/>
                      <a:pt x="72" y="0"/>
                    </a:cubicBezTo>
                    <a:cubicBezTo>
                      <a:pt x="72" y="0"/>
                      <a:pt x="2" y="67"/>
                      <a:pt x="1" y="69"/>
                    </a:cubicBezTo>
                    <a:cubicBezTo>
                      <a:pt x="0" y="72"/>
                      <a:pt x="14" y="106"/>
                      <a:pt x="18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7" y="118"/>
                      <a:pt x="17" y="118"/>
                      <a:pt x="18" y="117"/>
                    </a:cubicBezTo>
                    <a:cubicBezTo>
                      <a:pt x="18" y="118"/>
                      <a:pt x="19" y="119"/>
                      <a:pt x="19" y="119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0" y="113"/>
                      <a:pt x="65" y="101"/>
                      <a:pt x="66" y="99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ṩḻïḍè">
                <a:extLst>
                  <a:ext uri="{FF2B5EF4-FFF2-40B4-BE49-F238E27FC236}">
                    <a16:creationId xmlns:a16="http://schemas.microsoft.com/office/drawing/2014/main" id="{1C862D54-C3E7-4A79-A3B6-1BD3D275E751}"/>
                  </a:ext>
                </a:extLst>
              </p:cNvPr>
              <p:cNvSpPr/>
              <p:nvPr/>
            </p:nvSpPr>
            <p:spPr bwMode="auto">
              <a:xfrm>
                <a:off x="4349" y="1535"/>
                <a:ext cx="150" cy="299"/>
              </a:xfrm>
              <a:custGeom>
                <a:avLst/>
                <a:gdLst>
                  <a:gd name="T0" fmla="*/ 0 w 72"/>
                  <a:gd name="T1" fmla="*/ 137 h 144"/>
                  <a:gd name="T2" fmla="*/ 72 w 72"/>
                  <a:gd name="T3" fmla="*/ 0 h 144"/>
                  <a:gd name="T4" fmla="*/ 17 w 72"/>
                  <a:gd name="T5" fmla="*/ 144 h 144"/>
                  <a:gd name="T6" fmla="*/ 0 w 72"/>
                  <a:gd name="T7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44">
                    <a:moveTo>
                      <a:pt x="0" y="137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7" y="144"/>
                      <a:pt x="4" y="144"/>
                      <a:pt x="0" y="137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Sḻiďê">
                <a:extLst>
                  <a:ext uri="{FF2B5EF4-FFF2-40B4-BE49-F238E27FC236}">
                    <a16:creationId xmlns:a16="http://schemas.microsoft.com/office/drawing/2014/main" id="{6FCCBC68-71C4-45A4-B5DB-9E29CC6BB248}"/>
                  </a:ext>
                </a:extLst>
              </p:cNvPr>
              <p:cNvSpPr/>
              <p:nvPr/>
            </p:nvSpPr>
            <p:spPr bwMode="auto">
              <a:xfrm>
                <a:off x="4451" y="1591"/>
                <a:ext cx="54" cy="50"/>
              </a:xfrm>
              <a:custGeom>
                <a:avLst/>
                <a:gdLst>
                  <a:gd name="T0" fmla="*/ 10 w 54"/>
                  <a:gd name="T1" fmla="*/ 30 h 50"/>
                  <a:gd name="T2" fmla="*/ 54 w 54"/>
                  <a:gd name="T3" fmla="*/ 0 h 50"/>
                  <a:gd name="T4" fmla="*/ 0 w 54"/>
                  <a:gd name="T5" fmla="*/ 50 h 50"/>
                  <a:gd name="T6" fmla="*/ 10 w 54"/>
                  <a:gd name="T7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0">
                    <a:moveTo>
                      <a:pt x="10" y="30"/>
                    </a:moveTo>
                    <a:lnTo>
                      <a:pt x="54" y="0"/>
                    </a:lnTo>
                    <a:lnTo>
                      <a:pt x="0" y="5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ïṩḻiḑè">
                <a:extLst>
                  <a:ext uri="{FF2B5EF4-FFF2-40B4-BE49-F238E27FC236}">
                    <a16:creationId xmlns:a16="http://schemas.microsoft.com/office/drawing/2014/main" id="{B5242740-5D2B-461B-95DC-05B26BAF6417}"/>
                  </a:ext>
                </a:extLst>
              </p:cNvPr>
              <p:cNvSpPr/>
              <p:nvPr/>
            </p:nvSpPr>
            <p:spPr bwMode="auto">
              <a:xfrm>
                <a:off x="4428" y="1637"/>
                <a:ext cx="56" cy="58"/>
              </a:xfrm>
              <a:custGeom>
                <a:avLst/>
                <a:gdLst>
                  <a:gd name="T0" fmla="*/ 8 w 56"/>
                  <a:gd name="T1" fmla="*/ 37 h 58"/>
                  <a:gd name="T2" fmla="*/ 56 w 56"/>
                  <a:gd name="T3" fmla="*/ 0 h 58"/>
                  <a:gd name="T4" fmla="*/ 0 w 56"/>
                  <a:gd name="T5" fmla="*/ 58 h 58"/>
                  <a:gd name="T6" fmla="*/ 8 w 56"/>
                  <a:gd name="T7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8">
                    <a:moveTo>
                      <a:pt x="8" y="37"/>
                    </a:moveTo>
                    <a:lnTo>
                      <a:pt x="56" y="0"/>
                    </a:lnTo>
                    <a:lnTo>
                      <a:pt x="0" y="58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ïṥlïḑê">
                <a:extLst>
                  <a:ext uri="{FF2B5EF4-FFF2-40B4-BE49-F238E27FC236}">
                    <a16:creationId xmlns:a16="http://schemas.microsoft.com/office/drawing/2014/main" id="{91CBA3CC-1E02-4E6C-B0E0-04AFDF53B70A}"/>
                  </a:ext>
                </a:extLst>
              </p:cNvPr>
              <p:cNvSpPr/>
              <p:nvPr/>
            </p:nvSpPr>
            <p:spPr bwMode="auto">
              <a:xfrm>
                <a:off x="4438" y="1587"/>
                <a:ext cx="11" cy="75"/>
              </a:xfrm>
              <a:custGeom>
                <a:avLst/>
                <a:gdLst>
                  <a:gd name="T0" fmla="*/ 11 w 11"/>
                  <a:gd name="T1" fmla="*/ 54 h 75"/>
                  <a:gd name="T2" fmla="*/ 5 w 11"/>
                  <a:gd name="T3" fmla="*/ 0 h 75"/>
                  <a:gd name="T4" fmla="*/ 0 w 11"/>
                  <a:gd name="T5" fmla="*/ 75 h 75"/>
                  <a:gd name="T6" fmla="*/ 11 w 11"/>
                  <a:gd name="T7" fmla="*/ 5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5">
                    <a:moveTo>
                      <a:pt x="11" y="54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slîdê">
                <a:extLst>
                  <a:ext uri="{FF2B5EF4-FFF2-40B4-BE49-F238E27FC236}">
                    <a16:creationId xmlns:a16="http://schemas.microsoft.com/office/drawing/2014/main" id="{120272E7-2AB4-4D3F-B28D-5F7B4DA09230}"/>
                  </a:ext>
                </a:extLst>
              </p:cNvPr>
              <p:cNvSpPr/>
              <p:nvPr/>
            </p:nvSpPr>
            <p:spPr bwMode="auto">
              <a:xfrm>
                <a:off x="4715" y="1749"/>
                <a:ext cx="149" cy="189"/>
              </a:xfrm>
              <a:custGeom>
                <a:avLst/>
                <a:gdLst>
                  <a:gd name="T0" fmla="*/ 50 w 72"/>
                  <a:gd name="T1" fmla="*/ 82 h 91"/>
                  <a:gd name="T2" fmla="*/ 72 w 72"/>
                  <a:gd name="T3" fmla="*/ 0 h 91"/>
                  <a:gd name="T4" fmla="*/ 1 w 72"/>
                  <a:gd name="T5" fmla="*/ 47 h 91"/>
                  <a:gd name="T6" fmla="*/ 7 w 72"/>
                  <a:gd name="T7" fmla="*/ 88 h 91"/>
                  <a:gd name="T8" fmla="*/ 6 w 72"/>
                  <a:gd name="T9" fmla="*/ 90 h 91"/>
                  <a:gd name="T10" fmla="*/ 8 w 72"/>
                  <a:gd name="T11" fmla="*/ 90 h 91"/>
                  <a:gd name="T12" fmla="*/ 8 w 72"/>
                  <a:gd name="T13" fmla="*/ 91 h 91"/>
                  <a:gd name="T14" fmla="*/ 9 w 72"/>
                  <a:gd name="T15" fmla="*/ 89 h 91"/>
                  <a:gd name="T16" fmla="*/ 50 w 72"/>
                  <a:gd name="T17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1">
                    <a:moveTo>
                      <a:pt x="50" y="82"/>
                    </a:moveTo>
                    <a:cubicBezTo>
                      <a:pt x="52" y="80"/>
                      <a:pt x="72" y="0"/>
                      <a:pt x="72" y="0"/>
                    </a:cubicBezTo>
                    <a:cubicBezTo>
                      <a:pt x="72" y="0"/>
                      <a:pt x="3" y="45"/>
                      <a:pt x="1" y="47"/>
                    </a:cubicBezTo>
                    <a:cubicBezTo>
                      <a:pt x="0" y="48"/>
                      <a:pt x="6" y="79"/>
                      <a:pt x="7" y="88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7" y="90"/>
                      <a:pt x="8" y="90"/>
                    </a:cubicBezTo>
                    <a:cubicBezTo>
                      <a:pt x="8" y="90"/>
                      <a:pt x="8" y="91"/>
                      <a:pt x="8" y="91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18" y="88"/>
                      <a:pt x="49" y="84"/>
                      <a:pt x="50" y="82"/>
                    </a:cubicBezTo>
                    <a:close/>
                  </a:path>
                </a:pathLst>
              </a:custGeom>
              <a:solidFill>
                <a:srgbClr val="39B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íśļíḓè">
                <a:extLst>
                  <a:ext uri="{FF2B5EF4-FFF2-40B4-BE49-F238E27FC236}">
                    <a16:creationId xmlns:a16="http://schemas.microsoft.com/office/drawing/2014/main" id="{DBE5C850-6257-4E1B-9F89-8EBB29AFDC77}"/>
                  </a:ext>
                </a:extLst>
              </p:cNvPr>
              <p:cNvSpPr/>
              <p:nvPr/>
            </p:nvSpPr>
            <p:spPr bwMode="auto">
              <a:xfrm>
                <a:off x="4661" y="1795"/>
                <a:ext cx="170" cy="230"/>
              </a:xfrm>
              <a:custGeom>
                <a:avLst/>
                <a:gdLst>
                  <a:gd name="T0" fmla="*/ 0 w 82"/>
                  <a:gd name="T1" fmla="*/ 102 h 111"/>
                  <a:gd name="T2" fmla="*/ 82 w 82"/>
                  <a:gd name="T3" fmla="*/ 0 h 111"/>
                  <a:gd name="T4" fmla="*/ 13 w 82"/>
                  <a:gd name="T5" fmla="*/ 111 h 111"/>
                  <a:gd name="T6" fmla="*/ 0 w 82"/>
                  <a:gd name="T7" fmla="*/ 10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111">
                    <a:moveTo>
                      <a:pt x="0" y="102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2" y="109"/>
                      <a:pt x="0" y="102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íṧḷíḓe">
                <a:extLst>
                  <a:ext uri="{FF2B5EF4-FFF2-40B4-BE49-F238E27FC236}">
                    <a16:creationId xmlns:a16="http://schemas.microsoft.com/office/drawing/2014/main" id="{D9603BC1-DAF6-4961-A639-112F634304FA}"/>
                  </a:ext>
                </a:extLst>
              </p:cNvPr>
              <p:cNvSpPr/>
              <p:nvPr/>
            </p:nvSpPr>
            <p:spPr bwMode="auto">
              <a:xfrm>
                <a:off x="4775" y="1843"/>
                <a:ext cx="52" cy="33"/>
              </a:xfrm>
              <a:custGeom>
                <a:avLst/>
                <a:gdLst>
                  <a:gd name="T0" fmla="*/ 12 w 52"/>
                  <a:gd name="T1" fmla="*/ 16 h 33"/>
                  <a:gd name="T2" fmla="*/ 52 w 52"/>
                  <a:gd name="T3" fmla="*/ 0 h 33"/>
                  <a:gd name="T4" fmla="*/ 0 w 52"/>
                  <a:gd name="T5" fmla="*/ 33 h 33"/>
                  <a:gd name="T6" fmla="*/ 12 w 52"/>
                  <a:gd name="T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33">
                    <a:moveTo>
                      <a:pt x="12" y="16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ïṥlïḑè">
                <a:extLst>
                  <a:ext uri="{FF2B5EF4-FFF2-40B4-BE49-F238E27FC236}">
                    <a16:creationId xmlns:a16="http://schemas.microsoft.com/office/drawing/2014/main" id="{30189FF1-20F7-4AF1-A814-E3DA7E8E8370}"/>
                  </a:ext>
                </a:extLst>
              </p:cNvPr>
              <p:cNvSpPr/>
              <p:nvPr/>
            </p:nvSpPr>
            <p:spPr bwMode="auto">
              <a:xfrm>
                <a:off x="4746" y="1878"/>
                <a:ext cx="56" cy="37"/>
              </a:xfrm>
              <a:custGeom>
                <a:avLst/>
                <a:gdLst>
                  <a:gd name="T0" fmla="*/ 12 w 56"/>
                  <a:gd name="T1" fmla="*/ 23 h 37"/>
                  <a:gd name="T2" fmla="*/ 56 w 56"/>
                  <a:gd name="T3" fmla="*/ 0 h 37"/>
                  <a:gd name="T4" fmla="*/ 0 w 56"/>
                  <a:gd name="T5" fmla="*/ 37 h 37"/>
                  <a:gd name="T6" fmla="*/ 12 w 56"/>
                  <a:gd name="T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12" y="23"/>
                    </a:moveTo>
                    <a:lnTo>
                      <a:pt x="56" y="0"/>
                    </a:lnTo>
                    <a:lnTo>
                      <a:pt x="0" y="37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í$ļïḋé">
                <a:extLst>
                  <a:ext uri="{FF2B5EF4-FFF2-40B4-BE49-F238E27FC236}">
                    <a16:creationId xmlns:a16="http://schemas.microsoft.com/office/drawing/2014/main" id="{845C48B8-FF41-4773-BB7C-590AE15B4F74}"/>
                  </a:ext>
                </a:extLst>
              </p:cNvPr>
              <p:cNvSpPr/>
              <p:nvPr/>
            </p:nvSpPr>
            <p:spPr bwMode="auto">
              <a:xfrm>
                <a:off x="4760" y="1828"/>
                <a:ext cx="17" cy="62"/>
              </a:xfrm>
              <a:custGeom>
                <a:avLst/>
                <a:gdLst>
                  <a:gd name="T0" fmla="*/ 13 w 17"/>
                  <a:gd name="T1" fmla="*/ 46 h 62"/>
                  <a:gd name="T2" fmla="*/ 17 w 17"/>
                  <a:gd name="T3" fmla="*/ 0 h 62"/>
                  <a:gd name="T4" fmla="*/ 0 w 17"/>
                  <a:gd name="T5" fmla="*/ 62 h 62"/>
                  <a:gd name="T6" fmla="*/ 13 w 17"/>
                  <a:gd name="T7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2">
                    <a:moveTo>
                      <a:pt x="13" y="46"/>
                    </a:moveTo>
                    <a:lnTo>
                      <a:pt x="17" y="0"/>
                    </a:lnTo>
                    <a:lnTo>
                      <a:pt x="0" y="62"/>
                    </a:lnTo>
                    <a:lnTo>
                      <a:pt x="13" y="46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íšḻiďè">
                <a:extLst>
                  <a:ext uri="{FF2B5EF4-FFF2-40B4-BE49-F238E27FC236}">
                    <a16:creationId xmlns:a16="http://schemas.microsoft.com/office/drawing/2014/main" id="{DCCF695E-479D-40D8-81D4-C5A29DCC5577}"/>
                  </a:ext>
                </a:extLst>
              </p:cNvPr>
              <p:cNvSpPr/>
              <p:nvPr/>
            </p:nvSpPr>
            <p:spPr bwMode="auto">
              <a:xfrm>
                <a:off x="4521" y="1648"/>
                <a:ext cx="115" cy="188"/>
              </a:xfrm>
              <a:custGeom>
                <a:avLst/>
                <a:gdLst>
                  <a:gd name="T0" fmla="*/ 50 w 55"/>
                  <a:gd name="T1" fmla="*/ 76 h 91"/>
                  <a:gd name="T2" fmla="*/ 55 w 55"/>
                  <a:gd name="T3" fmla="*/ 0 h 91"/>
                  <a:gd name="T4" fmla="*/ 1 w 55"/>
                  <a:gd name="T5" fmla="*/ 53 h 91"/>
                  <a:gd name="T6" fmla="*/ 13 w 55"/>
                  <a:gd name="T7" fmla="*/ 89 h 91"/>
                  <a:gd name="T8" fmla="*/ 13 w 55"/>
                  <a:gd name="T9" fmla="*/ 90 h 91"/>
                  <a:gd name="T10" fmla="*/ 14 w 55"/>
                  <a:gd name="T11" fmla="*/ 90 h 91"/>
                  <a:gd name="T12" fmla="*/ 14 w 55"/>
                  <a:gd name="T13" fmla="*/ 91 h 91"/>
                  <a:gd name="T14" fmla="*/ 15 w 55"/>
                  <a:gd name="T15" fmla="*/ 90 h 91"/>
                  <a:gd name="T16" fmla="*/ 50 w 55"/>
                  <a:gd name="T17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91">
                    <a:moveTo>
                      <a:pt x="50" y="76"/>
                    </a:moveTo>
                    <a:cubicBezTo>
                      <a:pt x="51" y="74"/>
                      <a:pt x="55" y="0"/>
                      <a:pt x="55" y="0"/>
                    </a:cubicBezTo>
                    <a:cubicBezTo>
                      <a:pt x="55" y="0"/>
                      <a:pt x="2" y="51"/>
                      <a:pt x="1" y="53"/>
                    </a:cubicBezTo>
                    <a:cubicBezTo>
                      <a:pt x="0" y="55"/>
                      <a:pt x="10" y="81"/>
                      <a:pt x="13" y="89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13" y="90"/>
                      <a:pt x="13" y="90"/>
                      <a:pt x="14" y="90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23" y="87"/>
                      <a:pt x="50" y="78"/>
                      <a:pt x="50" y="76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ïŝḻiḓé">
                <a:extLst>
                  <a:ext uri="{FF2B5EF4-FFF2-40B4-BE49-F238E27FC236}">
                    <a16:creationId xmlns:a16="http://schemas.microsoft.com/office/drawing/2014/main" id="{4EEEAB47-AFFA-425B-BA87-5585F85F6EFD}"/>
                  </a:ext>
                </a:extLst>
              </p:cNvPr>
              <p:cNvSpPr/>
              <p:nvPr/>
            </p:nvSpPr>
            <p:spPr bwMode="auto">
              <a:xfrm>
                <a:off x="4501" y="1691"/>
                <a:ext cx="114" cy="230"/>
              </a:xfrm>
              <a:custGeom>
                <a:avLst/>
                <a:gdLst>
                  <a:gd name="T0" fmla="*/ 0 w 55"/>
                  <a:gd name="T1" fmla="*/ 105 h 111"/>
                  <a:gd name="T2" fmla="*/ 55 w 55"/>
                  <a:gd name="T3" fmla="*/ 0 h 111"/>
                  <a:gd name="T4" fmla="*/ 13 w 55"/>
                  <a:gd name="T5" fmla="*/ 111 h 111"/>
                  <a:gd name="T6" fmla="*/ 0 w 55"/>
                  <a:gd name="T7" fmla="*/ 10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1">
                    <a:moveTo>
                      <a:pt x="0" y="105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3" y="111"/>
                      <a:pt x="0" y="105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iṡļíḑê">
                <a:extLst>
                  <a:ext uri="{FF2B5EF4-FFF2-40B4-BE49-F238E27FC236}">
                    <a16:creationId xmlns:a16="http://schemas.microsoft.com/office/drawing/2014/main" id="{316CCCC7-D66E-438B-A1B3-74122D506A17}"/>
                  </a:ext>
                </a:extLst>
              </p:cNvPr>
              <p:cNvSpPr/>
              <p:nvPr/>
            </p:nvSpPr>
            <p:spPr bwMode="auto">
              <a:xfrm>
                <a:off x="4580" y="1735"/>
                <a:ext cx="39" cy="39"/>
              </a:xfrm>
              <a:custGeom>
                <a:avLst/>
                <a:gdLst>
                  <a:gd name="T0" fmla="*/ 6 w 39"/>
                  <a:gd name="T1" fmla="*/ 22 h 39"/>
                  <a:gd name="T2" fmla="*/ 39 w 39"/>
                  <a:gd name="T3" fmla="*/ 0 h 39"/>
                  <a:gd name="T4" fmla="*/ 0 w 39"/>
                  <a:gd name="T5" fmla="*/ 39 h 39"/>
                  <a:gd name="T6" fmla="*/ 6 w 39"/>
                  <a:gd name="T7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6" y="22"/>
                    </a:moveTo>
                    <a:lnTo>
                      <a:pt x="39" y="0"/>
                    </a:lnTo>
                    <a:lnTo>
                      <a:pt x="0" y="3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ṩḷide">
                <a:extLst>
                  <a:ext uri="{FF2B5EF4-FFF2-40B4-BE49-F238E27FC236}">
                    <a16:creationId xmlns:a16="http://schemas.microsoft.com/office/drawing/2014/main" id="{3441E212-79EB-4868-AB59-983DB96E2FDB}"/>
                  </a:ext>
                </a:extLst>
              </p:cNvPr>
              <p:cNvSpPr/>
              <p:nvPr/>
            </p:nvSpPr>
            <p:spPr bwMode="auto">
              <a:xfrm>
                <a:off x="4561" y="1770"/>
                <a:ext cx="44" cy="44"/>
              </a:xfrm>
              <a:custGeom>
                <a:avLst/>
                <a:gdLst>
                  <a:gd name="T0" fmla="*/ 6 w 44"/>
                  <a:gd name="T1" fmla="*/ 29 h 44"/>
                  <a:gd name="T2" fmla="*/ 44 w 44"/>
                  <a:gd name="T3" fmla="*/ 0 h 44"/>
                  <a:gd name="T4" fmla="*/ 0 w 44"/>
                  <a:gd name="T5" fmla="*/ 44 h 44"/>
                  <a:gd name="T6" fmla="*/ 6 w 44"/>
                  <a:gd name="T7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4">
                    <a:moveTo>
                      <a:pt x="6" y="29"/>
                    </a:moveTo>
                    <a:lnTo>
                      <a:pt x="44" y="0"/>
                    </a:lnTo>
                    <a:lnTo>
                      <a:pt x="0" y="44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îşļïḋê">
                <a:extLst>
                  <a:ext uri="{FF2B5EF4-FFF2-40B4-BE49-F238E27FC236}">
                    <a16:creationId xmlns:a16="http://schemas.microsoft.com/office/drawing/2014/main" id="{77150C1E-3964-488A-9FE6-19597129097D}"/>
                  </a:ext>
                </a:extLst>
              </p:cNvPr>
              <p:cNvSpPr/>
              <p:nvPr/>
            </p:nvSpPr>
            <p:spPr bwMode="auto">
              <a:xfrm>
                <a:off x="4569" y="1733"/>
                <a:ext cx="9" cy="56"/>
              </a:xfrm>
              <a:custGeom>
                <a:avLst/>
                <a:gdLst>
                  <a:gd name="T0" fmla="*/ 9 w 9"/>
                  <a:gd name="T1" fmla="*/ 39 h 56"/>
                  <a:gd name="T2" fmla="*/ 4 w 9"/>
                  <a:gd name="T3" fmla="*/ 0 h 56"/>
                  <a:gd name="T4" fmla="*/ 0 w 9"/>
                  <a:gd name="T5" fmla="*/ 56 h 56"/>
                  <a:gd name="T6" fmla="*/ 9 w 9"/>
                  <a:gd name="T7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6">
                    <a:moveTo>
                      <a:pt x="9" y="39"/>
                    </a:moveTo>
                    <a:lnTo>
                      <a:pt x="4" y="0"/>
                    </a:lnTo>
                    <a:lnTo>
                      <a:pt x="0" y="56"/>
                    </a:lnTo>
                    <a:lnTo>
                      <a:pt x="9" y="39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ṩ1ïďê">
                <a:extLst>
                  <a:ext uri="{FF2B5EF4-FFF2-40B4-BE49-F238E27FC236}">
                    <a16:creationId xmlns:a16="http://schemas.microsoft.com/office/drawing/2014/main" id="{DCABCFBE-8D05-40D1-A744-4195527572E8}"/>
                  </a:ext>
                </a:extLst>
              </p:cNvPr>
              <p:cNvSpPr/>
              <p:nvPr/>
            </p:nvSpPr>
            <p:spPr bwMode="auto">
              <a:xfrm>
                <a:off x="4307" y="2204"/>
                <a:ext cx="231" cy="423"/>
              </a:xfrm>
              <a:custGeom>
                <a:avLst/>
                <a:gdLst>
                  <a:gd name="T0" fmla="*/ 111 w 111"/>
                  <a:gd name="T1" fmla="*/ 145 h 204"/>
                  <a:gd name="T2" fmla="*/ 55 w 111"/>
                  <a:gd name="T3" fmla="*/ 0 h 204"/>
                  <a:gd name="T4" fmla="*/ 0 w 111"/>
                  <a:gd name="T5" fmla="*/ 145 h 204"/>
                  <a:gd name="T6" fmla="*/ 54 w 111"/>
                  <a:gd name="T7" fmla="*/ 201 h 204"/>
                  <a:gd name="T8" fmla="*/ 53 w 111"/>
                  <a:gd name="T9" fmla="*/ 204 h 204"/>
                  <a:gd name="T10" fmla="*/ 55 w 111"/>
                  <a:gd name="T11" fmla="*/ 203 h 204"/>
                  <a:gd name="T12" fmla="*/ 57 w 111"/>
                  <a:gd name="T13" fmla="*/ 204 h 204"/>
                  <a:gd name="T14" fmla="*/ 57 w 111"/>
                  <a:gd name="T15" fmla="*/ 201 h 204"/>
                  <a:gd name="T16" fmla="*/ 111 w 111"/>
                  <a:gd name="T17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04">
                    <a:moveTo>
                      <a:pt x="111" y="145"/>
                    </a:moveTo>
                    <a:cubicBezTo>
                      <a:pt x="111" y="141"/>
                      <a:pt x="55" y="0"/>
                      <a:pt x="55" y="0"/>
                    </a:cubicBezTo>
                    <a:cubicBezTo>
                      <a:pt x="55" y="0"/>
                      <a:pt x="0" y="141"/>
                      <a:pt x="0" y="145"/>
                    </a:cubicBezTo>
                    <a:cubicBezTo>
                      <a:pt x="0" y="149"/>
                      <a:pt x="41" y="189"/>
                      <a:pt x="54" y="201"/>
                    </a:cubicBezTo>
                    <a:cubicBezTo>
                      <a:pt x="53" y="204"/>
                      <a:pt x="53" y="204"/>
                      <a:pt x="53" y="204"/>
                    </a:cubicBezTo>
                    <a:cubicBezTo>
                      <a:pt x="53" y="204"/>
                      <a:pt x="54" y="204"/>
                      <a:pt x="55" y="203"/>
                    </a:cubicBezTo>
                    <a:cubicBezTo>
                      <a:pt x="56" y="204"/>
                      <a:pt x="57" y="204"/>
                      <a:pt x="57" y="204"/>
                    </a:cubicBezTo>
                    <a:cubicBezTo>
                      <a:pt x="57" y="201"/>
                      <a:pt x="57" y="201"/>
                      <a:pt x="57" y="201"/>
                    </a:cubicBezTo>
                    <a:cubicBezTo>
                      <a:pt x="69" y="189"/>
                      <a:pt x="111" y="149"/>
                      <a:pt x="111" y="145"/>
                    </a:cubicBezTo>
                    <a:close/>
                  </a:path>
                </a:pathLst>
              </a:custGeom>
              <a:solidFill>
                <a:srgbClr val="39B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ṡḻíḍe">
                <a:extLst>
                  <a:ext uri="{FF2B5EF4-FFF2-40B4-BE49-F238E27FC236}">
                    <a16:creationId xmlns:a16="http://schemas.microsoft.com/office/drawing/2014/main" id="{B1030212-72E7-4224-995D-31ED80514959}"/>
                  </a:ext>
                </a:extLst>
              </p:cNvPr>
              <p:cNvSpPr/>
              <p:nvPr/>
            </p:nvSpPr>
            <p:spPr bwMode="auto">
              <a:xfrm>
                <a:off x="4395" y="2305"/>
                <a:ext cx="60" cy="517"/>
              </a:xfrm>
              <a:custGeom>
                <a:avLst/>
                <a:gdLst>
                  <a:gd name="T0" fmla="*/ 0 w 29"/>
                  <a:gd name="T1" fmla="*/ 241 h 249"/>
                  <a:gd name="T2" fmla="*/ 13 w 29"/>
                  <a:gd name="T3" fmla="*/ 0 h 249"/>
                  <a:gd name="T4" fmla="*/ 29 w 29"/>
                  <a:gd name="T5" fmla="*/ 241 h 249"/>
                  <a:gd name="T6" fmla="*/ 0 w 29"/>
                  <a:gd name="T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9">
                    <a:moveTo>
                      <a:pt x="0" y="24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9" y="241"/>
                      <a:pt x="29" y="241"/>
                      <a:pt x="29" y="241"/>
                    </a:cubicBezTo>
                    <a:cubicBezTo>
                      <a:pt x="29" y="241"/>
                      <a:pt x="11" y="249"/>
                      <a:pt x="0" y="24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iṧḷîḓe">
                <a:extLst>
                  <a:ext uri="{FF2B5EF4-FFF2-40B4-BE49-F238E27FC236}">
                    <a16:creationId xmlns:a16="http://schemas.microsoft.com/office/drawing/2014/main" id="{2E7E11F7-D6B1-4949-A920-17936BB33620}"/>
                  </a:ext>
                </a:extLst>
              </p:cNvPr>
              <p:cNvSpPr/>
              <p:nvPr/>
            </p:nvSpPr>
            <p:spPr bwMode="auto">
              <a:xfrm>
                <a:off x="4424" y="2380"/>
                <a:ext cx="43" cy="106"/>
              </a:xfrm>
              <a:custGeom>
                <a:avLst/>
                <a:gdLst>
                  <a:gd name="T0" fmla="*/ 0 w 43"/>
                  <a:gd name="T1" fmla="*/ 68 h 106"/>
                  <a:gd name="T2" fmla="*/ 43 w 43"/>
                  <a:gd name="T3" fmla="*/ 0 h 106"/>
                  <a:gd name="T4" fmla="*/ 0 w 43"/>
                  <a:gd name="T5" fmla="*/ 106 h 106"/>
                  <a:gd name="T6" fmla="*/ 0 w 43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06">
                    <a:moveTo>
                      <a:pt x="0" y="68"/>
                    </a:moveTo>
                    <a:lnTo>
                      <a:pt x="43" y="0"/>
                    </a:lnTo>
                    <a:lnTo>
                      <a:pt x="0" y="10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ïšļîḍê">
                <a:extLst>
                  <a:ext uri="{FF2B5EF4-FFF2-40B4-BE49-F238E27FC236}">
                    <a16:creationId xmlns:a16="http://schemas.microsoft.com/office/drawing/2014/main" id="{495D7949-3D7D-4589-8044-3EDBC71D68CB}"/>
                  </a:ext>
                </a:extLst>
              </p:cNvPr>
              <p:cNvSpPr/>
              <p:nvPr/>
            </p:nvSpPr>
            <p:spPr bwMode="auto">
              <a:xfrm>
                <a:off x="4424" y="2459"/>
                <a:ext cx="43" cy="118"/>
              </a:xfrm>
              <a:custGeom>
                <a:avLst/>
                <a:gdLst>
                  <a:gd name="T0" fmla="*/ 0 w 43"/>
                  <a:gd name="T1" fmla="*/ 83 h 118"/>
                  <a:gd name="T2" fmla="*/ 43 w 43"/>
                  <a:gd name="T3" fmla="*/ 0 h 118"/>
                  <a:gd name="T4" fmla="*/ 0 w 43"/>
                  <a:gd name="T5" fmla="*/ 118 h 118"/>
                  <a:gd name="T6" fmla="*/ 0 w 43"/>
                  <a:gd name="T7" fmla="*/ 8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18">
                    <a:moveTo>
                      <a:pt x="0" y="83"/>
                    </a:moveTo>
                    <a:lnTo>
                      <a:pt x="43" y="0"/>
                    </a:lnTo>
                    <a:lnTo>
                      <a:pt x="0" y="11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$ḷïḍê">
                <a:extLst>
                  <a:ext uri="{FF2B5EF4-FFF2-40B4-BE49-F238E27FC236}">
                    <a16:creationId xmlns:a16="http://schemas.microsoft.com/office/drawing/2014/main" id="{36ECE24C-167C-4E41-8836-A3336E2A8A0B}"/>
                  </a:ext>
                </a:extLst>
              </p:cNvPr>
              <p:cNvSpPr/>
              <p:nvPr/>
            </p:nvSpPr>
            <p:spPr bwMode="auto">
              <a:xfrm>
                <a:off x="4378" y="2415"/>
                <a:ext cx="42" cy="110"/>
              </a:xfrm>
              <a:custGeom>
                <a:avLst/>
                <a:gdLst>
                  <a:gd name="T0" fmla="*/ 42 w 42"/>
                  <a:gd name="T1" fmla="*/ 71 h 110"/>
                  <a:gd name="T2" fmla="*/ 0 w 42"/>
                  <a:gd name="T3" fmla="*/ 0 h 110"/>
                  <a:gd name="T4" fmla="*/ 42 w 42"/>
                  <a:gd name="T5" fmla="*/ 110 h 110"/>
                  <a:gd name="T6" fmla="*/ 42 w 42"/>
                  <a:gd name="T7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10">
                    <a:moveTo>
                      <a:pt x="42" y="71"/>
                    </a:moveTo>
                    <a:lnTo>
                      <a:pt x="0" y="0"/>
                    </a:lnTo>
                    <a:lnTo>
                      <a:pt x="42" y="110"/>
                    </a:lnTo>
                    <a:lnTo>
                      <a:pt x="42" y="71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sľiḑè">
                <a:extLst>
                  <a:ext uri="{FF2B5EF4-FFF2-40B4-BE49-F238E27FC236}">
                    <a16:creationId xmlns:a16="http://schemas.microsoft.com/office/drawing/2014/main" id="{31B6DA22-8757-4450-8B37-8C7014AF3E38}"/>
                  </a:ext>
                </a:extLst>
              </p:cNvPr>
              <p:cNvSpPr/>
              <p:nvPr/>
            </p:nvSpPr>
            <p:spPr bwMode="auto">
              <a:xfrm>
                <a:off x="4008" y="2529"/>
                <a:ext cx="231" cy="424"/>
              </a:xfrm>
              <a:custGeom>
                <a:avLst/>
                <a:gdLst>
                  <a:gd name="T0" fmla="*/ 111 w 111"/>
                  <a:gd name="T1" fmla="*/ 145 h 204"/>
                  <a:gd name="T2" fmla="*/ 55 w 111"/>
                  <a:gd name="T3" fmla="*/ 0 h 204"/>
                  <a:gd name="T4" fmla="*/ 0 w 111"/>
                  <a:gd name="T5" fmla="*/ 145 h 204"/>
                  <a:gd name="T6" fmla="*/ 53 w 111"/>
                  <a:gd name="T7" fmla="*/ 201 h 204"/>
                  <a:gd name="T8" fmla="*/ 53 w 111"/>
                  <a:gd name="T9" fmla="*/ 204 h 204"/>
                  <a:gd name="T10" fmla="*/ 55 w 111"/>
                  <a:gd name="T11" fmla="*/ 202 h 204"/>
                  <a:gd name="T12" fmla="*/ 57 w 111"/>
                  <a:gd name="T13" fmla="*/ 204 h 204"/>
                  <a:gd name="T14" fmla="*/ 57 w 111"/>
                  <a:gd name="T15" fmla="*/ 201 h 204"/>
                  <a:gd name="T16" fmla="*/ 111 w 111"/>
                  <a:gd name="T17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04">
                    <a:moveTo>
                      <a:pt x="111" y="145"/>
                    </a:moveTo>
                    <a:cubicBezTo>
                      <a:pt x="111" y="141"/>
                      <a:pt x="55" y="0"/>
                      <a:pt x="55" y="0"/>
                    </a:cubicBezTo>
                    <a:cubicBezTo>
                      <a:pt x="55" y="0"/>
                      <a:pt x="0" y="141"/>
                      <a:pt x="0" y="145"/>
                    </a:cubicBezTo>
                    <a:cubicBezTo>
                      <a:pt x="0" y="149"/>
                      <a:pt x="41" y="189"/>
                      <a:pt x="53" y="201"/>
                    </a:cubicBezTo>
                    <a:cubicBezTo>
                      <a:pt x="53" y="204"/>
                      <a:pt x="53" y="204"/>
                      <a:pt x="53" y="204"/>
                    </a:cubicBezTo>
                    <a:cubicBezTo>
                      <a:pt x="53" y="204"/>
                      <a:pt x="54" y="203"/>
                      <a:pt x="55" y="202"/>
                    </a:cubicBezTo>
                    <a:cubicBezTo>
                      <a:pt x="56" y="203"/>
                      <a:pt x="57" y="204"/>
                      <a:pt x="57" y="204"/>
                    </a:cubicBezTo>
                    <a:cubicBezTo>
                      <a:pt x="57" y="201"/>
                      <a:pt x="57" y="201"/>
                      <a:pt x="57" y="201"/>
                    </a:cubicBezTo>
                    <a:cubicBezTo>
                      <a:pt x="69" y="189"/>
                      <a:pt x="111" y="149"/>
                      <a:pt x="111" y="145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śľîďe">
                <a:extLst>
                  <a:ext uri="{FF2B5EF4-FFF2-40B4-BE49-F238E27FC236}">
                    <a16:creationId xmlns:a16="http://schemas.microsoft.com/office/drawing/2014/main" id="{F11437B4-1FDC-4DD6-A901-990C7A9621BF}"/>
                  </a:ext>
                </a:extLst>
              </p:cNvPr>
              <p:cNvSpPr/>
              <p:nvPr/>
            </p:nvSpPr>
            <p:spPr bwMode="auto">
              <a:xfrm>
                <a:off x="4096" y="2631"/>
                <a:ext cx="60" cy="517"/>
              </a:xfrm>
              <a:custGeom>
                <a:avLst/>
                <a:gdLst>
                  <a:gd name="T0" fmla="*/ 0 w 29"/>
                  <a:gd name="T1" fmla="*/ 241 h 249"/>
                  <a:gd name="T2" fmla="*/ 13 w 29"/>
                  <a:gd name="T3" fmla="*/ 0 h 249"/>
                  <a:gd name="T4" fmla="*/ 29 w 29"/>
                  <a:gd name="T5" fmla="*/ 241 h 249"/>
                  <a:gd name="T6" fmla="*/ 0 w 29"/>
                  <a:gd name="T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49">
                    <a:moveTo>
                      <a:pt x="0" y="24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9" y="241"/>
                      <a:pt x="29" y="241"/>
                      <a:pt x="29" y="241"/>
                    </a:cubicBezTo>
                    <a:cubicBezTo>
                      <a:pt x="29" y="241"/>
                      <a:pt x="11" y="249"/>
                      <a:pt x="0" y="24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Sḻîdè">
                <a:extLst>
                  <a:ext uri="{FF2B5EF4-FFF2-40B4-BE49-F238E27FC236}">
                    <a16:creationId xmlns:a16="http://schemas.microsoft.com/office/drawing/2014/main" id="{C5770B71-45D8-4C09-A5E2-D99098DBEE0E}"/>
                  </a:ext>
                </a:extLst>
              </p:cNvPr>
              <p:cNvSpPr/>
              <p:nvPr/>
            </p:nvSpPr>
            <p:spPr bwMode="auto">
              <a:xfrm>
                <a:off x="4125" y="2706"/>
                <a:ext cx="43" cy="106"/>
              </a:xfrm>
              <a:custGeom>
                <a:avLst/>
                <a:gdLst>
                  <a:gd name="T0" fmla="*/ 0 w 43"/>
                  <a:gd name="T1" fmla="*/ 68 h 106"/>
                  <a:gd name="T2" fmla="*/ 43 w 43"/>
                  <a:gd name="T3" fmla="*/ 0 h 106"/>
                  <a:gd name="T4" fmla="*/ 0 w 43"/>
                  <a:gd name="T5" fmla="*/ 106 h 106"/>
                  <a:gd name="T6" fmla="*/ 0 w 43"/>
                  <a:gd name="T7" fmla="*/ 6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06">
                    <a:moveTo>
                      <a:pt x="0" y="68"/>
                    </a:moveTo>
                    <a:lnTo>
                      <a:pt x="43" y="0"/>
                    </a:lnTo>
                    <a:lnTo>
                      <a:pt x="0" y="10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Slídè">
                <a:extLst>
                  <a:ext uri="{FF2B5EF4-FFF2-40B4-BE49-F238E27FC236}">
                    <a16:creationId xmlns:a16="http://schemas.microsoft.com/office/drawing/2014/main" id="{60CA27A4-BAA4-4B61-97D1-6C0AFC8EEFD5}"/>
                  </a:ext>
                </a:extLst>
              </p:cNvPr>
              <p:cNvSpPr/>
              <p:nvPr/>
            </p:nvSpPr>
            <p:spPr bwMode="auto">
              <a:xfrm>
                <a:off x="4125" y="2785"/>
                <a:ext cx="43" cy="118"/>
              </a:xfrm>
              <a:custGeom>
                <a:avLst/>
                <a:gdLst>
                  <a:gd name="T0" fmla="*/ 0 w 43"/>
                  <a:gd name="T1" fmla="*/ 83 h 118"/>
                  <a:gd name="T2" fmla="*/ 43 w 43"/>
                  <a:gd name="T3" fmla="*/ 0 h 118"/>
                  <a:gd name="T4" fmla="*/ 0 w 43"/>
                  <a:gd name="T5" fmla="*/ 118 h 118"/>
                  <a:gd name="T6" fmla="*/ 0 w 43"/>
                  <a:gd name="T7" fmla="*/ 8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18">
                    <a:moveTo>
                      <a:pt x="0" y="83"/>
                    </a:moveTo>
                    <a:lnTo>
                      <a:pt x="43" y="0"/>
                    </a:lnTo>
                    <a:lnTo>
                      <a:pt x="0" y="11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ṣ1ídé">
                <a:extLst>
                  <a:ext uri="{FF2B5EF4-FFF2-40B4-BE49-F238E27FC236}">
                    <a16:creationId xmlns:a16="http://schemas.microsoft.com/office/drawing/2014/main" id="{86E27A9E-E677-4A34-A064-4F3330C0143F}"/>
                  </a:ext>
                </a:extLst>
              </p:cNvPr>
              <p:cNvSpPr/>
              <p:nvPr/>
            </p:nvSpPr>
            <p:spPr bwMode="auto">
              <a:xfrm>
                <a:off x="4079" y="2741"/>
                <a:ext cx="42" cy="108"/>
              </a:xfrm>
              <a:custGeom>
                <a:avLst/>
                <a:gdLst>
                  <a:gd name="T0" fmla="*/ 42 w 42"/>
                  <a:gd name="T1" fmla="*/ 71 h 108"/>
                  <a:gd name="T2" fmla="*/ 0 w 42"/>
                  <a:gd name="T3" fmla="*/ 0 h 108"/>
                  <a:gd name="T4" fmla="*/ 42 w 42"/>
                  <a:gd name="T5" fmla="*/ 108 h 108"/>
                  <a:gd name="T6" fmla="*/ 42 w 42"/>
                  <a:gd name="T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08">
                    <a:moveTo>
                      <a:pt x="42" y="71"/>
                    </a:moveTo>
                    <a:lnTo>
                      <a:pt x="0" y="0"/>
                    </a:lnTo>
                    <a:lnTo>
                      <a:pt x="42" y="108"/>
                    </a:lnTo>
                    <a:lnTo>
                      <a:pt x="42" y="71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iṧḻïḑè">
                <a:extLst>
                  <a:ext uri="{FF2B5EF4-FFF2-40B4-BE49-F238E27FC236}">
                    <a16:creationId xmlns:a16="http://schemas.microsoft.com/office/drawing/2014/main" id="{4A2B60D6-AB4E-4917-9AF3-9CADE701046D}"/>
                  </a:ext>
                </a:extLst>
              </p:cNvPr>
              <p:cNvSpPr/>
              <p:nvPr/>
            </p:nvSpPr>
            <p:spPr bwMode="auto">
              <a:xfrm>
                <a:off x="5267" y="2085"/>
                <a:ext cx="231" cy="424"/>
              </a:xfrm>
              <a:custGeom>
                <a:avLst/>
                <a:gdLst>
                  <a:gd name="T0" fmla="*/ 111 w 111"/>
                  <a:gd name="T1" fmla="*/ 145 h 204"/>
                  <a:gd name="T2" fmla="*/ 56 w 111"/>
                  <a:gd name="T3" fmla="*/ 0 h 204"/>
                  <a:gd name="T4" fmla="*/ 0 w 111"/>
                  <a:gd name="T5" fmla="*/ 145 h 204"/>
                  <a:gd name="T6" fmla="*/ 54 w 111"/>
                  <a:gd name="T7" fmla="*/ 201 h 204"/>
                  <a:gd name="T8" fmla="*/ 54 w 111"/>
                  <a:gd name="T9" fmla="*/ 204 h 204"/>
                  <a:gd name="T10" fmla="*/ 56 w 111"/>
                  <a:gd name="T11" fmla="*/ 202 h 204"/>
                  <a:gd name="T12" fmla="*/ 58 w 111"/>
                  <a:gd name="T13" fmla="*/ 204 h 204"/>
                  <a:gd name="T14" fmla="*/ 57 w 111"/>
                  <a:gd name="T15" fmla="*/ 201 h 204"/>
                  <a:gd name="T16" fmla="*/ 111 w 111"/>
                  <a:gd name="T17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04">
                    <a:moveTo>
                      <a:pt x="111" y="145"/>
                    </a:moveTo>
                    <a:cubicBezTo>
                      <a:pt x="111" y="140"/>
                      <a:pt x="56" y="0"/>
                      <a:pt x="56" y="0"/>
                    </a:cubicBezTo>
                    <a:cubicBezTo>
                      <a:pt x="56" y="0"/>
                      <a:pt x="0" y="140"/>
                      <a:pt x="0" y="145"/>
                    </a:cubicBezTo>
                    <a:cubicBezTo>
                      <a:pt x="0" y="149"/>
                      <a:pt x="42" y="189"/>
                      <a:pt x="54" y="201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4" y="204"/>
                      <a:pt x="55" y="203"/>
                      <a:pt x="56" y="202"/>
                    </a:cubicBezTo>
                    <a:cubicBezTo>
                      <a:pt x="57" y="203"/>
                      <a:pt x="58" y="204"/>
                      <a:pt x="58" y="204"/>
                    </a:cubicBezTo>
                    <a:cubicBezTo>
                      <a:pt x="57" y="201"/>
                      <a:pt x="57" y="201"/>
                      <a:pt x="57" y="201"/>
                    </a:cubicBezTo>
                    <a:cubicBezTo>
                      <a:pt x="70" y="189"/>
                      <a:pt x="111" y="149"/>
                      <a:pt x="111" y="145"/>
                    </a:cubicBezTo>
                    <a:close/>
                  </a:path>
                </a:pathLst>
              </a:custGeom>
              <a:solidFill>
                <a:srgbClr val="39B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S1îdè">
                <a:extLst>
                  <a:ext uri="{FF2B5EF4-FFF2-40B4-BE49-F238E27FC236}">
                    <a16:creationId xmlns:a16="http://schemas.microsoft.com/office/drawing/2014/main" id="{7FC2AA19-66E8-4C01-A2A1-D9BC10C02519}"/>
                  </a:ext>
                </a:extLst>
              </p:cNvPr>
              <p:cNvSpPr/>
              <p:nvPr/>
            </p:nvSpPr>
            <p:spPr bwMode="auto">
              <a:xfrm>
                <a:off x="5357" y="2187"/>
                <a:ext cx="58" cy="515"/>
              </a:xfrm>
              <a:custGeom>
                <a:avLst/>
                <a:gdLst>
                  <a:gd name="T0" fmla="*/ 0 w 28"/>
                  <a:gd name="T1" fmla="*/ 241 h 248"/>
                  <a:gd name="T2" fmla="*/ 13 w 28"/>
                  <a:gd name="T3" fmla="*/ 0 h 248"/>
                  <a:gd name="T4" fmla="*/ 28 w 28"/>
                  <a:gd name="T5" fmla="*/ 241 h 248"/>
                  <a:gd name="T6" fmla="*/ 0 w 28"/>
                  <a:gd name="T7" fmla="*/ 24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8">
                    <a:moveTo>
                      <a:pt x="0" y="241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241"/>
                      <a:pt x="28" y="241"/>
                      <a:pt x="28" y="241"/>
                    </a:cubicBezTo>
                    <a:cubicBezTo>
                      <a:pt x="28" y="241"/>
                      <a:pt x="11" y="248"/>
                      <a:pt x="0" y="24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s1íďè">
                <a:extLst>
                  <a:ext uri="{FF2B5EF4-FFF2-40B4-BE49-F238E27FC236}">
                    <a16:creationId xmlns:a16="http://schemas.microsoft.com/office/drawing/2014/main" id="{73795960-A7DF-4192-A1F1-8B85D7940D2F}"/>
                  </a:ext>
                </a:extLst>
              </p:cNvPr>
              <p:cNvSpPr/>
              <p:nvPr/>
            </p:nvSpPr>
            <p:spPr bwMode="auto">
              <a:xfrm>
                <a:off x="5386" y="2260"/>
                <a:ext cx="41" cy="108"/>
              </a:xfrm>
              <a:custGeom>
                <a:avLst/>
                <a:gdLst>
                  <a:gd name="T0" fmla="*/ 0 w 41"/>
                  <a:gd name="T1" fmla="*/ 70 h 108"/>
                  <a:gd name="T2" fmla="*/ 41 w 41"/>
                  <a:gd name="T3" fmla="*/ 0 h 108"/>
                  <a:gd name="T4" fmla="*/ 0 w 41"/>
                  <a:gd name="T5" fmla="*/ 108 h 108"/>
                  <a:gd name="T6" fmla="*/ 0 w 41"/>
                  <a:gd name="T7" fmla="*/ 7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08">
                    <a:moveTo>
                      <a:pt x="0" y="70"/>
                    </a:moveTo>
                    <a:lnTo>
                      <a:pt x="41" y="0"/>
                    </a:lnTo>
                    <a:lnTo>
                      <a:pt x="0" y="10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$lîḍè">
                <a:extLst>
                  <a:ext uri="{FF2B5EF4-FFF2-40B4-BE49-F238E27FC236}">
                    <a16:creationId xmlns:a16="http://schemas.microsoft.com/office/drawing/2014/main" id="{81259245-1970-4FE9-95AB-17F3D9D33509}"/>
                  </a:ext>
                </a:extLst>
              </p:cNvPr>
              <p:cNvSpPr/>
              <p:nvPr/>
            </p:nvSpPr>
            <p:spPr bwMode="auto">
              <a:xfrm>
                <a:off x="5386" y="2341"/>
                <a:ext cx="41" cy="118"/>
              </a:xfrm>
              <a:custGeom>
                <a:avLst/>
                <a:gdLst>
                  <a:gd name="T0" fmla="*/ 0 w 41"/>
                  <a:gd name="T1" fmla="*/ 80 h 118"/>
                  <a:gd name="T2" fmla="*/ 41 w 41"/>
                  <a:gd name="T3" fmla="*/ 0 h 118"/>
                  <a:gd name="T4" fmla="*/ 0 w 41"/>
                  <a:gd name="T5" fmla="*/ 118 h 118"/>
                  <a:gd name="T6" fmla="*/ 0 w 41"/>
                  <a:gd name="T7" fmla="*/ 8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18">
                    <a:moveTo>
                      <a:pt x="0" y="80"/>
                    </a:moveTo>
                    <a:lnTo>
                      <a:pt x="41" y="0"/>
                    </a:lnTo>
                    <a:lnTo>
                      <a:pt x="0" y="11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ṩ1iďe">
                <a:extLst>
                  <a:ext uri="{FF2B5EF4-FFF2-40B4-BE49-F238E27FC236}">
                    <a16:creationId xmlns:a16="http://schemas.microsoft.com/office/drawing/2014/main" id="{C6462D88-FB29-4CBF-B1EE-B376EBE81B9E}"/>
                  </a:ext>
                </a:extLst>
              </p:cNvPr>
              <p:cNvSpPr/>
              <p:nvPr/>
            </p:nvSpPr>
            <p:spPr bwMode="auto">
              <a:xfrm>
                <a:off x="5338" y="2295"/>
                <a:ext cx="44" cy="110"/>
              </a:xfrm>
              <a:custGeom>
                <a:avLst/>
                <a:gdLst>
                  <a:gd name="T0" fmla="*/ 44 w 44"/>
                  <a:gd name="T1" fmla="*/ 73 h 110"/>
                  <a:gd name="T2" fmla="*/ 0 w 44"/>
                  <a:gd name="T3" fmla="*/ 0 h 110"/>
                  <a:gd name="T4" fmla="*/ 44 w 44"/>
                  <a:gd name="T5" fmla="*/ 110 h 110"/>
                  <a:gd name="T6" fmla="*/ 44 w 44"/>
                  <a:gd name="T7" fmla="*/ 7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10">
                    <a:moveTo>
                      <a:pt x="44" y="73"/>
                    </a:moveTo>
                    <a:lnTo>
                      <a:pt x="0" y="0"/>
                    </a:lnTo>
                    <a:lnTo>
                      <a:pt x="44" y="110"/>
                    </a:lnTo>
                    <a:lnTo>
                      <a:pt x="44" y="73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i$lîḑe">
                <a:extLst>
                  <a:ext uri="{FF2B5EF4-FFF2-40B4-BE49-F238E27FC236}">
                    <a16:creationId xmlns:a16="http://schemas.microsoft.com/office/drawing/2014/main" id="{DF539318-2E92-4102-A20C-C29E06BE9402}"/>
                  </a:ext>
                </a:extLst>
              </p:cNvPr>
              <p:cNvSpPr/>
              <p:nvPr/>
            </p:nvSpPr>
            <p:spPr bwMode="auto">
              <a:xfrm>
                <a:off x="2467" y="2179"/>
                <a:ext cx="174" cy="321"/>
              </a:xfrm>
              <a:custGeom>
                <a:avLst/>
                <a:gdLst>
                  <a:gd name="T0" fmla="*/ 84 w 84"/>
                  <a:gd name="T1" fmla="*/ 110 h 155"/>
                  <a:gd name="T2" fmla="*/ 42 w 84"/>
                  <a:gd name="T3" fmla="*/ 0 h 155"/>
                  <a:gd name="T4" fmla="*/ 0 w 84"/>
                  <a:gd name="T5" fmla="*/ 110 h 155"/>
                  <a:gd name="T6" fmla="*/ 41 w 84"/>
                  <a:gd name="T7" fmla="*/ 153 h 155"/>
                  <a:gd name="T8" fmla="*/ 41 w 84"/>
                  <a:gd name="T9" fmla="*/ 155 h 155"/>
                  <a:gd name="T10" fmla="*/ 42 w 84"/>
                  <a:gd name="T11" fmla="*/ 154 h 155"/>
                  <a:gd name="T12" fmla="*/ 43 w 84"/>
                  <a:gd name="T13" fmla="*/ 155 h 155"/>
                  <a:gd name="T14" fmla="*/ 43 w 84"/>
                  <a:gd name="T15" fmla="*/ 153 h 155"/>
                  <a:gd name="T16" fmla="*/ 84 w 84"/>
                  <a:gd name="T17" fmla="*/ 11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55">
                    <a:moveTo>
                      <a:pt x="84" y="110"/>
                    </a:moveTo>
                    <a:cubicBezTo>
                      <a:pt x="84" y="107"/>
                      <a:pt x="42" y="0"/>
                      <a:pt x="42" y="0"/>
                    </a:cubicBezTo>
                    <a:cubicBezTo>
                      <a:pt x="42" y="0"/>
                      <a:pt x="0" y="107"/>
                      <a:pt x="0" y="110"/>
                    </a:cubicBezTo>
                    <a:cubicBezTo>
                      <a:pt x="0" y="113"/>
                      <a:pt x="32" y="144"/>
                      <a:pt x="41" y="153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41" y="155"/>
                      <a:pt x="41" y="155"/>
                      <a:pt x="42" y="154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53" y="144"/>
                      <a:pt x="84" y="113"/>
                      <a:pt x="84" y="110"/>
                    </a:cubicBezTo>
                    <a:close/>
                  </a:path>
                </a:pathLst>
              </a:custGeom>
              <a:solidFill>
                <a:srgbClr val="39B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íšľîde">
                <a:extLst>
                  <a:ext uri="{FF2B5EF4-FFF2-40B4-BE49-F238E27FC236}">
                    <a16:creationId xmlns:a16="http://schemas.microsoft.com/office/drawing/2014/main" id="{41E1181A-3BC1-4363-87F7-213019962B1D}"/>
                  </a:ext>
                </a:extLst>
              </p:cNvPr>
              <p:cNvSpPr/>
              <p:nvPr/>
            </p:nvSpPr>
            <p:spPr bwMode="auto">
              <a:xfrm>
                <a:off x="2533" y="2255"/>
                <a:ext cx="46" cy="393"/>
              </a:xfrm>
              <a:custGeom>
                <a:avLst/>
                <a:gdLst>
                  <a:gd name="T0" fmla="*/ 0 w 22"/>
                  <a:gd name="T1" fmla="*/ 184 h 189"/>
                  <a:gd name="T2" fmla="*/ 10 w 22"/>
                  <a:gd name="T3" fmla="*/ 0 h 189"/>
                  <a:gd name="T4" fmla="*/ 22 w 22"/>
                  <a:gd name="T5" fmla="*/ 184 h 189"/>
                  <a:gd name="T6" fmla="*/ 0 w 22"/>
                  <a:gd name="T7" fmla="*/ 1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9">
                    <a:moveTo>
                      <a:pt x="0" y="184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2" y="184"/>
                      <a:pt x="8" y="189"/>
                      <a:pt x="0" y="184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ṧḻïḍê">
                <a:extLst>
                  <a:ext uri="{FF2B5EF4-FFF2-40B4-BE49-F238E27FC236}">
                    <a16:creationId xmlns:a16="http://schemas.microsoft.com/office/drawing/2014/main" id="{A63785CC-117C-4658-90BE-5BF33E269D02}"/>
                  </a:ext>
                </a:extLst>
              </p:cNvPr>
              <p:cNvSpPr/>
              <p:nvPr/>
            </p:nvSpPr>
            <p:spPr bwMode="auto">
              <a:xfrm>
                <a:off x="2556" y="2311"/>
                <a:ext cx="33" cy="83"/>
              </a:xfrm>
              <a:custGeom>
                <a:avLst/>
                <a:gdLst>
                  <a:gd name="T0" fmla="*/ 0 w 33"/>
                  <a:gd name="T1" fmla="*/ 54 h 83"/>
                  <a:gd name="T2" fmla="*/ 33 w 33"/>
                  <a:gd name="T3" fmla="*/ 0 h 83"/>
                  <a:gd name="T4" fmla="*/ 0 w 33"/>
                  <a:gd name="T5" fmla="*/ 83 h 83"/>
                  <a:gd name="T6" fmla="*/ 0 w 33"/>
                  <a:gd name="T7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83">
                    <a:moveTo>
                      <a:pt x="0" y="54"/>
                    </a:moveTo>
                    <a:lnTo>
                      <a:pt x="33" y="0"/>
                    </a:lnTo>
                    <a:lnTo>
                      <a:pt x="0" y="8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ṧḷïḑê">
                <a:extLst>
                  <a:ext uri="{FF2B5EF4-FFF2-40B4-BE49-F238E27FC236}">
                    <a16:creationId xmlns:a16="http://schemas.microsoft.com/office/drawing/2014/main" id="{96709887-6214-49E9-B78A-92C63047BAAE}"/>
                  </a:ext>
                </a:extLst>
              </p:cNvPr>
              <p:cNvSpPr/>
              <p:nvPr/>
            </p:nvSpPr>
            <p:spPr bwMode="auto">
              <a:xfrm>
                <a:off x="2556" y="2374"/>
                <a:ext cx="33" cy="89"/>
              </a:xfrm>
              <a:custGeom>
                <a:avLst/>
                <a:gdLst>
                  <a:gd name="T0" fmla="*/ 0 w 33"/>
                  <a:gd name="T1" fmla="*/ 62 h 89"/>
                  <a:gd name="T2" fmla="*/ 33 w 33"/>
                  <a:gd name="T3" fmla="*/ 0 h 89"/>
                  <a:gd name="T4" fmla="*/ 0 w 33"/>
                  <a:gd name="T5" fmla="*/ 89 h 89"/>
                  <a:gd name="T6" fmla="*/ 0 w 33"/>
                  <a:gd name="T7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89">
                    <a:moveTo>
                      <a:pt x="0" y="62"/>
                    </a:moveTo>
                    <a:lnTo>
                      <a:pt x="33" y="0"/>
                    </a:lnTo>
                    <a:lnTo>
                      <a:pt x="0" y="8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îṥlîḋe">
                <a:extLst>
                  <a:ext uri="{FF2B5EF4-FFF2-40B4-BE49-F238E27FC236}">
                    <a16:creationId xmlns:a16="http://schemas.microsoft.com/office/drawing/2014/main" id="{295569E4-9ABA-43B7-B92D-BC362B14457F}"/>
                  </a:ext>
                </a:extLst>
              </p:cNvPr>
              <p:cNvSpPr/>
              <p:nvPr/>
            </p:nvSpPr>
            <p:spPr bwMode="auto">
              <a:xfrm>
                <a:off x="2521" y="2338"/>
                <a:ext cx="31" cy="86"/>
              </a:xfrm>
              <a:custGeom>
                <a:avLst/>
                <a:gdLst>
                  <a:gd name="T0" fmla="*/ 31 w 31"/>
                  <a:gd name="T1" fmla="*/ 56 h 86"/>
                  <a:gd name="T2" fmla="*/ 0 w 31"/>
                  <a:gd name="T3" fmla="*/ 0 h 86"/>
                  <a:gd name="T4" fmla="*/ 31 w 31"/>
                  <a:gd name="T5" fmla="*/ 86 h 86"/>
                  <a:gd name="T6" fmla="*/ 31 w 31"/>
                  <a:gd name="T7" fmla="*/ 5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86">
                    <a:moveTo>
                      <a:pt x="31" y="56"/>
                    </a:moveTo>
                    <a:lnTo>
                      <a:pt x="0" y="0"/>
                    </a:lnTo>
                    <a:lnTo>
                      <a:pt x="31" y="86"/>
                    </a:lnTo>
                    <a:lnTo>
                      <a:pt x="31" y="56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iṥliḍê">
                <a:extLst>
                  <a:ext uri="{FF2B5EF4-FFF2-40B4-BE49-F238E27FC236}">
                    <a16:creationId xmlns:a16="http://schemas.microsoft.com/office/drawing/2014/main" id="{B8F4A7A6-2A51-42D6-ACD2-752C8EE3E75C}"/>
                  </a:ext>
                </a:extLst>
              </p:cNvPr>
              <p:cNvSpPr/>
              <p:nvPr/>
            </p:nvSpPr>
            <p:spPr bwMode="auto">
              <a:xfrm>
                <a:off x="2668" y="1660"/>
                <a:ext cx="277" cy="286"/>
              </a:xfrm>
              <a:custGeom>
                <a:avLst/>
                <a:gdLst>
                  <a:gd name="T0" fmla="*/ 114 w 133"/>
                  <a:gd name="T1" fmla="*/ 38 h 138"/>
                  <a:gd name="T2" fmla="*/ 101 w 133"/>
                  <a:gd name="T3" fmla="*/ 121 h 138"/>
                  <a:gd name="T4" fmla="*/ 19 w 133"/>
                  <a:gd name="T5" fmla="*/ 100 h 138"/>
                  <a:gd name="T6" fmla="*/ 32 w 133"/>
                  <a:gd name="T7" fmla="*/ 17 h 138"/>
                  <a:gd name="T8" fmla="*/ 114 w 133"/>
                  <a:gd name="T9" fmla="*/ 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8">
                    <a:moveTo>
                      <a:pt x="114" y="38"/>
                    </a:moveTo>
                    <a:cubicBezTo>
                      <a:pt x="133" y="66"/>
                      <a:pt x="127" y="104"/>
                      <a:pt x="101" y="121"/>
                    </a:cubicBezTo>
                    <a:cubicBezTo>
                      <a:pt x="74" y="138"/>
                      <a:pt x="38" y="129"/>
                      <a:pt x="19" y="100"/>
                    </a:cubicBezTo>
                    <a:cubicBezTo>
                      <a:pt x="0" y="72"/>
                      <a:pt x="6" y="34"/>
                      <a:pt x="32" y="17"/>
                    </a:cubicBezTo>
                    <a:cubicBezTo>
                      <a:pt x="58" y="0"/>
                      <a:pt x="95" y="9"/>
                      <a:pt x="114" y="38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$ľidê">
                <a:extLst>
                  <a:ext uri="{FF2B5EF4-FFF2-40B4-BE49-F238E27FC236}">
                    <a16:creationId xmlns:a16="http://schemas.microsoft.com/office/drawing/2014/main" id="{77175732-F77F-4D7F-B658-535D0120A72C}"/>
                  </a:ext>
                </a:extLst>
              </p:cNvPr>
              <p:cNvSpPr/>
              <p:nvPr/>
            </p:nvSpPr>
            <p:spPr bwMode="auto">
              <a:xfrm>
                <a:off x="2762" y="1739"/>
                <a:ext cx="214" cy="307"/>
              </a:xfrm>
              <a:custGeom>
                <a:avLst/>
                <a:gdLst>
                  <a:gd name="T0" fmla="*/ 86 w 103"/>
                  <a:gd name="T1" fmla="*/ 147 h 148"/>
                  <a:gd name="T2" fmla="*/ 0 w 103"/>
                  <a:gd name="T3" fmla="*/ 0 h 148"/>
                  <a:gd name="T4" fmla="*/ 103 w 103"/>
                  <a:gd name="T5" fmla="*/ 136 h 148"/>
                  <a:gd name="T6" fmla="*/ 86 w 103"/>
                  <a:gd name="T7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48">
                    <a:moveTo>
                      <a:pt x="86" y="14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3" y="136"/>
                      <a:pt x="103" y="136"/>
                      <a:pt x="103" y="136"/>
                    </a:cubicBezTo>
                    <a:cubicBezTo>
                      <a:pt x="103" y="136"/>
                      <a:pt x="95" y="148"/>
                      <a:pt x="86" y="147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Sliḍé">
                <a:extLst>
                  <a:ext uri="{FF2B5EF4-FFF2-40B4-BE49-F238E27FC236}">
                    <a16:creationId xmlns:a16="http://schemas.microsoft.com/office/drawing/2014/main" id="{C4483201-4721-4875-B8CC-385AFF9327B2}"/>
                  </a:ext>
                </a:extLst>
              </p:cNvPr>
              <p:cNvSpPr/>
              <p:nvPr/>
            </p:nvSpPr>
            <p:spPr bwMode="auto">
              <a:xfrm>
                <a:off x="2818" y="1766"/>
                <a:ext cx="17" cy="79"/>
              </a:xfrm>
              <a:custGeom>
                <a:avLst/>
                <a:gdLst>
                  <a:gd name="T0" fmla="*/ 2 w 17"/>
                  <a:gd name="T1" fmla="*/ 58 h 79"/>
                  <a:gd name="T2" fmla="*/ 0 w 17"/>
                  <a:gd name="T3" fmla="*/ 0 h 79"/>
                  <a:gd name="T4" fmla="*/ 17 w 17"/>
                  <a:gd name="T5" fmla="*/ 79 h 79"/>
                  <a:gd name="T6" fmla="*/ 2 w 17"/>
                  <a:gd name="T7" fmla="*/ 5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79">
                    <a:moveTo>
                      <a:pt x="2" y="58"/>
                    </a:moveTo>
                    <a:lnTo>
                      <a:pt x="0" y="0"/>
                    </a:lnTo>
                    <a:lnTo>
                      <a:pt x="17" y="79"/>
                    </a:lnTo>
                    <a:lnTo>
                      <a:pt x="2" y="58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ş1iďe">
                <a:extLst>
                  <a:ext uri="{FF2B5EF4-FFF2-40B4-BE49-F238E27FC236}">
                    <a16:creationId xmlns:a16="http://schemas.microsoft.com/office/drawing/2014/main" id="{615C10B2-D659-4D52-A87E-A07538888A6E}"/>
                  </a:ext>
                </a:extLst>
              </p:cNvPr>
              <p:cNvSpPr/>
              <p:nvPr/>
            </p:nvSpPr>
            <p:spPr bwMode="auto">
              <a:xfrm>
                <a:off x="2849" y="1811"/>
                <a:ext cx="21" cy="88"/>
              </a:xfrm>
              <a:custGeom>
                <a:avLst/>
                <a:gdLst>
                  <a:gd name="T0" fmla="*/ 6 w 21"/>
                  <a:gd name="T1" fmla="*/ 67 h 88"/>
                  <a:gd name="T2" fmla="*/ 0 w 21"/>
                  <a:gd name="T3" fmla="*/ 0 h 88"/>
                  <a:gd name="T4" fmla="*/ 21 w 21"/>
                  <a:gd name="T5" fmla="*/ 88 h 88"/>
                  <a:gd name="T6" fmla="*/ 6 w 21"/>
                  <a:gd name="T7" fmla="*/ 6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8">
                    <a:moveTo>
                      <a:pt x="6" y="67"/>
                    </a:moveTo>
                    <a:lnTo>
                      <a:pt x="0" y="0"/>
                    </a:lnTo>
                    <a:lnTo>
                      <a:pt x="21" y="88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ṡļíde">
                <a:extLst>
                  <a:ext uri="{FF2B5EF4-FFF2-40B4-BE49-F238E27FC236}">
                    <a16:creationId xmlns:a16="http://schemas.microsoft.com/office/drawing/2014/main" id="{9DB6155B-9C7D-4CDA-A8BD-209E79541726}"/>
                  </a:ext>
                </a:extLst>
              </p:cNvPr>
              <p:cNvSpPr/>
              <p:nvPr/>
            </p:nvSpPr>
            <p:spPr bwMode="auto">
              <a:xfrm>
                <a:off x="2778" y="1822"/>
                <a:ext cx="67" cy="48"/>
              </a:xfrm>
              <a:custGeom>
                <a:avLst/>
                <a:gdLst>
                  <a:gd name="T0" fmla="*/ 52 w 67"/>
                  <a:gd name="T1" fmla="*/ 25 h 48"/>
                  <a:gd name="T2" fmla="*/ 0 w 67"/>
                  <a:gd name="T3" fmla="*/ 0 h 48"/>
                  <a:gd name="T4" fmla="*/ 67 w 67"/>
                  <a:gd name="T5" fmla="*/ 48 h 48"/>
                  <a:gd name="T6" fmla="*/ 52 w 67"/>
                  <a:gd name="T7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8">
                    <a:moveTo>
                      <a:pt x="52" y="25"/>
                    </a:moveTo>
                    <a:lnTo>
                      <a:pt x="0" y="0"/>
                    </a:lnTo>
                    <a:lnTo>
                      <a:pt x="67" y="48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îṧļiḑé">
                <a:extLst>
                  <a:ext uri="{FF2B5EF4-FFF2-40B4-BE49-F238E27FC236}">
                    <a16:creationId xmlns:a16="http://schemas.microsoft.com/office/drawing/2014/main" id="{495B4CBF-4B58-4769-BE03-CD214FD4D650}"/>
                  </a:ext>
                </a:extLst>
              </p:cNvPr>
              <p:cNvSpPr/>
              <p:nvPr/>
            </p:nvSpPr>
            <p:spPr bwMode="auto">
              <a:xfrm>
                <a:off x="2731" y="1834"/>
                <a:ext cx="23" cy="23"/>
              </a:xfrm>
              <a:custGeom>
                <a:avLst/>
                <a:gdLst>
                  <a:gd name="T0" fmla="*/ 9 w 11"/>
                  <a:gd name="T1" fmla="*/ 3 h 11"/>
                  <a:gd name="T2" fmla="*/ 8 w 11"/>
                  <a:gd name="T3" fmla="*/ 9 h 11"/>
                  <a:gd name="T4" fmla="*/ 1 w 11"/>
                  <a:gd name="T5" fmla="*/ 8 h 11"/>
                  <a:gd name="T6" fmla="*/ 3 w 11"/>
                  <a:gd name="T7" fmla="*/ 1 h 11"/>
                  <a:gd name="T8" fmla="*/ 9 w 1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cubicBezTo>
                      <a:pt x="11" y="5"/>
                      <a:pt x="10" y="8"/>
                      <a:pt x="8" y="9"/>
                    </a:cubicBezTo>
                    <a:cubicBezTo>
                      <a:pt x="6" y="11"/>
                      <a:pt x="3" y="10"/>
                      <a:pt x="1" y="8"/>
                    </a:cubicBezTo>
                    <a:cubicBezTo>
                      <a:pt x="0" y="6"/>
                      <a:pt x="0" y="3"/>
                      <a:pt x="3" y="1"/>
                    </a:cubicBezTo>
                    <a:cubicBezTo>
                      <a:pt x="5" y="0"/>
                      <a:pt x="8" y="0"/>
                      <a:pt x="9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sľiḑe">
                <a:extLst>
                  <a:ext uri="{FF2B5EF4-FFF2-40B4-BE49-F238E27FC236}">
                    <a16:creationId xmlns:a16="http://schemas.microsoft.com/office/drawing/2014/main" id="{92A543AB-9BF7-4E16-91B8-F861B1FC8D7F}"/>
                  </a:ext>
                </a:extLst>
              </p:cNvPr>
              <p:cNvSpPr/>
              <p:nvPr/>
            </p:nvSpPr>
            <p:spPr bwMode="auto">
              <a:xfrm>
                <a:off x="2722" y="1760"/>
                <a:ext cx="23" cy="20"/>
              </a:xfrm>
              <a:custGeom>
                <a:avLst/>
                <a:gdLst>
                  <a:gd name="T0" fmla="*/ 9 w 11"/>
                  <a:gd name="T1" fmla="*/ 2 h 10"/>
                  <a:gd name="T2" fmla="*/ 8 w 11"/>
                  <a:gd name="T3" fmla="*/ 9 h 10"/>
                  <a:gd name="T4" fmla="*/ 1 w 11"/>
                  <a:gd name="T5" fmla="*/ 8 h 10"/>
                  <a:gd name="T6" fmla="*/ 3 w 11"/>
                  <a:gd name="T7" fmla="*/ 1 h 10"/>
                  <a:gd name="T8" fmla="*/ 9 w 1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2"/>
                    </a:moveTo>
                    <a:cubicBezTo>
                      <a:pt x="11" y="5"/>
                      <a:pt x="10" y="8"/>
                      <a:pt x="8" y="9"/>
                    </a:cubicBezTo>
                    <a:cubicBezTo>
                      <a:pt x="6" y="10"/>
                      <a:pt x="3" y="10"/>
                      <a:pt x="1" y="8"/>
                    </a:cubicBezTo>
                    <a:cubicBezTo>
                      <a:pt x="0" y="5"/>
                      <a:pt x="0" y="2"/>
                      <a:pt x="3" y="1"/>
                    </a:cubicBezTo>
                    <a:cubicBezTo>
                      <a:pt x="5" y="0"/>
                      <a:pt x="8" y="0"/>
                      <a:pt x="9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$ļïďé">
                <a:extLst>
                  <a:ext uri="{FF2B5EF4-FFF2-40B4-BE49-F238E27FC236}">
                    <a16:creationId xmlns:a16="http://schemas.microsoft.com/office/drawing/2014/main" id="{A327239A-D57B-472F-B4A9-869F3816FB74}"/>
                  </a:ext>
                </a:extLst>
              </p:cNvPr>
              <p:cNvSpPr/>
              <p:nvPr/>
            </p:nvSpPr>
            <p:spPr bwMode="auto">
              <a:xfrm>
                <a:off x="2839" y="1749"/>
                <a:ext cx="23" cy="23"/>
              </a:xfrm>
              <a:custGeom>
                <a:avLst/>
                <a:gdLst>
                  <a:gd name="T0" fmla="*/ 10 w 11"/>
                  <a:gd name="T1" fmla="*/ 3 h 11"/>
                  <a:gd name="T2" fmla="*/ 8 w 11"/>
                  <a:gd name="T3" fmla="*/ 10 h 11"/>
                  <a:gd name="T4" fmla="*/ 2 w 11"/>
                  <a:gd name="T5" fmla="*/ 8 h 11"/>
                  <a:gd name="T6" fmla="*/ 3 w 11"/>
                  <a:gd name="T7" fmla="*/ 2 h 11"/>
                  <a:gd name="T8" fmla="*/ 10 w 1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0" y="3"/>
                    </a:moveTo>
                    <a:cubicBezTo>
                      <a:pt x="11" y="5"/>
                      <a:pt x="11" y="8"/>
                      <a:pt x="8" y="10"/>
                    </a:cubicBezTo>
                    <a:cubicBezTo>
                      <a:pt x="6" y="11"/>
                      <a:pt x="3" y="11"/>
                      <a:pt x="2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îṡlîdè">
                <a:extLst>
                  <a:ext uri="{FF2B5EF4-FFF2-40B4-BE49-F238E27FC236}">
                    <a16:creationId xmlns:a16="http://schemas.microsoft.com/office/drawing/2014/main" id="{B0722CCA-4960-44F9-B198-27C746E8DCCB}"/>
                  </a:ext>
                </a:extLst>
              </p:cNvPr>
              <p:cNvSpPr/>
              <p:nvPr/>
            </p:nvSpPr>
            <p:spPr bwMode="auto">
              <a:xfrm>
                <a:off x="2876" y="1824"/>
                <a:ext cx="23" cy="23"/>
              </a:xfrm>
              <a:custGeom>
                <a:avLst/>
                <a:gdLst>
                  <a:gd name="T0" fmla="*/ 10 w 11"/>
                  <a:gd name="T1" fmla="*/ 3 h 11"/>
                  <a:gd name="T2" fmla="*/ 9 w 11"/>
                  <a:gd name="T3" fmla="*/ 10 h 11"/>
                  <a:gd name="T4" fmla="*/ 2 w 11"/>
                  <a:gd name="T5" fmla="*/ 9 h 11"/>
                  <a:gd name="T6" fmla="*/ 3 w 11"/>
                  <a:gd name="T7" fmla="*/ 2 h 11"/>
                  <a:gd name="T8" fmla="*/ 10 w 11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0" y="3"/>
                    </a:moveTo>
                    <a:cubicBezTo>
                      <a:pt x="11" y="5"/>
                      <a:pt x="11" y="8"/>
                      <a:pt x="9" y="10"/>
                    </a:cubicBezTo>
                    <a:cubicBezTo>
                      <a:pt x="6" y="11"/>
                      <a:pt x="3" y="11"/>
                      <a:pt x="2" y="9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10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şļiḓe">
                <a:extLst>
                  <a:ext uri="{FF2B5EF4-FFF2-40B4-BE49-F238E27FC236}">
                    <a16:creationId xmlns:a16="http://schemas.microsoft.com/office/drawing/2014/main" id="{77E7E5DC-9518-4F6D-9830-79E1B67CC1CC}"/>
                  </a:ext>
                </a:extLst>
              </p:cNvPr>
              <p:cNvSpPr/>
              <p:nvPr/>
            </p:nvSpPr>
            <p:spPr bwMode="auto">
              <a:xfrm>
                <a:off x="2772" y="1701"/>
                <a:ext cx="21" cy="23"/>
              </a:xfrm>
              <a:custGeom>
                <a:avLst/>
                <a:gdLst>
                  <a:gd name="T0" fmla="*/ 9 w 10"/>
                  <a:gd name="T1" fmla="*/ 3 h 11"/>
                  <a:gd name="T2" fmla="*/ 8 w 10"/>
                  <a:gd name="T3" fmla="*/ 10 h 11"/>
                  <a:gd name="T4" fmla="*/ 1 w 10"/>
                  <a:gd name="T5" fmla="*/ 8 h 11"/>
                  <a:gd name="T6" fmla="*/ 2 w 10"/>
                  <a:gd name="T7" fmla="*/ 2 h 11"/>
                  <a:gd name="T8" fmla="*/ 9 w 10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3"/>
                    </a:moveTo>
                    <a:cubicBezTo>
                      <a:pt x="10" y="5"/>
                      <a:pt x="10" y="8"/>
                      <a:pt x="8" y="10"/>
                    </a:cubicBezTo>
                    <a:cubicBezTo>
                      <a:pt x="5" y="11"/>
                      <a:pt x="3" y="11"/>
                      <a:pt x="1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5" y="0"/>
                      <a:pt x="8" y="1"/>
                      <a:pt x="9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íš1íḍè">
                <a:extLst>
                  <a:ext uri="{FF2B5EF4-FFF2-40B4-BE49-F238E27FC236}">
                    <a16:creationId xmlns:a16="http://schemas.microsoft.com/office/drawing/2014/main" id="{D2FA04B1-3F65-4E37-8C21-820CD7B6A59A}"/>
                  </a:ext>
                </a:extLst>
              </p:cNvPr>
              <p:cNvSpPr/>
              <p:nvPr/>
            </p:nvSpPr>
            <p:spPr bwMode="auto">
              <a:xfrm>
                <a:off x="2795" y="1867"/>
                <a:ext cx="21" cy="23"/>
              </a:xfrm>
              <a:custGeom>
                <a:avLst/>
                <a:gdLst>
                  <a:gd name="T0" fmla="*/ 9 w 10"/>
                  <a:gd name="T1" fmla="*/ 3 h 11"/>
                  <a:gd name="T2" fmla="*/ 8 w 10"/>
                  <a:gd name="T3" fmla="*/ 10 h 11"/>
                  <a:gd name="T4" fmla="*/ 1 w 10"/>
                  <a:gd name="T5" fmla="*/ 8 h 11"/>
                  <a:gd name="T6" fmla="*/ 2 w 10"/>
                  <a:gd name="T7" fmla="*/ 2 h 11"/>
                  <a:gd name="T8" fmla="*/ 9 w 10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3"/>
                    </a:moveTo>
                    <a:cubicBezTo>
                      <a:pt x="10" y="5"/>
                      <a:pt x="10" y="8"/>
                      <a:pt x="8" y="10"/>
                    </a:cubicBezTo>
                    <a:cubicBezTo>
                      <a:pt x="5" y="11"/>
                      <a:pt x="3" y="10"/>
                      <a:pt x="1" y="8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5" y="0"/>
                      <a:pt x="8" y="1"/>
                      <a:pt x="9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íŝļîḋè">
                <a:extLst>
                  <a:ext uri="{FF2B5EF4-FFF2-40B4-BE49-F238E27FC236}">
                    <a16:creationId xmlns:a16="http://schemas.microsoft.com/office/drawing/2014/main" id="{49E751A8-E87A-4DB1-B736-08F54503C0BA}"/>
                  </a:ext>
                </a:extLst>
              </p:cNvPr>
              <p:cNvSpPr/>
              <p:nvPr/>
            </p:nvSpPr>
            <p:spPr bwMode="auto">
              <a:xfrm>
                <a:off x="2564" y="1874"/>
                <a:ext cx="217" cy="224"/>
              </a:xfrm>
              <a:custGeom>
                <a:avLst/>
                <a:gdLst>
                  <a:gd name="T0" fmla="*/ 86 w 104"/>
                  <a:gd name="T1" fmla="*/ 25 h 108"/>
                  <a:gd name="T2" fmla="*/ 84 w 104"/>
                  <a:gd name="T3" fmla="*/ 91 h 108"/>
                  <a:gd name="T4" fmla="*/ 18 w 104"/>
                  <a:gd name="T5" fmla="*/ 83 h 108"/>
                  <a:gd name="T6" fmla="*/ 20 w 104"/>
                  <a:gd name="T7" fmla="*/ 16 h 108"/>
                  <a:gd name="T8" fmla="*/ 86 w 104"/>
                  <a:gd name="T9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8">
                    <a:moveTo>
                      <a:pt x="86" y="25"/>
                    </a:moveTo>
                    <a:cubicBezTo>
                      <a:pt x="104" y="45"/>
                      <a:pt x="103" y="75"/>
                      <a:pt x="84" y="91"/>
                    </a:cubicBezTo>
                    <a:cubicBezTo>
                      <a:pt x="66" y="108"/>
                      <a:pt x="36" y="104"/>
                      <a:pt x="18" y="83"/>
                    </a:cubicBezTo>
                    <a:cubicBezTo>
                      <a:pt x="0" y="63"/>
                      <a:pt x="1" y="33"/>
                      <a:pt x="20" y="16"/>
                    </a:cubicBezTo>
                    <a:cubicBezTo>
                      <a:pt x="39" y="0"/>
                      <a:pt x="69" y="4"/>
                      <a:pt x="86" y="25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ṡľïḓé">
                <a:extLst>
                  <a:ext uri="{FF2B5EF4-FFF2-40B4-BE49-F238E27FC236}">
                    <a16:creationId xmlns:a16="http://schemas.microsoft.com/office/drawing/2014/main" id="{6E1C554E-BDDD-4529-B25B-89CB244A2F0C}"/>
                  </a:ext>
                </a:extLst>
              </p:cNvPr>
              <p:cNvSpPr/>
              <p:nvPr/>
            </p:nvSpPr>
            <p:spPr bwMode="auto">
              <a:xfrm>
                <a:off x="2631" y="1940"/>
                <a:ext cx="197" cy="222"/>
              </a:xfrm>
              <a:custGeom>
                <a:avLst/>
                <a:gdLst>
                  <a:gd name="T0" fmla="*/ 83 w 95"/>
                  <a:gd name="T1" fmla="*/ 107 h 107"/>
                  <a:gd name="T2" fmla="*/ 0 w 95"/>
                  <a:gd name="T3" fmla="*/ 0 h 107"/>
                  <a:gd name="T4" fmla="*/ 95 w 95"/>
                  <a:gd name="T5" fmla="*/ 97 h 107"/>
                  <a:gd name="T6" fmla="*/ 83 w 95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07">
                    <a:moveTo>
                      <a:pt x="83" y="10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97"/>
                      <a:pt x="90" y="106"/>
                      <a:pt x="83" y="107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íṥľiḑé">
                <a:extLst>
                  <a:ext uri="{FF2B5EF4-FFF2-40B4-BE49-F238E27FC236}">
                    <a16:creationId xmlns:a16="http://schemas.microsoft.com/office/drawing/2014/main" id="{45E9D972-E95A-4B73-BC8F-F9D8A1C7180D}"/>
                  </a:ext>
                </a:extLst>
              </p:cNvPr>
              <p:cNvSpPr/>
              <p:nvPr/>
            </p:nvSpPr>
            <p:spPr bwMode="auto">
              <a:xfrm>
                <a:off x="2679" y="1955"/>
                <a:ext cx="21" cy="62"/>
              </a:xfrm>
              <a:custGeom>
                <a:avLst/>
                <a:gdLst>
                  <a:gd name="T0" fmla="*/ 6 w 21"/>
                  <a:gd name="T1" fmla="*/ 45 h 62"/>
                  <a:gd name="T2" fmla="*/ 0 w 21"/>
                  <a:gd name="T3" fmla="*/ 0 h 62"/>
                  <a:gd name="T4" fmla="*/ 21 w 21"/>
                  <a:gd name="T5" fmla="*/ 62 h 62"/>
                  <a:gd name="T6" fmla="*/ 6 w 21"/>
                  <a:gd name="T7" fmla="*/ 4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2">
                    <a:moveTo>
                      <a:pt x="6" y="45"/>
                    </a:moveTo>
                    <a:lnTo>
                      <a:pt x="0" y="0"/>
                    </a:lnTo>
                    <a:lnTo>
                      <a:pt x="21" y="62"/>
                    </a:ln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ïsḷídé">
                <a:extLst>
                  <a:ext uri="{FF2B5EF4-FFF2-40B4-BE49-F238E27FC236}">
                    <a16:creationId xmlns:a16="http://schemas.microsoft.com/office/drawing/2014/main" id="{8D88E02E-76B1-4D27-809D-CB9DF125AA14}"/>
                  </a:ext>
                </a:extLst>
              </p:cNvPr>
              <p:cNvSpPr/>
              <p:nvPr/>
            </p:nvSpPr>
            <p:spPr bwMode="auto">
              <a:xfrm>
                <a:off x="2708" y="1990"/>
                <a:ext cx="25" cy="64"/>
              </a:xfrm>
              <a:custGeom>
                <a:avLst/>
                <a:gdLst>
                  <a:gd name="T0" fmla="*/ 10 w 25"/>
                  <a:gd name="T1" fmla="*/ 50 h 64"/>
                  <a:gd name="T2" fmla="*/ 0 w 25"/>
                  <a:gd name="T3" fmla="*/ 0 h 64"/>
                  <a:gd name="T4" fmla="*/ 25 w 25"/>
                  <a:gd name="T5" fmla="*/ 64 h 64"/>
                  <a:gd name="T6" fmla="*/ 10 w 25"/>
                  <a:gd name="T7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4">
                    <a:moveTo>
                      <a:pt x="10" y="50"/>
                    </a:moveTo>
                    <a:lnTo>
                      <a:pt x="0" y="0"/>
                    </a:lnTo>
                    <a:lnTo>
                      <a:pt x="25" y="64"/>
                    </a:ln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ïŝľíḓé">
                <a:extLst>
                  <a:ext uri="{FF2B5EF4-FFF2-40B4-BE49-F238E27FC236}">
                    <a16:creationId xmlns:a16="http://schemas.microsoft.com/office/drawing/2014/main" id="{BEFAC8BA-A502-4904-B534-247B11034424}"/>
                  </a:ext>
                </a:extLst>
              </p:cNvPr>
              <p:cNvSpPr/>
              <p:nvPr/>
            </p:nvSpPr>
            <p:spPr bwMode="auto">
              <a:xfrm>
                <a:off x="2654" y="2002"/>
                <a:ext cx="56" cy="31"/>
              </a:xfrm>
              <a:custGeom>
                <a:avLst/>
                <a:gdLst>
                  <a:gd name="T0" fmla="*/ 43 w 56"/>
                  <a:gd name="T1" fmla="*/ 15 h 31"/>
                  <a:gd name="T2" fmla="*/ 0 w 56"/>
                  <a:gd name="T3" fmla="*/ 0 h 31"/>
                  <a:gd name="T4" fmla="*/ 56 w 56"/>
                  <a:gd name="T5" fmla="*/ 31 h 31"/>
                  <a:gd name="T6" fmla="*/ 43 w 56"/>
                  <a:gd name="T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1">
                    <a:moveTo>
                      <a:pt x="43" y="15"/>
                    </a:moveTo>
                    <a:lnTo>
                      <a:pt x="0" y="0"/>
                    </a:lnTo>
                    <a:lnTo>
                      <a:pt x="56" y="31"/>
                    </a:ln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isḻíḍe">
                <a:extLst>
                  <a:ext uri="{FF2B5EF4-FFF2-40B4-BE49-F238E27FC236}">
                    <a16:creationId xmlns:a16="http://schemas.microsoft.com/office/drawing/2014/main" id="{97B059C9-4441-479D-8501-27D222A90E9E}"/>
                  </a:ext>
                </a:extLst>
              </p:cNvPr>
              <p:cNvSpPr/>
              <p:nvPr/>
            </p:nvSpPr>
            <p:spPr bwMode="auto">
              <a:xfrm>
                <a:off x="2618" y="2017"/>
                <a:ext cx="17" cy="16"/>
              </a:xfrm>
              <a:custGeom>
                <a:avLst/>
                <a:gdLst>
                  <a:gd name="T0" fmla="*/ 7 w 8"/>
                  <a:gd name="T1" fmla="*/ 2 h 8"/>
                  <a:gd name="T2" fmla="*/ 6 w 8"/>
                  <a:gd name="T3" fmla="*/ 7 h 8"/>
                  <a:gd name="T4" fmla="*/ 1 w 8"/>
                  <a:gd name="T5" fmla="*/ 7 h 8"/>
                  <a:gd name="T6" fmla="*/ 1 w 8"/>
                  <a:gd name="T7" fmla="*/ 1 h 8"/>
                  <a:gd name="T8" fmla="*/ 7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8" y="3"/>
                      <a:pt x="8" y="6"/>
                      <a:pt x="6" y="7"/>
                    </a:cubicBezTo>
                    <a:cubicBezTo>
                      <a:pt x="5" y="8"/>
                      <a:pt x="2" y="8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S1ïḋé">
                <a:extLst>
                  <a:ext uri="{FF2B5EF4-FFF2-40B4-BE49-F238E27FC236}">
                    <a16:creationId xmlns:a16="http://schemas.microsoft.com/office/drawing/2014/main" id="{AF5F97C9-CF79-4312-B999-756F5BDC46C6}"/>
                  </a:ext>
                </a:extLst>
              </p:cNvPr>
              <p:cNvSpPr/>
              <p:nvPr/>
            </p:nvSpPr>
            <p:spPr bwMode="auto">
              <a:xfrm>
                <a:off x="2604" y="1959"/>
                <a:ext cx="17" cy="16"/>
              </a:xfrm>
              <a:custGeom>
                <a:avLst/>
                <a:gdLst>
                  <a:gd name="T0" fmla="*/ 7 w 8"/>
                  <a:gd name="T1" fmla="*/ 1 h 8"/>
                  <a:gd name="T2" fmla="*/ 7 w 8"/>
                  <a:gd name="T3" fmla="*/ 7 h 8"/>
                  <a:gd name="T4" fmla="*/ 1 w 8"/>
                  <a:gd name="T5" fmla="*/ 6 h 8"/>
                  <a:gd name="T6" fmla="*/ 2 w 8"/>
                  <a:gd name="T7" fmla="*/ 1 h 8"/>
                  <a:gd name="T8" fmla="*/ 7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1"/>
                    </a:moveTo>
                    <a:cubicBezTo>
                      <a:pt x="8" y="3"/>
                      <a:pt x="8" y="5"/>
                      <a:pt x="7" y="7"/>
                    </a:cubicBezTo>
                    <a:cubicBezTo>
                      <a:pt x="5" y="8"/>
                      <a:pt x="3" y="8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ṡlïḓe">
                <a:extLst>
                  <a:ext uri="{FF2B5EF4-FFF2-40B4-BE49-F238E27FC236}">
                    <a16:creationId xmlns:a16="http://schemas.microsoft.com/office/drawing/2014/main" id="{423B9591-DB0B-43B6-A9F3-C321EC2C9A98}"/>
                  </a:ext>
                </a:extLst>
              </p:cNvPr>
              <p:cNvSpPr/>
              <p:nvPr/>
            </p:nvSpPr>
            <p:spPr bwMode="auto">
              <a:xfrm>
                <a:off x="2695" y="1940"/>
                <a:ext cx="17" cy="17"/>
              </a:xfrm>
              <a:custGeom>
                <a:avLst/>
                <a:gdLst>
                  <a:gd name="T0" fmla="*/ 7 w 8"/>
                  <a:gd name="T1" fmla="*/ 2 h 8"/>
                  <a:gd name="T2" fmla="*/ 7 w 8"/>
                  <a:gd name="T3" fmla="*/ 7 h 8"/>
                  <a:gd name="T4" fmla="*/ 1 w 8"/>
                  <a:gd name="T5" fmla="*/ 6 h 8"/>
                  <a:gd name="T6" fmla="*/ 2 w 8"/>
                  <a:gd name="T7" fmla="*/ 1 h 8"/>
                  <a:gd name="T8" fmla="*/ 7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8" y="3"/>
                      <a:pt x="8" y="6"/>
                      <a:pt x="7" y="7"/>
                    </a:cubicBezTo>
                    <a:cubicBezTo>
                      <a:pt x="5" y="8"/>
                      <a:pt x="3" y="8"/>
                      <a:pt x="1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íḍe">
                <a:extLst>
                  <a:ext uri="{FF2B5EF4-FFF2-40B4-BE49-F238E27FC236}">
                    <a16:creationId xmlns:a16="http://schemas.microsoft.com/office/drawing/2014/main" id="{5C43659B-278A-45CE-93CF-78D1203F9E73}"/>
                  </a:ext>
                </a:extLst>
              </p:cNvPr>
              <p:cNvSpPr/>
              <p:nvPr/>
            </p:nvSpPr>
            <p:spPr bwMode="auto">
              <a:xfrm>
                <a:off x="2733" y="1994"/>
                <a:ext cx="16" cy="19"/>
              </a:xfrm>
              <a:custGeom>
                <a:avLst/>
                <a:gdLst>
                  <a:gd name="T0" fmla="*/ 7 w 8"/>
                  <a:gd name="T1" fmla="*/ 2 h 9"/>
                  <a:gd name="T2" fmla="*/ 6 w 8"/>
                  <a:gd name="T3" fmla="*/ 7 h 9"/>
                  <a:gd name="T4" fmla="*/ 1 w 8"/>
                  <a:gd name="T5" fmla="*/ 7 h 9"/>
                  <a:gd name="T6" fmla="*/ 2 w 8"/>
                  <a:gd name="T7" fmla="*/ 2 h 9"/>
                  <a:gd name="T8" fmla="*/ 7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8" y="4"/>
                      <a:pt x="8" y="6"/>
                      <a:pt x="6" y="7"/>
                    </a:cubicBezTo>
                    <a:cubicBezTo>
                      <a:pt x="5" y="9"/>
                      <a:pt x="2" y="9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6" y="1"/>
                      <a:pt x="7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şļïḓé">
                <a:extLst>
                  <a:ext uri="{FF2B5EF4-FFF2-40B4-BE49-F238E27FC236}">
                    <a16:creationId xmlns:a16="http://schemas.microsoft.com/office/drawing/2014/main" id="{9E332198-C1B9-4BDD-873A-3574AF6ECD79}"/>
                  </a:ext>
                </a:extLst>
              </p:cNvPr>
              <p:cNvSpPr/>
              <p:nvPr/>
            </p:nvSpPr>
            <p:spPr bwMode="auto">
              <a:xfrm>
                <a:off x="2637" y="1909"/>
                <a:ext cx="17" cy="17"/>
              </a:xfrm>
              <a:custGeom>
                <a:avLst/>
                <a:gdLst>
                  <a:gd name="T0" fmla="*/ 7 w 8"/>
                  <a:gd name="T1" fmla="*/ 2 h 8"/>
                  <a:gd name="T2" fmla="*/ 7 w 8"/>
                  <a:gd name="T3" fmla="*/ 7 h 8"/>
                  <a:gd name="T4" fmla="*/ 1 w 8"/>
                  <a:gd name="T5" fmla="*/ 7 h 8"/>
                  <a:gd name="T6" fmla="*/ 2 w 8"/>
                  <a:gd name="T7" fmla="*/ 1 h 8"/>
                  <a:gd name="T8" fmla="*/ 7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8" y="3"/>
                      <a:pt x="8" y="6"/>
                      <a:pt x="7" y="7"/>
                    </a:cubicBezTo>
                    <a:cubicBezTo>
                      <a:pt x="5" y="8"/>
                      <a:pt x="3" y="8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Sļïḑé">
                <a:extLst>
                  <a:ext uri="{FF2B5EF4-FFF2-40B4-BE49-F238E27FC236}">
                    <a16:creationId xmlns:a16="http://schemas.microsoft.com/office/drawing/2014/main" id="{F6AD812B-0AFA-4919-9526-2E5E6AC76504}"/>
                  </a:ext>
                </a:extLst>
              </p:cNvPr>
              <p:cNvSpPr/>
              <p:nvPr/>
            </p:nvSpPr>
            <p:spPr bwMode="auto">
              <a:xfrm>
                <a:off x="2670" y="2038"/>
                <a:ext cx="19" cy="16"/>
              </a:xfrm>
              <a:custGeom>
                <a:avLst/>
                <a:gdLst>
                  <a:gd name="T0" fmla="*/ 8 w 9"/>
                  <a:gd name="T1" fmla="*/ 1 h 8"/>
                  <a:gd name="T2" fmla="*/ 7 w 9"/>
                  <a:gd name="T3" fmla="*/ 7 h 8"/>
                  <a:gd name="T4" fmla="*/ 2 w 9"/>
                  <a:gd name="T5" fmla="*/ 6 h 8"/>
                  <a:gd name="T6" fmla="*/ 2 w 9"/>
                  <a:gd name="T7" fmla="*/ 1 h 8"/>
                  <a:gd name="T8" fmla="*/ 8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9" y="3"/>
                      <a:pt x="9" y="5"/>
                      <a:pt x="7" y="7"/>
                    </a:cubicBezTo>
                    <a:cubicBezTo>
                      <a:pt x="6" y="8"/>
                      <a:pt x="3" y="8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4" y="0"/>
                      <a:pt x="6" y="0"/>
                      <a:pt x="8" y="1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ïs1ídé">
                <a:extLst>
                  <a:ext uri="{FF2B5EF4-FFF2-40B4-BE49-F238E27FC236}">
                    <a16:creationId xmlns:a16="http://schemas.microsoft.com/office/drawing/2014/main" id="{EE11A639-EC66-46FF-8FCA-C82C2B321BE4}"/>
                  </a:ext>
                </a:extLst>
              </p:cNvPr>
              <p:cNvSpPr/>
              <p:nvPr/>
            </p:nvSpPr>
            <p:spPr bwMode="auto">
              <a:xfrm>
                <a:off x="3044" y="1521"/>
                <a:ext cx="219" cy="230"/>
              </a:xfrm>
              <a:custGeom>
                <a:avLst/>
                <a:gdLst>
                  <a:gd name="T0" fmla="*/ 92 w 105"/>
                  <a:gd name="T1" fmla="*/ 33 h 111"/>
                  <a:gd name="T2" fmla="*/ 77 w 105"/>
                  <a:gd name="T3" fmla="*/ 98 h 111"/>
                  <a:gd name="T4" fmla="*/ 13 w 105"/>
                  <a:gd name="T5" fmla="*/ 78 h 111"/>
                  <a:gd name="T6" fmla="*/ 28 w 105"/>
                  <a:gd name="T7" fmla="*/ 12 h 111"/>
                  <a:gd name="T8" fmla="*/ 92 w 105"/>
                  <a:gd name="T9" fmla="*/ 3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11">
                    <a:moveTo>
                      <a:pt x="92" y="33"/>
                    </a:moveTo>
                    <a:cubicBezTo>
                      <a:pt x="105" y="57"/>
                      <a:pt x="98" y="86"/>
                      <a:pt x="77" y="98"/>
                    </a:cubicBezTo>
                    <a:cubicBezTo>
                      <a:pt x="55" y="111"/>
                      <a:pt x="27" y="101"/>
                      <a:pt x="13" y="78"/>
                    </a:cubicBezTo>
                    <a:cubicBezTo>
                      <a:pt x="0" y="54"/>
                      <a:pt x="7" y="25"/>
                      <a:pt x="28" y="12"/>
                    </a:cubicBezTo>
                    <a:cubicBezTo>
                      <a:pt x="50" y="0"/>
                      <a:pt x="78" y="9"/>
                      <a:pt x="92" y="33"/>
                    </a:cubicBezTo>
                    <a:close/>
                  </a:path>
                </a:pathLst>
              </a:custGeom>
              <a:solidFill>
                <a:srgbClr val="95D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şḻiḍé">
                <a:extLst>
                  <a:ext uri="{FF2B5EF4-FFF2-40B4-BE49-F238E27FC236}">
                    <a16:creationId xmlns:a16="http://schemas.microsoft.com/office/drawing/2014/main" id="{526AD420-BEE3-466A-940B-2B0AB0A21586}"/>
                  </a:ext>
                </a:extLst>
              </p:cNvPr>
              <p:cNvSpPr/>
              <p:nvPr/>
            </p:nvSpPr>
            <p:spPr bwMode="auto">
              <a:xfrm>
                <a:off x="3121" y="1583"/>
                <a:ext cx="154" cy="253"/>
              </a:xfrm>
              <a:custGeom>
                <a:avLst/>
                <a:gdLst>
                  <a:gd name="T0" fmla="*/ 60 w 74"/>
                  <a:gd name="T1" fmla="*/ 121 h 122"/>
                  <a:gd name="T2" fmla="*/ 0 w 74"/>
                  <a:gd name="T3" fmla="*/ 0 h 122"/>
                  <a:gd name="T4" fmla="*/ 74 w 74"/>
                  <a:gd name="T5" fmla="*/ 113 h 122"/>
                  <a:gd name="T6" fmla="*/ 60 w 74"/>
                  <a:gd name="T7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22">
                    <a:moveTo>
                      <a:pt x="60" y="1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4" y="113"/>
                      <a:pt x="74" y="113"/>
                      <a:pt x="74" y="113"/>
                    </a:cubicBezTo>
                    <a:cubicBezTo>
                      <a:pt x="74" y="113"/>
                      <a:pt x="68" y="122"/>
                      <a:pt x="60" y="121"/>
                    </a:cubicBez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íşḻiḓé">
                <a:extLst>
                  <a:ext uri="{FF2B5EF4-FFF2-40B4-BE49-F238E27FC236}">
                    <a16:creationId xmlns:a16="http://schemas.microsoft.com/office/drawing/2014/main" id="{8F927F8C-EA8C-4D4E-8575-8D11A5E46839}"/>
                  </a:ext>
                </a:extLst>
              </p:cNvPr>
              <p:cNvSpPr/>
              <p:nvPr/>
            </p:nvSpPr>
            <p:spPr bwMode="auto">
              <a:xfrm>
                <a:off x="3163" y="1606"/>
                <a:ext cx="10" cy="64"/>
              </a:xfrm>
              <a:custGeom>
                <a:avLst/>
                <a:gdLst>
                  <a:gd name="T0" fmla="*/ 0 w 10"/>
                  <a:gd name="T1" fmla="*/ 46 h 64"/>
                  <a:gd name="T2" fmla="*/ 2 w 10"/>
                  <a:gd name="T3" fmla="*/ 0 h 64"/>
                  <a:gd name="T4" fmla="*/ 10 w 10"/>
                  <a:gd name="T5" fmla="*/ 64 h 64"/>
                  <a:gd name="T6" fmla="*/ 0 w 10"/>
                  <a:gd name="T7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4">
                    <a:moveTo>
                      <a:pt x="0" y="46"/>
                    </a:moveTo>
                    <a:lnTo>
                      <a:pt x="2" y="0"/>
                    </a:lnTo>
                    <a:lnTo>
                      <a:pt x="10" y="64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íŝļîḑè">
                <a:extLst>
                  <a:ext uri="{FF2B5EF4-FFF2-40B4-BE49-F238E27FC236}">
                    <a16:creationId xmlns:a16="http://schemas.microsoft.com/office/drawing/2014/main" id="{3AA1A1DE-B0E9-4C32-9185-9C9950F3BA79}"/>
                  </a:ext>
                </a:extLst>
              </p:cNvPr>
              <p:cNvSpPr/>
              <p:nvPr/>
            </p:nvSpPr>
            <p:spPr bwMode="auto">
              <a:xfrm>
                <a:off x="3186" y="1645"/>
                <a:ext cx="12" cy="71"/>
              </a:xfrm>
              <a:custGeom>
                <a:avLst/>
                <a:gdLst>
                  <a:gd name="T0" fmla="*/ 2 w 12"/>
                  <a:gd name="T1" fmla="*/ 52 h 71"/>
                  <a:gd name="T2" fmla="*/ 0 w 12"/>
                  <a:gd name="T3" fmla="*/ 0 h 71"/>
                  <a:gd name="T4" fmla="*/ 12 w 12"/>
                  <a:gd name="T5" fmla="*/ 71 h 71"/>
                  <a:gd name="T6" fmla="*/ 2 w 12"/>
                  <a:gd name="T7" fmla="*/ 5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1">
                    <a:moveTo>
                      <a:pt x="2" y="52"/>
                    </a:moveTo>
                    <a:lnTo>
                      <a:pt x="0" y="0"/>
                    </a:lnTo>
                    <a:lnTo>
                      <a:pt x="12" y="71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Slíde">
                <a:extLst>
                  <a:ext uri="{FF2B5EF4-FFF2-40B4-BE49-F238E27FC236}">
                    <a16:creationId xmlns:a16="http://schemas.microsoft.com/office/drawing/2014/main" id="{A90795D7-5D06-413E-AD96-FC1394F7C72F}"/>
                  </a:ext>
                </a:extLst>
              </p:cNvPr>
              <p:cNvSpPr/>
              <p:nvPr/>
            </p:nvSpPr>
            <p:spPr bwMode="auto">
              <a:xfrm>
                <a:off x="3130" y="1650"/>
                <a:ext cx="51" cy="41"/>
              </a:xfrm>
              <a:custGeom>
                <a:avLst/>
                <a:gdLst>
                  <a:gd name="T0" fmla="*/ 41 w 51"/>
                  <a:gd name="T1" fmla="*/ 22 h 41"/>
                  <a:gd name="T2" fmla="*/ 0 w 51"/>
                  <a:gd name="T3" fmla="*/ 0 h 41"/>
                  <a:gd name="T4" fmla="*/ 51 w 51"/>
                  <a:gd name="T5" fmla="*/ 41 h 41"/>
                  <a:gd name="T6" fmla="*/ 41 w 51"/>
                  <a:gd name="T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1">
                    <a:moveTo>
                      <a:pt x="41" y="22"/>
                    </a:moveTo>
                    <a:lnTo>
                      <a:pt x="0" y="0"/>
                    </a:lnTo>
                    <a:lnTo>
                      <a:pt x="51" y="41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716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iSḷîdé">
                <a:extLst>
                  <a:ext uri="{FF2B5EF4-FFF2-40B4-BE49-F238E27FC236}">
                    <a16:creationId xmlns:a16="http://schemas.microsoft.com/office/drawing/2014/main" id="{AFA5D1E8-ABA2-49D2-8D51-BE10D6650425}"/>
                  </a:ext>
                </a:extLst>
              </p:cNvPr>
              <p:cNvSpPr/>
              <p:nvPr/>
            </p:nvSpPr>
            <p:spPr bwMode="auto">
              <a:xfrm>
                <a:off x="3090" y="1656"/>
                <a:ext cx="19" cy="18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2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8" y="7"/>
                      <a:pt x="7" y="8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i$1îḓè">
                <a:extLst>
                  <a:ext uri="{FF2B5EF4-FFF2-40B4-BE49-F238E27FC236}">
                    <a16:creationId xmlns:a16="http://schemas.microsoft.com/office/drawing/2014/main" id="{80E9D18B-53A0-45E9-AA6E-160CA8AC9AB4}"/>
                  </a:ext>
                </a:extLst>
              </p:cNvPr>
              <p:cNvSpPr/>
              <p:nvPr/>
            </p:nvSpPr>
            <p:spPr bwMode="auto">
              <a:xfrm>
                <a:off x="3088" y="1596"/>
                <a:ext cx="19" cy="18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8" y="7"/>
                      <a:pt x="7" y="8"/>
                    </a:cubicBezTo>
                    <a:cubicBezTo>
                      <a:pt x="5" y="9"/>
                      <a:pt x="2" y="8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íṣļïḑê">
                <a:extLst>
                  <a:ext uri="{FF2B5EF4-FFF2-40B4-BE49-F238E27FC236}">
                    <a16:creationId xmlns:a16="http://schemas.microsoft.com/office/drawing/2014/main" id="{E14104CD-15E6-4B2F-A8D9-1E978F7059D0}"/>
                  </a:ext>
                </a:extLst>
              </p:cNvPr>
              <p:cNvSpPr/>
              <p:nvPr/>
            </p:nvSpPr>
            <p:spPr bwMode="auto">
              <a:xfrm>
                <a:off x="3181" y="1596"/>
                <a:ext cx="19" cy="18"/>
              </a:xfrm>
              <a:custGeom>
                <a:avLst/>
                <a:gdLst>
                  <a:gd name="T0" fmla="*/ 8 w 9"/>
                  <a:gd name="T1" fmla="*/ 3 h 9"/>
                  <a:gd name="T2" fmla="*/ 6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8" y="7"/>
                      <a:pt x="6" y="8"/>
                    </a:cubicBezTo>
                    <a:cubicBezTo>
                      <a:pt x="5" y="9"/>
                      <a:pt x="2" y="8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îŝliḍê">
                <a:extLst>
                  <a:ext uri="{FF2B5EF4-FFF2-40B4-BE49-F238E27FC236}">
                    <a16:creationId xmlns:a16="http://schemas.microsoft.com/office/drawing/2014/main" id="{3400F584-BD6C-472B-A809-FA9C94E520F8}"/>
                  </a:ext>
                </a:extLst>
              </p:cNvPr>
              <p:cNvSpPr/>
              <p:nvPr/>
            </p:nvSpPr>
            <p:spPr bwMode="auto">
              <a:xfrm>
                <a:off x="3208" y="1658"/>
                <a:ext cx="17" cy="16"/>
              </a:xfrm>
              <a:custGeom>
                <a:avLst/>
                <a:gdLst>
                  <a:gd name="T0" fmla="*/ 7 w 8"/>
                  <a:gd name="T1" fmla="*/ 2 h 8"/>
                  <a:gd name="T2" fmla="*/ 6 w 8"/>
                  <a:gd name="T3" fmla="*/ 7 h 8"/>
                  <a:gd name="T4" fmla="*/ 1 w 8"/>
                  <a:gd name="T5" fmla="*/ 6 h 8"/>
                  <a:gd name="T6" fmla="*/ 2 w 8"/>
                  <a:gd name="T7" fmla="*/ 1 h 8"/>
                  <a:gd name="T8" fmla="*/ 7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2"/>
                    </a:moveTo>
                    <a:cubicBezTo>
                      <a:pt x="8" y="4"/>
                      <a:pt x="8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i$ļîďe">
                <a:extLst>
                  <a:ext uri="{FF2B5EF4-FFF2-40B4-BE49-F238E27FC236}">
                    <a16:creationId xmlns:a16="http://schemas.microsoft.com/office/drawing/2014/main" id="{9BBE9230-8F19-42C6-80B9-6B84B149FE6A}"/>
                  </a:ext>
                </a:extLst>
              </p:cNvPr>
              <p:cNvSpPr/>
              <p:nvPr/>
            </p:nvSpPr>
            <p:spPr bwMode="auto">
              <a:xfrm>
                <a:off x="3132" y="1554"/>
                <a:ext cx="16" cy="19"/>
              </a:xfrm>
              <a:custGeom>
                <a:avLst/>
                <a:gdLst>
                  <a:gd name="T0" fmla="*/ 7 w 8"/>
                  <a:gd name="T1" fmla="*/ 3 h 9"/>
                  <a:gd name="T2" fmla="*/ 6 w 8"/>
                  <a:gd name="T3" fmla="*/ 8 h 9"/>
                  <a:gd name="T4" fmla="*/ 1 w 8"/>
                  <a:gd name="T5" fmla="*/ 6 h 9"/>
                  <a:gd name="T6" fmla="*/ 2 w 8"/>
                  <a:gd name="T7" fmla="*/ 1 h 9"/>
                  <a:gd name="T8" fmla="*/ 7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3"/>
                    </a:moveTo>
                    <a:cubicBezTo>
                      <a:pt x="8" y="5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1"/>
                      <a:pt x="7" y="3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í$ḻîdè">
                <a:extLst>
                  <a:ext uri="{FF2B5EF4-FFF2-40B4-BE49-F238E27FC236}">
                    <a16:creationId xmlns:a16="http://schemas.microsoft.com/office/drawing/2014/main" id="{C2FE85DF-F6BE-47AA-938D-84A74193BE76}"/>
                  </a:ext>
                </a:extLst>
              </p:cNvPr>
              <p:cNvSpPr/>
              <p:nvPr/>
            </p:nvSpPr>
            <p:spPr bwMode="auto">
              <a:xfrm>
                <a:off x="3140" y="1687"/>
                <a:ext cx="19" cy="19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7" y="1"/>
                      <a:pt x="8" y="2"/>
                    </a:cubicBezTo>
                    <a:close/>
                  </a:path>
                </a:pathLst>
              </a:custGeom>
              <a:solidFill>
                <a:srgbClr val="EF5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ŝḻíďé">
                <a:extLst>
                  <a:ext uri="{FF2B5EF4-FFF2-40B4-BE49-F238E27FC236}">
                    <a16:creationId xmlns:a16="http://schemas.microsoft.com/office/drawing/2014/main" id="{31290088-5075-4670-A6DF-7914936F0429}"/>
                  </a:ext>
                </a:extLst>
              </p:cNvPr>
              <p:cNvSpPr/>
              <p:nvPr/>
            </p:nvSpPr>
            <p:spPr bwMode="auto">
              <a:xfrm>
                <a:off x="2438" y="2691"/>
                <a:ext cx="66" cy="48"/>
              </a:xfrm>
              <a:custGeom>
                <a:avLst/>
                <a:gdLst>
                  <a:gd name="T0" fmla="*/ 32 w 32"/>
                  <a:gd name="T1" fmla="*/ 11 h 23"/>
                  <a:gd name="T2" fmla="*/ 25 w 32"/>
                  <a:gd name="T3" fmla="*/ 6 h 23"/>
                  <a:gd name="T4" fmla="*/ 23 w 32"/>
                  <a:gd name="T5" fmla="*/ 6 h 23"/>
                  <a:gd name="T6" fmla="*/ 23 w 32"/>
                  <a:gd name="T7" fmla="*/ 5 h 23"/>
                  <a:gd name="T8" fmla="*/ 16 w 32"/>
                  <a:gd name="T9" fmla="*/ 0 h 23"/>
                  <a:gd name="T10" fmla="*/ 9 w 32"/>
                  <a:gd name="T11" fmla="*/ 5 h 23"/>
                  <a:gd name="T12" fmla="*/ 10 w 32"/>
                  <a:gd name="T13" fmla="*/ 6 h 23"/>
                  <a:gd name="T14" fmla="*/ 7 w 32"/>
                  <a:gd name="T15" fmla="*/ 6 h 23"/>
                  <a:gd name="T16" fmla="*/ 0 w 32"/>
                  <a:gd name="T17" fmla="*/ 11 h 23"/>
                  <a:gd name="T18" fmla="*/ 5 w 32"/>
                  <a:gd name="T19" fmla="*/ 15 h 23"/>
                  <a:gd name="T20" fmla="*/ 3 w 32"/>
                  <a:gd name="T21" fmla="*/ 18 h 23"/>
                  <a:gd name="T22" fmla="*/ 10 w 32"/>
                  <a:gd name="T23" fmla="*/ 23 h 23"/>
                  <a:gd name="T24" fmla="*/ 16 w 32"/>
                  <a:gd name="T25" fmla="*/ 21 h 23"/>
                  <a:gd name="T26" fmla="*/ 22 w 32"/>
                  <a:gd name="T27" fmla="*/ 23 h 23"/>
                  <a:gd name="T28" fmla="*/ 29 w 32"/>
                  <a:gd name="T29" fmla="*/ 18 h 23"/>
                  <a:gd name="T30" fmla="*/ 27 w 32"/>
                  <a:gd name="T31" fmla="*/ 15 h 23"/>
                  <a:gd name="T32" fmla="*/ 32 w 32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3">
                    <a:moveTo>
                      <a:pt x="32" y="11"/>
                    </a:moveTo>
                    <a:cubicBezTo>
                      <a:pt x="32" y="8"/>
                      <a:pt x="29" y="6"/>
                      <a:pt x="25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2"/>
                      <a:pt x="20" y="0"/>
                      <a:pt x="16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9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3" y="6"/>
                      <a:pt x="0" y="8"/>
                      <a:pt x="0" y="11"/>
                    </a:cubicBezTo>
                    <a:cubicBezTo>
                      <a:pt x="0" y="13"/>
                      <a:pt x="2" y="14"/>
                      <a:pt x="5" y="15"/>
                    </a:cubicBezTo>
                    <a:cubicBezTo>
                      <a:pt x="4" y="16"/>
                      <a:pt x="3" y="17"/>
                      <a:pt x="3" y="18"/>
                    </a:cubicBezTo>
                    <a:cubicBezTo>
                      <a:pt x="3" y="21"/>
                      <a:pt x="6" y="23"/>
                      <a:pt x="10" y="23"/>
                    </a:cubicBezTo>
                    <a:cubicBezTo>
                      <a:pt x="13" y="23"/>
                      <a:pt x="15" y="22"/>
                      <a:pt x="16" y="21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6" y="23"/>
                      <a:pt x="29" y="21"/>
                      <a:pt x="29" y="18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30" y="14"/>
                      <a:pt x="32" y="13"/>
                      <a:pt x="3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ṧḻiḋê">
                <a:extLst>
                  <a:ext uri="{FF2B5EF4-FFF2-40B4-BE49-F238E27FC236}">
                    <a16:creationId xmlns:a16="http://schemas.microsoft.com/office/drawing/2014/main" id="{43E02CF3-1B9B-4A86-BE93-49FC9DC2DA78}"/>
                  </a:ext>
                </a:extLst>
              </p:cNvPr>
              <p:cNvSpPr/>
              <p:nvPr/>
            </p:nvSpPr>
            <p:spPr bwMode="auto">
              <a:xfrm>
                <a:off x="2463" y="2712"/>
                <a:ext cx="16" cy="6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ṥľíďè">
                <a:extLst>
                  <a:ext uri="{FF2B5EF4-FFF2-40B4-BE49-F238E27FC236}">
                    <a16:creationId xmlns:a16="http://schemas.microsoft.com/office/drawing/2014/main" id="{ACADF1DF-16D5-4EB1-BC41-376CA4C46D57}"/>
                  </a:ext>
                </a:extLst>
              </p:cNvPr>
              <p:cNvSpPr/>
              <p:nvPr/>
            </p:nvSpPr>
            <p:spPr bwMode="auto">
              <a:xfrm>
                <a:off x="2633" y="2627"/>
                <a:ext cx="67" cy="46"/>
              </a:xfrm>
              <a:custGeom>
                <a:avLst/>
                <a:gdLst>
                  <a:gd name="T0" fmla="*/ 32 w 32"/>
                  <a:gd name="T1" fmla="*/ 10 h 22"/>
                  <a:gd name="T2" fmla="*/ 25 w 32"/>
                  <a:gd name="T3" fmla="*/ 6 h 22"/>
                  <a:gd name="T4" fmla="*/ 22 w 32"/>
                  <a:gd name="T5" fmla="*/ 6 h 22"/>
                  <a:gd name="T6" fmla="*/ 23 w 32"/>
                  <a:gd name="T7" fmla="*/ 5 h 22"/>
                  <a:gd name="T8" fmla="*/ 16 w 32"/>
                  <a:gd name="T9" fmla="*/ 0 h 22"/>
                  <a:gd name="T10" fmla="*/ 9 w 32"/>
                  <a:gd name="T11" fmla="*/ 5 h 22"/>
                  <a:gd name="T12" fmla="*/ 9 w 32"/>
                  <a:gd name="T13" fmla="*/ 6 h 22"/>
                  <a:gd name="T14" fmla="*/ 7 w 32"/>
                  <a:gd name="T15" fmla="*/ 6 h 22"/>
                  <a:gd name="T16" fmla="*/ 0 w 32"/>
                  <a:gd name="T17" fmla="*/ 10 h 22"/>
                  <a:gd name="T18" fmla="*/ 5 w 32"/>
                  <a:gd name="T19" fmla="*/ 15 h 22"/>
                  <a:gd name="T20" fmla="*/ 3 w 32"/>
                  <a:gd name="T21" fmla="*/ 18 h 22"/>
                  <a:gd name="T22" fmla="*/ 10 w 32"/>
                  <a:gd name="T23" fmla="*/ 22 h 22"/>
                  <a:gd name="T24" fmla="*/ 16 w 32"/>
                  <a:gd name="T25" fmla="*/ 20 h 22"/>
                  <a:gd name="T26" fmla="*/ 22 w 32"/>
                  <a:gd name="T27" fmla="*/ 22 h 22"/>
                  <a:gd name="T28" fmla="*/ 29 w 32"/>
                  <a:gd name="T29" fmla="*/ 18 h 22"/>
                  <a:gd name="T30" fmla="*/ 27 w 32"/>
                  <a:gd name="T31" fmla="*/ 15 h 22"/>
                  <a:gd name="T32" fmla="*/ 32 w 32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2">
                    <a:moveTo>
                      <a:pt x="32" y="10"/>
                    </a:moveTo>
                    <a:cubicBezTo>
                      <a:pt x="32" y="8"/>
                      <a:pt x="29" y="6"/>
                      <a:pt x="25" y="6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2"/>
                      <a:pt x="20" y="0"/>
                      <a:pt x="16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3" y="6"/>
                      <a:pt x="0" y="8"/>
                      <a:pt x="0" y="10"/>
                    </a:cubicBezTo>
                    <a:cubicBezTo>
                      <a:pt x="0" y="12"/>
                      <a:pt x="2" y="14"/>
                      <a:pt x="5" y="15"/>
                    </a:cubicBezTo>
                    <a:cubicBezTo>
                      <a:pt x="4" y="16"/>
                      <a:pt x="3" y="17"/>
                      <a:pt x="3" y="18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2" y="22"/>
                      <a:pt x="15" y="22"/>
                      <a:pt x="16" y="20"/>
                    </a:cubicBezTo>
                    <a:cubicBezTo>
                      <a:pt x="17" y="22"/>
                      <a:pt x="19" y="22"/>
                      <a:pt x="22" y="22"/>
                    </a:cubicBezTo>
                    <a:cubicBezTo>
                      <a:pt x="25" y="22"/>
                      <a:pt x="29" y="20"/>
                      <a:pt x="29" y="18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30" y="14"/>
                      <a:pt x="32" y="12"/>
                      <a:pt x="3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Sļîḑê">
                <a:extLst>
                  <a:ext uri="{FF2B5EF4-FFF2-40B4-BE49-F238E27FC236}">
                    <a16:creationId xmlns:a16="http://schemas.microsoft.com/office/drawing/2014/main" id="{D25B6BF6-D3DB-4F8F-85CB-6CC6885EFD56}"/>
                  </a:ext>
                </a:extLst>
              </p:cNvPr>
              <p:cNvSpPr/>
              <p:nvPr/>
            </p:nvSpPr>
            <p:spPr bwMode="auto">
              <a:xfrm>
                <a:off x="2656" y="2646"/>
                <a:ext cx="19" cy="8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ṥlïḋé">
                <a:extLst>
                  <a:ext uri="{FF2B5EF4-FFF2-40B4-BE49-F238E27FC236}">
                    <a16:creationId xmlns:a16="http://schemas.microsoft.com/office/drawing/2014/main" id="{5040BF2B-6A7B-4BED-BD8A-959E5DA59444}"/>
                  </a:ext>
                </a:extLst>
              </p:cNvPr>
              <p:cNvSpPr/>
              <p:nvPr/>
            </p:nvSpPr>
            <p:spPr bwMode="auto">
              <a:xfrm>
                <a:off x="2675" y="2760"/>
                <a:ext cx="64" cy="45"/>
              </a:xfrm>
              <a:custGeom>
                <a:avLst/>
                <a:gdLst>
                  <a:gd name="T0" fmla="*/ 31 w 31"/>
                  <a:gd name="T1" fmla="*/ 10 h 22"/>
                  <a:gd name="T2" fmla="*/ 25 w 31"/>
                  <a:gd name="T3" fmla="*/ 6 h 22"/>
                  <a:gd name="T4" fmla="*/ 22 w 31"/>
                  <a:gd name="T5" fmla="*/ 6 h 22"/>
                  <a:gd name="T6" fmla="*/ 23 w 31"/>
                  <a:gd name="T7" fmla="*/ 5 h 22"/>
                  <a:gd name="T8" fmla="*/ 16 w 31"/>
                  <a:gd name="T9" fmla="*/ 0 h 22"/>
                  <a:gd name="T10" fmla="*/ 9 w 31"/>
                  <a:gd name="T11" fmla="*/ 5 h 22"/>
                  <a:gd name="T12" fmla="*/ 9 w 31"/>
                  <a:gd name="T13" fmla="*/ 6 h 22"/>
                  <a:gd name="T14" fmla="*/ 7 w 31"/>
                  <a:gd name="T15" fmla="*/ 6 h 22"/>
                  <a:gd name="T16" fmla="*/ 0 w 31"/>
                  <a:gd name="T17" fmla="*/ 10 h 22"/>
                  <a:gd name="T18" fmla="*/ 5 w 31"/>
                  <a:gd name="T19" fmla="*/ 15 h 22"/>
                  <a:gd name="T20" fmla="*/ 3 w 31"/>
                  <a:gd name="T21" fmla="*/ 18 h 22"/>
                  <a:gd name="T22" fmla="*/ 10 w 31"/>
                  <a:gd name="T23" fmla="*/ 22 h 22"/>
                  <a:gd name="T24" fmla="*/ 16 w 31"/>
                  <a:gd name="T25" fmla="*/ 20 h 22"/>
                  <a:gd name="T26" fmla="*/ 22 w 31"/>
                  <a:gd name="T27" fmla="*/ 22 h 22"/>
                  <a:gd name="T28" fmla="*/ 28 w 31"/>
                  <a:gd name="T29" fmla="*/ 18 h 22"/>
                  <a:gd name="T30" fmla="*/ 27 w 31"/>
                  <a:gd name="T31" fmla="*/ 15 h 22"/>
                  <a:gd name="T32" fmla="*/ 31 w 31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31" y="8"/>
                      <a:pt x="28" y="6"/>
                      <a:pt x="25" y="6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2" y="6"/>
                      <a:pt x="23" y="5"/>
                      <a:pt x="23" y="5"/>
                    </a:cubicBezTo>
                    <a:cubicBezTo>
                      <a:pt x="23" y="2"/>
                      <a:pt x="19" y="0"/>
                      <a:pt x="16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3" y="6"/>
                      <a:pt x="0" y="8"/>
                      <a:pt x="0" y="10"/>
                    </a:cubicBezTo>
                    <a:cubicBezTo>
                      <a:pt x="0" y="12"/>
                      <a:pt x="2" y="14"/>
                      <a:pt x="5" y="15"/>
                    </a:cubicBezTo>
                    <a:cubicBezTo>
                      <a:pt x="4" y="16"/>
                      <a:pt x="3" y="17"/>
                      <a:pt x="3" y="18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2" y="22"/>
                      <a:pt x="14" y="22"/>
                      <a:pt x="16" y="20"/>
                    </a:cubicBezTo>
                    <a:cubicBezTo>
                      <a:pt x="17" y="22"/>
                      <a:pt x="19" y="22"/>
                      <a:pt x="22" y="22"/>
                    </a:cubicBezTo>
                    <a:cubicBezTo>
                      <a:pt x="25" y="22"/>
                      <a:pt x="28" y="20"/>
                      <a:pt x="28" y="18"/>
                    </a:cubicBezTo>
                    <a:cubicBezTo>
                      <a:pt x="28" y="17"/>
                      <a:pt x="28" y="16"/>
                      <a:pt x="27" y="15"/>
                    </a:cubicBezTo>
                    <a:cubicBezTo>
                      <a:pt x="29" y="14"/>
                      <a:pt x="31" y="12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íṧļiďê">
                <a:extLst>
                  <a:ext uri="{FF2B5EF4-FFF2-40B4-BE49-F238E27FC236}">
                    <a16:creationId xmlns:a16="http://schemas.microsoft.com/office/drawing/2014/main" id="{22B69431-B513-43AE-832B-52026FC06945}"/>
                  </a:ext>
                </a:extLst>
              </p:cNvPr>
              <p:cNvSpPr/>
              <p:nvPr/>
            </p:nvSpPr>
            <p:spPr bwMode="auto">
              <a:xfrm>
                <a:off x="2697" y="2778"/>
                <a:ext cx="19" cy="9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$ḷîḍé">
                <a:extLst>
                  <a:ext uri="{FF2B5EF4-FFF2-40B4-BE49-F238E27FC236}">
                    <a16:creationId xmlns:a16="http://schemas.microsoft.com/office/drawing/2014/main" id="{CAA061A5-AEE6-415C-8D51-BFBA855DD156}"/>
                  </a:ext>
                </a:extLst>
              </p:cNvPr>
              <p:cNvSpPr/>
              <p:nvPr/>
            </p:nvSpPr>
            <p:spPr bwMode="auto">
              <a:xfrm>
                <a:off x="2191" y="2677"/>
                <a:ext cx="64" cy="45"/>
              </a:xfrm>
              <a:custGeom>
                <a:avLst/>
                <a:gdLst>
                  <a:gd name="T0" fmla="*/ 31 w 31"/>
                  <a:gd name="T1" fmla="*/ 10 h 22"/>
                  <a:gd name="T2" fmla="*/ 24 w 31"/>
                  <a:gd name="T3" fmla="*/ 5 h 22"/>
                  <a:gd name="T4" fmla="*/ 22 w 31"/>
                  <a:gd name="T5" fmla="*/ 6 h 22"/>
                  <a:gd name="T6" fmla="*/ 22 w 31"/>
                  <a:gd name="T7" fmla="*/ 4 h 22"/>
                  <a:gd name="T8" fmla="*/ 16 w 31"/>
                  <a:gd name="T9" fmla="*/ 0 h 22"/>
                  <a:gd name="T10" fmla="*/ 9 w 31"/>
                  <a:gd name="T11" fmla="*/ 4 h 22"/>
                  <a:gd name="T12" fmla="*/ 9 w 31"/>
                  <a:gd name="T13" fmla="*/ 6 h 22"/>
                  <a:gd name="T14" fmla="*/ 7 w 31"/>
                  <a:gd name="T15" fmla="*/ 5 h 22"/>
                  <a:gd name="T16" fmla="*/ 0 w 31"/>
                  <a:gd name="T17" fmla="*/ 10 h 22"/>
                  <a:gd name="T18" fmla="*/ 5 w 31"/>
                  <a:gd name="T19" fmla="*/ 14 h 22"/>
                  <a:gd name="T20" fmla="*/ 3 w 31"/>
                  <a:gd name="T21" fmla="*/ 17 h 22"/>
                  <a:gd name="T22" fmla="*/ 10 w 31"/>
                  <a:gd name="T23" fmla="*/ 22 h 22"/>
                  <a:gd name="T24" fmla="*/ 16 w 31"/>
                  <a:gd name="T25" fmla="*/ 20 h 22"/>
                  <a:gd name="T26" fmla="*/ 21 w 31"/>
                  <a:gd name="T27" fmla="*/ 22 h 22"/>
                  <a:gd name="T28" fmla="*/ 28 w 31"/>
                  <a:gd name="T29" fmla="*/ 17 h 22"/>
                  <a:gd name="T30" fmla="*/ 26 w 31"/>
                  <a:gd name="T31" fmla="*/ 14 h 22"/>
                  <a:gd name="T32" fmla="*/ 31 w 31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31" y="7"/>
                      <a:pt x="28" y="5"/>
                      <a:pt x="24" y="5"/>
                    </a:cubicBezTo>
                    <a:cubicBezTo>
                      <a:pt x="24" y="5"/>
                      <a:pt x="23" y="6"/>
                      <a:pt x="22" y="6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2"/>
                      <a:pt x="19" y="0"/>
                      <a:pt x="16" y="0"/>
                    </a:cubicBezTo>
                    <a:cubicBezTo>
                      <a:pt x="12" y="0"/>
                      <a:pt x="9" y="2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3" y="5"/>
                      <a:pt x="0" y="7"/>
                      <a:pt x="0" y="10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3" y="15"/>
                      <a:pt x="3" y="16"/>
                      <a:pt x="3" y="17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2" y="22"/>
                      <a:pt x="14" y="21"/>
                      <a:pt x="16" y="20"/>
                    </a:cubicBezTo>
                    <a:cubicBezTo>
                      <a:pt x="17" y="21"/>
                      <a:pt x="19" y="22"/>
                      <a:pt x="21" y="22"/>
                    </a:cubicBezTo>
                    <a:cubicBezTo>
                      <a:pt x="25" y="22"/>
                      <a:pt x="28" y="20"/>
                      <a:pt x="28" y="17"/>
                    </a:cubicBezTo>
                    <a:cubicBezTo>
                      <a:pt x="28" y="16"/>
                      <a:pt x="28" y="15"/>
                      <a:pt x="26" y="14"/>
                    </a:cubicBezTo>
                    <a:cubicBezTo>
                      <a:pt x="29" y="14"/>
                      <a:pt x="31" y="12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ïšḻîḑè">
                <a:extLst>
                  <a:ext uri="{FF2B5EF4-FFF2-40B4-BE49-F238E27FC236}">
                    <a16:creationId xmlns:a16="http://schemas.microsoft.com/office/drawing/2014/main" id="{D83EE280-0DA1-4BE5-B658-B609FD3CB6C3}"/>
                  </a:ext>
                </a:extLst>
              </p:cNvPr>
              <p:cNvSpPr/>
              <p:nvPr/>
            </p:nvSpPr>
            <p:spPr bwMode="auto">
              <a:xfrm>
                <a:off x="2213" y="2695"/>
                <a:ext cx="19" cy="9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šlîḓê">
                <a:extLst>
                  <a:ext uri="{FF2B5EF4-FFF2-40B4-BE49-F238E27FC236}">
                    <a16:creationId xmlns:a16="http://schemas.microsoft.com/office/drawing/2014/main" id="{FC9B9021-A312-439E-A46E-092B183F82C2}"/>
                  </a:ext>
                </a:extLst>
              </p:cNvPr>
              <p:cNvSpPr/>
              <p:nvPr/>
            </p:nvSpPr>
            <p:spPr bwMode="auto">
              <a:xfrm>
                <a:off x="2972" y="2766"/>
                <a:ext cx="64" cy="46"/>
              </a:xfrm>
              <a:custGeom>
                <a:avLst/>
                <a:gdLst>
                  <a:gd name="T0" fmla="*/ 31 w 31"/>
                  <a:gd name="T1" fmla="*/ 10 h 22"/>
                  <a:gd name="T2" fmla="*/ 24 w 31"/>
                  <a:gd name="T3" fmla="*/ 6 h 22"/>
                  <a:gd name="T4" fmla="*/ 22 w 31"/>
                  <a:gd name="T5" fmla="*/ 6 h 22"/>
                  <a:gd name="T6" fmla="*/ 22 w 31"/>
                  <a:gd name="T7" fmla="*/ 5 h 22"/>
                  <a:gd name="T8" fmla="*/ 15 w 31"/>
                  <a:gd name="T9" fmla="*/ 0 h 22"/>
                  <a:gd name="T10" fmla="*/ 9 w 31"/>
                  <a:gd name="T11" fmla="*/ 5 h 22"/>
                  <a:gd name="T12" fmla="*/ 9 w 31"/>
                  <a:gd name="T13" fmla="*/ 6 h 22"/>
                  <a:gd name="T14" fmla="*/ 7 w 31"/>
                  <a:gd name="T15" fmla="*/ 6 h 22"/>
                  <a:gd name="T16" fmla="*/ 0 w 31"/>
                  <a:gd name="T17" fmla="*/ 10 h 22"/>
                  <a:gd name="T18" fmla="*/ 5 w 31"/>
                  <a:gd name="T19" fmla="*/ 15 h 22"/>
                  <a:gd name="T20" fmla="*/ 3 w 31"/>
                  <a:gd name="T21" fmla="*/ 18 h 22"/>
                  <a:gd name="T22" fmla="*/ 10 w 31"/>
                  <a:gd name="T23" fmla="*/ 22 h 22"/>
                  <a:gd name="T24" fmla="*/ 15 w 31"/>
                  <a:gd name="T25" fmla="*/ 20 h 22"/>
                  <a:gd name="T26" fmla="*/ 21 w 31"/>
                  <a:gd name="T27" fmla="*/ 22 h 22"/>
                  <a:gd name="T28" fmla="*/ 28 w 31"/>
                  <a:gd name="T29" fmla="*/ 18 h 22"/>
                  <a:gd name="T30" fmla="*/ 26 w 31"/>
                  <a:gd name="T31" fmla="*/ 15 h 22"/>
                  <a:gd name="T32" fmla="*/ 31 w 31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31" y="8"/>
                      <a:pt x="28" y="6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2"/>
                      <a:pt x="19" y="0"/>
                      <a:pt x="15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3" y="6"/>
                      <a:pt x="0" y="8"/>
                      <a:pt x="0" y="10"/>
                    </a:cubicBezTo>
                    <a:cubicBezTo>
                      <a:pt x="0" y="12"/>
                      <a:pt x="2" y="14"/>
                      <a:pt x="5" y="15"/>
                    </a:cubicBezTo>
                    <a:cubicBezTo>
                      <a:pt x="3" y="15"/>
                      <a:pt x="3" y="17"/>
                      <a:pt x="3" y="18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2" y="22"/>
                      <a:pt x="14" y="21"/>
                      <a:pt x="15" y="20"/>
                    </a:cubicBezTo>
                    <a:cubicBezTo>
                      <a:pt x="17" y="21"/>
                      <a:pt x="19" y="22"/>
                      <a:pt x="21" y="22"/>
                    </a:cubicBezTo>
                    <a:cubicBezTo>
                      <a:pt x="25" y="22"/>
                      <a:pt x="28" y="20"/>
                      <a:pt x="28" y="18"/>
                    </a:cubicBezTo>
                    <a:cubicBezTo>
                      <a:pt x="28" y="17"/>
                      <a:pt x="27" y="15"/>
                      <a:pt x="26" y="15"/>
                    </a:cubicBezTo>
                    <a:cubicBezTo>
                      <a:pt x="29" y="14"/>
                      <a:pt x="31" y="12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ś1ïḍè">
                <a:extLst>
                  <a:ext uri="{FF2B5EF4-FFF2-40B4-BE49-F238E27FC236}">
                    <a16:creationId xmlns:a16="http://schemas.microsoft.com/office/drawing/2014/main" id="{A7C9B4CF-8B31-466E-B3B5-41063949AA5C}"/>
                  </a:ext>
                </a:extLst>
              </p:cNvPr>
              <p:cNvSpPr/>
              <p:nvPr/>
            </p:nvSpPr>
            <p:spPr bwMode="auto">
              <a:xfrm>
                <a:off x="2995" y="2785"/>
                <a:ext cx="18" cy="8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iṥļíḑè">
                <a:extLst>
                  <a:ext uri="{FF2B5EF4-FFF2-40B4-BE49-F238E27FC236}">
                    <a16:creationId xmlns:a16="http://schemas.microsoft.com/office/drawing/2014/main" id="{4FF68BF2-F992-453F-8ED3-728DB2262E10}"/>
                  </a:ext>
                </a:extLst>
              </p:cNvPr>
              <p:cNvSpPr/>
              <p:nvPr/>
            </p:nvSpPr>
            <p:spPr bwMode="auto">
              <a:xfrm>
                <a:off x="3181" y="2772"/>
                <a:ext cx="65" cy="46"/>
              </a:xfrm>
              <a:custGeom>
                <a:avLst/>
                <a:gdLst>
                  <a:gd name="T0" fmla="*/ 31 w 31"/>
                  <a:gd name="T1" fmla="*/ 10 h 22"/>
                  <a:gd name="T2" fmla="*/ 24 w 31"/>
                  <a:gd name="T3" fmla="*/ 6 h 22"/>
                  <a:gd name="T4" fmla="*/ 22 w 31"/>
                  <a:gd name="T5" fmla="*/ 6 h 22"/>
                  <a:gd name="T6" fmla="*/ 22 w 31"/>
                  <a:gd name="T7" fmla="*/ 4 h 22"/>
                  <a:gd name="T8" fmla="*/ 16 w 31"/>
                  <a:gd name="T9" fmla="*/ 0 h 22"/>
                  <a:gd name="T10" fmla="*/ 9 w 31"/>
                  <a:gd name="T11" fmla="*/ 4 h 22"/>
                  <a:gd name="T12" fmla="*/ 9 w 31"/>
                  <a:gd name="T13" fmla="*/ 6 h 22"/>
                  <a:gd name="T14" fmla="*/ 7 w 31"/>
                  <a:gd name="T15" fmla="*/ 6 h 22"/>
                  <a:gd name="T16" fmla="*/ 0 w 31"/>
                  <a:gd name="T17" fmla="*/ 10 h 22"/>
                  <a:gd name="T18" fmla="*/ 5 w 31"/>
                  <a:gd name="T19" fmla="*/ 15 h 22"/>
                  <a:gd name="T20" fmla="*/ 3 w 31"/>
                  <a:gd name="T21" fmla="*/ 18 h 22"/>
                  <a:gd name="T22" fmla="*/ 10 w 31"/>
                  <a:gd name="T23" fmla="*/ 22 h 22"/>
                  <a:gd name="T24" fmla="*/ 16 w 31"/>
                  <a:gd name="T25" fmla="*/ 20 h 22"/>
                  <a:gd name="T26" fmla="*/ 21 w 31"/>
                  <a:gd name="T27" fmla="*/ 22 h 22"/>
                  <a:gd name="T28" fmla="*/ 28 w 31"/>
                  <a:gd name="T29" fmla="*/ 18 h 22"/>
                  <a:gd name="T30" fmla="*/ 26 w 31"/>
                  <a:gd name="T31" fmla="*/ 15 h 22"/>
                  <a:gd name="T32" fmla="*/ 31 w 31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31" y="8"/>
                      <a:pt x="28" y="6"/>
                      <a:pt x="24" y="6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2"/>
                      <a:pt x="19" y="0"/>
                      <a:pt x="16" y="0"/>
                    </a:cubicBezTo>
                    <a:cubicBezTo>
                      <a:pt x="12" y="0"/>
                      <a:pt x="9" y="2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3" y="6"/>
                      <a:pt x="0" y="8"/>
                      <a:pt x="0" y="10"/>
                    </a:cubicBezTo>
                    <a:cubicBezTo>
                      <a:pt x="0" y="12"/>
                      <a:pt x="2" y="14"/>
                      <a:pt x="5" y="15"/>
                    </a:cubicBezTo>
                    <a:cubicBezTo>
                      <a:pt x="3" y="15"/>
                      <a:pt x="3" y="16"/>
                      <a:pt x="3" y="18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2" y="22"/>
                      <a:pt x="14" y="21"/>
                      <a:pt x="16" y="20"/>
                    </a:cubicBezTo>
                    <a:cubicBezTo>
                      <a:pt x="17" y="21"/>
                      <a:pt x="19" y="22"/>
                      <a:pt x="21" y="22"/>
                    </a:cubicBezTo>
                    <a:cubicBezTo>
                      <a:pt x="25" y="22"/>
                      <a:pt x="28" y="20"/>
                      <a:pt x="28" y="18"/>
                    </a:cubicBezTo>
                    <a:cubicBezTo>
                      <a:pt x="28" y="16"/>
                      <a:pt x="28" y="15"/>
                      <a:pt x="26" y="15"/>
                    </a:cubicBezTo>
                    <a:cubicBezTo>
                      <a:pt x="29" y="14"/>
                      <a:pt x="31" y="12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šļíḑé">
                <a:extLst>
                  <a:ext uri="{FF2B5EF4-FFF2-40B4-BE49-F238E27FC236}">
                    <a16:creationId xmlns:a16="http://schemas.microsoft.com/office/drawing/2014/main" id="{4FD1CB19-B3D5-4435-8CED-7BC8CA4D3D70}"/>
                  </a:ext>
                </a:extLst>
              </p:cNvPr>
              <p:cNvSpPr/>
              <p:nvPr/>
            </p:nvSpPr>
            <p:spPr bwMode="auto">
              <a:xfrm>
                <a:off x="3204" y="2791"/>
                <a:ext cx="19" cy="8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î$ļïḓé">
                <a:extLst>
                  <a:ext uri="{FF2B5EF4-FFF2-40B4-BE49-F238E27FC236}">
                    <a16:creationId xmlns:a16="http://schemas.microsoft.com/office/drawing/2014/main" id="{7E89121C-1796-4B26-A9C8-977070820F51}"/>
                  </a:ext>
                </a:extLst>
              </p:cNvPr>
              <p:cNvSpPr/>
              <p:nvPr/>
            </p:nvSpPr>
            <p:spPr bwMode="auto">
              <a:xfrm>
                <a:off x="3649" y="1757"/>
                <a:ext cx="37" cy="27"/>
              </a:xfrm>
              <a:custGeom>
                <a:avLst/>
                <a:gdLst>
                  <a:gd name="T0" fmla="*/ 18 w 18"/>
                  <a:gd name="T1" fmla="*/ 6 h 13"/>
                  <a:gd name="T2" fmla="*/ 14 w 18"/>
                  <a:gd name="T3" fmla="*/ 3 h 13"/>
                  <a:gd name="T4" fmla="*/ 13 w 18"/>
                  <a:gd name="T5" fmla="*/ 4 h 13"/>
                  <a:gd name="T6" fmla="*/ 13 w 18"/>
                  <a:gd name="T7" fmla="*/ 3 h 13"/>
                  <a:gd name="T8" fmla="*/ 9 w 18"/>
                  <a:gd name="T9" fmla="*/ 0 h 13"/>
                  <a:gd name="T10" fmla="*/ 5 w 18"/>
                  <a:gd name="T11" fmla="*/ 3 h 13"/>
                  <a:gd name="T12" fmla="*/ 5 w 18"/>
                  <a:gd name="T13" fmla="*/ 4 h 13"/>
                  <a:gd name="T14" fmla="*/ 4 w 18"/>
                  <a:gd name="T15" fmla="*/ 3 h 13"/>
                  <a:gd name="T16" fmla="*/ 0 w 18"/>
                  <a:gd name="T17" fmla="*/ 6 h 13"/>
                  <a:gd name="T18" fmla="*/ 3 w 18"/>
                  <a:gd name="T19" fmla="*/ 9 h 13"/>
                  <a:gd name="T20" fmla="*/ 2 w 18"/>
                  <a:gd name="T21" fmla="*/ 10 h 13"/>
                  <a:gd name="T22" fmla="*/ 6 w 18"/>
                  <a:gd name="T23" fmla="*/ 13 h 13"/>
                  <a:gd name="T24" fmla="*/ 9 w 18"/>
                  <a:gd name="T25" fmla="*/ 12 h 13"/>
                  <a:gd name="T26" fmla="*/ 12 w 18"/>
                  <a:gd name="T27" fmla="*/ 13 h 13"/>
                  <a:gd name="T28" fmla="*/ 16 w 18"/>
                  <a:gd name="T29" fmla="*/ 10 h 13"/>
                  <a:gd name="T30" fmla="*/ 15 w 18"/>
                  <a:gd name="T31" fmla="*/ 9 h 13"/>
                  <a:gd name="T32" fmla="*/ 18 w 18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8" y="6"/>
                    </a:moveTo>
                    <a:cubicBezTo>
                      <a:pt x="18" y="5"/>
                      <a:pt x="16" y="3"/>
                      <a:pt x="14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2" y="3"/>
                      <a:pt x="0" y="5"/>
                      <a:pt x="0" y="6"/>
                    </a:cubicBezTo>
                    <a:cubicBezTo>
                      <a:pt x="0" y="7"/>
                      <a:pt x="1" y="8"/>
                      <a:pt x="3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2"/>
                      <a:pt x="3" y="13"/>
                      <a:pt x="6" y="13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10" y="12"/>
                      <a:pt x="11" y="13"/>
                      <a:pt x="12" y="13"/>
                    </a:cubicBezTo>
                    <a:cubicBezTo>
                      <a:pt x="14" y="13"/>
                      <a:pt x="16" y="12"/>
                      <a:pt x="16" y="10"/>
                    </a:cubicBezTo>
                    <a:cubicBezTo>
                      <a:pt x="16" y="10"/>
                      <a:pt x="16" y="9"/>
                      <a:pt x="15" y="9"/>
                    </a:cubicBezTo>
                    <a:cubicBezTo>
                      <a:pt x="17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śḻiḋè">
                <a:extLst>
                  <a:ext uri="{FF2B5EF4-FFF2-40B4-BE49-F238E27FC236}">
                    <a16:creationId xmlns:a16="http://schemas.microsoft.com/office/drawing/2014/main" id="{4F2E194B-7604-4B95-848F-EF09EF58F0CD}"/>
                  </a:ext>
                </a:extLst>
              </p:cNvPr>
              <p:cNvSpPr/>
              <p:nvPr/>
            </p:nvSpPr>
            <p:spPr bwMode="auto">
              <a:xfrm>
                <a:off x="3661" y="1768"/>
                <a:ext cx="11" cy="6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íṧ1îdé">
                <a:extLst>
                  <a:ext uri="{FF2B5EF4-FFF2-40B4-BE49-F238E27FC236}">
                    <a16:creationId xmlns:a16="http://schemas.microsoft.com/office/drawing/2014/main" id="{8ABB22E2-BCF5-4FE4-9508-73FABD3ABD85}"/>
                  </a:ext>
                </a:extLst>
              </p:cNvPr>
              <p:cNvSpPr/>
              <p:nvPr/>
            </p:nvSpPr>
            <p:spPr bwMode="auto">
              <a:xfrm>
                <a:off x="3869" y="1897"/>
                <a:ext cx="38" cy="26"/>
              </a:xfrm>
              <a:custGeom>
                <a:avLst/>
                <a:gdLst>
                  <a:gd name="T0" fmla="*/ 18 w 18"/>
                  <a:gd name="T1" fmla="*/ 6 h 13"/>
                  <a:gd name="T2" fmla="*/ 14 w 18"/>
                  <a:gd name="T3" fmla="*/ 3 h 13"/>
                  <a:gd name="T4" fmla="*/ 12 w 18"/>
                  <a:gd name="T5" fmla="*/ 3 h 13"/>
                  <a:gd name="T6" fmla="*/ 13 w 18"/>
                  <a:gd name="T7" fmla="*/ 3 h 13"/>
                  <a:gd name="T8" fmla="*/ 9 w 18"/>
                  <a:gd name="T9" fmla="*/ 0 h 13"/>
                  <a:gd name="T10" fmla="*/ 5 w 18"/>
                  <a:gd name="T11" fmla="*/ 3 h 13"/>
                  <a:gd name="T12" fmla="*/ 5 w 18"/>
                  <a:gd name="T13" fmla="*/ 3 h 13"/>
                  <a:gd name="T14" fmla="*/ 4 w 18"/>
                  <a:gd name="T15" fmla="*/ 3 h 13"/>
                  <a:gd name="T16" fmla="*/ 0 w 18"/>
                  <a:gd name="T17" fmla="*/ 6 h 13"/>
                  <a:gd name="T18" fmla="*/ 3 w 18"/>
                  <a:gd name="T19" fmla="*/ 8 h 13"/>
                  <a:gd name="T20" fmla="*/ 2 w 18"/>
                  <a:gd name="T21" fmla="*/ 10 h 13"/>
                  <a:gd name="T22" fmla="*/ 5 w 18"/>
                  <a:gd name="T23" fmla="*/ 13 h 13"/>
                  <a:gd name="T24" fmla="*/ 9 w 18"/>
                  <a:gd name="T25" fmla="*/ 12 h 13"/>
                  <a:gd name="T26" fmla="*/ 12 w 18"/>
                  <a:gd name="T27" fmla="*/ 13 h 13"/>
                  <a:gd name="T28" fmla="*/ 16 w 18"/>
                  <a:gd name="T29" fmla="*/ 10 h 13"/>
                  <a:gd name="T30" fmla="*/ 15 w 18"/>
                  <a:gd name="T31" fmla="*/ 8 h 13"/>
                  <a:gd name="T32" fmla="*/ 18 w 18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8" y="6"/>
                    </a:moveTo>
                    <a:cubicBezTo>
                      <a:pt x="18" y="4"/>
                      <a:pt x="16" y="3"/>
                      <a:pt x="14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2" y="3"/>
                      <a:pt x="0" y="4"/>
                      <a:pt x="0" y="6"/>
                    </a:cubicBezTo>
                    <a:cubicBezTo>
                      <a:pt x="0" y="7"/>
                      <a:pt x="1" y="8"/>
                      <a:pt x="3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2"/>
                      <a:pt x="3" y="13"/>
                      <a:pt x="5" y="13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9" y="12"/>
                      <a:pt x="11" y="13"/>
                      <a:pt x="12" y="13"/>
                    </a:cubicBezTo>
                    <a:cubicBezTo>
                      <a:pt x="14" y="13"/>
                      <a:pt x="16" y="12"/>
                      <a:pt x="16" y="10"/>
                    </a:cubicBezTo>
                    <a:cubicBezTo>
                      <a:pt x="16" y="9"/>
                      <a:pt x="16" y="9"/>
                      <a:pt x="15" y="8"/>
                    </a:cubicBezTo>
                    <a:cubicBezTo>
                      <a:pt x="17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şḷíḑê">
                <a:extLst>
                  <a:ext uri="{FF2B5EF4-FFF2-40B4-BE49-F238E27FC236}">
                    <a16:creationId xmlns:a16="http://schemas.microsoft.com/office/drawing/2014/main" id="{7AF27829-8395-482D-A8A3-DDFC4095AB2D}"/>
                  </a:ext>
                </a:extLst>
              </p:cNvPr>
              <p:cNvSpPr/>
              <p:nvPr/>
            </p:nvSpPr>
            <p:spPr bwMode="auto">
              <a:xfrm>
                <a:off x="3882" y="1907"/>
                <a:ext cx="10" cy="4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ṣlíḍê">
                <a:extLst>
                  <a:ext uri="{FF2B5EF4-FFF2-40B4-BE49-F238E27FC236}">
                    <a16:creationId xmlns:a16="http://schemas.microsoft.com/office/drawing/2014/main" id="{796B7AB9-98B7-4DFD-BCB5-B547D52596B2}"/>
                  </a:ext>
                </a:extLst>
              </p:cNvPr>
              <p:cNvSpPr/>
              <p:nvPr/>
            </p:nvSpPr>
            <p:spPr bwMode="auto">
              <a:xfrm>
                <a:off x="3823" y="1791"/>
                <a:ext cx="38" cy="25"/>
              </a:xfrm>
              <a:custGeom>
                <a:avLst/>
                <a:gdLst>
                  <a:gd name="T0" fmla="*/ 18 w 18"/>
                  <a:gd name="T1" fmla="*/ 5 h 12"/>
                  <a:gd name="T2" fmla="*/ 14 w 18"/>
                  <a:gd name="T3" fmla="*/ 3 h 12"/>
                  <a:gd name="T4" fmla="*/ 13 w 18"/>
                  <a:gd name="T5" fmla="*/ 3 h 12"/>
                  <a:gd name="T6" fmla="*/ 13 w 18"/>
                  <a:gd name="T7" fmla="*/ 2 h 12"/>
                  <a:gd name="T8" fmla="*/ 9 w 18"/>
                  <a:gd name="T9" fmla="*/ 0 h 12"/>
                  <a:gd name="T10" fmla="*/ 5 w 18"/>
                  <a:gd name="T11" fmla="*/ 2 h 12"/>
                  <a:gd name="T12" fmla="*/ 5 w 18"/>
                  <a:gd name="T13" fmla="*/ 3 h 12"/>
                  <a:gd name="T14" fmla="*/ 4 w 18"/>
                  <a:gd name="T15" fmla="*/ 3 h 12"/>
                  <a:gd name="T16" fmla="*/ 0 w 18"/>
                  <a:gd name="T17" fmla="*/ 5 h 12"/>
                  <a:gd name="T18" fmla="*/ 3 w 18"/>
                  <a:gd name="T19" fmla="*/ 8 h 12"/>
                  <a:gd name="T20" fmla="*/ 2 w 18"/>
                  <a:gd name="T21" fmla="*/ 10 h 12"/>
                  <a:gd name="T22" fmla="*/ 6 w 18"/>
                  <a:gd name="T23" fmla="*/ 12 h 12"/>
                  <a:gd name="T24" fmla="*/ 9 w 18"/>
                  <a:gd name="T25" fmla="*/ 11 h 12"/>
                  <a:gd name="T26" fmla="*/ 12 w 18"/>
                  <a:gd name="T27" fmla="*/ 12 h 12"/>
                  <a:gd name="T28" fmla="*/ 16 w 18"/>
                  <a:gd name="T29" fmla="*/ 10 h 12"/>
                  <a:gd name="T30" fmla="*/ 15 w 18"/>
                  <a:gd name="T31" fmla="*/ 8 h 12"/>
                  <a:gd name="T32" fmla="*/ 18 w 18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2">
                    <a:moveTo>
                      <a:pt x="18" y="5"/>
                    </a:moveTo>
                    <a:cubicBezTo>
                      <a:pt x="18" y="4"/>
                      <a:pt x="16" y="3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2" y="3"/>
                      <a:pt x="0" y="4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4" y="12"/>
                      <a:pt x="6" y="12"/>
                    </a:cubicBezTo>
                    <a:cubicBezTo>
                      <a:pt x="7" y="12"/>
                      <a:pt x="8" y="12"/>
                      <a:pt x="9" y="11"/>
                    </a:cubicBezTo>
                    <a:cubicBezTo>
                      <a:pt x="10" y="12"/>
                      <a:pt x="11" y="12"/>
                      <a:pt x="12" y="12"/>
                    </a:cubicBezTo>
                    <a:cubicBezTo>
                      <a:pt x="14" y="12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5" y="8"/>
                    </a:cubicBezTo>
                    <a:cubicBezTo>
                      <a:pt x="17" y="8"/>
                      <a:pt x="18" y="7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î$lîdé">
                <a:extLst>
                  <a:ext uri="{FF2B5EF4-FFF2-40B4-BE49-F238E27FC236}">
                    <a16:creationId xmlns:a16="http://schemas.microsoft.com/office/drawing/2014/main" id="{CE0E8E7D-D9A8-410D-9554-D29DCBC19463}"/>
                  </a:ext>
                </a:extLst>
              </p:cNvPr>
              <p:cNvSpPr/>
              <p:nvPr/>
            </p:nvSpPr>
            <p:spPr bwMode="auto">
              <a:xfrm>
                <a:off x="3836" y="1801"/>
                <a:ext cx="12" cy="4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íSļíďe">
                <a:extLst>
                  <a:ext uri="{FF2B5EF4-FFF2-40B4-BE49-F238E27FC236}">
                    <a16:creationId xmlns:a16="http://schemas.microsoft.com/office/drawing/2014/main" id="{FA70FF9C-9D6B-47E2-99C0-BE1207E6F8B1}"/>
                  </a:ext>
                </a:extLst>
              </p:cNvPr>
              <p:cNvSpPr/>
              <p:nvPr/>
            </p:nvSpPr>
            <p:spPr bwMode="auto">
              <a:xfrm>
                <a:off x="4106" y="1778"/>
                <a:ext cx="37" cy="27"/>
              </a:xfrm>
              <a:custGeom>
                <a:avLst/>
                <a:gdLst>
                  <a:gd name="T0" fmla="*/ 18 w 18"/>
                  <a:gd name="T1" fmla="*/ 6 h 13"/>
                  <a:gd name="T2" fmla="*/ 14 w 18"/>
                  <a:gd name="T3" fmla="*/ 4 h 13"/>
                  <a:gd name="T4" fmla="*/ 13 w 18"/>
                  <a:gd name="T5" fmla="*/ 4 h 13"/>
                  <a:gd name="T6" fmla="*/ 13 w 18"/>
                  <a:gd name="T7" fmla="*/ 3 h 13"/>
                  <a:gd name="T8" fmla="*/ 9 w 18"/>
                  <a:gd name="T9" fmla="*/ 0 h 13"/>
                  <a:gd name="T10" fmla="*/ 5 w 18"/>
                  <a:gd name="T11" fmla="*/ 3 h 13"/>
                  <a:gd name="T12" fmla="*/ 6 w 18"/>
                  <a:gd name="T13" fmla="*/ 4 h 13"/>
                  <a:gd name="T14" fmla="*/ 4 w 18"/>
                  <a:gd name="T15" fmla="*/ 4 h 13"/>
                  <a:gd name="T16" fmla="*/ 0 w 18"/>
                  <a:gd name="T17" fmla="*/ 6 h 13"/>
                  <a:gd name="T18" fmla="*/ 3 w 18"/>
                  <a:gd name="T19" fmla="*/ 9 h 13"/>
                  <a:gd name="T20" fmla="*/ 2 w 18"/>
                  <a:gd name="T21" fmla="*/ 10 h 13"/>
                  <a:gd name="T22" fmla="*/ 6 w 18"/>
                  <a:gd name="T23" fmla="*/ 13 h 13"/>
                  <a:gd name="T24" fmla="*/ 9 w 18"/>
                  <a:gd name="T25" fmla="*/ 12 h 13"/>
                  <a:gd name="T26" fmla="*/ 13 w 18"/>
                  <a:gd name="T27" fmla="*/ 13 h 13"/>
                  <a:gd name="T28" fmla="*/ 17 w 18"/>
                  <a:gd name="T29" fmla="*/ 10 h 13"/>
                  <a:gd name="T30" fmla="*/ 15 w 18"/>
                  <a:gd name="T31" fmla="*/ 9 h 13"/>
                  <a:gd name="T32" fmla="*/ 18 w 18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8" y="6"/>
                    </a:moveTo>
                    <a:cubicBezTo>
                      <a:pt x="18" y="5"/>
                      <a:pt x="16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2"/>
                      <a:pt x="11" y="0"/>
                      <a:pt x="9" y="0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5" y="3"/>
                      <a:pt x="5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2" y="4"/>
                      <a:pt x="0" y="5"/>
                      <a:pt x="0" y="6"/>
                    </a:cubicBezTo>
                    <a:cubicBezTo>
                      <a:pt x="0" y="7"/>
                      <a:pt x="1" y="8"/>
                      <a:pt x="3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2"/>
                      <a:pt x="4" y="13"/>
                      <a:pt x="6" y="13"/>
                    </a:cubicBezTo>
                    <a:cubicBezTo>
                      <a:pt x="7" y="13"/>
                      <a:pt x="9" y="13"/>
                      <a:pt x="9" y="12"/>
                    </a:cubicBezTo>
                    <a:cubicBezTo>
                      <a:pt x="10" y="13"/>
                      <a:pt x="11" y="13"/>
                      <a:pt x="13" y="13"/>
                    </a:cubicBezTo>
                    <a:cubicBezTo>
                      <a:pt x="15" y="13"/>
                      <a:pt x="17" y="12"/>
                      <a:pt x="17" y="10"/>
                    </a:cubicBezTo>
                    <a:cubicBezTo>
                      <a:pt x="17" y="10"/>
                      <a:pt x="16" y="9"/>
                      <a:pt x="15" y="9"/>
                    </a:cubicBezTo>
                    <a:cubicBezTo>
                      <a:pt x="17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î$lidê">
                <a:extLst>
                  <a:ext uri="{FF2B5EF4-FFF2-40B4-BE49-F238E27FC236}">
                    <a16:creationId xmlns:a16="http://schemas.microsoft.com/office/drawing/2014/main" id="{31D0845E-4562-4150-AA9D-727AA517CA3E}"/>
                  </a:ext>
                </a:extLst>
              </p:cNvPr>
              <p:cNvSpPr/>
              <p:nvPr/>
            </p:nvSpPr>
            <p:spPr bwMode="auto">
              <a:xfrm>
                <a:off x="4121" y="1791"/>
                <a:ext cx="10" cy="4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ṣḷiḓé">
                <a:extLst>
                  <a:ext uri="{FF2B5EF4-FFF2-40B4-BE49-F238E27FC236}">
                    <a16:creationId xmlns:a16="http://schemas.microsoft.com/office/drawing/2014/main" id="{7CF74A16-482F-45D6-814E-839B70ADC4C2}"/>
                  </a:ext>
                </a:extLst>
              </p:cNvPr>
              <p:cNvSpPr/>
              <p:nvPr/>
            </p:nvSpPr>
            <p:spPr bwMode="auto">
              <a:xfrm>
                <a:off x="3936" y="1718"/>
                <a:ext cx="37" cy="27"/>
              </a:xfrm>
              <a:custGeom>
                <a:avLst/>
                <a:gdLst>
                  <a:gd name="T0" fmla="*/ 18 w 18"/>
                  <a:gd name="T1" fmla="*/ 6 h 13"/>
                  <a:gd name="T2" fmla="*/ 14 w 18"/>
                  <a:gd name="T3" fmla="*/ 3 h 13"/>
                  <a:gd name="T4" fmla="*/ 13 w 18"/>
                  <a:gd name="T5" fmla="*/ 4 h 13"/>
                  <a:gd name="T6" fmla="*/ 13 w 18"/>
                  <a:gd name="T7" fmla="*/ 3 h 13"/>
                  <a:gd name="T8" fmla="*/ 9 w 18"/>
                  <a:gd name="T9" fmla="*/ 0 h 13"/>
                  <a:gd name="T10" fmla="*/ 5 w 18"/>
                  <a:gd name="T11" fmla="*/ 3 h 13"/>
                  <a:gd name="T12" fmla="*/ 5 w 18"/>
                  <a:gd name="T13" fmla="*/ 4 h 13"/>
                  <a:gd name="T14" fmla="*/ 4 w 18"/>
                  <a:gd name="T15" fmla="*/ 3 h 13"/>
                  <a:gd name="T16" fmla="*/ 0 w 18"/>
                  <a:gd name="T17" fmla="*/ 6 h 13"/>
                  <a:gd name="T18" fmla="*/ 3 w 18"/>
                  <a:gd name="T19" fmla="*/ 9 h 13"/>
                  <a:gd name="T20" fmla="*/ 2 w 18"/>
                  <a:gd name="T21" fmla="*/ 10 h 13"/>
                  <a:gd name="T22" fmla="*/ 6 w 18"/>
                  <a:gd name="T23" fmla="*/ 13 h 13"/>
                  <a:gd name="T24" fmla="*/ 9 w 18"/>
                  <a:gd name="T25" fmla="*/ 12 h 13"/>
                  <a:gd name="T26" fmla="*/ 12 w 18"/>
                  <a:gd name="T27" fmla="*/ 13 h 13"/>
                  <a:gd name="T28" fmla="*/ 16 w 18"/>
                  <a:gd name="T29" fmla="*/ 10 h 13"/>
                  <a:gd name="T30" fmla="*/ 15 w 18"/>
                  <a:gd name="T31" fmla="*/ 9 h 13"/>
                  <a:gd name="T32" fmla="*/ 18 w 18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8" y="6"/>
                    </a:moveTo>
                    <a:cubicBezTo>
                      <a:pt x="18" y="5"/>
                      <a:pt x="16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1"/>
                      <a:pt x="11" y="0"/>
                      <a:pt x="9" y="0"/>
                    </a:cubicBezTo>
                    <a:cubicBezTo>
                      <a:pt x="7" y="0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2" y="3"/>
                      <a:pt x="0" y="5"/>
                      <a:pt x="0" y="6"/>
                    </a:cubicBezTo>
                    <a:cubicBezTo>
                      <a:pt x="0" y="7"/>
                      <a:pt x="1" y="8"/>
                      <a:pt x="3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2"/>
                      <a:pt x="4" y="13"/>
                      <a:pt x="6" y="13"/>
                    </a:cubicBezTo>
                    <a:cubicBezTo>
                      <a:pt x="7" y="13"/>
                      <a:pt x="8" y="12"/>
                      <a:pt x="9" y="12"/>
                    </a:cubicBezTo>
                    <a:cubicBezTo>
                      <a:pt x="10" y="12"/>
                      <a:pt x="11" y="13"/>
                      <a:pt x="12" y="13"/>
                    </a:cubicBezTo>
                    <a:cubicBezTo>
                      <a:pt x="15" y="13"/>
                      <a:pt x="16" y="12"/>
                      <a:pt x="16" y="10"/>
                    </a:cubicBezTo>
                    <a:cubicBezTo>
                      <a:pt x="16" y="10"/>
                      <a:pt x="16" y="9"/>
                      <a:pt x="15" y="9"/>
                    </a:cubicBezTo>
                    <a:cubicBezTo>
                      <a:pt x="17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$ḷîḓe">
                <a:extLst>
                  <a:ext uri="{FF2B5EF4-FFF2-40B4-BE49-F238E27FC236}">
                    <a16:creationId xmlns:a16="http://schemas.microsoft.com/office/drawing/2014/main" id="{D58A6796-CBA4-4B7F-8C72-B66BD6540A23}"/>
                  </a:ext>
                </a:extLst>
              </p:cNvPr>
              <p:cNvSpPr/>
              <p:nvPr/>
            </p:nvSpPr>
            <p:spPr bwMode="auto">
              <a:xfrm>
                <a:off x="3950" y="1731"/>
                <a:ext cx="11" cy="4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ṩḻiḍe">
                <a:extLst>
                  <a:ext uri="{FF2B5EF4-FFF2-40B4-BE49-F238E27FC236}">
                    <a16:creationId xmlns:a16="http://schemas.microsoft.com/office/drawing/2014/main" id="{76E9E01D-95F1-4966-9C0D-E9B6677543C5}"/>
                  </a:ext>
                </a:extLst>
              </p:cNvPr>
              <p:cNvSpPr/>
              <p:nvPr/>
            </p:nvSpPr>
            <p:spPr bwMode="auto">
              <a:xfrm>
                <a:off x="3990" y="1832"/>
                <a:ext cx="37" cy="27"/>
              </a:xfrm>
              <a:custGeom>
                <a:avLst/>
                <a:gdLst>
                  <a:gd name="T0" fmla="*/ 18 w 18"/>
                  <a:gd name="T1" fmla="*/ 6 h 13"/>
                  <a:gd name="T2" fmla="*/ 14 w 18"/>
                  <a:gd name="T3" fmla="*/ 4 h 13"/>
                  <a:gd name="T4" fmla="*/ 12 w 18"/>
                  <a:gd name="T5" fmla="*/ 4 h 13"/>
                  <a:gd name="T6" fmla="*/ 12 w 18"/>
                  <a:gd name="T7" fmla="*/ 3 h 13"/>
                  <a:gd name="T8" fmla="*/ 9 w 18"/>
                  <a:gd name="T9" fmla="*/ 0 h 13"/>
                  <a:gd name="T10" fmla="*/ 5 w 18"/>
                  <a:gd name="T11" fmla="*/ 3 h 13"/>
                  <a:gd name="T12" fmla="*/ 5 w 18"/>
                  <a:gd name="T13" fmla="*/ 4 h 13"/>
                  <a:gd name="T14" fmla="*/ 3 w 18"/>
                  <a:gd name="T15" fmla="*/ 4 h 13"/>
                  <a:gd name="T16" fmla="*/ 0 w 18"/>
                  <a:gd name="T17" fmla="*/ 6 h 13"/>
                  <a:gd name="T18" fmla="*/ 2 w 18"/>
                  <a:gd name="T19" fmla="*/ 9 h 13"/>
                  <a:gd name="T20" fmla="*/ 1 w 18"/>
                  <a:gd name="T21" fmla="*/ 10 h 13"/>
                  <a:gd name="T22" fmla="*/ 5 w 18"/>
                  <a:gd name="T23" fmla="*/ 13 h 13"/>
                  <a:gd name="T24" fmla="*/ 9 w 18"/>
                  <a:gd name="T25" fmla="*/ 12 h 13"/>
                  <a:gd name="T26" fmla="*/ 12 w 18"/>
                  <a:gd name="T27" fmla="*/ 13 h 13"/>
                  <a:gd name="T28" fmla="*/ 16 w 18"/>
                  <a:gd name="T29" fmla="*/ 10 h 13"/>
                  <a:gd name="T30" fmla="*/ 15 w 18"/>
                  <a:gd name="T31" fmla="*/ 9 h 13"/>
                  <a:gd name="T32" fmla="*/ 18 w 18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8" y="6"/>
                    </a:moveTo>
                    <a:cubicBezTo>
                      <a:pt x="18" y="5"/>
                      <a:pt x="16" y="4"/>
                      <a:pt x="14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6" y="0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1" y="10"/>
                      <a:pt x="1" y="10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3"/>
                      <a:pt x="16" y="12"/>
                      <a:pt x="16" y="10"/>
                    </a:cubicBezTo>
                    <a:cubicBezTo>
                      <a:pt x="16" y="10"/>
                      <a:pt x="15" y="9"/>
                      <a:pt x="15" y="9"/>
                    </a:cubicBezTo>
                    <a:cubicBezTo>
                      <a:pt x="16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iṣļîḋe">
                <a:extLst>
                  <a:ext uri="{FF2B5EF4-FFF2-40B4-BE49-F238E27FC236}">
                    <a16:creationId xmlns:a16="http://schemas.microsoft.com/office/drawing/2014/main" id="{E0C5CFA5-1B8B-4DF3-B2B2-EDB2F3402DEE}"/>
                  </a:ext>
                </a:extLst>
              </p:cNvPr>
              <p:cNvSpPr/>
              <p:nvPr/>
            </p:nvSpPr>
            <p:spPr bwMode="auto">
              <a:xfrm>
                <a:off x="4002" y="1845"/>
                <a:ext cx="10" cy="4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iṡ1îḓè">
                <a:extLst>
                  <a:ext uri="{FF2B5EF4-FFF2-40B4-BE49-F238E27FC236}">
                    <a16:creationId xmlns:a16="http://schemas.microsoft.com/office/drawing/2014/main" id="{0DC29EFA-1BF5-4A0E-986C-CB6FC0E2609A}"/>
                  </a:ext>
                </a:extLst>
              </p:cNvPr>
              <p:cNvSpPr/>
              <p:nvPr/>
            </p:nvSpPr>
            <p:spPr bwMode="auto">
              <a:xfrm>
                <a:off x="4008" y="1917"/>
                <a:ext cx="38" cy="27"/>
              </a:xfrm>
              <a:custGeom>
                <a:avLst/>
                <a:gdLst>
                  <a:gd name="T0" fmla="*/ 18 w 18"/>
                  <a:gd name="T1" fmla="*/ 6 h 13"/>
                  <a:gd name="T2" fmla="*/ 14 w 18"/>
                  <a:gd name="T3" fmla="*/ 4 h 13"/>
                  <a:gd name="T4" fmla="*/ 12 w 18"/>
                  <a:gd name="T5" fmla="*/ 4 h 13"/>
                  <a:gd name="T6" fmla="*/ 12 w 18"/>
                  <a:gd name="T7" fmla="*/ 3 h 13"/>
                  <a:gd name="T8" fmla="*/ 9 w 18"/>
                  <a:gd name="T9" fmla="*/ 0 h 13"/>
                  <a:gd name="T10" fmla="*/ 5 w 18"/>
                  <a:gd name="T11" fmla="*/ 3 h 13"/>
                  <a:gd name="T12" fmla="*/ 5 w 18"/>
                  <a:gd name="T13" fmla="*/ 4 h 13"/>
                  <a:gd name="T14" fmla="*/ 3 w 18"/>
                  <a:gd name="T15" fmla="*/ 4 h 13"/>
                  <a:gd name="T16" fmla="*/ 0 w 18"/>
                  <a:gd name="T17" fmla="*/ 6 h 13"/>
                  <a:gd name="T18" fmla="*/ 2 w 18"/>
                  <a:gd name="T19" fmla="*/ 9 h 13"/>
                  <a:gd name="T20" fmla="*/ 1 w 18"/>
                  <a:gd name="T21" fmla="*/ 11 h 13"/>
                  <a:gd name="T22" fmla="*/ 5 w 18"/>
                  <a:gd name="T23" fmla="*/ 13 h 13"/>
                  <a:gd name="T24" fmla="*/ 9 w 18"/>
                  <a:gd name="T25" fmla="*/ 12 h 13"/>
                  <a:gd name="T26" fmla="*/ 12 w 18"/>
                  <a:gd name="T27" fmla="*/ 13 h 13"/>
                  <a:gd name="T28" fmla="*/ 16 w 18"/>
                  <a:gd name="T29" fmla="*/ 11 h 13"/>
                  <a:gd name="T30" fmla="*/ 15 w 18"/>
                  <a:gd name="T31" fmla="*/ 9 h 13"/>
                  <a:gd name="T32" fmla="*/ 18 w 18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8" y="6"/>
                    </a:moveTo>
                    <a:cubicBezTo>
                      <a:pt x="18" y="5"/>
                      <a:pt x="16" y="4"/>
                      <a:pt x="14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2"/>
                      <a:pt x="11" y="0"/>
                      <a:pt x="9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2"/>
                      <a:pt x="3" y="13"/>
                      <a:pt x="5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3"/>
                      <a:pt x="16" y="12"/>
                      <a:pt x="16" y="11"/>
                    </a:cubicBezTo>
                    <a:cubicBezTo>
                      <a:pt x="16" y="10"/>
                      <a:pt x="15" y="9"/>
                      <a:pt x="15" y="9"/>
                    </a:cubicBezTo>
                    <a:cubicBezTo>
                      <a:pt x="16" y="8"/>
                      <a:pt x="18" y="7"/>
                      <a:pt x="1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Sļídê">
                <a:extLst>
                  <a:ext uri="{FF2B5EF4-FFF2-40B4-BE49-F238E27FC236}">
                    <a16:creationId xmlns:a16="http://schemas.microsoft.com/office/drawing/2014/main" id="{33F050D1-1E09-4AE7-AAD3-8241B0EBC4BE}"/>
                  </a:ext>
                </a:extLst>
              </p:cNvPr>
              <p:cNvSpPr/>
              <p:nvPr/>
            </p:nvSpPr>
            <p:spPr bwMode="auto">
              <a:xfrm>
                <a:off x="4021" y="1930"/>
                <a:ext cx="10" cy="4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iṣľïḓê">
                <a:extLst>
                  <a:ext uri="{FF2B5EF4-FFF2-40B4-BE49-F238E27FC236}">
                    <a16:creationId xmlns:a16="http://schemas.microsoft.com/office/drawing/2014/main" id="{D8B4B049-B760-4299-BE84-63ACB9968EBF}"/>
                  </a:ext>
                </a:extLst>
              </p:cNvPr>
              <p:cNvSpPr/>
              <p:nvPr/>
            </p:nvSpPr>
            <p:spPr bwMode="auto">
              <a:xfrm>
                <a:off x="5159" y="2536"/>
                <a:ext cx="67" cy="45"/>
              </a:xfrm>
              <a:custGeom>
                <a:avLst/>
                <a:gdLst>
                  <a:gd name="T0" fmla="*/ 32 w 32"/>
                  <a:gd name="T1" fmla="*/ 10 h 22"/>
                  <a:gd name="T2" fmla="*/ 25 w 32"/>
                  <a:gd name="T3" fmla="*/ 6 h 22"/>
                  <a:gd name="T4" fmla="*/ 23 w 32"/>
                  <a:gd name="T5" fmla="*/ 6 h 22"/>
                  <a:gd name="T6" fmla="*/ 23 w 32"/>
                  <a:gd name="T7" fmla="*/ 5 h 22"/>
                  <a:gd name="T8" fmla="*/ 16 w 32"/>
                  <a:gd name="T9" fmla="*/ 0 h 22"/>
                  <a:gd name="T10" fmla="*/ 9 w 32"/>
                  <a:gd name="T11" fmla="*/ 5 h 22"/>
                  <a:gd name="T12" fmla="*/ 10 w 32"/>
                  <a:gd name="T13" fmla="*/ 6 h 22"/>
                  <a:gd name="T14" fmla="*/ 7 w 32"/>
                  <a:gd name="T15" fmla="*/ 6 h 22"/>
                  <a:gd name="T16" fmla="*/ 0 w 32"/>
                  <a:gd name="T17" fmla="*/ 10 h 22"/>
                  <a:gd name="T18" fmla="*/ 5 w 32"/>
                  <a:gd name="T19" fmla="*/ 15 h 22"/>
                  <a:gd name="T20" fmla="*/ 3 w 32"/>
                  <a:gd name="T21" fmla="*/ 18 h 22"/>
                  <a:gd name="T22" fmla="*/ 10 w 32"/>
                  <a:gd name="T23" fmla="*/ 22 h 22"/>
                  <a:gd name="T24" fmla="*/ 16 w 32"/>
                  <a:gd name="T25" fmla="*/ 20 h 22"/>
                  <a:gd name="T26" fmla="*/ 22 w 32"/>
                  <a:gd name="T27" fmla="*/ 22 h 22"/>
                  <a:gd name="T28" fmla="*/ 29 w 32"/>
                  <a:gd name="T29" fmla="*/ 18 h 22"/>
                  <a:gd name="T30" fmla="*/ 27 w 32"/>
                  <a:gd name="T31" fmla="*/ 15 h 22"/>
                  <a:gd name="T32" fmla="*/ 32 w 32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2">
                    <a:moveTo>
                      <a:pt x="32" y="10"/>
                    </a:moveTo>
                    <a:cubicBezTo>
                      <a:pt x="32" y="8"/>
                      <a:pt x="29" y="6"/>
                      <a:pt x="25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2"/>
                      <a:pt x="20" y="0"/>
                      <a:pt x="16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2"/>
                      <a:pt x="3" y="14"/>
                      <a:pt x="5" y="15"/>
                    </a:cubicBezTo>
                    <a:cubicBezTo>
                      <a:pt x="4" y="16"/>
                      <a:pt x="3" y="17"/>
                      <a:pt x="3" y="18"/>
                    </a:cubicBezTo>
                    <a:cubicBezTo>
                      <a:pt x="3" y="20"/>
                      <a:pt x="7" y="22"/>
                      <a:pt x="10" y="22"/>
                    </a:cubicBezTo>
                    <a:cubicBezTo>
                      <a:pt x="13" y="22"/>
                      <a:pt x="15" y="22"/>
                      <a:pt x="16" y="20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6" y="22"/>
                      <a:pt x="29" y="20"/>
                      <a:pt x="29" y="18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30" y="14"/>
                      <a:pt x="32" y="12"/>
                      <a:pt x="3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ŝlíďè">
                <a:extLst>
                  <a:ext uri="{FF2B5EF4-FFF2-40B4-BE49-F238E27FC236}">
                    <a16:creationId xmlns:a16="http://schemas.microsoft.com/office/drawing/2014/main" id="{4BB03781-2DEB-49B5-9F56-EB1FAADE8315}"/>
                  </a:ext>
                </a:extLst>
              </p:cNvPr>
              <p:cNvSpPr/>
              <p:nvPr/>
            </p:nvSpPr>
            <p:spPr bwMode="auto">
              <a:xfrm>
                <a:off x="5184" y="2554"/>
                <a:ext cx="19" cy="9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ṡḻidè">
                <a:extLst>
                  <a:ext uri="{FF2B5EF4-FFF2-40B4-BE49-F238E27FC236}">
                    <a16:creationId xmlns:a16="http://schemas.microsoft.com/office/drawing/2014/main" id="{D0D04B06-FF4B-4F36-BF3D-765EB0373748}"/>
                  </a:ext>
                </a:extLst>
              </p:cNvPr>
              <p:cNvSpPr/>
              <p:nvPr/>
            </p:nvSpPr>
            <p:spPr bwMode="auto">
              <a:xfrm>
                <a:off x="4592" y="2681"/>
                <a:ext cx="67" cy="48"/>
              </a:xfrm>
              <a:custGeom>
                <a:avLst/>
                <a:gdLst>
                  <a:gd name="T0" fmla="*/ 32 w 32"/>
                  <a:gd name="T1" fmla="*/ 11 h 23"/>
                  <a:gd name="T2" fmla="*/ 25 w 32"/>
                  <a:gd name="T3" fmla="*/ 6 h 23"/>
                  <a:gd name="T4" fmla="*/ 23 w 32"/>
                  <a:gd name="T5" fmla="*/ 6 h 23"/>
                  <a:gd name="T6" fmla="*/ 23 w 32"/>
                  <a:gd name="T7" fmla="*/ 5 h 23"/>
                  <a:gd name="T8" fmla="*/ 16 w 32"/>
                  <a:gd name="T9" fmla="*/ 0 h 23"/>
                  <a:gd name="T10" fmla="*/ 9 w 32"/>
                  <a:gd name="T11" fmla="*/ 5 h 23"/>
                  <a:gd name="T12" fmla="*/ 10 w 32"/>
                  <a:gd name="T13" fmla="*/ 6 h 23"/>
                  <a:gd name="T14" fmla="*/ 7 w 32"/>
                  <a:gd name="T15" fmla="*/ 6 h 23"/>
                  <a:gd name="T16" fmla="*/ 0 w 32"/>
                  <a:gd name="T17" fmla="*/ 11 h 23"/>
                  <a:gd name="T18" fmla="*/ 5 w 32"/>
                  <a:gd name="T19" fmla="*/ 15 h 23"/>
                  <a:gd name="T20" fmla="*/ 4 w 32"/>
                  <a:gd name="T21" fmla="*/ 18 h 23"/>
                  <a:gd name="T22" fmla="*/ 10 w 32"/>
                  <a:gd name="T23" fmla="*/ 23 h 23"/>
                  <a:gd name="T24" fmla="*/ 16 w 32"/>
                  <a:gd name="T25" fmla="*/ 21 h 23"/>
                  <a:gd name="T26" fmla="*/ 22 w 32"/>
                  <a:gd name="T27" fmla="*/ 23 h 23"/>
                  <a:gd name="T28" fmla="*/ 29 w 32"/>
                  <a:gd name="T29" fmla="*/ 18 h 23"/>
                  <a:gd name="T30" fmla="*/ 27 w 32"/>
                  <a:gd name="T31" fmla="*/ 15 h 23"/>
                  <a:gd name="T32" fmla="*/ 32 w 32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3">
                    <a:moveTo>
                      <a:pt x="32" y="11"/>
                    </a:moveTo>
                    <a:cubicBezTo>
                      <a:pt x="32" y="8"/>
                      <a:pt x="29" y="6"/>
                      <a:pt x="25" y="6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3" y="2"/>
                      <a:pt x="20" y="0"/>
                      <a:pt x="16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4" y="6"/>
                      <a:pt x="0" y="8"/>
                      <a:pt x="0" y="11"/>
                    </a:cubicBezTo>
                    <a:cubicBezTo>
                      <a:pt x="0" y="13"/>
                      <a:pt x="3" y="15"/>
                      <a:pt x="5" y="15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4" y="21"/>
                      <a:pt x="7" y="23"/>
                      <a:pt x="10" y="23"/>
                    </a:cubicBezTo>
                    <a:cubicBezTo>
                      <a:pt x="13" y="23"/>
                      <a:pt x="15" y="22"/>
                      <a:pt x="16" y="21"/>
                    </a:cubicBezTo>
                    <a:cubicBezTo>
                      <a:pt x="17" y="22"/>
                      <a:pt x="20" y="23"/>
                      <a:pt x="22" y="23"/>
                    </a:cubicBezTo>
                    <a:cubicBezTo>
                      <a:pt x="26" y="23"/>
                      <a:pt x="29" y="21"/>
                      <a:pt x="29" y="18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30" y="15"/>
                      <a:pt x="32" y="13"/>
                      <a:pt x="3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šľîďè">
                <a:extLst>
                  <a:ext uri="{FF2B5EF4-FFF2-40B4-BE49-F238E27FC236}">
                    <a16:creationId xmlns:a16="http://schemas.microsoft.com/office/drawing/2014/main" id="{A6D5EA33-6AAE-4DD1-8275-0D86A772D911}"/>
                  </a:ext>
                </a:extLst>
              </p:cNvPr>
              <p:cNvSpPr/>
              <p:nvPr/>
            </p:nvSpPr>
            <p:spPr bwMode="auto">
              <a:xfrm>
                <a:off x="4617" y="2702"/>
                <a:ext cx="19" cy="6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ṡļídé">
                <a:extLst>
                  <a:ext uri="{FF2B5EF4-FFF2-40B4-BE49-F238E27FC236}">
                    <a16:creationId xmlns:a16="http://schemas.microsoft.com/office/drawing/2014/main" id="{E3488898-8875-4BEC-BDE8-C6DB212CFE5A}"/>
                  </a:ext>
                </a:extLst>
              </p:cNvPr>
              <p:cNvSpPr/>
              <p:nvPr/>
            </p:nvSpPr>
            <p:spPr bwMode="auto">
              <a:xfrm>
                <a:off x="4785" y="2776"/>
                <a:ext cx="67" cy="46"/>
              </a:xfrm>
              <a:custGeom>
                <a:avLst/>
                <a:gdLst>
                  <a:gd name="T0" fmla="*/ 32 w 32"/>
                  <a:gd name="T1" fmla="*/ 10 h 22"/>
                  <a:gd name="T2" fmla="*/ 25 w 32"/>
                  <a:gd name="T3" fmla="*/ 5 h 22"/>
                  <a:gd name="T4" fmla="*/ 23 w 32"/>
                  <a:gd name="T5" fmla="*/ 6 h 22"/>
                  <a:gd name="T6" fmla="*/ 23 w 32"/>
                  <a:gd name="T7" fmla="*/ 4 h 22"/>
                  <a:gd name="T8" fmla="*/ 16 w 32"/>
                  <a:gd name="T9" fmla="*/ 0 h 22"/>
                  <a:gd name="T10" fmla="*/ 9 w 32"/>
                  <a:gd name="T11" fmla="*/ 4 h 22"/>
                  <a:gd name="T12" fmla="*/ 10 w 32"/>
                  <a:gd name="T13" fmla="*/ 6 h 22"/>
                  <a:gd name="T14" fmla="*/ 7 w 32"/>
                  <a:gd name="T15" fmla="*/ 5 h 22"/>
                  <a:gd name="T16" fmla="*/ 0 w 32"/>
                  <a:gd name="T17" fmla="*/ 10 h 22"/>
                  <a:gd name="T18" fmla="*/ 5 w 32"/>
                  <a:gd name="T19" fmla="*/ 14 h 22"/>
                  <a:gd name="T20" fmla="*/ 3 w 32"/>
                  <a:gd name="T21" fmla="*/ 18 h 22"/>
                  <a:gd name="T22" fmla="*/ 10 w 32"/>
                  <a:gd name="T23" fmla="*/ 22 h 22"/>
                  <a:gd name="T24" fmla="*/ 16 w 32"/>
                  <a:gd name="T25" fmla="*/ 20 h 22"/>
                  <a:gd name="T26" fmla="*/ 22 w 32"/>
                  <a:gd name="T27" fmla="*/ 22 h 22"/>
                  <a:gd name="T28" fmla="*/ 29 w 32"/>
                  <a:gd name="T29" fmla="*/ 18 h 22"/>
                  <a:gd name="T30" fmla="*/ 27 w 32"/>
                  <a:gd name="T31" fmla="*/ 14 h 22"/>
                  <a:gd name="T32" fmla="*/ 32 w 32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2">
                    <a:moveTo>
                      <a:pt x="32" y="10"/>
                    </a:moveTo>
                    <a:cubicBezTo>
                      <a:pt x="32" y="8"/>
                      <a:pt x="29" y="5"/>
                      <a:pt x="25" y="5"/>
                    </a:cubicBezTo>
                    <a:cubicBezTo>
                      <a:pt x="24" y="5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2"/>
                      <a:pt x="20" y="0"/>
                      <a:pt x="16" y="0"/>
                    </a:cubicBezTo>
                    <a:cubicBezTo>
                      <a:pt x="12" y="0"/>
                      <a:pt x="9" y="2"/>
                      <a:pt x="9" y="4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3" y="5"/>
                      <a:pt x="0" y="8"/>
                      <a:pt x="0" y="10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4" y="15"/>
                      <a:pt x="3" y="16"/>
                      <a:pt x="3" y="18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3" y="22"/>
                      <a:pt x="15" y="21"/>
                      <a:pt x="16" y="20"/>
                    </a:cubicBezTo>
                    <a:cubicBezTo>
                      <a:pt x="17" y="21"/>
                      <a:pt x="19" y="22"/>
                      <a:pt x="22" y="22"/>
                    </a:cubicBezTo>
                    <a:cubicBezTo>
                      <a:pt x="26" y="22"/>
                      <a:pt x="29" y="20"/>
                      <a:pt x="29" y="18"/>
                    </a:cubicBezTo>
                    <a:cubicBezTo>
                      <a:pt x="29" y="16"/>
                      <a:pt x="28" y="15"/>
                      <a:pt x="27" y="14"/>
                    </a:cubicBezTo>
                    <a:cubicBezTo>
                      <a:pt x="30" y="14"/>
                      <a:pt x="32" y="12"/>
                      <a:pt x="3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ísľidê">
                <a:extLst>
                  <a:ext uri="{FF2B5EF4-FFF2-40B4-BE49-F238E27FC236}">
                    <a16:creationId xmlns:a16="http://schemas.microsoft.com/office/drawing/2014/main" id="{839C0B44-4D16-4B64-A49E-B3C62CB71F9E}"/>
                  </a:ext>
                </a:extLst>
              </p:cNvPr>
              <p:cNvSpPr/>
              <p:nvPr/>
            </p:nvSpPr>
            <p:spPr bwMode="auto">
              <a:xfrm>
                <a:off x="4810" y="2795"/>
                <a:ext cx="17" cy="8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śḻîḓè">
                <a:extLst>
                  <a:ext uri="{FF2B5EF4-FFF2-40B4-BE49-F238E27FC236}">
                    <a16:creationId xmlns:a16="http://schemas.microsoft.com/office/drawing/2014/main" id="{71AA97D9-AAB8-4508-9A17-552BECC97A7C}"/>
                  </a:ext>
                </a:extLst>
              </p:cNvPr>
              <p:cNvSpPr/>
              <p:nvPr/>
            </p:nvSpPr>
            <p:spPr bwMode="auto">
              <a:xfrm>
                <a:off x="4422" y="2930"/>
                <a:ext cx="64" cy="45"/>
              </a:xfrm>
              <a:custGeom>
                <a:avLst/>
                <a:gdLst>
                  <a:gd name="T0" fmla="*/ 31 w 31"/>
                  <a:gd name="T1" fmla="*/ 10 h 22"/>
                  <a:gd name="T2" fmla="*/ 24 w 31"/>
                  <a:gd name="T3" fmla="*/ 5 h 22"/>
                  <a:gd name="T4" fmla="*/ 22 w 31"/>
                  <a:gd name="T5" fmla="*/ 6 h 22"/>
                  <a:gd name="T6" fmla="*/ 22 w 31"/>
                  <a:gd name="T7" fmla="*/ 4 h 22"/>
                  <a:gd name="T8" fmla="*/ 16 w 31"/>
                  <a:gd name="T9" fmla="*/ 0 h 22"/>
                  <a:gd name="T10" fmla="*/ 9 w 31"/>
                  <a:gd name="T11" fmla="*/ 4 h 22"/>
                  <a:gd name="T12" fmla="*/ 9 w 31"/>
                  <a:gd name="T13" fmla="*/ 6 h 22"/>
                  <a:gd name="T14" fmla="*/ 7 w 31"/>
                  <a:gd name="T15" fmla="*/ 5 h 22"/>
                  <a:gd name="T16" fmla="*/ 0 w 31"/>
                  <a:gd name="T17" fmla="*/ 10 h 22"/>
                  <a:gd name="T18" fmla="*/ 5 w 31"/>
                  <a:gd name="T19" fmla="*/ 14 h 22"/>
                  <a:gd name="T20" fmla="*/ 3 w 31"/>
                  <a:gd name="T21" fmla="*/ 18 h 22"/>
                  <a:gd name="T22" fmla="*/ 10 w 31"/>
                  <a:gd name="T23" fmla="*/ 22 h 22"/>
                  <a:gd name="T24" fmla="*/ 16 w 31"/>
                  <a:gd name="T25" fmla="*/ 20 h 22"/>
                  <a:gd name="T26" fmla="*/ 21 w 31"/>
                  <a:gd name="T27" fmla="*/ 22 h 22"/>
                  <a:gd name="T28" fmla="*/ 28 w 31"/>
                  <a:gd name="T29" fmla="*/ 18 h 22"/>
                  <a:gd name="T30" fmla="*/ 26 w 31"/>
                  <a:gd name="T31" fmla="*/ 14 h 22"/>
                  <a:gd name="T32" fmla="*/ 31 w 31"/>
                  <a:gd name="T3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31" y="8"/>
                      <a:pt x="28" y="5"/>
                      <a:pt x="24" y="5"/>
                    </a:cubicBezTo>
                    <a:cubicBezTo>
                      <a:pt x="24" y="5"/>
                      <a:pt x="23" y="6"/>
                      <a:pt x="22" y="6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2"/>
                      <a:pt x="19" y="0"/>
                      <a:pt x="16" y="0"/>
                    </a:cubicBezTo>
                    <a:cubicBezTo>
                      <a:pt x="12" y="0"/>
                      <a:pt x="9" y="2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3" y="5"/>
                      <a:pt x="0" y="8"/>
                      <a:pt x="0" y="10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4" y="15"/>
                      <a:pt x="3" y="16"/>
                      <a:pt x="3" y="18"/>
                    </a:cubicBezTo>
                    <a:cubicBezTo>
                      <a:pt x="3" y="20"/>
                      <a:pt x="6" y="22"/>
                      <a:pt x="10" y="22"/>
                    </a:cubicBezTo>
                    <a:cubicBezTo>
                      <a:pt x="12" y="22"/>
                      <a:pt x="14" y="21"/>
                      <a:pt x="16" y="20"/>
                    </a:cubicBezTo>
                    <a:cubicBezTo>
                      <a:pt x="17" y="21"/>
                      <a:pt x="19" y="22"/>
                      <a:pt x="21" y="22"/>
                    </a:cubicBezTo>
                    <a:cubicBezTo>
                      <a:pt x="25" y="22"/>
                      <a:pt x="28" y="20"/>
                      <a:pt x="28" y="18"/>
                    </a:cubicBezTo>
                    <a:cubicBezTo>
                      <a:pt x="28" y="16"/>
                      <a:pt x="28" y="15"/>
                      <a:pt x="26" y="14"/>
                    </a:cubicBezTo>
                    <a:cubicBezTo>
                      <a:pt x="29" y="14"/>
                      <a:pt x="31" y="12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ṣļîḋè">
                <a:extLst>
                  <a:ext uri="{FF2B5EF4-FFF2-40B4-BE49-F238E27FC236}">
                    <a16:creationId xmlns:a16="http://schemas.microsoft.com/office/drawing/2014/main" id="{CCF1AEEA-A871-4A4F-B396-BE14AEC792FF}"/>
                  </a:ext>
                </a:extLst>
              </p:cNvPr>
              <p:cNvSpPr/>
              <p:nvPr/>
            </p:nvSpPr>
            <p:spPr bwMode="auto">
              <a:xfrm>
                <a:off x="4445" y="2948"/>
                <a:ext cx="18" cy="9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ṥḻidè">
                <a:extLst>
                  <a:ext uri="{FF2B5EF4-FFF2-40B4-BE49-F238E27FC236}">
                    <a16:creationId xmlns:a16="http://schemas.microsoft.com/office/drawing/2014/main" id="{65B0E486-8446-4DA7-802C-AD6415F3DC9E}"/>
                  </a:ext>
                </a:extLst>
              </p:cNvPr>
              <p:cNvSpPr/>
              <p:nvPr/>
            </p:nvSpPr>
            <p:spPr bwMode="auto">
              <a:xfrm>
                <a:off x="5467" y="2695"/>
                <a:ext cx="64" cy="48"/>
              </a:xfrm>
              <a:custGeom>
                <a:avLst/>
                <a:gdLst>
                  <a:gd name="T0" fmla="*/ 31 w 31"/>
                  <a:gd name="T1" fmla="*/ 10 h 23"/>
                  <a:gd name="T2" fmla="*/ 24 w 31"/>
                  <a:gd name="T3" fmla="*/ 6 h 23"/>
                  <a:gd name="T4" fmla="*/ 22 w 31"/>
                  <a:gd name="T5" fmla="*/ 6 h 23"/>
                  <a:gd name="T6" fmla="*/ 22 w 31"/>
                  <a:gd name="T7" fmla="*/ 5 h 23"/>
                  <a:gd name="T8" fmla="*/ 15 w 31"/>
                  <a:gd name="T9" fmla="*/ 0 h 23"/>
                  <a:gd name="T10" fmla="*/ 9 w 31"/>
                  <a:gd name="T11" fmla="*/ 5 h 23"/>
                  <a:gd name="T12" fmla="*/ 9 w 31"/>
                  <a:gd name="T13" fmla="*/ 6 h 23"/>
                  <a:gd name="T14" fmla="*/ 7 w 31"/>
                  <a:gd name="T15" fmla="*/ 6 h 23"/>
                  <a:gd name="T16" fmla="*/ 0 w 31"/>
                  <a:gd name="T17" fmla="*/ 10 h 23"/>
                  <a:gd name="T18" fmla="*/ 5 w 31"/>
                  <a:gd name="T19" fmla="*/ 15 h 23"/>
                  <a:gd name="T20" fmla="*/ 3 w 31"/>
                  <a:gd name="T21" fmla="*/ 18 h 23"/>
                  <a:gd name="T22" fmla="*/ 10 w 31"/>
                  <a:gd name="T23" fmla="*/ 23 h 23"/>
                  <a:gd name="T24" fmla="*/ 15 w 31"/>
                  <a:gd name="T25" fmla="*/ 20 h 23"/>
                  <a:gd name="T26" fmla="*/ 21 w 31"/>
                  <a:gd name="T27" fmla="*/ 23 h 23"/>
                  <a:gd name="T28" fmla="*/ 28 w 31"/>
                  <a:gd name="T29" fmla="*/ 18 h 23"/>
                  <a:gd name="T30" fmla="*/ 26 w 31"/>
                  <a:gd name="T31" fmla="*/ 15 h 23"/>
                  <a:gd name="T32" fmla="*/ 31 w 31"/>
                  <a:gd name="T33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3">
                    <a:moveTo>
                      <a:pt x="31" y="10"/>
                    </a:moveTo>
                    <a:cubicBezTo>
                      <a:pt x="31" y="8"/>
                      <a:pt x="28" y="6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2"/>
                      <a:pt x="19" y="0"/>
                      <a:pt x="15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3" y="6"/>
                      <a:pt x="0" y="8"/>
                      <a:pt x="0" y="10"/>
                    </a:cubicBezTo>
                    <a:cubicBezTo>
                      <a:pt x="0" y="13"/>
                      <a:pt x="2" y="14"/>
                      <a:pt x="5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3" y="20"/>
                      <a:pt x="6" y="23"/>
                      <a:pt x="10" y="23"/>
                    </a:cubicBezTo>
                    <a:cubicBezTo>
                      <a:pt x="12" y="23"/>
                      <a:pt x="14" y="22"/>
                      <a:pt x="15" y="20"/>
                    </a:cubicBezTo>
                    <a:cubicBezTo>
                      <a:pt x="17" y="22"/>
                      <a:pt x="19" y="23"/>
                      <a:pt x="21" y="23"/>
                    </a:cubicBezTo>
                    <a:cubicBezTo>
                      <a:pt x="25" y="23"/>
                      <a:pt x="28" y="20"/>
                      <a:pt x="28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9" y="14"/>
                      <a:pt x="31" y="13"/>
                      <a:pt x="3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ṩļiḋè">
                <a:extLst>
                  <a:ext uri="{FF2B5EF4-FFF2-40B4-BE49-F238E27FC236}">
                    <a16:creationId xmlns:a16="http://schemas.microsoft.com/office/drawing/2014/main" id="{DB0BA9AC-9051-4153-8CCC-5E7E2D4F76F3}"/>
                  </a:ext>
                </a:extLst>
              </p:cNvPr>
              <p:cNvSpPr/>
              <p:nvPr/>
            </p:nvSpPr>
            <p:spPr bwMode="auto">
              <a:xfrm>
                <a:off x="5490" y="2714"/>
                <a:ext cx="18" cy="8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ḷîďé">
                <a:extLst>
                  <a:ext uri="{FF2B5EF4-FFF2-40B4-BE49-F238E27FC236}">
                    <a16:creationId xmlns:a16="http://schemas.microsoft.com/office/drawing/2014/main" id="{171E82AB-3DAF-419A-AC6B-84B31253E13B}"/>
                  </a:ext>
                </a:extLst>
              </p:cNvPr>
              <p:cNvSpPr/>
              <p:nvPr/>
            </p:nvSpPr>
            <p:spPr bwMode="auto">
              <a:xfrm>
                <a:off x="2909" y="2654"/>
                <a:ext cx="67" cy="48"/>
              </a:xfrm>
              <a:custGeom>
                <a:avLst/>
                <a:gdLst>
                  <a:gd name="T0" fmla="*/ 32 w 32"/>
                  <a:gd name="T1" fmla="*/ 11 h 23"/>
                  <a:gd name="T2" fmla="*/ 25 w 32"/>
                  <a:gd name="T3" fmla="*/ 6 h 23"/>
                  <a:gd name="T4" fmla="*/ 23 w 32"/>
                  <a:gd name="T5" fmla="*/ 6 h 23"/>
                  <a:gd name="T6" fmla="*/ 23 w 32"/>
                  <a:gd name="T7" fmla="*/ 5 h 23"/>
                  <a:gd name="T8" fmla="*/ 16 w 32"/>
                  <a:gd name="T9" fmla="*/ 0 h 23"/>
                  <a:gd name="T10" fmla="*/ 9 w 32"/>
                  <a:gd name="T11" fmla="*/ 5 h 23"/>
                  <a:gd name="T12" fmla="*/ 10 w 32"/>
                  <a:gd name="T13" fmla="*/ 6 h 23"/>
                  <a:gd name="T14" fmla="*/ 7 w 32"/>
                  <a:gd name="T15" fmla="*/ 6 h 23"/>
                  <a:gd name="T16" fmla="*/ 0 w 32"/>
                  <a:gd name="T17" fmla="*/ 11 h 23"/>
                  <a:gd name="T18" fmla="*/ 5 w 32"/>
                  <a:gd name="T19" fmla="*/ 15 h 23"/>
                  <a:gd name="T20" fmla="*/ 3 w 32"/>
                  <a:gd name="T21" fmla="*/ 18 h 23"/>
                  <a:gd name="T22" fmla="*/ 10 w 32"/>
                  <a:gd name="T23" fmla="*/ 23 h 23"/>
                  <a:gd name="T24" fmla="*/ 16 w 32"/>
                  <a:gd name="T25" fmla="*/ 21 h 23"/>
                  <a:gd name="T26" fmla="*/ 22 w 32"/>
                  <a:gd name="T27" fmla="*/ 23 h 23"/>
                  <a:gd name="T28" fmla="*/ 29 w 32"/>
                  <a:gd name="T29" fmla="*/ 18 h 23"/>
                  <a:gd name="T30" fmla="*/ 27 w 32"/>
                  <a:gd name="T31" fmla="*/ 15 h 23"/>
                  <a:gd name="T32" fmla="*/ 32 w 32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3">
                    <a:moveTo>
                      <a:pt x="32" y="11"/>
                    </a:moveTo>
                    <a:cubicBezTo>
                      <a:pt x="32" y="8"/>
                      <a:pt x="29" y="6"/>
                      <a:pt x="25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5"/>
                    </a:cubicBezTo>
                    <a:cubicBezTo>
                      <a:pt x="23" y="2"/>
                      <a:pt x="20" y="0"/>
                      <a:pt x="16" y="0"/>
                    </a:cubicBezTo>
                    <a:cubicBezTo>
                      <a:pt x="12" y="0"/>
                      <a:pt x="9" y="2"/>
                      <a:pt x="9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3" y="6"/>
                      <a:pt x="0" y="8"/>
                      <a:pt x="0" y="11"/>
                    </a:cubicBezTo>
                    <a:cubicBezTo>
                      <a:pt x="0" y="13"/>
                      <a:pt x="2" y="15"/>
                      <a:pt x="5" y="15"/>
                    </a:cubicBezTo>
                    <a:cubicBezTo>
                      <a:pt x="4" y="16"/>
                      <a:pt x="3" y="17"/>
                      <a:pt x="3" y="18"/>
                    </a:cubicBezTo>
                    <a:cubicBezTo>
                      <a:pt x="3" y="21"/>
                      <a:pt x="7" y="23"/>
                      <a:pt x="10" y="23"/>
                    </a:cubicBezTo>
                    <a:cubicBezTo>
                      <a:pt x="13" y="23"/>
                      <a:pt x="15" y="22"/>
                      <a:pt x="16" y="21"/>
                    </a:cubicBezTo>
                    <a:cubicBezTo>
                      <a:pt x="17" y="22"/>
                      <a:pt x="20" y="23"/>
                      <a:pt x="22" y="23"/>
                    </a:cubicBezTo>
                    <a:cubicBezTo>
                      <a:pt x="26" y="23"/>
                      <a:pt x="29" y="21"/>
                      <a:pt x="29" y="18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30" y="15"/>
                      <a:pt x="32" y="13"/>
                      <a:pt x="3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sliḑê">
                <a:extLst>
                  <a:ext uri="{FF2B5EF4-FFF2-40B4-BE49-F238E27FC236}">
                    <a16:creationId xmlns:a16="http://schemas.microsoft.com/office/drawing/2014/main" id="{F3E49536-02CE-43CA-8DB5-6704D15C9DB7}"/>
                  </a:ext>
                </a:extLst>
              </p:cNvPr>
              <p:cNvSpPr/>
              <p:nvPr/>
            </p:nvSpPr>
            <p:spPr bwMode="auto">
              <a:xfrm>
                <a:off x="2934" y="2675"/>
                <a:ext cx="19" cy="6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íṩ1ïḓè">
                <a:extLst>
                  <a:ext uri="{FF2B5EF4-FFF2-40B4-BE49-F238E27FC236}">
                    <a16:creationId xmlns:a16="http://schemas.microsoft.com/office/drawing/2014/main" id="{01EABD59-580D-4779-BC1C-2C9D303D0D40}"/>
                  </a:ext>
                </a:extLst>
              </p:cNvPr>
              <p:cNvSpPr/>
              <p:nvPr/>
            </p:nvSpPr>
            <p:spPr bwMode="auto">
              <a:xfrm>
                <a:off x="4191" y="2836"/>
                <a:ext cx="168" cy="148"/>
              </a:xfrm>
              <a:custGeom>
                <a:avLst/>
                <a:gdLst>
                  <a:gd name="T0" fmla="*/ 31 w 81"/>
                  <a:gd name="T1" fmla="*/ 71 h 71"/>
                  <a:gd name="T2" fmla="*/ 0 w 81"/>
                  <a:gd name="T3" fmla="*/ 23 h 71"/>
                  <a:gd name="T4" fmla="*/ 38 w 81"/>
                  <a:gd name="T5" fmla="*/ 56 h 71"/>
                  <a:gd name="T6" fmla="*/ 11 w 81"/>
                  <a:gd name="T7" fmla="*/ 5 h 71"/>
                  <a:gd name="T8" fmla="*/ 45 w 81"/>
                  <a:gd name="T9" fmla="*/ 48 h 71"/>
                  <a:gd name="T10" fmla="*/ 65 w 81"/>
                  <a:gd name="T11" fmla="*/ 0 h 71"/>
                  <a:gd name="T12" fmla="*/ 56 w 81"/>
                  <a:gd name="T13" fmla="*/ 44 h 71"/>
                  <a:gd name="T14" fmla="*/ 81 w 81"/>
                  <a:gd name="T15" fmla="*/ 18 h 71"/>
                  <a:gd name="T16" fmla="*/ 64 w 81"/>
                  <a:gd name="T17" fmla="*/ 71 h 71"/>
                  <a:gd name="T18" fmla="*/ 31 w 81"/>
                  <a:gd name="T1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1">
                    <a:moveTo>
                      <a:pt x="31" y="71"/>
                    </a:moveTo>
                    <a:cubicBezTo>
                      <a:pt x="31" y="71"/>
                      <a:pt x="26" y="33"/>
                      <a:pt x="0" y="23"/>
                    </a:cubicBezTo>
                    <a:cubicBezTo>
                      <a:pt x="0" y="23"/>
                      <a:pt x="26" y="22"/>
                      <a:pt x="38" y="56"/>
                    </a:cubicBezTo>
                    <a:cubicBezTo>
                      <a:pt x="38" y="56"/>
                      <a:pt x="38" y="17"/>
                      <a:pt x="11" y="5"/>
                    </a:cubicBezTo>
                    <a:cubicBezTo>
                      <a:pt x="11" y="5"/>
                      <a:pt x="41" y="9"/>
                      <a:pt x="45" y="48"/>
                    </a:cubicBezTo>
                    <a:cubicBezTo>
                      <a:pt x="45" y="48"/>
                      <a:pt x="44" y="12"/>
                      <a:pt x="65" y="0"/>
                    </a:cubicBezTo>
                    <a:cubicBezTo>
                      <a:pt x="65" y="0"/>
                      <a:pt x="54" y="25"/>
                      <a:pt x="56" y="44"/>
                    </a:cubicBezTo>
                    <a:cubicBezTo>
                      <a:pt x="56" y="44"/>
                      <a:pt x="63" y="20"/>
                      <a:pt x="81" y="18"/>
                    </a:cubicBezTo>
                    <a:cubicBezTo>
                      <a:pt x="81" y="18"/>
                      <a:pt x="62" y="43"/>
                      <a:pt x="64" y="71"/>
                    </a:cubicBezTo>
                    <a:lnTo>
                      <a:pt x="31" y="71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š1iďé">
                <a:extLst>
                  <a:ext uri="{FF2B5EF4-FFF2-40B4-BE49-F238E27FC236}">
                    <a16:creationId xmlns:a16="http://schemas.microsoft.com/office/drawing/2014/main" id="{2790CBE2-A094-4B7F-8B3D-00CCB1D9431A}"/>
                  </a:ext>
                </a:extLst>
              </p:cNvPr>
              <p:cNvSpPr/>
              <p:nvPr/>
            </p:nvSpPr>
            <p:spPr bwMode="auto">
              <a:xfrm>
                <a:off x="4501" y="2762"/>
                <a:ext cx="168" cy="149"/>
              </a:xfrm>
              <a:custGeom>
                <a:avLst/>
                <a:gdLst>
                  <a:gd name="T0" fmla="*/ 31 w 81"/>
                  <a:gd name="T1" fmla="*/ 72 h 72"/>
                  <a:gd name="T2" fmla="*/ 0 w 81"/>
                  <a:gd name="T3" fmla="*/ 23 h 72"/>
                  <a:gd name="T4" fmla="*/ 38 w 81"/>
                  <a:gd name="T5" fmla="*/ 56 h 72"/>
                  <a:gd name="T6" fmla="*/ 11 w 81"/>
                  <a:gd name="T7" fmla="*/ 6 h 72"/>
                  <a:gd name="T8" fmla="*/ 45 w 81"/>
                  <a:gd name="T9" fmla="*/ 48 h 72"/>
                  <a:gd name="T10" fmla="*/ 65 w 81"/>
                  <a:gd name="T11" fmla="*/ 0 h 72"/>
                  <a:gd name="T12" fmla="*/ 56 w 81"/>
                  <a:gd name="T13" fmla="*/ 45 h 72"/>
                  <a:gd name="T14" fmla="*/ 81 w 81"/>
                  <a:gd name="T15" fmla="*/ 19 h 72"/>
                  <a:gd name="T16" fmla="*/ 64 w 81"/>
                  <a:gd name="T17" fmla="*/ 72 h 72"/>
                  <a:gd name="T18" fmla="*/ 31 w 81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31" y="72"/>
                    </a:moveTo>
                    <a:cubicBezTo>
                      <a:pt x="31" y="72"/>
                      <a:pt x="26" y="33"/>
                      <a:pt x="0" y="23"/>
                    </a:cubicBezTo>
                    <a:cubicBezTo>
                      <a:pt x="0" y="23"/>
                      <a:pt x="26" y="22"/>
                      <a:pt x="38" y="56"/>
                    </a:cubicBezTo>
                    <a:cubicBezTo>
                      <a:pt x="38" y="56"/>
                      <a:pt x="38" y="17"/>
                      <a:pt x="11" y="6"/>
                    </a:cubicBezTo>
                    <a:cubicBezTo>
                      <a:pt x="11" y="6"/>
                      <a:pt x="41" y="9"/>
                      <a:pt x="45" y="48"/>
                    </a:cubicBezTo>
                    <a:cubicBezTo>
                      <a:pt x="45" y="48"/>
                      <a:pt x="45" y="13"/>
                      <a:pt x="65" y="0"/>
                    </a:cubicBezTo>
                    <a:cubicBezTo>
                      <a:pt x="65" y="0"/>
                      <a:pt x="54" y="25"/>
                      <a:pt x="56" y="45"/>
                    </a:cubicBezTo>
                    <a:cubicBezTo>
                      <a:pt x="56" y="45"/>
                      <a:pt x="63" y="20"/>
                      <a:pt x="81" y="19"/>
                    </a:cubicBezTo>
                    <a:cubicBezTo>
                      <a:pt x="81" y="19"/>
                      <a:pt x="62" y="43"/>
                      <a:pt x="64" y="72"/>
                    </a:cubicBezTo>
                    <a:lnTo>
                      <a:pt x="31" y="72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ïś1iḓé">
                <a:extLst>
                  <a:ext uri="{FF2B5EF4-FFF2-40B4-BE49-F238E27FC236}">
                    <a16:creationId xmlns:a16="http://schemas.microsoft.com/office/drawing/2014/main" id="{03A75E6A-C020-42F8-A4EF-A6928FD5247B}"/>
                  </a:ext>
                </a:extLst>
              </p:cNvPr>
              <p:cNvSpPr/>
              <p:nvPr/>
            </p:nvSpPr>
            <p:spPr bwMode="auto">
              <a:xfrm>
                <a:off x="5184" y="2567"/>
                <a:ext cx="168" cy="149"/>
              </a:xfrm>
              <a:custGeom>
                <a:avLst/>
                <a:gdLst>
                  <a:gd name="T0" fmla="*/ 31 w 81"/>
                  <a:gd name="T1" fmla="*/ 72 h 72"/>
                  <a:gd name="T2" fmla="*/ 0 w 81"/>
                  <a:gd name="T3" fmla="*/ 24 h 72"/>
                  <a:gd name="T4" fmla="*/ 38 w 81"/>
                  <a:gd name="T5" fmla="*/ 57 h 72"/>
                  <a:gd name="T6" fmla="*/ 11 w 81"/>
                  <a:gd name="T7" fmla="*/ 6 h 72"/>
                  <a:gd name="T8" fmla="*/ 45 w 81"/>
                  <a:gd name="T9" fmla="*/ 48 h 72"/>
                  <a:gd name="T10" fmla="*/ 65 w 81"/>
                  <a:gd name="T11" fmla="*/ 0 h 72"/>
                  <a:gd name="T12" fmla="*/ 56 w 81"/>
                  <a:gd name="T13" fmla="*/ 45 h 72"/>
                  <a:gd name="T14" fmla="*/ 81 w 81"/>
                  <a:gd name="T15" fmla="*/ 19 h 72"/>
                  <a:gd name="T16" fmla="*/ 64 w 81"/>
                  <a:gd name="T17" fmla="*/ 72 h 72"/>
                  <a:gd name="T18" fmla="*/ 31 w 81"/>
                  <a:gd name="T1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31" y="72"/>
                    </a:moveTo>
                    <a:cubicBezTo>
                      <a:pt x="31" y="72"/>
                      <a:pt x="26" y="34"/>
                      <a:pt x="0" y="24"/>
                    </a:cubicBezTo>
                    <a:cubicBezTo>
                      <a:pt x="0" y="24"/>
                      <a:pt x="26" y="23"/>
                      <a:pt x="38" y="57"/>
                    </a:cubicBezTo>
                    <a:cubicBezTo>
                      <a:pt x="38" y="57"/>
                      <a:pt x="37" y="18"/>
                      <a:pt x="11" y="6"/>
                    </a:cubicBezTo>
                    <a:cubicBezTo>
                      <a:pt x="11" y="6"/>
                      <a:pt x="41" y="10"/>
                      <a:pt x="45" y="48"/>
                    </a:cubicBezTo>
                    <a:cubicBezTo>
                      <a:pt x="45" y="48"/>
                      <a:pt x="44" y="13"/>
                      <a:pt x="65" y="0"/>
                    </a:cubicBezTo>
                    <a:cubicBezTo>
                      <a:pt x="65" y="0"/>
                      <a:pt x="54" y="25"/>
                      <a:pt x="56" y="45"/>
                    </a:cubicBezTo>
                    <a:cubicBezTo>
                      <a:pt x="56" y="45"/>
                      <a:pt x="63" y="21"/>
                      <a:pt x="81" y="19"/>
                    </a:cubicBezTo>
                    <a:cubicBezTo>
                      <a:pt x="81" y="19"/>
                      <a:pt x="62" y="44"/>
                      <a:pt x="64" y="72"/>
                    </a:cubicBezTo>
                    <a:lnTo>
                      <a:pt x="31" y="72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ṩ1îḋè">
                <a:extLst>
                  <a:ext uri="{FF2B5EF4-FFF2-40B4-BE49-F238E27FC236}">
                    <a16:creationId xmlns:a16="http://schemas.microsoft.com/office/drawing/2014/main" id="{0FC90BA7-EE02-4F0D-BBBF-761F773A7264}"/>
                  </a:ext>
                </a:extLst>
              </p:cNvPr>
              <p:cNvSpPr/>
              <p:nvPr/>
            </p:nvSpPr>
            <p:spPr bwMode="auto">
              <a:xfrm>
                <a:off x="3503" y="1722"/>
                <a:ext cx="86" cy="75"/>
              </a:xfrm>
              <a:custGeom>
                <a:avLst/>
                <a:gdLst>
                  <a:gd name="T0" fmla="*/ 15 w 41"/>
                  <a:gd name="T1" fmla="*/ 36 h 36"/>
                  <a:gd name="T2" fmla="*/ 0 w 41"/>
                  <a:gd name="T3" fmla="*/ 12 h 36"/>
                  <a:gd name="T4" fmla="*/ 19 w 41"/>
                  <a:gd name="T5" fmla="*/ 28 h 36"/>
                  <a:gd name="T6" fmla="*/ 5 w 41"/>
                  <a:gd name="T7" fmla="*/ 3 h 36"/>
                  <a:gd name="T8" fmla="*/ 23 w 41"/>
                  <a:gd name="T9" fmla="*/ 24 h 36"/>
                  <a:gd name="T10" fmla="*/ 33 w 41"/>
                  <a:gd name="T11" fmla="*/ 0 h 36"/>
                  <a:gd name="T12" fmla="*/ 28 w 41"/>
                  <a:gd name="T13" fmla="*/ 23 h 36"/>
                  <a:gd name="T14" fmla="*/ 41 w 41"/>
                  <a:gd name="T15" fmla="*/ 10 h 36"/>
                  <a:gd name="T16" fmla="*/ 32 w 41"/>
                  <a:gd name="T17" fmla="*/ 36 h 36"/>
                  <a:gd name="T18" fmla="*/ 15 w 41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6">
                    <a:moveTo>
                      <a:pt x="15" y="36"/>
                    </a:moveTo>
                    <a:cubicBezTo>
                      <a:pt x="15" y="36"/>
                      <a:pt x="13" y="17"/>
                      <a:pt x="0" y="12"/>
                    </a:cubicBezTo>
                    <a:cubicBezTo>
                      <a:pt x="0" y="12"/>
                      <a:pt x="13" y="12"/>
                      <a:pt x="19" y="28"/>
                    </a:cubicBezTo>
                    <a:cubicBezTo>
                      <a:pt x="19" y="28"/>
                      <a:pt x="19" y="9"/>
                      <a:pt x="5" y="3"/>
                    </a:cubicBezTo>
                    <a:cubicBezTo>
                      <a:pt x="5" y="3"/>
                      <a:pt x="21" y="5"/>
                      <a:pt x="23" y="24"/>
                    </a:cubicBezTo>
                    <a:cubicBezTo>
                      <a:pt x="23" y="24"/>
                      <a:pt x="22" y="7"/>
                      <a:pt x="33" y="0"/>
                    </a:cubicBezTo>
                    <a:cubicBezTo>
                      <a:pt x="33" y="0"/>
                      <a:pt x="27" y="13"/>
                      <a:pt x="28" y="23"/>
                    </a:cubicBezTo>
                    <a:cubicBezTo>
                      <a:pt x="28" y="23"/>
                      <a:pt x="32" y="10"/>
                      <a:pt x="41" y="10"/>
                    </a:cubicBezTo>
                    <a:cubicBezTo>
                      <a:pt x="41" y="10"/>
                      <a:pt x="31" y="22"/>
                      <a:pt x="32" y="36"/>
                    </a:cubicBez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$ļïḑe">
                <a:extLst>
                  <a:ext uri="{FF2B5EF4-FFF2-40B4-BE49-F238E27FC236}">
                    <a16:creationId xmlns:a16="http://schemas.microsoft.com/office/drawing/2014/main" id="{EC66B234-E292-413E-854D-AB9407666F97}"/>
                  </a:ext>
                </a:extLst>
              </p:cNvPr>
              <p:cNvSpPr/>
              <p:nvPr/>
            </p:nvSpPr>
            <p:spPr bwMode="auto">
              <a:xfrm>
                <a:off x="3705" y="1784"/>
                <a:ext cx="85" cy="75"/>
              </a:xfrm>
              <a:custGeom>
                <a:avLst/>
                <a:gdLst>
                  <a:gd name="T0" fmla="*/ 15 w 41"/>
                  <a:gd name="T1" fmla="*/ 36 h 36"/>
                  <a:gd name="T2" fmla="*/ 0 w 41"/>
                  <a:gd name="T3" fmla="*/ 11 h 36"/>
                  <a:gd name="T4" fmla="*/ 19 w 41"/>
                  <a:gd name="T5" fmla="*/ 28 h 36"/>
                  <a:gd name="T6" fmla="*/ 5 w 41"/>
                  <a:gd name="T7" fmla="*/ 3 h 36"/>
                  <a:gd name="T8" fmla="*/ 23 w 41"/>
                  <a:gd name="T9" fmla="*/ 24 h 36"/>
                  <a:gd name="T10" fmla="*/ 33 w 41"/>
                  <a:gd name="T11" fmla="*/ 0 h 36"/>
                  <a:gd name="T12" fmla="*/ 28 w 41"/>
                  <a:gd name="T13" fmla="*/ 22 h 36"/>
                  <a:gd name="T14" fmla="*/ 41 w 41"/>
                  <a:gd name="T15" fmla="*/ 9 h 36"/>
                  <a:gd name="T16" fmla="*/ 32 w 41"/>
                  <a:gd name="T17" fmla="*/ 36 h 36"/>
                  <a:gd name="T18" fmla="*/ 15 w 41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6">
                    <a:moveTo>
                      <a:pt x="15" y="36"/>
                    </a:moveTo>
                    <a:cubicBezTo>
                      <a:pt x="15" y="36"/>
                      <a:pt x="13" y="16"/>
                      <a:pt x="0" y="11"/>
                    </a:cubicBezTo>
                    <a:cubicBezTo>
                      <a:pt x="0" y="11"/>
                      <a:pt x="13" y="11"/>
                      <a:pt x="19" y="28"/>
                    </a:cubicBezTo>
                    <a:cubicBezTo>
                      <a:pt x="19" y="28"/>
                      <a:pt x="19" y="8"/>
                      <a:pt x="5" y="3"/>
                    </a:cubicBezTo>
                    <a:cubicBezTo>
                      <a:pt x="5" y="3"/>
                      <a:pt x="21" y="4"/>
                      <a:pt x="23" y="24"/>
                    </a:cubicBezTo>
                    <a:cubicBezTo>
                      <a:pt x="23" y="24"/>
                      <a:pt x="22" y="6"/>
                      <a:pt x="33" y="0"/>
                    </a:cubicBezTo>
                    <a:cubicBezTo>
                      <a:pt x="33" y="0"/>
                      <a:pt x="27" y="12"/>
                      <a:pt x="28" y="22"/>
                    </a:cubicBezTo>
                    <a:cubicBezTo>
                      <a:pt x="28" y="22"/>
                      <a:pt x="32" y="10"/>
                      <a:pt x="41" y="9"/>
                    </a:cubicBezTo>
                    <a:cubicBezTo>
                      <a:pt x="41" y="9"/>
                      <a:pt x="31" y="21"/>
                      <a:pt x="32" y="36"/>
                    </a:cubicBez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ṡḻïḓé">
                <a:extLst>
                  <a:ext uri="{FF2B5EF4-FFF2-40B4-BE49-F238E27FC236}">
                    <a16:creationId xmlns:a16="http://schemas.microsoft.com/office/drawing/2014/main" id="{6CE98960-0DA5-45EF-B022-62528D9250C7}"/>
                  </a:ext>
                </a:extLst>
              </p:cNvPr>
              <p:cNvSpPr/>
              <p:nvPr/>
            </p:nvSpPr>
            <p:spPr bwMode="auto">
              <a:xfrm>
                <a:off x="3780" y="1670"/>
                <a:ext cx="85" cy="75"/>
              </a:xfrm>
              <a:custGeom>
                <a:avLst/>
                <a:gdLst>
                  <a:gd name="T0" fmla="*/ 16 w 41"/>
                  <a:gd name="T1" fmla="*/ 36 h 36"/>
                  <a:gd name="T2" fmla="*/ 0 w 41"/>
                  <a:gd name="T3" fmla="*/ 12 h 36"/>
                  <a:gd name="T4" fmla="*/ 20 w 41"/>
                  <a:gd name="T5" fmla="*/ 29 h 36"/>
                  <a:gd name="T6" fmla="*/ 6 w 41"/>
                  <a:gd name="T7" fmla="*/ 3 h 36"/>
                  <a:gd name="T8" fmla="*/ 23 w 41"/>
                  <a:gd name="T9" fmla="*/ 24 h 36"/>
                  <a:gd name="T10" fmla="*/ 33 w 41"/>
                  <a:gd name="T11" fmla="*/ 0 h 36"/>
                  <a:gd name="T12" fmla="*/ 29 w 41"/>
                  <a:gd name="T13" fmla="*/ 23 h 36"/>
                  <a:gd name="T14" fmla="*/ 41 w 41"/>
                  <a:gd name="T15" fmla="*/ 10 h 36"/>
                  <a:gd name="T16" fmla="*/ 33 w 41"/>
                  <a:gd name="T17" fmla="*/ 36 h 36"/>
                  <a:gd name="T18" fmla="*/ 16 w 41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6">
                    <a:moveTo>
                      <a:pt x="16" y="36"/>
                    </a:moveTo>
                    <a:cubicBezTo>
                      <a:pt x="16" y="36"/>
                      <a:pt x="14" y="17"/>
                      <a:pt x="0" y="12"/>
                    </a:cubicBezTo>
                    <a:cubicBezTo>
                      <a:pt x="0" y="12"/>
                      <a:pt x="14" y="12"/>
                      <a:pt x="20" y="29"/>
                    </a:cubicBezTo>
                    <a:cubicBezTo>
                      <a:pt x="20" y="29"/>
                      <a:pt x="19" y="9"/>
                      <a:pt x="6" y="3"/>
                    </a:cubicBezTo>
                    <a:cubicBezTo>
                      <a:pt x="6" y="3"/>
                      <a:pt x="21" y="5"/>
                      <a:pt x="23" y="24"/>
                    </a:cubicBezTo>
                    <a:cubicBezTo>
                      <a:pt x="23" y="24"/>
                      <a:pt x="23" y="7"/>
                      <a:pt x="33" y="0"/>
                    </a:cubicBezTo>
                    <a:cubicBezTo>
                      <a:pt x="33" y="0"/>
                      <a:pt x="27" y="13"/>
                      <a:pt x="29" y="23"/>
                    </a:cubicBezTo>
                    <a:cubicBezTo>
                      <a:pt x="29" y="23"/>
                      <a:pt x="32" y="11"/>
                      <a:pt x="41" y="10"/>
                    </a:cubicBezTo>
                    <a:cubicBezTo>
                      <a:pt x="41" y="10"/>
                      <a:pt x="32" y="22"/>
                      <a:pt x="33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iṡļiḍè">
                <a:extLst>
                  <a:ext uri="{FF2B5EF4-FFF2-40B4-BE49-F238E27FC236}">
                    <a16:creationId xmlns:a16="http://schemas.microsoft.com/office/drawing/2014/main" id="{78DAB115-3426-4EB1-8E8F-4C079229CE54}"/>
                  </a:ext>
                </a:extLst>
              </p:cNvPr>
              <p:cNvSpPr/>
              <p:nvPr/>
            </p:nvSpPr>
            <p:spPr bwMode="auto">
              <a:xfrm>
                <a:off x="4195" y="1731"/>
                <a:ext cx="85" cy="74"/>
              </a:xfrm>
              <a:custGeom>
                <a:avLst/>
                <a:gdLst>
                  <a:gd name="T0" fmla="*/ 16 w 41"/>
                  <a:gd name="T1" fmla="*/ 36 h 36"/>
                  <a:gd name="T2" fmla="*/ 0 w 41"/>
                  <a:gd name="T3" fmla="*/ 12 h 36"/>
                  <a:gd name="T4" fmla="*/ 20 w 41"/>
                  <a:gd name="T5" fmla="*/ 29 h 36"/>
                  <a:gd name="T6" fmla="*/ 6 w 41"/>
                  <a:gd name="T7" fmla="*/ 3 h 36"/>
                  <a:gd name="T8" fmla="*/ 23 w 41"/>
                  <a:gd name="T9" fmla="*/ 25 h 36"/>
                  <a:gd name="T10" fmla="*/ 33 w 41"/>
                  <a:gd name="T11" fmla="*/ 0 h 36"/>
                  <a:gd name="T12" fmla="*/ 28 w 41"/>
                  <a:gd name="T13" fmla="*/ 23 h 36"/>
                  <a:gd name="T14" fmla="*/ 41 w 41"/>
                  <a:gd name="T15" fmla="*/ 10 h 36"/>
                  <a:gd name="T16" fmla="*/ 33 w 41"/>
                  <a:gd name="T17" fmla="*/ 36 h 36"/>
                  <a:gd name="T18" fmla="*/ 16 w 41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6">
                    <a:moveTo>
                      <a:pt x="16" y="36"/>
                    </a:moveTo>
                    <a:cubicBezTo>
                      <a:pt x="16" y="36"/>
                      <a:pt x="13" y="17"/>
                      <a:pt x="0" y="12"/>
                    </a:cubicBezTo>
                    <a:cubicBezTo>
                      <a:pt x="0" y="12"/>
                      <a:pt x="13" y="12"/>
                      <a:pt x="20" y="29"/>
                    </a:cubicBezTo>
                    <a:cubicBezTo>
                      <a:pt x="20" y="29"/>
                      <a:pt x="19" y="9"/>
                      <a:pt x="6" y="3"/>
                    </a:cubicBezTo>
                    <a:cubicBezTo>
                      <a:pt x="6" y="3"/>
                      <a:pt x="21" y="5"/>
                      <a:pt x="23" y="25"/>
                    </a:cubicBezTo>
                    <a:cubicBezTo>
                      <a:pt x="23" y="25"/>
                      <a:pt x="23" y="7"/>
                      <a:pt x="33" y="0"/>
                    </a:cubicBezTo>
                    <a:cubicBezTo>
                      <a:pt x="33" y="0"/>
                      <a:pt x="27" y="13"/>
                      <a:pt x="28" y="23"/>
                    </a:cubicBezTo>
                    <a:cubicBezTo>
                      <a:pt x="28" y="23"/>
                      <a:pt x="32" y="11"/>
                      <a:pt x="41" y="10"/>
                    </a:cubicBezTo>
                    <a:cubicBezTo>
                      <a:pt x="41" y="10"/>
                      <a:pt x="32" y="22"/>
                      <a:pt x="33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ľiḓé">
                <a:extLst>
                  <a:ext uri="{FF2B5EF4-FFF2-40B4-BE49-F238E27FC236}">
                    <a16:creationId xmlns:a16="http://schemas.microsoft.com/office/drawing/2014/main" id="{DD216701-214E-4EEC-8196-E3218EF56FB6}"/>
                  </a:ext>
                </a:extLst>
              </p:cNvPr>
              <p:cNvSpPr/>
              <p:nvPr/>
            </p:nvSpPr>
            <p:spPr bwMode="auto">
              <a:xfrm>
                <a:off x="4087" y="1822"/>
                <a:ext cx="85" cy="75"/>
              </a:xfrm>
              <a:custGeom>
                <a:avLst/>
                <a:gdLst>
                  <a:gd name="T0" fmla="*/ 16 w 41"/>
                  <a:gd name="T1" fmla="*/ 36 h 36"/>
                  <a:gd name="T2" fmla="*/ 0 w 41"/>
                  <a:gd name="T3" fmla="*/ 12 h 36"/>
                  <a:gd name="T4" fmla="*/ 20 w 41"/>
                  <a:gd name="T5" fmla="*/ 29 h 36"/>
                  <a:gd name="T6" fmla="*/ 6 w 41"/>
                  <a:gd name="T7" fmla="*/ 3 h 36"/>
                  <a:gd name="T8" fmla="*/ 23 w 41"/>
                  <a:gd name="T9" fmla="*/ 24 h 36"/>
                  <a:gd name="T10" fmla="*/ 33 w 41"/>
                  <a:gd name="T11" fmla="*/ 0 h 36"/>
                  <a:gd name="T12" fmla="*/ 29 w 41"/>
                  <a:gd name="T13" fmla="*/ 23 h 36"/>
                  <a:gd name="T14" fmla="*/ 41 w 41"/>
                  <a:gd name="T15" fmla="*/ 10 h 36"/>
                  <a:gd name="T16" fmla="*/ 33 w 41"/>
                  <a:gd name="T17" fmla="*/ 36 h 36"/>
                  <a:gd name="T18" fmla="*/ 16 w 41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6">
                    <a:moveTo>
                      <a:pt x="16" y="36"/>
                    </a:moveTo>
                    <a:cubicBezTo>
                      <a:pt x="16" y="36"/>
                      <a:pt x="14" y="17"/>
                      <a:pt x="0" y="12"/>
                    </a:cubicBezTo>
                    <a:cubicBezTo>
                      <a:pt x="0" y="12"/>
                      <a:pt x="14" y="12"/>
                      <a:pt x="20" y="29"/>
                    </a:cubicBezTo>
                    <a:cubicBezTo>
                      <a:pt x="20" y="29"/>
                      <a:pt x="19" y="9"/>
                      <a:pt x="6" y="3"/>
                    </a:cubicBezTo>
                    <a:cubicBezTo>
                      <a:pt x="6" y="3"/>
                      <a:pt x="21" y="5"/>
                      <a:pt x="23" y="24"/>
                    </a:cubicBezTo>
                    <a:cubicBezTo>
                      <a:pt x="23" y="24"/>
                      <a:pt x="23" y="7"/>
                      <a:pt x="33" y="0"/>
                    </a:cubicBezTo>
                    <a:cubicBezTo>
                      <a:pt x="33" y="0"/>
                      <a:pt x="27" y="13"/>
                      <a:pt x="29" y="23"/>
                    </a:cubicBezTo>
                    <a:cubicBezTo>
                      <a:pt x="29" y="23"/>
                      <a:pt x="32" y="10"/>
                      <a:pt x="41" y="10"/>
                    </a:cubicBezTo>
                    <a:cubicBezTo>
                      <a:pt x="41" y="10"/>
                      <a:pt x="32" y="22"/>
                      <a:pt x="33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D6E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îšľîďe">
                <a:extLst>
                  <a:ext uri="{FF2B5EF4-FFF2-40B4-BE49-F238E27FC236}">
                    <a16:creationId xmlns:a16="http://schemas.microsoft.com/office/drawing/2014/main" id="{C6DD246E-E7DA-4C68-A6A2-05F355E01CE8}"/>
                  </a:ext>
                </a:extLst>
              </p:cNvPr>
              <p:cNvSpPr/>
              <p:nvPr/>
            </p:nvSpPr>
            <p:spPr bwMode="auto">
              <a:xfrm>
                <a:off x="3580" y="1089"/>
                <a:ext cx="680" cy="438"/>
              </a:xfrm>
              <a:custGeom>
                <a:avLst/>
                <a:gdLst>
                  <a:gd name="T0" fmla="*/ 31 w 327"/>
                  <a:gd name="T1" fmla="*/ 150 h 211"/>
                  <a:gd name="T2" fmla="*/ 78 w 327"/>
                  <a:gd name="T3" fmla="*/ 152 h 211"/>
                  <a:gd name="T4" fmla="*/ 101 w 327"/>
                  <a:gd name="T5" fmla="*/ 166 h 211"/>
                  <a:gd name="T6" fmla="*/ 141 w 327"/>
                  <a:gd name="T7" fmla="*/ 166 h 211"/>
                  <a:gd name="T8" fmla="*/ 166 w 327"/>
                  <a:gd name="T9" fmla="*/ 145 h 211"/>
                  <a:gd name="T10" fmla="*/ 213 w 327"/>
                  <a:gd name="T11" fmla="*/ 166 h 211"/>
                  <a:gd name="T12" fmla="*/ 247 w 327"/>
                  <a:gd name="T13" fmla="*/ 176 h 211"/>
                  <a:gd name="T14" fmla="*/ 277 w 327"/>
                  <a:gd name="T15" fmla="*/ 163 h 211"/>
                  <a:gd name="T16" fmla="*/ 317 w 327"/>
                  <a:gd name="T17" fmla="*/ 179 h 211"/>
                  <a:gd name="T18" fmla="*/ 327 w 327"/>
                  <a:gd name="T19" fmla="*/ 154 h 211"/>
                  <a:gd name="T20" fmla="*/ 283 w 327"/>
                  <a:gd name="T21" fmla="*/ 95 h 211"/>
                  <a:gd name="T22" fmla="*/ 233 w 327"/>
                  <a:gd name="T23" fmla="*/ 126 h 211"/>
                  <a:gd name="T24" fmla="*/ 117 w 327"/>
                  <a:gd name="T25" fmla="*/ 8 h 211"/>
                  <a:gd name="T26" fmla="*/ 31 w 327"/>
                  <a:gd name="T27" fmla="*/ 110 h 211"/>
                  <a:gd name="T28" fmla="*/ 31 w 327"/>
                  <a:gd name="T29" fmla="*/ 15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211">
                    <a:moveTo>
                      <a:pt x="31" y="150"/>
                    </a:moveTo>
                    <a:cubicBezTo>
                      <a:pt x="62" y="140"/>
                      <a:pt x="81" y="107"/>
                      <a:pt x="78" y="152"/>
                    </a:cubicBezTo>
                    <a:cubicBezTo>
                      <a:pt x="74" y="197"/>
                      <a:pt x="92" y="177"/>
                      <a:pt x="101" y="166"/>
                    </a:cubicBezTo>
                    <a:cubicBezTo>
                      <a:pt x="110" y="154"/>
                      <a:pt x="126" y="125"/>
                      <a:pt x="141" y="166"/>
                    </a:cubicBezTo>
                    <a:cubicBezTo>
                      <a:pt x="155" y="207"/>
                      <a:pt x="165" y="164"/>
                      <a:pt x="166" y="145"/>
                    </a:cubicBezTo>
                    <a:cubicBezTo>
                      <a:pt x="168" y="126"/>
                      <a:pt x="188" y="121"/>
                      <a:pt x="213" y="166"/>
                    </a:cubicBezTo>
                    <a:cubicBezTo>
                      <a:pt x="237" y="211"/>
                      <a:pt x="251" y="203"/>
                      <a:pt x="247" y="176"/>
                    </a:cubicBezTo>
                    <a:cubicBezTo>
                      <a:pt x="244" y="149"/>
                      <a:pt x="253" y="135"/>
                      <a:pt x="277" y="163"/>
                    </a:cubicBezTo>
                    <a:cubicBezTo>
                      <a:pt x="301" y="192"/>
                      <a:pt x="324" y="205"/>
                      <a:pt x="317" y="179"/>
                    </a:cubicBezTo>
                    <a:cubicBezTo>
                      <a:pt x="309" y="153"/>
                      <a:pt x="319" y="142"/>
                      <a:pt x="327" y="154"/>
                    </a:cubicBezTo>
                    <a:cubicBezTo>
                      <a:pt x="306" y="122"/>
                      <a:pt x="289" y="99"/>
                      <a:pt x="283" y="95"/>
                    </a:cubicBezTo>
                    <a:cubicBezTo>
                      <a:pt x="260" y="80"/>
                      <a:pt x="250" y="116"/>
                      <a:pt x="233" y="126"/>
                    </a:cubicBezTo>
                    <a:cubicBezTo>
                      <a:pt x="215" y="136"/>
                      <a:pt x="150" y="0"/>
                      <a:pt x="117" y="8"/>
                    </a:cubicBezTo>
                    <a:cubicBezTo>
                      <a:pt x="105" y="10"/>
                      <a:pt x="70" y="55"/>
                      <a:pt x="31" y="110"/>
                    </a:cubicBezTo>
                    <a:cubicBezTo>
                      <a:pt x="30" y="111"/>
                      <a:pt x="0" y="161"/>
                      <a:pt x="31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š1ïdé">
                <a:extLst>
                  <a:ext uri="{FF2B5EF4-FFF2-40B4-BE49-F238E27FC236}">
                    <a16:creationId xmlns:a16="http://schemas.microsoft.com/office/drawing/2014/main" id="{0CC63EA0-6443-4759-BF7D-5444492F5A5B}"/>
                  </a:ext>
                </a:extLst>
              </p:cNvPr>
              <p:cNvSpPr/>
              <p:nvPr/>
            </p:nvSpPr>
            <p:spPr bwMode="auto">
              <a:xfrm>
                <a:off x="2402" y="1019"/>
                <a:ext cx="655" cy="172"/>
              </a:xfrm>
              <a:custGeom>
                <a:avLst/>
                <a:gdLst>
                  <a:gd name="T0" fmla="*/ 315 w 315"/>
                  <a:gd name="T1" fmla="*/ 83 h 83"/>
                  <a:gd name="T2" fmla="*/ 0 w 315"/>
                  <a:gd name="T3" fmla="*/ 83 h 83"/>
                  <a:gd name="T4" fmla="*/ 52 w 315"/>
                  <a:gd name="T5" fmla="*/ 62 h 83"/>
                  <a:gd name="T6" fmla="*/ 93 w 315"/>
                  <a:gd name="T7" fmla="*/ 34 h 83"/>
                  <a:gd name="T8" fmla="*/ 137 w 315"/>
                  <a:gd name="T9" fmla="*/ 0 h 83"/>
                  <a:gd name="T10" fmla="*/ 179 w 315"/>
                  <a:gd name="T11" fmla="*/ 33 h 83"/>
                  <a:gd name="T12" fmla="*/ 225 w 315"/>
                  <a:gd name="T13" fmla="*/ 48 h 83"/>
                  <a:gd name="T14" fmla="*/ 270 w 315"/>
                  <a:gd name="T15" fmla="*/ 55 h 83"/>
                  <a:gd name="T16" fmla="*/ 315 w 315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83">
                    <a:moveTo>
                      <a:pt x="315" y="83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8" y="42"/>
                      <a:pt x="52" y="62"/>
                    </a:cubicBezTo>
                    <a:cubicBezTo>
                      <a:pt x="52" y="62"/>
                      <a:pt x="58" y="15"/>
                      <a:pt x="93" y="34"/>
                    </a:cubicBezTo>
                    <a:cubicBezTo>
                      <a:pt x="93" y="34"/>
                      <a:pt x="95" y="0"/>
                      <a:pt x="137" y="0"/>
                    </a:cubicBezTo>
                    <a:cubicBezTo>
                      <a:pt x="179" y="0"/>
                      <a:pt x="179" y="33"/>
                      <a:pt x="179" y="33"/>
                    </a:cubicBezTo>
                    <a:cubicBezTo>
                      <a:pt x="179" y="33"/>
                      <a:pt x="211" y="14"/>
                      <a:pt x="225" y="48"/>
                    </a:cubicBezTo>
                    <a:cubicBezTo>
                      <a:pt x="225" y="48"/>
                      <a:pt x="245" y="27"/>
                      <a:pt x="270" y="55"/>
                    </a:cubicBezTo>
                    <a:cubicBezTo>
                      <a:pt x="270" y="55"/>
                      <a:pt x="309" y="47"/>
                      <a:pt x="315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îşľidé">
                <a:extLst>
                  <a:ext uri="{FF2B5EF4-FFF2-40B4-BE49-F238E27FC236}">
                    <a16:creationId xmlns:a16="http://schemas.microsoft.com/office/drawing/2014/main" id="{FD1D3DF2-49FA-4268-9F3F-C298BCFF6820}"/>
                  </a:ext>
                </a:extLst>
              </p:cNvPr>
              <p:cNvSpPr/>
              <p:nvPr/>
            </p:nvSpPr>
            <p:spPr bwMode="auto">
              <a:xfrm>
                <a:off x="3123" y="737"/>
                <a:ext cx="503" cy="168"/>
              </a:xfrm>
              <a:custGeom>
                <a:avLst/>
                <a:gdLst>
                  <a:gd name="T0" fmla="*/ 177 w 242"/>
                  <a:gd name="T1" fmla="*/ 81 h 81"/>
                  <a:gd name="T2" fmla="*/ 0 w 242"/>
                  <a:gd name="T3" fmla="*/ 81 h 81"/>
                  <a:gd name="T4" fmla="*/ 65 w 242"/>
                  <a:gd name="T5" fmla="*/ 56 h 81"/>
                  <a:gd name="T6" fmla="*/ 76 w 242"/>
                  <a:gd name="T7" fmla="*/ 28 h 81"/>
                  <a:gd name="T8" fmla="*/ 102 w 242"/>
                  <a:gd name="T9" fmla="*/ 40 h 81"/>
                  <a:gd name="T10" fmla="*/ 132 w 242"/>
                  <a:gd name="T11" fmla="*/ 3 h 81"/>
                  <a:gd name="T12" fmla="*/ 159 w 242"/>
                  <a:gd name="T13" fmla="*/ 42 h 81"/>
                  <a:gd name="T14" fmla="*/ 197 w 242"/>
                  <a:gd name="T15" fmla="*/ 53 h 81"/>
                  <a:gd name="T16" fmla="*/ 242 w 242"/>
                  <a:gd name="T17" fmla="*/ 81 h 81"/>
                  <a:gd name="T18" fmla="*/ 177 w 242"/>
                  <a:gd name="T1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81">
                    <a:moveTo>
                      <a:pt x="177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5" y="32"/>
                      <a:pt x="65" y="56"/>
                    </a:cubicBezTo>
                    <a:cubicBezTo>
                      <a:pt x="65" y="56"/>
                      <a:pt x="56" y="32"/>
                      <a:pt x="76" y="28"/>
                    </a:cubicBezTo>
                    <a:cubicBezTo>
                      <a:pt x="96" y="23"/>
                      <a:pt x="102" y="40"/>
                      <a:pt x="102" y="40"/>
                    </a:cubicBezTo>
                    <a:cubicBezTo>
                      <a:pt x="102" y="40"/>
                      <a:pt x="106" y="0"/>
                      <a:pt x="132" y="3"/>
                    </a:cubicBezTo>
                    <a:cubicBezTo>
                      <a:pt x="158" y="6"/>
                      <a:pt x="159" y="42"/>
                      <a:pt x="159" y="42"/>
                    </a:cubicBezTo>
                    <a:cubicBezTo>
                      <a:pt x="159" y="42"/>
                      <a:pt x="187" y="19"/>
                      <a:pt x="197" y="53"/>
                    </a:cubicBezTo>
                    <a:cubicBezTo>
                      <a:pt x="197" y="53"/>
                      <a:pt x="237" y="48"/>
                      <a:pt x="242" y="81"/>
                    </a:cubicBezTo>
                    <a:lnTo>
                      <a:pt x="177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şļíďè">
                <a:extLst>
                  <a:ext uri="{FF2B5EF4-FFF2-40B4-BE49-F238E27FC236}">
                    <a16:creationId xmlns:a16="http://schemas.microsoft.com/office/drawing/2014/main" id="{AE41FD1B-9A9B-4E84-B0B0-D81976A0ECAD}"/>
                  </a:ext>
                </a:extLst>
              </p:cNvPr>
              <p:cNvSpPr/>
              <p:nvPr/>
            </p:nvSpPr>
            <p:spPr bwMode="auto">
              <a:xfrm>
                <a:off x="3954" y="818"/>
                <a:ext cx="503" cy="166"/>
              </a:xfrm>
              <a:custGeom>
                <a:avLst/>
                <a:gdLst>
                  <a:gd name="T0" fmla="*/ 176 w 242"/>
                  <a:gd name="T1" fmla="*/ 80 h 80"/>
                  <a:gd name="T2" fmla="*/ 0 w 242"/>
                  <a:gd name="T3" fmla="*/ 80 h 80"/>
                  <a:gd name="T4" fmla="*/ 65 w 242"/>
                  <a:gd name="T5" fmla="*/ 56 h 80"/>
                  <a:gd name="T6" fmla="*/ 76 w 242"/>
                  <a:gd name="T7" fmla="*/ 27 h 80"/>
                  <a:gd name="T8" fmla="*/ 102 w 242"/>
                  <a:gd name="T9" fmla="*/ 40 h 80"/>
                  <a:gd name="T10" fmla="*/ 132 w 242"/>
                  <a:gd name="T11" fmla="*/ 3 h 80"/>
                  <a:gd name="T12" fmla="*/ 159 w 242"/>
                  <a:gd name="T13" fmla="*/ 42 h 80"/>
                  <a:gd name="T14" fmla="*/ 196 w 242"/>
                  <a:gd name="T15" fmla="*/ 53 h 80"/>
                  <a:gd name="T16" fmla="*/ 242 w 242"/>
                  <a:gd name="T17" fmla="*/ 80 h 80"/>
                  <a:gd name="T18" fmla="*/ 176 w 242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80">
                    <a:moveTo>
                      <a:pt x="176" y="80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14" y="32"/>
                      <a:pt x="65" y="56"/>
                    </a:cubicBezTo>
                    <a:cubicBezTo>
                      <a:pt x="65" y="56"/>
                      <a:pt x="56" y="32"/>
                      <a:pt x="76" y="27"/>
                    </a:cubicBezTo>
                    <a:cubicBezTo>
                      <a:pt x="96" y="23"/>
                      <a:pt x="102" y="40"/>
                      <a:pt x="102" y="40"/>
                    </a:cubicBezTo>
                    <a:cubicBezTo>
                      <a:pt x="102" y="40"/>
                      <a:pt x="106" y="0"/>
                      <a:pt x="132" y="3"/>
                    </a:cubicBezTo>
                    <a:cubicBezTo>
                      <a:pt x="158" y="6"/>
                      <a:pt x="159" y="42"/>
                      <a:pt x="159" y="42"/>
                    </a:cubicBezTo>
                    <a:cubicBezTo>
                      <a:pt x="159" y="42"/>
                      <a:pt x="186" y="19"/>
                      <a:pt x="196" y="53"/>
                    </a:cubicBezTo>
                    <a:cubicBezTo>
                      <a:pt x="196" y="53"/>
                      <a:pt x="236" y="47"/>
                      <a:pt x="242" y="80"/>
                    </a:cubicBezTo>
                    <a:lnTo>
                      <a:pt x="176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ş1îḍe">
                <a:extLst>
                  <a:ext uri="{FF2B5EF4-FFF2-40B4-BE49-F238E27FC236}">
                    <a16:creationId xmlns:a16="http://schemas.microsoft.com/office/drawing/2014/main" id="{AF1E9B84-A718-4D4F-8041-56B7F9A46176}"/>
                  </a:ext>
                </a:extLst>
              </p:cNvPr>
              <p:cNvSpPr/>
              <p:nvPr/>
            </p:nvSpPr>
            <p:spPr bwMode="auto">
              <a:xfrm>
                <a:off x="4272" y="784"/>
                <a:ext cx="345" cy="343"/>
              </a:xfrm>
              <a:prstGeom prst="ellipse">
                <a:avLst/>
              </a:prstGeom>
              <a:solidFill>
                <a:srgbClr val="FFF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ïŝľidé">
                <a:extLst>
                  <a:ext uri="{FF2B5EF4-FFF2-40B4-BE49-F238E27FC236}">
                    <a16:creationId xmlns:a16="http://schemas.microsoft.com/office/drawing/2014/main" id="{A71732CD-A9CB-4D38-B00A-C63472DB7728}"/>
                  </a:ext>
                </a:extLst>
              </p:cNvPr>
              <p:cNvSpPr/>
              <p:nvPr/>
            </p:nvSpPr>
            <p:spPr bwMode="auto">
              <a:xfrm>
                <a:off x="4349" y="855"/>
                <a:ext cx="738" cy="191"/>
              </a:xfrm>
              <a:custGeom>
                <a:avLst/>
                <a:gdLst>
                  <a:gd name="T0" fmla="*/ 0 w 355"/>
                  <a:gd name="T1" fmla="*/ 92 h 92"/>
                  <a:gd name="T2" fmla="*/ 90 w 355"/>
                  <a:gd name="T3" fmla="*/ 71 h 92"/>
                  <a:gd name="T4" fmla="*/ 117 w 355"/>
                  <a:gd name="T5" fmla="*/ 42 h 92"/>
                  <a:gd name="T6" fmla="*/ 144 w 355"/>
                  <a:gd name="T7" fmla="*/ 21 h 92"/>
                  <a:gd name="T8" fmla="*/ 166 w 355"/>
                  <a:gd name="T9" fmla="*/ 38 h 92"/>
                  <a:gd name="T10" fmla="*/ 200 w 355"/>
                  <a:gd name="T11" fmla="*/ 6 h 92"/>
                  <a:gd name="T12" fmla="*/ 229 w 355"/>
                  <a:gd name="T13" fmla="*/ 49 h 92"/>
                  <a:gd name="T14" fmla="*/ 259 w 355"/>
                  <a:gd name="T15" fmla="*/ 35 h 92"/>
                  <a:gd name="T16" fmla="*/ 274 w 355"/>
                  <a:gd name="T17" fmla="*/ 61 h 92"/>
                  <a:gd name="T18" fmla="*/ 304 w 355"/>
                  <a:gd name="T19" fmla="*/ 70 h 92"/>
                  <a:gd name="T20" fmla="*/ 355 w 355"/>
                  <a:gd name="T21" fmla="*/ 92 h 92"/>
                  <a:gd name="T22" fmla="*/ 0 w 355"/>
                  <a:gd name="T2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92">
                    <a:moveTo>
                      <a:pt x="0" y="92"/>
                    </a:moveTo>
                    <a:cubicBezTo>
                      <a:pt x="0" y="92"/>
                      <a:pt x="20" y="32"/>
                      <a:pt x="90" y="71"/>
                    </a:cubicBezTo>
                    <a:cubicBezTo>
                      <a:pt x="90" y="71"/>
                      <a:pt x="84" y="30"/>
                      <a:pt x="117" y="42"/>
                    </a:cubicBezTo>
                    <a:cubicBezTo>
                      <a:pt x="117" y="42"/>
                      <a:pt x="124" y="21"/>
                      <a:pt x="144" y="21"/>
                    </a:cubicBezTo>
                    <a:cubicBezTo>
                      <a:pt x="164" y="21"/>
                      <a:pt x="166" y="38"/>
                      <a:pt x="166" y="38"/>
                    </a:cubicBezTo>
                    <a:cubicBezTo>
                      <a:pt x="166" y="38"/>
                      <a:pt x="171" y="0"/>
                      <a:pt x="200" y="6"/>
                    </a:cubicBezTo>
                    <a:cubicBezTo>
                      <a:pt x="229" y="12"/>
                      <a:pt x="229" y="49"/>
                      <a:pt x="229" y="49"/>
                    </a:cubicBezTo>
                    <a:cubicBezTo>
                      <a:pt x="229" y="49"/>
                      <a:pt x="245" y="25"/>
                      <a:pt x="259" y="35"/>
                    </a:cubicBezTo>
                    <a:cubicBezTo>
                      <a:pt x="273" y="45"/>
                      <a:pt x="274" y="61"/>
                      <a:pt x="274" y="61"/>
                    </a:cubicBezTo>
                    <a:cubicBezTo>
                      <a:pt x="274" y="61"/>
                      <a:pt x="299" y="47"/>
                      <a:pt x="304" y="70"/>
                    </a:cubicBezTo>
                    <a:cubicBezTo>
                      <a:pt x="304" y="70"/>
                      <a:pt x="353" y="52"/>
                      <a:pt x="355" y="92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îṩľïdê">
                <a:extLst>
                  <a:ext uri="{FF2B5EF4-FFF2-40B4-BE49-F238E27FC236}">
                    <a16:creationId xmlns:a16="http://schemas.microsoft.com/office/drawing/2014/main" id="{E729AA73-9BCC-4D4B-866C-021681593B0E}"/>
                  </a:ext>
                </a:extLst>
              </p:cNvPr>
              <p:cNvSpPr/>
              <p:nvPr/>
            </p:nvSpPr>
            <p:spPr bwMode="auto">
              <a:xfrm>
                <a:off x="2747" y="1305"/>
                <a:ext cx="223" cy="77"/>
              </a:xfrm>
              <a:custGeom>
                <a:avLst/>
                <a:gdLst>
                  <a:gd name="T0" fmla="*/ 99 w 107"/>
                  <a:gd name="T1" fmla="*/ 8 h 37"/>
                  <a:gd name="T2" fmla="*/ 92 w 107"/>
                  <a:gd name="T3" fmla="*/ 6 h 37"/>
                  <a:gd name="T4" fmla="*/ 84 w 107"/>
                  <a:gd name="T5" fmla="*/ 4 h 37"/>
                  <a:gd name="T6" fmla="*/ 77 w 107"/>
                  <a:gd name="T7" fmla="*/ 1 h 37"/>
                  <a:gd name="T8" fmla="*/ 68 w 107"/>
                  <a:gd name="T9" fmla="*/ 0 h 37"/>
                  <a:gd name="T10" fmla="*/ 63 w 107"/>
                  <a:gd name="T11" fmla="*/ 1 h 37"/>
                  <a:gd name="T12" fmla="*/ 61 w 107"/>
                  <a:gd name="T13" fmla="*/ 2 h 37"/>
                  <a:gd name="T14" fmla="*/ 57 w 107"/>
                  <a:gd name="T15" fmla="*/ 4 h 37"/>
                  <a:gd name="T16" fmla="*/ 54 w 107"/>
                  <a:gd name="T17" fmla="*/ 7 h 37"/>
                  <a:gd name="T18" fmla="*/ 51 w 107"/>
                  <a:gd name="T19" fmla="*/ 11 h 37"/>
                  <a:gd name="T20" fmla="*/ 48 w 107"/>
                  <a:gd name="T21" fmla="*/ 12 h 37"/>
                  <a:gd name="T22" fmla="*/ 42 w 107"/>
                  <a:gd name="T23" fmla="*/ 9 h 37"/>
                  <a:gd name="T24" fmla="*/ 37 w 107"/>
                  <a:gd name="T25" fmla="*/ 9 h 37"/>
                  <a:gd name="T26" fmla="*/ 31 w 107"/>
                  <a:gd name="T27" fmla="*/ 10 h 37"/>
                  <a:gd name="T28" fmla="*/ 26 w 107"/>
                  <a:gd name="T29" fmla="*/ 11 h 37"/>
                  <a:gd name="T30" fmla="*/ 23 w 107"/>
                  <a:gd name="T31" fmla="*/ 14 h 37"/>
                  <a:gd name="T32" fmla="*/ 19 w 107"/>
                  <a:gd name="T33" fmla="*/ 19 h 37"/>
                  <a:gd name="T34" fmla="*/ 17 w 107"/>
                  <a:gd name="T35" fmla="*/ 22 h 37"/>
                  <a:gd name="T36" fmla="*/ 12 w 107"/>
                  <a:gd name="T37" fmla="*/ 28 h 37"/>
                  <a:gd name="T38" fmla="*/ 6 w 107"/>
                  <a:gd name="T39" fmla="*/ 33 h 37"/>
                  <a:gd name="T40" fmla="*/ 7 w 107"/>
                  <a:gd name="T41" fmla="*/ 35 h 37"/>
                  <a:gd name="T42" fmla="*/ 14 w 107"/>
                  <a:gd name="T43" fmla="*/ 31 h 37"/>
                  <a:gd name="T44" fmla="*/ 20 w 107"/>
                  <a:gd name="T45" fmla="*/ 25 h 37"/>
                  <a:gd name="T46" fmla="*/ 25 w 107"/>
                  <a:gd name="T47" fmla="*/ 19 h 37"/>
                  <a:gd name="T48" fmla="*/ 28 w 107"/>
                  <a:gd name="T49" fmla="*/ 17 h 37"/>
                  <a:gd name="T50" fmla="*/ 32 w 107"/>
                  <a:gd name="T51" fmla="*/ 15 h 37"/>
                  <a:gd name="T52" fmla="*/ 37 w 107"/>
                  <a:gd name="T53" fmla="*/ 15 h 37"/>
                  <a:gd name="T54" fmla="*/ 40 w 107"/>
                  <a:gd name="T55" fmla="*/ 16 h 37"/>
                  <a:gd name="T56" fmla="*/ 45 w 107"/>
                  <a:gd name="T57" fmla="*/ 17 h 37"/>
                  <a:gd name="T58" fmla="*/ 49 w 107"/>
                  <a:gd name="T59" fmla="*/ 21 h 37"/>
                  <a:gd name="T60" fmla="*/ 54 w 107"/>
                  <a:gd name="T61" fmla="*/ 19 h 37"/>
                  <a:gd name="T62" fmla="*/ 56 w 107"/>
                  <a:gd name="T63" fmla="*/ 14 h 37"/>
                  <a:gd name="T64" fmla="*/ 58 w 107"/>
                  <a:gd name="T65" fmla="*/ 12 h 37"/>
                  <a:gd name="T66" fmla="*/ 61 w 107"/>
                  <a:gd name="T67" fmla="*/ 9 h 37"/>
                  <a:gd name="T68" fmla="*/ 64 w 107"/>
                  <a:gd name="T69" fmla="*/ 8 h 37"/>
                  <a:gd name="T70" fmla="*/ 65 w 107"/>
                  <a:gd name="T71" fmla="*/ 7 h 37"/>
                  <a:gd name="T72" fmla="*/ 68 w 107"/>
                  <a:gd name="T73" fmla="*/ 6 h 37"/>
                  <a:gd name="T74" fmla="*/ 76 w 107"/>
                  <a:gd name="T75" fmla="*/ 6 h 37"/>
                  <a:gd name="T76" fmla="*/ 83 w 107"/>
                  <a:gd name="T77" fmla="*/ 8 h 37"/>
                  <a:gd name="T78" fmla="*/ 91 w 107"/>
                  <a:gd name="T79" fmla="*/ 9 h 37"/>
                  <a:gd name="T80" fmla="*/ 107 w 107"/>
                  <a:gd name="T8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" h="37">
                    <a:moveTo>
                      <a:pt x="103" y="8"/>
                    </a:moveTo>
                    <a:cubicBezTo>
                      <a:pt x="102" y="8"/>
                      <a:pt x="101" y="8"/>
                      <a:pt x="99" y="8"/>
                    </a:cubicBezTo>
                    <a:cubicBezTo>
                      <a:pt x="98" y="7"/>
                      <a:pt x="97" y="7"/>
                      <a:pt x="96" y="7"/>
                    </a:cubicBezTo>
                    <a:cubicBezTo>
                      <a:pt x="94" y="7"/>
                      <a:pt x="93" y="6"/>
                      <a:pt x="92" y="6"/>
                    </a:cubicBezTo>
                    <a:cubicBezTo>
                      <a:pt x="91" y="6"/>
                      <a:pt x="89" y="5"/>
                      <a:pt x="88" y="5"/>
                    </a:cubicBezTo>
                    <a:cubicBezTo>
                      <a:pt x="87" y="4"/>
                      <a:pt x="86" y="4"/>
                      <a:pt x="84" y="4"/>
                    </a:cubicBezTo>
                    <a:cubicBezTo>
                      <a:pt x="83" y="3"/>
                      <a:pt x="82" y="3"/>
                      <a:pt x="81" y="2"/>
                    </a:cubicBezTo>
                    <a:cubicBezTo>
                      <a:pt x="79" y="2"/>
                      <a:pt x="78" y="1"/>
                      <a:pt x="77" y="1"/>
                    </a:cubicBezTo>
                    <a:cubicBezTo>
                      <a:pt x="75" y="1"/>
                      <a:pt x="74" y="0"/>
                      <a:pt x="72" y="0"/>
                    </a:cubicBezTo>
                    <a:cubicBezTo>
                      <a:pt x="71" y="0"/>
                      <a:pt x="69" y="0"/>
                      <a:pt x="68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60" y="2"/>
                      <a:pt x="59" y="3"/>
                    </a:cubicBezTo>
                    <a:cubicBezTo>
                      <a:pt x="58" y="3"/>
                      <a:pt x="58" y="4"/>
                      <a:pt x="57" y="4"/>
                    </a:cubicBezTo>
                    <a:cubicBezTo>
                      <a:pt x="56" y="5"/>
                      <a:pt x="56" y="5"/>
                      <a:pt x="55" y="6"/>
                    </a:cubicBezTo>
                    <a:cubicBezTo>
                      <a:pt x="55" y="6"/>
                      <a:pt x="54" y="7"/>
                      <a:pt x="54" y="7"/>
                    </a:cubicBezTo>
                    <a:cubicBezTo>
                      <a:pt x="53" y="8"/>
                      <a:pt x="52" y="8"/>
                      <a:pt x="52" y="9"/>
                    </a:cubicBezTo>
                    <a:cubicBezTo>
                      <a:pt x="52" y="10"/>
                      <a:pt x="51" y="10"/>
                      <a:pt x="51" y="11"/>
                    </a:cubicBezTo>
                    <a:cubicBezTo>
                      <a:pt x="50" y="11"/>
                      <a:pt x="50" y="12"/>
                      <a:pt x="50" y="13"/>
                    </a:cubicBezTo>
                    <a:cubicBezTo>
                      <a:pt x="49" y="12"/>
                      <a:pt x="49" y="12"/>
                      <a:pt x="48" y="12"/>
                    </a:cubicBezTo>
                    <a:cubicBezTo>
                      <a:pt x="47" y="11"/>
                      <a:pt x="47" y="11"/>
                      <a:pt x="46" y="11"/>
                    </a:cubicBezTo>
                    <a:cubicBezTo>
                      <a:pt x="45" y="10"/>
                      <a:pt x="43" y="10"/>
                      <a:pt x="42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8" y="9"/>
                      <a:pt x="37" y="9"/>
                    </a:cubicBezTo>
                    <a:cubicBezTo>
                      <a:pt x="36" y="9"/>
                      <a:pt x="34" y="9"/>
                      <a:pt x="33" y="9"/>
                    </a:cubicBezTo>
                    <a:cubicBezTo>
                      <a:pt x="32" y="9"/>
                      <a:pt x="31" y="9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6" y="12"/>
                      <a:pt x="25" y="12"/>
                      <a:pt x="25" y="13"/>
                    </a:cubicBezTo>
                    <a:cubicBezTo>
                      <a:pt x="24" y="13"/>
                      <a:pt x="23" y="14"/>
                      <a:pt x="23" y="14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7"/>
                      <a:pt x="19" y="18"/>
                      <a:pt x="19" y="1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3"/>
                      <a:pt x="15" y="24"/>
                      <a:pt x="14" y="25"/>
                    </a:cubicBezTo>
                    <a:cubicBezTo>
                      <a:pt x="14" y="26"/>
                      <a:pt x="13" y="27"/>
                      <a:pt x="12" y="28"/>
                    </a:cubicBezTo>
                    <a:cubicBezTo>
                      <a:pt x="11" y="29"/>
                      <a:pt x="10" y="30"/>
                      <a:pt x="9" y="31"/>
                    </a:cubicBezTo>
                    <a:cubicBezTo>
                      <a:pt x="8" y="31"/>
                      <a:pt x="7" y="32"/>
                      <a:pt x="6" y="33"/>
                    </a:cubicBezTo>
                    <a:cubicBezTo>
                      <a:pt x="4" y="34"/>
                      <a:pt x="2" y="36"/>
                      <a:pt x="0" y="37"/>
                    </a:cubicBezTo>
                    <a:cubicBezTo>
                      <a:pt x="2" y="36"/>
                      <a:pt x="5" y="36"/>
                      <a:pt x="7" y="35"/>
                    </a:cubicBezTo>
                    <a:cubicBezTo>
                      <a:pt x="8" y="34"/>
                      <a:pt x="10" y="33"/>
                      <a:pt x="11" y="33"/>
                    </a:cubicBezTo>
                    <a:cubicBezTo>
                      <a:pt x="12" y="32"/>
                      <a:pt x="13" y="31"/>
                      <a:pt x="14" y="31"/>
                    </a:cubicBezTo>
                    <a:cubicBezTo>
                      <a:pt x="15" y="30"/>
                      <a:pt x="16" y="29"/>
                      <a:pt x="17" y="28"/>
                    </a:cubicBezTo>
                    <a:cubicBezTo>
                      <a:pt x="18" y="27"/>
                      <a:pt x="19" y="26"/>
                      <a:pt x="20" y="2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8"/>
                      <a:pt x="27" y="18"/>
                      <a:pt x="28" y="17"/>
                    </a:cubicBezTo>
                    <a:cubicBezTo>
                      <a:pt x="29" y="17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2" y="15"/>
                    </a:cubicBezTo>
                    <a:cubicBezTo>
                      <a:pt x="33" y="15"/>
                      <a:pt x="33" y="15"/>
                      <a:pt x="34" y="15"/>
                    </a:cubicBezTo>
                    <a:cubicBezTo>
                      <a:pt x="35" y="15"/>
                      <a:pt x="36" y="15"/>
                      <a:pt x="37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1" y="16"/>
                      <a:pt x="42" y="16"/>
                      <a:pt x="43" y="17"/>
                    </a:cubicBezTo>
                    <a:cubicBezTo>
                      <a:pt x="44" y="17"/>
                      <a:pt x="44" y="17"/>
                      <a:pt x="45" y="17"/>
                    </a:cubicBezTo>
                    <a:cubicBezTo>
                      <a:pt x="45" y="18"/>
                      <a:pt x="46" y="18"/>
                      <a:pt x="46" y="18"/>
                    </a:cubicBezTo>
                    <a:cubicBezTo>
                      <a:pt x="47" y="19"/>
                      <a:pt x="48" y="20"/>
                      <a:pt x="49" y="21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8"/>
                      <a:pt x="55" y="17"/>
                      <a:pt x="56" y="16"/>
                    </a:cubicBezTo>
                    <a:cubicBezTo>
                      <a:pt x="56" y="15"/>
                      <a:pt x="56" y="15"/>
                      <a:pt x="56" y="14"/>
                    </a:cubicBezTo>
                    <a:cubicBezTo>
                      <a:pt x="57" y="14"/>
                      <a:pt x="57" y="13"/>
                      <a:pt x="57" y="13"/>
                    </a:cubicBezTo>
                    <a:cubicBezTo>
                      <a:pt x="58" y="13"/>
                      <a:pt x="58" y="12"/>
                      <a:pt x="58" y="12"/>
                    </a:cubicBezTo>
                    <a:cubicBezTo>
                      <a:pt x="59" y="11"/>
                      <a:pt x="59" y="11"/>
                      <a:pt x="60" y="11"/>
                    </a:cubicBezTo>
                    <a:cubicBezTo>
                      <a:pt x="60" y="10"/>
                      <a:pt x="60" y="10"/>
                      <a:pt x="61" y="9"/>
                    </a:cubicBezTo>
                    <a:cubicBezTo>
                      <a:pt x="61" y="9"/>
                      <a:pt x="62" y="9"/>
                      <a:pt x="62" y="9"/>
                    </a:cubicBezTo>
                    <a:cubicBezTo>
                      <a:pt x="63" y="8"/>
                      <a:pt x="63" y="8"/>
                      <a:pt x="64" y="8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2" y="6"/>
                    </a:cubicBezTo>
                    <a:cubicBezTo>
                      <a:pt x="73" y="6"/>
                      <a:pt x="74" y="6"/>
                      <a:pt x="76" y="6"/>
                    </a:cubicBezTo>
                    <a:cubicBezTo>
                      <a:pt x="77" y="6"/>
                      <a:pt x="78" y="7"/>
                      <a:pt x="79" y="7"/>
                    </a:cubicBezTo>
                    <a:cubicBezTo>
                      <a:pt x="80" y="7"/>
                      <a:pt x="82" y="8"/>
                      <a:pt x="83" y="8"/>
                    </a:cubicBezTo>
                    <a:cubicBezTo>
                      <a:pt x="84" y="8"/>
                      <a:pt x="86" y="8"/>
                      <a:pt x="87" y="9"/>
                    </a:cubicBezTo>
                    <a:cubicBezTo>
                      <a:pt x="89" y="9"/>
                      <a:pt x="90" y="9"/>
                      <a:pt x="91" y="9"/>
                    </a:cubicBezTo>
                    <a:cubicBezTo>
                      <a:pt x="94" y="10"/>
                      <a:pt x="97" y="10"/>
                      <a:pt x="99" y="9"/>
                    </a:cubicBezTo>
                    <a:cubicBezTo>
                      <a:pt x="102" y="9"/>
                      <a:pt x="105" y="9"/>
                      <a:pt x="107" y="8"/>
                    </a:cubicBezTo>
                    <a:cubicBezTo>
                      <a:pt x="106" y="8"/>
                      <a:pt x="105" y="8"/>
                      <a:pt x="10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îṡliḑè">
                <a:extLst>
                  <a:ext uri="{FF2B5EF4-FFF2-40B4-BE49-F238E27FC236}">
                    <a16:creationId xmlns:a16="http://schemas.microsoft.com/office/drawing/2014/main" id="{31133B8E-952E-4DD6-ABA9-FC632C09E660}"/>
                  </a:ext>
                </a:extLst>
              </p:cNvPr>
              <p:cNvSpPr/>
              <p:nvPr/>
            </p:nvSpPr>
            <p:spPr bwMode="auto">
              <a:xfrm>
                <a:off x="4551" y="1166"/>
                <a:ext cx="178" cy="71"/>
              </a:xfrm>
              <a:custGeom>
                <a:avLst/>
                <a:gdLst>
                  <a:gd name="T0" fmla="*/ 81 w 86"/>
                  <a:gd name="T1" fmla="*/ 31 h 34"/>
                  <a:gd name="T2" fmla="*/ 76 w 86"/>
                  <a:gd name="T3" fmla="*/ 26 h 34"/>
                  <a:gd name="T4" fmla="*/ 72 w 86"/>
                  <a:gd name="T5" fmla="*/ 21 h 34"/>
                  <a:gd name="T6" fmla="*/ 68 w 86"/>
                  <a:gd name="T7" fmla="*/ 16 h 34"/>
                  <a:gd name="T8" fmla="*/ 62 w 86"/>
                  <a:gd name="T9" fmla="*/ 11 h 34"/>
                  <a:gd name="T10" fmla="*/ 59 w 86"/>
                  <a:gd name="T11" fmla="*/ 10 h 34"/>
                  <a:gd name="T12" fmla="*/ 57 w 86"/>
                  <a:gd name="T13" fmla="*/ 10 h 34"/>
                  <a:gd name="T14" fmla="*/ 53 w 86"/>
                  <a:gd name="T15" fmla="*/ 9 h 34"/>
                  <a:gd name="T16" fmla="*/ 50 w 86"/>
                  <a:gd name="T17" fmla="*/ 10 h 34"/>
                  <a:gd name="T18" fmla="*/ 46 w 86"/>
                  <a:gd name="T19" fmla="*/ 11 h 34"/>
                  <a:gd name="T20" fmla="*/ 44 w 86"/>
                  <a:gd name="T21" fmla="*/ 10 h 34"/>
                  <a:gd name="T22" fmla="*/ 41 w 86"/>
                  <a:gd name="T23" fmla="*/ 6 h 34"/>
                  <a:gd name="T24" fmla="*/ 38 w 86"/>
                  <a:gd name="T25" fmla="*/ 3 h 34"/>
                  <a:gd name="T26" fmla="*/ 33 w 86"/>
                  <a:gd name="T27" fmla="*/ 1 h 34"/>
                  <a:gd name="T28" fmla="*/ 29 w 86"/>
                  <a:gd name="T29" fmla="*/ 0 h 34"/>
                  <a:gd name="T30" fmla="*/ 26 w 86"/>
                  <a:gd name="T31" fmla="*/ 1 h 34"/>
                  <a:gd name="T32" fmla="*/ 21 w 86"/>
                  <a:gd name="T33" fmla="*/ 2 h 34"/>
                  <a:gd name="T34" fmla="*/ 18 w 86"/>
                  <a:gd name="T35" fmla="*/ 4 h 34"/>
                  <a:gd name="T36" fmla="*/ 12 w 86"/>
                  <a:gd name="T37" fmla="*/ 5 h 34"/>
                  <a:gd name="T38" fmla="*/ 6 w 86"/>
                  <a:gd name="T39" fmla="*/ 6 h 34"/>
                  <a:gd name="T40" fmla="*/ 6 w 86"/>
                  <a:gd name="T41" fmla="*/ 8 h 34"/>
                  <a:gd name="T42" fmla="*/ 12 w 86"/>
                  <a:gd name="T43" fmla="*/ 8 h 34"/>
                  <a:gd name="T44" fmla="*/ 19 w 86"/>
                  <a:gd name="T45" fmla="*/ 7 h 34"/>
                  <a:gd name="T46" fmla="*/ 25 w 86"/>
                  <a:gd name="T47" fmla="*/ 5 h 34"/>
                  <a:gd name="T48" fmla="*/ 28 w 86"/>
                  <a:gd name="T49" fmla="*/ 5 h 34"/>
                  <a:gd name="T50" fmla="*/ 32 w 86"/>
                  <a:gd name="T51" fmla="*/ 6 h 34"/>
                  <a:gd name="T52" fmla="*/ 35 w 86"/>
                  <a:gd name="T53" fmla="*/ 8 h 34"/>
                  <a:gd name="T54" fmla="*/ 37 w 86"/>
                  <a:gd name="T55" fmla="*/ 9 h 34"/>
                  <a:gd name="T56" fmla="*/ 39 w 86"/>
                  <a:gd name="T57" fmla="*/ 13 h 34"/>
                  <a:gd name="T58" fmla="*/ 40 w 86"/>
                  <a:gd name="T59" fmla="*/ 17 h 34"/>
                  <a:gd name="T60" fmla="*/ 45 w 86"/>
                  <a:gd name="T61" fmla="*/ 18 h 34"/>
                  <a:gd name="T62" fmla="*/ 48 w 86"/>
                  <a:gd name="T63" fmla="*/ 16 h 34"/>
                  <a:gd name="T64" fmla="*/ 51 w 86"/>
                  <a:gd name="T65" fmla="*/ 15 h 34"/>
                  <a:gd name="T66" fmla="*/ 54 w 86"/>
                  <a:gd name="T67" fmla="*/ 15 h 34"/>
                  <a:gd name="T68" fmla="*/ 56 w 86"/>
                  <a:gd name="T69" fmla="*/ 15 h 34"/>
                  <a:gd name="T70" fmla="*/ 58 w 86"/>
                  <a:gd name="T71" fmla="*/ 15 h 34"/>
                  <a:gd name="T72" fmla="*/ 60 w 86"/>
                  <a:gd name="T73" fmla="*/ 16 h 34"/>
                  <a:gd name="T74" fmla="*/ 65 w 86"/>
                  <a:gd name="T75" fmla="*/ 19 h 34"/>
                  <a:gd name="T76" fmla="*/ 69 w 86"/>
                  <a:gd name="T77" fmla="*/ 23 h 34"/>
                  <a:gd name="T78" fmla="*/ 74 w 86"/>
                  <a:gd name="T79" fmla="*/ 28 h 34"/>
                  <a:gd name="T80" fmla="*/ 86 w 86"/>
                  <a:gd name="T8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" h="34">
                    <a:moveTo>
                      <a:pt x="83" y="33"/>
                    </a:moveTo>
                    <a:cubicBezTo>
                      <a:pt x="82" y="32"/>
                      <a:pt x="82" y="31"/>
                      <a:pt x="81" y="31"/>
                    </a:cubicBezTo>
                    <a:cubicBezTo>
                      <a:pt x="80" y="30"/>
                      <a:pt x="79" y="29"/>
                      <a:pt x="78" y="28"/>
                    </a:cubicBezTo>
                    <a:cubicBezTo>
                      <a:pt x="78" y="28"/>
                      <a:pt x="77" y="27"/>
                      <a:pt x="76" y="26"/>
                    </a:cubicBezTo>
                    <a:cubicBezTo>
                      <a:pt x="76" y="25"/>
                      <a:pt x="75" y="24"/>
                      <a:pt x="74" y="24"/>
                    </a:cubicBezTo>
                    <a:cubicBezTo>
                      <a:pt x="74" y="23"/>
                      <a:pt x="73" y="22"/>
                      <a:pt x="72" y="21"/>
                    </a:cubicBezTo>
                    <a:cubicBezTo>
                      <a:pt x="72" y="20"/>
                      <a:pt x="71" y="19"/>
                      <a:pt x="70" y="18"/>
                    </a:cubicBezTo>
                    <a:cubicBezTo>
                      <a:pt x="70" y="18"/>
                      <a:pt x="69" y="17"/>
                      <a:pt x="68" y="16"/>
                    </a:cubicBezTo>
                    <a:cubicBezTo>
                      <a:pt x="67" y="15"/>
                      <a:pt x="66" y="14"/>
                      <a:pt x="66" y="13"/>
                    </a:cubicBezTo>
                    <a:cubicBezTo>
                      <a:pt x="65" y="13"/>
                      <a:pt x="64" y="12"/>
                      <a:pt x="62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9"/>
                      <a:pt x="56" y="9"/>
                      <a:pt x="55" y="9"/>
                    </a:cubicBezTo>
                    <a:cubicBezTo>
                      <a:pt x="55" y="9"/>
                      <a:pt x="54" y="9"/>
                      <a:pt x="53" y="9"/>
                    </a:cubicBezTo>
                    <a:cubicBezTo>
                      <a:pt x="53" y="9"/>
                      <a:pt x="52" y="9"/>
                      <a:pt x="52" y="9"/>
                    </a:cubicBezTo>
                    <a:cubicBezTo>
                      <a:pt x="51" y="9"/>
                      <a:pt x="50" y="10"/>
                      <a:pt x="50" y="10"/>
                    </a:cubicBezTo>
                    <a:cubicBezTo>
                      <a:pt x="49" y="10"/>
                      <a:pt x="48" y="10"/>
                      <a:pt x="48" y="10"/>
                    </a:cubicBezTo>
                    <a:cubicBezTo>
                      <a:pt x="47" y="10"/>
                      <a:pt x="47" y="11"/>
                      <a:pt x="46" y="11"/>
                    </a:cubicBezTo>
                    <a:cubicBezTo>
                      <a:pt x="46" y="11"/>
                      <a:pt x="45" y="11"/>
                      <a:pt x="45" y="12"/>
                    </a:cubicBezTo>
                    <a:cubicBezTo>
                      <a:pt x="44" y="11"/>
                      <a:pt x="44" y="11"/>
                      <a:pt x="44" y="10"/>
                    </a:cubicBezTo>
                    <a:cubicBezTo>
                      <a:pt x="44" y="10"/>
                      <a:pt x="44" y="9"/>
                      <a:pt x="43" y="9"/>
                    </a:cubicBezTo>
                    <a:cubicBezTo>
                      <a:pt x="43" y="8"/>
                      <a:pt x="42" y="7"/>
                      <a:pt x="41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4"/>
                      <a:pt x="39" y="4"/>
                      <a:pt x="38" y="3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2" y="1"/>
                      <a:pt x="32" y="1"/>
                      <a:pt x="31" y="1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7" y="1"/>
                      <a:pt x="26" y="1"/>
                      <a:pt x="26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2" y="2"/>
                      <a:pt x="21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4" y="6"/>
                      <a:pt x="2" y="6"/>
                      <a:pt x="0" y="6"/>
                    </a:cubicBezTo>
                    <a:cubicBezTo>
                      <a:pt x="2" y="7"/>
                      <a:pt x="4" y="7"/>
                      <a:pt x="6" y="8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7" y="7"/>
                      <a:pt x="18" y="7"/>
                      <a:pt x="19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5"/>
                      <a:pt x="24" y="5"/>
                      <a:pt x="25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5"/>
                      <a:pt x="27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1" y="6"/>
                      <a:pt x="31" y="6"/>
                      <a:pt x="32" y="6"/>
                    </a:cubicBezTo>
                    <a:cubicBezTo>
                      <a:pt x="32" y="6"/>
                      <a:pt x="32" y="6"/>
                      <a:pt x="33" y="6"/>
                    </a:cubicBezTo>
                    <a:cubicBezTo>
                      <a:pt x="34" y="7"/>
                      <a:pt x="34" y="7"/>
                      <a:pt x="35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8" y="11"/>
                      <a:pt x="39" y="12"/>
                    </a:cubicBezTo>
                    <a:cubicBezTo>
                      <a:pt x="39" y="12"/>
                      <a:pt x="39" y="12"/>
                      <a:pt x="39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0" y="15"/>
                      <a:pt x="40" y="16"/>
                      <a:pt x="40" y="1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8"/>
                      <a:pt x="46" y="17"/>
                      <a:pt x="47" y="17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6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3" y="15"/>
                      <a:pt x="53" y="15"/>
                      <a:pt x="54" y="15"/>
                    </a:cubicBezTo>
                    <a:cubicBezTo>
                      <a:pt x="54" y="15"/>
                      <a:pt x="55" y="15"/>
                      <a:pt x="55" y="14"/>
                    </a:cubicBezTo>
                    <a:cubicBezTo>
                      <a:pt x="55" y="14"/>
                      <a:pt x="56" y="15"/>
                      <a:pt x="56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1" y="16"/>
                      <a:pt x="62" y="17"/>
                      <a:pt x="63" y="17"/>
                    </a:cubicBezTo>
                    <a:cubicBezTo>
                      <a:pt x="64" y="18"/>
                      <a:pt x="64" y="18"/>
                      <a:pt x="65" y="19"/>
                    </a:cubicBezTo>
                    <a:cubicBezTo>
                      <a:pt x="66" y="20"/>
                      <a:pt x="67" y="20"/>
                      <a:pt x="67" y="21"/>
                    </a:cubicBezTo>
                    <a:cubicBezTo>
                      <a:pt x="68" y="22"/>
                      <a:pt x="69" y="23"/>
                      <a:pt x="69" y="23"/>
                    </a:cubicBezTo>
                    <a:cubicBezTo>
                      <a:pt x="70" y="24"/>
                      <a:pt x="71" y="25"/>
                      <a:pt x="72" y="26"/>
                    </a:cubicBezTo>
                    <a:cubicBezTo>
                      <a:pt x="73" y="27"/>
                      <a:pt x="74" y="27"/>
                      <a:pt x="74" y="28"/>
                    </a:cubicBezTo>
                    <a:cubicBezTo>
                      <a:pt x="76" y="29"/>
                      <a:pt x="78" y="31"/>
                      <a:pt x="80" y="32"/>
                    </a:cubicBezTo>
                    <a:cubicBezTo>
                      <a:pt x="82" y="33"/>
                      <a:pt x="84" y="34"/>
                      <a:pt x="86" y="34"/>
                    </a:cubicBezTo>
                    <a:cubicBezTo>
                      <a:pt x="85" y="34"/>
                      <a:pt x="84" y="33"/>
                      <a:pt x="83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1ïḑê">
                <a:extLst>
                  <a:ext uri="{FF2B5EF4-FFF2-40B4-BE49-F238E27FC236}">
                    <a16:creationId xmlns:a16="http://schemas.microsoft.com/office/drawing/2014/main" id="{A5AE9254-6FC9-4833-8367-27D6AD59EE46}"/>
                  </a:ext>
                </a:extLst>
              </p:cNvPr>
              <p:cNvSpPr/>
              <p:nvPr/>
            </p:nvSpPr>
            <p:spPr bwMode="auto">
              <a:xfrm>
                <a:off x="4607" y="1347"/>
                <a:ext cx="178" cy="70"/>
              </a:xfrm>
              <a:custGeom>
                <a:avLst/>
                <a:gdLst>
                  <a:gd name="T0" fmla="*/ 81 w 86"/>
                  <a:gd name="T1" fmla="*/ 30 h 34"/>
                  <a:gd name="T2" fmla="*/ 77 w 86"/>
                  <a:gd name="T3" fmla="*/ 26 h 34"/>
                  <a:gd name="T4" fmla="*/ 73 w 86"/>
                  <a:gd name="T5" fmla="*/ 21 h 34"/>
                  <a:gd name="T6" fmla="*/ 68 w 86"/>
                  <a:gd name="T7" fmla="*/ 15 h 34"/>
                  <a:gd name="T8" fmla="*/ 63 w 86"/>
                  <a:gd name="T9" fmla="*/ 11 h 34"/>
                  <a:gd name="T10" fmla="*/ 59 w 86"/>
                  <a:gd name="T11" fmla="*/ 10 h 34"/>
                  <a:gd name="T12" fmla="*/ 58 w 86"/>
                  <a:gd name="T13" fmla="*/ 9 h 34"/>
                  <a:gd name="T14" fmla="*/ 54 w 86"/>
                  <a:gd name="T15" fmla="*/ 9 h 34"/>
                  <a:gd name="T16" fmla="*/ 50 w 86"/>
                  <a:gd name="T17" fmla="*/ 9 h 34"/>
                  <a:gd name="T18" fmla="*/ 47 w 86"/>
                  <a:gd name="T19" fmla="*/ 10 h 34"/>
                  <a:gd name="T20" fmla="*/ 44 w 86"/>
                  <a:gd name="T21" fmla="*/ 10 h 34"/>
                  <a:gd name="T22" fmla="*/ 41 w 86"/>
                  <a:gd name="T23" fmla="*/ 5 h 34"/>
                  <a:gd name="T24" fmla="*/ 38 w 86"/>
                  <a:gd name="T25" fmla="*/ 3 h 34"/>
                  <a:gd name="T26" fmla="*/ 33 w 86"/>
                  <a:gd name="T27" fmla="*/ 1 h 34"/>
                  <a:gd name="T28" fmla="*/ 30 w 86"/>
                  <a:gd name="T29" fmla="*/ 0 h 34"/>
                  <a:gd name="T30" fmla="*/ 26 w 86"/>
                  <a:gd name="T31" fmla="*/ 0 h 34"/>
                  <a:gd name="T32" fmla="*/ 21 w 86"/>
                  <a:gd name="T33" fmla="*/ 2 h 34"/>
                  <a:gd name="T34" fmla="*/ 18 w 86"/>
                  <a:gd name="T35" fmla="*/ 3 h 34"/>
                  <a:gd name="T36" fmla="*/ 12 w 86"/>
                  <a:gd name="T37" fmla="*/ 5 h 34"/>
                  <a:gd name="T38" fmla="*/ 6 w 86"/>
                  <a:gd name="T39" fmla="*/ 6 h 34"/>
                  <a:gd name="T40" fmla="*/ 6 w 86"/>
                  <a:gd name="T41" fmla="*/ 7 h 34"/>
                  <a:gd name="T42" fmla="*/ 13 w 86"/>
                  <a:gd name="T43" fmla="*/ 8 h 34"/>
                  <a:gd name="T44" fmla="*/ 19 w 86"/>
                  <a:gd name="T45" fmla="*/ 6 h 34"/>
                  <a:gd name="T46" fmla="*/ 25 w 86"/>
                  <a:gd name="T47" fmla="*/ 5 h 34"/>
                  <a:gd name="T48" fmla="*/ 28 w 86"/>
                  <a:gd name="T49" fmla="*/ 5 h 34"/>
                  <a:gd name="T50" fmla="*/ 32 w 86"/>
                  <a:gd name="T51" fmla="*/ 5 h 34"/>
                  <a:gd name="T52" fmla="*/ 35 w 86"/>
                  <a:gd name="T53" fmla="*/ 7 h 34"/>
                  <a:gd name="T54" fmla="*/ 37 w 86"/>
                  <a:gd name="T55" fmla="*/ 9 h 34"/>
                  <a:gd name="T56" fmla="*/ 40 w 86"/>
                  <a:gd name="T57" fmla="*/ 12 h 34"/>
                  <a:gd name="T58" fmla="*/ 41 w 86"/>
                  <a:gd name="T59" fmla="*/ 16 h 34"/>
                  <a:gd name="T60" fmla="*/ 45 w 86"/>
                  <a:gd name="T61" fmla="*/ 18 h 34"/>
                  <a:gd name="T62" fmla="*/ 49 w 86"/>
                  <a:gd name="T63" fmla="*/ 15 h 34"/>
                  <a:gd name="T64" fmla="*/ 51 w 86"/>
                  <a:gd name="T65" fmla="*/ 14 h 34"/>
                  <a:gd name="T66" fmla="*/ 54 w 86"/>
                  <a:gd name="T67" fmla="*/ 14 h 34"/>
                  <a:gd name="T68" fmla="*/ 57 w 86"/>
                  <a:gd name="T69" fmla="*/ 14 h 34"/>
                  <a:gd name="T70" fmla="*/ 58 w 86"/>
                  <a:gd name="T71" fmla="*/ 14 h 34"/>
                  <a:gd name="T72" fmla="*/ 61 w 86"/>
                  <a:gd name="T73" fmla="*/ 15 h 34"/>
                  <a:gd name="T74" fmla="*/ 65 w 86"/>
                  <a:gd name="T75" fmla="*/ 19 h 34"/>
                  <a:gd name="T76" fmla="*/ 70 w 86"/>
                  <a:gd name="T77" fmla="*/ 23 h 34"/>
                  <a:gd name="T78" fmla="*/ 75 w 86"/>
                  <a:gd name="T79" fmla="*/ 28 h 34"/>
                  <a:gd name="T80" fmla="*/ 86 w 86"/>
                  <a:gd name="T8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" h="34">
                    <a:moveTo>
                      <a:pt x="84" y="32"/>
                    </a:moveTo>
                    <a:cubicBezTo>
                      <a:pt x="83" y="31"/>
                      <a:pt x="82" y="31"/>
                      <a:pt x="81" y="30"/>
                    </a:cubicBezTo>
                    <a:cubicBezTo>
                      <a:pt x="80" y="29"/>
                      <a:pt x="80" y="29"/>
                      <a:pt x="79" y="28"/>
                    </a:cubicBezTo>
                    <a:cubicBezTo>
                      <a:pt x="78" y="27"/>
                      <a:pt x="77" y="26"/>
                      <a:pt x="77" y="26"/>
                    </a:cubicBezTo>
                    <a:cubicBezTo>
                      <a:pt x="76" y="25"/>
                      <a:pt x="75" y="24"/>
                      <a:pt x="75" y="23"/>
                    </a:cubicBezTo>
                    <a:cubicBezTo>
                      <a:pt x="74" y="22"/>
                      <a:pt x="73" y="22"/>
                      <a:pt x="73" y="21"/>
                    </a:cubicBezTo>
                    <a:cubicBezTo>
                      <a:pt x="72" y="20"/>
                      <a:pt x="71" y="19"/>
                      <a:pt x="71" y="18"/>
                    </a:cubicBezTo>
                    <a:cubicBezTo>
                      <a:pt x="70" y="17"/>
                      <a:pt x="69" y="16"/>
                      <a:pt x="68" y="15"/>
                    </a:cubicBezTo>
                    <a:cubicBezTo>
                      <a:pt x="68" y="15"/>
                      <a:pt x="67" y="14"/>
                      <a:pt x="66" y="13"/>
                    </a:cubicBezTo>
                    <a:cubicBezTo>
                      <a:pt x="65" y="12"/>
                      <a:pt x="64" y="11"/>
                      <a:pt x="63" y="11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3" y="9"/>
                      <a:pt x="53" y="9"/>
                      <a:pt x="52" y="9"/>
                    </a:cubicBezTo>
                    <a:cubicBezTo>
                      <a:pt x="51" y="9"/>
                      <a:pt x="51" y="9"/>
                      <a:pt x="50" y="9"/>
                    </a:cubicBezTo>
                    <a:cubicBezTo>
                      <a:pt x="49" y="9"/>
                      <a:pt x="49" y="10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1"/>
                      <a:pt x="46" y="11"/>
                      <a:pt x="45" y="11"/>
                    </a:cubicBezTo>
                    <a:cubicBezTo>
                      <a:pt x="45" y="11"/>
                      <a:pt x="45" y="10"/>
                      <a:pt x="44" y="10"/>
                    </a:cubicBezTo>
                    <a:cubicBezTo>
                      <a:pt x="44" y="9"/>
                      <a:pt x="44" y="9"/>
                      <a:pt x="44" y="8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3"/>
                      <a:pt x="38" y="3"/>
                    </a:cubicBezTo>
                    <a:cubicBezTo>
                      <a:pt x="37" y="2"/>
                      <a:pt x="36" y="2"/>
                      <a:pt x="35" y="1"/>
                    </a:cubicBezTo>
                    <a:cubicBezTo>
                      <a:pt x="35" y="1"/>
                      <a:pt x="34" y="1"/>
                      <a:pt x="33" y="1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2" y="1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6" y="4"/>
                      <a:pt x="15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4" y="6"/>
                      <a:pt x="2" y="6"/>
                      <a:pt x="0" y="5"/>
                    </a:cubicBezTo>
                    <a:cubicBezTo>
                      <a:pt x="2" y="6"/>
                      <a:pt x="4" y="7"/>
                      <a:pt x="6" y="7"/>
                    </a:cubicBezTo>
                    <a:cubicBezTo>
                      <a:pt x="7" y="7"/>
                      <a:pt x="8" y="7"/>
                      <a:pt x="10" y="8"/>
                    </a:cubicBezTo>
                    <a:cubicBezTo>
                      <a:pt x="11" y="8"/>
                      <a:pt x="12" y="8"/>
                      <a:pt x="13" y="8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17" y="7"/>
                      <a:pt x="18" y="7"/>
                      <a:pt x="19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8" y="5"/>
                      <a:pt x="28" y="5"/>
                    </a:cubicBezTo>
                    <a:cubicBezTo>
                      <a:pt x="29" y="5"/>
                      <a:pt x="30" y="5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3" y="6"/>
                      <a:pt x="33" y="6"/>
                    </a:cubicBezTo>
                    <a:cubicBezTo>
                      <a:pt x="34" y="6"/>
                      <a:pt x="35" y="7"/>
                      <a:pt x="35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10"/>
                      <a:pt x="38" y="10"/>
                      <a:pt x="39" y="11"/>
                    </a:cubicBezTo>
                    <a:cubicBezTo>
                      <a:pt x="39" y="11"/>
                      <a:pt x="39" y="12"/>
                      <a:pt x="40" y="12"/>
                    </a:cubicBezTo>
                    <a:cubicBezTo>
                      <a:pt x="40" y="13"/>
                      <a:pt x="40" y="13"/>
                      <a:pt x="40" y="14"/>
                    </a:cubicBezTo>
                    <a:cubicBezTo>
                      <a:pt x="40" y="14"/>
                      <a:pt x="41" y="15"/>
                      <a:pt x="41" y="16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7"/>
                      <a:pt x="47" y="17"/>
                      <a:pt x="48" y="16"/>
                    </a:cubicBezTo>
                    <a:cubicBezTo>
                      <a:pt x="48" y="16"/>
                      <a:pt x="48" y="16"/>
                      <a:pt x="49" y="15"/>
                    </a:cubicBezTo>
                    <a:cubicBezTo>
                      <a:pt x="49" y="15"/>
                      <a:pt x="50" y="15"/>
                      <a:pt x="50" y="15"/>
                    </a:cubicBezTo>
                    <a:cubicBezTo>
                      <a:pt x="51" y="15"/>
                      <a:pt x="51" y="15"/>
                      <a:pt x="51" y="14"/>
                    </a:cubicBezTo>
                    <a:cubicBezTo>
                      <a:pt x="52" y="14"/>
                      <a:pt x="52" y="14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4" y="14"/>
                      <a:pt x="55" y="14"/>
                      <a:pt x="55" y="14"/>
                    </a:cubicBezTo>
                    <a:cubicBezTo>
                      <a:pt x="56" y="14"/>
                      <a:pt x="56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2" y="16"/>
                      <a:pt x="62" y="16"/>
                      <a:pt x="63" y="17"/>
                    </a:cubicBezTo>
                    <a:cubicBezTo>
                      <a:pt x="64" y="17"/>
                      <a:pt x="65" y="18"/>
                      <a:pt x="65" y="19"/>
                    </a:cubicBezTo>
                    <a:cubicBezTo>
                      <a:pt x="66" y="19"/>
                      <a:pt x="67" y="20"/>
                      <a:pt x="68" y="21"/>
                    </a:cubicBezTo>
                    <a:cubicBezTo>
                      <a:pt x="68" y="21"/>
                      <a:pt x="69" y="22"/>
                      <a:pt x="70" y="23"/>
                    </a:cubicBezTo>
                    <a:cubicBezTo>
                      <a:pt x="71" y="24"/>
                      <a:pt x="71" y="25"/>
                      <a:pt x="72" y="25"/>
                    </a:cubicBezTo>
                    <a:cubicBezTo>
                      <a:pt x="73" y="26"/>
                      <a:pt x="74" y="27"/>
                      <a:pt x="75" y="28"/>
                    </a:cubicBezTo>
                    <a:cubicBezTo>
                      <a:pt x="76" y="29"/>
                      <a:pt x="78" y="30"/>
                      <a:pt x="80" y="31"/>
                    </a:cubicBezTo>
                    <a:cubicBezTo>
                      <a:pt x="82" y="32"/>
                      <a:pt x="84" y="33"/>
                      <a:pt x="86" y="34"/>
                    </a:cubicBezTo>
                    <a:cubicBezTo>
                      <a:pt x="85" y="33"/>
                      <a:pt x="85" y="33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iṡḻïḑê">
                <a:extLst>
                  <a:ext uri="{FF2B5EF4-FFF2-40B4-BE49-F238E27FC236}">
                    <a16:creationId xmlns:a16="http://schemas.microsoft.com/office/drawing/2014/main" id="{71DF4A79-8F7E-438B-8542-5CC3C2004B27}"/>
                  </a:ext>
                </a:extLst>
              </p:cNvPr>
              <p:cNvSpPr/>
              <p:nvPr/>
            </p:nvSpPr>
            <p:spPr bwMode="auto">
              <a:xfrm>
                <a:off x="4767" y="1309"/>
                <a:ext cx="180" cy="69"/>
              </a:xfrm>
              <a:custGeom>
                <a:avLst/>
                <a:gdLst>
                  <a:gd name="T0" fmla="*/ 81 w 87"/>
                  <a:gd name="T1" fmla="*/ 30 h 33"/>
                  <a:gd name="T2" fmla="*/ 77 w 87"/>
                  <a:gd name="T3" fmla="*/ 25 h 33"/>
                  <a:gd name="T4" fmla="*/ 73 w 87"/>
                  <a:gd name="T5" fmla="*/ 20 h 33"/>
                  <a:gd name="T6" fmla="*/ 69 w 87"/>
                  <a:gd name="T7" fmla="*/ 15 h 33"/>
                  <a:gd name="T8" fmla="*/ 63 w 87"/>
                  <a:gd name="T9" fmla="*/ 11 h 33"/>
                  <a:gd name="T10" fmla="*/ 60 w 87"/>
                  <a:gd name="T11" fmla="*/ 9 h 33"/>
                  <a:gd name="T12" fmla="*/ 58 w 87"/>
                  <a:gd name="T13" fmla="*/ 9 h 33"/>
                  <a:gd name="T14" fmla="*/ 54 w 87"/>
                  <a:gd name="T15" fmla="*/ 8 h 33"/>
                  <a:gd name="T16" fmla="*/ 50 w 87"/>
                  <a:gd name="T17" fmla="*/ 9 h 33"/>
                  <a:gd name="T18" fmla="*/ 47 w 87"/>
                  <a:gd name="T19" fmla="*/ 10 h 33"/>
                  <a:gd name="T20" fmla="*/ 45 w 87"/>
                  <a:gd name="T21" fmla="*/ 10 h 33"/>
                  <a:gd name="T22" fmla="*/ 41 w 87"/>
                  <a:gd name="T23" fmla="*/ 5 h 33"/>
                  <a:gd name="T24" fmla="*/ 39 w 87"/>
                  <a:gd name="T25" fmla="*/ 3 h 33"/>
                  <a:gd name="T26" fmla="*/ 34 w 87"/>
                  <a:gd name="T27" fmla="*/ 0 h 33"/>
                  <a:gd name="T28" fmla="*/ 30 w 87"/>
                  <a:gd name="T29" fmla="*/ 0 h 33"/>
                  <a:gd name="T30" fmla="*/ 26 w 87"/>
                  <a:gd name="T31" fmla="*/ 0 h 33"/>
                  <a:gd name="T32" fmla="*/ 21 w 87"/>
                  <a:gd name="T33" fmla="*/ 1 h 33"/>
                  <a:gd name="T34" fmla="*/ 18 w 87"/>
                  <a:gd name="T35" fmla="*/ 3 h 33"/>
                  <a:gd name="T36" fmla="*/ 13 w 87"/>
                  <a:gd name="T37" fmla="*/ 5 h 33"/>
                  <a:gd name="T38" fmla="*/ 7 w 87"/>
                  <a:gd name="T39" fmla="*/ 5 h 33"/>
                  <a:gd name="T40" fmla="*/ 6 w 87"/>
                  <a:gd name="T41" fmla="*/ 7 h 33"/>
                  <a:gd name="T42" fmla="*/ 13 w 87"/>
                  <a:gd name="T43" fmla="*/ 7 h 33"/>
                  <a:gd name="T44" fmla="*/ 20 w 87"/>
                  <a:gd name="T45" fmla="*/ 6 h 33"/>
                  <a:gd name="T46" fmla="*/ 25 w 87"/>
                  <a:gd name="T47" fmla="*/ 4 h 33"/>
                  <a:gd name="T48" fmla="*/ 28 w 87"/>
                  <a:gd name="T49" fmla="*/ 4 h 33"/>
                  <a:gd name="T50" fmla="*/ 32 w 87"/>
                  <a:gd name="T51" fmla="*/ 5 h 33"/>
                  <a:gd name="T52" fmla="*/ 36 w 87"/>
                  <a:gd name="T53" fmla="*/ 7 h 33"/>
                  <a:gd name="T54" fmla="*/ 37 w 87"/>
                  <a:gd name="T55" fmla="*/ 9 h 33"/>
                  <a:gd name="T56" fmla="*/ 40 w 87"/>
                  <a:gd name="T57" fmla="*/ 12 h 33"/>
                  <a:gd name="T58" fmla="*/ 41 w 87"/>
                  <a:gd name="T59" fmla="*/ 16 h 33"/>
                  <a:gd name="T60" fmla="*/ 46 w 87"/>
                  <a:gd name="T61" fmla="*/ 17 h 33"/>
                  <a:gd name="T62" fmla="*/ 49 w 87"/>
                  <a:gd name="T63" fmla="*/ 15 h 33"/>
                  <a:gd name="T64" fmla="*/ 52 w 87"/>
                  <a:gd name="T65" fmla="*/ 14 h 33"/>
                  <a:gd name="T66" fmla="*/ 54 w 87"/>
                  <a:gd name="T67" fmla="*/ 14 h 33"/>
                  <a:gd name="T68" fmla="*/ 57 w 87"/>
                  <a:gd name="T69" fmla="*/ 14 h 33"/>
                  <a:gd name="T70" fmla="*/ 58 w 87"/>
                  <a:gd name="T71" fmla="*/ 14 h 33"/>
                  <a:gd name="T72" fmla="*/ 61 w 87"/>
                  <a:gd name="T73" fmla="*/ 15 h 33"/>
                  <a:gd name="T74" fmla="*/ 66 w 87"/>
                  <a:gd name="T75" fmla="*/ 18 h 33"/>
                  <a:gd name="T76" fmla="*/ 70 w 87"/>
                  <a:gd name="T77" fmla="*/ 23 h 33"/>
                  <a:gd name="T78" fmla="*/ 75 w 87"/>
                  <a:gd name="T79" fmla="*/ 27 h 33"/>
                  <a:gd name="T80" fmla="*/ 87 w 87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" h="33">
                    <a:moveTo>
                      <a:pt x="84" y="32"/>
                    </a:moveTo>
                    <a:cubicBezTo>
                      <a:pt x="83" y="31"/>
                      <a:pt x="82" y="30"/>
                      <a:pt x="81" y="30"/>
                    </a:cubicBezTo>
                    <a:cubicBezTo>
                      <a:pt x="80" y="29"/>
                      <a:pt x="80" y="28"/>
                      <a:pt x="79" y="28"/>
                    </a:cubicBezTo>
                    <a:cubicBezTo>
                      <a:pt x="78" y="27"/>
                      <a:pt x="77" y="26"/>
                      <a:pt x="77" y="25"/>
                    </a:cubicBezTo>
                    <a:cubicBezTo>
                      <a:pt x="76" y="24"/>
                      <a:pt x="75" y="24"/>
                      <a:pt x="75" y="23"/>
                    </a:cubicBezTo>
                    <a:cubicBezTo>
                      <a:pt x="74" y="22"/>
                      <a:pt x="73" y="21"/>
                      <a:pt x="73" y="20"/>
                    </a:cubicBezTo>
                    <a:cubicBezTo>
                      <a:pt x="72" y="19"/>
                      <a:pt x="72" y="19"/>
                      <a:pt x="71" y="18"/>
                    </a:cubicBezTo>
                    <a:cubicBezTo>
                      <a:pt x="70" y="17"/>
                      <a:pt x="69" y="16"/>
                      <a:pt x="69" y="15"/>
                    </a:cubicBezTo>
                    <a:cubicBezTo>
                      <a:pt x="68" y="14"/>
                      <a:pt x="67" y="13"/>
                      <a:pt x="66" y="13"/>
                    </a:cubicBezTo>
                    <a:cubicBezTo>
                      <a:pt x="65" y="12"/>
                      <a:pt x="64" y="11"/>
                      <a:pt x="63" y="11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8"/>
                      <a:pt x="56" y="8"/>
                    </a:cubicBezTo>
                    <a:cubicBezTo>
                      <a:pt x="55" y="8"/>
                      <a:pt x="55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1" y="9"/>
                      <a:pt x="51" y="9"/>
                      <a:pt x="50" y="9"/>
                    </a:cubicBezTo>
                    <a:cubicBezTo>
                      <a:pt x="50" y="9"/>
                      <a:pt x="49" y="9"/>
                      <a:pt x="48" y="9"/>
                    </a:cubicBezTo>
                    <a:cubicBezTo>
                      <a:pt x="48" y="10"/>
                      <a:pt x="47" y="10"/>
                      <a:pt x="47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6"/>
                      <a:pt x="41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2"/>
                      <a:pt x="36" y="1"/>
                      <a:pt x="35" y="1"/>
                    </a:cubicBezTo>
                    <a:cubicBezTo>
                      <a:pt x="35" y="1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1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6" y="4"/>
                      <a:pt x="16" y="4"/>
                    </a:cubicBezTo>
                    <a:cubicBezTo>
                      <a:pt x="15" y="4"/>
                      <a:pt x="14" y="4"/>
                      <a:pt x="13" y="5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4" y="5"/>
                      <a:pt x="2" y="5"/>
                      <a:pt x="0" y="5"/>
                    </a:cubicBezTo>
                    <a:cubicBezTo>
                      <a:pt x="2" y="6"/>
                      <a:pt x="4" y="6"/>
                      <a:pt x="6" y="7"/>
                    </a:cubicBezTo>
                    <a:cubicBezTo>
                      <a:pt x="7" y="7"/>
                      <a:pt x="9" y="7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17" y="7"/>
                      <a:pt x="18" y="6"/>
                      <a:pt x="20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5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30" y="4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6"/>
                    </a:cubicBezTo>
                    <a:cubicBezTo>
                      <a:pt x="34" y="6"/>
                      <a:pt x="35" y="6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10"/>
                      <a:pt x="39" y="11"/>
                    </a:cubicBezTo>
                    <a:cubicBezTo>
                      <a:pt x="39" y="11"/>
                      <a:pt x="39" y="12"/>
                      <a:pt x="40" y="12"/>
                    </a:cubicBezTo>
                    <a:cubicBezTo>
                      <a:pt x="40" y="12"/>
                      <a:pt x="40" y="13"/>
                      <a:pt x="40" y="13"/>
                    </a:cubicBezTo>
                    <a:cubicBezTo>
                      <a:pt x="41" y="14"/>
                      <a:pt x="41" y="15"/>
                      <a:pt x="41" y="16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7" y="16"/>
                      <a:pt x="48" y="16"/>
                    </a:cubicBezTo>
                    <a:cubicBezTo>
                      <a:pt x="48" y="16"/>
                      <a:pt x="49" y="15"/>
                      <a:pt x="49" y="15"/>
                    </a:cubicBezTo>
                    <a:cubicBezTo>
                      <a:pt x="49" y="15"/>
                      <a:pt x="50" y="15"/>
                      <a:pt x="50" y="15"/>
                    </a:cubicBezTo>
                    <a:cubicBezTo>
                      <a:pt x="51" y="14"/>
                      <a:pt x="51" y="14"/>
                      <a:pt x="52" y="14"/>
                    </a:cubicBezTo>
                    <a:cubicBezTo>
                      <a:pt x="52" y="14"/>
                      <a:pt x="52" y="14"/>
                      <a:pt x="53" y="14"/>
                    </a:cubicBezTo>
                    <a:cubicBezTo>
                      <a:pt x="53" y="14"/>
                      <a:pt x="54" y="14"/>
                      <a:pt x="54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6" y="14"/>
                      <a:pt x="56" y="14"/>
                      <a:pt x="57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2" y="15"/>
                      <a:pt x="62" y="16"/>
                      <a:pt x="63" y="16"/>
                    </a:cubicBezTo>
                    <a:cubicBezTo>
                      <a:pt x="64" y="17"/>
                      <a:pt x="65" y="18"/>
                      <a:pt x="66" y="18"/>
                    </a:cubicBezTo>
                    <a:cubicBezTo>
                      <a:pt x="66" y="19"/>
                      <a:pt x="67" y="20"/>
                      <a:pt x="68" y="20"/>
                    </a:cubicBezTo>
                    <a:cubicBezTo>
                      <a:pt x="68" y="21"/>
                      <a:pt x="69" y="22"/>
                      <a:pt x="70" y="23"/>
                    </a:cubicBezTo>
                    <a:cubicBezTo>
                      <a:pt x="71" y="23"/>
                      <a:pt x="72" y="24"/>
                      <a:pt x="72" y="25"/>
                    </a:cubicBezTo>
                    <a:cubicBezTo>
                      <a:pt x="73" y="26"/>
                      <a:pt x="74" y="27"/>
                      <a:pt x="75" y="27"/>
                    </a:cubicBezTo>
                    <a:cubicBezTo>
                      <a:pt x="77" y="29"/>
                      <a:pt x="78" y="30"/>
                      <a:pt x="80" y="31"/>
                    </a:cubicBezTo>
                    <a:cubicBezTo>
                      <a:pt x="82" y="32"/>
                      <a:pt x="84" y="33"/>
                      <a:pt x="87" y="33"/>
                    </a:cubicBezTo>
                    <a:cubicBezTo>
                      <a:pt x="86" y="33"/>
                      <a:pt x="85" y="32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i$ľiďè">
                <a:extLst>
                  <a:ext uri="{FF2B5EF4-FFF2-40B4-BE49-F238E27FC236}">
                    <a16:creationId xmlns:a16="http://schemas.microsoft.com/office/drawing/2014/main" id="{48F1BB65-17A9-4965-A95A-E0732511FFDB}"/>
                  </a:ext>
                </a:extLst>
              </p:cNvPr>
              <p:cNvSpPr/>
              <p:nvPr/>
            </p:nvSpPr>
            <p:spPr bwMode="auto">
              <a:xfrm>
                <a:off x="2600" y="1469"/>
                <a:ext cx="224" cy="77"/>
              </a:xfrm>
              <a:custGeom>
                <a:avLst/>
                <a:gdLst>
                  <a:gd name="T0" fmla="*/ 100 w 108"/>
                  <a:gd name="T1" fmla="*/ 8 h 37"/>
                  <a:gd name="T2" fmla="*/ 92 w 108"/>
                  <a:gd name="T3" fmla="*/ 6 h 37"/>
                  <a:gd name="T4" fmla="*/ 85 w 108"/>
                  <a:gd name="T5" fmla="*/ 4 h 37"/>
                  <a:gd name="T6" fmla="*/ 77 w 108"/>
                  <a:gd name="T7" fmla="*/ 1 h 37"/>
                  <a:gd name="T8" fmla="*/ 68 w 108"/>
                  <a:gd name="T9" fmla="*/ 1 h 37"/>
                  <a:gd name="T10" fmla="*/ 64 w 108"/>
                  <a:gd name="T11" fmla="*/ 1 h 37"/>
                  <a:gd name="T12" fmla="*/ 61 w 108"/>
                  <a:gd name="T13" fmla="*/ 2 h 37"/>
                  <a:gd name="T14" fmla="*/ 57 w 108"/>
                  <a:gd name="T15" fmla="*/ 4 h 37"/>
                  <a:gd name="T16" fmla="*/ 54 w 108"/>
                  <a:gd name="T17" fmla="*/ 7 h 37"/>
                  <a:gd name="T18" fmla="*/ 51 w 108"/>
                  <a:gd name="T19" fmla="*/ 11 h 37"/>
                  <a:gd name="T20" fmla="*/ 48 w 108"/>
                  <a:gd name="T21" fmla="*/ 12 h 37"/>
                  <a:gd name="T22" fmla="*/ 42 w 108"/>
                  <a:gd name="T23" fmla="*/ 9 h 37"/>
                  <a:gd name="T24" fmla="*/ 38 w 108"/>
                  <a:gd name="T25" fmla="*/ 9 h 37"/>
                  <a:gd name="T26" fmla="*/ 31 w 108"/>
                  <a:gd name="T27" fmla="*/ 10 h 37"/>
                  <a:gd name="T28" fmla="*/ 27 w 108"/>
                  <a:gd name="T29" fmla="*/ 12 h 37"/>
                  <a:gd name="T30" fmla="*/ 23 w 108"/>
                  <a:gd name="T31" fmla="*/ 14 h 37"/>
                  <a:gd name="T32" fmla="*/ 19 w 108"/>
                  <a:gd name="T33" fmla="*/ 19 h 37"/>
                  <a:gd name="T34" fmla="*/ 17 w 108"/>
                  <a:gd name="T35" fmla="*/ 23 h 37"/>
                  <a:gd name="T36" fmla="*/ 12 w 108"/>
                  <a:gd name="T37" fmla="*/ 28 h 37"/>
                  <a:gd name="T38" fmla="*/ 7 w 108"/>
                  <a:gd name="T39" fmla="*/ 33 h 37"/>
                  <a:gd name="T40" fmla="*/ 7 w 108"/>
                  <a:gd name="T41" fmla="*/ 35 h 37"/>
                  <a:gd name="T42" fmla="*/ 14 w 108"/>
                  <a:gd name="T43" fmla="*/ 31 h 37"/>
                  <a:gd name="T44" fmla="*/ 20 w 108"/>
                  <a:gd name="T45" fmla="*/ 25 h 37"/>
                  <a:gd name="T46" fmla="*/ 25 w 108"/>
                  <a:gd name="T47" fmla="*/ 20 h 37"/>
                  <a:gd name="T48" fmla="*/ 28 w 108"/>
                  <a:gd name="T49" fmla="*/ 18 h 37"/>
                  <a:gd name="T50" fmla="*/ 33 w 108"/>
                  <a:gd name="T51" fmla="*/ 16 h 37"/>
                  <a:gd name="T52" fmla="*/ 37 w 108"/>
                  <a:gd name="T53" fmla="*/ 15 h 37"/>
                  <a:gd name="T54" fmla="*/ 41 w 108"/>
                  <a:gd name="T55" fmla="*/ 16 h 37"/>
                  <a:gd name="T56" fmla="*/ 45 w 108"/>
                  <a:gd name="T57" fmla="*/ 18 h 37"/>
                  <a:gd name="T58" fmla="*/ 49 w 108"/>
                  <a:gd name="T59" fmla="*/ 21 h 37"/>
                  <a:gd name="T60" fmla="*/ 55 w 108"/>
                  <a:gd name="T61" fmla="*/ 19 h 37"/>
                  <a:gd name="T62" fmla="*/ 57 w 108"/>
                  <a:gd name="T63" fmla="*/ 15 h 37"/>
                  <a:gd name="T64" fmla="*/ 59 w 108"/>
                  <a:gd name="T65" fmla="*/ 12 h 37"/>
                  <a:gd name="T66" fmla="*/ 61 w 108"/>
                  <a:gd name="T67" fmla="*/ 10 h 37"/>
                  <a:gd name="T68" fmla="*/ 64 w 108"/>
                  <a:gd name="T69" fmla="*/ 8 h 37"/>
                  <a:gd name="T70" fmla="*/ 65 w 108"/>
                  <a:gd name="T71" fmla="*/ 7 h 37"/>
                  <a:gd name="T72" fmla="*/ 69 w 108"/>
                  <a:gd name="T73" fmla="*/ 7 h 37"/>
                  <a:gd name="T74" fmla="*/ 76 w 108"/>
                  <a:gd name="T75" fmla="*/ 7 h 37"/>
                  <a:gd name="T76" fmla="*/ 83 w 108"/>
                  <a:gd name="T77" fmla="*/ 8 h 37"/>
                  <a:gd name="T78" fmla="*/ 91 w 108"/>
                  <a:gd name="T79" fmla="*/ 9 h 37"/>
                  <a:gd name="T80" fmla="*/ 108 w 108"/>
                  <a:gd name="T8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" h="37">
                    <a:moveTo>
                      <a:pt x="104" y="8"/>
                    </a:moveTo>
                    <a:cubicBezTo>
                      <a:pt x="102" y="8"/>
                      <a:pt x="101" y="8"/>
                      <a:pt x="100" y="8"/>
                    </a:cubicBezTo>
                    <a:cubicBezTo>
                      <a:pt x="98" y="8"/>
                      <a:pt x="97" y="7"/>
                      <a:pt x="96" y="7"/>
                    </a:cubicBezTo>
                    <a:cubicBezTo>
                      <a:pt x="95" y="7"/>
                      <a:pt x="93" y="7"/>
                      <a:pt x="92" y="6"/>
                    </a:cubicBezTo>
                    <a:cubicBezTo>
                      <a:pt x="91" y="6"/>
                      <a:pt x="90" y="5"/>
                      <a:pt x="88" y="5"/>
                    </a:cubicBezTo>
                    <a:cubicBezTo>
                      <a:pt x="87" y="5"/>
                      <a:pt x="86" y="4"/>
                      <a:pt x="85" y="4"/>
                    </a:cubicBezTo>
                    <a:cubicBezTo>
                      <a:pt x="83" y="3"/>
                      <a:pt x="82" y="3"/>
                      <a:pt x="81" y="2"/>
                    </a:cubicBezTo>
                    <a:cubicBezTo>
                      <a:pt x="80" y="2"/>
                      <a:pt x="78" y="1"/>
                      <a:pt x="77" y="1"/>
                    </a:cubicBezTo>
                    <a:cubicBezTo>
                      <a:pt x="75" y="1"/>
                      <a:pt x="74" y="1"/>
                      <a:pt x="73" y="1"/>
                    </a:cubicBezTo>
                    <a:cubicBezTo>
                      <a:pt x="71" y="0"/>
                      <a:pt x="70" y="0"/>
                      <a:pt x="68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0" y="3"/>
                      <a:pt x="59" y="3"/>
                    </a:cubicBezTo>
                    <a:cubicBezTo>
                      <a:pt x="59" y="3"/>
                      <a:pt x="58" y="4"/>
                      <a:pt x="57" y="4"/>
                    </a:cubicBezTo>
                    <a:cubicBezTo>
                      <a:pt x="57" y="5"/>
                      <a:pt x="56" y="5"/>
                      <a:pt x="55" y="6"/>
                    </a:cubicBezTo>
                    <a:cubicBezTo>
                      <a:pt x="55" y="6"/>
                      <a:pt x="54" y="7"/>
                      <a:pt x="54" y="7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10"/>
                      <a:pt x="51" y="10"/>
                      <a:pt x="51" y="11"/>
                    </a:cubicBezTo>
                    <a:cubicBezTo>
                      <a:pt x="51" y="12"/>
                      <a:pt x="50" y="12"/>
                      <a:pt x="50" y="13"/>
                    </a:cubicBezTo>
                    <a:cubicBezTo>
                      <a:pt x="49" y="12"/>
                      <a:pt x="49" y="12"/>
                      <a:pt x="48" y="12"/>
                    </a:cubicBezTo>
                    <a:cubicBezTo>
                      <a:pt x="48" y="11"/>
                      <a:pt x="47" y="11"/>
                      <a:pt x="46" y="11"/>
                    </a:cubicBezTo>
                    <a:cubicBezTo>
                      <a:pt x="45" y="10"/>
                      <a:pt x="44" y="10"/>
                      <a:pt x="42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9" y="9"/>
                      <a:pt x="38" y="9"/>
                      <a:pt x="38" y="9"/>
                    </a:cubicBezTo>
                    <a:cubicBezTo>
                      <a:pt x="36" y="9"/>
                      <a:pt x="35" y="9"/>
                      <a:pt x="33" y="9"/>
                    </a:cubicBezTo>
                    <a:cubicBezTo>
                      <a:pt x="32" y="9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9" y="11"/>
                    </a:cubicBezTo>
                    <a:cubicBezTo>
                      <a:pt x="28" y="11"/>
                      <a:pt x="27" y="11"/>
                      <a:pt x="27" y="12"/>
                    </a:cubicBezTo>
                    <a:cubicBezTo>
                      <a:pt x="26" y="12"/>
                      <a:pt x="25" y="12"/>
                      <a:pt x="25" y="13"/>
                    </a:cubicBezTo>
                    <a:cubicBezTo>
                      <a:pt x="24" y="13"/>
                      <a:pt x="24" y="14"/>
                      <a:pt x="23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7"/>
                      <a:pt x="20" y="18"/>
                      <a:pt x="19" y="1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4"/>
                      <a:pt x="16" y="25"/>
                      <a:pt x="15" y="26"/>
                    </a:cubicBezTo>
                    <a:cubicBezTo>
                      <a:pt x="14" y="27"/>
                      <a:pt x="13" y="27"/>
                      <a:pt x="12" y="28"/>
                    </a:cubicBezTo>
                    <a:cubicBezTo>
                      <a:pt x="11" y="29"/>
                      <a:pt x="10" y="30"/>
                      <a:pt x="10" y="31"/>
                    </a:cubicBezTo>
                    <a:cubicBezTo>
                      <a:pt x="9" y="32"/>
                      <a:pt x="8" y="32"/>
                      <a:pt x="7" y="33"/>
                    </a:cubicBezTo>
                    <a:cubicBezTo>
                      <a:pt x="4" y="35"/>
                      <a:pt x="2" y="36"/>
                      <a:pt x="0" y="37"/>
                    </a:cubicBezTo>
                    <a:cubicBezTo>
                      <a:pt x="2" y="37"/>
                      <a:pt x="5" y="36"/>
                      <a:pt x="7" y="35"/>
                    </a:cubicBezTo>
                    <a:cubicBezTo>
                      <a:pt x="9" y="34"/>
                      <a:pt x="10" y="34"/>
                      <a:pt x="11" y="33"/>
                    </a:cubicBezTo>
                    <a:cubicBezTo>
                      <a:pt x="12" y="32"/>
                      <a:pt x="13" y="32"/>
                      <a:pt x="14" y="31"/>
                    </a:cubicBezTo>
                    <a:cubicBezTo>
                      <a:pt x="16" y="30"/>
                      <a:pt x="17" y="29"/>
                      <a:pt x="18" y="28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1"/>
                      <a:pt x="24" y="20"/>
                      <a:pt x="25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8" y="18"/>
                      <a:pt x="28" y="18"/>
                    </a:cubicBezTo>
                    <a:cubicBezTo>
                      <a:pt x="29" y="17"/>
                      <a:pt x="30" y="16"/>
                      <a:pt x="31" y="16"/>
                    </a:cubicBezTo>
                    <a:cubicBezTo>
                      <a:pt x="32" y="16"/>
                      <a:pt x="32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6" y="15"/>
                      <a:pt x="37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6"/>
                      <a:pt x="43" y="16"/>
                      <a:pt x="44" y="17"/>
                    </a:cubicBezTo>
                    <a:cubicBezTo>
                      <a:pt x="44" y="17"/>
                      <a:pt x="45" y="17"/>
                      <a:pt x="45" y="18"/>
                    </a:cubicBezTo>
                    <a:cubicBezTo>
                      <a:pt x="46" y="18"/>
                      <a:pt x="46" y="18"/>
                      <a:pt x="46" y="19"/>
                    </a:cubicBezTo>
                    <a:cubicBezTo>
                      <a:pt x="47" y="19"/>
                      <a:pt x="48" y="20"/>
                      <a:pt x="49" y="21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8"/>
                      <a:pt x="55" y="17"/>
                      <a:pt x="56" y="16"/>
                    </a:cubicBezTo>
                    <a:cubicBezTo>
                      <a:pt x="56" y="16"/>
                      <a:pt x="56" y="15"/>
                      <a:pt x="57" y="15"/>
                    </a:cubicBezTo>
                    <a:cubicBezTo>
                      <a:pt x="57" y="14"/>
                      <a:pt x="57" y="14"/>
                      <a:pt x="58" y="13"/>
                    </a:cubicBezTo>
                    <a:cubicBezTo>
                      <a:pt x="58" y="13"/>
                      <a:pt x="58" y="12"/>
                      <a:pt x="59" y="12"/>
                    </a:cubicBezTo>
                    <a:cubicBezTo>
                      <a:pt x="59" y="11"/>
                      <a:pt x="59" y="11"/>
                      <a:pt x="60" y="11"/>
                    </a:cubicBezTo>
                    <a:cubicBezTo>
                      <a:pt x="60" y="10"/>
                      <a:pt x="61" y="10"/>
                      <a:pt x="61" y="10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3" y="8"/>
                      <a:pt x="63" y="8"/>
                      <a:pt x="64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6"/>
                      <a:pt x="71" y="6"/>
                      <a:pt x="72" y="6"/>
                    </a:cubicBezTo>
                    <a:cubicBezTo>
                      <a:pt x="73" y="6"/>
                      <a:pt x="75" y="6"/>
                      <a:pt x="76" y="7"/>
                    </a:cubicBezTo>
                    <a:cubicBezTo>
                      <a:pt x="77" y="7"/>
                      <a:pt x="78" y="7"/>
                      <a:pt x="80" y="7"/>
                    </a:cubicBezTo>
                    <a:cubicBezTo>
                      <a:pt x="81" y="7"/>
                      <a:pt x="82" y="8"/>
                      <a:pt x="83" y="8"/>
                    </a:cubicBezTo>
                    <a:cubicBezTo>
                      <a:pt x="85" y="8"/>
                      <a:pt x="86" y="9"/>
                      <a:pt x="87" y="9"/>
                    </a:cubicBezTo>
                    <a:cubicBezTo>
                      <a:pt x="89" y="9"/>
                      <a:pt x="90" y="9"/>
                      <a:pt x="91" y="9"/>
                    </a:cubicBezTo>
                    <a:cubicBezTo>
                      <a:pt x="94" y="10"/>
                      <a:pt x="97" y="10"/>
                      <a:pt x="100" y="10"/>
                    </a:cubicBezTo>
                    <a:cubicBezTo>
                      <a:pt x="102" y="9"/>
                      <a:pt x="105" y="9"/>
                      <a:pt x="108" y="8"/>
                    </a:cubicBezTo>
                    <a:cubicBezTo>
                      <a:pt x="106" y="8"/>
                      <a:pt x="105" y="8"/>
                      <a:pt x="10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ŝḻîḋé">
                <a:extLst>
                  <a:ext uri="{FF2B5EF4-FFF2-40B4-BE49-F238E27FC236}">
                    <a16:creationId xmlns:a16="http://schemas.microsoft.com/office/drawing/2014/main" id="{4AB78003-9978-484B-A643-3344662BAC2B}"/>
                  </a:ext>
                </a:extLst>
              </p:cNvPr>
              <p:cNvSpPr/>
              <p:nvPr/>
            </p:nvSpPr>
            <p:spPr bwMode="auto">
              <a:xfrm>
                <a:off x="4997" y="2380"/>
                <a:ext cx="114" cy="75"/>
              </a:xfrm>
              <a:custGeom>
                <a:avLst/>
                <a:gdLst>
                  <a:gd name="T0" fmla="*/ 44 w 55"/>
                  <a:gd name="T1" fmla="*/ 31 h 36"/>
                  <a:gd name="T2" fmla="*/ 37 w 55"/>
                  <a:gd name="T3" fmla="*/ 29 h 36"/>
                  <a:gd name="T4" fmla="*/ 24 w 55"/>
                  <a:gd name="T5" fmla="*/ 25 h 36"/>
                  <a:gd name="T6" fmla="*/ 7 w 55"/>
                  <a:gd name="T7" fmla="*/ 17 h 36"/>
                  <a:gd name="T8" fmla="*/ 1 w 55"/>
                  <a:gd name="T9" fmla="*/ 0 h 36"/>
                  <a:gd name="T10" fmla="*/ 13 w 55"/>
                  <a:gd name="T11" fmla="*/ 18 h 36"/>
                  <a:gd name="T12" fmla="*/ 14 w 55"/>
                  <a:gd name="T13" fmla="*/ 17 h 36"/>
                  <a:gd name="T14" fmla="*/ 11 w 55"/>
                  <a:gd name="T15" fmla="*/ 3 h 36"/>
                  <a:gd name="T16" fmla="*/ 23 w 55"/>
                  <a:gd name="T17" fmla="*/ 20 h 36"/>
                  <a:gd name="T18" fmla="*/ 23 w 55"/>
                  <a:gd name="T19" fmla="*/ 19 h 36"/>
                  <a:gd name="T20" fmla="*/ 22 w 55"/>
                  <a:gd name="T21" fmla="*/ 8 h 36"/>
                  <a:gd name="T22" fmla="*/ 34 w 55"/>
                  <a:gd name="T23" fmla="*/ 23 h 36"/>
                  <a:gd name="T24" fmla="*/ 34 w 55"/>
                  <a:gd name="T25" fmla="*/ 23 h 36"/>
                  <a:gd name="T26" fmla="*/ 32 w 55"/>
                  <a:gd name="T27" fmla="*/ 15 h 36"/>
                  <a:gd name="T28" fmla="*/ 38 w 55"/>
                  <a:gd name="T29" fmla="*/ 24 h 36"/>
                  <a:gd name="T30" fmla="*/ 44 w 55"/>
                  <a:gd name="T31" fmla="*/ 27 h 36"/>
                  <a:gd name="T32" fmla="*/ 47 w 55"/>
                  <a:gd name="T33" fmla="*/ 29 h 36"/>
                  <a:gd name="T34" fmla="*/ 51 w 55"/>
                  <a:gd name="T35" fmla="*/ 30 h 36"/>
                  <a:gd name="T36" fmla="*/ 54 w 55"/>
                  <a:gd name="T37" fmla="*/ 32 h 36"/>
                  <a:gd name="T38" fmla="*/ 55 w 55"/>
                  <a:gd name="T39" fmla="*/ 33 h 36"/>
                  <a:gd name="T40" fmla="*/ 53 w 55"/>
                  <a:gd name="T41" fmla="*/ 36 h 36"/>
                  <a:gd name="T42" fmla="*/ 50 w 55"/>
                  <a:gd name="T43" fmla="*/ 36 h 36"/>
                  <a:gd name="T44" fmla="*/ 49 w 55"/>
                  <a:gd name="T45" fmla="*/ 34 h 36"/>
                  <a:gd name="T46" fmla="*/ 44 w 55"/>
                  <a:gd name="T4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36">
                    <a:moveTo>
                      <a:pt x="44" y="31"/>
                    </a:moveTo>
                    <a:cubicBezTo>
                      <a:pt x="42" y="30"/>
                      <a:pt x="39" y="30"/>
                      <a:pt x="37" y="29"/>
                    </a:cubicBezTo>
                    <a:cubicBezTo>
                      <a:pt x="32" y="28"/>
                      <a:pt x="29" y="27"/>
                      <a:pt x="24" y="25"/>
                    </a:cubicBezTo>
                    <a:cubicBezTo>
                      <a:pt x="19" y="22"/>
                      <a:pt x="11" y="21"/>
                      <a:pt x="7" y="17"/>
                    </a:cubicBezTo>
                    <a:cubicBezTo>
                      <a:pt x="3" y="13"/>
                      <a:pt x="0" y="6"/>
                      <a:pt x="1" y="0"/>
                    </a:cubicBezTo>
                    <a:cubicBezTo>
                      <a:pt x="1" y="0"/>
                      <a:pt x="5" y="13"/>
                      <a:pt x="13" y="18"/>
                    </a:cubicBezTo>
                    <a:cubicBezTo>
                      <a:pt x="13" y="18"/>
                      <a:pt x="14" y="17"/>
                      <a:pt x="14" y="17"/>
                    </a:cubicBezTo>
                    <a:cubicBezTo>
                      <a:pt x="12" y="14"/>
                      <a:pt x="9" y="8"/>
                      <a:pt x="11" y="3"/>
                    </a:cubicBezTo>
                    <a:cubicBezTo>
                      <a:pt x="12" y="2"/>
                      <a:pt x="13" y="15"/>
                      <a:pt x="23" y="20"/>
                    </a:cubicBezTo>
                    <a:cubicBezTo>
                      <a:pt x="23" y="20"/>
                      <a:pt x="24" y="20"/>
                      <a:pt x="23" y="19"/>
                    </a:cubicBezTo>
                    <a:cubicBezTo>
                      <a:pt x="22" y="17"/>
                      <a:pt x="21" y="13"/>
                      <a:pt x="22" y="8"/>
                    </a:cubicBezTo>
                    <a:cubicBezTo>
                      <a:pt x="22" y="8"/>
                      <a:pt x="25" y="19"/>
                      <a:pt x="34" y="23"/>
                    </a:cubicBezTo>
                    <a:cubicBezTo>
                      <a:pt x="34" y="24"/>
                      <a:pt x="34" y="23"/>
                      <a:pt x="34" y="23"/>
                    </a:cubicBezTo>
                    <a:cubicBezTo>
                      <a:pt x="33" y="21"/>
                      <a:pt x="31" y="18"/>
                      <a:pt x="32" y="15"/>
                    </a:cubicBezTo>
                    <a:cubicBezTo>
                      <a:pt x="32" y="14"/>
                      <a:pt x="36" y="22"/>
                      <a:pt x="38" y="24"/>
                    </a:cubicBezTo>
                    <a:cubicBezTo>
                      <a:pt x="40" y="25"/>
                      <a:pt x="42" y="26"/>
                      <a:pt x="44" y="27"/>
                    </a:cubicBezTo>
                    <a:cubicBezTo>
                      <a:pt x="45" y="28"/>
                      <a:pt x="46" y="28"/>
                      <a:pt x="47" y="29"/>
                    </a:cubicBezTo>
                    <a:cubicBezTo>
                      <a:pt x="49" y="29"/>
                      <a:pt x="50" y="29"/>
                      <a:pt x="51" y="30"/>
                    </a:cubicBezTo>
                    <a:cubicBezTo>
                      <a:pt x="52" y="30"/>
                      <a:pt x="53" y="31"/>
                      <a:pt x="54" y="32"/>
                    </a:cubicBezTo>
                    <a:cubicBezTo>
                      <a:pt x="54" y="33"/>
                      <a:pt x="54" y="33"/>
                      <a:pt x="55" y="33"/>
                    </a:cubicBezTo>
                    <a:cubicBezTo>
                      <a:pt x="55" y="34"/>
                      <a:pt x="54" y="35"/>
                      <a:pt x="53" y="36"/>
                    </a:cubicBezTo>
                    <a:cubicBezTo>
                      <a:pt x="52" y="36"/>
                      <a:pt x="51" y="36"/>
                      <a:pt x="50" y="36"/>
                    </a:cubicBezTo>
                    <a:cubicBezTo>
                      <a:pt x="50" y="35"/>
                      <a:pt x="49" y="35"/>
                      <a:pt x="49" y="34"/>
                    </a:cubicBezTo>
                    <a:cubicBezTo>
                      <a:pt x="48" y="32"/>
                      <a:pt x="46" y="32"/>
                      <a:pt x="44" y="31"/>
                    </a:cubicBezTo>
                    <a:close/>
                  </a:path>
                </a:pathLst>
              </a:custGeom>
              <a:solidFill>
                <a:srgbClr val="9D7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ṣḻïḓé">
                <a:extLst>
                  <a:ext uri="{FF2B5EF4-FFF2-40B4-BE49-F238E27FC236}">
                    <a16:creationId xmlns:a16="http://schemas.microsoft.com/office/drawing/2014/main" id="{78D465AC-74C2-48EC-811E-0A4511630825}"/>
                  </a:ext>
                </a:extLst>
              </p:cNvPr>
              <p:cNvSpPr/>
              <p:nvPr/>
            </p:nvSpPr>
            <p:spPr bwMode="auto">
              <a:xfrm>
                <a:off x="5039" y="2355"/>
                <a:ext cx="81" cy="100"/>
              </a:xfrm>
              <a:custGeom>
                <a:avLst/>
                <a:gdLst>
                  <a:gd name="T0" fmla="*/ 31 w 39"/>
                  <a:gd name="T1" fmla="*/ 41 h 48"/>
                  <a:gd name="T2" fmla="*/ 25 w 39"/>
                  <a:gd name="T3" fmla="*/ 37 h 48"/>
                  <a:gd name="T4" fmla="*/ 15 w 39"/>
                  <a:gd name="T5" fmla="*/ 28 h 48"/>
                  <a:gd name="T6" fmla="*/ 2 w 39"/>
                  <a:gd name="T7" fmla="*/ 15 h 48"/>
                  <a:gd name="T8" fmla="*/ 4 w 39"/>
                  <a:gd name="T9" fmla="*/ 0 h 48"/>
                  <a:gd name="T10" fmla="*/ 9 w 39"/>
                  <a:gd name="T11" fmla="*/ 19 h 48"/>
                  <a:gd name="T12" fmla="*/ 9 w 39"/>
                  <a:gd name="T13" fmla="*/ 19 h 48"/>
                  <a:gd name="T14" fmla="*/ 12 w 39"/>
                  <a:gd name="T15" fmla="*/ 6 h 48"/>
                  <a:gd name="T16" fmla="*/ 16 w 39"/>
                  <a:gd name="T17" fmla="*/ 25 h 48"/>
                  <a:gd name="T18" fmla="*/ 17 w 39"/>
                  <a:gd name="T19" fmla="*/ 24 h 48"/>
                  <a:gd name="T20" fmla="*/ 19 w 39"/>
                  <a:gd name="T21" fmla="*/ 14 h 48"/>
                  <a:gd name="T22" fmla="*/ 24 w 39"/>
                  <a:gd name="T23" fmla="*/ 31 h 48"/>
                  <a:gd name="T24" fmla="*/ 25 w 39"/>
                  <a:gd name="T25" fmla="*/ 31 h 48"/>
                  <a:gd name="T26" fmla="*/ 26 w 39"/>
                  <a:gd name="T27" fmla="*/ 23 h 48"/>
                  <a:gd name="T28" fmla="*/ 28 w 39"/>
                  <a:gd name="T29" fmla="*/ 33 h 48"/>
                  <a:gd name="T30" fmla="*/ 32 w 39"/>
                  <a:gd name="T31" fmla="*/ 38 h 48"/>
                  <a:gd name="T32" fmla="*/ 34 w 39"/>
                  <a:gd name="T33" fmla="*/ 40 h 48"/>
                  <a:gd name="T34" fmla="*/ 37 w 39"/>
                  <a:gd name="T35" fmla="*/ 42 h 48"/>
                  <a:gd name="T36" fmla="*/ 39 w 39"/>
                  <a:gd name="T37" fmla="*/ 45 h 48"/>
                  <a:gd name="T38" fmla="*/ 39 w 39"/>
                  <a:gd name="T39" fmla="*/ 46 h 48"/>
                  <a:gd name="T40" fmla="*/ 37 w 39"/>
                  <a:gd name="T41" fmla="*/ 48 h 48"/>
                  <a:gd name="T42" fmla="*/ 34 w 39"/>
                  <a:gd name="T43" fmla="*/ 47 h 48"/>
                  <a:gd name="T44" fmla="*/ 34 w 39"/>
                  <a:gd name="T45" fmla="*/ 45 h 48"/>
                  <a:gd name="T46" fmla="*/ 31 w 39"/>
                  <a:gd name="T47" fmla="*/ 4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48">
                    <a:moveTo>
                      <a:pt x="31" y="41"/>
                    </a:moveTo>
                    <a:cubicBezTo>
                      <a:pt x="29" y="39"/>
                      <a:pt x="27" y="38"/>
                      <a:pt x="25" y="37"/>
                    </a:cubicBezTo>
                    <a:cubicBezTo>
                      <a:pt x="21" y="35"/>
                      <a:pt x="18" y="31"/>
                      <a:pt x="15" y="28"/>
                    </a:cubicBezTo>
                    <a:cubicBezTo>
                      <a:pt x="11" y="24"/>
                      <a:pt x="5" y="23"/>
                      <a:pt x="2" y="15"/>
                    </a:cubicBezTo>
                    <a:cubicBezTo>
                      <a:pt x="0" y="10"/>
                      <a:pt x="1" y="5"/>
                      <a:pt x="4" y="0"/>
                    </a:cubicBezTo>
                    <a:cubicBezTo>
                      <a:pt x="4" y="0"/>
                      <a:pt x="3" y="13"/>
                      <a:pt x="9" y="19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6"/>
                      <a:pt x="8" y="10"/>
                      <a:pt x="12" y="6"/>
                    </a:cubicBezTo>
                    <a:cubicBezTo>
                      <a:pt x="12" y="6"/>
                      <a:pt x="9" y="17"/>
                      <a:pt x="16" y="25"/>
                    </a:cubicBezTo>
                    <a:cubicBezTo>
                      <a:pt x="16" y="25"/>
                      <a:pt x="17" y="25"/>
                      <a:pt x="17" y="24"/>
                    </a:cubicBezTo>
                    <a:cubicBezTo>
                      <a:pt x="17" y="22"/>
                      <a:pt x="17" y="17"/>
                      <a:pt x="19" y="14"/>
                    </a:cubicBezTo>
                    <a:cubicBezTo>
                      <a:pt x="20" y="14"/>
                      <a:pt x="18" y="25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29"/>
                      <a:pt x="24" y="26"/>
                      <a:pt x="26" y="23"/>
                    </a:cubicBezTo>
                    <a:cubicBezTo>
                      <a:pt x="26" y="23"/>
                      <a:pt x="27" y="31"/>
                      <a:pt x="28" y="33"/>
                    </a:cubicBezTo>
                    <a:cubicBezTo>
                      <a:pt x="29" y="35"/>
                      <a:pt x="30" y="36"/>
                      <a:pt x="32" y="38"/>
                    </a:cubicBezTo>
                    <a:cubicBezTo>
                      <a:pt x="33" y="39"/>
                      <a:pt x="33" y="39"/>
                      <a:pt x="34" y="40"/>
                    </a:cubicBezTo>
                    <a:cubicBezTo>
                      <a:pt x="35" y="40"/>
                      <a:pt x="36" y="41"/>
                      <a:pt x="37" y="42"/>
                    </a:cubicBezTo>
                    <a:cubicBezTo>
                      <a:pt x="38" y="43"/>
                      <a:pt x="38" y="44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7"/>
                      <a:pt x="38" y="48"/>
                      <a:pt x="37" y="48"/>
                    </a:cubicBezTo>
                    <a:cubicBezTo>
                      <a:pt x="36" y="48"/>
                      <a:pt x="35" y="48"/>
                      <a:pt x="34" y="47"/>
                    </a:cubicBezTo>
                    <a:cubicBezTo>
                      <a:pt x="34" y="47"/>
                      <a:pt x="34" y="46"/>
                      <a:pt x="34" y="45"/>
                    </a:cubicBezTo>
                    <a:cubicBezTo>
                      <a:pt x="33" y="43"/>
                      <a:pt x="32" y="42"/>
                      <a:pt x="31" y="41"/>
                    </a:cubicBezTo>
                    <a:close/>
                  </a:path>
                </a:pathLst>
              </a:custGeom>
              <a:solidFill>
                <a:srgbClr val="9D7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iSľîḓè">
                <a:extLst>
                  <a:ext uri="{FF2B5EF4-FFF2-40B4-BE49-F238E27FC236}">
                    <a16:creationId xmlns:a16="http://schemas.microsoft.com/office/drawing/2014/main" id="{35CA7CF6-E310-4A61-B40E-FFECA5FDAB6B}"/>
                  </a:ext>
                </a:extLst>
              </p:cNvPr>
              <p:cNvSpPr/>
              <p:nvPr/>
            </p:nvSpPr>
            <p:spPr bwMode="auto">
              <a:xfrm>
                <a:off x="4910" y="2650"/>
                <a:ext cx="81" cy="103"/>
              </a:xfrm>
              <a:custGeom>
                <a:avLst/>
                <a:gdLst>
                  <a:gd name="T0" fmla="*/ 21 w 39"/>
                  <a:gd name="T1" fmla="*/ 1 h 50"/>
                  <a:gd name="T2" fmla="*/ 3 w 39"/>
                  <a:gd name="T3" fmla="*/ 16 h 50"/>
                  <a:gd name="T4" fmla="*/ 4 w 39"/>
                  <a:gd name="T5" fmla="*/ 22 h 50"/>
                  <a:gd name="T6" fmla="*/ 16 w 39"/>
                  <a:gd name="T7" fmla="*/ 41 h 50"/>
                  <a:gd name="T8" fmla="*/ 21 w 39"/>
                  <a:gd name="T9" fmla="*/ 47 h 50"/>
                  <a:gd name="T10" fmla="*/ 27 w 39"/>
                  <a:gd name="T11" fmla="*/ 50 h 50"/>
                  <a:gd name="T12" fmla="*/ 39 w 39"/>
                  <a:gd name="T13" fmla="*/ 49 h 50"/>
                  <a:gd name="T14" fmla="*/ 28 w 39"/>
                  <a:gd name="T15" fmla="*/ 43 h 50"/>
                  <a:gd name="T16" fmla="*/ 20 w 39"/>
                  <a:gd name="T17" fmla="*/ 36 h 50"/>
                  <a:gd name="T18" fmla="*/ 13 w 39"/>
                  <a:gd name="T19" fmla="*/ 22 h 50"/>
                  <a:gd name="T20" fmla="*/ 13 w 39"/>
                  <a:gd name="T21" fmla="*/ 20 h 50"/>
                  <a:gd name="T22" fmla="*/ 28 w 39"/>
                  <a:gd name="T23" fmla="*/ 1 h 50"/>
                  <a:gd name="T24" fmla="*/ 21 w 39"/>
                  <a:gd name="T25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0">
                    <a:moveTo>
                      <a:pt x="21" y="1"/>
                    </a:moveTo>
                    <a:cubicBezTo>
                      <a:pt x="21" y="1"/>
                      <a:pt x="19" y="9"/>
                      <a:pt x="3" y="16"/>
                    </a:cubicBezTo>
                    <a:cubicBezTo>
                      <a:pt x="3" y="16"/>
                      <a:pt x="0" y="18"/>
                      <a:pt x="4" y="22"/>
                    </a:cubicBezTo>
                    <a:cubicBezTo>
                      <a:pt x="7" y="25"/>
                      <a:pt x="13" y="35"/>
                      <a:pt x="16" y="41"/>
                    </a:cubicBezTo>
                    <a:cubicBezTo>
                      <a:pt x="17" y="43"/>
                      <a:pt x="19" y="46"/>
                      <a:pt x="21" y="47"/>
                    </a:cubicBezTo>
                    <a:cubicBezTo>
                      <a:pt x="24" y="47"/>
                      <a:pt x="25" y="47"/>
                      <a:pt x="27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35" y="46"/>
                      <a:pt x="28" y="43"/>
                    </a:cubicBezTo>
                    <a:cubicBezTo>
                      <a:pt x="24" y="42"/>
                      <a:pt x="22" y="39"/>
                      <a:pt x="20" y="36"/>
                    </a:cubicBezTo>
                    <a:cubicBezTo>
                      <a:pt x="18" y="33"/>
                      <a:pt x="15" y="28"/>
                      <a:pt x="13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7" y="18"/>
                      <a:pt x="27" y="12"/>
                      <a:pt x="28" y="1"/>
                    </a:cubicBezTo>
                    <a:cubicBezTo>
                      <a:pt x="28" y="1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7C6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ïs1îďé">
                <a:extLst>
                  <a:ext uri="{FF2B5EF4-FFF2-40B4-BE49-F238E27FC236}">
                    <a16:creationId xmlns:a16="http://schemas.microsoft.com/office/drawing/2014/main" id="{25277BFD-6445-478A-8D58-1D6F0A6DA1A3}"/>
                  </a:ext>
                </a:extLst>
              </p:cNvPr>
              <p:cNvSpPr/>
              <p:nvPr/>
            </p:nvSpPr>
            <p:spPr bwMode="auto">
              <a:xfrm>
                <a:off x="4870" y="2444"/>
                <a:ext cx="308" cy="332"/>
              </a:xfrm>
              <a:custGeom>
                <a:avLst/>
                <a:gdLst>
                  <a:gd name="T0" fmla="*/ 144 w 148"/>
                  <a:gd name="T1" fmla="*/ 11 h 160"/>
                  <a:gd name="T2" fmla="*/ 120 w 148"/>
                  <a:gd name="T3" fmla="*/ 0 h 160"/>
                  <a:gd name="T4" fmla="*/ 111 w 148"/>
                  <a:gd name="T5" fmla="*/ 2 h 160"/>
                  <a:gd name="T6" fmla="*/ 94 w 148"/>
                  <a:gd name="T7" fmla="*/ 4 h 160"/>
                  <a:gd name="T8" fmla="*/ 107 w 148"/>
                  <a:gd name="T9" fmla="*/ 12 h 160"/>
                  <a:gd name="T10" fmla="*/ 104 w 148"/>
                  <a:gd name="T11" fmla="*/ 33 h 160"/>
                  <a:gd name="T12" fmla="*/ 88 w 148"/>
                  <a:gd name="T13" fmla="*/ 55 h 160"/>
                  <a:gd name="T14" fmla="*/ 66 w 148"/>
                  <a:gd name="T15" fmla="*/ 56 h 160"/>
                  <a:gd name="T16" fmla="*/ 18 w 148"/>
                  <a:gd name="T17" fmla="*/ 60 h 160"/>
                  <a:gd name="T18" fmla="*/ 18 w 148"/>
                  <a:gd name="T19" fmla="*/ 60 h 160"/>
                  <a:gd name="T20" fmla="*/ 9 w 148"/>
                  <a:gd name="T21" fmla="*/ 48 h 160"/>
                  <a:gd name="T22" fmla="*/ 9 w 148"/>
                  <a:gd name="T23" fmla="*/ 59 h 160"/>
                  <a:gd name="T24" fmla="*/ 4 w 148"/>
                  <a:gd name="T25" fmla="*/ 59 h 160"/>
                  <a:gd name="T26" fmla="*/ 13 w 148"/>
                  <a:gd name="T27" fmla="*/ 66 h 160"/>
                  <a:gd name="T28" fmla="*/ 5 w 148"/>
                  <a:gd name="T29" fmla="*/ 81 h 160"/>
                  <a:gd name="T30" fmla="*/ 8 w 148"/>
                  <a:gd name="T31" fmla="*/ 99 h 160"/>
                  <a:gd name="T32" fmla="*/ 6 w 148"/>
                  <a:gd name="T33" fmla="*/ 112 h 160"/>
                  <a:gd name="T34" fmla="*/ 1 w 148"/>
                  <a:gd name="T35" fmla="*/ 118 h 160"/>
                  <a:gd name="T36" fmla="*/ 1 w 148"/>
                  <a:gd name="T37" fmla="*/ 121 h 160"/>
                  <a:gd name="T38" fmla="*/ 8 w 148"/>
                  <a:gd name="T39" fmla="*/ 148 h 160"/>
                  <a:gd name="T40" fmla="*/ 11 w 148"/>
                  <a:gd name="T41" fmla="*/ 153 h 160"/>
                  <a:gd name="T42" fmla="*/ 15 w 148"/>
                  <a:gd name="T43" fmla="*/ 160 h 160"/>
                  <a:gd name="T44" fmla="*/ 26 w 148"/>
                  <a:gd name="T45" fmla="*/ 159 h 160"/>
                  <a:gd name="T46" fmla="*/ 17 w 148"/>
                  <a:gd name="T47" fmla="*/ 151 h 160"/>
                  <a:gd name="T48" fmla="*/ 14 w 148"/>
                  <a:gd name="T49" fmla="*/ 148 h 160"/>
                  <a:gd name="T50" fmla="*/ 13 w 148"/>
                  <a:gd name="T51" fmla="*/ 138 h 160"/>
                  <a:gd name="T52" fmla="*/ 10 w 148"/>
                  <a:gd name="T53" fmla="*/ 122 h 160"/>
                  <a:gd name="T54" fmla="*/ 10 w 148"/>
                  <a:gd name="T55" fmla="*/ 119 h 160"/>
                  <a:gd name="T56" fmla="*/ 13 w 148"/>
                  <a:gd name="T57" fmla="*/ 116 h 160"/>
                  <a:gd name="T58" fmla="*/ 43 w 148"/>
                  <a:gd name="T59" fmla="*/ 97 h 160"/>
                  <a:gd name="T60" fmla="*/ 75 w 148"/>
                  <a:gd name="T61" fmla="*/ 96 h 160"/>
                  <a:gd name="T62" fmla="*/ 81 w 148"/>
                  <a:gd name="T63" fmla="*/ 95 h 160"/>
                  <a:gd name="T64" fmla="*/ 90 w 148"/>
                  <a:gd name="T65" fmla="*/ 97 h 160"/>
                  <a:gd name="T66" fmla="*/ 94 w 148"/>
                  <a:gd name="T67" fmla="*/ 101 h 160"/>
                  <a:gd name="T68" fmla="*/ 97 w 148"/>
                  <a:gd name="T69" fmla="*/ 106 h 160"/>
                  <a:gd name="T70" fmla="*/ 101 w 148"/>
                  <a:gd name="T71" fmla="*/ 116 h 160"/>
                  <a:gd name="T72" fmla="*/ 101 w 148"/>
                  <a:gd name="T73" fmla="*/ 138 h 160"/>
                  <a:gd name="T74" fmla="*/ 101 w 148"/>
                  <a:gd name="T75" fmla="*/ 141 h 160"/>
                  <a:gd name="T76" fmla="*/ 103 w 148"/>
                  <a:gd name="T77" fmla="*/ 143 h 160"/>
                  <a:gd name="T78" fmla="*/ 105 w 148"/>
                  <a:gd name="T79" fmla="*/ 150 h 160"/>
                  <a:gd name="T80" fmla="*/ 116 w 148"/>
                  <a:gd name="T81" fmla="*/ 148 h 160"/>
                  <a:gd name="T82" fmla="*/ 109 w 148"/>
                  <a:gd name="T83" fmla="*/ 140 h 160"/>
                  <a:gd name="T84" fmla="*/ 107 w 148"/>
                  <a:gd name="T85" fmla="*/ 135 h 160"/>
                  <a:gd name="T86" fmla="*/ 106 w 148"/>
                  <a:gd name="T87" fmla="*/ 129 h 160"/>
                  <a:gd name="T88" fmla="*/ 110 w 148"/>
                  <a:gd name="T89" fmla="*/ 108 h 160"/>
                  <a:gd name="T90" fmla="*/ 115 w 148"/>
                  <a:gd name="T91" fmla="*/ 98 h 160"/>
                  <a:gd name="T92" fmla="*/ 123 w 148"/>
                  <a:gd name="T93" fmla="*/ 85 h 160"/>
                  <a:gd name="T94" fmla="*/ 126 w 148"/>
                  <a:gd name="T95" fmla="*/ 72 h 160"/>
                  <a:gd name="T96" fmla="*/ 126 w 148"/>
                  <a:gd name="T97" fmla="*/ 60 h 160"/>
                  <a:gd name="T98" fmla="*/ 125 w 148"/>
                  <a:gd name="T99" fmla="*/ 39 h 160"/>
                  <a:gd name="T100" fmla="*/ 125 w 148"/>
                  <a:gd name="T101" fmla="*/ 26 h 160"/>
                  <a:gd name="T102" fmla="*/ 116 w 148"/>
                  <a:gd name="T103" fmla="*/ 21 h 160"/>
                  <a:gd name="T104" fmla="*/ 118 w 148"/>
                  <a:gd name="T105" fmla="*/ 23 h 160"/>
                  <a:gd name="T106" fmla="*/ 129 w 148"/>
                  <a:gd name="T107" fmla="*/ 22 h 160"/>
                  <a:gd name="T108" fmla="*/ 139 w 148"/>
                  <a:gd name="T109" fmla="*/ 18 h 160"/>
                  <a:gd name="T110" fmla="*/ 144 w 148"/>
                  <a:gd name="T111" fmla="*/ 1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60">
                    <a:moveTo>
                      <a:pt x="144" y="11"/>
                    </a:moveTo>
                    <a:cubicBezTo>
                      <a:pt x="139" y="9"/>
                      <a:pt x="128" y="6"/>
                      <a:pt x="120" y="0"/>
                    </a:cubicBezTo>
                    <a:cubicBezTo>
                      <a:pt x="120" y="0"/>
                      <a:pt x="113" y="0"/>
                      <a:pt x="111" y="2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8" y="15"/>
                      <a:pt x="107" y="12"/>
                    </a:cubicBezTo>
                    <a:cubicBezTo>
                      <a:pt x="107" y="12"/>
                      <a:pt x="103" y="18"/>
                      <a:pt x="104" y="33"/>
                    </a:cubicBezTo>
                    <a:cubicBezTo>
                      <a:pt x="104" y="44"/>
                      <a:pt x="96" y="51"/>
                      <a:pt x="88" y="55"/>
                    </a:cubicBezTo>
                    <a:cubicBezTo>
                      <a:pt x="83" y="57"/>
                      <a:pt x="71" y="56"/>
                      <a:pt x="66" y="56"/>
                    </a:cubicBezTo>
                    <a:cubicBezTo>
                      <a:pt x="54" y="56"/>
                      <a:pt x="39" y="43"/>
                      <a:pt x="18" y="60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4" y="58"/>
                      <a:pt x="11" y="54"/>
                      <a:pt x="9" y="48"/>
                    </a:cubicBezTo>
                    <a:cubicBezTo>
                      <a:pt x="9" y="48"/>
                      <a:pt x="0" y="55"/>
                      <a:pt x="9" y="59"/>
                    </a:cubicBezTo>
                    <a:cubicBezTo>
                      <a:pt x="9" y="59"/>
                      <a:pt x="4" y="61"/>
                      <a:pt x="4" y="59"/>
                    </a:cubicBezTo>
                    <a:cubicBezTo>
                      <a:pt x="4" y="59"/>
                      <a:pt x="5" y="69"/>
                      <a:pt x="13" y="66"/>
                    </a:cubicBezTo>
                    <a:cubicBezTo>
                      <a:pt x="12" y="67"/>
                      <a:pt x="5" y="80"/>
                      <a:pt x="5" y="81"/>
                    </a:cubicBezTo>
                    <a:cubicBezTo>
                      <a:pt x="5" y="85"/>
                      <a:pt x="7" y="95"/>
                      <a:pt x="8" y="99"/>
                    </a:cubicBezTo>
                    <a:cubicBezTo>
                      <a:pt x="9" y="103"/>
                      <a:pt x="9" y="109"/>
                      <a:pt x="6" y="112"/>
                    </a:cubicBezTo>
                    <a:cubicBezTo>
                      <a:pt x="5" y="113"/>
                      <a:pt x="1" y="116"/>
                      <a:pt x="1" y="118"/>
                    </a:cubicBezTo>
                    <a:cubicBezTo>
                      <a:pt x="1" y="119"/>
                      <a:pt x="1" y="120"/>
                      <a:pt x="1" y="121"/>
                    </a:cubicBezTo>
                    <a:cubicBezTo>
                      <a:pt x="4" y="129"/>
                      <a:pt x="7" y="126"/>
                      <a:pt x="8" y="148"/>
                    </a:cubicBezTo>
                    <a:cubicBezTo>
                      <a:pt x="9" y="150"/>
                      <a:pt x="10" y="152"/>
                      <a:pt x="11" y="153"/>
                    </a:cubicBezTo>
                    <a:cubicBezTo>
                      <a:pt x="13" y="155"/>
                      <a:pt x="15" y="157"/>
                      <a:pt x="15" y="160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4" y="153"/>
                      <a:pt x="22" y="154"/>
                      <a:pt x="17" y="151"/>
                    </a:cubicBezTo>
                    <a:cubicBezTo>
                      <a:pt x="16" y="150"/>
                      <a:pt x="15" y="149"/>
                      <a:pt x="14" y="148"/>
                    </a:cubicBezTo>
                    <a:cubicBezTo>
                      <a:pt x="14" y="147"/>
                      <a:pt x="13" y="139"/>
                      <a:pt x="13" y="138"/>
                    </a:cubicBezTo>
                    <a:cubicBezTo>
                      <a:pt x="12" y="132"/>
                      <a:pt x="11" y="128"/>
                      <a:pt x="10" y="122"/>
                    </a:cubicBezTo>
                    <a:cubicBezTo>
                      <a:pt x="10" y="121"/>
                      <a:pt x="10" y="120"/>
                      <a:pt x="10" y="119"/>
                    </a:cubicBezTo>
                    <a:cubicBezTo>
                      <a:pt x="11" y="117"/>
                      <a:pt x="12" y="116"/>
                      <a:pt x="13" y="116"/>
                    </a:cubicBezTo>
                    <a:cubicBezTo>
                      <a:pt x="38" y="109"/>
                      <a:pt x="33" y="99"/>
                      <a:pt x="43" y="97"/>
                    </a:cubicBezTo>
                    <a:cubicBezTo>
                      <a:pt x="55" y="96"/>
                      <a:pt x="63" y="98"/>
                      <a:pt x="75" y="96"/>
                    </a:cubicBezTo>
                    <a:cubicBezTo>
                      <a:pt x="78" y="96"/>
                      <a:pt x="78" y="96"/>
                      <a:pt x="81" y="95"/>
                    </a:cubicBezTo>
                    <a:cubicBezTo>
                      <a:pt x="85" y="94"/>
                      <a:pt x="87" y="94"/>
                      <a:pt x="90" y="97"/>
                    </a:cubicBezTo>
                    <a:cubicBezTo>
                      <a:pt x="91" y="99"/>
                      <a:pt x="93" y="100"/>
                      <a:pt x="94" y="101"/>
                    </a:cubicBezTo>
                    <a:cubicBezTo>
                      <a:pt x="94" y="103"/>
                      <a:pt x="96" y="104"/>
                      <a:pt x="97" y="106"/>
                    </a:cubicBezTo>
                    <a:cubicBezTo>
                      <a:pt x="98" y="109"/>
                      <a:pt x="101" y="113"/>
                      <a:pt x="101" y="116"/>
                    </a:cubicBezTo>
                    <a:cubicBezTo>
                      <a:pt x="103" y="123"/>
                      <a:pt x="101" y="130"/>
                      <a:pt x="101" y="138"/>
                    </a:cubicBezTo>
                    <a:cubicBezTo>
                      <a:pt x="101" y="139"/>
                      <a:pt x="101" y="140"/>
                      <a:pt x="101" y="141"/>
                    </a:cubicBezTo>
                    <a:cubicBezTo>
                      <a:pt x="102" y="141"/>
                      <a:pt x="102" y="142"/>
                      <a:pt x="103" y="143"/>
                    </a:cubicBezTo>
                    <a:cubicBezTo>
                      <a:pt x="104" y="144"/>
                      <a:pt x="104" y="147"/>
                      <a:pt x="105" y="150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6" y="144"/>
                      <a:pt x="112" y="143"/>
                      <a:pt x="109" y="140"/>
                    </a:cubicBezTo>
                    <a:cubicBezTo>
                      <a:pt x="108" y="139"/>
                      <a:pt x="108" y="137"/>
                      <a:pt x="107" y="135"/>
                    </a:cubicBezTo>
                    <a:cubicBezTo>
                      <a:pt x="106" y="134"/>
                      <a:pt x="107" y="130"/>
                      <a:pt x="106" y="129"/>
                    </a:cubicBezTo>
                    <a:cubicBezTo>
                      <a:pt x="106" y="122"/>
                      <a:pt x="108" y="112"/>
                      <a:pt x="110" y="108"/>
                    </a:cubicBezTo>
                    <a:cubicBezTo>
                      <a:pt x="111" y="105"/>
                      <a:pt x="113" y="102"/>
                      <a:pt x="115" y="98"/>
                    </a:cubicBezTo>
                    <a:cubicBezTo>
                      <a:pt x="117" y="93"/>
                      <a:pt x="121" y="90"/>
                      <a:pt x="123" y="85"/>
                    </a:cubicBezTo>
                    <a:cubicBezTo>
                      <a:pt x="124" y="81"/>
                      <a:pt x="126" y="77"/>
                      <a:pt x="126" y="72"/>
                    </a:cubicBezTo>
                    <a:cubicBezTo>
                      <a:pt x="126" y="68"/>
                      <a:pt x="126" y="64"/>
                      <a:pt x="126" y="60"/>
                    </a:cubicBezTo>
                    <a:cubicBezTo>
                      <a:pt x="126" y="53"/>
                      <a:pt x="126" y="47"/>
                      <a:pt x="125" y="39"/>
                    </a:cubicBezTo>
                    <a:cubicBezTo>
                      <a:pt x="124" y="33"/>
                      <a:pt x="125" y="28"/>
                      <a:pt x="125" y="26"/>
                    </a:cubicBezTo>
                    <a:cubicBezTo>
                      <a:pt x="116" y="26"/>
                      <a:pt x="116" y="21"/>
                      <a:pt x="116" y="21"/>
                    </a:cubicBezTo>
                    <a:cubicBezTo>
                      <a:pt x="116" y="22"/>
                      <a:pt x="117" y="23"/>
                      <a:pt x="118" y="23"/>
                    </a:cubicBezTo>
                    <a:cubicBezTo>
                      <a:pt x="121" y="24"/>
                      <a:pt x="126" y="24"/>
                      <a:pt x="129" y="22"/>
                    </a:cubicBezTo>
                    <a:cubicBezTo>
                      <a:pt x="131" y="20"/>
                      <a:pt x="135" y="18"/>
                      <a:pt x="139" y="18"/>
                    </a:cubicBezTo>
                    <a:cubicBezTo>
                      <a:pt x="148" y="18"/>
                      <a:pt x="147" y="12"/>
                      <a:pt x="144" y="11"/>
                    </a:cubicBezTo>
                    <a:close/>
                  </a:path>
                </a:pathLst>
              </a:custGeom>
              <a:solidFill>
                <a:srgbClr val="9D7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îŝḻíďê">
                <a:extLst>
                  <a:ext uri="{FF2B5EF4-FFF2-40B4-BE49-F238E27FC236}">
                    <a16:creationId xmlns:a16="http://schemas.microsoft.com/office/drawing/2014/main" id="{CFD50AF5-7C08-4E95-923B-33CE0914F97E}"/>
                  </a:ext>
                </a:extLst>
              </p:cNvPr>
              <p:cNvSpPr/>
              <p:nvPr/>
            </p:nvSpPr>
            <p:spPr bwMode="auto">
              <a:xfrm>
                <a:off x="5103" y="2627"/>
                <a:ext cx="48" cy="112"/>
              </a:xfrm>
              <a:custGeom>
                <a:avLst/>
                <a:gdLst>
                  <a:gd name="T0" fmla="*/ 13 w 23"/>
                  <a:gd name="T1" fmla="*/ 54 h 54"/>
                  <a:gd name="T2" fmla="*/ 23 w 23"/>
                  <a:gd name="T3" fmla="*/ 52 h 54"/>
                  <a:gd name="T4" fmla="*/ 17 w 23"/>
                  <a:gd name="T5" fmla="*/ 46 h 54"/>
                  <a:gd name="T6" fmla="*/ 12 w 23"/>
                  <a:gd name="T7" fmla="*/ 41 h 54"/>
                  <a:gd name="T8" fmla="*/ 7 w 23"/>
                  <a:gd name="T9" fmla="*/ 18 h 54"/>
                  <a:gd name="T10" fmla="*/ 11 w 23"/>
                  <a:gd name="T11" fmla="*/ 0 h 54"/>
                  <a:gd name="T12" fmla="*/ 0 w 23"/>
                  <a:gd name="T13" fmla="*/ 20 h 54"/>
                  <a:gd name="T14" fmla="*/ 7 w 23"/>
                  <a:gd name="T15" fmla="*/ 45 h 54"/>
                  <a:gd name="T16" fmla="*/ 10 w 23"/>
                  <a:gd name="T17" fmla="*/ 49 h 54"/>
                  <a:gd name="T18" fmla="*/ 13 w 23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13" y="54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2" y="49"/>
                      <a:pt x="18" y="47"/>
                      <a:pt x="17" y="46"/>
                    </a:cubicBezTo>
                    <a:cubicBezTo>
                      <a:pt x="15" y="44"/>
                      <a:pt x="13" y="44"/>
                      <a:pt x="12" y="41"/>
                    </a:cubicBezTo>
                    <a:cubicBezTo>
                      <a:pt x="10" y="34"/>
                      <a:pt x="7" y="24"/>
                      <a:pt x="7" y="18"/>
                    </a:cubicBezTo>
                    <a:cubicBezTo>
                      <a:pt x="7" y="10"/>
                      <a:pt x="11" y="0"/>
                      <a:pt x="11" y="0"/>
                    </a:cubicBezTo>
                    <a:cubicBezTo>
                      <a:pt x="5" y="9"/>
                      <a:pt x="0" y="20"/>
                      <a:pt x="0" y="20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1" y="50"/>
                      <a:pt x="12" y="52"/>
                      <a:pt x="13" y="54"/>
                    </a:cubicBezTo>
                    <a:close/>
                  </a:path>
                </a:pathLst>
              </a:custGeom>
              <a:solidFill>
                <a:srgbClr val="7C6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ṩļïḓê">
                <a:extLst>
                  <a:ext uri="{FF2B5EF4-FFF2-40B4-BE49-F238E27FC236}">
                    <a16:creationId xmlns:a16="http://schemas.microsoft.com/office/drawing/2014/main" id="{63E1CDD3-FAA5-480C-B79E-FD2F40804609}"/>
                  </a:ext>
                </a:extLst>
              </p:cNvPr>
              <p:cNvSpPr/>
              <p:nvPr/>
            </p:nvSpPr>
            <p:spPr bwMode="auto">
              <a:xfrm>
                <a:off x="4910" y="2612"/>
                <a:ext cx="172" cy="71"/>
              </a:xfrm>
              <a:custGeom>
                <a:avLst/>
                <a:gdLst>
                  <a:gd name="T0" fmla="*/ 78 w 83"/>
                  <a:gd name="T1" fmla="*/ 25 h 34"/>
                  <a:gd name="T2" fmla="*/ 82 w 83"/>
                  <a:gd name="T3" fmla="*/ 34 h 34"/>
                  <a:gd name="T4" fmla="*/ 82 w 83"/>
                  <a:gd name="T5" fmla="*/ 26 h 34"/>
                  <a:gd name="T6" fmla="*/ 68 w 83"/>
                  <a:gd name="T7" fmla="*/ 7 h 34"/>
                  <a:gd name="T8" fmla="*/ 38 w 83"/>
                  <a:gd name="T9" fmla="*/ 4 h 34"/>
                  <a:gd name="T10" fmla="*/ 11 w 83"/>
                  <a:gd name="T11" fmla="*/ 18 h 34"/>
                  <a:gd name="T12" fmla="*/ 0 w 83"/>
                  <a:gd name="T13" fmla="*/ 33 h 34"/>
                  <a:gd name="T14" fmla="*/ 24 w 83"/>
                  <a:gd name="T15" fmla="*/ 16 h 34"/>
                  <a:gd name="T16" fmla="*/ 56 w 83"/>
                  <a:gd name="T17" fmla="*/ 15 h 34"/>
                  <a:gd name="T18" fmla="*/ 62 w 83"/>
                  <a:gd name="T19" fmla="*/ 14 h 34"/>
                  <a:gd name="T20" fmla="*/ 71 w 83"/>
                  <a:gd name="T21" fmla="*/ 16 h 34"/>
                  <a:gd name="T22" fmla="*/ 75 w 83"/>
                  <a:gd name="T23" fmla="*/ 20 h 34"/>
                  <a:gd name="T24" fmla="*/ 78 w 83"/>
                  <a:gd name="T25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34">
                    <a:moveTo>
                      <a:pt x="78" y="25"/>
                    </a:moveTo>
                    <a:cubicBezTo>
                      <a:pt x="79" y="28"/>
                      <a:pt x="81" y="31"/>
                      <a:pt x="82" y="34"/>
                    </a:cubicBezTo>
                    <a:cubicBezTo>
                      <a:pt x="83" y="31"/>
                      <a:pt x="82" y="28"/>
                      <a:pt x="82" y="26"/>
                    </a:cubicBezTo>
                    <a:cubicBezTo>
                      <a:pt x="80" y="22"/>
                      <a:pt x="78" y="13"/>
                      <a:pt x="68" y="7"/>
                    </a:cubicBezTo>
                    <a:cubicBezTo>
                      <a:pt x="59" y="0"/>
                      <a:pt x="49" y="4"/>
                      <a:pt x="38" y="4"/>
                    </a:cubicBezTo>
                    <a:cubicBezTo>
                      <a:pt x="26" y="5"/>
                      <a:pt x="16" y="4"/>
                      <a:pt x="11" y="18"/>
                    </a:cubicBezTo>
                    <a:cubicBezTo>
                      <a:pt x="8" y="25"/>
                      <a:pt x="3" y="30"/>
                      <a:pt x="0" y="33"/>
                    </a:cubicBezTo>
                    <a:cubicBezTo>
                      <a:pt x="19" y="27"/>
                      <a:pt x="15" y="18"/>
                      <a:pt x="24" y="16"/>
                    </a:cubicBezTo>
                    <a:cubicBezTo>
                      <a:pt x="36" y="15"/>
                      <a:pt x="44" y="17"/>
                      <a:pt x="56" y="15"/>
                    </a:cubicBezTo>
                    <a:cubicBezTo>
                      <a:pt x="59" y="15"/>
                      <a:pt x="59" y="15"/>
                      <a:pt x="62" y="14"/>
                    </a:cubicBezTo>
                    <a:cubicBezTo>
                      <a:pt x="66" y="13"/>
                      <a:pt x="68" y="13"/>
                      <a:pt x="71" y="16"/>
                    </a:cubicBezTo>
                    <a:cubicBezTo>
                      <a:pt x="72" y="18"/>
                      <a:pt x="74" y="19"/>
                      <a:pt x="75" y="20"/>
                    </a:cubicBezTo>
                    <a:cubicBezTo>
                      <a:pt x="75" y="22"/>
                      <a:pt x="77" y="23"/>
                      <a:pt x="78" y="25"/>
                    </a:cubicBezTo>
                    <a:close/>
                  </a:path>
                </a:pathLst>
              </a:custGeom>
              <a:solidFill>
                <a:srgbClr val="E0B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íśḻíḑê">
                <a:extLst>
                  <a:ext uri="{FF2B5EF4-FFF2-40B4-BE49-F238E27FC236}">
                    <a16:creationId xmlns:a16="http://schemas.microsoft.com/office/drawing/2014/main" id="{7DA6772F-52FA-4A36-97B6-67D256940BF1}"/>
                  </a:ext>
                </a:extLst>
              </p:cNvPr>
              <p:cNvSpPr/>
              <p:nvPr/>
            </p:nvSpPr>
            <p:spPr bwMode="auto">
              <a:xfrm>
                <a:off x="1347" y="1347"/>
                <a:ext cx="1089" cy="284"/>
              </a:xfrm>
              <a:custGeom>
                <a:avLst/>
                <a:gdLst>
                  <a:gd name="T0" fmla="*/ 524 w 524"/>
                  <a:gd name="T1" fmla="*/ 137 h 137"/>
                  <a:gd name="T2" fmla="*/ 0 w 524"/>
                  <a:gd name="T3" fmla="*/ 137 h 137"/>
                  <a:gd name="T4" fmla="*/ 87 w 524"/>
                  <a:gd name="T5" fmla="*/ 104 h 137"/>
                  <a:gd name="T6" fmla="*/ 154 w 524"/>
                  <a:gd name="T7" fmla="*/ 57 h 137"/>
                  <a:gd name="T8" fmla="*/ 228 w 524"/>
                  <a:gd name="T9" fmla="*/ 0 h 137"/>
                  <a:gd name="T10" fmla="*/ 298 w 524"/>
                  <a:gd name="T11" fmla="*/ 55 h 137"/>
                  <a:gd name="T12" fmla="*/ 374 w 524"/>
                  <a:gd name="T13" fmla="*/ 80 h 137"/>
                  <a:gd name="T14" fmla="*/ 448 w 524"/>
                  <a:gd name="T15" fmla="*/ 91 h 137"/>
                  <a:gd name="T16" fmla="*/ 524 w 524"/>
                  <a:gd name="T1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4" h="137">
                    <a:moveTo>
                      <a:pt x="524" y="137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7"/>
                      <a:pt x="29" y="70"/>
                      <a:pt x="87" y="104"/>
                    </a:cubicBezTo>
                    <a:cubicBezTo>
                      <a:pt x="87" y="104"/>
                      <a:pt x="97" y="25"/>
                      <a:pt x="154" y="57"/>
                    </a:cubicBezTo>
                    <a:cubicBezTo>
                      <a:pt x="154" y="57"/>
                      <a:pt x="158" y="0"/>
                      <a:pt x="228" y="0"/>
                    </a:cubicBezTo>
                    <a:cubicBezTo>
                      <a:pt x="298" y="0"/>
                      <a:pt x="298" y="55"/>
                      <a:pt x="298" y="55"/>
                    </a:cubicBezTo>
                    <a:cubicBezTo>
                      <a:pt x="298" y="55"/>
                      <a:pt x="351" y="23"/>
                      <a:pt x="374" y="80"/>
                    </a:cubicBezTo>
                    <a:cubicBezTo>
                      <a:pt x="374" y="80"/>
                      <a:pt x="408" y="44"/>
                      <a:pt x="448" y="91"/>
                    </a:cubicBezTo>
                    <a:cubicBezTo>
                      <a:pt x="448" y="91"/>
                      <a:pt x="513" y="78"/>
                      <a:pt x="524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$ļíďè">
                <a:extLst>
                  <a:ext uri="{FF2B5EF4-FFF2-40B4-BE49-F238E27FC236}">
                    <a16:creationId xmlns:a16="http://schemas.microsoft.com/office/drawing/2014/main" id="{EDBF6D91-249A-45A6-9D43-DC8DA44C038D}"/>
                  </a:ext>
                </a:extLst>
              </p:cNvPr>
              <p:cNvSpPr/>
              <p:nvPr/>
            </p:nvSpPr>
            <p:spPr bwMode="auto">
              <a:xfrm>
                <a:off x="4357" y="201"/>
                <a:ext cx="1332" cy="347"/>
              </a:xfrm>
              <a:custGeom>
                <a:avLst/>
                <a:gdLst>
                  <a:gd name="T0" fmla="*/ 0 w 641"/>
                  <a:gd name="T1" fmla="*/ 167 h 167"/>
                  <a:gd name="T2" fmla="*/ 163 w 641"/>
                  <a:gd name="T3" fmla="*/ 128 h 167"/>
                  <a:gd name="T4" fmla="*/ 212 w 641"/>
                  <a:gd name="T5" fmla="*/ 77 h 167"/>
                  <a:gd name="T6" fmla="*/ 260 w 641"/>
                  <a:gd name="T7" fmla="*/ 38 h 167"/>
                  <a:gd name="T8" fmla="*/ 300 w 641"/>
                  <a:gd name="T9" fmla="*/ 70 h 167"/>
                  <a:gd name="T10" fmla="*/ 361 w 641"/>
                  <a:gd name="T11" fmla="*/ 11 h 167"/>
                  <a:gd name="T12" fmla="*/ 413 w 641"/>
                  <a:gd name="T13" fmla="*/ 88 h 167"/>
                  <a:gd name="T14" fmla="*/ 467 w 641"/>
                  <a:gd name="T15" fmla="*/ 63 h 167"/>
                  <a:gd name="T16" fmla="*/ 494 w 641"/>
                  <a:gd name="T17" fmla="*/ 110 h 167"/>
                  <a:gd name="T18" fmla="*/ 548 w 641"/>
                  <a:gd name="T19" fmla="*/ 126 h 167"/>
                  <a:gd name="T20" fmla="*/ 641 w 641"/>
                  <a:gd name="T21" fmla="*/ 167 h 167"/>
                  <a:gd name="T22" fmla="*/ 0 w 641"/>
                  <a:gd name="T2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67">
                    <a:moveTo>
                      <a:pt x="0" y="167"/>
                    </a:moveTo>
                    <a:cubicBezTo>
                      <a:pt x="0" y="167"/>
                      <a:pt x="37" y="59"/>
                      <a:pt x="163" y="128"/>
                    </a:cubicBezTo>
                    <a:cubicBezTo>
                      <a:pt x="163" y="128"/>
                      <a:pt x="151" y="54"/>
                      <a:pt x="212" y="77"/>
                    </a:cubicBezTo>
                    <a:cubicBezTo>
                      <a:pt x="212" y="77"/>
                      <a:pt x="224" y="38"/>
                      <a:pt x="260" y="38"/>
                    </a:cubicBezTo>
                    <a:cubicBezTo>
                      <a:pt x="296" y="38"/>
                      <a:pt x="300" y="70"/>
                      <a:pt x="300" y="70"/>
                    </a:cubicBezTo>
                    <a:cubicBezTo>
                      <a:pt x="300" y="70"/>
                      <a:pt x="309" y="0"/>
                      <a:pt x="361" y="11"/>
                    </a:cubicBezTo>
                    <a:cubicBezTo>
                      <a:pt x="413" y="22"/>
                      <a:pt x="413" y="88"/>
                      <a:pt x="413" y="88"/>
                    </a:cubicBezTo>
                    <a:cubicBezTo>
                      <a:pt x="413" y="88"/>
                      <a:pt x="442" y="45"/>
                      <a:pt x="467" y="63"/>
                    </a:cubicBezTo>
                    <a:cubicBezTo>
                      <a:pt x="492" y="81"/>
                      <a:pt x="494" y="110"/>
                      <a:pt x="494" y="110"/>
                    </a:cubicBezTo>
                    <a:cubicBezTo>
                      <a:pt x="494" y="110"/>
                      <a:pt x="539" y="86"/>
                      <a:pt x="548" y="126"/>
                    </a:cubicBezTo>
                    <a:cubicBezTo>
                      <a:pt x="548" y="126"/>
                      <a:pt x="636" y="95"/>
                      <a:pt x="641" y="167"/>
                    </a:cubicBez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ïS1îḑé">
              <a:extLst>
                <a:ext uri="{FF2B5EF4-FFF2-40B4-BE49-F238E27FC236}">
                  <a16:creationId xmlns:a16="http://schemas.microsoft.com/office/drawing/2014/main" id="{305E8A6F-DDE1-4850-8DAF-E55308E7BE4D}"/>
                </a:ext>
              </a:extLst>
            </p:cNvPr>
            <p:cNvGrpSpPr/>
            <p:nvPr/>
          </p:nvGrpSpPr>
          <p:grpSpPr>
            <a:xfrm>
              <a:off x="687277" y="1187029"/>
              <a:ext cx="3438050" cy="1417093"/>
              <a:chOff x="687277" y="1187029"/>
              <a:chExt cx="3438050" cy="1417093"/>
            </a:xfrm>
          </p:grpSpPr>
          <p:sp>
            <p:nvSpPr>
              <p:cNvPr id="28" name="îṡľidé">
                <a:extLst>
                  <a:ext uri="{FF2B5EF4-FFF2-40B4-BE49-F238E27FC236}">
                    <a16:creationId xmlns:a16="http://schemas.microsoft.com/office/drawing/2014/main" id="{745F29F9-93F5-452A-A47C-DF1C30A53A71}"/>
                  </a:ext>
                </a:extLst>
              </p:cNvPr>
              <p:cNvSpPr txBox="1"/>
              <p:nvPr/>
            </p:nvSpPr>
            <p:spPr>
              <a:xfrm>
                <a:off x="798150" y="1187029"/>
                <a:ext cx="661428" cy="44818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20</a:t>
                </a:r>
                <a:r>
                  <a:rPr lang="en-US" altLang="zh-CN" sz="12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9" name="íŝḷiďé">
                <a:extLst>
                  <a:ext uri="{FF2B5EF4-FFF2-40B4-BE49-F238E27FC236}">
                    <a16:creationId xmlns:a16="http://schemas.microsoft.com/office/drawing/2014/main" id="{786083A8-BBDA-4BFE-841A-D9EC117FFF46}"/>
                  </a:ext>
                </a:extLst>
              </p:cNvPr>
              <p:cNvSpPr/>
              <p:nvPr/>
            </p:nvSpPr>
            <p:spPr bwMode="auto">
              <a:xfrm>
                <a:off x="687277" y="2157884"/>
                <a:ext cx="3438050" cy="4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  <p:sp>
            <p:nvSpPr>
              <p:cNvPr id="30" name="îṧḷiḍè">
                <a:extLst>
                  <a:ext uri="{FF2B5EF4-FFF2-40B4-BE49-F238E27FC236}">
                    <a16:creationId xmlns:a16="http://schemas.microsoft.com/office/drawing/2014/main" id="{FA6A355E-2DA1-4526-B4F4-C8A9723B67D9}"/>
                  </a:ext>
                </a:extLst>
              </p:cNvPr>
              <p:cNvSpPr txBox="1"/>
              <p:nvPr/>
            </p:nvSpPr>
            <p:spPr bwMode="auto">
              <a:xfrm>
                <a:off x="687277" y="1802100"/>
                <a:ext cx="3438050" cy="35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B9B9396D-1C58-44BE-9356-57B198BA2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150" y="1764703"/>
                <a:ext cx="3092850" cy="0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ïSlîḍê">
              <a:extLst>
                <a:ext uri="{FF2B5EF4-FFF2-40B4-BE49-F238E27FC236}">
                  <a16:creationId xmlns:a16="http://schemas.microsoft.com/office/drawing/2014/main" id="{99953564-F3EE-4884-A5D3-E3C9E4C0BA4D}"/>
                </a:ext>
              </a:extLst>
            </p:cNvPr>
            <p:cNvGrpSpPr/>
            <p:nvPr/>
          </p:nvGrpSpPr>
          <p:grpSpPr>
            <a:xfrm>
              <a:off x="687277" y="2956781"/>
              <a:ext cx="3438050" cy="1417093"/>
              <a:chOff x="687277" y="1187029"/>
              <a:chExt cx="3438050" cy="1417093"/>
            </a:xfrm>
          </p:grpSpPr>
          <p:sp>
            <p:nvSpPr>
              <p:cNvPr id="24" name="iślîdè">
                <a:extLst>
                  <a:ext uri="{FF2B5EF4-FFF2-40B4-BE49-F238E27FC236}">
                    <a16:creationId xmlns:a16="http://schemas.microsoft.com/office/drawing/2014/main" id="{5449609C-D702-4387-9683-2C41EB293DCA}"/>
                  </a:ext>
                </a:extLst>
              </p:cNvPr>
              <p:cNvSpPr txBox="1"/>
              <p:nvPr/>
            </p:nvSpPr>
            <p:spPr>
              <a:xfrm>
                <a:off x="798150" y="1187029"/>
                <a:ext cx="661428" cy="44818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40</a:t>
                </a:r>
                <a:r>
                  <a:rPr lang="en-US" altLang="zh-CN" sz="12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íṩļiḑé">
                <a:extLst>
                  <a:ext uri="{FF2B5EF4-FFF2-40B4-BE49-F238E27FC236}">
                    <a16:creationId xmlns:a16="http://schemas.microsoft.com/office/drawing/2014/main" id="{635CC5B7-BA47-46A2-897C-7E6F284A1C0C}"/>
                  </a:ext>
                </a:extLst>
              </p:cNvPr>
              <p:cNvSpPr/>
              <p:nvPr/>
            </p:nvSpPr>
            <p:spPr bwMode="auto">
              <a:xfrm>
                <a:off x="687277" y="2157884"/>
                <a:ext cx="3438050" cy="4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  <p:sp>
            <p:nvSpPr>
              <p:cNvPr id="26" name="iṩḻíḓé">
                <a:extLst>
                  <a:ext uri="{FF2B5EF4-FFF2-40B4-BE49-F238E27FC236}">
                    <a16:creationId xmlns:a16="http://schemas.microsoft.com/office/drawing/2014/main" id="{E52684FC-BF71-4675-A82D-F7AF7776AC44}"/>
                  </a:ext>
                </a:extLst>
              </p:cNvPr>
              <p:cNvSpPr txBox="1"/>
              <p:nvPr/>
            </p:nvSpPr>
            <p:spPr bwMode="auto">
              <a:xfrm>
                <a:off x="687277" y="1802100"/>
                <a:ext cx="3438050" cy="35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76CCE545-13C5-4EAC-97A9-34ECDE945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150" y="1764703"/>
                <a:ext cx="3092850" cy="0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ïsļíďé">
              <a:extLst>
                <a:ext uri="{FF2B5EF4-FFF2-40B4-BE49-F238E27FC236}">
                  <a16:creationId xmlns:a16="http://schemas.microsoft.com/office/drawing/2014/main" id="{6D2A0A15-1672-4BB0-850A-8D4EFAA03816}"/>
                </a:ext>
              </a:extLst>
            </p:cNvPr>
            <p:cNvGrpSpPr/>
            <p:nvPr/>
          </p:nvGrpSpPr>
          <p:grpSpPr>
            <a:xfrm>
              <a:off x="4706338" y="2956781"/>
              <a:ext cx="3438050" cy="1417093"/>
              <a:chOff x="687277" y="1187029"/>
              <a:chExt cx="3438050" cy="1417093"/>
            </a:xfrm>
          </p:grpSpPr>
          <p:sp>
            <p:nvSpPr>
              <p:cNvPr id="20" name="í$ľïḑe">
                <a:extLst>
                  <a:ext uri="{FF2B5EF4-FFF2-40B4-BE49-F238E27FC236}">
                    <a16:creationId xmlns:a16="http://schemas.microsoft.com/office/drawing/2014/main" id="{EB70E2F0-2F94-4F89-9FEB-A99D4499EBEC}"/>
                  </a:ext>
                </a:extLst>
              </p:cNvPr>
              <p:cNvSpPr txBox="1"/>
              <p:nvPr/>
            </p:nvSpPr>
            <p:spPr>
              <a:xfrm>
                <a:off x="798150" y="1187029"/>
                <a:ext cx="661428" cy="44818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30</a:t>
                </a:r>
                <a:r>
                  <a:rPr lang="en-US" altLang="zh-CN" sz="1200" dirty="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i$líḓê">
                <a:extLst>
                  <a:ext uri="{FF2B5EF4-FFF2-40B4-BE49-F238E27FC236}">
                    <a16:creationId xmlns:a16="http://schemas.microsoft.com/office/drawing/2014/main" id="{6F6A9D1A-F2B3-4A9C-A668-381E31617BD0}"/>
                  </a:ext>
                </a:extLst>
              </p:cNvPr>
              <p:cNvSpPr/>
              <p:nvPr/>
            </p:nvSpPr>
            <p:spPr bwMode="auto">
              <a:xfrm>
                <a:off x="687277" y="2157884"/>
                <a:ext cx="3438050" cy="4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  <p:sp>
            <p:nvSpPr>
              <p:cNvPr id="22" name="işḷíḋé">
                <a:extLst>
                  <a:ext uri="{FF2B5EF4-FFF2-40B4-BE49-F238E27FC236}">
                    <a16:creationId xmlns:a16="http://schemas.microsoft.com/office/drawing/2014/main" id="{B6DB9839-5E82-4E9F-88CA-F80DE2D54841}"/>
                  </a:ext>
                </a:extLst>
              </p:cNvPr>
              <p:cNvSpPr txBox="1"/>
              <p:nvPr/>
            </p:nvSpPr>
            <p:spPr bwMode="auto">
              <a:xfrm>
                <a:off x="687277" y="1802100"/>
                <a:ext cx="3438050" cy="35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E5F7B6E-65F5-4F2A-B15E-D9A2E7AA8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150" y="1764703"/>
                <a:ext cx="3092850" cy="0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ïślîdè">
              <a:extLst>
                <a:ext uri="{FF2B5EF4-FFF2-40B4-BE49-F238E27FC236}">
                  <a16:creationId xmlns:a16="http://schemas.microsoft.com/office/drawing/2014/main" id="{D4A31D97-A76C-43B6-AE5B-590F9A652C95}"/>
                </a:ext>
              </a:extLst>
            </p:cNvPr>
            <p:cNvGrpSpPr/>
            <p:nvPr/>
          </p:nvGrpSpPr>
          <p:grpSpPr>
            <a:xfrm>
              <a:off x="687277" y="4726532"/>
              <a:ext cx="3438050" cy="1417093"/>
              <a:chOff x="687277" y="1187029"/>
              <a:chExt cx="3438050" cy="1417093"/>
            </a:xfrm>
          </p:grpSpPr>
          <p:sp>
            <p:nvSpPr>
              <p:cNvPr id="16" name="íSliḓé">
                <a:extLst>
                  <a:ext uri="{FF2B5EF4-FFF2-40B4-BE49-F238E27FC236}">
                    <a16:creationId xmlns:a16="http://schemas.microsoft.com/office/drawing/2014/main" id="{A19BE6D9-494E-46C8-85D2-F3476979B297}"/>
                  </a:ext>
                </a:extLst>
              </p:cNvPr>
              <p:cNvSpPr txBox="1"/>
              <p:nvPr/>
            </p:nvSpPr>
            <p:spPr>
              <a:xfrm>
                <a:off x="798150" y="1187029"/>
                <a:ext cx="661428" cy="44818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50</a:t>
                </a:r>
                <a:r>
                  <a:rPr lang="en-US" altLang="zh-CN" sz="1200" dirty="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3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islidé">
                <a:extLst>
                  <a:ext uri="{FF2B5EF4-FFF2-40B4-BE49-F238E27FC236}">
                    <a16:creationId xmlns:a16="http://schemas.microsoft.com/office/drawing/2014/main" id="{345171E2-CD0F-4678-958B-64D9D9CA6238}"/>
                  </a:ext>
                </a:extLst>
              </p:cNvPr>
              <p:cNvSpPr/>
              <p:nvPr/>
            </p:nvSpPr>
            <p:spPr bwMode="auto">
              <a:xfrm>
                <a:off x="687277" y="2157884"/>
                <a:ext cx="3438050" cy="4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  <p:sp>
            <p:nvSpPr>
              <p:cNvPr id="18" name="î$ḻiḓè">
                <a:extLst>
                  <a:ext uri="{FF2B5EF4-FFF2-40B4-BE49-F238E27FC236}">
                    <a16:creationId xmlns:a16="http://schemas.microsoft.com/office/drawing/2014/main" id="{9E2973D1-BD11-4733-8138-419C93FC266A}"/>
                  </a:ext>
                </a:extLst>
              </p:cNvPr>
              <p:cNvSpPr txBox="1"/>
              <p:nvPr/>
            </p:nvSpPr>
            <p:spPr bwMode="auto">
              <a:xfrm>
                <a:off x="687277" y="1802100"/>
                <a:ext cx="3438050" cy="35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9AC8B59-178F-44D4-839B-0F412B5F1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150" y="1764703"/>
                <a:ext cx="3092850" cy="0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íṡ1iďè">
              <a:extLst>
                <a:ext uri="{FF2B5EF4-FFF2-40B4-BE49-F238E27FC236}">
                  <a16:creationId xmlns:a16="http://schemas.microsoft.com/office/drawing/2014/main" id="{7474A6E4-20E6-44E5-AD85-50B35DAAEEAE}"/>
                </a:ext>
              </a:extLst>
            </p:cNvPr>
            <p:cNvGrpSpPr/>
            <p:nvPr/>
          </p:nvGrpSpPr>
          <p:grpSpPr>
            <a:xfrm>
              <a:off x="4706338" y="4726532"/>
              <a:ext cx="3438050" cy="1417093"/>
              <a:chOff x="687277" y="1187029"/>
              <a:chExt cx="3438050" cy="1417093"/>
            </a:xfrm>
          </p:grpSpPr>
          <p:sp>
            <p:nvSpPr>
              <p:cNvPr id="12" name="ïśḷiḍê">
                <a:extLst>
                  <a:ext uri="{FF2B5EF4-FFF2-40B4-BE49-F238E27FC236}">
                    <a16:creationId xmlns:a16="http://schemas.microsoft.com/office/drawing/2014/main" id="{D59D9238-5F6A-4600-BEB9-7856B4E5E237}"/>
                  </a:ext>
                </a:extLst>
              </p:cNvPr>
              <p:cNvSpPr txBox="1"/>
              <p:nvPr/>
            </p:nvSpPr>
            <p:spPr>
              <a:xfrm>
                <a:off x="798150" y="1187029"/>
                <a:ext cx="661428" cy="44818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46</a:t>
                </a:r>
                <a:r>
                  <a:rPr lang="en-US" altLang="zh-CN" sz="1200" dirty="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%</a:t>
                </a:r>
                <a:endParaRPr lang="zh-CN" altLang="en-US" sz="3200" dirty="0">
                  <a:solidFill>
                    <a:schemeClr val="accent3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3" name="isḷïďé">
                <a:extLst>
                  <a:ext uri="{FF2B5EF4-FFF2-40B4-BE49-F238E27FC236}">
                    <a16:creationId xmlns:a16="http://schemas.microsoft.com/office/drawing/2014/main" id="{CD97337F-FD65-4990-ACC2-0F4401ECCF17}"/>
                  </a:ext>
                </a:extLst>
              </p:cNvPr>
              <p:cNvSpPr/>
              <p:nvPr/>
            </p:nvSpPr>
            <p:spPr bwMode="auto">
              <a:xfrm>
                <a:off x="687277" y="2157884"/>
                <a:ext cx="3438050" cy="44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900" dirty="0"/>
                  <a:t>When you copy &amp; paste, choose "keep text only" option.</a:t>
                </a:r>
              </a:p>
            </p:txBody>
          </p:sp>
          <p:sp>
            <p:nvSpPr>
              <p:cNvPr id="14" name="ïṧlíḋê">
                <a:extLst>
                  <a:ext uri="{FF2B5EF4-FFF2-40B4-BE49-F238E27FC236}">
                    <a16:creationId xmlns:a16="http://schemas.microsoft.com/office/drawing/2014/main" id="{54EEDCCA-B447-46C1-B789-4C4AD31FFA49}"/>
                  </a:ext>
                </a:extLst>
              </p:cNvPr>
              <p:cNvSpPr txBox="1"/>
              <p:nvPr/>
            </p:nvSpPr>
            <p:spPr bwMode="auto">
              <a:xfrm>
                <a:off x="687277" y="1802100"/>
                <a:ext cx="3438050" cy="355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Text here</a:t>
                </a: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5099E8F5-8F33-4EFF-A954-640D6A3037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150" y="1764703"/>
                <a:ext cx="3092850" cy="0"/>
              </a:xfrm>
              <a:prstGeom prst="line">
                <a:avLst/>
              </a:prstGeom>
              <a:ln w="25400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7156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B8A01-015D-4131-8868-88B6B847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2CAFF-B654-42ED-B81B-213FE35D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5" name="2ce3a2b1-4bc3-4e65-9a52-0ccb868cfb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5B19BDD-94BD-452A-8BC0-476BF80D395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1" y="1142000"/>
            <a:ext cx="10848977" cy="4998825"/>
            <a:chOff x="671511" y="1142000"/>
            <a:chExt cx="10848977" cy="4998825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3E5C83A-2892-4504-AC34-931E9AD592FB}"/>
                </a:ext>
              </a:extLst>
            </p:cNvPr>
            <p:cNvCxnSpPr>
              <a:stCxn id="10" idx="2"/>
              <a:endCxn id="21" idx="2"/>
            </p:cNvCxnSpPr>
            <p:nvPr/>
          </p:nvCxnSpPr>
          <p:spPr>
            <a:xfrm flipH="1" flipV="1">
              <a:off x="7751295" y="3429000"/>
              <a:ext cx="2" cy="10573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7C7A31A-259A-415F-91EA-7C08271CE626}"/>
                </a:ext>
              </a:extLst>
            </p:cNvPr>
            <p:cNvCxnSpPr>
              <a:stCxn id="11" idx="2"/>
              <a:endCxn id="19" idx="2"/>
            </p:cNvCxnSpPr>
            <p:nvPr/>
          </p:nvCxnSpPr>
          <p:spPr>
            <a:xfrm flipH="1" flipV="1">
              <a:off x="10017314" y="2237699"/>
              <a:ext cx="2" cy="224863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6B9A562-C1FB-4C46-BBD6-C73B815A5203}"/>
                </a:ext>
              </a:extLst>
            </p:cNvPr>
            <p:cNvCxnSpPr>
              <a:stCxn id="9" idx="2"/>
              <a:endCxn id="23" idx="2"/>
            </p:cNvCxnSpPr>
            <p:nvPr/>
          </p:nvCxnSpPr>
          <p:spPr>
            <a:xfrm flipH="1" flipV="1">
              <a:off x="5485279" y="4286035"/>
              <a:ext cx="1" cy="20029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ïşļíḋè">
              <a:extLst>
                <a:ext uri="{FF2B5EF4-FFF2-40B4-BE49-F238E27FC236}">
                  <a16:creationId xmlns:a16="http://schemas.microsoft.com/office/drawing/2014/main" id="{93F3ED03-4538-4E12-9280-2F262A88153A}"/>
                </a:ext>
              </a:extLst>
            </p:cNvPr>
            <p:cNvSpPr/>
            <p:nvPr/>
          </p:nvSpPr>
          <p:spPr>
            <a:xfrm flipV="1">
              <a:off x="3982107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ṩľiďê">
              <a:extLst>
                <a:ext uri="{FF2B5EF4-FFF2-40B4-BE49-F238E27FC236}">
                  <a16:creationId xmlns:a16="http://schemas.microsoft.com/office/drawing/2014/main" id="{7A08E8E7-7638-4A2B-ABBB-0299A959AD2D}"/>
                </a:ext>
              </a:extLst>
            </p:cNvPr>
            <p:cNvSpPr/>
            <p:nvPr/>
          </p:nvSpPr>
          <p:spPr>
            <a:xfrm flipV="1">
              <a:off x="6248124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ṡlíḍe">
              <a:extLst>
                <a:ext uri="{FF2B5EF4-FFF2-40B4-BE49-F238E27FC236}">
                  <a16:creationId xmlns:a16="http://schemas.microsoft.com/office/drawing/2014/main" id="{B0047398-F3CF-4614-AF4A-F41BAD5447F6}"/>
                </a:ext>
              </a:extLst>
            </p:cNvPr>
            <p:cNvSpPr/>
            <p:nvPr/>
          </p:nvSpPr>
          <p:spPr>
            <a:xfrm flipV="1">
              <a:off x="8514143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ļïdè">
              <a:extLst>
                <a:ext uri="{FF2B5EF4-FFF2-40B4-BE49-F238E27FC236}">
                  <a16:creationId xmlns:a16="http://schemas.microsoft.com/office/drawing/2014/main" id="{5836D5F9-1595-4CFA-8E25-0D9268890360}"/>
                </a:ext>
              </a:extLst>
            </p:cNvPr>
            <p:cNvSpPr/>
            <p:nvPr/>
          </p:nvSpPr>
          <p:spPr bwMode="auto">
            <a:xfrm>
              <a:off x="7496420" y="5101636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$ḻîḍè">
              <a:extLst>
                <a:ext uri="{FF2B5EF4-FFF2-40B4-BE49-F238E27FC236}">
                  <a16:creationId xmlns:a16="http://schemas.microsoft.com/office/drawing/2014/main" id="{C2D24CCE-65B6-44BF-9693-51C9F5EFA568}"/>
                </a:ext>
              </a:extLst>
            </p:cNvPr>
            <p:cNvSpPr/>
            <p:nvPr/>
          </p:nvSpPr>
          <p:spPr bwMode="auto">
            <a:xfrm>
              <a:off x="5188831" y="5066505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ṣ1ïḓè">
              <a:extLst>
                <a:ext uri="{FF2B5EF4-FFF2-40B4-BE49-F238E27FC236}">
                  <a16:creationId xmlns:a16="http://schemas.microsoft.com/office/drawing/2014/main" id="{578F2E08-9588-48D2-8A26-6F0573870CD2}"/>
                </a:ext>
              </a:extLst>
            </p:cNvPr>
            <p:cNvSpPr/>
            <p:nvPr/>
          </p:nvSpPr>
          <p:spPr bwMode="auto">
            <a:xfrm>
              <a:off x="9715173" y="5061693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ṥḷiḍè">
              <a:extLst>
                <a:ext uri="{FF2B5EF4-FFF2-40B4-BE49-F238E27FC236}">
                  <a16:creationId xmlns:a16="http://schemas.microsoft.com/office/drawing/2014/main" id="{D7C0D2E9-D2CA-451F-A65F-61995AD853A8}"/>
                </a:ext>
              </a:extLst>
            </p:cNvPr>
            <p:cNvSpPr txBox="1"/>
            <p:nvPr/>
          </p:nvSpPr>
          <p:spPr>
            <a:xfrm>
              <a:off x="671511" y="1142000"/>
              <a:ext cx="4209489" cy="199168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Adjust the spacing to adapt to Chinese typesetting, use the reference line in PPT.</a:t>
              </a:r>
              <a:endParaRPr lang="en-US" sz="1600" b="1" dirty="0"/>
            </a:p>
          </p:txBody>
        </p:sp>
        <p:grpSp>
          <p:nvGrpSpPr>
            <p:cNvPr id="16" name="işḻiḑè">
              <a:extLst>
                <a:ext uri="{FF2B5EF4-FFF2-40B4-BE49-F238E27FC236}">
                  <a16:creationId xmlns:a16="http://schemas.microsoft.com/office/drawing/2014/main" id="{D89D3425-2B1A-4954-8857-D3773232F64E}"/>
                </a:ext>
              </a:extLst>
            </p:cNvPr>
            <p:cNvGrpSpPr/>
            <p:nvPr/>
          </p:nvGrpSpPr>
          <p:grpSpPr>
            <a:xfrm>
              <a:off x="4598023" y="3333979"/>
              <a:ext cx="1774513" cy="952056"/>
              <a:chOff x="4566000" y="3333979"/>
              <a:chExt cx="1774513" cy="952056"/>
            </a:xfrm>
          </p:grpSpPr>
          <p:sp>
            <p:nvSpPr>
              <p:cNvPr id="23" name="iŝliḍé">
                <a:extLst>
                  <a:ext uri="{FF2B5EF4-FFF2-40B4-BE49-F238E27FC236}">
                    <a16:creationId xmlns:a16="http://schemas.microsoft.com/office/drawing/2014/main" id="{C586BEC2-4729-4DE2-8C92-428DD08844EC}"/>
                  </a:ext>
                </a:extLst>
              </p:cNvPr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24" name="iSḻïďê">
                <a:extLst>
                  <a:ext uri="{FF2B5EF4-FFF2-40B4-BE49-F238E27FC236}">
                    <a16:creationId xmlns:a16="http://schemas.microsoft.com/office/drawing/2014/main" id="{2C3299B3-AFC4-450C-BBF3-825D5D306EC6}"/>
                  </a:ext>
                </a:extLst>
              </p:cNvPr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</p:grpSp>
        <p:grpSp>
          <p:nvGrpSpPr>
            <p:cNvPr id="17" name="íṣļidé">
              <a:extLst>
                <a:ext uri="{FF2B5EF4-FFF2-40B4-BE49-F238E27FC236}">
                  <a16:creationId xmlns:a16="http://schemas.microsoft.com/office/drawing/2014/main" id="{28FDE1AD-DB99-49AC-98A8-F707B4C3882D}"/>
                </a:ext>
              </a:extLst>
            </p:cNvPr>
            <p:cNvGrpSpPr/>
            <p:nvPr/>
          </p:nvGrpSpPr>
          <p:grpSpPr>
            <a:xfrm>
              <a:off x="6864039" y="2476944"/>
              <a:ext cx="1774513" cy="952056"/>
              <a:chOff x="4566000" y="3333979"/>
              <a:chExt cx="1774513" cy="952056"/>
            </a:xfrm>
          </p:grpSpPr>
          <p:sp>
            <p:nvSpPr>
              <p:cNvPr id="21" name="ïSḻide">
                <a:extLst>
                  <a:ext uri="{FF2B5EF4-FFF2-40B4-BE49-F238E27FC236}">
                    <a16:creationId xmlns:a16="http://schemas.microsoft.com/office/drawing/2014/main" id="{32AD4617-3D93-4AB9-ADED-52AA62D588A7}"/>
                  </a:ext>
                </a:extLst>
              </p:cNvPr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22" name="ís1iḑè">
                <a:extLst>
                  <a:ext uri="{FF2B5EF4-FFF2-40B4-BE49-F238E27FC236}">
                    <a16:creationId xmlns:a16="http://schemas.microsoft.com/office/drawing/2014/main" id="{240A807A-C428-497C-835C-A91D52C18C6C}"/>
                  </a:ext>
                </a:extLst>
              </p:cNvPr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</p:grpSp>
        <p:grpSp>
          <p:nvGrpSpPr>
            <p:cNvPr id="18" name="îsľîḓè">
              <a:extLst>
                <a:ext uri="{FF2B5EF4-FFF2-40B4-BE49-F238E27FC236}">
                  <a16:creationId xmlns:a16="http://schemas.microsoft.com/office/drawing/2014/main" id="{7EA7EE6E-93EA-412D-8B98-0A1D00E3843F}"/>
                </a:ext>
              </a:extLst>
            </p:cNvPr>
            <p:cNvGrpSpPr/>
            <p:nvPr/>
          </p:nvGrpSpPr>
          <p:grpSpPr>
            <a:xfrm>
              <a:off x="9130058" y="1285643"/>
              <a:ext cx="1774513" cy="952056"/>
              <a:chOff x="4566000" y="3333979"/>
              <a:chExt cx="1774513" cy="952056"/>
            </a:xfrm>
          </p:grpSpPr>
          <p:sp>
            <p:nvSpPr>
              <p:cNvPr id="19" name="ïśḷïďê">
                <a:extLst>
                  <a:ext uri="{FF2B5EF4-FFF2-40B4-BE49-F238E27FC236}">
                    <a16:creationId xmlns:a16="http://schemas.microsoft.com/office/drawing/2014/main" id="{29DD8F0B-F9CE-45CB-9BB0-3C9971952668}"/>
                  </a:ext>
                </a:extLst>
              </p:cNvPr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/>
                  <a:t>Copy paste fonts. Choose the only option to retain text.</a:t>
                </a:r>
              </a:p>
            </p:txBody>
          </p:sp>
          <p:sp>
            <p:nvSpPr>
              <p:cNvPr id="20" name="íşļiḑè">
                <a:extLst>
                  <a:ext uri="{FF2B5EF4-FFF2-40B4-BE49-F238E27FC236}">
                    <a16:creationId xmlns:a16="http://schemas.microsoft.com/office/drawing/2014/main" id="{9B3E822A-73FC-43E4-958F-34D5D47FD012}"/>
                  </a:ext>
                </a:extLst>
              </p:cNvPr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31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D68F7-B781-48F4-81BA-78B5D3F2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1EAC61-8884-4037-AFD7-8DCBAEE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3e908547-8c33-4f16-af9f-761563c29e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9632252-90AB-495A-94D1-3BC80E4713C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3557" y="1674000"/>
            <a:ext cx="10484887" cy="3876110"/>
            <a:chOff x="853557" y="1674000"/>
            <a:chExt cx="10484887" cy="3876110"/>
          </a:xfrm>
        </p:grpSpPr>
        <p:sp>
          <p:nvSpPr>
            <p:cNvPr id="6" name="îş1ïďe">
              <a:extLst>
                <a:ext uri="{FF2B5EF4-FFF2-40B4-BE49-F238E27FC236}">
                  <a16:creationId xmlns:a16="http://schemas.microsoft.com/office/drawing/2014/main" id="{28C78FAC-BC36-43B2-B627-5779E0CAE744}"/>
                </a:ext>
              </a:extLst>
            </p:cNvPr>
            <p:cNvSpPr/>
            <p:nvPr/>
          </p:nvSpPr>
          <p:spPr bwMode="auto">
            <a:xfrm>
              <a:off x="1271556" y="1674000"/>
              <a:ext cx="9648889" cy="2683201"/>
            </a:xfrm>
            <a:custGeom>
              <a:avLst/>
              <a:gdLst>
                <a:gd name="T0" fmla="+- 0 10799 137"/>
                <a:gd name="T1" fmla="*/ T0 w 21325"/>
                <a:gd name="T2" fmla="*/ 10297 h 20595"/>
                <a:gd name="T3" fmla="+- 0 10799 137"/>
                <a:gd name="T4" fmla="*/ T3 w 21325"/>
                <a:gd name="T5" fmla="*/ 10297 h 20595"/>
                <a:gd name="T6" fmla="+- 0 10799 137"/>
                <a:gd name="T7" fmla="*/ T6 w 21325"/>
                <a:gd name="T8" fmla="*/ 10297 h 20595"/>
                <a:gd name="T9" fmla="+- 0 10799 137"/>
                <a:gd name="T10" fmla="*/ T9 w 21325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25" h="20595">
                  <a:moveTo>
                    <a:pt x="7460" y="0"/>
                  </a:moveTo>
                  <a:cubicBezTo>
                    <a:pt x="6701" y="0"/>
                    <a:pt x="5943" y="1004"/>
                    <a:pt x="5364" y="3015"/>
                  </a:cubicBezTo>
                  <a:cubicBezTo>
                    <a:pt x="5216" y="3528"/>
                    <a:pt x="5088" y="4082"/>
                    <a:pt x="4978" y="4666"/>
                  </a:cubicBezTo>
                  <a:cubicBezTo>
                    <a:pt x="4802" y="5522"/>
                    <a:pt x="4623" y="6511"/>
                    <a:pt x="4433" y="7355"/>
                  </a:cubicBezTo>
                  <a:cubicBezTo>
                    <a:pt x="4291" y="7986"/>
                    <a:pt x="4091" y="8422"/>
                    <a:pt x="3868" y="8636"/>
                  </a:cubicBezTo>
                  <a:cubicBezTo>
                    <a:pt x="3543" y="8949"/>
                    <a:pt x="3237" y="8788"/>
                    <a:pt x="2957" y="8196"/>
                  </a:cubicBezTo>
                  <a:cubicBezTo>
                    <a:pt x="2717" y="7690"/>
                    <a:pt x="2519" y="6882"/>
                    <a:pt x="2273" y="6452"/>
                  </a:cubicBezTo>
                  <a:cubicBezTo>
                    <a:pt x="1721" y="4949"/>
                    <a:pt x="920" y="5076"/>
                    <a:pt x="412" y="6842"/>
                  </a:cubicBezTo>
                  <a:cubicBezTo>
                    <a:pt x="-137" y="8749"/>
                    <a:pt x="-137" y="11844"/>
                    <a:pt x="412" y="13751"/>
                  </a:cubicBezTo>
                  <a:cubicBezTo>
                    <a:pt x="961" y="15659"/>
                    <a:pt x="1852" y="15659"/>
                    <a:pt x="2401" y="13751"/>
                  </a:cubicBezTo>
                  <a:cubicBezTo>
                    <a:pt x="2424" y="13672"/>
                    <a:pt x="2444" y="13587"/>
                    <a:pt x="2465" y="13503"/>
                  </a:cubicBezTo>
                  <a:cubicBezTo>
                    <a:pt x="2512" y="13392"/>
                    <a:pt x="2559" y="13278"/>
                    <a:pt x="2605" y="13164"/>
                  </a:cubicBezTo>
                  <a:cubicBezTo>
                    <a:pt x="2877" y="12500"/>
                    <a:pt x="3169" y="11842"/>
                    <a:pt x="3508" y="11816"/>
                  </a:cubicBezTo>
                  <a:cubicBezTo>
                    <a:pt x="4045" y="11775"/>
                    <a:pt x="4450" y="13254"/>
                    <a:pt x="4790" y="14750"/>
                  </a:cubicBezTo>
                  <a:cubicBezTo>
                    <a:pt x="4931" y="15771"/>
                    <a:pt x="5120" y="16732"/>
                    <a:pt x="5364" y="17578"/>
                  </a:cubicBezTo>
                  <a:cubicBezTo>
                    <a:pt x="6521" y="21599"/>
                    <a:pt x="8399" y="21599"/>
                    <a:pt x="9557" y="17578"/>
                  </a:cubicBezTo>
                  <a:cubicBezTo>
                    <a:pt x="9601" y="17424"/>
                    <a:pt x="9643" y="17265"/>
                    <a:pt x="9684" y="17104"/>
                  </a:cubicBezTo>
                  <a:cubicBezTo>
                    <a:pt x="10226" y="15788"/>
                    <a:pt x="10609" y="13433"/>
                    <a:pt x="11267" y="12762"/>
                  </a:cubicBezTo>
                  <a:cubicBezTo>
                    <a:pt x="11933" y="12084"/>
                    <a:pt x="12577" y="13243"/>
                    <a:pt x="13119" y="14575"/>
                  </a:cubicBezTo>
                  <a:cubicBezTo>
                    <a:pt x="13319" y="15068"/>
                    <a:pt x="13514" y="15594"/>
                    <a:pt x="13724" y="16048"/>
                  </a:cubicBezTo>
                  <a:cubicBezTo>
                    <a:pt x="14395" y="17738"/>
                    <a:pt x="15294" y="17839"/>
                    <a:pt x="15993" y="16344"/>
                  </a:cubicBezTo>
                  <a:lnTo>
                    <a:pt x="15993" y="16388"/>
                  </a:lnTo>
                  <a:cubicBezTo>
                    <a:pt x="16008" y="16345"/>
                    <a:pt x="16022" y="16299"/>
                    <a:pt x="16036" y="16255"/>
                  </a:cubicBezTo>
                  <a:cubicBezTo>
                    <a:pt x="16154" y="15989"/>
                    <a:pt x="16265" y="15679"/>
                    <a:pt x="16368" y="15321"/>
                  </a:cubicBezTo>
                  <a:cubicBezTo>
                    <a:pt x="16431" y="15103"/>
                    <a:pt x="16487" y="14870"/>
                    <a:pt x="16540" y="14632"/>
                  </a:cubicBezTo>
                  <a:cubicBezTo>
                    <a:pt x="16575" y="14515"/>
                    <a:pt x="16611" y="14401"/>
                    <a:pt x="16645" y="14282"/>
                  </a:cubicBezTo>
                  <a:cubicBezTo>
                    <a:pt x="16984" y="13107"/>
                    <a:pt x="17343" y="11817"/>
                    <a:pt x="17817" y="11816"/>
                  </a:cubicBezTo>
                  <a:cubicBezTo>
                    <a:pt x="18157" y="11815"/>
                    <a:pt x="18449" y="12494"/>
                    <a:pt x="18720" y="13164"/>
                  </a:cubicBezTo>
                  <a:cubicBezTo>
                    <a:pt x="18767" y="13280"/>
                    <a:pt x="18813" y="13395"/>
                    <a:pt x="18861" y="13508"/>
                  </a:cubicBezTo>
                  <a:cubicBezTo>
                    <a:pt x="18881" y="13590"/>
                    <a:pt x="18902" y="13673"/>
                    <a:pt x="18924" y="13751"/>
                  </a:cubicBezTo>
                  <a:cubicBezTo>
                    <a:pt x="19473" y="15659"/>
                    <a:pt x="20364" y="15659"/>
                    <a:pt x="20913" y="13751"/>
                  </a:cubicBezTo>
                  <a:cubicBezTo>
                    <a:pt x="21463" y="11844"/>
                    <a:pt x="21463" y="8749"/>
                    <a:pt x="20913" y="6842"/>
                  </a:cubicBezTo>
                  <a:cubicBezTo>
                    <a:pt x="20405" y="5076"/>
                    <a:pt x="19604" y="4949"/>
                    <a:pt x="19052" y="6452"/>
                  </a:cubicBezTo>
                  <a:cubicBezTo>
                    <a:pt x="18805" y="6879"/>
                    <a:pt x="18606" y="7682"/>
                    <a:pt x="18368" y="8196"/>
                  </a:cubicBezTo>
                  <a:cubicBezTo>
                    <a:pt x="18088" y="8801"/>
                    <a:pt x="17781" y="8993"/>
                    <a:pt x="17457" y="8636"/>
                  </a:cubicBezTo>
                  <a:cubicBezTo>
                    <a:pt x="17243" y="8400"/>
                    <a:pt x="17054" y="7922"/>
                    <a:pt x="16892" y="7355"/>
                  </a:cubicBezTo>
                  <a:cubicBezTo>
                    <a:pt x="16806" y="7055"/>
                    <a:pt x="16727" y="6740"/>
                    <a:pt x="16642" y="6456"/>
                  </a:cubicBezTo>
                  <a:cubicBezTo>
                    <a:pt x="16564" y="6037"/>
                    <a:pt x="16474" y="5639"/>
                    <a:pt x="16368" y="5272"/>
                  </a:cubicBezTo>
                  <a:cubicBezTo>
                    <a:pt x="15619" y="2669"/>
                    <a:pt x="14432" y="2508"/>
                    <a:pt x="13628" y="4789"/>
                  </a:cubicBezTo>
                  <a:cubicBezTo>
                    <a:pt x="13546" y="4942"/>
                    <a:pt x="13465" y="5101"/>
                    <a:pt x="13386" y="5272"/>
                  </a:cubicBezTo>
                  <a:cubicBezTo>
                    <a:pt x="12852" y="6421"/>
                    <a:pt x="12348" y="8048"/>
                    <a:pt x="11685" y="8121"/>
                  </a:cubicBezTo>
                  <a:cubicBezTo>
                    <a:pt x="11111" y="8184"/>
                    <a:pt x="10652" y="7089"/>
                    <a:pt x="10263" y="5658"/>
                  </a:cubicBezTo>
                  <a:cubicBezTo>
                    <a:pt x="10080" y="4985"/>
                    <a:pt x="9913" y="4244"/>
                    <a:pt x="9722" y="3643"/>
                  </a:cubicBezTo>
                  <a:cubicBezTo>
                    <a:pt x="9670" y="3428"/>
                    <a:pt x="9615" y="3217"/>
                    <a:pt x="9557" y="3015"/>
                  </a:cubicBezTo>
                  <a:cubicBezTo>
                    <a:pt x="8978" y="1004"/>
                    <a:pt x="8219" y="0"/>
                    <a:pt x="7460" y="0"/>
                  </a:cubicBezTo>
                  <a:close/>
                  <a:moveTo>
                    <a:pt x="7460" y="2478"/>
                  </a:moveTo>
                  <a:cubicBezTo>
                    <a:pt x="8043" y="2478"/>
                    <a:pt x="8625" y="3248"/>
                    <a:pt x="9070" y="4792"/>
                  </a:cubicBezTo>
                  <a:cubicBezTo>
                    <a:pt x="9959" y="7878"/>
                    <a:pt x="9959" y="12884"/>
                    <a:pt x="9070" y="15971"/>
                  </a:cubicBezTo>
                  <a:cubicBezTo>
                    <a:pt x="8181" y="19058"/>
                    <a:pt x="6740" y="19058"/>
                    <a:pt x="5851" y="15971"/>
                  </a:cubicBezTo>
                  <a:cubicBezTo>
                    <a:pt x="4962" y="12884"/>
                    <a:pt x="4962" y="7878"/>
                    <a:pt x="5851" y="4792"/>
                  </a:cubicBezTo>
                  <a:cubicBezTo>
                    <a:pt x="6295" y="3248"/>
                    <a:pt x="6878" y="2478"/>
                    <a:pt x="7460" y="2478"/>
                  </a:cubicBezTo>
                  <a:close/>
                  <a:moveTo>
                    <a:pt x="14921" y="5071"/>
                  </a:moveTo>
                  <a:cubicBezTo>
                    <a:pt x="15307" y="5071"/>
                    <a:pt x="15692" y="5581"/>
                    <a:pt x="15985" y="6602"/>
                  </a:cubicBezTo>
                  <a:cubicBezTo>
                    <a:pt x="16573" y="8642"/>
                    <a:pt x="16573" y="11951"/>
                    <a:pt x="15985" y="13992"/>
                  </a:cubicBezTo>
                  <a:cubicBezTo>
                    <a:pt x="15398" y="16032"/>
                    <a:pt x="14445" y="16032"/>
                    <a:pt x="13857" y="13992"/>
                  </a:cubicBezTo>
                  <a:cubicBezTo>
                    <a:pt x="13270" y="11951"/>
                    <a:pt x="13270" y="8642"/>
                    <a:pt x="13857" y="6602"/>
                  </a:cubicBezTo>
                  <a:cubicBezTo>
                    <a:pt x="14151" y="5581"/>
                    <a:pt x="14536" y="5071"/>
                    <a:pt x="14921" y="5071"/>
                  </a:cubicBezTo>
                  <a:close/>
                  <a:moveTo>
                    <a:pt x="1407" y="6850"/>
                  </a:moveTo>
                  <a:cubicBezTo>
                    <a:pt x="1667" y="6850"/>
                    <a:pt x="1927" y="7194"/>
                    <a:pt x="2126" y="7884"/>
                  </a:cubicBezTo>
                  <a:cubicBezTo>
                    <a:pt x="2523" y="9264"/>
                    <a:pt x="2523" y="11502"/>
                    <a:pt x="2126" y="12882"/>
                  </a:cubicBezTo>
                  <a:cubicBezTo>
                    <a:pt x="1729" y="14262"/>
                    <a:pt x="1084" y="14262"/>
                    <a:pt x="687" y="12882"/>
                  </a:cubicBezTo>
                  <a:cubicBezTo>
                    <a:pt x="290" y="11502"/>
                    <a:pt x="290" y="9264"/>
                    <a:pt x="687" y="7884"/>
                  </a:cubicBezTo>
                  <a:cubicBezTo>
                    <a:pt x="886" y="7194"/>
                    <a:pt x="1146" y="6850"/>
                    <a:pt x="1407" y="6850"/>
                  </a:cubicBezTo>
                  <a:close/>
                  <a:moveTo>
                    <a:pt x="19918" y="6850"/>
                  </a:moveTo>
                  <a:cubicBezTo>
                    <a:pt x="20179" y="6850"/>
                    <a:pt x="20439" y="7194"/>
                    <a:pt x="20638" y="7884"/>
                  </a:cubicBezTo>
                  <a:cubicBezTo>
                    <a:pt x="21035" y="9264"/>
                    <a:pt x="21035" y="11502"/>
                    <a:pt x="20638" y="12882"/>
                  </a:cubicBezTo>
                  <a:cubicBezTo>
                    <a:pt x="20241" y="14262"/>
                    <a:pt x="19596" y="14262"/>
                    <a:pt x="19199" y="12882"/>
                  </a:cubicBezTo>
                  <a:cubicBezTo>
                    <a:pt x="18802" y="11502"/>
                    <a:pt x="18802" y="9264"/>
                    <a:pt x="19199" y="7884"/>
                  </a:cubicBezTo>
                  <a:cubicBezTo>
                    <a:pt x="19398" y="7194"/>
                    <a:pt x="19658" y="6850"/>
                    <a:pt x="19918" y="6850"/>
                  </a:cubicBezTo>
                  <a:close/>
                </a:path>
              </a:pathLst>
            </a:custGeom>
            <a:solidFill>
              <a:srgbClr val="D7D5D6">
                <a:alpha val="616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ṥļïḑé">
              <a:extLst>
                <a:ext uri="{FF2B5EF4-FFF2-40B4-BE49-F238E27FC236}">
                  <a16:creationId xmlns:a16="http://schemas.microsoft.com/office/drawing/2014/main" id="{48915A66-697E-470C-A939-8CEF511361E4}"/>
                </a:ext>
              </a:extLst>
            </p:cNvPr>
            <p:cNvSpPr/>
            <p:nvPr/>
          </p:nvSpPr>
          <p:spPr bwMode="auto">
            <a:xfrm flipH="1">
              <a:off x="1573416" y="2692471"/>
              <a:ext cx="668346" cy="66834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ṥľiḋè">
              <a:extLst>
                <a:ext uri="{FF2B5EF4-FFF2-40B4-BE49-F238E27FC236}">
                  <a16:creationId xmlns:a16="http://schemas.microsoft.com/office/drawing/2014/main" id="{DFCBBC93-5204-470E-BDBD-8AABE405ABF1}"/>
                </a:ext>
              </a:extLst>
            </p:cNvPr>
            <p:cNvSpPr/>
            <p:nvPr/>
          </p:nvSpPr>
          <p:spPr bwMode="auto">
            <a:xfrm>
              <a:off x="3842684" y="2222093"/>
              <a:ext cx="1608284" cy="160828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śļíḑè">
              <a:extLst>
                <a:ext uri="{FF2B5EF4-FFF2-40B4-BE49-F238E27FC236}">
                  <a16:creationId xmlns:a16="http://schemas.microsoft.com/office/drawing/2014/main" id="{4CD67778-8972-4B02-9F03-CD7232F5DB99}"/>
                </a:ext>
              </a:extLst>
            </p:cNvPr>
            <p:cNvSpPr/>
            <p:nvPr/>
          </p:nvSpPr>
          <p:spPr bwMode="auto">
            <a:xfrm>
              <a:off x="7511634" y="2504320"/>
              <a:ext cx="1022561" cy="102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şḷïḑé">
              <a:extLst>
                <a:ext uri="{FF2B5EF4-FFF2-40B4-BE49-F238E27FC236}">
                  <a16:creationId xmlns:a16="http://schemas.microsoft.com/office/drawing/2014/main" id="{31E6330F-5078-4D7F-8204-7BDD4598FAF6}"/>
                </a:ext>
              </a:extLst>
            </p:cNvPr>
            <p:cNvSpPr/>
            <p:nvPr/>
          </p:nvSpPr>
          <p:spPr bwMode="auto">
            <a:xfrm>
              <a:off x="9950239" y="2692471"/>
              <a:ext cx="668346" cy="66834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ļïďe">
              <a:extLst>
                <a:ext uri="{FF2B5EF4-FFF2-40B4-BE49-F238E27FC236}">
                  <a16:creationId xmlns:a16="http://schemas.microsoft.com/office/drawing/2014/main" id="{3913F16D-F509-45F6-BAA8-9EE01114A1F8}"/>
                </a:ext>
              </a:extLst>
            </p:cNvPr>
            <p:cNvSpPr/>
            <p:nvPr/>
          </p:nvSpPr>
          <p:spPr bwMode="auto">
            <a:xfrm>
              <a:off x="1794290" y="2890439"/>
              <a:ext cx="227418" cy="249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ŝḷîḑe">
              <a:extLst>
                <a:ext uri="{FF2B5EF4-FFF2-40B4-BE49-F238E27FC236}">
                  <a16:creationId xmlns:a16="http://schemas.microsoft.com/office/drawing/2014/main" id="{F0D7A256-A648-4545-A89A-7B1392D2488B}"/>
                </a:ext>
              </a:extLst>
            </p:cNvPr>
            <p:cNvSpPr/>
            <p:nvPr/>
          </p:nvSpPr>
          <p:spPr bwMode="auto">
            <a:xfrm>
              <a:off x="7855215" y="2847901"/>
              <a:ext cx="335400" cy="335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śļidè">
              <a:extLst>
                <a:ext uri="{FF2B5EF4-FFF2-40B4-BE49-F238E27FC236}">
                  <a16:creationId xmlns:a16="http://schemas.microsoft.com/office/drawing/2014/main" id="{ADFCE756-934F-4505-8AB8-B36C36C2BDDE}"/>
                </a:ext>
              </a:extLst>
            </p:cNvPr>
            <p:cNvSpPr/>
            <p:nvPr/>
          </p:nvSpPr>
          <p:spPr bwMode="auto">
            <a:xfrm>
              <a:off x="4388323" y="2785729"/>
              <a:ext cx="517007" cy="481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ṧľíḍé">
              <a:extLst>
                <a:ext uri="{FF2B5EF4-FFF2-40B4-BE49-F238E27FC236}">
                  <a16:creationId xmlns:a16="http://schemas.microsoft.com/office/drawing/2014/main" id="{1825EC98-AC65-4EB3-84CF-C35AD782F24B}"/>
                </a:ext>
              </a:extLst>
            </p:cNvPr>
            <p:cNvSpPr/>
            <p:nvPr/>
          </p:nvSpPr>
          <p:spPr bwMode="auto">
            <a:xfrm>
              <a:off x="10157205" y="2937068"/>
              <a:ext cx="254414" cy="1783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ślîḓ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53557" y="416695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6" name="íşḻïḑ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53557" y="375407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7" name="iṧḷiď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3592794" y="499271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îṡḷíḓ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3592794" y="457983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9" name="ï$ḻíḋ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968882" y="457983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0" name="íSḷiḑé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968882" y="416695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21" name="ïṩḻïḋ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230381" y="416695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2" name="iŝļiď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9230381" y="375407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43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f7104f9-89a6-455b-9af1-50e23fb953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45EA70C-7244-4737-913B-09E8D80DFC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02525" y="1422789"/>
            <a:ext cx="10594180" cy="3716208"/>
            <a:chOff x="802525" y="1422789"/>
            <a:chExt cx="10594180" cy="3716208"/>
          </a:xfrm>
        </p:grpSpPr>
        <p:sp>
          <p:nvSpPr>
            <p:cNvPr id="3" name="iṧ1ïḑe">
              <a:extLst>
                <a:ext uri="{FF2B5EF4-FFF2-40B4-BE49-F238E27FC236}">
                  <a16:creationId xmlns:a16="http://schemas.microsoft.com/office/drawing/2014/main" id="{E7266A91-2B9F-467E-9AF5-32BC2F5C80F5}"/>
                </a:ext>
              </a:extLst>
            </p:cNvPr>
            <p:cNvSpPr txBox="1"/>
            <p:nvPr/>
          </p:nvSpPr>
          <p:spPr>
            <a:xfrm>
              <a:off x="4536146" y="1422789"/>
              <a:ext cx="3119708" cy="71006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2"/>
                  </a:solidFill>
                </a:rPr>
                <a:t>contents</a:t>
              </a:r>
              <a:endParaRPr lang="zh-CN" altLang="en-US" sz="40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ïṥľïḍe">
              <a:extLst>
                <a:ext uri="{FF2B5EF4-FFF2-40B4-BE49-F238E27FC236}">
                  <a16:creationId xmlns:a16="http://schemas.microsoft.com/office/drawing/2014/main" id="{E80D2FEE-AD36-4716-9ECD-FF3E3B7736CF}"/>
                </a:ext>
              </a:extLst>
            </p:cNvPr>
            <p:cNvSpPr/>
            <p:nvPr/>
          </p:nvSpPr>
          <p:spPr bwMode="auto">
            <a:xfrm>
              <a:off x="1298495" y="3418798"/>
              <a:ext cx="1116124" cy="648072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5" name="íşḻídê">
              <a:extLst>
                <a:ext uri="{FF2B5EF4-FFF2-40B4-BE49-F238E27FC236}">
                  <a16:creationId xmlns:a16="http://schemas.microsoft.com/office/drawing/2014/main" id="{3EF72DC5-AE95-4417-8F9A-0A5584EE9568}"/>
                </a:ext>
              </a:extLst>
            </p:cNvPr>
            <p:cNvSpPr/>
            <p:nvPr/>
          </p:nvSpPr>
          <p:spPr bwMode="auto">
            <a:xfrm>
              <a:off x="802525" y="4581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6" name="îšļîḍê">
              <a:extLst>
                <a:ext uri="{FF2B5EF4-FFF2-40B4-BE49-F238E27FC236}">
                  <a16:creationId xmlns:a16="http://schemas.microsoft.com/office/drawing/2014/main" id="{0A06D4F0-AEB6-4D2F-8695-0809AAFCBFD1}"/>
                </a:ext>
              </a:extLst>
            </p:cNvPr>
            <p:cNvSpPr txBox="1"/>
            <p:nvPr/>
          </p:nvSpPr>
          <p:spPr bwMode="auto">
            <a:xfrm>
              <a:off x="802525" y="4194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7" name="iṥļîdê">
              <a:extLst>
                <a:ext uri="{FF2B5EF4-FFF2-40B4-BE49-F238E27FC236}">
                  <a16:creationId xmlns:a16="http://schemas.microsoft.com/office/drawing/2014/main" id="{9C83A524-ACCF-4C42-BCC8-9CED8FAA4BC8}"/>
                </a:ext>
              </a:extLst>
            </p:cNvPr>
            <p:cNvSpPr/>
            <p:nvPr/>
          </p:nvSpPr>
          <p:spPr bwMode="auto">
            <a:xfrm>
              <a:off x="5545168" y="3418798"/>
              <a:ext cx="1116124" cy="64807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8" name="í$ļiḓe">
              <a:extLst>
                <a:ext uri="{FF2B5EF4-FFF2-40B4-BE49-F238E27FC236}">
                  <a16:creationId xmlns:a16="http://schemas.microsoft.com/office/drawing/2014/main" id="{B2DC29F3-5F6C-41B8-8E91-999E25C73474}"/>
                </a:ext>
              </a:extLst>
            </p:cNvPr>
            <p:cNvSpPr/>
            <p:nvPr/>
          </p:nvSpPr>
          <p:spPr bwMode="auto">
            <a:xfrm>
              <a:off x="5045583" y="4581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9" name="îs1îḓê">
              <a:extLst>
                <a:ext uri="{FF2B5EF4-FFF2-40B4-BE49-F238E27FC236}">
                  <a16:creationId xmlns:a16="http://schemas.microsoft.com/office/drawing/2014/main" id="{8BF733A1-0DD0-4EC7-AECE-63468D6E892D}"/>
                </a:ext>
              </a:extLst>
            </p:cNvPr>
            <p:cNvSpPr txBox="1"/>
            <p:nvPr/>
          </p:nvSpPr>
          <p:spPr bwMode="auto">
            <a:xfrm>
              <a:off x="5045583" y="4194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0" name="íšḷïḑè">
              <a:extLst>
                <a:ext uri="{FF2B5EF4-FFF2-40B4-BE49-F238E27FC236}">
                  <a16:creationId xmlns:a16="http://schemas.microsoft.com/office/drawing/2014/main" id="{6F105E3F-7955-453B-953E-927601EC2759}"/>
                </a:ext>
              </a:extLst>
            </p:cNvPr>
            <p:cNvSpPr/>
            <p:nvPr/>
          </p:nvSpPr>
          <p:spPr bwMode="auto">
            <a:xfrm>
              <a:off x="9784612" y="3418798"/>
              <a:ext cx="1116124" cy="648072"/>
            </a:xfrm>
            <a:prstGeom prst="rect">
              <a:avLst/>
            </a:prstGeom>
            <a:solidFill>
              <a:schemeClr val="accent5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11" name="ïsľîḑê">
              <a:extLst>
                <a:ext uri="{FF2B5EF4-FFF2-40B4-BE49-F238E27FC236}">
                  <a16:creationId xmlns:a16="http://schemas.microsoft.com/office/drawing/2014/main" id="{2ECABDEC-B1E8-49A0-A330-D5065AD53A39}"/>
                </a:ext>
              </a:extLst>
            </p:cNvPr>
            <p:cNvSpPr/>
            <p:nvPr/>
          </p:nvSpPr>
          <p:spPr bwMode="auto">
            <a:xfrm>
              <a:off x="9288642" y="4581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ïṩlíḑê">
              <a:extLst>
                <a:ext uri="{FF2B5EF4-FFF2-40B4-BE49-F238E27FC236}">
                  <a16:creationId xmlns:a16="http://schemas.microsoft.com/office/drawing/2014/main" id="{766B3ADB-79E7-419F-BCD1-689198042FD8}"/>
                </a:ext>
              </a:extLst>
            </p:cNvPr>
            <p:cNvSpPr txBox="1"/>
            <p:nvPr/>
          </p:nvSpPr>
          <p:spPr bwMode="auto">
            <a:xfrm>
              <a:off x="9288642" y="4194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3" name="íśľíḍe">
              <a:extLst>
                <a:ext uri="{FF2B5EF4-FFF2-40B4-BE49-F238E27FC236}">
                  <a16:creationId xmlns:a16="http://schemas.microsoft.com/office/drawing/2014/main" id="{54DC77C9-42FE-415C-BEC9-21ADD58BFE62}"/>
                </a:ext>
              </a:extLst>
            </p:cNvPr>
            <p:cNvSpPr/>
            <p:nvPr/>
          </p:nvSpPr>
          <p:spPr bwMode="auto">
            <a:xfrm>
              <a:off x="3420024" y="2132856"/>
              <a:ext cx="1116124" cy="64807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4" name="î$lîḓê">
              <a:extLst>
                <a:ext uri="{FF2B5EF4-FFF2-40B4-BE49-F238E27FC236}">
                  <a16:creationId xmlns:a16="http://schemas.microsoft.com/office/drawing/2014/main" id="{968BAAFF-E51E-473B-937B-38E07F055130}"/>
                </a:ext>
              </a:extLst>
            </p:cNvPr>
            <p:cNvSpPr/>
            <p:nvPr/>
          </p:nvSpPr>
          <p:spPr bwMode="auto">
            <a:xfrm>
              <a:off x="2924054" y="3292447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5" name="îs1îḋé">
              <a:extLst>
                <a:ext uri="{FF2B5EF4-FFF2-40B4-BE49-F238E27FC236}">
                  <a16:creationId xmlns:a16="http://schemas.microsoft.com/office/drawing/2014/main" id="{96F7C038-EFF2-4267-AC97-6A3DA4962A10}"/>
                </a:ext>
              </a:extLst>
            </p:cNvPr>
            <p:cNvSpPr txBox="1"/>
            <p:nvPr/>
          </p:nvSpPr>
          <p:spPr bwMode="auto">
            <a:xfrm>
              <a:off x="2924054" y="2904849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6" name="iṡ1íḑê">
              <a:extLst>
                <a:ext uri="{FF2B5EF4-FFF2-40B4-BE49-F238E27FC236}">
                  <a16:creationId xmlns:a16="http://schemas.microsoft.com/office/drawing/2014/main" id="{ED1CFE34-DC13-420A-AC81-B246CF8452D9}"/>
                </a:ext>
              </a:extLst>
            </p:cNvPr>
            <p:cNvSpPr/>
            <p:nvPr/>
          </p:nvSpPr>
          <p:spPr bwMode="auto">
            <a:xfrm>
              <a:off x="7660940" y="2132856"/>
              <a:ext cx="1116124" cy="648072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8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7" name="îṧļîḍe">
              <a:extLst>
                <a:ext uri="{FF2B5EF4-FFF2-40B4-BE49-F238E27FC236}">
                  <a16:creationId xmlns:a16="http://schemas.microsoft.com/office/drawing/2014/main" id="{CBB90831-6050-4026-BBE7-BEE46D3D9298}"/>
                </a:ext>
              </a:extLst>
            </p:cNvPr>
            <p:cNvSpPr/>
            <p:nvPr/>
          </p:nvSpPr>
          <p:spPr bwMode="auto">
            <a:xfrm>
              <a:off x="7167112" y="3292447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8" name="ïṩļiḋè">
              <a:extLst>
                <a:ext uri="{FF2B5EF4-FFF2-40B4-BE49-F238E27FC236}">
                  <a16:creationId xmlns:a16="http://schemas.microsoft.com/office/drawing/2014/main" id="{8F602EBE-12D8-4F38-AC53-B06EEDE6ACF8}"/>
                </a:ext>
              </a:extLst>
            </p:cNvPr>
            <p:cNvSpPr txBox="1"/>
            <p:nvPr/>
          </p:nvSpPr>
          <p:spPr bwMode="auto">
            <a:xfrm>
              <a:off x="7167112" y="2904849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35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Section Header Here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A881DB-746E-4791-844F-4DD8CE78E3BD}"/>
              </a:ext>
            </a:extLst>
          </p:cNvPr>
          <p:cNvCxnSpPr>
            <a:cxnSpLocks/>
          </p:cNvCxnSpPr>
          <p:nvPr/>
        </p:nvCxnSpPr>
        <p:spPr>
          <a:xfrm>
            <a:off x="2469061" y="2971506"/>
            <a:ext cx="76764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D0EA120-4B32-47CA-B316-0C1DC3570CE4}"/>
              </a:ext>
            </a:extLst>
          </p:cNvPr>
          <p:cNvSpPr txBox="1"/>
          <p:nvPr/>
        </p:nvSpPr>
        <p:spPr>
          <a:xfrm>
            <a:off x="5666620" y="1540916"/>
            <a:ext cx="858760" cy="9237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00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1F2B7-3837-484F-9191-E9C61795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205B11-9C84-4762-B6A3-330DBCE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5" name="a4457cd7-beff-4020-a70b-0fbcf7ed79f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5280A5-9F2B-48AF-81A1-29A39C2DDC7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74850"/>
            <a:ext cx="10847388" cy="4361119"/>
            <a:chOff x="673100" y="1474850"/>
            <a:chExt cx="10847388" cy="4361119"/>
          </a:xfrm>
        </p:grpSpPr>
        <p:sp>
          <p:nvSpPr>
            <p:cNvPr id="6" name="íṧļiḓê">
              <a:extLst>
                <a:ext uri="{FF2B5EF4-FFF2-40B4-BE49-F238E27FC236}">
                  <a16:creationId xmlns:a16="http://schemas.microsoft.com/office/drawing/2014/main" id="{2F95BD0C-3D0E-4A9D-ADED-99F47C0B199D}"/>
                </a:ext>
              </a:extLst>
            </p:cNvPr>
            <p:cNvSpPr/>
            <p:nvPr/>
          </p:nvSpPr>
          <p:spPr bwMode="auto">
            <a:xfrm flipH="1">
              <a:off x="2254651" y="1484250"/>
              <a:ext cx="2304375" cy="4318000"/>
            </a:xfrm>
            <a:custGeom>
              <a:avLst/>
              <a:gdLst>
                <a:gd name="T0" fmla="*/ 463 w 493"/>
                <a:gd name="T1" fmla="*/ 928 h 928"/>
                <a:gd name="T2" fmla="*/ 0 w 493"/>
                <a:gd name="T3" fmla="*/ 464 h 928"/>
                <a:gd name="T4" fmla="*/ 463 w 493"/>
                <a:gd name="T5" fmla="*/ 0 h 928"/>
                <a:gd name="T6" fmla="*/ 493 w 493"/>
                <a:gd name="T7" fmla="*/ 30 h 928"/>
                <a:gd name="T8" fmla="*/ 463 w 493"/>
                <a:gd name="T9" fmla="*/ 60 h 928"/>
                <a:gd name="T10" fmla="*/ 60 w 493"/>
                <a:gd name="T11" fmla="*/ 464 h 928"/>
                <a:gd name="T12" fmla="*/ 463 w 493"/>
                <a:gd name="T13" fmla="*/ 868 h 928"/>
                <a:gd name="T14" fmla="*/ 493 w 493"/>
                <a:gd name="T15" fmla="*/ 898 h 928"/>
                <a:gd name="T16" fmla="*/ 463 w 493"/>
                <a:gd name="T17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928">
                  <a:moveTo>
                    <a:pt x="463" y="928"/>
                  </a:moveTo>
                  <a:cubicBezTo>
                    <a:pt x="208" y="928"/>
                    <a:pt x="0" y="720"/>
                    <a:pt x="0" y="464"/>
                  </a:cubicBezTo>
                  <a:cubicBezTo>
                    <a:pt x="0" y="208"/>
                    <a:pt x="208" y="0"/>
                    <a:pt x="463" y="0"/>
                  </a:cubicBezTo>
                  <a:cubicBezTo>
                    <a:pt x="480" y="0"/>
                    <a:pt x="493" y="14"/>
                    <a:pt x="493" y="30"/>
                  </a:cubicBezTo>
                  <a:cubicBezTo>
                    <a:pt x="493" y="47"/>
                    <a:pt x="480" y="60"/>
                    <a:pt x="463" y="60"/>
                  </a:cubicBezTo>
                  <a:cubicBezTo>
                    <a:pt x="241" y="60"/>
                    <a:pt x="60" y="241"/>
                    <a:pt x="60" y="464"/>
                  </a:cubicBezTo>
                  <a:cubicBezTo>
                    <a:pt x="60" y="687"/>
                    <a:pt x="241" y="868"/>
                    <a:pt x="463" y="868"/>
                  </a:cubicBezTo>
                  <a:cubicBezTo>
                    <a:pt x="480" y="868"/>
                    <a:pt x="493" y="881"/>
                    <a:pt x="493" y="898"/>
                  </a:cubicBezTo>
                  <a:cubicBezTo>
                    <a:pt x="493" y="914"/>
                    <a:pt x="480" y="928"/>
                    <a:pt x="463" y="9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EA247FC-B659-4ACD-BD6D-5AAF5C1A02A6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>
              <a:off x="3066448" y="1474850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6713D1E-E49A-4C24-8B5E-2F04EE9859BD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>
              <a:off x="3066448" y="5211051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3B38DC7-84AB-4648-818E-511DD4799C67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>
              <a:off x="4316502" y="39656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2E97B48-D955-4268-850C-0D7765CD306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>
              <a:off x="4316502" y="27202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grpSp>
          <p:nvGrpSpPr>
            <p:cNvPr id="11" name="ïṣ1iḓé">
              <a:extLst>
                <a:ext uri="{FF2B5EF4-FFF2-40B4-BE49-F238E27FC236}">
                  <a16:creationId xmlns:a16="http://schemas.microsoft.com/office/drawing/2014/main" id="{B94A73A0-6FCC-4DE0-86F3-CA3EF844C6B4}"/>
                </a:ext>
              </a:extLst>
            </p:cNvPr>
            <p:cNvGrpSpPr/>
            <p:nvPr/>
          </p:nvGrpSpPr>
          <p:grpSpPr>
            <a:xfrm>
              <a:off x="7761155" y="3441137"/>
              <a:ext cx="952304" cy="616203"/>
              <a:chOff x="6349908" y="3947608"/>
              <a:chExt cx="952304" cy="616203"/>
            </a:xfrm>
          </p:grpSpPr>
          <p:sp>
            <p:nvSpPr>
              <p:cNvPr id="34" name="ïSḷîḋè">
                <a:extLst>
                  <a:ext uri="{FF2B5EF4-FFF2-40B4-BE49-F238E27FC236}">
                    <a16:creationId xmlns:a16="http://schemas.microsoft.com/office/drawing/2014/main" id="{60C10615-D303-42C8-9AF2-5DCC350A4E39}"/>
                  </a:ext>
                </a:extLst>
              </p:cNvPr>
              <p:cNvSpPr txBox="1"/>
              <p:nvPr/>
            </p:nvSpPr>
            <p:spPr>
              <a:xfrm>
                <a:off x="6349908" y="4225257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Jul-Sep</a:t>
                </a:r>
              </a:p>
            </p:txBody>
          </p:sp>
          <p:grpSp>
            <p:nvGrpSpPr>
              <p:cNvPr id="35" name="îṥḻîdê">
                <a:extLst>
                  <a:ext uri="{FF2B5EF4-FFF2-40B4-BE49-F238E27FC236}">
                    <a16:creationId xmlns:a16="http://schemas.microsoft.com/office/drawing/2014/main" id="{A67B5E77-10C4-4CC1-9828-380CF83F31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97923" y="3947608"/>
                <a:ext cx="256271" cy="251999"/>
                <a:chOff x="314325" y="2508251"/>
                <a:chExt cx="285750" cy="280987"/>
              </a:xfrm>
              <a:solidFill>
                <a:sysClr val="window" lastClr="FFFFFF"/>
              </a:solidFill>
            </p:grpSpPr>
            <p:sp>
              <p:nvSpPr>
                <p:cNvPr id="36" name="íšľïdè">
                  <a:extLst>
                    <a:ext uri="{FF2B5EF4-FFF2-40B4-BE49-F238E27FC236}">
                      <a16:creationId xmlns:a16="http://schemas.microsoft.com/office/drawing/2014/main" id="{FEDE9385-6780-4AAE-BEFE-44AFE42FD461}"/>
                    </a:ext>
                  </a:extLst>
                </p:cNvPr>
                <p:cNvSpPr/>
                <p:nvPr/>
              </p:nvSpPr>
              <p:spPr bwMode="auto">
                <a:xfrm>
                  <a:off x="314325" y="2508251"/>
                  <a:ext cx="214313" cy="195263"/>
                </a:xfrm>
                <a:custGeom>
                  <a:avLst/>
                  <a:gdLst>
                    <a:gd name="T0" fmla="*/ 383 w 674"/>
                    <a:gd name="T1" fmla="*/ 32 h 615"/>
                    <a:gd name="T2" fmla="*/ 442 w 674"/>
                    <a:gd name="T3" fmla="*/ 45 h 615"/>
                    <a:gd name="T4" fmla="*/ 495 w 674"/>
                    <a:gd name="T5" fmla="*/ 65 h 615"/>
                    <a:gd name="T6" fmla="*/ 544 w 674"/>
                    <a:gd name="T7" fmla="*/ 94 h 615"/>
                    <a:gd name="T8" fmla="*/ 583 w 674"/>
                    <a:gd name="T9" fmla="*/ 129 h 615"/>
                    <a:gd name="T10" fmla="*/ 613 w 674"/>
                    <a:gd name="T11" fmla="*/ 170 h 615"/>
                    <a:gd name="T12" fmla="*/ 635 w 674"/>
                    <a:gd name="T13" fmla="*/ 215 h 615"/>
                    <a:gd name="T14" fmla="*/ 643 w 674"/>
                    <a:gd name="T15" fmla="*/ 264 h 615"/>
                    <a:gd name="T16" fmla="*/ 672 w 674"/>
                    <a:gd name="T17" fmla="*/ 249 h 615"/>
                    <a:gd name="T18" fmla="*/ 659 w 674"/>
                    <a:gd name="T19" fmla="*/ 194 h 615"/>
                    <a:gd name="T20" fmla="*/ 633 w 674"/>
                    <a:gd name="T21" fmla="*/ 144 h 615"/>
                    <a:gd name="T22" fmla="*/ 597 w 674"/>
                    <a:gd name="T23" fmla="*/ 100 h 615"/>
                    <a:gd name="T24" fmla="*/ 551 w 674"/>
                    <a:gd name="T25" fmla="*/ 63 h 615"/>
                    <a:gd name="T26" fmla="*/ 498 w 674"/>
                    <a:gd name="T27" fmla="*/ 33 h 615"/>
                    <a:gd name="T28" fmla="*/ 437 w 674"/>
                    <a:gd name="T29" fmla="*/ 11 h 615"/>
                    <a:gd name="T30" fmla="*/ 371 w 674"/>
                    <a:gd name="T31" fmla="*/ 1 h 615"/>
                    <a:gd name="T32" fmla="*/ 303 w 674"/>
                    <a:gd name="T33" fmla="*/ 1 h 615"/>
                    <a:gd name="T34" fmla="*/ 236 w 674"/>
                    <a:gd name="T35" fmla="*/ 11 h 615"/>
                    <a:gd name="T36" fmla="*/ 177 w 674"/>
                    <a:gd name="T37" fmla="*/ 33 h 615"/>
                    <a:gd name="T38" fmla="*/ 123 w 674"/>
                    <a:gd name="T39" fmla="*/ 63 h 615"/>
                    <a:gd name="T40" fmla="*/ 77 w 674"/>
                    <a:gd name="T41" fmla="*/ 100 h 615"/>
                    <a:gd name="T42" fmla="*/ 41 w 674"/>
                    <a:gd name="T43" fmla="*/ 145 h 615"/>
                    <a:gd name="T44" fmla="*/ 15 w 674"/>
                    <a:gd name="T45" fmla="*/ 194 h 615"/>
                    <a:gd name="T46" fmla="*/ 2 w 674"/>
                    <a:gd name="T47" fmla="*/ 249 h 615"/>
                    <a:gd name="T48" fmla="*/ 1 w 674"/>
                    <a:gd name="T49" fmla="*/ 305 h 615"/>
                    <a:gd name="T50" fmla="*/ 13 w 674"/>
                    <a:gd name="T51" fmla="*/ 357 h 615"/>
                    <a:gd name="T52" fmla="*/ 34 w 674"/>
                    <a:gd name="T53" fmla="*/ 406 h 615"/>
                    <a:gd name="T54" fmla="*/ 66 w 674"/>
                    <a:gd name="T55" fmla="*/ 449 h 615"/>
                    <a:gd name="T56" fmla="*/ 15 w 674"/>
                    <a:gd name="T57" fmla="*/ 597 h 615"/>
                    <a:gd name="T58" fmla="*/ 21 w 674"/>
                    <a:gd name="T59" fmla="*/ 612 h 615"/>
                    <a:gd name="T60" fmla="*/ 33 w 674"/>
                    <a:gd name="T61" fmla="*/ 615 h 615"/>
                    <a:gd name="T62" fmla="*/ 254 w 674"/>
                    <a:gd name="T63" fmla="*/ 549 h 615"/>
                    <a:gd name="T64" fmla="*/ 273 w 674"/>
                    <a:gd name="T65" fmla="*/ 522 h 615"/>
                    <a:gd name="T66" fmla="*/ 225 w 674"/>
                    <a:gd name="T67" fmla="*/ 510 h 615"/>
                    <a:gd name="T68" fmla="*/ 120 w 674"/>
                    <a:gd name="T69" fmla="*/ 467 h 615"/>
                    <a:gd name="T70" fmla="*/ 105 w 674"/>
                    <a:gd name="T71" fmla="*/ 445 h 615"/>
                    <a:gd name="T72" fmla="*/ 71 w 674"/>
                    <a:gd name="T73" fmla="*/ 407 h 615"/>
                    <a:gd name="T74" fmla="*/ 47 w 674"/>
                    <a:gd name="T75" fmla="*/ 364 h 615"/>
                    <a:gd name="T76" fmla="*/ 33 w 674"/>
                    <a:gd name="T77" fmla="*/ 315 h 615"/>
                    <a:gd name="T78" fmla="*/ 30 w 674"/>
                    <a:gd name="T79" fmla="*/ 264 h 615"/>
                    <a:gd name="T80" fmla="*/ 40 w 674"/>
                    <a:gd name="T81" fmla="*/ 215 h 615"/>
                    <a:gd name="T82" fmla="*/ 60 w 674"/>
                    <a:gd name="T83" fmla="*/ 170 h 615"/>
                    <a:gd name="T84" fmla="*/ 91 w 674"/>
                    <a:gd name="T85" fmla="*/ 129 h 615"/>
                    <a:gd name="T86" fmla="*/ 131 w 674"/>
                    <a:gd name="T87" fmla="*/ 94 h 615"/>
                    <a:gd name="T88" fmla="*/ 178 w 674"/>
                    <a:gd name="T89" fmla="*/ 65 h 615"/>
                    <a:gd name="T90" fmla="*/ 231 w 674"/>
                    <a:gd name="T91" fmla="*/ 45 h 615"/>
                    <a:gd name="T92" fmla="*/ 290 w 674"/>
                    <a:gd name="T93" fmla="*/ 32 h 615"/>
                    <a:gd name="T94" fmla="*/ 337 w 674"/>
                    <a:gd name="T95" fmla="*/ 30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4" h="615">
                      <a:moveTo>
                        <a:pt x="337" y="30"/>
                      </a:moveTo>
                      <a:lnTo>
                        <a:pt x="353" y="30"/>
                      </a:lnTo>
                      <a:lnTo>
                        <a:pt x="368" y="31"/>
                      </a:lnTo>
                      <a:lnTo>
                        <a:pt x="383" y="32"/>
                      </a:lnTo>
                      <a:lnTo>
                        <a:pt x="399" y="34"/>
                      </a:lnTo>
                      <a:lnTo>
                        <a:pt x="413" y="37"/>
                      </a:lnTo>
                      <a:lnTo>
                        <a:pt x="428" y="40"/>
                      </a:lnTo>
                      <a:lnTo>
                        <a:pt x="442" y="45"/>
                      </a:lnTo>
                      <a:lnTo>
                        <a:pt x="456" y="49"/>
                      </a:lnTo>
                      <a:lnTo>
                        <a:pt x="470" y="54"/>
                      </a:lnTo>
                      <a:lnTo>
                        <a:pt x="483" y="60"/>
                      </a:lnTo>
                      <a:lnTo>
                        <a:pt x="495" y="65"/>
                      </a:lnTo>
                      <a:lnTo>
                        <a:pt x="508" y="71"/>
                      </a:lnTo>
                      <a:lnTo>
                        <a:pt x="520" y="79"/>
                      </a:lnTo>
                      <a:lnTo>
                        <a:pt x="532" y="86"/>
                      </a:lnTo>
                      <a:lnTo>
                        <a:pt x="544" y="94"/>
                      </a:lnTo>
                      <a:lnTo>
                        <a:pt x="554" y="102"/>
                      </a:lnTo>
                      <a:lnTo>
                        <a:pt x="564" y="111"/>
                      </a:lnTo>
                      <a:lnTo>
                        <a:pt x="574" y="120"/>
                      </a:lnTo>
                      <a:lnTo>
                        <a:pt x="583" y="129"/>
                      </a:lnTo>
                      <a:lnTo>
                        <a:pt x="592" y="139"/>
                      </a:lnTo>
                      <a:lnTo>
                        <a:pt x="599" y="148"/>
                      </a:lnTo>
                      <a:lnTo>
                        <a:pt x="607" y="159"/>
                      </a:lnTo>
                      <a:lnTo>
                        <a:pt x="613" y="170"/>
                      </a:lnTo>
                      <a:lnTo>
                        <a:pt x="620" y="181"/>
                      </a:lnTo>
                      <a:lnTo>
                        <a:pt x="625" y="192"/>
                      </a:lnTo>
                      <a:lnTo>
                        <a:pt x="630" y="203"/>
                      </a:lnTo>
                      <a:lnTo>
                        <a:pt x="635" y="215"/>
                      </a:lnTo>
                      <a:lnTo>
                        <a:pt x="638" y="228"/>
                      </a:lnTo>
                      <a:lnTo>
                        <a:pt x="640" y="239"/>
                      </a:lnTo>
                      <a:lnTo>
                        <a:pt x="642" y="251"/>
                      </a:lnTo>
                      <a:lnTo>
                        <a:pt x="643" y="264"/>
                      </a:lnTo>
                      <a:lnTo>
                        <a:pt x="644" y="277"/>
                      </a:lnTo>
                      <a:lnTo>
                        <a:pt x="674" y="277"/>
                      </a:lnTo>
                      <a:lnTo>
                        <a:pt x="673" y="263"/>
                      </a:lnTo>
                      <a:lnTo>
                        <a:pt x="672" y="249"/>
                      </a:lnTo>
                      <a:lnTo>
                        <a:pt x="670" y="235"/>
                      </a:lnTo>
                      <a:lnTo>
                        <a:pt x="667" y="221"/>
                      </a:lnTo>
                      <a:lnTo>
                        <a:pt x="663" y="207"/>
                      </a:lnTo>
                      <a:lnTo>
                        <a:pt x="659" y="194"/>
                      </a:lnTo>
                      <a:lnTo>
                        <a:pt x="654" y="182"/>
                      </a:lnTo>
                      <a:lnTo>
                        <a:pt x="647" y="169"/>
                      </a:lnTo>
                      <a:lnTo>
                        <a:pt x="641" y="157"/>
                      </a:lnTo>
                      <a:lnTo>
                        <a:pt x="633" y="144"/>
                      </a:lnTo>
                      <a:lnTo>
                        <a:pt x="625" y="133"/>
                      </a:lnTo>
                      <a:lnTo>
                        <a:pt x="616" y="122"/>
                      </a:lnTo>
                      <a:lnTo>
                        <a:pt x="607" y="111"/>
                      </a:lnTo>
                      <a:lnTo>
                        <a:pt x="597" y="100"/>
                      </a:lnTo>
                      <a:lnTo>
                        <a:pt x="586" y="91"/>
                      </a:lnTo>
                      <a:lnTo>
                        <a:pt x="575" y="81"/>
                      </a:lnTo>
                      <a:lnTo>
                        <a:pt x="563" y="71"/>
                      </a:lnTo>
                      <a:lnTo>
                        <a:pt x="551" y="63"/>
                      </a:lnTo>
                      <a:lnTo>
                        <a:pt x="538" y="54"/>
                      </a:lnTo>
                      <a:lnTo>
                        <a:pt x="525" y="47"/>
                      </a:lnTo>
                      <a:lnTo>
                        <a:pt x="511" y="39"/>
                      </a:lnTo>
                      <a:lnTo>
                        <a:pt x="498" y="33"/>
                      </a:lnTo>
                      <a:lnTo>
                        <a:pt x="483" y="26"/>
                      </a:lnTo>
                      <a:lnTo>
                        <a:pt x="468" y="21"/>
                      </a:lnTo>
                      <a:lnTo>
                        <a:pt x="453" y="16"/>
                      </a:lnTo>
                      <a:lnTo>
                        <a:pt x="437" y="11"/>
                      </a:lnTo>
                      <a:lnTo>
                        <a:pt x="421" y="8"/>
                      </a:lnTo>
                      <a:lnTo>
                        <a:pt x="404" y="5"/>
                      </a:lnTo>
                      <a:lnTo>
                        <a:pt x="388" y="3"/>
                      </a:lnTo>
                      <a:lnTo>
                        <a:pt x="371" y="1"/>
                      </a:lnTo>
                      <a:lnTo>
                        <a:pt x="354" y="0"/>
                      </a:lnTo>
                      <a:lnTo>
                        <a:pt x="337" y="0"/>
                      </a:lnTo>
                      <a:lnTo>
                        <a:pt x="320" y="0"/>
                      </a:lnTo>
                      <a:lnTo>
                        <a:pt x="303" y="1"/>
                      </a:lnTo>
                      <a:lnTo>
                        <a:pt x="286" y="3"/>
                      </a:lnTo>
                      <a:lnTo>
                        <a:pt x="269" y="5"/>
                      </a:lnTo>
                      <a:lnTo>
                        <a:pt x="253" y="8"/>
                      </a:lnTo>
                      <a:lnTo>
                        <a:pt x="236" y="11"/>
                      </a:lnTo>
                      <a:lnTo>
                        <a:pt x="221" y="16"/>
                      </a:lnTo>
                      <a:lnTo>
                        <a:pt x="205" y="21"/>
                      </a:lnTo>
                      <a:lnTo>
                        <a:pt x="190" y="26"/>
                      </a:lnTo>
                      <a:lnTo>
                        <a:pt x="177" y="33"/>
                      </a:lnTo>
                      <a:lnTo>
                        <a:pt x="163" y="39"/>
                      </a:lnTo>
                      <a:lnTo>
                        <a:pt x="149" y="47"/>
                      </a:lnTo>
                      <a:lnTo>
                        <a:pt x="136" y="54"/>
                      </a:lnTo>
                      <a:lnTo>
                        <a:pt x="123" y="63"/>
                      </a:lnTo>
                      <a:lnTo>
                        <a:pt x="110" y="71"/>
                      </a:lnTo>
                      <a:lnTo>
                        <a:pt x="98" y="81"/>
                      </a:lnTo>
                      <a:lnTo>
                        <a:pt x="88" y="91"/>
                      </a:lnTo>
                      <a:lnTo>
                        <a:pt x="77" y="100"/>
                      </a:lnTo>
                      <a:lnTo>
                        <a:pt x="67" y="111"/>
                      </a:lnTo>
                      <a:lnTo>
                        <a:pt x="58" y="122"/>
                      </a:lnTo>
                      <a:lnTo>
                        <a:pt x="49" y="133"/>
                      </a:lnTo>
                      <a:lnTo>
                        <a:pt x="41" y="145"/>
                      </a:lnTo>
                      <a:lnTo>
                        <a:pt x="33" y="157"/>
                      </a:lnTo>
                      <a:lnTo>
                        <a:pt x="27" y="169"/>
                      </a:lnTo>
                      <a:lnTo>
                        <a:pt x="20" y="182"/>
                      </a:lnTo>
                      <a:lnTo>
                        <a:pt x="15" y="194"/>
                      </a:lnTo>
                      <a:lnTo>
                        <a:pt x="11" y="207"/>
                      </a:lnTo>
                      <a:lnTo>
                        <a:pt x="6" y="221"/>
                      </a:lnTo>
                      <a:lnTo>
                        <a:pt x="4" y="235"/>
                      </a:lnTo>
                      <a:lnTo>
                        <a:pt x="2" y="249"/>
                      </a:lnTo>
                      <a:lnTo>
                        <a:pt x="0" y="263"/>
                      </a:lnTo>
                      <a:lnTo>
                        <a:pt x="0" y="277"/>
                      </a:lnTo>
                      <a:lnTo>
                        <a:pt x="0" y="291"/>
                      </a:lnTo>
                      <a:lnTo>
                        <a:pt x="1" y="305"/>
                      </a:lnTo>
                      <a:lnTo>
                        <a:pt x="3" y="319"/>
                      </a:lnTo>
                      <a:lnTo>
                        <a:pt x="5" y="331"/>
                      </a:lnTo>
                      <a:lnTo>
                        <a:pt x="9" y="344"/>
                      </a:lnTo>
                      <a:lnTo>
                        <a:pt x="13" y="357"/>
                      </a:lnTo>
                      <a:lnTo>
                        <a:pt x="17" y="370"/>
                      </a:lnTo>
                      <a:lnTo>
                        <a:pt x="22" y="383"/>
                      </a:lnTo>
                      <a:lnTo>
                        <a:pt x="28" y="395"/>
                      </a:lnTo>
                      <a:lnTo>
                        <a:pt x="34" y="406"/>
                      </a:lnTo>
                      <a:lnTo>
                        <a:pt x="42" y="417"/>
                      </a:lnTo>
                      <a:lnTo>
                        <a:pt x="49" y="429"/>
                      </a:lnTo>
                      <a:lnTo>
                        <a:pt x="58" y="440"/>
                      </a:lnTo>
                      <a:lnTo>
                        <a:pt x="66" y="449"/>
                      </a:lnTo>
                      <a:lnTo>
                        <a:pt x="76" y="459"/>
                      </a:lnTo>
                      <a:lnTo>
                        <a:pt x="86" y="468"/>
                      </a:lnTo>
                      <a:lnTo>
                        <a:pt x="17" y="593"/>
                      </a:lnTo>
                      <a:lnTo>
                        <a:pt x="15" y="597"/>
                      </a:lnTo>
                      <a:lnTo>
                        <a:pt x="15" y="601"/>
                      </a:lnTo>
                      <a:lnTo>
                        <a:pt x="16" y="606"/>
                      </a:lnTo>
                      <a:lnTo>
                        <a:pt x="18" y="610"/>
                      </a:lnTo>
                      <a:lnTo>
                        <a:pt x="21" y="612"/>
                      </a:lnTo>
                      <a:lnTo>
                        <a:pt x="24" y="614"/>
                      </a:lnTo>
                      <a:lnTo>
                        <a:pt x="27" y="615"/>
                      </a:lnTo>
                      <a:lnTo>
                        <a:pt x="30" y="615"/>
                      </a:lnTo>
                      <a:lnTo>
                        <a:pt x="33" y="615"/>
                      </a:lnTo>
                      <a:lnTo>
                        <a:pt x="35" y="614"/>
                      </a:lnTo>
                      <a:lnTo>
                        <a:pt x="226" y="540"/>
                      </a:lnTo>
                      <a:lnTo>
                        <a:pt x="239" y="544"/>
                      </a:lnTo>
                      <a:lnTo>
                        <a:pt x="254" y="549"/>
                      </a:lnTo>
                      <a:lnTo>
                        <a:pt x="269" y="552"/>
                      </a:lnTo>
                      <a:lnTo>
                        <a:pt x="284" y="555"/>
                      </a:lnTo>
                      <a:lnTo>
                        <a:pt x="288" y="525"/>
                      </a:lnTo>
                      <a:lnTo>
                        <a:pt x="273" y="522"/>
                      </a:lnTo>
                      <a:lnTo>
                        <a:pt x="257" y="519"/>
                      </a:lnTo>
                      <a:lnTo>
                        <a:pt x="242" y="514"/>
                      </a:lnTo>
                      <a:lnTo>
                        <a:pt x="230" y="510"/>
                      </a:lnTo>
                      <a:lnTo>
                        <a:pt x="225" y="510"/>
                      </a:lnTo>
                      <a:lnTo>
                        <a:pt x="219" y="511"/>
                      </a:lnTo>
                      <a:lnTo>
                        <a:pt x="63" y="571"/>
                      </a:lnTo>
                      <a:lnTo>
                        <a:pt x="119" y="472"/>
                      </a:lnTo>
                      <a:lnTo>
                        <a:pt x="120" y="467"/>
                      </a:lnTo>
                      <a:lnTo>
                        <a:pt x="120" y="462"/>
                      </a:lnTo>
                      <a:lnTo>
                        <a:pt x="118" y="457"/>
                      </a:lnTo>
                      <a:lnTo>
                        <a:pt x="114" y="453"/>
                      </a:lnTo>
                      <a:lnTo>
                        <a:pt x="105" y="445"/>
                      </a:lnTo>
                      <a:lnTo>
                        <a:pt x="95" y="436"/>
                      </a:lnTo>
                      <a:lnTo>
                        <a:pt x="87" y="427"/>
                      </a:lnTo>
                      <a:lnTo>
                        <a:pt x="78" y="417"/>
                      </a:lnTo>
                      <a:lnTo>
                        <a:pt x="71" y="407"/>
                      </a:lnTo>
                      <a:lnTo>
                        <a:pt x="64" y="397"/>
                      </a:lnTo>
                      <a:lnTo>
                        <a:pt x="58" y="386"/>
                      </a:lnTo>
                      <a:lnTo>
                        <a:pt x="51" y="375"/>
                      </a:lnTo>
                      <a:lnTo>
                        <a:pt x="47" y="364"/>
                      </a:lnTo>
                      <a:lnTo>
                        <a:pt x="43" y="352"/>
                      </a:lnTo>
                      <a:lnTo>
                        <a:pt x="39" y="340"/>
                      </a:lnTo>
                      <a:lnTo>
                        <a:pt x="35" y="328"/>
                      </a:lnTo>
                      <a:lnTo>
                        <a:pt x="33" y="315"/>
                      </a:lnTo>
                      <a:lnTo>
                        <a:pt x="31" y="303"/>
                      </a:lnTo>
                      <a:lnTo>
                        <a:pt x="30" y="290"/>
                      </a:lnTo>
                      <a:lnTo>
                        <a:pt x="30" y="277"/>
                      </a:lnTo>
                      <a:lnTo>
                        <a:pt x="30" y="264"/>
                      </a:lnTo>
                      <a:lnTo>
                        <a:pt x="32" y="251"/>
                      </a:lnTo>
                      <a:lnTo>
                        <a:pt x="33" y="239"/>
                      </a:lnTo>
                      <a:lnTo>
                        <a:pt x="36" y="227"/>
                      </a:lnTo>
                      <a:lnTo>
                        <a:pt x="40" y="215"/>
                      </a:lnTo>
                      <a:lnTo>
                        <a:pt x="44" y="203"/>
                      </a:lnTo>
                      <a:lnTo>
                        <a:pt x="48" y="192"/>
                      </a:lnTo>
                      <a:lnTo>
                        <a:pt x="55" y="181"/>
                      </a:lnTo>
                      <a:lnTo>
                        <a:pt x="60" y="170"/>
                      </a:lnTo>
                      <a:lnTo>
                        <a:pt x="67" y="159"/>
                      </a:lnTo>
                      <a:lnTo>
                        <a:pt x="75" y="148"/>
                      </a:lnTo>
                      <a:lnTo>
                        <a:pt x="82" y="139"/>
                      </a:lnTo>
                      <a:lnTo>
                        <a:pt x="91" y="129"/>
                      </a:lnTo>
                      <a:lnTo>
                        <a:pt x="101" y="120"/>
                      </a:lnTo>
                      <a:lnTo>
                        <a:pt x="110" y="111"/>
                      </a:lnTo>
                      <a:lnTo>
                        <a:pt x="120" y="102"/>
                      </a:lnTo>
                      <a:lnTo>
                        <a:pt x="131" y="94"/>
                      </a:lnTo>
                      <a:lnTo>
                        <a:pt x="142" y="86"/>
                      </a:lnTo>
                      <a:lnTo>
                        <a:pt x="153" y="79"/>
                      </a:lnTo>
                      <a:lnTo>
                        <a:pt x="166" y="71"/>
                      </a:lnTo>
                      <a:lnTo>
                        <a:pt x="178" y="65"/>
                      </a:lnTo>
                      <a:lnTo>
                        <a:pt x="190" y="60"/>
                      </a:lnTo>
                      <a:lnTo>
                        <a:pt x="204" y="54"/>
                      </a:lnTo>
                      <a:lnTo>
                        <a:pt x="217" y="49"/>
                      </a:lnTo>
                      <a:lnTo>
                        <a:pt x="231" y="45"/>
                      </a:lnTo>
                      <a:lnTo>
                        <a:pt x="246" y="40"/>
                      </a:lnTo>
                      <a:lnTo>
                        <a:pt x="260" y="37"/>
                      </a:lnTo>
                      <a:lnTo>
                        <a:pt x="275" y="34"/>
                      </a:lnTo>
                      <a:lnTo>
                        <a:pt x="290" y="32"/>
                      </a:lnTo>
                      <a:lnTo>
                        <a:pt x="306" y="31"/>
                      </a:lnTo>
                      <a:lnTo>
                        <a:pt x="321" y="30"/>
                      </a:lnTo>
                      <a:lnTo>
                        <a:pt x="337" y="30"/>
                      </a:lnTo>
                      <a:lnTo>
                        <a:pt x="33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iṧlîḋe">
                  <a:extLst>
                    <a:ext uri="{FF2B5EF4-FFF2-40B4-BE49-F238E27FC236}">
                      <a16:creationId xmlns:a16="http://schemas.microsoft.com/office/drawing/2014/main" id="{AF77289A-4272-4D5B-8AFB-D0C923EFF3AD}"/>
                    </a:ext>
                  </a:extLst>
                </p:cNvPr>
                <p:cNvSpPr/>
                <p:nvPr/>
              </p:nvSpPr>
              <p:spPr bwMode="auto">
                <a:xfrm>
                  <a:off x="422275" y="2620963"/>
                  <a:ext cx="177800" cy="168275"/>
                </a:xfrm>
                <a:custGeom>
                  <a:avLst/>
                  <a:gdLst>
                    <a:gd name="T0" fmla="*/ 377 w 560"/>
                    <a:gd name="T1" fmla="*/ 437 h 527"/>
                    <a:gd name="T2" fmla="*/ 336 w 560"/>
                    <a:gd name="T3" fmla="*/ 451 h 527"/>
                    <a:gd name="T4" fmla="*/ 285 w 560"/>
                    <a:gd name="T5" fmla="*/ 459 h 527"/>
                    <a:gd name="T6" fmla="*/ 248 w 560"/>
                    <a:gd name="T7" fmla="*/ 458 h 527"/>
                    <a:gd name="T8" fmla="*/ 179 w 560"/>
                    <a:gd name="T9" fmla="*/ 442 h 527"/>
                    <a:gd name="T10" fmla="*/ 102 w 560"/>
                    <a:gd name="T11" fmla="*/ 395 h 527"/>
                    <a:gd name="T12" fmla="*/ 59 w 560"/>
                    <a:gd name="T13" fmla="*/ 345 h 527"/>
                    <a:gd name="T14" fmla="*/ 41 w 560"/>
                    <a:gd name="T15" fmla="*/ 306 h 527"/>
                    <a:gd name="T16" fmla="*/ 31 w 560"/>
                    <a:gd name="T17" fmla="*/ 265 h 527"/>
                    <a:gd name="T18" fmla="*/ 31 w 560"/>
                    <a:gd name="T19" fmla="*/ 221 h 527"/>
                    <a:gd name="T20" fmla="*/ 41 w 560"/>
                    <a:gd name="T21" fmla="*/ 180 h 527"/>
                    <a:gd name="T22" fmla="*/ 60 w 560"/>
                    <a:gd name="T23" fmla="*/ 143 h 527"/>
                    <a:gd name="T24" fmla="*/ 104 w 560"/>
                    <a:gd name="T25" fmla="*/ 93 h 527"/>
                    <a:gd name="T26" fmla="*/ 183 w 560"/>
                    <a:gd name="T27" fmla="*/ 47 h 527"/>
                    <a:gd name="T28" fmla="*/ 255 w 560"/>
                    <a:gd name="T29" fmla="*/ 31 h 527"/>
                    <a:gd name="T30" fmla="*/ 305 w 560"/>
                    <a:gd name="T31" fmla="*/ 31 h 527"/>
                    <a:gd name="T32" fmla="*/ 376 w 560"/>
                    <a:gd name="T33" fmla="*/ 47 h 527"/>
                    <a:gd name="T34" fmla="*/ 456 w 560"/>
                    <a:gd name="T35" fmla="*/ 93 h 527"/>
                    <a:gd name="T36" fmla="*/ 499 w 560"/>
                    <a:gd name="T37" fmla="*/ 143 h 527"/>
                    <a:gd name="T38" fmla="*/ 518 w 560"/>
                    <a:gd name="T39" fmla="*/ 180 h 527"/>
                    <a:gd name="T40" fmla="*/ 529 w 560"/>
                    <a:gd name="T41" fmla="*/ 221 h 527"/>
                    <a:gd name="T42" fmla="*/ 529 w 560"/>
                    <a:gd name="T43" fmla="*/ 262 h 527"/>
                    <a:gd name="T44" fmla="*/ 520 w 560"/>
                    <a:gd name="T45" fmla="*/ 301 h 527"/>
                    <a:gd name="T46" fmla="*/ 502 w 560"/>
                    <a:gd name="T47" fmla="*/ 336 h 527"/>
                    <a:gd name="T48" fmla="*/ 476 w 560"/>
                    <a:gd name="T49" fmla="*/ 367 h 527"/>
                    <a:gd name="T50" fmla="*/ 455 w 560"/>
                    <a:gd name="T51" fmla="*/ 391 h 527"/>
                    <a:gd name="T52" fmla="*/ 386 w 560"/>
                    <a:gd name="T53" fmla="*/ 437 h 527"/>
                    <a:gd name="T54" fmla="*/ 512 w 560"/>
                    <a:gd name="T55" fmla="*/ 373 h 527"/>
                    <a:gd name="T56" fmla="*/ 536 w 560"/>
                    <a:gd name="T57" fmla="*/ 336 h 527"/>
                    <a:gd name="T58" fmla="*/ 552 w 560"/>
                    <a:gd name="T59" fmla="*/ 297 h 527"/>
                    <a:gd name="T60" fmla="*/ 560 w 560"/>
                    <a:gd name="T61" fmla="*/ 254 h 527"/>
                    <a:gd name="T62" fmla="*/ 557 w 560"/>
                    <a:gd name="T63" fmla="*/ 206 h 527"/>
                    <a:gd name="T64" fmla="*/ 543 w 560"/>
                    <a:gd name="T65" fmla="*/ 160 h 527"/>
                    <a:gd name="T66" fmla="*/ 519 w 560"/>
                    <a:gd name="T67" fmla="*/ 118 h 527"/>
                    <a:gd name="T68" fmla="*/ 486 w 560"/>
                    <a:gd name="T69" fmla="*/ 81 h 527"/>
                    <a:gd name="T70" fmla="*/ 447 w 560"/>
                    <a:gd name="T71" fmla="*/ 48 h 527"/>
                    <a:gd name="T72" fmla="*/ 401 w 560"/>
                    <a:gd name="T73" fmla="*/ 24 h 527"/>
                    <a:gd name="T74" fmla="*/ 349 w 560"/>
                    <a:gd name="T75" fmla="*/ 8 h 527"/>
                    <a:gd name="T76" fmla="*/ 295 w 560"/>
                    <a:gd name="T77" fmla="*/ 0 h 527"/>
                    <a:gd name="T78" fmla="*/ 238 w 560"/>
                    <a:gd name="T79" fmla="*/ 2 h 527"/>
                    <a:gd name="T80" fmla="*/ 184 w 560"/>
                    <a:gd name="T81" fmla="*/ 15 h 527"/>
                    <a:gd name="T82" fmla="*/ 136 w 560"/>
                    <a:gd name="T83" fmla="*/ 36 h 527"/>
                    <a:gd name="T84" fmla="*/ 92 w 560"/>
                    <a:gd name="T85" fmla="*/ 63 h 527"/>
                    <a:gd name="T86" fmla="*/ 56 w 560"/>
                    <a:gd name="T87" fmla="*/ 99 h 527"/>
                    <a:gd name="T88" fmla="*/ 28 w 560"/>
                    <a:gd name="T89" fmla="*/ 138 h 527"/>
                    <a:gd name="T90" fmla="*/ 9 w 560"/>
                    <a:gd name="T91" fmla="*/ 182 h 527"/>
                    <a:gd name="T92" fmla="*/ 0 w 560"/>
                    <a:gd name="T93" fmla="*/ 230 h 527"/>
                    <a:gd name="T94" fmla="*/ 4 w 560"/>
                    <a:gd name="T95" fmla="*/ 280 h 527"/>
                    <a:gd name="T96" fmla="*/ 16 w 560"/>
                    <a:gd name="T97" fmla="*/ 327 h 527"/>
                    <a:gd name="T98" fmla="*/ 40 w 560"/>
                    <a:gd name="T99" fmla="*/ 369 h 527"/>
                    <a:gd name="T100" fmla="*/ 72 w 560"/>
                    <a:gd name="T101" fmla="*/ 407 h 527"/>
                    <a:gd name="T102" fmla="*/ 111 w 560"/>
                    <a:gd name="T103" fmla="*/ 439 h 527"/>
                    <a:gd name="T104" fmla="*/ 155 w 560"/>
                    <a:gd name="T105" fmla="*/ 465 h 527"/>
                    <a:gd name="T106" fmla="*/ 205 w 560"/>
                    <a:gd name="T107" fmla="*/ 482 h 527"/>
                    <a:gd name="T108" fmla="*/ 258 w 560"/>
                    <a:gd name="T109" fmla="*/ 489 h 527"/>
                    <a:gd name="T110" fmla="*/ 300 w 560"/>
                    <a:gd name="T111" fmla="*/ 488 h 527"/>
                    <a:gd name="T112" fmla="*/ 353 w 560"/>
                    <a:gd name="T113" fmla="*/ 478 h 527"/>
                    <a:gd name="T114" fmla="*/ 527 w 560"/>
                    <a:gd name="T115" fmla="*/ 526 h 527"/>
                    <a:gd name="T116" fmla="*/ 539 w 560"/>
                    <a:gd name="T117" fmla="*/ 524 h 527"/>
                    <a:gd name="T118" fmla="*/ 545 w 560"/>
                    <a:gd name="T119" fmla="*/ 509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0" h="527">
                      <a:moveTo>
                        <a:pt x="386" y="437"/>
                      </a:moveTo>
                      <a:lnTo>
                        <a:pt x="382" y="437"/>
                      </a:lnTo>
                      <a:lnTo>
                        <a:pt x="380" y="436"/>
                      </a:lnTo>
                      <a:lnTo>
                        <a:pt x="377" y="437"/>
                      </a:lnTo>
                      <a:lnTo>
                        <a:pt x="374" y="438"/>
                      </a:lnTo>
                      <a:lnTo>
                        <a:pt x="362" y="442"/>
                      </a:lnTo>
                      <a:lnTo>
                        <a:pt x="349" y="447"/>
                      </a:lnTo>
                      <a:lnTo>
                        <a:pt x="336" y="451"/>
                      </a:lnTo>
                      <a:lnTo>
                        <a:pt x="323" y="454"/>
                      </a:lnTo>
                      <a:lnTo>
                        <a:pt x="311" y="456"/>
                      </a:lnTo>
                      <a:lnTo>
                        <a:pt x="298" y="458"/>
                      </a:lnTo>
                      <a:lnTo>
                        <a:pt x="285" y="459"/>
                      </a:lnTo>
                      <a:lnTo>
                        <a:pt x="272" y="459"/>
                      </a:lnTo>
                      <a:lnTo>
                        <a:pt x="272" y="459"/>
                      </a:lnTo>
                      <a:lnTo>
                        <a:pt x="259" y="459"/>
                      </a:lnTo>
                      <a:lnTo>
                        <a:pt x="248" y="458"/>
                      </a:lnTo>
                      <a:lnTo>
                        <a:pt x="236" y="457"/>
                      </a:lnTo>
                      <a:lnTo>
                        <a:pt x="224" y="455"/>
                      </a:lnTo>
                      <a:lnTo>
                        <a:pt x="200" y="450"/>
                      </a:lnTo>
                      <a:lnTo>
                        <a:pt x="179" y="442"/>
                      </a:lnTo>
                      <a:lnTo>
                        <a:pt x="158" y="433"/>
                      </a:lnTo>
                      <a:lnTo>
                        <a:pt x="137" y="422"/>
                      </a:lnTo>
                      <a:lnTo>
                        <a:pt x="119" y="409"/>
                      </a:lnTo>
                      <a:lnTo>
                        <a:pt x="102" y="395"/>
                      </a:lnTo>
                      <a:lnTo>
                        <a:pt x="86" y="379"/>
                      </a:lnTo>
                      <a:lnTo>
                        <a:pt x="72" y="363"/>
                      </a:lnTo>
                      <a:lnTo>
                        <a:pt x="66" y="353"/>
                      </a:lnTo>
                      <a:lnTo>
                        <a:pt x="59" y="345"/>
                      </a:lnTo>
                      <a:lnTo>
                        <a:pt x="54" y="335"/>
                      </a:lnTo>
                      <a:lnTo>
                        <a:pt x="50" y="326"/>
                      </a:lnTo>
                      <a:lnTo>
                        <a:pt x="45" y="316"/>
                      </a:lnTo>
                      <a:lnTo>
                        <a:pt x="41" y="306"/>
                      </a:lnTo>
                      <a:lnTo>
                        <a:pt x="38" y="296"/>
                      </a:lnTo>
                      <a:lnTo>
                        <a:pt x="35" y="285"/>
                      </a:lnTo>
                      <a:lnTo>
                        <a:pt x="32" y="275"/>
                      </a:lnTo>
                      <a:lnTo>
                        <a:pt x="31" y="265"/>
                      </a:lnTo>
                      <a:lnTo>
                        <a:pt x="30" y="254"/>
                      </a:lnTo>
                      <a:lnTo>
                        <a:pt x="30" y="242"/>
                      </a:lnTo>
                      <a:lnTo>
                        <a:pt x="30" y="231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5" y="200"/>
                      </a:lnTo>
                      <a:lnTo>
                        <a:pt x="38" y="190"/>
                      </a:lnTo>
                      <a:lnTo>
                        <a:pt x="41" y="180"/>
                      </a:lnTo>
                      <a:lnTo>
                        <a:pt x="45" y="170"/>
                      </a:lnTo>
                      <a:lnTo>
                        <a:pt x="50" y="161"/>
                      </a:lnTo>
                      <a:lnTo>
                        <a:pt x="55" y="151"/>
                      </a:lnTo>
                      <a:lnTo>
                        <a:pt x="60" y="143"/>
                      </a:lnTo>
                      <a:lnTo>
                        <a:pt x="67" y="133"/>
                      </a:lnTo>
                      <a:lnTo>
                        <a:pt x="73" y="124"/>
                      </a:lnTo>
                      <a:lnTo>
                        <a:pt x="88" y="108"/>
                      </a:lnTo>
                      <a:lnTo>
                        <a:pt x="104" y="93"/>
                      </a:lnTo>
                      <a:lnTo>
                        <a:pt x="122" y="79"/>
                      </a:lnTo>
                      <a:lnTo>
                        <a:pt x="142" y="67"/>
                      </a:lnTo>
                      <a:lnTo>
                        <a:pt x="162" y="56"/>
                      </a:lnTo>
                      <a:lnTo>
                        <a:pt x="183" y="47"/>
                      </a:lnTo>
                      <a:lnTo>
                        <a:pt x="207" y="40"/>
                      </a:lnTo>
                      <a:lnTo>
                        <a:pt x="230" y="35"/>
                      </a:lnTo>
                      <a:lnTo>
                        <a:pt x="242" y="32"/>
                      </a:lnTo>
                      <a:lnTo>
                        <a:pt x="255" y="31"/>
                      </a:lnTo>
                      <a:lnTo>
                        <a:pt x="267" y="30"/>
                      </a:lnTo>
                      <a:lnTo>
                        <a:pt x="280" y="30"/>
                      </a:lnTo>
                      <a:lnTo>
                        <a:pt x="292" y="30"/>
                      </a:lnTo>
                      <a:lnTo>
                        <a:pt x="305" y="31"/>
                      </a:lnTo>
                      <a:lnTo>
                        <a:pt x="317" y="32"/>
                      </a:lnTo>
                      <a:lnTo>
                        <a:pt x="330" y="35"/>
                      </a:lnTo>
                      <a:lnTo>
                        <a:pt x="353" y="40"/>
                      </a:lnTo>
                      <a:lnTo>
                        <a:pt x="376" y="47"/>
                      </a:lnTo>
                      <a:lnTo>
                        <a:pt x="398" y="56"/>
                      </a:lnTo>
                      <a:lnTo>
                        <a:pt x="419" y="67"/>
                      </a:lnTo>
                      <a:lnTo>
                        <a:pt x="438" y="79"/>
                      </a:lnTo>
                      <a:lnTo>
                        <a:pt x="456" y="93"/>
                      </a:lnTo>
                      <a:lnTo>
                        <a:pt x="472" y="108"/>
                      </a:lnTo>
                      <a:lnTo>
                        <a:pt x="486" y="124"/>
                      </a:lnTo>
                      <a:lnTo>
                        <a:pt x="494" y="133"/>
                      </a:lnTo>
                      <a:lnTo>
                        <a:pt x="499" y="143"/>
                      </a:lnTo>
                      <a:lnTo>
                        <a:pt x="505" y="151"/>
                      </a:lnTo>
                      <a:lnTo>
                        <a:pt x="510" y="161"/>
                      </a:lnTo>
                      <a:lnTo>
                        <a:pt x="515" y="170"/>
                      </a:lnTo>
                      <a:lnTo>
                        <a:pt x="518" y="180"/>
                      </a:lnTo>
                      <a:lnTo>
                        <a:pt x="521" y="190"/>
                      </a:lnTo>
                      <a:lnTo>
                        <a:pt x="525" y="200"/>
                      </a:lnTo>
                      <a:lnTo>
                        <a:pt x="527" y="211"/>
                      </a:lnTo>
                      <a:lnTo>
                        <a:pt x="529" y="221"/>
                      </a:lnTo>
                      <a:lnTo>
                        <a:pt x="530" y="231"/>
                      </a:lnTo>
                      <a:lnTo>
                        <a:pt x="530" y="242"/>
                      </a:lnTo>
                      <a:lnTo>
                        <a:pt x="530" y="253"/>
                      </a:lnTo>
                      <a:lnTo>
                        <a:pt x="529" y="262"/>
                      </a:lnTo>
                      <a:lnTo>
                        <a:pt x="528" y="272"/>
                      </a:lnTo>
                      <a:lnTo>
                        <a:pt x="526" y="282"/>
                      </a:lnTo>
                      <a:lnTo>
                        <a:pt x="522" y="291"/>
                      </a:lnTo>
                      <a:lnTo>
                        <a:pt x="520" y="301"/>
                      </a:lnTo>
                      <a:lnTo>
                        <a:pt x="516" y="311"/>
                      </a:lnTo>
                      <a:lnTo>
                        <a:pt x="512" y="319"/>
                      </a:lnTo>
                      <a:lnTo>
                        <a:pt x="508" y="328"/>
                      </a:lnTo>
                      <a:lnTo>
                        <a:pt x="502" y="336"/>
                      </a:lnTo>
                      <a:lnTo>
                        <a:pt x="497" y="345"/>
                      </a:lnTo>
                      <a:lnTo>
                        <a:pt x="490" y="352"/>
                      </a:lnTo>
                      <a:lnTo>
                        <a:pt x="483" y="360"/>
                      </a:lnTo>
                      <a:lnTo>
                        <a:pt x="476" y="367"/>
                      </a:lnTo>
                      <a:lnTo>
                        <a:pt x="468" y="375"/>
                      </a:lnTo>
                      <a:lnTo>
                        <a:pt x="459" y="382"/>
                      </a:lnTo>
                      <a:lnTo>
                        <a:pt x="456" y="386"/>
                      </a:lnTo>
                      <a:lnTo>
                        <a:pt x="455" y="391"/>
                      </a:lnTo>
                      <a:lnTo>
                        <a:pt x="454" y="396"/>
                      </a:lnTo>
                      <a:lnTo>
                        <a:pt x="456" y="400"/>
                      </a:lnTo>
                      <a:lnTo>
                        <a:pt x="498" y="483"/>
                      </a:lnTo>
                      <a:lnTo>
                        <a:pt x="386" y="437"/>
                      </a:lnTo>
                      <a:close/>
                      <a:moveTo>
                        <a:pt x="488" y="397"/>
                      </a:moveTo>
                      <a:lnTo>
                        <a:pt x="497" y="390"/>
                      </a:lnTo>
                      <a:lnTo>
                        <a:pt x="504" y="381"/>
                      </a:lnTo>
                      <a:lnTo>
                        <a:pt x="512" y="373"/>
                      </a:lnTo>
                      <a:lnTo>
                        <a:pt x="519" y="364"/>
                      </a:lnTo>
                      <a:lnTo>
                        <a:pt x="526" y="356"/>
                      </a:lnTo>
                      <a:lnTo>
                        <a:pt x="531" y="346"/>
                      </a:lnTo>
                      <a:lnTo>
                        <a:pt x="536" y="336"/>
                      </a:lnTo>
                      <a:lnTo>
                        <a:pt x="542" y="327"/>
                      </a:lnTo>
                      <a:lnTo>
                        <a:pt x="546" y="317"/>
                      </a:lnTo>
                      <a:lnTo>
                        <a:pt x="549" y="307"/>
                      </a:lnTo>
                      <a:lnTo>
                        <a:pt x="552" y="297"/>
                      </a:lnTo>
                      <a:lnTo>
                        <a:pt x="556" y="286"/>
                      </a:lnTo>
                      <a:lnTo>
                        <a:pt x="558" y="275"/>
                      </a:lnTo>
                      <a:lnTo>
                        <a:pt x="559" y="265"/>
                      </a:lnTo>
                      <a:lnTo>
                        <a:pt x="560" y="254"/>
                      </a:lnTo>
                      <a:lnTo>
                        <a:pt x="560" y="242"/>
                      </a:lnTo>
                      <a:lnTo>
                        <a:pt x="560" y="230"/>
                      </a:lnTo>
                      <a:lnTo>
                        <a:pt x="559" y="218"/>
                      </a:lnTo>
                      <a:lnTo>
                        <a:pt x="557" y="206"/>
                      </a:lnTo>
                      <a:lnTo>
                        <a:pt x="555" y="194"/>
                      </a:lnTo>
                      <a:lnTo>
                        <a:pt x="551" y="182"/>
                      </a:lnTo>
                      <a:lnTo>
                        <a:pt x="547" y="171"/>
                      </a:lnTo>
                      <a:lnTo>
                        <a:pt x="543" y="160"/>
                      </a:lnTo>
                      <a:lnTo>
                        <a:pt x="537" y="149"/>
                      </a:lnTo>
                      <a:lnTo>
                        <a:pt x="532" y="138"/>
                      </a:lnTo>
                      <a:lnTo>
                        <a:pt x="526" y="128"/>
                      </a:lnTo>
                      <a:lnTo>
                        <a:pt x="519" y="118"/>
                      </a:lnTo>
                      <a:lnTo>
                        <a:pt x="512" y="108"/>
                      </a:lnTo>
                      <a:lnTo>
                        <a:pt x="503" y="99"/>
                      </a:lnTo>
                      <a:lnTo>
                        <a:pt x="495" y="89"/>
                      </a:lnTo>
                      <a:lnTo>
                        <a:pt x="486" y="81"/>
                      </a:lnTo>
                      <a:lnTo>
                        <a:pt x="476" y="72"/>
                      </a:lnTo>
                      <a:lnTo>
                        <a:pt x="467" y="63"/>
                      </a:lnTo>
                      <a:lnTo>
                        <a:pt x="457" y="56"/>
                      </a:lnTo>
                      <a:lnTo>
                        <a:pt x="447" y="48"/>
                      </a:lnTo>
                      <a:lnTo>
                        <a:pt x="435" y="42"/>
                      </a:lnTo>
                      <a:lnTo>
                        <a:pt x="424" y="36"/>
                      </a:lnTo>
                      <a:lnTo>
                        <a:pt x="412" y="30"/>
                      </a:lnTo>
                      <a:lnTo>
                        <a:pt x="401" y="24"/>
                      </a:lnTo>
                      <a:lnTo>
                        <a:pt x="388" y="20"/>
                      </a:lnTo>
                      <a:lnTo>
                        <a:pt x="375" y="15"/>
                      </a:lnTo>
                      <a:lnTo>
                        <a:pt x="362" y="11"/>
                      </a:lnTo>
                      <a:lnTo>
                        <a:pt x="349" y="8"/>
                      </a:lnTo>
                      <a:lnTo>
                        <a:pt x="335" y="5"/>
                      </a:lnTo>
                      <a:lnTo>
                        <a:pt x="322" y="2"/>
                      </a:lnTo>
                      <a:lnTo>
                        <a:pt x="308" y="1"/>
                      </a:lnTo>
                      <a:lnTo>
                        <a:pt x="295" y="0"/>
                      </a:lnTo>
                      <a:lnTo>
                        <a:pt x="280" y="0"/>
                      </a:lnTo>
                      <a:lnTo>
                        <a:pt x="266" y="0"/>
                      </a:lnTo>
                      <a:lnTo>
                        <a:pt x="252" y="1"/>
                      </a:lnTo>
                      <a:lnTo>
                        <a:pt x="238" y="2"/>
                      </a:lnTo>
                      <a:lnTo>
                        <a:pt x="224" y="5"/>
                      </a:lnTo>
                      <a:lnTo>
                        <a:pt x="211" y="8"/>
                      </a:lnTo>
                      <a:lnTo>
                        <a:pt x="197" y="11"/>
                      </a:lnTo>
                      <a:lnTo>
                        <a:pt x="184" y="15"/>
                      </a:lnTo>
                      <a:lnTo>
                        <a:pt x="173" y="20"/>
                      </a:lnTo>
                      <a:lnTo>
                        <a:pt x="160" y="24"/>
                      </a:lnTo>
                      <a:lnTo>
                        <a:pt x="148" y="30"/>
                      </a:lnTo>
                      <a:lnTo>
                        <a:pt x="136" y="36"/>
                      </a:lnTo>
                      <a:lnTo>
                        <a:pt x="124" y="42"/>
                      </a:lnTo>
                      <a:lnTo>
                        <a:pt x="114" y="48"/>
                      </a:lnTo>
                      <a:lnTo>
                        <a:pt x="103" y="56"/>
                      </a:lnTo>
                      <a:lnTo>
                        <a:pt x="92" y="63"/>
                      </a:lnTo>
                      <a:lnTo>
                        <a:pt x="83" y="72"/>
                      </a:lnTo>
                      <a:lnTo>
                        <a:pt x="73" y="81"/>
                      </a:lnTo>
                      <a:lnTo>
                        <a:pt x="65" y="89"/>
                      </a:lnTo>
                      <a:lnTo>
                        <a:pt x="56" y="99"/>
                      </a:lnTo>
                      <a:lnTo>
                        <a:pt x="48" y="108"/>
                      </a:lnTo>
                      <a:lnTo>
                        <a:pt x="41" y="118"/>
                      </a:lnTo>
                      <a:lnTo>
                        <a:pt x="35" y="128"/>
                      </a:lnTo>
                      <a:lnTo>
                        <a:pt x="28" y="138"/>
                      </a:lnTo>
                      <a:lnTo>
                        <a:pt x="22" y="149"/>
                      </a:lnTo>
                      <a:lnTo>
                        <a:pt x="17" y="160"/>
                      </a:lnTo>
                      <a:lnTo>
                        <a:pt x="13" y="171"/>
                      </a:lnTo>
                      <a:lnTo>
                        <a:pt x="9" y="182"/>
                      </a:lnTo>
                      <a:lnTo>
                        <a:pt x="6" y="194"/>
                      </a:lnTo>
                      <a:lnTo>
                        <a:pt x="4" y="206"/>
                      </a:lnTo>
                      <a:lnTo>
                        <a:pt x="1" y="218"/>
                      </a:lnTo>
                      <a:lnTo>
                        <a:pt x="0" y="230"/>
                      </a:lnTo>
                      <a:lnTo>
                        <a:pt x="0" y="242"/>
                      </a:lnTo>
                      <a:lnTo>
                        <a:pt x="0" y="255"/>
                      </a:lnTo>
                      <a:lnTo>
                        <a:pt x="1" y="267"/>
                      </a:lnTo>
                      <a:lnTo>
                        <a:pt x="4" y="280"/>
                      </a:lnTo>
                      <a:lnTo>
                        <a:pt x="6" y="291"/>
                      </a:lnTo>
                      <a:lnTo>
                        <a:pt x="9" y="303"/>
                      </a:lnTo>
                      <a:lnTo>
                        <a:pt x="12" y="315"/>
                      </a:lnTo>
                      <a:lnTo>
                        <a:pt x="16" y="327"/>
                      </a:lnTo>
                      <a:lnTo>
                        <a:pt x="22" y="337"/>
                      </a:lnTo>
                      <a:lnTo>
                        <a:pt x="27" y="348"/>
                      </a:lnTo>
                      <a:lnTo>
                        <a:pt x="34" y="359"/>
                      </a:lnTo>
                      <a:lnTo>
                        <a:pt x="40" y="369"/>
                      </a:lnTo>
                      <a:lnTo>
                        <a:pt x="47" y="379"/>
                      </a:lnTo>
                      <a:lnTo>
                        <a:pt x="55" y="389"/>
                      </a:lnTo>
                      <a:lnTo>
                        <a:pt x="62" y="398"/>
                      </a:lnTo>
                      <a:lnTo>
                        <a:pt x="72" y="407"/>
                      </a:lnTo>
                      <a:lnTo>
                        <a:pt x="81" y="417"/>
                      </a:lnTo>
                      <a:lnTo>
                        <a:pt x="90" y="424"/>
                      </a:lnTo>
                      <a:lnTo>
                        <a:pt x="100" y="433"/>
                      </a:lnTo>
                      <a:lnTo>
                        <a:pt x="111" y="439"/>
                      </a:lnTo>
                      <a:lnTo>
                        <a:pt x="121" y="447"/>
                      </a:lnTo>
                      <a:lnTo>
                        <a:pt x="132" y="453"/>
                      </a:lnTo>
                      <a:lnTo>
                        <a:pt x="144" y="459"/>
                      </a:lnTo>
                      <a:lnTo>
                        <a:pt x="155" y="465"/>
                      </a:lnTo>
                      <a:lnTo>
                        <a:pt x="167" y="470"/>
                      </a:lnTo>
                      <a:lnTo>
                        <a:pt x="179" y="474"/>
                      </a:lnTo>
                      <a:lnTo>
                        <a:pt x="192" y="478"/>
                      </a:lnTo>
                      <a:lnTo>
                        <a:pt x="205" y="482"/>
                      </a:lnTo>
                      <a:lnTo>
                        <a:pt x="218" y="484"/>
                      </a:lnTo>
                      <a:lnTo>
                        <a:pt x="231" y="486"/>
                      </a:lnTo>
                      <a:lnTo>
                        <a:pt x="244" y="488"/>
                      </a:lnTo>
                      <a:lnTo>
                        <a:pt x="258" y="489"/>
                      </a:lnTo>
                      <a:lnTo>
                        <a:pt x="272" y="489"/>
                      </a:lnTo>
                      <a:lnTo>
                        <a:pt x="272" y="489"/>
                      </a:lnTo>
                      <a:lnTo>
                        <a:pt x="286" y="489"/>
                      </a:lnTo>
                      <a:lnTo>
                        <a:pt x="300" y="488"/>
                      </a:lnTo>
                      <a:lnTo>
                        <a:pt x="314" y="486"/>
                      </a:lnTo>
                      <a:lnTo>
                        <a:pt x="327" y="484"/>
                      </a:lnTo>
                      <a:lnTo>
                        <a:pt x="341" y="481"/>
                      </a:lnTo>
                      <a:lnTo>
                        <a:pt x="353" y="478"/>
                      </a:lnTo>
                      <a:lnTo>
                        <a:pt x="367" y="472"/>
                      </a:lnTo>
                      <a:lnTo>
                        <a:pt x="380" y="468"/>
                      </a:lnTo>
                      <a:lnTo>
                        <a:pt x="525" y="526"/>
                      </a:lnTo>
                      <a:lnTo>
                        <a:pt x="527" y="526"/>
                      </a:lnTo>
                      <a:lnTo>
                        <a:pt x="530" y="527"/>
                      </a:lnTo>
                      <a:lnTo>
                        <a:pt x="533" y="526"/>
                      </a:lnTo>
                      <a:lnTo>
                        <a:pt x="536" y="525"/>
                      </a:lnTo>
                      <a:lnTo>
                        <a:pt x="539" y="524"/>
                      </a:lnTo>
                      <a:lnTo>
                        <a:pt x="541" y="521"/>
                      </a:lnTo>
                      <a:lnTo>
                        <a:pt x="544" y="517"/>
                      </a:lnTo>
                      <a:lnTo>
                        <a:pt x="545" y="513"/>
                      </a:lnTo>
                      <a:lnTo>
                        <a:pt x="545" y="509"/>
                      </a:lnTo>
                      <a:lnTo>
                        <a:pt x="543" y="504"/>
                      </a:lnTo>
                      <a:lnTo>
                        <a:pt x="488" y="3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iṣ1ïḋê">
              <a:extLst>
                <a:ext uri="{FF2B5EF4-FFF2-40B4-BE49-F238E27FC236}">
                  <a16:creationId xmlns:a16="http://schemas.microsoft.com/office/drawing/2014/main" id="{1795CE49-3A1B-4994-B13C-F5A40083BA02}"/>
                </a:ext>
              </a:extLst>
            </p:cNvPr>
            <p:cNvGrpSpPr/>
            <p:nvPr/>
          </p:nvGrpSpPr>
          <p:grpSpPr>
            <a:xfrm>
              <a:off x="7761155" y="2188828"/>
              <a:ext cx="952304" cy="623435"/>
              <a:chOff x="6349908" y="2695299"/>
              <a:chExt cx="952304" cy="623435"/>
            </a:xfrm>
          </p:grpSpPr>
          <p:sp>
            <p:nvSpPr>
              <p:cNvPr id="28" name="íšľîďe">
                <a:extLst>
                  <a:ext uri="{FF2B5EF4-FFF2-40B4-BE49-F238E27FC236}">
                    <a16:creationId xmlns:a16="http://schemas.microsoft.com/office/drawing/2014/main" id="{74330071-823E-4C3D-97C8-402087975A26}"/>
                  </a:ext>
                </a:extLst>
              </p:cNvPr>
              <p:cNvSpPr txBox="1"/>
              <p:nvPr/>
            </p:nvSpPr>
            <p:spPr>
              <a:xfrm>
                <a:off x="6349908" y="2980180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Apr-Jun</a:t>
                </a:r>
              </a:p>
            </p:txBody>
          </p:sp>
          <p:grpSp>
            <p:nvGrpSpPr>
              <p:cNvPr id="29" name="iSḻiďé">
                <a:extLst>
                  <a:ext uri="{FF2B5EF4-FFF2-40B4-BE49-F238E27FC236}">
                    <a16:creationId xmlns:a16="http://schemas.microsoft.com/office/drawing/2014/main" id="{36ABE691-93DA-438F-BA08-348D6D0E01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00714" y="2695299"/>
                <a:ext cx="250681" cy="252001"/>
                <a:chOff x="1547813" y="3240088"/>
                <a:chExt cx="301626" cy="303213"/>
              </a:xfrm>
              <a:solidFill>
                <a:sysClr val="window" lastClr="FFFFFF"/>
              </a:solidFill>
            </p:grpSpPr>
            <p:sp>
              <p:nvSpPr>
                <p:cNvPr id="30" name="ï$ḻíḓè">
                  <a:extLst>
                    <a:ext uri="{FF2B5EF4-FFF2-40B4-BE49-F238E27FC236}">
                      <a16:creationId xmlns:a16="http://schemas.microsoft.com/office/drawing/2014/main" id="{C735B9A9-B286-4DDB-96A9-C4EB645BB7D2}"/>
                    </a:ext>
                  </a:extLst>
                </p:cNvPr>
                <p:cNvSpPr/>
                <p:nvPr/>
              </p:nvSpPr>
              <p:spPr bwMode="auto">
                <a:xfrm>
                  <a:off x="1611313" y="3392488"/>
                  <a:ext cx="85725" cy="87313"/>
                </a:xfrm>
                <a:custGeom>
                  <a:avLst/>
                  <a:gdLst>
                    <a:gd name="T0" fmla="*/ 92 w 218"/>
                    <a:gd name="T1" fmla="*/ 191 h 219"/>
                    <a:gd name="T2" fmla="*/ 70 w 218"/>
                    <a:gd name="T3" fmla="*/ 183 h 219"/>
                    <a:gd name="T4" fmla="*/ 50 w 218"/>
                    <a:gd name="T5" fmla="*/ 168 h 219"/>
                    <a:gd name="T6" fmla="*/ 35 w 218"/>
                    <a:gd name="T7" fmla="*/ 149 h 219"/>
                    <a:gd name="T8" fmla="*/ 27 w 218"/>
                    <a:gd name="T9" fmla="*/ 125 h 219"/>
                    <a:gd name="T10" fmla="*/ 26 w 218"/>
                    <a:gd name="T11" fmla="*/ 101 h 219"/>
                    <a:gd name="T12" fmla="*/ 32 w 218"/>
                    <a:gd name="T13" fmla="*/ 77 h 219"/>
                    <a:gd name="T14" fmla="*/ 45 w 218"/>
                    <a:gd name="T15" fmla="*/ 56 h 219"/>
                    <a:gd name="T16" fmla="*/ 62 w 218"/>
                    <a:gd name="T17" fmla="*/ 40 h 219"/>
                    <a:gd name="T18" fmla="*/ 85 w 218"/>
                    <a:gd name="T19" fmla="*/ 29 h 219"/>
                    <a:gd name="T20" fmla="*/ 109 w 218"/>
                    <a:gd name="T21" fmla="*/ 26 h 219"/>
                    <a:gd name="T22" fmla="*/ 134 w 218"/>
                    <a:gd name="T23" fmla="*/ 29 h 219"/>
                    <a:gd name="T24" fmla="*/ 155 w 218"/>
                    <a:gd name="T25" fmla="*/ 40 h 219"/>
                    <a:gd name="T26" fmla="*/ 174 w 218"/>
                    <a:gd name="T27" fmla="*/ 56 h 219"/>
                    <a:gd name="T28" fmla="*/ 186 w 218"/>
                    <a:gd name="T29" fmla="*/ 77 h 219"/>
                    <a:gd name="T30" fmla="*/ 192 w 218"/>
                    <a:gd name="T31" fmla="*/ 101 h 219"/>
                    <a:gd name="T32" fmla="*/ 191 w 218"/>
                    <a:gd name="T33" fmla="*/ 125 h 219"/>
                    <a:gd name="T34" fmla="*/ 182 w 218"/>
                    <a:gd name="T35" fmla="*/ 149 h 219"/>
                    <a:gd name="T36" fmla="*/ 168 w 218"/>
                    <a:gd name="T37" fmla="*/ 168 h 219"/>
                    <a:gd name="T38" fmla="*/ 149 w 218"/>
                    <a:gd name="T39" fmla="*/ 183 h 219"/>
                    <a:gd name="T40" fmla="*/ 125 w 218"/>
                    <a:gd name="T41" fmla="*/ 191 h 219"/>
                    <a:gd name="T42" fmla="*/ 109 w 218"/>
                    <a:gd name="T43" fmla="*/ 0 h 219"/>
                    <a:gd name="T44" fmla="*/ 77 w 218"/>
                    <a:gd name="T45" fmla="*/ 4 h 219"/>
                    <a:gd name="T46" fmla="*/ 48 w 218"/>
                    <a:gd name="T47" fmla="*/ 18 h 219"/>
                    <a:gd name="T48" fmla="*/ 25 w 218"/>
                    <a:gd name="T49" fmla="*/ 40 h 219"/>
                    <a:gd name="T50" fmla="*/ 8 w 218"/>
                    <a:gd name="T51" fmla="*/ 66 h 219"/>
                    <a:gd name="T52" fmla="*/ 1 w 218"/>
                    <a:gd name="T53" fmla="*/ 98 h 219"/>
                    <a:gd name="T54" fmla="*/ 2 w 218"/>
                    <a:gd name="T55" fmla="*/ 131 h 219"/>
                    <a:gd name="T56" fmla="*/ 13 w 218"/>
                    <a:gd name="T57" fmla="*/ 161 h 219"/>
                    <a:gd name="T58" fmla="*/ 32 w 218"/>
                    <a:gd name="T59" fmla="*/ 187 h 219"/>
                    <a:gd name="T60" fmla="*/ 57 w 218"/>
                    <a:gd name="T61" fmla="*/ 205 h 219"/>
                    <a:gd name="T62" fmla="*/ 87 w 218"/>
                    <a:gd name="T63" fmla="*/ 217 h 219"/>
                    <a:gd name="T64" fmla="*/ 120 w 218"/>
                    <a:gd name="T65" fmla="*/ 218 h 219"/>
                    <a:gd name="T66" fmla="*/ 151 w 218"/>
                    <a:gd name="T67" fmla="*/ 210 h 219"/>
                    <a:gd name="T68" fmla="*/ 178 w 218"/>
                    <a:gd name="T69" fmla="*/ 193 h 219"/>
                    <a:gd name="T70" fmla="*/ 200 w 218"/>
                    <a:gd name="T71" fmla="*/ 171 h 219"/>
                    <a:gd name="T72" fmla="*/ 213 w 218"/>
                    <a:gd name="T73" fmla="*/ 142 h 219"/>
                    <a:gd name="T74" fmla="*/ 218 w 218"/>
                    <a:gd name="T75" fmla="*/ 109 h 219"/>
                    <a:gd name="T76" fmla="*/ 213 w 218"/>
                    <a:gd name="T77" fmla="*/ 77 h 219"/>
                    <a:gd name="T78" fmla="*/ 200 w 218"/>
                    <a:gd name="T79" fmla="*/ 48 h 219"/>
                    <a:gd name="T80" fmla="*/ 178 w 218"/>
                    <a:gd name="T81" fmla="*/ 25 h 219"/>
                    <a:gd name="T82" fmla="*/ 151 w 218"/>
                    <a:gd name="T83" fmla="*/ 8 h 219"/>
                    <a:gd name="T84" fmla="*/ 120 w 218"/>
                    <a:gd name="T85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8" h="219">
                      <a:moveTo>
                        <a:pt x="109" y="193"/>
                      </a:moveTo>
                      <a:lnTo>
                        <a:pt x="101" y="193"/>
                      </a:lnTo>
                      <a:lnTo>
                        <a:pt x="92" y="191"/>
                      </a:lnTo>
                      <a:lnTo>
                        <a:pt x="85" y="190"/>
                      </a:lnTo>
                      <a:lnTo>
                        <a:pt x="76" y="187"/>
                      </a:lnTo>
                      <a:lnTo>
                        <a:pt x="70" y="183"/>
                      </a:lnTo>
                      <a:lnTo>
                        <a:pt x="62" y="179"/>
                      </a:lnTo>
                      <a:lnTo>
                        <a:pt x="56" y="174"/>
                      </a:lnTo>
                      <a:lnTo>
                        <a:pt x="50" y="168"/>
                      </a:lnTo>
                      <a:lnTo>
                        <a:pt x="45" y="162"/>
                      </a:lnTo>
                      <a:lnTo>
                        <a:pt x="40" y="156"/>
                      </a:lnTo>
                      <a:lnTo>
                        <a:pt x="35" y="149"/>
                      </a:lnTo>
                      <a:lnTo>
                        <a:pt x="32" y="142"/>
                      </a:lnTo>
                      <a:lnTo>
                        <a:pt x="29" y="134"/>
                      </a:lnTo>
                      <a:lnTo>
                        <a:pt x="27" y="125"/>
                      </a:lnTo>
                      <a:lnTo>
                        <a:pt x="26" y="118"/>
                      </a:lnTo>
                      <a:lnTo>
                        <a:pt x="26" y="109"/>
                      </a:lnTo>
                      <a:lnTo>
                        <a:pt x="26" y="101"/>
                      </a:lnTo>
                      <a:lnTo>
                        <a:pt x="27" y="92"/>
                      </a:lnTo>
                      <a:lnTo>
                        <a:pt x="29" y="85"/>
                      </a:lnTo>
                      <a:lnTo>
                        <a:pt x="32" y="77"/>
                      </a:lnTo>
                      <a:lnTo>
                        <a:pt x="35" y="70"/>
                      </a:lnTo>
                      <a:lnTo>
                        <a:pt x="40" y="62"/>
                      </a:lnTo>
                      <a:lnTo>
                        <a:pt x="45" y="56"/>
                      </a:lnTo>
                      <a:lnTo>
                        <a:pt x="50" y="50"/>
                      </a:lnTo>
                      <a:lnTo>
                        <a:pt x="56" y="45"/>
                      </a:lnTo>
                      <a:lnTo>
                        <a:pt x="62" y="40"/>
                      </a:lnTo>
                      <a:lnTo>
                        <a:pt x="70" y="35"/>
                      </a:lnTo>
                      <a:lnTo>
                        <a:pt x="76" y="32"/>
                      </a:lnTo>
                      <a:lnTo>
                        <a:pt x="85" y="29"/>
                      </a:lnTo>
                      <a:lnTo>
                        <a:pt x="92" y="27"/>
                      </a:lnTo>
                      <a:lnTo>
                        <a:pt x="101" y="26"/>
                      </a:lnTo>
                      <a:lnTo>
                        <a:pt x="109" y="26"/>
                      </a:lnTo>
                      <a:lnTo>
                        <a:pt x="118" y="26"/>
                      </a:lnTo>
                      <a:lnTo>
                        <a:pt x="125" y="27"/>
                      </a:lnTo>
                      <a:lnTo>
                        <a:pt x="134" y="29"/>
                      </a:lnTo>
                      <a:lnTo>
                        <a:pt x="142" y="32"/>
                      </a:lnTo>
                      <a:lnTo>
                        <a:pt x="149" y="35"/>
                      </a:lnTo>
                      <a:lnTo>
                        <a:pt x="155" y="40"/>
                      </a:lnTo>
                      <a:lnTo>
                        <a:pt x="162" y="45"/>
                      </a:lnTo>
                      <a:lnTo>
                        <a:pt x="168" y="50"/>
                      </a:lnTo>
                      <a:lnTo>
                        <a:pt x="174" y="56"/>
                      </a:lnTo>
                      <a:lnTo>
                        <a:pt x="178" y="62"/>
                      </a:lnTo>
                      <a:lnTo>
                        <a:pt x="182" y="70"/>
                      </a:lnTo>
                      <a:lnTo>
                        <a:pt x="186" y="77"/>
                      </a:lnTo>
                      <a:lnTo>
                        <a:pt x="189" y="85"/>
                      </a:lnTo>
                      <a:lnTo>
                        <a:pt x="191" y="92"/>
                      </a:lnTo>
                      <a:lnTo>
                        <a:pt x="192" y="101"/>
                      </a:lnTo>
                      <a:lnTo>
                        <a:pt x="193" y="109"/>
                      </a:lnTo>
                      <a:lnTo>
                        <a:pt x="192" y="118"/>
                      </a:lnTo>
                      <a:lnTo>
                        <a:pt x="191" y="125"/>
                      </a:lnTo>
                      <a:lnTo>
                        <a:pt x="189" y="134"/>
                      </a:lnTo>
                      <a:lnTo>
                        <a:pt x="186" y="142"/>
                      </a:lnTo>
                      <a:lnTo>
                        <a:pt x="182" y="149"/>
                      </a:lnTo>
                      <a:lnTo>
                        <a:pt x="178" y="156"/>
                      </a:lnTo>
                      <a:lnTo>
                        <a:pt x="174" y="162"/>
                      </a:lnTo>
                      <a:lnTo>
                        <a:pt x="168" y="168"/>
                      </a:lnTo>
                      <a:lnTo>
                        <a:pt x="162" y="174"/>
                      </a:lnTo>
                      <a:lnTo>
                        <a:pt x="155" y="179"/>
                      </a:lnTo>
                      <a:lnTo>
                        <a:pt x="149" y="183"/>
                      </a:lnTo>
                      <a:lnTo>
                        <a:pt x="142" y="187"/>
                      </a:lnTo>
                      <a:lnTo>
                        <a:pt x="134" y="190"/>
                      </a:lnTo>
                      <a:lnTo>
                        <a:pt x="125" y="191"/>
                      </a:lnTo>
                      <a:lnTo>
                        <a:pt x="118" y="193"/>
                      </a:lnTo>
                      <a:lnTo>
                        <a:pt x="109" y="193"/>
                      </a:lnTo>
                      <a:close/>
                      <a:moveTo>
                        <a:pt x="109" y="0"/>
                      </a:move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7" y="4"/>
                      </a:lnTo>
                      <a:lnTo>
                        <a:pt x="66" y="8"/>
                      </a:lnTo>
                      <a:lnTo>
                        <a:pt x="57" y="13"/>
                      </a:lnTo>
                      <a:lnTo>
                        <a:pt x="48" y="18"/>
                      </a:lnTo>
                      <a:lnTo>
                        <a:pt x="40" y="25"/>
                      </a:lnTo>
                      <a:lnTo>
                        <a:pt x="32" y="32"/>
                      </a:lnTo>
                      <a:lnTo>
                        <a:pt x="25" y="40"/>
                      </a:lnTo>
                      <a:lnTo>
                        <a:pt x="19" y="48"/>
                      </a:lnTo>
                      <a:lnTo>
                        <a:pt x="13" y="57"/>
                      </a:lnTo>
                      <a:lnTo>
                        <a:pt x="8" y="66"/>
                      </a:lnTo>
                      <a:lnTo>
                        <a:pt x="5" y="77"/>
                      </a:lnTo>
                      <a:lnTo>
                        <a:pt x="2" y="87"/>
                      </a:lnTo>
                      <a:lnTo>
                        <a:pt x="1" y="98"/>
                      </a:lnTo>
                      <a:lnTo>
                        <a:pt x="0" y="109"/>
                      </a:lnTo>
                      <a:lnTo>
                        <a:pt x="1" y="120"/>
                      </a:lnTo>
                      <a:lnTo>
                        <a:pt x="2" y="131"/>
                      </a:lnTo>
                      <a:lnTo>
                        <a:pt x="5" y="142"/>
                      </a:lnTo>
                      <a:lnTo>
                        <a:pt x="8" y="151"/>
                      </a:lnTo>
                      <a:lnTo>
                        <a:pt x="13" y="161"/>
                      </a:lnTo>
                      <a:lnTo>
                        <a:pt x="19" y="171"/>
                      </a:lnTo>
                      <a:lnTo>
                        <a:pt x="25" y="178"/>
                      </a:lnTo>
                      <a:lnTo>
                        <a:pt x="32" y="187"/>
                      </a:lnTo>
                      <a:lnTo>
                        <a:pt x="40" y="193"/>
                      </a:lnTo>
                      <a:lnTo>
                        <a:pt x="48" y="200"/>
                      </a:lnTo>
                      <a:lnTo>
                        <a:pt x="57" y="205"/>
                      </a:lnTo>
                      <a:lnTo>
                        <a:pt x="66" y="210"/>
                      </a:lnTo>
                      <a:lnTo>
                        <a:pt x="77" y="214"/>
                      </a:lnTo>
                      <a:lnTo>
                        <a:pt x="87" y="217"/>
                      </a:lnTo>
                      <a:lnTo>
                        <a:pt x="98" y="218"/>
                      </a:lnTo>
                      <a:lnTo>
                        <a:pt x="109" y="219"/>
                      </a:lnTo>
                      <a:lnTo>
                        <a:pt x="120" y="218"/>
                      </a:lnTo>
                      <a:lnTo>
                        <a:pt x="131" y="217"/>
                      </a:lnTo>
                      <a:lnTo>
                        <a:pt x="142" y="214"/>
                      </a:lnTo>
                      <a:lnTo>
                        <a:pt x="151" y="210"/>
                      </a:lnTo>
                      <a:lnTo>
                        <a:pt x="161" y="205"/>
                      </a:lnTo>
                      <a:lnTo>
                        <a:pt x="169" y="200"/>
                      </a:lnTo>
                      <a:lnTo>
                        <a:pt x="178" y="193"/>
                      </a:lnTo>
                      <a:lnTo>
                        <a:pt x="187" y="187"/>
                      </a:lnTo>
                      <a:lnTo>
                        <a:pt x="193" y="178"/>
                      </a:lnTo>
                      <a:lnTo>
                        <a:pt x="200" y="171"/>
                      </a:lnTo>
                      <a:lnTo>
                        <a:pt x="205" y="161"/>
                      </a:lnTo>
                      <a:lnTo>
                        <a:pt x="209" y="151"/>
                      </a:lnTo>
                      <a:lnTo>
                        <a:pt x="213" y="142"/>
                      </a:lnTo>
                      <a:lnTo>
                        <a:pt x="216" y="131"/>
                      </a:lnTo>
                      <a:lnTo>
                        <a:pt x="218" y="120"/>
                      </a:lnTo>
                      <a:lnTo>
                        <a:pt x="218" y="109"/>
                      </a:lnTo>
                      <a:lnTo>
                        <a:pt x="218" y="98"/>
                      </a:lnTo>
                      <a:lnTo>
                        <a:pt x="216" y="87"/>
                      </a:lnTo>
                      <a:lnTo>
                        <a:pt x="213" y="77"/>
                      </a:lnTo>
                      <a:lnTo>
                        <a:pt x="209" y="66"/>
                      </a:lnTo>
                      <a:lnTo>
                        <a:pt x="205" y="57"/>
                      </a:lnTo>
                      <a:lnTo>
                        <a:pt x="200" y="48"/>
                      </a:lnTo>
                      <a:lnTo>
                        <a:pt x="193" y="40"/>
                      </a:lnTo>
                      <a:lnTo>
                        <a:pt x="187" y="32"/>
                      </a:lnTo>
                      <a:lnTo>
                        <a:pt x="178" y="25"/>
                      </a:lnTo>
                      <a:lnTo>
                        <a:pt x="169" y="18"/>
                      </a:lnTo>
                      <a:lnTo>
                        <a:pt x="161" y="13"/>
                      </a:lnTo>
                      <a:lnTo>
                        <a:pt x="151" y="8"/>
                      </a:lnTo>
                      <a:lnTo>
                        <a:pt x="142" y="4"/>
                      </a:lnTo>
                      <a:lnTo>
                        <a:pt x="131" y="2"/>
                      </a:lnTo>
                      <a:lnTo>
                        <a:pt x="12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îśļîḓe">
                  <a:extLst>
                    <a:ext uri="{FF2B5EF4-FFF2-40B4-BE49-F238E27FC236}">
                      <a16:creationId xmlns:a16="http://schemas.microsoft.com/office/drawing/2014/main" id="{98824B92-0AC2-4742-B3D4-095BB2606539}"/>
                    </a:ext>
                  </a:extLst>
                </p:cNvPr>
                <p:cNvSpPr/>
                <p:nvPr/>
              </p:nvSpPr>
              <p:spPr bwMode="auto">
                <a:xfrm>
                  <a:off x="1763713" y="3278188"/>
                  <a:ext cx="49213" cy="47625"/>
                </a:xfrm>
                <a:custGeom>
                  <a:avLst/>
                  <a:gdLst>
                    <a:gd name="T0" fmla="*/ 54 w 122"/>
                    <a:gd name="T1" fmla="*/ 96 h 121"/>
                    <a:gd name="T2" fmla="*/ 41 w 122"/>
                    <a:gd name="T3" fmla="*/ 90 h 121"/>
                    <a:gd name="T4" fmla="*/ 31 w 122"/>
                    <a:gd name="T5" fmla="*/ 81 h 121"/>
                    <a:gd name="T6" fmla="*/ 26 w 122"/>
                    <a:gd name="T7" fmla="*/ 68 h 121"/>
                    <a:gd name="T8" fmla="*/ 26 w 122"/>
                    <a:gd name="T9" fmla="*/ 54 h 121"/>
                    <a:gd name="T10" fmla="*/ 31 w 122"/>
                    <a:gd name="T11" fmla="*/ 41 h 121"/>
                    <a:gd name="T12" fmla="*/ 41 w 122"/>
                    <a:gd name="T13" fmla="*/ 31 h 121"/>
                    <a:gd name="T14" fmla="*/ 54 w 122"/>
                    <a:gd name="T15" fmla="*/ 26 h 121"/>
                    <a:gd name="T16" fmla="*/ 68 w 122"/>
                    <a:gd name="T17" fmla="*/ 26 h 121"/>
                    <a:gd name="T18" fmla="*/ 81 w 122"/>
                    <a:gd name="T19" fmla="*/ 31 h 121"/>
                    <a:gd name="T20" fmla="*/ 90 w 122"/>
                    <a:gd name="T21" fmla="*/ 41 h 121"/>
                    <a:gd name="T22" fmla="*/ 96 w 122"/>
                    <a:gd name="T23" fmla="*/ 54 h 121"/>
                    <a:gd name="T24" fmla="*/ 96 w 122"/>
                    <a:gd name="T25" fmla="*/ 68 h 121"/>
                    <a:gd name="T26" fmla="*/ 90 w 122"/>
                    <a:gd name="T27" fmla="*/ 81 h 121"/>
                    <a:gd name="T28" fmla="*/ 81 w 122"/>
                    <a:gd name="T29" fmla="*/ 90 h 121"/>
                    <a:gd name="T30" fmla="*/ 68 w 122"/>
                    <a:gd name="T31" fmla="*/ 96 h 121"/>
                    <a:gd name="T32" fmla="*/ 61 w 122"/>
                    <a:gd name="T33" fmla="*/ 0 h 121"/>
                    <a:gd name="T34" fmla="*/ 49 w 122"/>
                    <a:gd name="T35" fmla="*/ 1 h 121"/>
                    <a:gd name="T36" fmla="*/ 38 w 122"/>
                    <a:gd name="T37" fmla="*/ 4 h 121"/>
                    <a:gd name="T38" fmla="*/ 27 w 122"/>
                    <a:gd name="T39" fmla="*/ 11 h 121"/>
                    <a:gd name="T40" fmla="*/ 19 w 122"/>
                    <a:gd name="T41" fmla="*/ 18 h 121"/>
                    <a:gd name="T42" fmla="*/ 11 w 122"/>
                    <a:gd name="T43" fmla="*/ 27 h 121"/>
                    <a:gd name="T44" fmla="*/ 5 w 122"/>
                    <a:gd name="T45" fmla="*/ 38 h 121"/>
                    <a:gd name="T46" fmla="*/ 1 w 122"/>
                    <a:gd name="T47" fmla="*/ 48 h 121"/>
                    <a:gd name="T48" fmla="*/ 0 w 122"/>
                    <a:gd name="T49" fmla="*/ 61 h 121"/>
                    <a:gd name="T50" fmla="*/ 1 w 122"/>
                    <a:gd name="T51" fmla="*/ 73 h 121"/>
                    <a:gd name="T52" fmla="*/ 5 w 122"/>
                    <a:gd name="T53" fmla="*/ 85 h 121"/>
                    <a:gd name="T54" fmla="*/ 11 w 122"/>
                    <a:gd name="T55" fmla="*/ 96 h 121"/>
                    <a:gd name="T56" fmla="*/ 19 w 122"/>
                    <a:gd name="T57" fmla="*/ 104 h 121"/>
                    <a:gd name="T58" fmla="*/ 27 w 122"/>
                    <a:gd name="T59" fmla="*/ 112 h 121"/>
                    <a:gd name="T60" fmla="*/ 38 w 122"/>
                    <a:gd name="T61" fmla="*/ 117 h 121"/>
                    <a:gd name="T62" fmla="*/ 49 w 122"/>
                    <a:gd name="T63" fmla="*/ 120 h 121"/>
                    <a:gd name="T64" fmla="*/ 61 w 122"/>
                    <a:gd name="T65" fmla="*/ 121 h 121"/>
                    <a:gd name="T66" fmla="*/ 73 w 122"/>
                    <a:gd name="T67" fmla="*/ 120 h 121"/>
                    <a:gd name="T68" fmla="*/ 85 w 122"/>
                    <a:gd name="T69" fmla="*/ 117 h 121"/>
                    <a:gd name="T70" fmla="*/ 95 w 122"/>
                    <a:gd name="T71" fmla="*/ 112 h 121"/>
                    <a:gd name="T72" fmla="*/ 104 w 122"/>
                    <a:gd name="T73" fmla="*/ 104 h 121"/>
                    <a:gd name="T74" fmla="*/ 112 w 122"/>
                    <a:gd name="T75" fmla="*/ 96 h 121"/>
                    <a:gd name="T76" fmla="*/ 117 w 122"/>
                    <a:gd name="T77" fmla="*/ 85 h 121"/>
                    <a:gd name="T78" fmla="*/ 121 w 122"/>
                    <a:gd name="T79" fmla="*/ 73 h 121"/>
                    <a:gd name="T80" fmla="*/ 122 w 122"/>
                    <a:gd name="T81" fmla="*/ 61 h 121"/>
                    <a:gd name="T82" fmla="*/ 121 w 122"/>
                    <a:gd name="T83" fmla="*/ 48 h 121"/>
                    <a:gd name="T84" fmla="*/ 117 w 122"/>
                    <a:gd name="T85" fmla="*/ 38 h 121"/>
                    <a:gd name="T86" fmla="*/ 112 w 122"/>
                    <a:gd name="T87" fmla="*/ 27 h 121"/>
                    <a:gd name="T88" fmla="*/ 104 w 122"/>
                    <a:gd name="T89" fmla="*/ 18 h 121"/>
                    <a:gd name="T90" fmla="*/ 95 w 122"/>
                    <a:gd name="T91" fmla="*/ 11 h 121"/>
                    <a:gd name="T92" fmla="*/ 85 w 122"/>
                    <a:gd name="T93" fmla="*/ 4 h 121"/>
                    <a:gd name="T94" fmla="*/ 73 w 122"/>
                    <a:gd name="T95" fmla="*/ 1 h 121"/>
                    <a:gd name="T96" fmla="*/ 61 w 122"/>
                    <a:gd name="T9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2" h="121">
                      <a:moveTo>
                        <a:pt x="61" y="97"/>
                      </a:moveTo>
                      <a:lnTo>
                        <a:pt x="54" y="96"/>
                      </a:lnTo>
                      <a:lnTo>
                        <a:pt x="47" y="93"/>
                      </a:lnTo>
                      <a:lnTo>
                        <a:pt x="41" y="90"/>
                      </a:lnTo>
                      <a:lnTo>
                        <a:pt x="36" y="86"/>
                      </a:lnTo>
                      <a:lnTo>
                        <a:pt x="31" y="81"/>
                      </a:lnTo>
                      <a:lnTo>
                        <a:pt x="28" y="75"/>
                      </a:lnTo>
                      <a:lnTo>
                        <a:pt x="26" y="68"/>
                      </a:lnTo>
                      <a:lnTo>
                        <a:pt x="26" y="61"/>
                      </a:lnTo>
                      <a:lnTo>
                        <a:pt x="26" y="54"/>
                      </a:lnTo>
                      <a:lnTo>
                        <a:pt x="28" y="47"/>
                      </a:lnTo>
                      <a:lnTo>
                        <a:pt x="31" y="41"/>
                      </a:lnTo>
                      <a:lnTo>
                        <a:pt x="36" y="35"/>
                      </a:lnTo>
                      <a:lnTo>
                        <a:pt x="41" y="31"/>
                      </a:lnTo>
                      <a:lnTo>
                        <a:pt x="47" y="28"/>
                      </a:lnTo>
                      <a:lnTo>
                        <a:pt x="54" y="26"/>
                      </a:lnTo>
                      <a:lnTo>
                        <a:pt x="61" y="25"/>
                      </a:lnTo>
                      <a:lnTo>
                        <a:pt x="68" y="26"/>
                      </a:lnTo>
                      <a:lnTo>
                        <a:pt x="75" y="28"/>
                      </a:lnTo>
                      <a:lnTo>
                        <a:pt x="81" y="31"/>
                      </a:lnTo>
                      <a:lnTo>
                        <a:pt x="86" y="35"/>
                      </a:lnTo>
                      <a:lnTo>
                        <a:pt x="90" y="41"/>
                      </a:lnTo>
                      <a:lnTo>
                        <a:pt x="94" y="47"/>
                      </a:lnTo>
                      <a:lnTo>
                        <a:pt x="96" y="54"/>
                      </a:lnTo>
                      <a:lnTo>
                        <a:pt x="97" y="61"/>
                      </a:lnTo>
                      <a:lnTo>
                        <a:pt x="96" y="68"/>
                      </a:lnTo>
                      <a:lnTo>
                        <a:pt x="94" y="75"/>
                      </a:lnTo>
                      <a:lnTo>
                        <a:pt x="90" y="81"/>
                      </a:lnTo>
                      <a:lnTo>
                        <a:pt x="86" y="86"/>
                      </a:lnTo>
                      <a:lnTo>
                        <a:pt x="81" y="90"/>
                      </a:lnTo>
                      <a:lnTo>
                        <a:pt x="75" y="93"/>
                      </a:lnTo>
                      <a:lnTo>
                        <a:pt x="68" y="96"/>
                      </a:lnTo>
                      <a:lnTo>
                        <a:pt x="61" y="97"/>
                      </a:lnTo>
                      <a:close/>
                      <a:moveTo>
                        <a:pt x="61" y="0"/>
                      </a:move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3" y="2"/>
                      </a:lnTo>
                      <a:lnTo>
                        <a:pt x="38" y="4"/>
                      </a:lnTo>
                      <a:lnTo>
                        <a:pt x="32" y="8"/>
                      </a:lnTo>
                      <a:lnTo>
                        <a:pt x="27" y="11"/>
                      </a:lnTo>
                      <a:lnTo>
                        <a:pt x="23" y="14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1" y="27"/>
                      </a:lnTo>
                      <a:lnTo>
                        <a:pt x="8" y="32"/>
                      </a:lnTo>
                      <a:lnTo>
                        <a:pt x="5" y="38"/>
                      </a:lnTo>
                      <a:lnTo>
                        <a:pt x="3" y="43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3"/>
                      </a:lnTo>
                      <a:lnTo>
                        <a:pt x="3" y="79"/>
                      </a:lnTo>
                      <a:lnTo>
                        <a:pt x="5" y="85"/>
                      </a:lnTo>
                      <a:lnTo>
                        <a:pt x="8" y="90"/>
                      </a:lnTo>
                      <a:lnTo>
                        <a:pt x="11" y="96"/>
                      </a:lnTo>
                      <a:lnTo>
                        <a:pt x="14" y="100"/>
                      </a:lnTo>
                      <a:lnTo>
                        <a:pt x="19" y="104"/>
                      </a:lnTo>
                      <a:lnTo>
                        <a:pt x="23" y="108"/>
                      </a:lnTo>
                      <a:lnTo>
                        <a:pt x="27" y="112"/>
                      </a:lnTo>
                      <a:lnTo>
                        <a:pt x="32" y="115"/>
                      </a:lnTo>
                      <a:lnTo>
                        <a:pt x="38" y="117"/>
                      </a:lnTo>
                      <a:lnTo>
                        <a:pt x="43" y="119"/>
                      </a:lnTo>
                      <a:lnTo>
                        <a:pt x="49" y="120"/>
                      </a:lnTo>
                      <a:lnTo>
                        <a:pt x="55" y="121"/>
                      </a:lnTo>
                      <a:lnTo>
                        <a:pt x="61" y="121"/>
                      </a:lnTo>
                      <a:lnTo>
                        <a:pt x="68" y="121"/>
                      </a:lnTo>
                      <a:lnTo>
                        <a:pt x="73" y="120"/>
                      </a:lnTo>
                      <a:lnTo>
                        <a:pt x="80" y="119"/>
                      </a:lnTo>
                      <a:lnTo>
                        <a:pt x="85" y="117"/>
                      </a:lnTo>
                      <a:lnTo>
                        <a:pt x="90" y="115"/>
                      </a:lnTo>
                      <a:lnTo>
                        <a:pt x="95" y="112"/>
                      </a:lnTo>
                      <a:lnTo>
                        <a:pt x="100" y="108"/>
                      </a:lnTo>
                      <a:lnTo>
                        <a:pt x="104" y="104"/>
                      </a:lnTo>
                      <a:lnTo>
                        <a:pt x="108" y="100"/>
                      </a:lnTo>
                      <a:lnTo>
                        <a:pt x="112" y="96"/>
                      </a:lnTo>
                      <a:lnTo>
                        <a:pt x="115" y="90"/>
                      </a:lnTo>
                      <a:lnTo>
                        <a:pt x="117" y="85"/>
                      </a:lnTo>
                      <a:lnTo>
                        <a:pt x="119" y="79"/>
                      </a:lnTo>
                      <a:lnTo>
                        <a:pt x="121" y="73"/>
                      </a:lnTo>
                      <a:lnTo>
                        <a:pt x="122" y="67"/>
                      </a:lnTo>
                      <a:lnTo>
                        <a:pt x="122" y="61"/>
                      </a:lnTo>
                      <a:lnTo>
                        <a:pt x="122" y="55"/>
                      </a:lnTo>
                      <a:lnTo>
                        <a:pt x="121" y="48"/>
                      </a:lnTo>
                      <a:lnTo>
                        <a:pt x="119" y="43"/>
                      </a:lnTo>
                      <a:lnTo>
                        <a:pt x="117" y="38"/>
                      </a:lnTo>
                      <a:lnTo>
                        <a:pt x="115" y="32"/>
                      </a:lnTo>
                      <a:lnTo>
                        <a:pt x="112" y="27"/>
                      </a:lnTo>
                      <a:lnTo>
                        <a:pt x="108" y="23"/>
                      </a:lnTo>
                      <a:lnTo>
                        <a:pt x="104" y="18"/>
                      </a:lnTo>
                      <a:lnTo>
                        <a:pt x="100" y="14"/>
                      </a:lnTo>
                      <a:lnTo>
                        <a:pt x="95" y="11"/>
                      </a:lnTo>
                      <a:lnTo>
                        <a:pt x="90" y="8"/>
                      </a:lnTo>
                      <a:lnTo>
                        <a:pt x="85" y="4"/>
                      </a:lnTo>
                      <a:lnTo>
                        <a:pt x="80" y="2"/>
                      </a:lnTo>
                      <a:lnTo>
                        <a:pt x="73" y="1"/>
                      </a:lnTo>
                      <a:lnTo>
                        <a:pt x="68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îSḷíḋè">
                  <a:extLst>
                    <a:ext uri="{FF2B5EF4-FFF2-40B4-BE49-F238E27FC236}">
                      <a16:creationId xmlns:a16="http://schemas.microsoft.com/office/drawing/2014/main" id="{3C6B8E59-F70C-410B-8CC0-FAE860097B83}"/>
                    </a:ext>
                  </a:extLst>
                </p:cNvPr>
                <p:cNvSpPr/>
                <p:nvPr/>
              </p:nvSpPr>
              <p:spPr bwMode="auto">
                <a:xfrm>
                  <a:off x="1547813" y="3330576"/>
                  <a:ext cx="212725" cy="212725"/>
                </a:xfrm>
                <a:custGeom>
                  <a:avLst/>
                  <a:gdLst>
                    <a:gd name="T0" fmla="*/ 407 w 535"/>
                    <a:gd name="T1" fmla="*/ 408 h 536"/>
                    <a:gd name="T2" fmla="*/ 367 w 535"/>
                    <a:gd name="T3" fmla="*/ 436 h 536"/>
                    <a:gd name="T4" fmla="*/ 330 w 535"/>
                    <a:gd name="T5" fmla="*/ 452 h 536"/>
                    <a:gd name="T6" fmla="*/ 321 w 535"/>
                    <a:gd name="T7" fmla="*/ 465 h 536"/>
                    <a:gd name="T8" fmla="*/ 217 w 535"/>
                    <a:gd name="T9" fmla="*/ 461 h 536"/>
                    <a:gd name="T10" fmla="*/ 199 w 535"/>
                    <a:gd name="T11" fmla="*/ 449 h 536"/>
                    <a:gd name="T12" fmla="*/ 163 w 535"/>
                    <a:gd name="T13" fmla="*/ 432 h 536"/>
                    <a:gd name="T14" fmla="*/ 134 w 535"/>
                    <a:gd name="T15" fmla="*/ 409 h 536"/>
                    <a:gd name="T16" fmla="*/ 82 w 535"/>
                    <a:gd name="T17" fmla="*/ 433 h 536"/>
                    <a:gd name="T18" fmla="*/ 75 w 535"/>
                    <a:gd name="T19" fmla="*/ 316 h 536"/>
                    <a:gd name="T20" fmla="*/ 72 w 535"/>
                    <a:gd name="T21" fmla="*/ 287 h 536"/>
                    <a:gd name="T22" fmla="*/ 72 w 535"/>
                    <a:gd name="T23" fmla="*/ 246 h 536"/>
                    <a:gd name="T24" fmla="*/ 75 w 535"/>
                    <a:gd name="T25" fmla="*/ 217 h 536"/>
                    <a:gd name="T26" fmla="*/ 82 w 535"/>
                    <a:gd name="T27" fmla="*/ 99 h 536"/>
                    <a:gd name="T28" fmla="*/ 134 w 535"/>
                    <a:gd name="T29" fmla="*/ 124 h 536"/>
                    <a:gd name="T30" fmla="*/ 163 w 535"/>
                    <a:gd name="T31" fmla="*/ 101 h 536"/>
                    <a:gd name="T32" fmla="*/ 199 w 535"/>
                    <a:gd name="T33" fmla="*/ 84 h 536"/>
                    <a:gd name="T34" fmla="*/ 217 w 535"/>
                    <a:gd name="T35" fmla="*/ 72 h 536"/>
                    <a:gd name="T36" fmla="*/ 321 w 535"/>
                    <a:gd name="T37" fmla="*/ 68 h 536"/>
                    <a:gd name="T38" fmla="*/ 330 w 535"/>
                    <a:gd name="T39" fmla="*/ 81 h 536"/>
                    <a:gd name="T40" fmla="*/ 367 w 535"/>
                    <a:gd name="T41" fmla="*/ 97 h 536"/>
                    <a:gd name="T42" fmla="*/ 407 w 535"/>
                    <a:gd name="T43" fmla="*/ 124 h 536"/>
                    <a:gd name="T44" fmla="*/ 505 w 535"/>
                    <a:gd name="T45" fmla="*/ 188 h 536"/>
                    <a:gd name="T46" fmla="*/ 458 w 535"/>
                    <a:gd name="T47" fmla="*/ 221 h 536"/>
                    <a:gd name="T48" fmla="*/ 463 w 535"/>
                    <a:gd name="T49" fmla="*/ 256 h 536"/>
                    <a:gd name="T50" fmla="*/ 461 w 535"/>
                    <a:gd name="T51" fmla="*/ 297 h 536"/>
                    <a:gd name="T52" fmla="*/ 462 w 535"/>
                    <a:gd name="T53" fmla="*/ 319 h 536"/>
                    <a:gd name="T54" fmla="*/ 528 w 535"/>
                    <a:gd name="T55" fmla="*/ 329 h 536"/>
                    <a:gd name="T56" fmla="*/ 489 w 535"/>
                    <a:gd name="T57" fmla="*/ 276 h 536"/>
                    <a:gd name="T58" fmla="*/ 486 w 535"/>
                    <a:gd name="T59" fmla="*/ 238 h 536"/>
                    <a:gd name="T60" fmla="*/ 534 w 535"/>
                    <a:gd name="T61" fmla="*/ 197 h 536"/>
                    <a:gd name="T62" fmla="*/ 467 w 535"/>
                    <a:gd name="T63" fmla="*/ 74 h 536"/>
                    <a:gd name="T64" fmla="*/ 455 w 535"/>
                    <a:gd name="T65" fmla="*/ 70 h 536"/>
                    <a:gd name="T66" fmla="*/ 380 w 535"/>
                    <a:gd name="T67" fmla="*/ 74 h 536"/>
                    <a:gd name="T68" fmla="*/ 346 w 535"/>
                    <a:gd name="T69" fmla="*/ 8 h 536"/>
                    <a:gd name="T70" fmla="*/ 205 w 535"/>
                    <a:gd name="T71" fmla="*/ 0 h 536"/>
                    <a:gd name="T72" fmla="*/ 192 w 535"/>
                    <a:gd name="T73" fmla="*/ 13 h 536"/>
                    <a:gd name="T74" fmla="*/ 143 w 535"/>
                    <a:gd name="T75" fmla="*/ 84 h 536"/>
                    <a:gd name="T76" fmla="*/ 74 w 535"/>
                    <a:gd name="T77" fmla="*/ 70 h 536"/>
                    <a:gd name="T78" fmla="*/ 0 w 535"/>
                    <a:gd name="T79" fmla="*/ 191 h 536"/>
                    <a:gd name="T80" fmla="*/ 49 w 535"/>
                    <a:gd name="T81" fmla="*/ 229 h 536"/>
                    <a:gd name="T82" fmla="*/ 46 w 535"/>
                    <a:gd name="T83" fmla="*/ 266 h 536"/>
                    <a:gd name="T84" fmla="*/ 48 w 535"/>
                    <a:gd name="T85" fmla="*/ 303 h 536"/>
                    <a:gd name="T86" fmla="*/ 0 w 535"/>
                    <a:gd name="T87" fmla="*/ 340 h 536"/>
                    <a:gd name="T88" fmla="*/ 73 w 535"/>
                    <a:gd name="T89" fmla="*/ 463 h 536"/>
                    <a:gd name="T90" fmla="*/ 143 w 535"/>
                    <a:gd name="T91" fmla="*/ 449 h 536"/>
                    <a:gd name="T92" fmla="*/ 192 w 535"/>
                    <a:gd name="T93" fmla="*/ 523 h 536"/>
                    <a:gd name="T94" fmla="*/ 205 w 535"/>
                    <a:gd name="T95" fmla="*/ 536 h 536"/>
                    <a:gd name="T96" fmla="*/ 346 w 535"/>
                    <a:gd name="T97" fmla="*/ 528 h 536"/>
                    <a:gd name="T98" fmla="*/ 364 w 535"/>
                    <a:gd name="T99" fmla="*/ 467 h 536"/>
                    <a:gd name="T100" fmla="*/ 409 w 535"/>
                    <a:gd name="T101" fmla="*/ 437 h 536"/>
                    <a:gd name="T102" fmla="*/ 458 w 535"/>
                    <a:gd name="T103" fmla="*/ 463 h 536"/>
                    <a:gd name="T104" fmla="*/ 467 w 535"/>
                    <a:gd name="T105" fmla="*/ 459 h 536"/>
                    <a:gd name="T106" fmla="*/ 535 w 535"/>
                    <a:gd name="T107" fmla="*/ 335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5" h="536">
                      <a:moveTo>
                        <a:pt x="453" y="433"/>
                      </a:moveTo>
                      <a:lnTo>
                        <a:pt x="414" y="410"/>
                      </a:lnTo>
                      <a:lnTo>
                        <a:pt x="410" y="409"/>
                      </a:lnTo>
                      <a:lnTo>
                        <a:pt x="407" y="408"/>
                      </a:lnTo>
                      <a:lnTo>
                        <a:pt x="403" y="409"/>
                      </a:lnTo>
                      <a:lnTo>
                        <a:pt x="399" y="411"/>
                      </a:lnTo>
                      <a:lnTo>
                        <a:pt x="383" y="424"/>
                      </a:lnTo>
                      <a:lnTo>
                        <a:pt x="367" y="436"/>
                      </a:lnTo>
                      <a:lnTo>
                        <a:pt x="359" y="441"/>
                      </a:lnTo>
                      <a:lnTo>
                        <a:pt x="350" y="446"/>
                      </a:lnTo>
                      <a:lnTo>
                        <a:pt x="340" y="449"/>
                      </a:lnTo>
                      <a:lnTo>
                        <a:pt x="330" y="452"/>
                      </a:lnTo>
                      <a:lnTo>
                        <a:pt x="326" y="454"/>
                      </a:lnTo>
                      <a:lnTo>
                        <a:pt x="323" y="457"/>
                      </a:lnTo>
                      <a:lnTo>
                        <a:pt x="321" y="461"/>
                      </a:lnTo>
                      <a:lnTo>
                        <a:pt x="321" y="465"/>
                      </a:lnTo>
                      <a:lnTo>
                        <a:pt x="321" y="511"/>
                      </a:lnTo>
                      <a:lnTo>
                        <a:pt x="218" y="511"/>
                      </a:lnTo>
                      <a:lnTo>
                        <a:pt x="218" y="465"/>
                      </a:lnTo>
                      <a:lnTo>
                        <a:pt x="217" y="461"/>
                      </a:lnTo>
                      <a:lnTo>
                        <a:pt x="216" y="457"/>
                      </a:lnTo>
                      <a:lnTo>
                        <a:pt x="213" y="454"/>
                      </a:lnTo>
                      <a:lnTo>
                        <a:pt x="208" y="452"/>
                      </a:lnTo>
                      <a:lnTo>
                        <a:pt x="199" y="449"/>
                      </a:lnTo>
                      <a:lnTo>
                        <a:pt x="189" y="446"/>
                      </a:lnTo>
                      <a:lnTo>
                        <a:pt x="180" y="441"/>
                      </a:lnTo>
                      <a:lnTo>
                        <a:pt x="172" y="437"/>
                      </a:lnTo>
                      <a:lnTo>
                        <a:pt x="163" y="432"/>
                      </a:lnTo>
                      <a:lnTo>
                        <a:pt x="155" y="425"/>
                      </a:lnTo>
                      <a:lnTo>
                        <a:pt x="146" y="419"/>
                      </a:lnTo>
                      <a:lnTo>
                        <a:pt x="137" y="411"/>
                      </a:lnTo>
                      <a:lnTo>
                        <a:pt x="134" y="409"/>
                      </a:lnTo>
                      <a:lnTo>
                        <a:pt x="130" y="408"/>
                      </a:lnTo>
                      <a:lnTo>
                        <a:pt x="126" y="409"/>
                      </a:lnTo>
                      <a:lnTo>
                        <a:pt x="122" y="410"/>
                      </a:lnTo>
                      <a:lnTo>
                        <a:pt x="82" y="433"/>
                      </a:lnTo>
                      <a:lnTo>
                        <a:pt x="30" y="344"/>
                      </a:lnTo>
                      <a:lnTo>
                        <a:pt x="70" y="321"/>
                      </a:lnTo>
                      <a:lnTo>
                        <a:pt x="73" y="319"/>
                      </a:lnTo>
                      <a:lnTo>
                        <a:pt x="75" y="316"/>
                      </a:lnTo>
                      <a:lnTo>
                        <a:pt x="75" y="311"/>
                      </a:lnTo>
                      <a:lnTo>
                        <a:pt x="75" y="307"/>
                      </a:lnTo>
                      <a:lnTo>
                        <a:pt x="74" y="297"/>
                      </a:lnTo>
                      <a:lnTo>
                        <a:pt x="72" y="287"/>
                      </a:lnTo>
                      <a:lnTo>
                        <a:pt x="72" y="277"/>
                      </a:lnTo>
                      <a:lnTo>
                        <a:pt x="71" y="266"/>
                      </a:lnTo>
                      <a:lnTo>
                        <a:pt x="72" y="257"/>
                      </a:lnTo>
                      <a:lnTo>
                        <a:pt x="72" y="246"/>
                      </a:lnTo>
                      <a:lnTo>
                        <a:pt x="74" y="236"/>
                      </a:lnTo>
                      <a:lnTo>
                        <a:pt x="75" y="226"/>
                      </a:lnTo>
                      <a:lnTo>
                        <a:pt x="76" y="221"/>
                      </a:lnTo>
                      <a:lnTo>
                        <a:pt x="75" y="217"/>
                      </a:lnTo>
                      <a:lnTo>
                        <a:pt x="73" y="214"/>
                      </a:lnTo>
                      <a:lnTo>
                        <a:pt x="70" y="212"/>
                      </a:lnTo>
                      <a:lnTo>
                        <a:pt x="30" y="188"/>
                      </a:lnTo>
                      <a:lnTo>
                        <a:pt x="82" y="99"/>
                      </a:lnTo>
                      <a:lnTo>
                        <a:pt x="122" y="122"/>
                      </a:lnTo>
                      <a:lnTo>
                        <a:pt x="126" y="124"/>
                      </a:lnTo>
                      <a:lnTo>
                        <a:pt x="130" y="124"/>
                      </a:lnTo>
                      <a:lnTo>
                        <a:pt x="134" y="124"/>
                      </a:lnTo>
                      <a:lnTo>
                        <a:pt x="137" y="121"/>
                      </a:lnTo>
                      <a:lnTo>
                        <a:pt x="146" y="114"/>
                      </a:lnTo>
                      <a:lnTo>
                        <a:pt x="155" y="106"/>
                      </a:lnTo>
                      <a:lnTo>
                        <a:pt x="163" y="101"/>
                      </a:lnTo>
                      <a:lnTo>
                        <a:pt x="172" y="96"/>
                      </a:lnTo>
                      <a:lnTo>
                        <a:pt x="180" y="91"/>
                      </a:lnTo>
                      <a:lnTo>
                        <a:pt x="189" y="87"/>
                      </a:lnTo>
                      <a:lnTo>
                        <a:pt x="199" y="84"/>
                      </a:lnTo>
                      <a:lnTo>
                        <a:pt x="208" y="81"/>
                      </a:lnTo>
                      <a:lnTo>
                        <a:pt x="213" y="78"/>
                      </a:lnTo>
                      <a:lnTo>
                        <a:pt x="215" y="76"/>
                      </a:lnTo>
                      <a:lnTo>
                        <a:pt x="217" y="72"/>
                      </a:lnTo>
                      <a:lnTo>
                        <a:pt x="218" y="68"/>
                      </a:lnTo>
                      <a:lnTo>
                        <a:pt x="218" y="26"/>
                      </a:lnTo>
                      <a:lnTo>
                        <a:pt x="321" y="26"/>
                      </a:lnTo>
                      <a:lnTo>
                        <a:pt x="321" y="68"/>
                      </a:lnTo>
                      <a:lnTo>
                        <a:pt x="321" y="72"/>
                      </a:lnTo>
                      <a:lnTo>
                        <a:pt x="323" y="76"/>
                      </a:lnTo>
                      <a:lnTo>
                        <a:pt x="326" y="78"/>
                      </a:lnTo>
                      <a:lnTo>
                        <a:pt x="330" y="81"/>
                      </a:lnTo>
                      <a:lnTo>
                        <a:pt x="340" y="84"/>
                      </a:lnTo>
                      <a:lnTo>
                        <a:pt x="350" y="87"/>
                      </a:lnTo>
                      <a:lnTo>
                        <a:pt x="360" y="91"/>
                      </a:lnTo>
                      <a:lnTo>
                        <a:pt x="367" y="97"/>
                      </a:lnTo>
                      <a:lnTo>
                        <a:pt x="383" y="107"/>
                      </a:lnTo>
                      <a:lnTo>
                        <a:pt x="399" y="121"/>
                      </a:lnTo>
                      <a:lnTo>
                        <a:pt x="403" y="124"/>
                      </a:lnTo>
                      <a:lnTo>
                        <a:pt x="407" y="124"/>
                      </a:lnTo>
                      <a:lnTo>
                        <a:pt x="410" y="124"/>
                      </a:lnTo>
                      <a:lnTo>
                        <a:pt x="414" y="122"/>
                      </a:lnTo>
                      <a:lnTo>
                        <a:pt x="453" y="99"/>
                      </a:lnTo>
                      <a:lnTo>
                        <a:pt x="505" y="188"/>
                      </a:lnTo>
                      <a:lnTo>
                        <a:pt x="465" y="212"/>
                      </a:lnTo>
                      <a:lnTo>
                        <a:pt x="462" y="214"/>
                      </a:lnTo>
                      <a:lnTo>
                        <a:pt x="460" y="217"/>
                      </a:lnTo>
                      <a:lnTo>
                        <a:pt x="458" y="221"/>
                      </a:lnTo>
                      <a:lnTo>
                        <a:pt x="458" y="226"/>
                      </a:lnTo>
                      <a:lnTo>
                        <a:pt x="461" y="235"/>
                      </a:lnTo>
                      <a:lnTo>
                        <a:pt x="462" y="246"/>
                      </a:lnTo>
                      <a:lnTo>
                        <a:pt x="463" y="256"/>
                      </a:lnTo>
                      <a:lnTo>
                        <a:pt x="463" y="266"/>
                      </a:lnTo>
                      <a:lnTo>
                        <a:pt x="463" y="277"/>
                      </a:lnTo>
                      <a:lnTo>
                        <a:pt x="462" y="287"/>
                      </a:lnTo>
                      <a:lnTo>
                        <a:pt x="461" y="297"/>
                      </a:lnTo>
                      <a:lnTo>
                        <a:pt x="458" y="307"/>
                      </a:lnTo>
                      <a:lnTo>
                        <a:pt x="458" y="311"/>
                      </a:lnTo>
                      <a:lnTo>
                        <a:pt x="460" y="316"/>
                      </a:lnTo>
                      <a:lnTo>
                        <a:pt x="462" y="319"/>
                      </a:lnTo>
                      <a:lnTo>
                        <a:pt x="465" y="321"/>
                      </a:lnTo>
                      <a:lnTo>
                        <a:pt x="505" y="344"/>
                      </a:lnTo>
                      <a:lnTo>
                        <a:pt x="453" y="433"/>
                      </a:lnTo>
                      <a:close/>
                      <a:moveTo>
                        <a:pt x="528" y="329"/>
                      </a:moveTo>
                      <a:lnTo>
                        <a:pt x="485" y="303"/>
                      </a:lnTo>
                      <a:lnTo>
                        <a:pt x="486" y="294"/>
                      </a:lnTo>
                      <a:lnTo>
                        <a:pt x="487" y="285"/>
                      </a:lnTo>
                      <a:lnTo>
                        <a:pt x="489" y="276"/>
                      </a:lnTo>
                      <a:lnTo>
                        <a:pt x="489" y="266"/>
                      </a:lnTo>
                      <a:lnTo>
                        <a:pt x="489" y="257"/>
                      </a:lnTo>
                      <a:lnTo>
                        <a:pt x="487" y="248"/>
                      </a:lnTo>
                      <a:lnTo>
                        <a:pt x="486" y="238"/>
                      </a:lnTo>
                      <a:lnTo>
                        <a:pt x="485" y="229"/>
                      </a:lnTo>
                      <a:lnTo>
                        <a:pt x="528" y="205"/>
                      </a:lnTo>
                      <a:lnTo>
                        <a:pt x="531" y="202"/>
                      </a:lnTo>
                      <a:lnTo>
                        <a:pt x="534" y="197"/>
                      </a:lnTo>
                      <a:lnTo>
                        <a:pt x="535" y="192"/>
                      </a:lnTo>
                      <a:lnTo>
                        <a:pt x="533" y="187"/>
                      </a:lnTo>
                      <a:lnTo>
                        <a:pt x="468" y="76"/>
                      </a:lnTo>
                      <a:lnTo>
                        <a:pt x="467" y="74"/>
                      </a:lnTo>
                      <a:lnTo>
                        <a:pt x="465" y="72"/>
                      </a:lnTo>
                      <a:lnTo>
                        <a:pt x="463" y="71"/>
                      </a:lnTo>
                      <a:lnTo>
                        <a:pt x="461" y="70"/>
                      </a:lnTo>
                      <a:lnTo>
                        <a:pt x="455" y="70"/>
                      </a:lnTo>
                      <a:lnTo>
                        <a:pt x="451" y="71"/>
                      </a:lnTo>
                      <a:lnTo>
                        <a:pt x="409" y="96"/>
                      </a:lnTo>
                      <a:lnTo>
                        <a:pt x="395" y="85"/>
                      </a:lnTo>
                      <a:lnTo>
                        <a:pt x="380" y="74"/>
                      </a:lnTo>
                      <a:lnTo>
                        <a:pt x="364" y="66"/>
                      </a:lnTo>
                      <a:lnTo>
                        <a:pt x="347" y="59"/>
                      </a:lnTo>
                      <a:lnTo>
                        <a:pt x="347" y="13"/>
                      </a:lnTo>
                      <a:lnTo>
                        <a:pt x="346" y="8"/>
                      </a:lnTo>
                      <a:lnTo>
                        <a:pt x="342" y="4"/>
                      </a:lnTo>
                      <a:lnTo>
                        <a:pt x="338" y="1"/>
                      </a:lnTo>
                      <a:lnTo>
                        <a:pt x="334" y="0"/>
                      </a:lnTo>
                      <a:lnTo>
                        <a:pt x="205" y="0"/>
                      </a:lnTo>
                      <a:lnTo>
                        <a:pt x="200" y="1"/>
                      </a:lnTo>
                      <a:lnTo>
                        <a:pt x="196" y="4"/>
                      </a:lnTo>
                      <a:lnTo>
                        <a:pt x="193" y="8"/>
                      </a:lnTo>
                      <a:lnTo>
                        <a:pt x="192" y="13"/>
                      </a:lnTo>
                      <a:lnTo>
                        <a:pt x="192" y="59"/>
                      </a:lnTo>
                      <a:lnTo>
                        <a:pt x="175" y="66"/>
                      </a:lnTo>
                      <a:lnTo>
                        <a:pt x="159" y="73"/>
                      </a:lnTo>
                      <a:lnTo>
                        <a:pt x="143" y="84"/>
                      </a:lnTo>
                      <a:lnTo>
                        <a:pt x="127" y="96"/>
                      </a:lnTo>
                      <a:lnTo>
                        <a:pt x="84" y="71"/>
                      </a:lnTo>
                      <a:lnTo>
                        <a:pt x="78" y="70"/>
                      </a:lnTo>
                      <a:lnTo>
                        <a:pt x="74" y="70"/>
                      </a:lnTo>
                      <a:lnTo>
                        <a:pt x="70" y="72"/>
                      </a:lnTo>
                      <a:lnTo>
                        <a:pt x="67" y="76"/>
                      </a:lnTo>
                      <a:lnTo>
                        <a:pt x="2" y="187"/>
                      </a:lnTo>
                      <a:lnTo>
                        <a:pt x="0" y="191"/>
                      </a:lnTo>
                      <a:lnTo>
                        <a:pt x="0" y="197"/>
                      </a:lnTo>
                      <a:lnTo>
                        <a:pt x="2" y="201"/>
                      </a:lnTo>
                      <a:lnTo>
                        <a:pt x="6" y="205"/>
                      </a:lnTo>
                      <a:lnTo>
                        <a:pt x="49" y="229"/>
                      </a:lnTo>
                      <a:lnTo>
                        <a:pt x="47" y="238"/>
                      </a:lnTo>
                      <a:lnTo>
                        <a:pt x="46" y="248"/>
                      </a:lnTo>
                      <a:lnTo>
                        <a:pt x="46" y="257"/>
                      </a:lnTo>
                      <a:lnTo>
                        <a:pt x="46" y="266"/>
                      </a:lnTo>
                      <a:lnTo>
                        <a:pt x="46" y="276"/>
                      </a:lnTo>
                      <a:lnTo>
                        <a:pt x="46" y="285"/>
                      </a:lnTo>
                      <a:lnTo>
                        <a:pt x="47" y="294"/>
                      </a:lnTo>
                      <a:lnTo>
                        <a:pt x="48" y="303"/>
                      </a:lnTo>
                      <a:lnTo>
                        <a:pt x="6" y="329"/>
                      </a:lnTo>
                      <a:lnTo>
                        <a:pt x="2" y="332"/>
                      </a:lnTo>
                      <a:lnTo>
                        <a:pt x="0" y="335"/>
                      </a:lnTo>
                      <a:lnTo>
                        <a:pt x="0" y="340"/>
                      </a:lnTo>
                      <a:lnTo>
                        <a:pt x="1" y="345"/>
                      </a:lnTo>
                      <a:lnTo>
                        <a:pt x="65" y="457"/>
                      </a:lnTo>
                      <a:lnTo>
                        <a:pt x="69" y="461"/>
                      </a:lnTo>
                      <a:lnTo>
                        <a:pt x="73" y="463"/>
                      </a:lnTo>
                      <a:lnTo>
                        <a:pt x="78" y="463"/>
                      </a:lnTo>
                      <a:lnTo>
                        <a:pt x="83" y="461"/>
                      </a:lnTo>
                      <a:lnTo>
                        <a:pt x="127" y="437"/>
                      </a:lnTo>
                      <a:lnTo>
                        <a:pt x="143" y="449"/>
                      </a:lnTo>
                      <a:lnTo>
                        <a:pt x="159" y="459"/>
                      </a:lnTo>
                      <a:lnTo>
                        <a:pt x="175" y="467"/>
                      </a:lnTo>
                      <a:lnTo>
                        <a:pt x="192" y="474"/>
                      </a:lnTo>
                      <a:lnTo>
                        <a:pt x="192" y="523"/>
                      </a:lnTo>
                      <a:lnTo>
                        <a:pt x="193" y="528"/>
                      </a:lnTo>
                      <a:lnTo>
                        <a:pt x="196" y="533"/>
                      </a:lnTo>
                      <a:lnTo>
                        <a:pt x="200" y="535"/>
                      </a:lnTo>
                      <a:lnTo>
                        <a:pt x="205" y="536"/>
                      </a:lnTo>
                      <a:lnTo>
                        <a:pt x="334" y="536"/>
                      </a:lnTo>
                      <a:lnTo>
                        <a:pt x="338" y="535"/>
                      </a:lnTo>
                      <a:lnTo>
                        <a:pt x="342" y="533"/>
                      </a:lnTo>
                      <a:lnTo>
                        <a:pt x="346" y="528"/>
                      </a:lnTo>
                      <a:lnTo>
                        <a:pt x="347" y="523"/>
                      </a:lnTo>
                      <a:lnTo>
                        <a:pt x="347" y="474"/>
                      </a:lnTo>
                      <a:lnTo>
                        <a:pt x="355" y="470"/>
                      </a:lnTo>
                      <a:lnTo>
                        <a:pt x="364" y="467"/>
                      </a:lnTo>
                      <a:lnTo>
                        <a:pt x="373" y="463"/>
                      </a:lnTo>
                      <a:lnTo>
                        <a:pt x="380" y="459"/>
                      </a:lnTo>
                      <a:lnTo>
                        <a:pt x="395" y="449"/>
                      </a:lnTo>
                      <a:lnTo>
                        <a:pt x="409" y="437"/>
                      </a:lnTo>
                      <a:lnTo>
                        <a:pt x="452" y="461"/>
                      </a:lnTo>
                      <a:lnTo>
                        <a:pt x="454" y="463"/>
                      </a:lnTo>
                      <a:lnTo>
                        <a:pt x="456" y="463"/>
                      </a:lnTo>
                      <a:lnTo>
                        <a:pt x="458" y="463"/>
                      </a:lnTo>
                      <a:lnTo>
                        <a:pt x="462" y="462"/>
                      </a:lnTo>
                      <a:lnTo>
                        <a:pt x="464" y="462"/>
                      </a:lnTo>
                      <a:lnTo>
                        <a:pt x="466" y="461"/>
                      </a:lnTo>
                      <a:lnTo>
                        <a:pt x="467" y="459"/>
                      </a:lnTo>
                      <a:lnTo>
                        <a:pt x="469" y="457"/>
                      </a:lnTo>
                      <a:lnTo>
                        <a:pt x="533" y="345"/>
                      </a:lnTo>
                      <a:lnTo>
                        <a:pt x="535" y="340"/>
                      </a:lnTo>
                      <a:lnTo>
                        <a:pt x="535" y="335"/>
                      </a:lnTo>
                      <a:lnTo>
                        <a:pt x="533" y="332"/>
                      </a:lnTo>
                      <a:lnTo>
                        <a:pt x="528" y="3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íṧ1íďê">
                  <a:extLst>
                    <a:ext uri="{FF2B5EF4-FFF2-40B4-BE49-F238E27FC236}">
                      <a16:creationId xmlns:a16="http://schemas.microsoft.com/office/drawing/2014/main" id="{10AAD074-8663-4495-93F9-CE376C565964}"/>
                    </a:ext>
                  </a:extLst>
                </p:cNvPr>
                <p:cNvSpPr/>
                <p:nvPr/>
              </p:nvSpPr>
              <p:spPr bwMode="auto">
                <a:xfrm>
                  <a:off x="1727201" y="3240088"/>
                  <a:ext cx="122238" cy="125413"/>
                </a:xfrm>
                <a:custGeom>
                  <a:avLst/>
                  <a:gdLst>
                    <a:gd name="T0" fmla="*/ 235 w 308"/>
                    <a:gd name="T1" fmla="*/ 227 h 315"/>
                    <a:gd name="T2" fmla="*/ 223 w 308"/>
                    <a:gd name="T3" fmla="*/ 229 h 315"/>
                    <a:gd name="T4" fmla="*/ 195 w 308"/>
                    <a:gd name="T5" fmla="*/ 248 h 315"/>
                    <a:gd name="T6" fmla="*/ 178 w 308"/>
                    <a:gd name="T7" fmla="*/ 257 h 315"/>
                    <a:gd name="T8" fmla="*/ 176 w 308"/>
                    <a:gd name="T9" fmla="*/ 289 h 315"/>
                    <a:gd name="T10" fmla="*/ 136 w 308"/>
                    <a:gd name="T11" fmla="*/ 260 h 315"/>
                    <a:gd name="T12" fmla="*/ 129 w 308"/>
                    <a:gd name="T13" fmla="*/ 253 h 315"/>
                    <a:gd name="T14" fmla="*/ 95 w 308"/>
                    <a:gd name="T15" fmla="*/ 237 h 315"/>
                    <a:gd name="T16" fmla="*/ 79 w 308"/>
                    <a:gd name="T17" fmla="*/ 226 h 315"/>
                    <a:gd name="T18" fmla="*/ 50 w 308"/>
                    <a:gd name="T19" fmla="*/ 240 h 315"/>
                    <a:gd name="T20" fmla="*/ 55 w 308"/>
                    <a:gd name="T21" fmla="*/ 192 h 315"/>
                    <a:gd name="T22" fmla="*/ 58 w 308"/>
                    <a:gd name="T23" fmla="*/ 180 h 315"/>
                    <a:gd name="T24" fmla="*/ 56 w 308"/>
                    <a:gd name="T25" fmla="*/ 145 h 315"/>
                    <a:gd name="T26" fmla="*/ 57 w 308"/>
                    <a:gd name="T27" fmla="*/ 126 h 315"/>
                    <a:gd name="T28" fmla="*/ 31 w 308"/>
                    <a:gd name="T29" fmla="*/ 108 h 315"/>
                    <a:gd name="T30" fmla="*/ 76 w 308"/>
                    <a:gd name="T31" fmla="*/ 87 h 315"/>
                    <a:gd name="T32" fmla="*/ 87 w 308"/>
                    <a:gd name="T33" fmla="*/ 84 h 315"/>
                    <a:gd name="T34" fmla="*/ 117 w 308"/>
                    <a:gd name="T35" fmla="*/ 66 h 315"/>
                    <a:gd name="T36" fmla="*/ 135 w 308"/>
                    <a:gd name="T37" fmla="*/ 57 h 315"/>
                    <a:gd name="T38" fmla="*/ 137 w 308"/>
                    <a:gd name="T39" fmla="*/ 25 h 315"/>
                    <a:gd name="T40" fmla="*/ 176 w 308"/>
                    <a:gd name="T41" fmla="*/ 53 h 315"/>
                    <a:gd name="T42" fmla="*/ 185 w 308"/>
                    <a:gd name="T43" fmla="*/ 62 h 315"/>
                    <a:gd name="T44" fmla="*/ 215 w 308"/>
                    <a:gd name="T45" fmla="*/ 77 h 315"/>
                    <a:gd name="T46" fmla="*/ 231 w 308"/>
                    <a:gd name="T47" fmla="*/ 88 h 315"/>
                    <a:gd name="T48" fmla="*/ 259 w 308"/>
                    <a:gd name="T49" fmla="*/ 76 h 315"/>
                    <a:gd name="T50" fmla="*/ 254 w 308"/>
                    <a:gd name="T51" fmla="*/ 123 h 315"/>
                    <a:gd name="T52" fmla="*/ 251 w 308"/>
                    <a:gd name="T53" fmla="*/ 134 h 315"/>
                    <a:gd name="T54" fmla="*/ 253 w 308"/>
                    <a:gd name="T55" fmla="*/ 169 h 315"/>
                    <a:gd name="T56" fmla="*/ 252 w 308"/>
                    <a:gd name="T57" fmla="*/ 188 h 315"/>
                    <a:gd name="T58" fmla="*/ 278 w 308"/>
                    <a:gd name="T59" fmla="*/ 207 h 315"/>
                    <a:gd name="T60" fmla="*/ 278 w 308"/>
                    <a:gd name="T61" fmla="*/ 178 h 315"/>
                    <a:gd name="T62" fmla="*/ 279 w 308"/>
                    <a:gd name="T63" fmla="*/ 148 h 315"/>
                    <a:gd name="T64" fmla="*/ 304 w 308"/>
                    <a:gd name="T65" fmla="*/ 123 h 315"/>
                    <a:gd name="T66" fmla="*/ 308 w 308"/>
                    <a:gd name="T67" fmla="*/ 116 h 315"/>
                    <a:gd name="T68" fmla="*/ 275 w 308"/>
                    <a:gd name="T69" fmla="*/ 51 h 315"/>
                    <a:gd name="T70" fmla="*/ 269 w 308"/>
                    <a:gd name="T71" fmla="*/ 46 h 315"/>
                    <a:gd name="T72" fmla="*/ 256 w 308"/>
                    <a:gd name="T73" fmla="*/ 46 h 315"/>
                    <a:gd name="T74" fmla="*/ 218 w 308"/>
                    <a:gd name="T75" fmla="*/ 49 h 315"/>
                    <a:gd name="T76" fmla="*/ 202 w 308"/>
                    <a:gd name="T77" fmla="*/ 13 h 315"/>
                    <a:gd name="T78" fmla="*/ 193 w 308"/>
                    <a:gd name="T79" fmla="*/ 2 h 315"/>
                    <a:gd name="T80" fmla="*/ 119 w 308"/>
                    <a:gd name="T81" fmla="*/ 2 h 315"/>
                    <a:gd name="T82" fmla="*/ 112 w 308"/>
                    <a:gd name="T83" fmla="*/ 13 h 315"/>
                    <a:gd name="T84" fmla="*/ 93 w 308"/>
                    <a:gd name="T85" fmla="*/ 50 h 315"/>
                    <a:gd name="T86" fmla="*/ 52 w 308"/>
                    <a:gd name="T87" fmla="*/ 46 h 315"/>
                    <a:gd name="T88" fmla="*/ 37 w 308"/>
                    <a:gd name="T89" fmla="*/ 47 h 315"/>
                    <a:gd name="T90" fmla="*/ 1 w 308"/>
                    <a:gd name="T91" fmla="*/ 111 h 315"/>
                    <a:gd name="T92" fmla="*/ 3 w 308"/>
                    <a:gd name="T93" fmla="*/ 121 h 315"/>
                    <a:gd name="T94" fmla="*/ 31 w 308"/>
                    <a:gd name="T95" fmla="*/ 138 h 315"/>
                    <a:gd name="T96" fmla="*/ 30 w 308"/>
                    <a:gd name="T97" fmla="*/ 167 h 315"/>
                    <a:gd name="T98" fmla="*/ 4 w 308"/>
                    <a:gd name="T99" fmla="*/ 193 h 315"/>
                    <a:gd name="T100" fmla="*/ 1 w 308"/>
                    <a:gd name="T101" fmla="*/ 199 h 315"/>
                    <a:gd name="T102" fmla="*/ 34 w 308"/>
                    <a:gd name="T103" fmla="*/ 263 h 315"/>
                    <a:gd name="T104" fmla="*/ 46 w 308"/>
                    <a:gd name="T105" fmla="*/ 270 h 315"/>
                    <a:gd name="T106" fmla="*/ 85 w 308"/>
                    <a:gd name="T107" fmla="*/ 259 h 315"/>
                    <a:gd name="T108" fmla="*/ 112 w 308"/>
                    <a:gd name="T109" fmla="*/ 274 h 315"/>
                    <a:gd name="T110" fmla="*/ 116 w 308"/>
                    <a:gd name="T111" fmla="*/ 311 h 315"/>
                    <a:gd name="T112" fmla="*/ 189 w 308"/>
                    <a:gd name="T113" fmla="*/ 315 h 315"/>
                    <a:gd name="T114" fmla="*/ 201 w 308"/>
                    <a:gd name="T115" fmla="*/ 306 h 315"/>
                    <a:gd name="T116" fmla="*/ 210 w 308"/>
                    <a:gd name="T117" fmla="*/ 270 h 315"/>
                    <a:gd name="T118" fmla="*/ 234 w 308"/>
                    <a:gd name="T119" fmla="*/ 255 h 315"/>
                    <a:gd name="T120" fmla="*/ 267 w 308"/>
                    <a:gd name="T121" fmla="*/ 270 h 315"/>
                    <a:gd name="T122" fmla="*/ 307 w 308"/>
                    <a:gd name="T123" fmla="*/ 208 h 315"/>
                    <a:gd name="T124" fmla="*/ 306 w 308"/>
                    <a:gd name="T125" fmla="*/ 19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8" h="315">
                      <a:moveTo>
                        <a:pt x="260" y="240"/>
                      </a:moveTo>
                      <a:lnTo>
                        <a:pt x="239" y="228"/>
                      </a:lnTo>
                      <a:lnTo>
                        <a:pt x="235" y="227"/>
                      </a:lnTo>
                      <a:lnTo>
                        <a:pt x="231" y="226"/>
                      </a:lnTo>
                      <a:lnTo>
                        <a:pt x="227" y="227"/>
                      </a:lnTo>
                      <a:lnTo>
                        <a:pt x="223" y="229"/>
                      </a:lnTo>
                      <a:lnTo>
                        <a:pt x="215" y="237"/>
                      </a:lnTo>
                      <a:lnTo>
                        <a:pt x="205" y="243"/>
                      </a:lnTo>
                      <a:lnTo>
                        <a:pt x="195" y="248"/>
                      </a:lnTo>
                      <a:lnTo>
                        <a:pt x="185" y="253"/>
                      </a:lnTo>
                      <a:lnTo>
                        <a:pt x="181" y="255"/>
                      </a:lnTo>
                      <a:lnTo>
                        <a:pt x="178" y="257"/>
                      </a:lnTo>
                      <a:lnTo>
                        <a:pt x="177" y="260"/>
                      </a:lnTo>
                      <a:lnTo>
                        <a:pt x="176" y="265"/>
                      </a:lnTo>
                      <a:lnTo>
                        <a:pt x="176" y="289"/>
                      </a:lnTo>
                      <a:lnTo>
                        <a:pt x="137" y="289"/>
                      </a:lnTo>
                      <a:lnTo>
                        <a:pt x="137" y="265"/>
                      </a:lnTo>
                      <a:lnTo>
                        <a:pt x="136" y="260"/>
                      </a:lnTo>
                      <a:lnTo>
                        <a:pt x="135" y="257"/>
                      </a:lnTo>
                      <a:lnTo>
                        <a:pt x="132" y="255"/>
                      </a:lnTo>
                      <a:lnTo>
                        <a:pt x="129" y="253"/>
                      </a:lnTo>
                      <a:lnTo>
                        <a:pt x="117" y="248"/>
                      </a:lnTo>
                      <a:lnTo>
                        <a:pt x="105" y="243"/>
                      </a:lnTo>
                      <a:lnTo>
                        <a:pt x="95" y="237"/>
                      </a:lnTo>
                      <a:lnTo>
                        <a:pt x="87" y="229"/>
                      </a:lnTo>
                      <a:lnTo>
                        <a:pt x="84" y="227"/>
                      </a:lnTo>
                      <a:lnTo>
                        <a:pt x="79" y="226"/>
                      </a:lnTo>
                      <a:lnTo>
                        <a:pt x="76" y="227"/>
                      </a:lnTo>
                      <a:lnTo>
                        <a:pt x="72" y="228"/>
                      </a:lnTo>
                      <a:lnTo>
                        <a:pt x="50" y="240"/>
                      </a:lnTo>
                      <a:lnTo>
                        <a:pt x="30" y="207"/>
                      </a:lnTo>
                      <a:lnTo>
                        <a:pt x="51" y="194"/>
                      </a:lnTo>
                      <a:lnTo>
                        <a:pt x="55" y="192"/>
                      </a:lnTo>
                      <a:lnTo>
                        <a:pt x="57" y="188"/>
                      </a:lnTo>
                      <a:lnTo>
                        <a:pt x="58" y="184"/>
                      </a:lnTo>
                      <a:lnTo>
                        <a:pt x="58" y="180"/>
                      </a:lnTo>
                      <a:lnTo>
                        <a:pt x="56" y="168"/>
                      </a:lnTo>
                      <a:lnTo>
                        <a:pt x="55" y="157"/>
                      </a:lnTo>
                      <a:lnTo>
                        <a:pt x="56" y="145"/>
                      </a:lnTo>
                      <a:lnTo>
                        <a:pt x="58" y="134"/>
                      </a:lnTo>
                      <a:lnTo>
                        <a:pt x="58" y="130"/>
                      </a:lnTo>
                      <a:lnTo>
                        <a:pt x="57" y="126"/>
                      </a:lnTo>
                      <a:lnTo>
                        <a:pt x="55" y="123"/>
                      </a:lnTo>
                      <a:lnTo>
                        <a:pt x="51" y="120"/>
                      </a:lnTo>
                      <a:lnTo>
                        <a:pt x="31" y="108"/>
                      </a:lnTo>
                      <a:lnTo>
                        <a:pt x="50" y="73"/>
                      </a:lnTo>
                      <a:lnTo>
                        <a:pt x="72" y="86"/>
                      </a:lnTo>
                      <a:lnTo>
                        <a:pt x="76" y="87"/>
                      </a:lnTo>
                      <a:lnTo>
                        <a:pt x="79" y="87"/>
                      </a:lnTo>
                      <a:lnTo>
                        <a:pt x="84" y="86"/>
                      </a:lnTo>
                      <a:lnTo>
                        <a:pt x="87" y="84"/>
                      </a:lnTo>
                      <a:lnTo>
                        <a:pt x="95" y="78"/>
                      </a:lnTo>
                      <a:lnTo>
                        <a:pt x="105" y="71"/>
                      </a:lnTo>
                      <a:lnTo>
                        <a:pt x="117" y="66"/>
                      </a:lnTo>
                      <a:lnTo>
                        <a:pt x="129" y="62"/>
                      </a:lnTo>
                      <a:lnTo>
                        <a:pt x="132" y="59"/>
                      </a:lnTo>
                      <a:lnTo>
                        <a:pt x="135" y="57"/>
                      </a:lnTo>
                      <a:lnTo>
                        <a:pt x="136" y="53"/>
                      </a:lnTo>
                      <a:lnTo>
                        <a:pt x="137" y="50"/>
                      </a:lnTo>
                      <a:lnTo>
                        <a:pt x="137" y="25"/>
                      </a:lnTo>
                      <a:lnTo>
                        <a:pt x="176" y="25"/>
                      </a:lnTo>
                      <a:lnTo>
                        <a:pt x="176" y="50"/>
                      </a:lnTo>
                      <a:lnTo>
                        <a:pt x="176" y="53"/>
                      </a:lnTo>
                      <a:lnTo>
                        <a:pt x="178" y="57"/>
                      </a:lnTo>
                      <a:lnTo>
                        <a:pt x="181" y="59"/>
                      </a:lnTo>
                      <a:lnTo>
                        <a:pt x="185" y="62"/>
                      </a:lnTo>
                      <a:lnTo>
                        <a:pt x="195" y="66"/>
                      </a:lnTo>
                      <a:lnTo>
                        <a:pt x="205" y="71"/>
                      </a:lnTo>
                      <a:lnTo>
                        <a:pt x="215" y="77"/>
                      </a:lnTo>
                      <a:lnTo>
                        <a:pt x="223" y="84"/>
                      </a:lnTo>
                      <a:lnTo>
                        <a:pt x="227" y="87"/>
                      </a:lnTo>
                      <a:lnTo>
                        <a:pt x="231" y="88"/>
                      </a:lnTo>
                      <a:lnTo>
                        <a:pt x="235" y="88"/>
                      </a:lnTo>
                      <a:lnTo>
                        <a:pt x="239" y="86"/>
                      </a:lnTo>
                      <a:lnTo>
                        <a:pt x="259" y="76"/>
                      </a:lnTo>
                      <a:lnTo>
                        <a:pt x="278" y="108"/>
                      </a:lnTo>
                      <a:lnTo>
                        <a:pt x="258" y="120"/>
                      </a:lnTo>
                      <a:lnTo>
                        <a:pt x="254" y="123"/>
                      </a:lnTo>
                      <a:lnTo>
                        <a:pt x="252" y="126"/>
                      </a:lnTo>
                      <a:lnTo>
                        <a:pt x="251" y="130"/>
                      </a:lnTo>
                      <a:lnTo>
                        <a:pt x="251" y="134"/>
                      </a:lnTo>
                      <a:lnTo>
                        <a:pt x="253" y="145"/>
                      </a:lnTo>
                      <a:lnTo>
                        <a:pt x="254" y="157"/>
                      </a:lnTo>
                      <a:lnTo>
                        <a:pt x="253" y="169"/>
                      </a:lnTo>
                      <a:lnTo>
                        <a:pt x="251" y="180"/>
                      </a:lnTo>
                      <a:lnTo>
                        <a:pt x="251" y="184"/>
                      </a:lnTo>
                      <a:lnTo>
                        <a:pt x="252" y="188"/>
                      </a:lnTo>
                      <a:lnTo>
                        <a:pt x="254" y="192"/>
                      </a:lnTo>
                      <a:lnTo>
                        <a:pt x="258" y="194"/>
                      </a:lnTo>
                      <a:lnTo>
                        <a:pt x="278" y="207"/>
                      </a:lnTo>
                      <a:lnTo>
                        <a:pt x="260" y="240"/>
                      </a:lnTo>
                      <a:close/>
                      <a:moveTo>
                        <a:pt x="302" y="192"/>
                      </a:moveTo>
                      <a:lnTo>
                        <a:pt x="278" y="178"/>
                      </a:lnTo>
                      <a:lnTo>
                        <a:pt x="279" y="167"/>
                      </a:lnTo>
                      <a:lnTo>
                        <a:pt x="279" y="157"/>
                      </a:lnTo>
                      <a:lnTo>
                        <a:pt x="279" y="148"/>
                      </a:lnTo>
                      <a:lnTo>
                        <a:pt x="278" y="138"/>
                      </a:lnTo>
                      <a:lnTo>
                        <a:pt x="302" y="124"/>
                      </a:lnTo>
                      <a:lnTo>
                        <a:pt x="304" y="123"/>
                      </a:lnTo>
                      <a:lnTo>
                        <a:pt x="306" y="121"/>
                      </a:lnTo>
                      <a:lnTo>
                        <a:pt x="307" y="119"/>
                      </a:lnTo>
                      <a:lnTo>
                        <a:pt x="308" y="116"/>
                      </a:lnTo>
                      <a:lnTo>
                        <a:pt x="308" y="111"/>
                      </a:lnTo>
                      <a:lnTo>
                        <a:pt x="306" y="106"/>
                      </a:lnTo>
                      <a:lnTo>
                        <a:pt x="275" y="51"/>
                      </a:lnTo>
                      <a:lnTo>
                        <a:pt x="273" y="49"/>
                      </a:lnTo>
                      <a:lnTo>
                        <a:pt x="271" y="47"/>
                      </a:lnTo>
                      <a:lnTo>
                        <a:pt x="269" y="46"/>
                      </a:lnTo>
                      <a:lnTo>
                        <a:pt x="266" y="44"/>
                      </a:lnTo>
                      <a:lnTo>
                        <a:pt x="262" y="44"/>
                      </a:lnTo>
                      <a:lnTo>
                        <a:pt x="256" y="46"/>
                      </a:lnTo>
                      <a:lnTo>
                        <a:pt x="234" y="59"/>
                      </a:lnTo>
                      <a:lnTo>
                        <a:pt x="226" y="54"/>
                      </a:lnTo>
                      <a:lnTo>
                        <a:pt x="218" y="49"/>
                      </a:lnTo>
                      <a:lnTo>
                        <a:pt x="210" y="44"/>
                      </a:lnTo>
                      <a:lnTo>
                        <a:pt x="202" y="41"/>
                      </a:lnTo>
                      <a:lnTo>
                        <a:pt x="202" y="13"/>
                      </a:lnTo>
                      <a:lnTo>
                        <a:pt x="201" y="8"/>
                      </a:lnTo>
                      <a:lnTo>
                        <a:pt x="197" y="4"/>
                      </a:lnTo>
                      <a:lnTo>
                        <a:pt x="193" y="2"/>
                      </a:lnTo>
                      <a:lnTo>
                        <a:pt x="189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6" y="4"/>
                      </a:lnTo>
                      <a:lnTo>
                        <a:pt x="113" y="8"/>
                      </a:lnTo>
                      <a:lnTo>
                        <a:pt x="112" y="13"/>
                      </a:lnTo>
                      <a:lnTo>
                        <a:pt x="112" y="41"/>
                      </a:lnTo>
                      <a:lnTo>
                        <a:pt x="102" y="44"/>
                      </a:lnTo>
                      <a:lnTo>
                        <a:pt x="93" y="50"/>
                      </a:lnTo>
                      <a:lnTo>
                        <a:pt x="85" y="54"/>
                      </a:lnTo>
                      <a:lnTo>
                        <a:pt x="77" y="59"/>
                      </a:lnTo>
                      <a:lnTo>
                        <a:pt x="52" y="46"/>
                      </a:lnTo>
                      <a:lnTo>
                        <a:pt x="47" y="44"/>
                      </a:lnTo>
                      <a:lnTo>
                        <a:pt x="43" y="44"/>
                      </a:lnTo>
                      <a:lnTo>
                        <a:pt x="37" y="47"/>
                      </a:lnTo>
                      <a:lnTo>
                        <a:pt x="34" y="51"/>
                      </a:lnTo>
                      <a:lnTo>
                        <a:pt x="2" y="106"/>
                      </a:lnTo>
                      <a:lnTo>
                        <a:pt x="1" y="111"/>
                      </a:lnTo>
                      <a:lnTo>
                        <a:pt x="1" y="116"/>
                      </a:lnTo>
                      <a:lnTo>
                        <a:pt x="2" y="119"/>
                      </a:lnTo>
                      <a:lnTo>
                        <a:pt x="3" y="121"/>
                      </a:lnTo>
                      <a:lnTo>
                        <a:pt x="5" y="123"/>
                      </a:lnTo>
                      <a:lnTo>
                        <a:pt x="7" y="124"/>
                      </a:lnTo>
                      <a:lnTo>
                        <a:pt x="31" y="138"/>
                      </a:lnTo>
                      <a:lnTo>
                        <a:pt x="30" y="148"/>
                      </a:lnTo>
                      <a:lnTo>
                        <a:pt x="29" y="157"/>
                      </a:lnTo>
                      <a:lnTo>
                        <a:pt x="30" y="167"/>
                      </a:lnTo>
                      <a:lnTo>
                        <a:pt x="31" y="178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3" y="194"/>
                      </a:lnTo>
                      <a:lnTo>
                        <a:pt x="2" y="196"/>
                      </a:lnTo>
                      <a:lnTo>
                        <a:pt x="1" y="199"/>
                      </a:lnTo>
                      <a:lnTo>
                        <a:pt x="0" y="203"/>
                      </a:lnTo>
                      <a:lnTo>
                        <a:pt x="2" y="208"/>
                      </a:lnTo>
                      <a:lnTo>
                        <a:pt x="34" y="263"/>
                      </a:lnTo>
                      <a:lnTo>
                        <a:pt x="37" y="268"/>
                      </a:lnTo>
                      <a:lnTo>
                        <a:pt x="42" y="270"/>
                      </a:lnTo>
                      <a:lnTo>
                        <a:pt x="46" y="270"/>
                      </a:lnTo>
                      <a:lnTo>
                        <a:pt x="51" y="269"/>
                      </a:lnTo>
                      <a:lnTo>
                        <a:pt x="77" y="254"/>
                      </a:lnTo>
                      <a:lnTo>
                        <a:pt x="85" y="259"/>
                      </a:lnTo>
                      <a:lnTo>
                        <a:pt x="93" y="266"/>
                      </a:lnTo>
                      <a:lnTo>
                        <a:pt x="102" y="270"/>
                      </a:lnTo>
                      <a:lnTo>
                        <a:pt x="112" y="274"/>
                      </a:lnTo>
                      <a:lnTo>
                        <a:pt x="112" y="302"/>
                      </a:lnTo>
                      <a:lnTo>
                        <a:pt x="113" y="306"/>
                      </a:lnTo>
                      <a:lnTo>
                        <a:pt x="116" y="311"/>
                      </a:lnTo>
                      <a:lnTo>
                        <a:pt x="119" y="314"/>
                      </a:lnTo>
                      <a:lnTo>
                        <a:pt x="124" y="315"/>
                      </a:lnTo>
                      <a:lnTo>
                        <a:pt x="189" y="315"/>
                      </a:lnTo>
                      <a:lnTo>
                        <a:pt x="193" y="314"/>
                      </a:lnTo>
                      <a:lnTo>
                        <a:pt x="197" y="311"/>
                      </a:lnTo>
                      <a:lnTo>
                        <a:pt x="201" y="306"/>
                      </a:lnTo>
                      <a:lnTo>
                        <a:pt x="202" y="302"/>
                      </a:lnTo>
                      <a:lnTo>
                        <a:pt x="202" y="274"/>
                      </a:lnTo>
                      <a:lnTo>
                        <a:pt x="210" y="270"/>
                      </a:lnTo>
                      <a:lnTo>
                        <a:pt x="218" y="266"/>
                      </a:lnTo>
                      <a:lnTo>
                        <a:pt x="226" y="260"/>
                      </a:lnTo>
                      <a:lnTo>
                        <a:pt x="234" y="255"/>
                      </a:lnTo>
                      <a:lnTo>
                        <a:pt x="258" y="268"/>
                      </a:lnTo>
                      <a:lnTo>
                        <a:pt x="262" y="270"/>
                      </a:lnTo>
                      <a:lnTo>
                        <a:pt x="267" y="270"/>
                      </a:lnTo>
                      <a:lnTo>
                        <a:pt x="271" y="268"/>
                      </a:lnTo>
                      <a:lnTo>
                        <a:pt x="275" y="263"/>
                      </a:lnTo>
                      <a:lnTo>
                        <a:pt x="307" y="208"/>
                      </a:lnTo>
                      <a:lnTo>
                        <a:pt x="308" y="202"/>
                      </a:lnTo>
                      <a:lnTo>
                        <a:pt x="308" y="198"/>
                      </a:lnTo>
                      <a:lnTo>
                        <a:pt x="306" y="194"/>
                      </a:lnTo>
                      <a:lnTo>
                        <a:pt x="302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ïşliḋè">
              <a:extLst>
                <a:ext uri="{FF2B5EF4-FFF2-40B4-BE49-F238E27FC236}">
                  <a16:creationId xmlns:a16="http://schemas.microsoft.com/office/drawing/2014/main" id="{420CC234-D25C-4C36-BD7B-D036D71A06E4}"/>
                </a:ext>
              </a:extLst>
            </p:cNvPr>
            <p:cNvGrpSpPr/>
            <p:nvPr/>
          </p:nvGrpSpPr>
          <p:grpSpPr>
            <a:xfrm>
              <a:off x="6895820" y="4707616"/>
              <a:ext cx="952304" cy="594799"/>
              <a:chOff x="5484573" y="5214090"/>
              <a:chExt cx="952304" cy="594799"/>
            </a:xfrm>
          </p:grpSpPr>
          <p:sp>
            <p:nvSpPr>
              <p:cNvPr id="24" name="ïṧļíḓê">
                <a:extLst>
                  <a:ext uri="{FF2B5EF4-FFF2-40B4-BE49-F238E27FC236}">
                    <a16:creationId xmlns:a16="http://schemas.microsoft.com/office/drawing/2014/main" id="{1BAB4F9E-7688-4E34-88AF-8367CF40C736}"/>
                  </a:ext>
                </a:extLst>
              </p:cNvPr>
              <p:cNvSpPr txBox="1"/>
              <p:nvPr/>
            </p:nvSpPr>
            <p:spPr>
              <a:xfrm>
                <a:off x="5484573" y="5470335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Oct-Des</a:t>
                </a:r>
              </a:p>
            </p:txBody>
          </p:sp>
          <p:grpSp>
            <p:nvGrpSpPr>
              <p:cNvPr id="25" name="íśľîḋè">
                <a:extLst>
                  <a:ext uri="{FF2B5EF4-FFF2-40B4-BE49-F238E27FC236}">
                    <a16:creationId xmlns:a16="http://schemas.microsoft.com/office/drawing/2014/main" id="{4326D78E-1F1A-49D9-9ADF-F1A6742025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35421" y="5214090"/>
                <a:ext cx="250608" cy="252000"/>
                <a:chOff x="10455275" y="2498725"/>
                <a:chExt cx="285750" cy="287338"/>
              </a:xfrm>
              <a:solidFill>
                <a:sysClr val="window" lastClr="FFFFFF"/>
              </a:solidFill>
            </p:grpSpPr>
            <p:sp>
              <p:nvSpPr>
                <p:cNvPr id="26" name="íṡ1îḑe">
                  <a:extLst>
                    <a:ext uri="{FF2B5EF4-FFF2-40B4-BE49-F238E27FC236}">
                      <a16:creationId xmlns:a16="http://schemas.microsoft.com/office/drawing/2014/main" id="{5E00211E-C931-47AE-B125-78BA8031193B}"/>
                    </a:ext>
                  </a:extLst>
                </p:cNvPr>
                <p:cNvSpPr/>
                <p:nvPr/>
              </p:nvSpPr>
              <p:spPr bwMode="auto">
                <a:xfrm>
                  <a:off x="10455275" y="2593975"/>
                  <a:ext cx="285750" cy="192088"/>
                </a:xfrm>
                <a:custGeom>
                  <a:avLst/>
                  <a:gdLst>
                    <a:gd name="T0" fmla="*/ 812 w 903"/>
                    <a:gd name="T1" fmla="*/ 30 h 601"/>
                    <a:gd name="T2" fmla="*/ 512 w 903"/>
                    <a:gd name="T3" fmla="*/ 571 h 601"/>
                    <a:gd name="T4" fmla="*/ 602 w 903"/>
                    <a:gd name="T5" fmla="*/ 571 h 601"/>
                    <a:gd name="T6" fmla="*/ 301 w 903"/>
                    <a:gd name="T7" fmla="*/ 210 h 601"/>
                    <a:gd name="T8" fmla="*/ 301 w 903"/>
                    <a:gd name="T9" fmla="*/ 571 h 601"/>
                    <a:gd name="T10" fmla="*/ 181 w 903"/>
                    <a:gd name="T11" fmla="*/ 421 h 601"/>
                    <a:gd name="T12" fmla="*/ 888 w 903"/>
                    <a:gd name="T13" fmla="*/ 571 h 601"/>
                    <a:gd name="T14" fmla="*/ 842 w 903"/>
                    <a:gd name="T15" fmla="*/ 12 h 601"/>
                    <a:gd name="T16" fmla="*/ 838 w 903"/>
                    <a:gd name="T17" fmla="*/ 5 h 601"/>
                    <a:gd name="T18" fmla="*/ 830 w 903"/>
                    <a:gd name="T19" fmla="*/ 0 h 601"/>
                    <a:gd name="T20" fmla="*/ 704 w 903"/>
                    <a:gd name="T21" fmla="*/ 0 h 601"/>
                    <a:gd name="T22" fmla="*/ 696 w 903"/>
                    <a:gd name="T23" fmla="*/ 5 h 601"/>
                    <a:gd name="T24" fmla="*/ 692 w 903"/>
                    <a:gd name="T25" fmla="*/ 12 h 601"/>
                    <a:gd name="T26" fmla="*/ 632 w 903"/>
                    <a:gd name="T27" fmla="*/ 571 h 601"/>
                    <a:gd name="T28" fmla="*/ 631 w 903"/>
                    <a:gd name="T29" fmla="*/ 280 h 601"/>
                    <a:gd name="T30" fmla="*/ 626 w 903"/>
                    <a:gd name="T31" fmla="*/ 274 h 601"/>
                    <a:gd name="T32" fmla="*/ 617 w 903"/>
                    <a:gd name="T33" fmla="*/ 270 h 601"/>
                    <a:gd name="T34" fmla="*/ 491 w 903"/>
                    <a:gd name="T35" fmla="*/ 271 h 601"/>
                    <a:gd name="T36" fmla="*/ 484 w 903"/>
                    <a:gd name="T37" fmla="*/ 278 h 601"/>
                    <a:gd name="T38" fmla="*/ 482 w 903"/>
                    <a:gd name="T39" fmla="*/ 285 h 601"/>
                    <a:gd name="T40" fmla="*/ 421 w 903"/>
                    <a:gd name="T41" fmla="*/ 195 h 601"/>
                    <a:gd name="T42" fmla="*/ 419 w 903"/>
                    <a:gd name="T43" fmla="*/ 187 h 601"/>
                    <a:gd name="T44" fmla="*/ 412 w 903"/>
                    <a:gd name="T45" fmla="*/ 181 h 601"/>
                    <a:gd name="T46" fmla="*/ 286 w 903"/>
                    <a:gd name="T47" fmla="*/ 180 h 601"/>
                    <a:gd name="T48" fmla="*/ 277 w 903"/>
                    <a:gd name="T49" fmla="*/ 184 h 601"/>
                    <a:gd name="T50" fmla="*/ 272 w 903"/>
                    <a:gd name="T51" fmla="*/ 190 h 601"/>
                    <a:gd name="T52" fmla="*/ 271 w 903"/>
                    <a:gd name="T53" fmla="*/ 571 h 601"/>
                    <a:gd name="T54" fmla="*/ 211 w 903"/>
                    <a:gd name="T55" fmla="*/ 403 h 601"/>
                    <a:gd name="T56" fmla="*/ 207 w 903"/>
                    <a:gd name="T57" fmla="*/ 396 h 601"/>
                    <a:gd name="T58" fmla="*/ 199 w 903"/>
                    <a:gd name="T59" fmla="*/ 391 h 601"/>
                    <a:gd name="T60" fmla="*/ 73 w 903"/>
                    <a:gd name="T61" fmla="*/ 391 h 601"/>
                    <a:gd name="T62" fmla="*/ 65 w 903"/>
                    <a:gd name="T63" fmla="*/ 396 h 601"/>
                    <a:gd name="T64" fmla="*/ 61 w 903"/>
                    <a:gd name="T65" fmla="*/ 403 h 601"/>
                    <a:gd name="T66" fmla="*/ 16 w 903"/>
                    <a:gd name="T67" fmla="*/ 571 h 601"/>
                    <a:gd name="T68" fmla="*/ 7 w 903"/>
                    <a:gd name="T69" fmla="*/ 573 h 601"/>
                    <a:gd name="T70" fmla="*/ 2 w 903"/>
                    <a:gd name="T71" fmla="*/ 581 h 601"/>
                    <a:gd name="T72" fmla="*/ 1 w 903"/>
                    <a:gd name="T73" fmla="*/ 590 h 601"/>
                    <a:gd name="T74" fmla="*/ 5 w 903"/>
                    <a:gd name="T75" fmla="*/ 597 h 601"/>
                    <a:gd name="T76" fmla="*/ 13 w 903"/>
                    <a:gd name="T77" fmla="*/ 601 h 601"/>
                    <a:gd name="T78" fmla="*/ 196 w 903"/>
                    <a:gd name="T79" fmla="*/ 601 h 601"/>
                    <a:gd name="T80" fmla="*/ 497 w 903"/>
                    <a:gd name="T81" fmla="*/ 601 h 601"/>
                    <a:gd name="T82" fmla="*/ 827 w 903"/>
                    <a:gd name="T83" fmla="*/ 601 h 601"/>
                    <a:gd name="T84" fmla="*/ 893 w 903"/>
                    <a:gd name="T85" fmla="*/ 600 h 601"/>
                    <a:gd name="T86" fmla="*/ 900 w 903"/>
                    <a:gd name="T87" fmla="*/ 595 h 601"/>
                    <a:gd name="T88" fmla="*/ 903 w 903"/>
                    <a:gd name="T89" fmla="*/ 586 h 601"/>
                    <a:gd name="T90" fmla="*/ 900 w 903"/>
                    <a:gd name="T91" fmla="*/ 578 h 601"/>
                    <a:gd name="T92" fmla="*/ 893 w 903"/>
                    <a:gd name="T93" fmla="*/ 57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03" h="601">
                      <a:moveTo>
                        <a:pt x="722" y="571"/>
                      </a:moveTo>
                      <a:lnTo>
                        <a:pt x="722" y="30"/>
                      </a:lnTo>
                      <a:lnTo>
                        <a:pt x="812" y="30"/>
                      </a:lnTo>
                      <a:lnTo>
                        <a:pt x="812" y="571"/>
                      </a:lnTo>
                      <a:lnTo>
                        <a:pt x="722" y="571"/>
                      </a:lnTo>
                      <a:close/>
                      <a:moveTo>
                        <a:pt x="512" y="571"/>
                      </a:moveTo>
                      <a:lnTo>
                        <a:pt x="512" y="300"/>
                      </a:lnTo>
                      <a:lnTo>
                        <a:pt x="602" y="300"/>
                      </a:lnTo>
                      <a:lnTo>
                        <a:pt x="602" y="571"/>
                      </a:lnTo>
                      <a:lnTo>
                        <a:pt x="512" y="571"/>
                      </a:lnTo>
                      <a:close/>
                      <a:moveTo>
                        <a:pt x="301" y="571"/>
                      </a:moveTo>
                      <a:lnTo>
                        <a:pt x="301" y="210"/>
                      </a:lnTo>
                      <a:lnTo>
                        <a:pt x="391" y="210"/>
                      </a:lnTo>
                      <a:lnTo>
                        <a:pt x="391" y="571"/>
                      </a:lnTo>
                      <a:lnTo>
                        <a:pt x="301" y="571"/>
                      </a:lnTo>
                      <a:close/>
                      <a:moveTo>
                        <a:pt x="91" y="571"/>
                      </a:moveTo>
                      <a:lnTo>
                        <a:pt x="91" y="421"/>
                      </a:lnTo>
                      <a:lnTo>
                        <a:pt x="181" y="421"/>
                      </a:lnTo>
                      <a:lnTo>
                        <a:pt x="181" y="571"/>
                      </a:lnTo>
                      <a:lnTo>
                        <a:pt x="91" y="571"/>
                      </a:lnTo>
                      <a:close/>
                      <a:moveTo>
                        <a:pt x="888" y="571"/>
                      </a:moveTo>
                      <a:lnTo>
                        <a:pt x="842" y="571"/>
                      </a:lnTo>
                      <a:lnTo>
                        <a:pt x="842" y="15"/>
                      </a:lnTo>
                      <a:lnTo>
                        <a:pt x="842" y="12"/>
                      </a:lnTo>
                      <a:lnTo>
                        <a:pt x="841" y="9"/>
                      </a:lnTo>
                      <a:lnTo>
                        <a:pt x="840" y="7"/>
                      </a:lnTo>
                      <a:lnTo>
                        <a:pt x="838" y="5"/>
                      </a:lnTo>
                      <a:lnTo>
                        <a:pt x="836" y="3"/>
                      </a:lnTo>
                      <a:lnTo>
                        <a:pt x="833" y="1"/>
                      </a:lnTo>
                      <a:lnTo>
                        <a:pt x="830" y="0"/>
                      </a:lnTo>
                      <a:lnTo>
                        <a:pt x="827" y="0"/>
                      </a:lnTo>
                      <a:lnTo>
                        <a:pt x="707" y="0"/>
                      </a:lnTo>
                      <a:lnTo>
                        <a:pt x="704" y="0"/>
                      </a:lnTo>
                      <a:lnTo>
                        <a:pt x="702" y="1"/>
                      </a:lnTo>
                      <a:lnTo>
                        <a:pt x="698" y="3"/>
                      </a:lnTo>
                      <a:lnTo>
                        <a:pt x="696" y="5"/>
                      </a:lnTo>
                      <a:lnTo>
                        <a:pt x="694" y="7"/>
                      </a:lnTo>
                      <a:lnTo>
                        <a:pt x="693" y="9"/>
                      </a:lnTo>
                      <a:lnTo>
                        <a:pt x="692" y="12"/>
                      </a:lnTo>
                      <a:lnTo>
                        <a:pt x="692" y="15"/>
                      </a:lnTo>
                      <a:lnTo>
                        <a:pt x="692" y="571"/>
                      </a:lnTo>
                      <a:lnTo>
                        <a:pt x="632" y="571"/>
                      </a:lnTo>
                      <a:lnTo>
                        <a:pt x="632" y="285"/>
                      </a:lnTo>
                      <a:lnTo>
                        <a:pt x="632" y="283"/>
                      </a:lnTo>
                      <a:lnTo>
                        <a:pt x="631" y="280"/>
                      </a:lnTo>
                      <a:lnTo>
                        <a:pt x="630" y="278"/>
                      </a:lnTo>
                      <a:lnTo>
                        <a:pt x="628" y="275"/>
                      </a:lnTo>
                      <a:lnTo>
                        <a:pt x="626" y="274"/>
                      </a:lnTo>
                      <a:lnTo>
                        <a:pt x="622" y="271"/>
                      </a:lnTo>
                      <a:lnTo>
                        <a:pt x="620" y="271"/>
                      </a:lnTo>
                      <a:lnTo>
                        <a:pt x="617" y="270"/>
                      </a:lnTo>
                      <a:lnTo>
                        <a:pt x="497" y="270"/>
                      </a:lnTo>
                      <a:lnTo>
                        <a:pt x="494" y="271"/>
                      </a:lnTo>
                      <a:lnTo>
                        <a:pt x="491" y="271"/>
                      </a:lnTo>
                      <a:lnTo>
                        <a:pt x="488" y="274"/>
                      </a:lnTo>
                      <a:lnTo>
                        <a:pt x="486" y="275"/>
                      </a:lnTo>
                      <a:lnTo>
                        <a:pt x="484" y="278"/>
                      </a:lnTo>
                      <a:lnTo>
                        <a:pt x="483" y="280"/>
                      </a:lnTo>
                      <a:lnTo>
                        <a:pt x="482" y="283"/>
                      </a:lnTo>
                      <a:lnTo>
                        <a:pt x="482" y="285"/>
                      </a:lnTo>
                      <a:lnTo>
                        <a:pt x="482" y="571"/>
                      </a:lnTo>
                      <a:lnTo>
                        <a:pt x="421" y="571"/>
                      </a:lnTo>
                      <a:lnTo>
                        <a:pt x="421" y="195"/>
                      </a:lnTo>
                      <a:lnTo>
                        <a:pt x="421" y="192"/>
                      </a:lnTo>
                      <a:lnTo>
                        <a:pt x="420" y="190"/>
                      </a:lnTo>
                      <a:lnTo>
                        <a:pt x="419" y="187"/>
                      </a:lnTo>
                      <a:lnTo>
                        <a:pt x="417" y="185"/>
                      </a:lnTo>
                      <a:lnTo>
                        <a:pt x="415" y="184"/>
                      </a:lnTo>
                      <a:lnTo>
                        <a:pt x="412" y="181"/>
                      </a:lnTo>
                      <a:lnTo>
                        <a:pt x="409" y="180"/>
                      </a:lnTo>
                      <a:lnTo>
                        <a:pt x="406" y="180"/>
                      </a:lnTo>
                      <a:lnTo>
                        <a:pt x="286" y="180"/>
                      </a:lnTo>
                      <a:lnTo>
                        <a:pt x="283" y="180"/>
                      </a:lnTo>
                      <a:lnTo>
                        <a:pt x="281" y="181"/>
                      </a:lnTo>
                      <a:lnTo>
                        <a:pt x="277" y="184"/>
                      </a:lnTo>
                      <a:lnTo>
                        <a:pt x="275" y="185"/>
                      </a:lnTo>
                      <a:lnTo>
                        <a:pt x="274" y="187"/>
                      </a:lnTo>
                      <a:lnTo>
                        <a:pt x="272" y="190"/>
                      </a:lnTo>
                      <a:lnTo>
                        <a:pt x="271" y="192"/>
                      </a:lnTo>
                      <a:lnTo>
                        <a:pt x="271" y="195"/>
                      </a:lnTo>
                      <a:lnTo>
                        <a:pt x="271" y="571"/>
                      </a:lnTo>
                      <a:lnTo>
                        <a:pt x="211" y="571"/>
                      </a:lnTo>
                      <a:lnTo>
                        <a:pt x="211" y="406"/>
                      </a:lnTo>
                      <a:lnTo>
                        <a:pt x="211" y="403"/>
                      </a:lnTo>
                      <a:lnTo>
                        <a:pt x="210" y="400"/>
                      </a:lnTo>
                      <a:lnTo>
                        <a:pt x="209" y="398"/>
                      </a:lnTo>
                      <a:lnTo>
                        <a:pt x="207" y="396"/>
                      </a:lnTo>
                      <a:lnTo>
                        <a:pt x="205" y="394"/>
                      </a:lnTo>
                      <a:lnTo>
                        <a:pt x="201" y="392"/>
                      </a:lnTo>
                      <a:lnTo>
                        <a:pt x="199" y="391"/>
                      </a:lnTo>
                      <a:lnTo>
                        <a:pt x="196" y="391"/>
                      </a:lnTo>
                      <a:lnTo>
                        <a:pt x="76" y="391"/>
                      </a:lnTo>
                      <a:lnTo>
                        <a:pt x="73" y="391"/>
                      </a:lnTo>
                      <a:lnTo>
                        <a:pt x="70" y="392"/>
                      </a:lnTo>
                      <a:lnTo>
                        <a:pt x="67" y="394"/>
                      </a:lnTo>
                      <a:lnTo>
                        <a:pt x="65" y="396"/>
                      </a:lnTo>
                      <a:lnTo>
                        <a:pt x="63" y="398"/>
                      </a:lnTo>
                      <a:lnTo>
                        <a:pt x="62" y="400"/>
                      </a:lnTo>
                      <a:lnTo>
                        <a:pt x="61" y="403"/>
                      </a:lnTo>
                      <a:lnTo>
                        <a:pt x="61" y="406"/>
                      </a:lnTo>
                      <a:lnTo>
                        <a:pt x="61" y="571"/>
                      </a:lnTo>
                      <a:lnTo>
                        <a:pt x="16" y="571"/>
                      </a:lnTo>
                      <a:lnTo>
                        <a:pt x="13" y="571"/>
                      </a:lnTo>
                      <a:lnTo>
                        <a:pt x="10" y="572"/>
                      </a:lnTo>
                      <a:lnTo>
                        <a:pt x="7" y="573"/>
                      </a:lnTo>
                      <a:lnTo>
                        <a:pt x="5" y="576"/>
                      </a:lnTo>
                      <a:lnTo>
                        <a:pt x="3" y="578"/>
                      </a:lnTo>
                      <a:lnTo>
                        <a:pt x="2" y="581"/>
                      </a:lnTo>
                      <a:lnTo>
                        <a:pt x="1" y="583"/>
                      </a:lnTo>
                      <a:lnTo>
                        <a:pt x="0" y="586"/>
                      </a:lnTo>
                      <a:lnTo>
                        <a:pt x="1" y="590"/>
                      </a:lnTo>
                      <a:lnTo>
                        <a:pt x="2" y="593"/>
                      </a:lnTo>
                      <a:lnTo>
                        <a:pt x="3" y="595"/>
                      </a:lnTo>
                      <a:lnTo>
                        <a:pt x="5" y="597"/>
                      </a:lnTo>
                      <a:lnTo>
                        <a:pt x="7" y="599"/>
                      </a:lnTo>
                      <a:lnTo>
                        <a:pt x="10" y="600"/>
                      </a:lnTo>
                      <a:lnTo>
                        <a:pt x="13" y="601"/>
                      </a:lnTo>
                      <a:lnTo>
                        <a:pt x="16" y="601"/>
                      </a:lnTo>
                      <a:lnTo>
                        <a:pt x="76" y="601"/>
                      </a:lnTo>
                      <a:lnTo>
                        <a:pt x="196" y="601"/>
                      </a:lnTo>
                      <a:lnTo>
                        <a:pt x="286" y="601"/>
                      </a:lnTo>
                      <a:lnTo>
                        <a:pt x="406" y="601"/>
                      </a:lnTo>
                      <a:lnTo>
                        <a:pt x="497" y="601"/>
                      </a:lnTo>
                      <a:lnTo>
                        <a:pt x="617" y="601"/>
                      </a:lnTo>
                      <a:lnTo>
                        <a:pt x="707" y="601"/>
                      </a:lnTo>
                      <a:lnTo>
                        <a:pt x="827" y="601"/>
                      </a:lnTo>
                      <a:lnTo>
                        <a:pt x="888" y="601"/>
                      </a:lnTo>
                      <a:lnTo>
                        <a:pt x="890" y="601"/>
                      </a:lnTo>
                      <a:lnTo>
                        <a:pt x="893" y="600"/>
                      </a:lnTo>
                      <a:lnTo>
                        <a:pt x="896" y="599"/>
                      </a:lnTo>
                      <a:lnTo>
                        <a:pt x="898" y="597"/>
                      </a:lnTo>
                      <a:lnTo>
                        <a:pt x="900" y="595"/>
                      </a:lnTo>
                      <a:lnTo>
                        <a:pt x="901" y="593"/>
                      </a:lnTo>
                      <a:lnTo>
                        <a:pt x="902" y="590"/>
                      </a:lnTo>
                      <a:lnTo>
                        <a:pt x="903" y="586"/>
                      </a:lnTo>
                      <a:lnTo>
                        <a:pt x="902" y="583"/>
                      </a:lnTo>
                      <a:lnTo>
                        <a:pt x="901" y="581"/>
                      </a:lnTo>
                      <a:lnTo>
                        <a:pt x="900" y="578"/>
                      </a:lnTo>
                      <a:lnTo>
                        <a:pt x="898" y="576"/>
                      </a:lnTo>
                      <a:lnTo>
                        <a:pt x="896" y="573"/>
                      </a:lnTo>
                      <a:lnTo>
                        <a:pt x="893" y="572"/>
                      </a:lnTo>
                      <a:lnTo>
                        <a:pt x="890" y="571"/>
                      </a:lnTo>
                      <a:lnTo>
                        <a:pt x="888" y="5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íşliḍé">
                  <a:extLst>
                    <a:ext uri="{FF2B5EF4-FFF2-40B4-BE49-F238E27FC236}">
                      <a16:creationId xmlns:a16="http://schemas.microsoft.com/office/drawing/2014/main" id="{2BF96DC2-F4D9-4190-9E6D-1B9075CCE8E5}"/>
                    </a:ext>
                  </a:extLst>
                </p:cNvPr>
                <p:cNvSpPr/>
                <p:nvPr/>
              </p:nvSpPr>
              <p:spPr bwMode="auto">
                <a:xfrm>
                  <a:off x="10474325" y="2498725"/>
                  <a:ext cx="252413" cy="157163"/>
                </a:xfrm>
                <a:custGeom>
                  <a:avLst/>
                  <a:gdLst>
                    <a:gd name="T0" fmla="*/ 83 w 796"/>
                    <a:gd name="T1" fmla="*/ 417 h 496"/>
                    <a:gd name="T2" fmla="*/ 89 w 796"/>
                    <a:gd name="T3" fmla="*/ 431 h 496"/>
                    <a:gd name="T4" fmla="*/ 76 w 796"/>
                    <a:gd name="T5" fmla="*/ 461 h 496"/>
                    <a:gd name="T6" fmla="*/ 43 w 796"/>
                    <a:gd name="T7" fmla="*/ 461 h 496"/>
                    <a:gd name="T8" fmla="*/ 30 w 796"/>
                    <a:gd name="T9" fmla="*/ 430 h 496"/>
                    <a:gd name="T10" fmla="*/ 54 w 796"/>
                    <a:gd name="T11" fmla="*/ 407 h 496"/>
                    <a:gd name="T12" fmla="*/ 302 w 796"/>
                    <a:gd name="T13" fmla="*/ 216 h 496"/>
                    <a:gd name="T14" fmla="*/ 315 w 796"/>
                    <a:gd name="T15" fmla="*/ 247 h 496"/>
                    <a:gd name="T16" fmla="*/ 291 w 796"/>
                    <a:gd name="T17" fmla="*/ 270 h 496"/>
                    <a:gd name="T18" fmla="*/ 260 w 796"/>
                    <a:gd name="T19" fmla="*/ 257 h 496"/>
                    <a:gd name="T20" fmla="*/ 260 w 796"/>
                    <a:gd name="T21" fmla="*/ 224 h 496"/>
                    <a:gd name="T22" fmla="*/ 511 w 796"/>
                    <a:gd name="T23" fmla="*/ 301 h 496"/>
                    <a:gd name="T24" fmla="*/ 530 w 796"/>
                    <a:gd name="T25" fmla="*/ 308 h 496"/>
                    <a:gd name="T26" fmla="*/ 541 w 796"/>
                    <a:gd name="T27" fmla="*/ 331 h 496"/>
                    <a:gd name="T28" fmla="*/ 523 w 796"/>
                    <a:gd name="T29" fmla="*/ 359 h 496"/>
                    <a:gd name="T30" fmla="*/ 490 w 796"/>
                    <a:gd name="T31" fmla="*/ 353 h 496"/>
                    <a:gd name="T32" fmla="*/ 483 w 796"/>
                    <a:gd name="T33" fmla="*/ 320 h 496"/>
                    <a:gd name="T34" fmla="*/ 511 w 796"/>
                    <a:gd name="T35" fmla="*/ 301 h 496"/>
                    <a:gd name="T36" fmla="*/ 757 w 796"/>
                    <a:gd name="T37" fmla="*/ 39 h 496"/>
                    <a:gd name="T38" fmla="*/ 764 w 796"/>
                    <a:gd name="T39" fmla="*/ 72 h 496"/>
                    <a:gd name="T40" fmla="*/ 736 w 796"/>
                    <a:gd name="T41" fmla="*/ 90 h 496"/>
                    <a:gd name="T42" fmla="*/ 708 w 796"/>
                    <a:gd name="T43" fmla="*/ 72 h 496"/>
                    <a:gd name="T44" fmla="*/ 716 w 796"/>
                    <a:gd name="T45" fmla="*/ 39 h 496"/>
                    <a:gd name="T46" fmla="*/ 60 w 796"/>
                    <a:gd name="T47" fmla="*/ 496 h 496"/>
                    <a:gd name="T48" fmla="*/ 93 w 796"/>
                    <a:gd name="T49" fmla="*/ 487 h 496"/>
                    <a:gd name="T50" fmla="*/ 115 w 796"/>
                    <a:gd name="T51" fmla="*/ 460 h 496"/>
                    <a:gd name="T52" fmla="*/ 118 w 796"/>
                    <a:gd name="T53" fmla="*/ 422 h 496"/>
                    <a:gd name="T54" fmla="*/ 276 w 796"/>
                    <a:gd name="T55" fmla="*/ 300 h 496"/>
                    <a:gd name="T56" fmla="*/ 318 w 796"/>
                    <a:gd name="T57" fmla="*/ 291 h 496"/>
                    <a:gd name="T58" fmla="*/ 451 w 796"/>
                    <a:gd name="T59" fmla="*/ 331 h 496"/>
                    <a:gd name="T60" fmla="*/ 461 w 796"/>
                    <a:gd name="T61" fmla="*/ 365 h 496"/>
                    <a:gd name="T62" fmla="*/ 487 w 796"/>
                    <a:gd name="T63" fmla="*/ 387 h 496"/>
                    <a:gd name="T64" fmla="*/ 523 w 796"/>
                    <a:gd name="T65" fmla="*/ 390 h 496"/>
                    <a:gd name="T66" fmla="*/ 554 w 796"/>
                    <a:gd name="T67" fmla="*/ 373 h 496"/>
                    <a:gd name="T68" fmla="*/ 570 w 796"/>
                    <a:gd name="T69" fmla="*/ 343 h 496"/>
                    <a:gd name="T70" fmla="*/ 559 w 796"/>
                    <a:gd name="T71" fmla="*/ 296 h 496"/>
                    <a:gd name="T72" fmla="*/ 742 w 796"/>
                    <a:gd name="T73" fmla="*/ 120 h 496"/>
                    <a:gd name="T74" fmla="*/ 775 w 796"/>
                    <a:gd name="T75" fmla="*/ 106 h 496"/>
                    <a:gd name="T76" fmla="*/ 794 w 796"/>
                    <a:gd name="T77" fmla="*/ 79 h 496"/>
                    <a:gd name="T78" fmla="*/ 794 w 796"/>
                    <a:gd name="T79" fmla="*/ 43 h 496"/>
                    <a:gd name="T80" fmla="*/ 775 w 796"/>
                    <a:gd name="T81" fmla="*/ 14 h 496"/>
                    <a:gd name="T82" fmla="*/ 742 w 796"/>
                    <a:gd name="T83" fmla="*/ 0 h 496"/>
                    <a:gd name="T84" fmla="*/ 708 w 796"/>
                    <a:gd name="T85" fmla="*/ 8 h 496"/>
                    <a:gd name="T86" fmla="*/ 683 w 796"/>
                    <a:gd name="T87" fmla="*/ 31 h 496"/>
                    <a:gd name="T88" fmla="*/ 677 w 796"/>
                    <a:gd name="T89" fmla="*/ 70 h 496"/>
                    <a:gd name="T90" fmla="*/ 524 w 796"/>
                    <a:gd name="T91" fmla="*/ 272 h 496"/>
                    <a:gd name="T92" fmla="*/ 483 w 796"/>
                    <a:gd name="T93" fmla="*/ 278 h 496"/>
                    <a:gd name="T94" fmla="*/ 345 w 796"/>
                    <a:gd name="T95" fmla="*/ 245 h 496"/>
                    <a:gd name="T96" fmla="*/ 339 w 796"/>
                    <a:gd name="T97" fmla="*/ 212 h 496"/>
                    <a:gd name="T98" fmla="*/ 314 w 796"/>
                    <a:gd name="T99" fmla="*/ 188 h 496"/>
                    <a:gd name="T100" fmla="*/ 280 w 796"/>
                    <a:gd name="T101" fmla="*/ 181 h 496"/>
                    <a:gd name="T102" fmla="*/ 247 w 796"/>
                    <a:gd name="T103" fmla="*/ 194 h 496"/>
                    <a:gd name="T104" fmla="*/ 228 w 796"/>
                    <a:gd name="T105" fmla="*/ 223 h 496"/>
                    <a:gd name="T106" fmla="*/ 229 w 796"/>
                    <a:gd name="T107" fmla="*/ 262 h 496"/>
                    <a:gd name="T108" fmla="*/ 60 w 796"/>
                    <a:gd name="T109" fmla="*/ 376 h 496"/>
                    <a:gd name="T110" fmla="*/ 26 w 796"/>
                    <a:gd name="T111" fmla="*/ 387 h 496"/>
                    <a:gd name="T112" fmla="*/ 4 w 796"/>
                    <a:gd name="T113" fmla="*/ 413 h 496"/>
                    <a:gd name="T114" fmla="*/ 1 w 796"/>
                    <a:gd name="T115" fmla="*/ 448 h 496"/>
                    <a:gd name="T116" fmla="*/ 17 w 796"/>
                    <a:gd name="T117" fmla="*/ 479 h 496"/>
                    <a:gd name="T118" fmla="*/ 47 w 796"/>
                    <a:gd name="T119" fmla="*/ 495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96" h="496">
                      <a:moveTo>
                        <a:pt x="60" y="406"/>
                      </a:moveTo>
                      <a:lnTo>
                        <a:pt x="66" y="407"/>
                      </a:lnTo>
                      <a:lnTo>
                        <a:pt x="73" y="410"/>
                      </a:lnTo>
                      <a:lnTo>
                        <a:pt x="78" y="413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6" y="421"/>
                      </a:lnTo>
                      <a:lnTo>
                        <a:pt x="88" y="426"/>
                      </a:lnTo>
                      <a:lnTo>
                        <a:pt x="89" y="431"/>
                      </a:lnTo>
                      <a:lnTo>
                        <a:pt x="90" y="436"/>
                      </a:lnTo>
                      <a:lnTo>
                        <a:pt x="89" y="443"/>
                      </a:lnTo>
                      <a:lnTo>
                        <a:pt x="88" y="448"/>
                      </a:lnTo>
                      <a:lnTo>
                        <a:pt x="85" y="453"/>
                      </a:lnTo>
                      <a:lnTo>
                        <a:pt x="81" y="458"/>
                      </a:lnTo>
                      <a:lnTo>
                        <a:pt x="76" y="461"/>
                      </a:lnTo>
                      <a:lnTo>
                        <a:pt x="72" y="464"/>
                      </a:lnTo>
                      <a:lnTo>
                        <a:pt x="65" y="466"/>
                      </a:lnTo>
                      <a:lnTo>
                        <a:pt x="60" y="466"/>
                      </a:lnTo>
                      <a:lnTo>
                        <a:pt x="54" y="466"/>
                      </a:lnTo>
                      <a:lnTo>
                        <a:pt x="48" y="464"/>
                      </a:lnTo>
                      <a:lnTo>
                        <a:pt x="43" y="461"/>
                      </a:lnTo>
                      <a:lnTo>
                        <a:pt x="39" y="458"/>
                      </a:lnTo>
                      <a:lnTo>
                        <a:pt x="34" y="453"/>
                      </a:lnTo>
                      <a:lnTo>
                        <a:pt x="32" y="448"/>
                      </a:lnTo>
                      <a:lnTo>
                        <a:pt x="30" y="443"/>
                      </a:lnTo>
                      <a:lnTo>
                        <a:pt x="30" y="436"/>
                      </a:lnTo>
                      <a:lnTo>
                        <a:pt x="30" y="430"/>
                      </a:lnTo>
                      <a:lnTo>
                        <a:pt x="32" y="425"/>
                      </a:lnTo>
                      <a:lnTo>
                        <a:pt x="34" y="419"/>
                      </a:lnTo>
                      <a:lnTo>
                        <a:pt x="39" y="415"/>
                      </a:lnTo>
                      <a:lnTo>
                        <a:pt x="43" y="412"/>
                      </a:lnTo>
                      <a:lnTo>
                        <a:pt x="48" y="409"/>
                      </a:lnTo>
                      <a:lnTo>
                        <a:pt x="54" y="407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close/>
                      <a:moveTo>
                        <a:pt x="285" y="211"/>
                      </a:moveTo>
                      <a:lnTo>
                        <a:pt x="291" y="211"/>
                      </a:lnTo>
                      <a:lnTo>
                        <a:pt x="297" y="214"/>
                      </a:lnTo>
                      <a:lnTo>
                        <a:pt x="302" y="216"/>
                      </a:lnTo>
                      <a:lnTo>
                        <a:pt x="306" y="220"/>
                      </a:lnTo>
                      <a:lnTo>
                        <a:pt x="311" y="224"/>
                      </a:lnTo>
                      <a:lnTo>
                        <a:pt x="313" y="230"/>
                      </a:lnTo>
                      <a:lnTo>
                        <a:pt x="315" y="235"/>
                      </a:lnTo>
                      <a:lnTo>
                        <a:pt x="315" y="241"/>
                      </a:lnTo>
                      <a:lnTo>
                        <a:pt x="315" y="247"/>
                      </a:lnTo>
                      <a:lnTo>
                        <a:pt x="313" y="253"/>
                      </a:lnTo>
                      <a:lnTo>
                        <a:pt x="311" y="257"/>
                      </a:lnTo>
                      <a:lnTo>
                        <a:pt x="306" y="262"/>
                      </a:lnTo>
                      <a:lnTo>
                        <a:pt x="302" y="266"/>
                      </a:lnTo>
                      <a:lnTo>
                        <a:pt x="297" y="268"/>
                      </a:lnTo>
                      <a:lnTo>
                        <a:pt x="291" y="270"/>
                      </a:lnTo>
                      <a:lnTo>
                        <a:pt x="285" y="271"/>
                      </a:lnTo>
                      <a:lnTo>
                        <a:pt x="280" y="270"/>
                      </a:lnTo>
                      <a:lnTo>
                        <a:pt x="273" y="268"/>
                      </a:lnTo>
                      <a:lnTo>
                        <a:pt x="269" y="266"/>
                      </a:lnTo>
                      <a:lnTo>
                        <a:pt x="264" y="262"/>
                      </a:lnTo>
                      <a:lnTo>
                        <a:pt x="260" y="257"/>
                      </a:lnTo>
                      <a:lnTo>
                        <a:pt x="257" y="253"/>
                      </a:lnTo>
                      <a:lnTo>
                        <a:pt x="256" y="247"/>
                      </a:lnTo>
                      <a:lnTo>
                        <a:pt x="255" y="241"/>
                      </a:lnTo>
                      <a:lnTo>
                        <a:pt x="256" y="235"/>
                      </a:lnTo>
                      <a:lnTo>
                        <a:pt x="257" y="230"/>
                      </a:lnTo>
                      <a:lnTo>
                        <a:pt x="260" y="224"/>
                      </a:lnTo>
                      <a:lnTo>
                        <a:pt x="264" y="220"/>
                      </a:lnTo>
                      <a:lnTo>
                        <a:pt x="269" y="216"/>
                      </a:lnTo>
                      <a:lnTo>
                        <a:pt x="273" y="214"/>
                      </a:lnTo>
                      <a:lnTo>
                        <a:pt x="280" y="211"/>
                      </a:lnTo>
                      <a:lnTo>
                        <a:pt x="285" y="211"/>
                      </a:lnTo>
                      <a:close/>
                      <a:moveTo>
                        <a:pt x="511" y="301"/>
                      </a:moveTo>
                      <a:lnTo>
                        <a:pt x="516" y="301"/>
                      </a:lnTo>
                      <a:lnTo>
                        <a:pt x="521" y="302"/>
                      </a:lnTo>
                      <a:lnTo>
                        <a:pt x="526" y="306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5" y="313"/>
                      </a:lnTo>
                      <a:lnTo>
                        <a:pt x="538" y="319"/>
                      </a:lnTo>
                      <a:lnTo>
                        <a:pt x="540" y="325"/>
                      </a:lnTo>
                      <a:lnTo>
                        <a:pt x="541" y="331"/>
                      </a:lnTo>
                      <a:lnTo>
                        <a:pt x="540" y="337"/>
                      </a:lnTo>
                      <a:lnTo>
                        <a:pt x="539" y="343"/>
                      </a:lnTo>
                      <a:lnTo>
                        <a:pt x="536" y="347"/>
                      </a:lnTo>
                      <a:lnTo>
                        <a:pt x="532" y="353"/>
                      </a:lnTo>
                      <a:lnTo>
                        <a:pt x="527" y="356"/>
                      </a:lnTo>
                      <a:lnTo>
                        <a:pt x="523" y="359"/>
                      </a:lnTo>
                      <a:lnTo>
                        <a:pt x="516" y="360"/>
                      </a:lnTo>
                      <a:lnTo>
                        <a:pt x="511" y="361"/>
                      </a:lnTo>
                      <a:lnTo>
                        <a:pt x="505" y="360"/>
                      </a:lnTo>
                      <a:lnTo>
                        <a:pt x="499" y="359"/>
                      </a:lnTo>
                      <a:lnTo>
                        <a:pt x="494" y="356"/>
                      </a:lnTo>
                      <a:lnTo>
                        <a:pt x="490" y="353"/>
                      </a:lnTo>
                      <a:lnTo>
                        <a:pt x="486" y="349"/>
                      </a:lnTo>
                      <a:lnTo>
                        <a:pt x="483" y="343"/>
                      </a:lnTo>
                      <a:lnTo>
                        <a:pt x="481" y="337"/>
                      </a:lnTo>
                      <a:lnTo>
                        <a:pt x="481" y="331"/>
                      </a:lnTo>
                      <a:lnTo>
                        <a:pt x="481" y="325"/>
                      </a:lnTo>
                      <a:lnTo>
                        <a:pt x="483" y="320"/>
                      </a:lnTo>
                      <a:lnTo>
                        <a:pt x="486" y="314"/>
                      </a:lnTo>
                      <a:lnTo>
                        <a:pt x="490" y="310"/>
                      </a:lnTo>
                      <a:lnTo>
                        <a:pt x="494" y="307"/>
                      </a:lnTo>
                      <a:lnTo>
                        <a:pt x="499" y="304"/>
                      </a:lnTo>
                      <a:lnTo>
                        <a:pt x="505" y="301"/>
                      </a:lnTo>
                      <a:lnTo>
                        <a:pt x="511" y="301"/>
                      </a:lnTo>
                      <a:lnTo>
                        <a:pt x="511" y="301"/>
                      </a:lnTo>
                      <a:close/>
                      <a:moveTo>
                        <a:pt x="736" y="30"/>
                      </a:moveTo>
                      <a:lnTo>
                        <a:pt x="742" y="31"/>
                      </a:lnTo>
                      <a:lnTo>
                        <a:pt x="748" y="33"/>
                      </a:lnTo>
                      <a:lnTo>
                        <a:pt x="753" y="36"/>
                      </a:lnTo>
                      <a:lnTo>
                        <a:pt x="757" y="39"/>
                      </a:lnTo>
                      <a:lnTo>
                        <a:pt x="762" y="43"/>
                      </a:lnTo>
                      <a:lnTo>
                        <a:pt x="764" y="49"/>
                      </a:lnTo>
                      <a:lnTo>
                        <a:pt x="766" y="55"/>
                      </a:lnTo>
                      <a:lnTo>
                        <a:pt x="766" y="60"/>
                      </a:lnTo>
                      <a:lnTo>
                        <a:pt x="766" y="67"/>
                      </a:lnTo>
                      <a:lnTo>
                        <a:pt x="764" y="72"/>
                      </a:lnTo>
                      <a:lnTo>
                        <a:pt x="762" y="78"/>
                      </a:lnTo>
                      <a:lnTo>
                        <a:pt x="757" y="82"/>
                      </a:lnTo>
                      <a:lnTo>
                        <a:pt x="753" y="85"/>
                      </a:lnTo>
                      <a:lnTo>
                        <a:pt x="748" y="88"/>
                      </a:lnTo>
                      <a:lnTo>
                        <a:pt x="742" y="90"/>
                      </a:lnTo>
                      <a:lnTo>
                        <a:pt x="736" y="90"/>
                      </a:lnTo>
                      <a:lnTo>
                        <a:pt x="731" y="90"/>
                      </a:lnTo>
                      <a:lnTo>
                        <a:pt x="724" y="88"/>
                      </a:lnTo>
                      <a:lnTo>
                        <a:pt x="720" y="85"/>
                      </a:lnTo>
                      <a:lnTo>
                        <a:pt x="716" y="82"/>
                      </a:lnTo>
                      <a:lnTo>
                        <a:pt x="711" y="78"/>
                      </a:lnTo>
                      <a:lnTo>
                        <a:pt x="708" y="72"/>
                      </a:lnTo>
                      <a:lnTo>
                        <a:pt x="707" y="67"/>
                      </a:lnTo>
                      <a:lnTo>
                        <a:pt x="706" y="60"/>
                      </a:lnTo>
                      <a:lnTo>
                        <a:pt x="707" y="55"/>
                      </a:lnTo>
                      <a:lnTo>
                        <a:pt x="708" y="49"/>
                      </a:lnTo>
                      <a:lnTo>
                        <a:pt x="711" y="43"/>
                      </a:lnTo>
                      <a:lnTo>
                        <a:pt x="716" y="39"/>
                      </a:lnTo>
                      <a:lnTo>
                        <a:pt x="720" y="36"/>
                      </a:lnTo>
                      <a:lnTo>
                        <a:pt x="724" y="33"/>
                      </a:lnTo>
                      <a:lnTo>
                        <a:pt x="731" y="31"/>
                      </a:lnTo>
                      <a:lnTo>
                        <a:pt x="736" y="30"/>
                      </a:lnTo>
                      <a:lnTo>
                        <a:pt x="736" y="30"/>
                      </a:lnTo>
                      <a:close/>
                      <a:moveTo>
                        <a:pt x="60" y="496"/>
                      </a:moveTo>
                      <a:lnTo>
                        <a:pt x="66" y="496"/>
                      </a:lnTo>
                      <a:lnTo>
                        <a:pt x="72" y="495"/>
                      </a:lnTo>
                      <a:lnTo>
                        <a:pt x="77" y="494"/>
                      </a:lnTo>
                      <a:lnTo>
                        <a:pt x="84" y="492"/>
                      </a:lnTo>
                      <a:lnTo>
                        <a:pt x="89" y="489"/>
                      </a:lnTo>
                      <a:lnTo>
                        <a:pt x="93" y="487"/>
                      </a:lnTo>
                      <a:lnTo>
                        <a:pt x="98" y="482"/>
                      </a:lnTo>
                      <a:lnTo>
                        <a:pt x="102" y="479"/>
                      </a:lnTo>
                      <a:lnTo>
                        <a:pt x="106" y="475"/>
                      </a:lnTo>
                      <a:lnTo>
                        <a:pt x="109" y="470"/>
                      </a:lnTo>
                      <a:lnTo>
                        <a:pt x="113" y="465"/>
                      </a:lnTo>
                      <a:lnTo>
                        <a:pt x="115" y="460"/>
                      </a:lnTo>
                      <a:lnTo>
                        <a:pt x="117" y="455"/>
                      </a:lnTo>
                      <a:lnTo>
                        <a:pt x="119" y="448"/>
                      </a:lnTo>
                      <a:lnTo>
                        <a:pt x="120" y="443"/>
                      </a:lnTo>
                      <a:lnTo>
                        <a:pt x="120" y="436"/>
                      </a:lnTo>
                      <a:lnTo>
                        <a:pt x="119" y="429"/>
                      </a:lnTo>
                      <a:lnTo>
                        <a:pt x="118" y="422"/>
                      </a:lnTo>
                      <a:lnTo>
                        <a:pt x="116" y="416"/>
                      </a:lnTo>
                      <a:lnTo>
                        <a:pt x="114" y="410"/>
                      </a:lnTo>
                      <a:lnTo>
                        <a:pt x="251" y="291"/>
                      </a:lnTo>
                      <a:lnTo>
                        <a:pt x="259" y="295"/>
                      </a:lnTo>
                      <a:lnTo>
                        <a:pt x="267" y="298"/>
                      </a:lnTo>
                      <a:lnTo>
                        <a:pt x="276" y="300"/>
                      </a:lnTo>
                      <a:lnTo>
                        <a:pt x="285" y="301"/>
                      </a:lnTo>
                      <a:lnTo>
                        <a:pt x="292" y="300"/>
                      </a:lnTo>
                      <a:lnTo>
                        <a:pt x="300" y="299"/>
                      </a:lnTo>
                      <a:lnTo>
                        <a:pt x="306" y="297"/>
                      </a:lnTo>
                      <a:lnTo>
                        <a:pt x="313" y="294"/>
                      </a:lnTo>
                      <a:lnTo>
                        <a:pt x="318" y="291"/>
                      </a:lnTo>
                      <a:lnTo>
                        <a:pt x="325" y="286"/>
                      </a:lnTo>
                      <a:lnTo>
                        <a:pt x="329" y="282"/>
                      </a:lnTo>
                      <a:lnTo>
                        <a:pt x="333" y="277"/>
                      </a:lnTo>
                      <a:lnTo>
                        <a:pt x="451" y="324"/>
                      </a:lnTo>
                      <a:lnTo>
                        <a:pt x="451" y="327"/>
                      </a:lnTo>
                      <a:lnTo>
                        <a:pt x="451" y="331"/>
                      </a:lnTo>
                      <a:lnTo>
                        <a:pt x="451" y="338"/>
                      </a:lnTo>
                      <a:lnTo>
                        <a:pt x="452" y="343"/>
                      </a:lnTo>
                      <a:lnTo>
                        <a:pt x="453" y="350"/>
                      </a:lnTo>
                      <a:lnTo>
                        <a:pt x="455" y="355"/>
                      </a:lnTo>
                      <a:lnTo>
                        <a:pt x="457" y="360"/>
                      </a:lnTo>
                      <a:lnTo>
                        <a:pt x="461" y="365"/>
                      </a:lnTo>
                      <a:lnTo>
                        <a:pt x="464" y="370"/>
                      </a:lnTo>
                      <a:lnTo>
                        <a:pt x="468" y="374"/>
                      </a:lnTo>
                      <a:lnTo>
                        <a:pt x="472" y="377"/>
                      </a:lnTo>
                      <a:lnTo>
                        <a:pt x="477" y="381"/>
                      </a:lnTo>
                      <a:lnTo>
                        <a:pt x="482" y="384"/>
                      </a:lnTo>
                      <a:lnTo>
                        <a:pt x="487" y="387"/>
                      </a:lnTo>
                      <a:lnTo>
                        <a:pt x="493" y="388"/>
                      </a:lnTo>
                      <a:lnTo>
                        <a:pt x="498" y="390"/>
                      </a:lnTo>
                      <a:lnTo>
                        <a:pt x="505" y="391"/>
                      </a:lnTo>
                      <a:lnTo>
                        <a:pt x="511" y="391"/>
                      </a:lnTo>
                      <a:lnTo>
                        <a:pt x="517" y="391"/>
                      </a:lnTo>
                      <a:lnTo>
                        <a:pt x="523" y="390"/>
                      </a:lnTo>
                      <a:lnTo>
                        <a:pt x="529" y="388"/>
                      </a:lnTo>
                      <a:lnTo>
                        <a:pt x="535" y="387"/>
                      </a:lnTo>
                      <a:lnTo>
                        <a:pt x="540" y="384"/>
                      </a:lnTo>
                      <a:lnTo>
                        <a:pt x="544" y="381"/>
                      </a:lnTo>
                      <a:lnTo>
                        <a:pt x="550" y="377"/>
                      </a:lnTo>
                      <a:lnTo>
                        <a:pt x="554" y="373"/>
                      </a:lnTo>
                      <a:lnTo>
                        <a:pt x="557" y="370"/>
                      </a:lnTo>
                      <a:lnTo>
                        <a:pt x="560" y="365"/>
                      </a:lnTo>
                      <a:lnTo>
                        <a:pt x="564" y="360"/>
                      </a:lnTo>
                      <a:lnTo>
                        <a:pt x="567" y="355"/>
                      </a:lnTo>
                      <a:lnTo>
                        <a:pt x="568" y="350"/>
                      </a:lnTo>
                      <a:lnTo>
                        <a:pt x="570" y="343"/>
                      </a:lnTo>
                      <a:lnTo>
                        <a:pt x="571" y="338"/>
                      </a:lnTo>
                      <a:lnTo>
                        <a:pt x="571" y="331"/>
                      </a:lnTo>
                      <a:lnTo>
                        <a:pt x="570" y="322"/>
                      </a:lnTo>
                      <a:lnTo>
                        <a:pt x="568" y="312"/>
                      </a:lnTo>
                      <a:lnTo>
                        <a:pt x="565" y="304"/>
                      </a:lnTo>
                      <a:lnTo>
                        <a:pt x="559" y="296"/>
                      </a:lnTo>
                      <a:lnTo>
                        <a:pt x="710" y="115"/>
                      </a:lnTo>
                      <a:lnTo>
                        <a:pt x="717" y="117"/>
                      </a:lnTo>
                      <a:lnTo>
                        <a:pt x="723" y="119"/>
                      </a:lnTo>
                      <a:lnTo>
                        <a:pt x="730" y="120"/>
                      </a:lnTo>
                      <a:lnTo>
                        <a:pt x="736" y="120"/>
                      </a:lnTo>
                      <a:lnTo>
                        <a:pt x="742" y="120"/>
                      </a:lnTo>
                      <a:lnTo>
                        <a:pt x="749" y="119"/>
                      </a:lnTo>
                      <a:lnTo>
                        <a:pt x="754" y="118"/>
                      </a:lnTo>
                      <a:lnTo>
                        <a:pt x="760" y="116"/>
                      </a:lnTo>
                      <a:lnTo>
                        <a:pt x="765" y="114"/>
                      </a:lnTo>
                      <a:lnTo>
                        <a:pt x="770" y="111"/>
                      </a:lnTo>
                      <a:lnTo>
                        <a:pt x="775" y="106"/>
                      </a:lnTo>
                      <a:lnTo>
                        <a:pt x="779" y="103"/>
                      </a:lnTo>
                      <a:lnTo>
                        <a:pt x="783" y="99"/>
                      </a:lnTo>
                      <a:lnTo>
                        <a:pt x="786" y="95"/>
                      </a:lnTo>
                      <a:lnTo>
                        <a:pt x="790" y="89"/>
                      </a:lnTo>
                      <a:lnTo>
                        <a:pt x="792" y="84"/>
                      </a:lnTo>
                      <a:lnTo>
                        <a:pt x="794" y="79"/>
                      </a:lnTo>
                      <a:lnTo>
                        <a:pt x="795" y="73"/>
                      </a:lnTo>
                      <a:lnTo>
                        <a:pt x="796" y="67"/>
                      </a:lnTo>
                      <a:lnTo>
                        <a:pt x="796" y="60"/>
                      </a:lnTo>
                      <a:lnTo>
                        <a:pt x="796" y="54"/>
                      </a:lnTo>
                      <a:lnTo>
                        <a:pt x="795" y="49"/>
                      </a:lnTo>
                      <a:lnTo>
                        <a:pt x="794" y="43"/>
                      </a:lnTo>
                      <a:lnTo>
                        <a:pt x="792" y="37"/>
                      </a:lnTo>
                      <a:lnTo>
                        <a:pt x="790" y="31"/>
                      </a:lnTo>
                      <a:lnTo>
                        <a:pt x="786" y="27"/>
                      </a:lnTo>
                      <a:lnTo>
                        <a:pt x="783" y="23"/>
                      </a:lnTo>
                      <a:lnTo>
                        <a:pt x="779" y="19"/>
                      </a:lnTo>
                      <a:lnTo>
                        <a:pt x="775" y="14"/>
                      </a:lnTo>
                      <a:lnTo>
                        <a:pt x="770" y="11"/>
                      </a:lnTo>
                      <a:lnTo>
                        <a:pt x="765" y="8"/>
                      </a:lnTo>
                      <a:lnTo>
                        <a:pt x="760" y="5"/>
                      </a:lnTo>
                      <a:lnTo>
                        <a:pt x="754" y="4"/>
                      </a:lnTo>
                      <a:lnTo>
                        <a:pt x="749" y="1"/>
                      </a:lnTo>
                      <a:lnTo>
                        <a:pt x="742" y="0"/>
                      </a:lnTo>
                      <a:lnTo>
                        <a:pt x="736" y="0"/>
                      </a:lnTo>
                      <a:lnTo>
                        <a:pt x="731" y="0"/>
                      </a:lnTo>
                      <a:lnTo>
                        <a:pt x="724" y="1"/>
                      </a:lnTo>
                      <a:lnTo>
                        <a:pt x="719" y="4"/>
                      </a:lnTo>
                      <a:lnTo>
                        <a:pt x="712" y="5"/>
                      </a:lnTo>
                      <a:lnTo>
                        <a:pt x="708" y="8"/>
                      </a:lnTo>
                      <a:lnTo>
                        <a:pt x="703" y="11"/>
                      </a:lnTo>
                      <a:lnTo>
                        <a:pt x="698" y="14"/>
                      </a:lnTo>
                      <a:lnTo>
                        <a:pt x="694" y="19"/>
                      </a:lnTo>
                      <a:lnTo>
                        <a:pt x="690" y="22"/>
                      </a:lnTo>
                      <a:lnTo>
                        <a:pt x="687" y="27"/>
                      </a:lnTo>
                      <a:lnTo>
                        <a:pt x="683" y="31"/>
                      </a:lnTo>
                      <a:lnTo>
                        <a:pt x="681" y="37"/>
                      </a:lnTo>
                      <a:lnTo>
                        <a:pt x="679" y="43"/>
                      </a:lnTo>
                      <a:lnTo>
                        <a:pt x="677" y="49"/>
                      </a:lnTo>
                      <a:lnTo>
                        <a:pt x="676" y="54"/>
                      </a:lnTo>
                      <a:lnTo>
                        <a:pt x="676" y="60"/>
                      </a:lnTo>
                      <a:lnTo>
                        <a:pt x="677" y="70"/>
                      </a:lnTo>
                      <a:lnTo>
                        <a:pt x="679" y="80"/>
                      </a:lnTo>
                      <a:lnTo>
                        <a:pt x="682" y="88"/>
                      </a:lnTo>
                      <a:lnTo>
                        <a:pt x="688" y="96"/>
                      </a:lnTo>
                      <a:lnTo>
                        <a:pt x="537" y="277"/>
                      </a:lnTo>
                      <a:lnTo>
                        <a:pt x="530" y="275"/>
                      </a:lnTo>
                      <a:lnTo>
                        <a:pt x="524" y="272"/>
                      </a:lnTo>
                      <a:lnTo>
                        <a:pt x="517" y="271"/>
                      </a:lnTo>
                      <a:lnTo>
                        <a:pt x="511" y="271"/>
                      </a:lnTo>
                      <a:lnTo>
                        <a:pt x="504" y="271"/>
                      </a:lnTo>
                      <a:lnTo>
                        <a:pt x="496" y="272"/>
                      </a:lnTo>
                      <a:lnTo>
                        <a:pt x="490" y="275"/>
                      </a:lnTo>
                      <a:lnTo>
                        <a:pt x="483" y="278"/>
                      </a:lnTo>
                      <a:lnTo>
                        <a:pt x="478" y="281"/>
                      </a:lnTo>
                      <a:lnTo>
                        <a:pt x="472" y="285"/>
                      </a:lnTo>
                      <a:lnTo>
                        <a:pt x="467" y="291"/>
                      </a:lnTo>
                      <a:lnTo>
                        <a:pt x="463" y="296"/>
                      </a:lnTo>
                      <a:lnTo>
                        <a:pt x="345" y="249"/>
                      </a:lnTo>
                      <a:lnTo>
                        <a:pt x="345" y="245"/>
                      </a:lnTo>
                      <a:lnTo>
                        <a:pt x="345" y="241"/>
                      </a:lnTo>
                      <a:lnTo>
                        <a:pt x="345" y="235"/>
                      </a:lnTo>
                      <a:lnTo>
                        <a:pt x="344" y="229"/>
                      </a:lnTo>
                      <a:lnTo>
                        <a:pt x="343" y="223"/>
                      </a:lnTo>
                      <a:lnTo>
                        <a:pt x="341" y="218"/>
                      </a:lnTo>
                      <a:lnTo>
                        <a:pt x="339" y="212"/>
                      </a:lnTo>
                      <a:lnTo>
                        <a:pt x="335" y="207"/>
                      </a:lnTo>
                      <a:lnTo>
                        <a:pt x="332" y="203"/>
                      </a:lnTo>
                      <a:lnTo>
                        <a:pt x="328" y="199"/>
                      </a:lnTo>
                      <a:lnTo>
                        <a:pt x="324" y="194"/>
                      </a:lnTo>
                      <a:lnTo>
                        <a:pt x="319" y="191"/>
                      </a:lnTo>
                      <a:lnTo>
                        <a:pt x="314" y="188"/>
                      </a:lnTo>
                      <a:lnTo>
                        <a:pt x="309" y="186"/>
                      </a:lnTo>
                      <a:lnTo>
                        <a:pt x="303" y="184"/>
                      </a:lnTo>
                      <a:lnTo>
                        <a:pt x="298" y="182"/>
                      </a:lnTo>
                      <a:lnTo>
                        <a:pt x="291" y="181"/>
                      </a:lnTo>
                      <a:lnTo>
                        <a:pt x="285" y="180"/>
                      </a:lnTo>
                      <a:lnTo>
                        <a:pt x="280" y="181"/>
                      </a:lnTo>
                      <a:lnTo>
                        <a:pt x="273" y="182"/>
                      </a:lnTo>
                      <a:lnTo>
                        <a:pt x="268" y="184"/>
                      </a:lnTo>
                      <a:lnTo>
                        <a:pt x="261" y="186"/>
                      </a:lnTo>
                      <a:lnTo>
                        <a:pt x="257" y="188"/>
                      </a:lnTo>
                      <a:lnTo>
                        <a:pt x="252" y="191"/>
                      </a:lnTo>
                      <a:lnTo>
                        <a:pt x="247" y="194"/>
                      </a:lnTo>
                      <a:lnTo>
                        <a:pt x="243" y="199"/>
                      </a:lnTo>
                      <a:lnTo>
                        <a:pt x="239" y="203"/>
                      </a:lnTo>
                      <a:lnTo>
                        <a:pt x="236" y="207"/>
                      </a:lnTo>
                      <a:lnTo>
                        <a:pt x="232" y="212"/>
                      </a:lnTo>
                      <a:lnTo>
                        <a:pt x="230" y="218"/>
                      </a:lnTo>
                      <a:lnTo>
                        <a:pt x="228" y="223"/>
                      </a:lnTo>
                      <a:lnTo>
                        <a:pt x="226" y="229"/>
                      </a:lnTo>
                      <a:lnTo>
                        <a:pt x="225" y="235"/>
                      </a:lnTo>
                      <a:lnTo>
                        <a:pt x="225" y="241"/>
                      </a:lnTo>
                      <a:lnTo>
                        <a:pt x="226" y="248"/>
                      </a:lnTo>
                      <a:lnTo>
                        <a:pt x="227" y="255"/>
                      </a:lnTo>
                      <a:lnTo>
                        <a:pt x="229" y="262"/>
                      </a:lnTo>
                      <a:lnTo>
                        <a:pt x="231" y="267"/>
                      </a:lnTo>
                      <a:lnTo>
                        <a:pt x="94" y="387"/>
                      </a:lnTo>
                      <a:lnTo>
                        <a:pt x="86" y="383"/>
                      </a:lnTo>
                      <a:lnTo>
                        <a:pt x="78" y="380"/>
                      </a:lnTo>
                      <a:lnTo>
                        <a:pt x="69" y="377"/>
                      </a:lnTo>
                      <a:lnTo>
                        <a:pt x="60" y="376"/>
                      </a:lnTo>
                      <a:lnTo>
                        <a:pt x="54" y="376"/>
                      </a:lnTo>
                      <a:lnTo>
                        <a:pt x="47" y="377"/>
                      </a:lnTo>
                      <a:lnTo>
                        <a:pt x="42" y="379"/>
                      </a:lnTo>
                      <a:lnTo>
                        <a:pt x="36" y="381"/>
                      </a:lnTo>
                      <a:lnTo>
                        <a:pt x="31" y="384"/>
                      </a:lnTo>
                      <a:lnTo>
                        <a:pt x="26" y="387"/>
                      </a:lnTo>
                      <a:lnTo>
                        <a:pt x="21" y="390"/>
                      </a:lnTo>
                      <a:lnTo>
                        <a:pt x="17" y="394"/>
                      </a:lnTo>
                      <a:lnTo>
                        <a:pt x="13" y="398"/>
                      </a:lnTo>
                      <a:lnTo>
                        <a:pt x="10" y="403"/>
                      </a:lnTo>
                      <a:lnTo>
                        <a:pt x="6" y="407"/>
                      </a:lnTo>
                      <a:lnTo>
                        <a:pt x="4" y="413"/>
                      </a:lnTo>
                      <a:lnTo>
                        <a:pt x="2" y="418"/>
                      </a:lnTo>
                      <a:lnTo>
                        <a:pt x="1" y="425"/>
                      </a:lnTo>
                      <a:lnTo>
                        <a:pt x="0" y="430"/>
                      </a:lnTo>
                      <a:lnTo>
                        <a:pt x="0" y="436"/>
                      </a:lnTo>
                      <a:lnTo>
                        <a:pt x="0" y="443"/>
                      </a:lnTo>
                      <a:lnTo>
                        <a:pt x="1" y="448"/>
                      </a:lnTo>
                      <a:lnTo>
                        <a:pt x="2" y="455"/>
                      </a:lnTo>
                      <a:lnTo>
                        <a:pt x="4" y="460"/>
                      </a:lnTo>
                      <a:lnTo>
                        <a:pt x="6" y="465"/>
                      </a:lnTo>
                      <a:lnTo>
                        <a:pt x="10" y="470"/>
                      </a:lnTo>
                      <a:lnTo>
                        <a:pt x="13" y="475"/>
                      </a:lnTo>
                      <a:lnTo>
                        <a:pt x="17" y="479"/>
                      </a:lnTo>
                      <a:lnTo>
                        <a:pt x="21" y="482"/>
                      </a:lnTo>
                      <a:lnTo>
                        <a:pt x="26" y="487"/>
                      </a:lnTo>
                      <a:lnTo>
                        <a:pt x="31" y="489"/>
                      </a:lnTo>
                      <a:lnTo>
                        <a:pt x="36" y="492"/>
                      </a:lnTo>
                      <a:lnTo>
                        <a:pt x="42" y="494"/>
                      </a:lnTo>
                      <a:lnTo>
                        <a:pt x="47" y="495"/>
                      </a:lnTo>
                      <a:lnTo>
                        <a:pt x="54" y="496"/>
                      </a:lnTo>
                      <a:lnTo>
                        <a:pt x="60" y="4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4" name="ïṩ1iďè">
              <a:extLst>
                <a:ext uri="{FF2B5EF4-FFF2-40B4-BE49-F238E27FC236}">
                  <a16:creationId xmlns:a16="http://schemas.microsoft.com/office/drawing/2014/main" id="{F8ACF02D-E543-43E6-AB78-7D9EB47EDB16}"/>
                </a:ext>
              </a:extLst>
            </p:cNvPr>
            <p:cNvSpPr txBox="1"/>
            <p:nvPr/>
          </p:nvSpPr>
          <p:spPr>
            <a:xfrm>
              <a:off x="673100" y="3129835"/>
              <a:ext cx="322071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15" name="íSļide">
              <a:extLst>
                <a:ext uri="{FF2B5EF4-FFF2-40B4-BE49-F238E27FC236}">
                  <a16:creationId xmlns:a16="http://schemas.microsoft.com/office/drawing/2014/main" id="{5C7019DB-7023-4C2E-A5CF-ED5C29171A8F}"/>
                </a:ext>
              </a:extLst>
            </p:cNvPr>
            <p:cNvSpPr txBox="1"/>
            <p:nvPr/>
          </p:nvSpPr>
          <p:spPr>
            <a:xfrm>
              <a:off x="673100" y="3522347"/>
              <a:ext cx="322071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16" name="ïṡliḑê">
              <a:extLst>
                <a:ext uri="{FF2B5EF4-FFF2-40B4-BE49-F238E27FC236}">
                  <a16:creationId xmlns:a16="http://schemas.microsoft.com/office/drawing/2014/main" id="{658C06DF-D6FC-4BD2-BF27-A9C6AA8ECE7A}"/>
                </a:ext>
              </a:extLst>
            </p:cNvPr>
            <p:cNvSpPr/>
            <p:nvPr/>
          </p:nvSpPr>
          <p:spPr>
            <a:xfrm>
              <a:off x="2778448" y="1474850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algn="ctr" defTabSz="914400"/>
              <a:r>
                <a:rPr lang="en-US" sz="1600" b="1" kern="0" dirty="0"/>
                <a:t>01</a:t>
              </a:r>
            </a:p>
          </p:txBody>
        </p:sp>
        <p:sp>
          <p:nvSpPr>
            <p:cNvPr id="17" name="ïsļîḋè">
              <a:extLst>
                <a:ext uri="{FF2B5EF4-FFF2-40B4-BE49-F238E27FC236}">
                  <a16:creationId xmlns:a16="http://schemas.microsoft.com/office/drawing/2014/main" id="{BD403B49-41ED-41CC-9566-5949944DEEEF}"/>
                </a:ext>
              </a:extLst>
            </p:cNvPr>
            <p:cNvSpPr/>
            <p:nvPr/>
          </p:nvSpPr>
          <p:spPr>
            <a:xfrm>
              <a:off x="2778448" y="5211051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algn="ctr" defTabSz="914400"/>
              <a:r>
                <a:rPr lang="en-US" sz="1600" b="1" kern="0" dirty="0"/>
                <a:t>04</a:t>
              </a:r>
            </a:p>
          </p:txBody>
        </p:sp>
        <p:sp>
          <p:nvSpPr>
            <p:cNvPr id="18" name="ïṧľïďè">
              <a:extLst>
                <a:ext uri="{FF2B5EF4-FFF2-40B4-BE49-F238E27FC236}">
                  <a16:creationId xmlns:a16="http://schemas.microsoft.com/office/drawing/2014/main" id="{4ED7A279-4578-46E2-B55A-E27501CAE281}"/>
                </a:ext>
              </a:extLst>
            </p:cNvPr>
            <p:cNvSpPr/>
            <p:nvPr/>
          </p:nvSpPr>
          <p:spPr>
            <a:xfrm>
              <a:off x="4028502" y="3965649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algn="ctr" defTabSz="914400"/>
              <a:r>
                <a:rPr lang="en-US" sz="1600" b="1" kern="0" dirty="0"/>
                <a:t>03</a:t>
              </a:r>
            </a:p>
          </p:txBody>
        </p:sp>
        <p:sp>
          <p:nvSpPr>
            <p:cNvPr id="19" name="iṡľíḑè">
              <a:extLst>
                <a:ext uri="{FF2B5EF4-FFF2-40B4-BE49-F238E27FC236}">
                  <a16:creationId xmlns:a16="http://schemas.microsoft.com/office/drawing/2014/main" id="{8C90AB7F-CAEA-4E47-B728-37E9A09FF930}"/>
                </a:ext>
              </a:extLst>
            </p:cNvPr>
            <p:cNvSpPr/>
            <p:nvPr/>
          </p:nvSpPr>
          <p:spPr>
            <a:xfrm>
              <a:off x="4028502" y="2720249"/>
              <a:ext cx="576000" cy="5760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20" name="ïṣḻidé">
              <a:extLst>
                <a:ext uri="{FF2B5EF4-FFF2-40B4-BE49-F238E27FC236}">
                  <a16:creationId xmlns:a16="http://schemas.microsoft.com/office/drawing/2014/main" id="{E34DE167-152D-443C-B24C-0AC8F61A2585}"/>
                </a:ext>
              </a:extLst>
            </p:cNvPr>
            <p:cNvSpPr txBox="1"/>
            <p:nvPr/>
          </p:nvSpPr>
          <p:spPr>
            <a:xfrm>
              <a:off x="3893818" y="1474850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.…</a:t>
              </a:r>
              <a:r>
                <a:rPr lang="de-DE" sz="1200" dirty="0"/>
                <a:t>.</a:t>
              </a:r>
            </a:p>
          </p:txBody>
        </p:sp>
        <p:sp>
          <p:nvSpPr>
            <p:cNvPr id="21" name="íṡlïḓe">
              <a:extLst>
                <a:ext uri="{FF2B5EF4-FFF2-40B4-BE49-F238E27FC236}">
                  <a16:creationId xmlns:a16="http://schemas.microsoft.com/office/drawing/2014/main" id="{62C4283B-AFC3-4A1F-BB3A-664F16F1D0BC}"/>
                </a:ext>
              </a:extLst>
            </p:cNvPr>
            <p:cNvSpPr txBox="1"/>
            <p:nvPr/>
          </p:nvSpPr>
          <p:spPr>
            <a:xfrm>
              <a:off x="4693710" y="273191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.…</a:t>
              </a:r>
              <a:r>
                <a:rPr lang="de-DE" sz="1200" dirty="0"/>
                <a:t>.</a:t>
              </a:r>
            </a:p>
          </p:txBody>
        </p:sp>
        <p:sp>
          <p:nvSpPr>
            <p:cNvPr id="22" name="ïṡľídè">
              <a:extLst>
                <a:ext uri="{FF2B5EF4-FFF2-40B4-BE49-F238E27FC236}">
                  <a16:creationId xmlns:a16="http://schemas.microsoft.com/office/drawing/2014/main" id="{9492EF89-C45A-4338-BCB8-944C3AD7C26C}"/>
                </a:ext>
              </a:extLst>
            </p:cNvPr>
            <p:cNvSpPr txBox="1"/>
            <p:nvPr/>
          </p:nvSpPr>
          <p:spPr>
            <a:xfrm>
              <a:off x="4693710" y="396515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.…</a:t>
              </a:r>
              <a:r>
                <a:rPr lang="de-DE" sz="1200" dirty="0"/>
                <a:t>.</a:t>
              </a:r>
            </a:p>
          </p:txBody>
        </p:sp>
        <p:sp>
          <p:nvSpPr>
            <p:cNvPr id="23" name="iślîḋe">
              <a:extLst>
                <a:ext uri="{FF2B5EF4-FFF2-40B4-BE49-F238E27FC236}">
                  <a16:creationId xmlns:a16="http://schemas.microsoft.com/office/drawing/2014/main" id="{A26F2622-828A-46F0-BC1F-57099B710462}"/>
                </a:ext>
              </a:extLst>
            </p:cNvPr>
            <p:cNvSpPr txBox="1"/>
            <p:nvPr/>
          </p:nvSpPr>
          <p:spPr>
            <a:xfrm>
              <a:off x="3893818" y="5211051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/>
                <a:t>.…</a:t>
              </a:r>
              <a:r>
                <a:rPr lang="de-DE" sz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97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E69B2-A2A2-4328-B232-0758A2FC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0423A8-A991-46BE-8895-37688ECC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" name="04af3464-8808-4291-bb07-1cd91fd6eb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54FA538-3B3E-4BAD-8B37-AA5F5CA5B2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078827"/>
            <a:ext cx="11552260" cy="2635460"/>
            <a:chOff x="0" y="2078827"/>
            <a:chExt cx="11552260" cy="2635460"/>
          </a:xfrm>
        </p:grpSpPr>
        <p:grpSp>
          <p:nvGrpSpPr>
            <p:cNvPr id="6" name="îṩļid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0075951-7E9E-4851-8ECF-CBD702307A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2078827"/>
              <a:ext cx="11153081" cy="1795581"/>
              <a:chOff x="0" y="2078827"/>
              <a:chExt cx="11153081" cy="1795581"/>
            </a:xfrm>
          </p:grpSpPr>
          <p:sp>
            <p:nvSpPr>
              <p:cNvPr id="10" name="ís1idè">
                <a:extLst>
                  <a:ext uri="{FF2B5EF4-FFF2-40B4-BE49-F238E27FC236}">
                    <a16:creationId xmlns:a16="http://schemas.microsoft.com/office/drawing/2014/main" id="{24A0D7F2-CC27-4692-AF71-CA7484193813}"/>
                  </a:ext>
                </a:extLst>
              </p:cNvPr>
              <p:cNvSpPr/>
              <p:nvPr/>
            </p:nvSpPr>
            <p:spPr>
              <a:xfrm>
                <a:off x="0" y="2295525"/>
                <a:ext cx="4442282" cy="1371600"/>
              </a:xfrm>
              <a:custGeom>
                <a:avLst/>
                <a:gdLst>
                  <a:gd name="connsiteX0" fmla="*/ 0 w 4442282"/>
                  <a:gd name="connsiteY0" fmla="*/ 0 h 1371600"/>
                  <a:gd name="connsiteX1" fmla="*/ 0 w 4442282"/>
                  <a:gd name="connsiteY1" fmla="*/ 0 h 1371600"/>
                  <a:gd name="connsiteX2" fmla="*/ 4442282 w 4442282"/>
                  <a:gd name="connsiteY2" fmla="*/ 0 h 1371600"/>
                  <a:gd name="connsiteX3" fmla="*/ 4442282 w 4442282"/>
                  <a:gd name="connsiteY3" fmla="*/ 0 h 1371600"/>
                  <a:gd name="connsiteX4" fmla="*/ 4442282 w 4442282"/>
                  <a:gd name="connsiteY4" fmla="*/ 1371600 h 1371600"/>
                  <a:gd name="connsiteX5" fmla="*/ 4442282 w 4442282"/>
                  <a:gd name="connsiteY5" fmla="*/ 1371600 h 1371600"/>
                  <a:gd name="connsiteX6" fmla="*/ 0 w 4442282"/>
                  <a:gd name="connsiteY6" fmla="*/ 1371600 h 1371600"/>
                  <a:gd name="connsiteX7" fmla="*/ 0 w 4442282"/>
                  <a:gd name="connsiteY7" fmla="*/ 1371600 h 1371600"/>
                  <a:gd name="connsiteX8" fmla="*/ 0 w 4442282"/>
                  <a:gd name="connsiteY8" fmla="*/ 0 h 1371600"/>
                  <a:gd name="connsiteX0" fmla="*/ 0 w 4442282"/>
                  <a:gd name="connsiteY0" fmla="*/ 0 h 1371600"/>
                  <a:gd name="connsiteX1" fmla="*/ 0 w 4442282"/>
                  <a:gd name="connsiteY1" fmla="*/ 0 h 1371600"/>
                  <a:gd name="connsiteX2" fmla="*/ 4442282 w 4442282"/>
                  <a:gd name="connsiteY2" fmla="*/ 0 h 1371600"/>
                  <a:gd name="connsiteX3" fmla="*/ 4442282 w 4442282"/>
                  <a:gd name="connsiteY3" fmla="*/ 0 h 1371600"/>
                  <a:gd name="connsiteX4" fmla="*/ 4442282 w 4442282"/>
                  <a:gd name="connsiteY4" fmla="*/ 1371600 h 1371600"/>
                  <a:gd name="connsiteX5" fmla="*/ 3974922 w 4442282"/>
                  <a:gd name="connsiteY5" fmla="*/ 1361440 h 1371600"/>
                  <a:gd name="connsiteX6" fmla="*/ 0 w 4442282"/>
                  <a:gd name="connsiteY6" fmla="*/ 1371600 h 1371600"/>
                  <a:gd name="connsiteX7" fmla="*/ 0 w 4442282"/>
                  <a:gd name="connsiteY7" fmla="*/ 1371600 h 1371600"/>
                  <a:gd name="connsiteX8" fmla="*/ 0 w 4442282"/>
                  <a:gd name="connsiteY8" fmla="*/ 0 h 1371600"/>
                  <a:gd name="connsiteX0" fmla="*/ 0 w 4442282"/>
                  <a:gd name="connsiteY0" fmla="*/ 0 h 1371600"/>
                  <a:gd name="connsiteX1" fmla="*/ 0 w 4442282"/>
                  <a:gd name="connsiteY1" fmla="*/ 0 h 1371600"/>
                  <a:gd name="connsiteX2" fmla="*/ 4442282 w 4442282"/>
                  <a:gd name="connsiteY2" fmla="*/ 0 h 1371600"/>
                  <a:gd name="connsiteX3" fmla="*/ 4442282 w 4442282"/>
                  <a:gd name="connsiteY3" fmla="*/ 0 h 1371600"/>
                  <a:gd name="connsiteX4" fmla="*/ 4442282 w 4442282"/>
                  <a:gd name="connsiteY4" fmla="*/ 1371600 h 1371600"/>
                  <a:gd name="connsiteX5" fmla="*/ 4091762 w 4442282"/>
                  <a:gd name="connsiteY5" fmla="*/ 1361440 h 1371600"/>
                  <a:gd name="connsiteX6" fmla="*/ 0 w 4442282"/>
                  <a:gd name="connsiteY6" fmla="*/ 1371600 h 1371600"/>
                  <a:gd name="connsiteX7" fmla="*/ 0 w 4442282"/>
                  <a:gd name="connsiteY7" fmla="*/ 1371600 h 1371600"/>
                  <a:gd name="connsiteX8" fmla="*/ 0 w 4442282"/>
                  <a:gd name="connsiteY8" fmla="*/ 0 h 1371600"/>
                  <a:gd name="connsiteX0" fmla="*/ 0 w 4442282"/>
                  <a:gd name="connsiteY0" fmla="*/ 0 h 1371600"/>
                  <a:gd name="connsiteX1" fmla="*/ 0 w 4442282"/>
                  <a:gd name="connsiteY1" fmla="*/ 0 h 1371600"/>
                  <a:gd name="connsiteX2" fmla="*/ 4442282 w 4442282"/>
                  <a:gd name="connsiteY2" fmla="*/ 0 h 1371600"/>
                  <a:gd name="connsiteX3" fmla="*/ 4442282 w 4442282"/>
                  <a:gd name="connsiteY3" fmla="*/ 0 h 1371600"/>
                  <a:gd name="connsiteX4" fmla="*/ 4442282 w 4442282"/>
                  <a:gd name="connsiteY4" fmla="*/ 1371600 h 1371600"/>
                  <a:gd name="connsiteX5" fmla="*/ 3988892 w 4442282"/>
                  <a:gd name="connsiteY5" fmla="*/ 1365250 h 1371600"/>
                  <a:gd name="connsiteX6" fmla="*/ 0 w 4442282"/>
                  <a:gd name="connsiteY6" fmla="*/ 1371600 h 1371600"/>
                  <a:gd name="connsiteX7" fmla="*/ 0 w 4442282"/>
                  <a:gd name="connsiteY7" fmla="*/ 1371600 h 1371600"/>
                  <a:gd name="connsiteX8" fmla="*/ 0 w 4442282"/>
                  <a:gd name="connsiteY8" fmla="*/ 0 h 1371600"/>
                  <a:gd name="connsiteX0" fmla="*/ 0 w 4442282"/>
                  <a:gd name="connsiteY0" fmla="*/ 0 h 1371600"/>
                  <a:gd name="connsiteX1" fmla="*/ 0 w 4442282"/>
                  <a:gd name="connsiteY1" fmla="*/ 0 h 1371600"/>
                  <a:gd name="connsiteX2" fmla="*/ 4442282 w 4442282"/>
                  <a:gd name="connsiteY2" fmla="*/ 0 h 1371600"/>
                  <a:gd name="connsiteX3" fmla="*/ 4442282 w 4442282"/>
                  <a:gd name="connsiteY3" fmla="*/ 0 h 1371600"/>
                  <a:gd name="connsiteX4" fmla="*/ 4091762 w 4442282"/>
                  <a:gd name="connsiteY4" fmla="*/ 1363980 h 1371600"/>
                  <a:gd name="connsiteX5" fmla="*/ 3988892 w 4442282"/>
                  <a:gd name="connsiteY5" fmla="*/ 1365250 h 1371600"/>
                  <a:gd name="connsiteX6" fmla="*/ 0 w 4442282"/>
                  <a:gd name="connsiteY6" fmla="*/ 1371600 h 1371600"/>
                  <a:gd name="connsiteX7" fmla="*/ 0 w 4442282"/>
                  <a:gd name="connsiteY7" fmla="*/ 1371600 h 1371600"/>
                  <a:gd name="connsiteX8" fmla="*/ 0 w 4442282"/>
                  <a:gd name="connsiteY8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2282" h="1371600">
                    <a:moveTo>
                      <a:pt x="0" y="0"/>
                    </a:moveTo>
                    <a:lnTo>
                      <a:pt x="0" y="0"/>
                    </a:lnTo>
                    <a:lnTo>
                      <a:pt x="4442282" y="0"/>
                    </a:lnTo>
                    <a:lnTo>
                      <a:pt x="4442282" y="0"/>
                    </a:lnTo>
                    <a:lnTo>
                      <a:pt x="4091762" y="1363980"/>
                    </a:lnTo>
                    <a:lnTo>
                      <a:pt x="3988892" y="1365250"/>
                    </a:lnTo>
                    <a:lnTo>
                      <a:pt x="0" y="1371600"/>
                    </a:lnTo>
                    <a:lnTo>
                      <a:pt x="0" y="1371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41470" b="-4071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DCF312CC-B2F8-4DD2-BF7E-E99F00576EEB}"/>
                  </a:ext>
                </a:extLst>
              </p:cNvPr>
              <p:cNvCxnSpPr/>
              <p:nvPr/>
            </p:nvCxnSpPr>
            <p:spPr>
              <a:xfrm flipH="1">
                <a:off x="6695078" y="2078827"/>
                <a:ext cx="560242" cy="1795581"/>
              </a:xfrm>
              <a:prstGeom prst="line">
                <a:avLst/>
              </a:pr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3175">
                <a:solidFill>
                  <a:schemeClr val="tx1">
                    <a:lumMod val="50000"/>
                    <a:lumOff val="50000"/>
                    <a:alpha val="56000"/>
                  </a:schemeClr>
                </a:solidFill>
              </a:ln>
              <a:effectLst>
                <a:innerShdw blurRad="114300">
                  <a:prstClr val="black">
                    <a:alpha val="1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îSlíḍè">
                <a:extLst>
                  <a:ext uri="{FF2B5EF4-FFF2-40B4-BE49-F238E27FC236}">
                    <a16:creationId xmlns:a16="http://schemas.microsoft.com/office/drawing/2014/main" id="{B07E634B-BAE9-4718-BBE8-E6B586266528}"/>
                  </a:ext>
                </a:extLst>
              </p:cNvPr>
              <p:cNvSpPr/>
              <p:nvPr/>
            </p:nvSpPr>
            <p:spPr bwMode="auto">
              <a:xfrm>
                <a:off x="1991544" y="2295526"/>
                <a:ext cx="2451635" cy="1362184"/>
              </a:xfrm>
              <a:prstGeom prst="parallelogram">
                <a:avLst/>
              </a:prstGeom>
              <a:solidFill>
                <a:schemeClr val="tx1">
                  <a:alpha val="70000"/>
                </a:schemeClr>
              </a:solidFill>
              <a:ln w="254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grpSp>
            <p:nvGrpSpPr>
              <p:cNvPr id="13" name="iŝlíḓê">
                <a:extLst>
                  <a:ext uri="{FF2B5EF4-FFF2-40B4-BE49-F238E27FC236}">
                    <a16:creationId xmlns:a16="http://schemas.microsoft.com/office/drawing/2014/main" id="{1A07398D-8F23-4E7E-9C59-F6A83D20B12C}"/>
                  </a:ext>
                </a:extLst>
              </p:cNvPr>
              <p:cNvGrpSpPr/>
              <p:nvPr/>
            </p:nvGrpSpPr>
            <p:grpSpPr>
              <a:xfrm>
                <a:off x="5127313" y="2323127"/>
                <a:ext cx="6025768" cy="1315822"/>
                <a:chOff x="5127308" y="2323126"/>
                <a:chExt cx="6025768" cy="1315822"/>
              </a:xfrm>
            </p:grpSpPr>
            <p:grpSp>
              <p:nvGrpSpPr>
                <p:cNvPr id="15" name="ïṥliḑé">
                  <a:extLst>
                    <a:ext uri="{FF2B5EF4-FFF2-40B4-BE49-F238E27FC236}">
                      <a16:creationId xmlns:a16="http://schemas.microsoft.com/office/drawing/2014/main" id="{924E9B02-D4E8-476F-A824-B671DA044E76}"/>
                    </a:ext>
                  </a:extLst>
                </p:cNvPr>
                <p:cNvGrpSpPr/>
                <p:nvPr/>
              </p:nvGrpSpPr>
              <p:grpSpPr>
                <a:xfrm>
                  <a:off x="9847717" y="2323126"/>
                  <a:ext cx="1305359" cy="1315812"/>
                  <a:chOff x="10226311" y="2496689"/>
                  <a:chExt cx="963211" cy="970924"/>
                </a:xfrm>
              </p:grpSpPr>
              <p:sp>
                <p:nvSpPr>
                  <p:cNvPr id="25" name="îšlíďé">
                    <a:extLst>
                      <a:ext uri="{FF2B5EF4-FFF2-40B4-BE49-F238E27FC236}">
                        <a16:creationId xmlns:a16="http://schemas.microsoft.com/office/drawing/2014/main" id="{E5D7A9A5-4C7B-4323-82E5-50D0A0499C0F}"/>
                      </a:ext>
                    </a:extLst>
                  </p:cNvPr>
                  <p:cNvSpPr/>
                  <p:nvPr/>
                </p:nvSpPr>
                <p:spPr>
                  <a:xfrm>
                    <a:off x="10423220" y="2496689"/>
                    <a:ext cx="569389" cy="56938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marL="225425" indent="-225425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i$1íďè">
                    <a:extLst>
                      <a:ext uri="{FF2B5EF4-FFF2-40B4-BE49-F238E27FC236}">
                        <a16:creationId xmlns:a16="http://schemas.microsoft.com/office/drawing/2014/main" id="{B97DA583-2DB1-4FA6-A2C9-0F51ACE809C0}"/>
                      </a:ext>
                    </a:extLst>
                  </p:cNvPr>
                  <p:cNvSpPr/>
                  <p:nvPr/>
                </p:nvSpPr>
                <p:spPr>
                  <a:xfrm>
                    <a:off x="10226311" y="3172376"/>
                    <a:ext cx="963211" cy="295237"/>
                  </a:xfrm>
                  <a:prstGeom prst="rect">
                    <a:avLst/>
                  </a:prstGeom>
                </p:spPr>
                <p:txBody>
                  <a:bodyPr wrap="none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000" b="1" dirty="0"/>
                      <a:t>Text here</a:t>
                    </a:r>
                  </a:p>
                </p:txBody>
              </p:sp>
              <p:sp>
                <p:nvSpPr>
                  <p:cNvPr id="27" name="iṥlîḋê">
                    <a:extLst>
                      <a:ext uri="{FF2B5EF4-FFF2-40B4-BE49-F238E27FC236}">
                        <a16:creationId xmlns:a16="http://schemas.microsoft.com/office/drawing/2014/main" id="{951C33AC-D89D-495C-963E-19BB025C20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556135" y="2633385"/>
                    <a:ext cx="303560" cy="323988"/>
                  </a:xfrm>
                  <a:custGeom>
                    <a:avLst/>
                    <a:gdLst>
                      <a:gd name="T0" fmla="*/ 1439 w 2878"/>
                      <a:gd name="T1" fmla="*/ 1024 h 3072"/>
                      <a:gd name="T2" fmla="*/ 1951 w 2878"/>
                      <a:gd name="T3" fmla="*/ 512 h 3072"/>
                      <a:gd name="T4" fmla="*/ 1439 w 2878"/>
                      <a:gd name="T5" fmla="*/ 0 h 3072"/>
                      <a:gd name="T6" fmla="*/ 927 w 2878"/>
                      <a:gd name="T7" fmla="*/ 512 h 3072"/>
                      <a:gd name="T8" fmla="*/ 1439 w 2878"/>
                      <a:gd name="T9" fmla="*/ 1024 h 3072"/>
                      <a:gd name="T10" fmla="*/ 2620 w 2878"/>
                      <a:gd name="T11" fmla="*/ 2150 h 3072"/>
                      <a:gd name="T12" fmla="*/ 1439 w 2878"/>
                      <a:gd name="T13" fmla="*/ 1229 h 3072"/>
                      <a:gd name="T14" fmla="*/ 258 w 2878"/>
                      <a:gd name="T15" fmla="*/ 2150 h 3072"/>
                      <a:gd name="T16" fmla="*/ 1439 w 2878"/>
                      <a:gd name="T17" fmla="*/ 3072 h 3072"/>
                      <a:gd name="T18" fmla="*/ 2620 w 2878"/>
                      <a:gd name="T19" fmla="*/ 2150 h 3072"/>
                      <a:gd name="T20" fmla="*/ 1184 w 2878"/>
                      <a:gd name="T21" fmla="*/ 2716 h 3072"/>
                      <a:gd name="T22" fmla="*/ 620 w 2878"/>
                      <a:gd name="T23" fmla="*/ 2867 h 3072"/>
                      <a:gd name="T24" fmla="*/ 787 w 2878"/>
                      <a:gd name="T25" fmla="*/ 2287 h 3072"/>
                      <a:gd name="T26" fmla="*/ 824 w 2878"/>
                      <a:gd name="T27" fmla="*/ 2251 h 3072"/>
                      <a:gd name="T28" fmla="*/ 1237 w 2878"/>
                      <a:gd name="T29" fmla="*/ 2664 h 3072"/>
                      <a:gd name="T30" fmla="*/ 1184 w 2878"/>
                      <a:gd name="T31" fmla="*/ 2716 h 3072"/>
                      <a:gd name="T32" fmla="*/ 1381 w 2878"/>
                      <a:gd name="T33" fmla="*/ 2519 h 3072"/>
                      <a:gd name="T34" fmla="*/ 968 w 2878"/>
                      <a:gd name="T35" fmla="*/ 2106 h 3072"/>
                      <a:gd name="T36" fmla="*/ 1640 w 2878"/>
                      <a:gd name="T37" fmla="*/ 1434 h 3072"/>
                      <a:gd name="T38" fmla="*/ 2053 w 2878"/>
                      <a:gd name="T39" fmla="*/ 1847 h 3072"/>
                      <a:gd name="T40" fmla="*/ 1381 w 2878"/>
                      <a:gd name="T41" fmla="*/ 2519 h 3072"/>
                      <a:gd name="T42" fmla="*/ 1381 w 2878"/>
                      <a:gd name="T43" fmla="*/ 2519 h 3072"/>
                      <a:gd name="T44" fmla="*/ 1381 w 2878"/>
                      <a:gd name="T45" fmla="*/ 2519 h 3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878" h="3072">
                        <a:moveTo>
                          <a:pt x="1439" y="1024"/>
                        </a:moveTo>
                        <a:cubicBezTo>
                          <a:pt x="1722" y="1024"/>
                          <a:pt x="1951" y="795"/>
                          <a:pt x="1951" y="512"/>
                        </a:cubicBezTo>
                        <a:cubicBezTo>
                          <a:pt x="1951" y="229"/>
                          <a:pt x="1722" y="0"/>
                          <a:pt x="1439" y="0"/>
                        </a:cubicBezTo>
                        <a:cubicBezTo>
                          <a:pt x="1156" y="0"/>
                          <a:pt x="927" y="229"/>
                          <a:pt x="927" y="512"/>
                        </a:cubicBezTo>
                        <a:cubicBezTo>
                          <a:pt x="927" y="795"/>
                          <a:pt x="1156" y="1024"/>
                          <a:pt x="1439" y="1024"/>
                        </a:cubicBezTo>
                        <a:close/>
                        <a:moveTo>
                          <a:pt x="2620" y="2150"/>
                        </a:moveTo>
                        <a:cubicBezTo>
                          <a:pt x="2551" y="1646"/>
                          <a:pt x="2173" y="1229"/>
                          <a:pt x="1439" y="1229"/>
                        </a:cubicBezTo>
                        <a:cubicBezTo>
                          <a:pt x="706" y="1229"/>
                          <a:pt x="327" y="1646"/>
                          <a:pt x="258" y="2150"/>
                        </a:cubicBezTo>
                        <a:cubicBezTo>
                          <a:pt x="189" y="2654"/>
                          <a:pt x="0" y="3072"/>
                          <a:pt x="1439" y="3072"/>
                        </a:cubicBezTo>
                        <a:cubicBezTo>
                          <a:pt x="2878" y="3072"/>
                          <a:pt x="2688" y="2654"/>
                          <a:pt x="2620" y="2150"/>
                        </a:cubicBezTo>
                        <a:close/>
                        <a:moveTo>
                          <a:pt x="1184" y="2716"/>
                        </a:moveTo>
                        <a:cubicBezTo>
                          <a:pt x="620" y="2867"/>
                          <a:pt x="620" y="2867"/>
                          <a:pt x="620" y="2867"/>
                        </a:cubicBezTo>
                        <a:cubicBezTo>
                          <a:pt x="787" y="2287"/>
                          <a:pt x="787" y="2287"/>
                          <a:pt x="787" y="2287"/>
                        </a:cubicBezTo>
                        <a:cubicBezTo>
                          <a:pt x="824" y="2251"/>
                          <a:pt x="824" y="2251"/>
                          <a:pt x="824" y="2251"/>
                        </a:cubicBezTo>
                        <a:cubicBezTo>
                          <a:pt x="1237" y="2664"/>
                          <a:pt x="1237" y="2664"/>
                          <a:pt x="1237" y="2664"/>
                        </a:cubicBezTo>
                        <a:cubicBezTo>
                          <a:pt x="1184" y="2716"/>
                          <a:pt x="1184" y="2716"/>
                          <a:pt x="1184" y="2716"/>
                        </a:cubicBezTo>
                        <a:close/>
                        <a:moveTo>
                          <a:pt x="1381" y="2519"/>
                        </a:moveTo>
                        <a:cubicBezTo>
                          <a:pt x="968" y="2106"/>
                          <a:pt x="968" y="2106"/>
                          <a:pt x="968" y="2106"/>
                        </a:cubicBezTo>
                        <a:cubicBezTo>
                          <a:pt x="1640" y="1434"/>
                          <a:pt x="1640" y="1434"/>
                          <a:pt x="1640" y="1434"/>
                        </a:cubicBezTo>
                        <a:cubicBezTo>
                          <a:pt x="2053" y="1847"/>
                          <a:pt x="2053" y="1847"/>
                          <a:pt x="2053" y="1847"/>
                        </a:cubicBezTo>
                        <a:cubicBezTo>
                          <a:pt x="1381" y="2519"/>
                          <a:pt x="1381" y="2519"/>
                          <a:pt x="1381" y="2519"/>
                        </a:cubicBezTo>
                        <a:close/>
                        <a:moveTo>
                          <a:pt x="1381" y="2519"/>
                        </a:moveTo>
                        <a:cubicBezTo>
                          <a:pt x="1381" y="2519"/>
                          <a:pt x="1381" y="2519"/>
                          <a:pt x="1381" y="2519"/>
                        </a:cubicBezTo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" name="íSľîḋé">
                  <a:extLst>
                    <a:ext uri="{FF2B5EF4-FFF2-40B4-BE49-F238E27FC236}">
                      <a16:creationId xmlns:a16="http://schemas.microsoft.com/office/drawing/2014/main" id="{21B549A2-06B6-4C7B-AC53-D7E9765D2C10}"/>
                    </a:ext>
                  </a:extLst>
                </p:cNvPr>
                <p:cNvGrpSpPr/>
                <p:nvPr/>
              </p:nvGrpSpPr>
              <p:grpSpPr>
                <a:xfrm>
                  <a:off x="5127308" y="2323133"/>
                  <a:ext cx="1305358" cy="1315815"/>
                  <a:chOff x="5053325" y="2496689"/>
                  <a:chExt cx="963211" cy="970924"/>
                </a:xfrm>
              </p:grpSpPr>
              <p:sp>
                <p:nvSpPr>
                  <p:cNvPr id="21" name="íṣliḋè">
                    <a:extLst>
                      <a:ext uri="{FF2B5EF4-FFF2-40B4-BE49-F238E27FC236}">
                        <a16:creationId xmlns:a16="http://schemas.microsoft.com/office/drawing/2014/main" id="{225096DA-62E9-43BB-A29C-2D224B51837C}"/>
                      </a:ext>
                    </a:extLst>
                  </p:cNvPr>
                  <p:cNvSpPr/>
                  <p:nvPr/>
                </p:nvSpPr>
                <p:spPr>
                  <a:xfrm>
                    <a:off x="5053325" y="3172376"/>
                    <a:ext cx="963211" cy="295237"/>
                  </a:xfrm>
                  <a:prstGeom prst="rect">
                    <a:avLst/>
                  </a:prstGeom>
                </p:spPr>
                <p:txBody>
                  <a:bodyPr wrap="none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000" b="1" dirty="0"/>
                      <a:t>Text here</a:t>
                    </a:r>
                  </a:p>
                </p:txBody>
              </p:sp>
              <p:grpSp>
                <p:nvGrpSpPr>
                  <p:cNvPr id="22" name="ïšľîḋè">
                    <a:extLst>
                      <a:ext uri="{FF2B5EF4-FFF2-40B4-BE49-F238E27FC236}">
                        <a16:creationId xmlns:a16="http://schemas.microsoft.com/office/drawing/2014/main" id="{220AAC43-A200-48D3-AAE1-739C36BBB9EF}"/>
                      </a:ext>
                    </a:extLst>
                  </p:cNvPr>
                  <p:cNvGrpSpPr/>
                  <p:nvPr/>
                </p:nvGrpSpPr>
                <p:grpSpPr>
                  <a:xfrm>
                    <a:off x="5249339" y="2496689"/>
                    <a:ext cx="569389" cy="569389"/>
                    <a:chOff x="5144057" y="1581665"/>
                    <a:chExt cx="569389" cy="569389"/>
                  </a:xfrm>
                </p:grpSpPr>
                <p:sp>
                  <p:nvSpPr>
                    <p:cNvPr id="23" name="ísḻïdê">
                      <a:extLst>
                        <a:ext uri="{FF2B5EF4-FFF2-40B4-BE49-F238E27FC236}">
                          <a16:creationId xmlns:a16="http://schemas.microsoft.com/office/drawing/2014/main" id="{566A4DB0-9ED0-4779-BAA1-A293FAA15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4057" y="1581665"/>
                      <a:ext cx="569389" cy="56938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rtlCol="0" anchor="ctr"/>
                    <a:lstStyle>
                      <a:defPPr>
                        <a:defRPr lang="zh-CN"/>
                      </a:defPPr>
                      <a:lvl1pPr marL="0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225425" indent="-225425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" name="ïśḻîdê">
                      <a:extLst>
                        <a:ext uri="{FF2B5EF4-FFF2-40B4-BE49-F238E27FC236}">
                          <a16:creationId xmlns:a16="http://schemas.microsoft.com/office/drawing/2014/main" id="{78385B5B-4980-4390-BB3D-5D2ACD956C8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65409" y="1703245"/>
                      <a:ext cx="326684" cy="326228"/>
                    </a:xfrm>
                    <a:custGeom>
                      <a:avLst/>
                      <a:gdLst>
                        <a:gd name="connsiteX0" fmla="*/ 126452 w 606933"/>
                        <a:gd name="connsiteY0" fmla="*/ 239923 h 606087"/>
                        <a:gd name="connsiteX1" fmla="*/ 191364 w 606933"/>
                        <a:gd name="connsiteY1" fmla="*/ 239923 h 606087"/>
                        <a:gd name="connsiteX2" fmla="*/ 289791 w 606933"/>
                        <a:gd name="connsiteY2" fmla="*/ 336874 h 606087"/>
                        <a:gd name="connsiteX3" fmla="*/ 303467 w 606933"/>
                        <a:gd name="connsiteY3" fmla="*/ 345627 h 606087"/>
                        <a:gd name="connsiteX4" fmla="*/ 317142 w 606933"/>
                        <a:gd name="connsiteY4" fmla="*/ 336874 h 606087"/>
                        <a:gd name="connsiteX5" fmla="*/ 415569 w 606933"/>
                        <a:gd name="connsiteY5" fmla="*/ 239923 h 606087"/>
                        <a:gd name="connsiteX6" fmla="*/ 480481 w 606933"/>
                        <a:gd name="connsiteY6" fmla="*/ 239923 h 606087"/>
                        <a:gd name="connsiteX7" fmla="*/ 480481 w 606933"/>
                        <a:gd name="connsiteY7" fmla="*/ 404009 h 606087"/>
                        <a:gd name="connsiteX8" fmla="*/ 316083 w 606933"/>
                        <a:gd name="connsiteY8" fmla="*/ 404009 h 606087"/>
                        <a:gd name="connsiteX9" fmla="*/ 316083 w 606933"/>
                        <a:gd name="connsiteY9" fmla="*/ 441905 h 606087"/>
                        <a:gd name="connsiteX10" fmla="*/ 568988 w 606933"/>
                        <a:gd name="connsiteY10" fmla="*/ 441905 h 606087"/>
                        <a:gd name="connsiteX11" fmla="*/ 568988 w 606933"/>
                        <a:gd name="connsiteY11" fmla="*/ 505096 h 606087"/>
                        <a:gd name="connsiteX12" fmla="*/ 606933 w 606933"/>
                        <a:gd name="connsiteY12" fmla="*/ 505096 h 606087"/>
                        <a:gd name="connsiteX13" fmla="*/ 606933 w 606933"/>
                        <a:gd name="connsiteY13" fmla="*/ 606087 h 606087"/>
                        <a:gd name="connsiteX14" fmla="*/ 505714 w 606933"/>
                        <a:gd name="connsiteY14" fmla="*/ 606087 h 606087"/>
                        <a:gd name="connsiteX15" fmla="*/ 505714 w 606933"/>
                        <a:gd name="connsiteY15" fmla="*/ 505096 h 606087"/>
                        <a:gd name="connsiteX16" fmla="*/ 543659 w 606933"/>
                        <a:gd name="connsiteY16" fmla="*/ 505096 h 606087"/>
                        <a:gd name="connsiteX17" fmla="*/ 543659 w 606933"/>
                        <a:gd name="connsiteY17" fmla="*/ 467105 h 606087"/>
                        <a:gd name="connsiteX18" fmla="*/ 316083 w 606933"/>
                        <a:gd name="connsiteY18" fmla="*/ 467105 h 606087"/>
                        <a:gd name="connsiteX19" fmla="*/ 316083 w 606933"/>
                        <a:gd name="connsiteY19" fmla="*/ 505096 h 606087"/>
                        <a:gd name="connsiteX20" fmla="*/ 354028 w 606933"/>
                        <a:gd name="connsiteY20" fmla="*/ 505096 h 606087"/>
                        <a:gd name="connsiteX21" fmla="*/ 354028 w 606933"/>
                        <a:gd name="connsiteY21" fmla="*/ 606087 h 606087"/>
                        <a:gd name="connsiteX22" fmla="*/ 252905 w 606933"/>
                        <a:gd name="connsiteY22" fmla="*/ 606087 h 606087"/>
                        <a:gd name="connsiteX23" fmla="*/ 252905 w 606933"/>
                        <a:gd name="connsiteY23" fmla="*/ 505096 h 606087"/>
                        <a:gd name="connsiteX24" fmla="*/ 290850 w 606933"/>
                        <a:gd name="connsiteY24" fmla="*/ 505096 h 606087"/>
                        <a:gd name="connsiteX25" fmla="*/ 290850 w 606933"/>
                        <a:gd name="connsiteY25" fmla="*/ 467105 h 606087"/>
                        <a:gd name="connsiteX26" fmla="*/ 63274 w 606933"/>
                        <a:gd name="connsiteY26" fmla="*/ 467105 h 606087"/>
                        <a:gd name="connsiteX27" fmla="*/ 63274 w 606933"/>
                        <a:gd name="connsiteY27" fmla="*/ 505096 h 606087"/>
                        <a:gd name="connsiteX28" fmla="*/ 101123 w 606933"/>
                        <a:gd name="connsiteY28" fmla="*/ 505096 h 606087"/>
                        <a:gd name="connsiteX29" fmla="*/ 101123 w 606933"/>
                        <a:gd name="connsiteY29" fmla="*/ 606087 h 606087"/>
                        <a:gd name="connsiteX30" fmla="*/ 0 w 606933"/>
                        <a:gd name="connsiteY30" fmla="*/ 606087 h 606087"/>
                        <a:gd name="connsiteX31" fmla="*/ 0 w 606933"/>
                        <a:gd name="connsiteY31" fmla="*/ 505096 h 606087"/>
                        <a:gd name="connsiteX32" fmla="*/ 37945 w 606933"/>
                        <a:gd name="connsiteY32" fmla="*/ 505096 h 606087"/>
                        <a:gd name="connsiteX33" fmla="*/ 37945 w 606933"/>
                        <a:gd name="connsiteY33" fmla="*/ 441905 h 606087"/>
                        <a:gd name="connsiteX34" fmla="*/ 290850 w 606933"/>
                        <a:gd name="connsiteY34" fmla="*/ 441905 h 606087"/>
                        <a:gd name="connsiteX35" fmla="*/ 290850 w 606933"/>
                        <a:gd name="connsiteY35" fmla="*/ 404009 h 606087"/>
                        <a:gd name="connsiteX36" fmla="*/ 126452 w 606933"/>
                        <a:gd name="connsiteY36" fmla="*/ 404009 h 606087"/>
                        <a:gd name="connsiteX37" fmla="*/ 303502 w 606933"/>
                        <a:gd name="connsiteY37" fmla="*/ 71264 h 606087"/>
                        <a:gd name="connsiteX38" fmla="*/ 250822 w 606933"/>
                        <a:gd name="connsiteY38" fmla="*/ 122140 h 606087"/>
                        <a:gd name="connsiteX39" fmla="*/ 303502 w 606933"/>
                        <a:gd name="connsiteY39" fmla="*/ 173111 h 606087"/>
                        <a:gd name="connsiteX40" fmla="*/ 356183 w 606933"/>
                        <a:gd name="connsiteY40" fmla="*/ 122140 h 606087"/>
                        <a:gd name="connsiteX41" fmla="*/ 303502 w 606933"/>
                        <a:gd name="connsiteY41" fmla="*/ 71264 h 606087"/>
                        <a:gd name="connsiteX42" fmla="*/ 303502 w 606933"/>
                        <a:gd name="connsiteY42" fmla="*/ 0 h 606087"/>
                        <a:gd name="connsiteX43" fmla="*/ 429955 w 606933"/>
                        <a:gd name="connsiteY43" fmla="*/ 122140 h 606087"/>
                        <a:gd name="connsiteX44" fmla="*/ 303502 w 606933"/>
                        <a:gd name="connsiteY44" fmla="*/ 315639 h 606087"/>
                        <a:gd name="connsiteX45" fmla="*/ 177049 w 606933"/>
                        <a:gd name="connsiteY45" fmla="*/ 122140 h 606087"/>
                        <a:gd name="connsiteX46" fmla="*/ 303502 w 606933"/>
                        <a:gd name="connsiteY46" fmla="*/ 0 h 6060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</a:cxnLst>
                      <a:rect l="l" t="t" r="r" b="b"/>
                      <a:pathLst>
                        <a:path w="606933" h="606087">
                          <a:moveTo>
                            <a:pt x="126452" y="239923"/>
                          </a:moveTo>
                          <a:lnTo>
                            <a:pt x="191364" y="239923"/>
                          </a:lnTo>
                          <a:cubicBezTo>
                            <a:pt x="230851" y="298209"/>
                            <a:pt x="286131" y="334566"/>
                            <a:pt x="289791" y="336874"/>
                          </a:cubicBezTo>
                          <a:lnTo>
                            <a:pt x="303467" y="345627"/>
                          </a:lnTo>
                          <a:lnTo>
                            <a:pt x="317142" y="336874"/>
                          </a:lnTo>
                          <a:cubicBezTo>
                            <a:pt x="320802" y="334566"/>
                            <a:pt x="376083" y="298209"/>
                            <a:pt x="415569" y="239923"/>
                          </a:cubicBezTo>
                          <a:lnTo>
                            <a:pt x="480481" y="239923"/>
                          </a:lnTo>
                          <a:lnTo>
                            <a:pt x="480481" y="404009"/>
                          </a:lnTo>
                          <a:lnTo>
                            <a:pt x="316083" y="404009"/>
                          </a:lnTo>
                          <a:lnTo>
                            <a:pt x="316083" y="441905"/>
                          </a:lnTo>
                          <a:lnTo>
                            <a:pt x="568988" y="441905"/>
                          </a:lnTo>
                          <a:lnTo>
                            <a:pt x="568988" y="505096"/>
                          </a:lnTo>
                          <a:lnTo>
                            <a:pt x="606933" y="505096"/>
                          </a:lnTo>
                          <a:lnTo>
                            <a:pt x="606933" y="606087"/>
                          </a:lnTo>
                          <a:lnTo>
                            <a:pt x="505714" y="606087"/>
                          </a:lnTo>
                          <a:lnTo>
                            <a:pt x="505714" y="505096"/>
                          </a:lnTo>
                          <a:lnTo>
                            <a:pt x="543659" y="505096"/>
                          </a:lnTo>
                          <a:lnTo>
                            <a:pt x="543659" y="467105"/>
                          </a:lnTo>
                          <a:lnTo>
                            <a:pt x="316083" y="467105"/>
                          </a:lnTo>
                          <a:lnTo>
                            <a:pt x="316083" y="505096"/>
                          </a:lnTo>
                          <a:lnTo>
                            <a:pt x="354028" y="505096"/>
                          </a:lnTo>
                          <a:lnTo>
                            <a:pt x="354028" y="606087"/>
                          </a:lnTo>
                          <a:lnTo>
                            <a:pt x="252905" y="606087"/>
                          </a:lnTo>
                          <a:lnTo>
                            <a:pt x="252905" y="505096"/>
                          </a:lnTo>
                          <a:lnTo>
                            <a:pt x="290850" y="505096"/>
                          </a:lnTo>
                          <a:lnTo>
                            <a:pt x="290850" y="467105"/>
                          </a:lnTo>
                          <a:lnTo>
                            <a:pt x="63274" y="467105"/>
                          </a:lnTo>
                          <a:lnTo>
                            <a:pt x="63274" y="505096"/>
                          </a:lnTo>
                          <a:lnTo>
                            <a:pt x="101123" y="505096"/>
                          </a:lnTo>
                          <a:lnTo>
                            <a:pt x="101123" y="606087"/>
                          </a:lnTo>
                          <a:lnTo>
                            <a:pt x="0" y="606087"/>
                          </a:lnTo>
                          <a:lnTo>
                            <a:pt x="0" y="505096"/>
                          </a:lnTo>
                          <a:lnTo>
                            <a:pt x="37945" y="505096"/>
                          </a:lnTo>
                          <a:lnTo>
                            <a:pt x="37945" y="441905"/>
                          </a:lnTo>
                          <a:lnTo>
                            <a:pt x="290850" y="441905"/>
                          </a:lnTo>
                          <a:lnTo>
                            <a:pt x="290850" y="404009"/>
                          </a:lnTo>
                          <a:lnTo>
                            <a:pt x="126452" y="404009"/>
                          </a:lnTo>
                          <a:close/>
                          <a:moveTo>
                            <a:pt x="303502" y="71264"/>
                          </a:moveTo>
                          <a:cubicBezTo>
                            <a:pt x="274417" y="71264"/>
                            <a:pt x="250822" y="94057"/>
                            <a:pt x="250822" y="122140"/>
                          </a:cubicBezTo>
                          <a:cubicBezTo>
                            <a:pt x="250822" y="150318"/>
                            <a:pt x="274417" y="173111"/>
                            <a:pt x="303502" y="173111"/>
                          </a:cubicBezTo>
                          <a:cubicBezTo>
                            <a:pt x="332587" y="173111"/>
                            <a:pt x="356183" y="150318"/>
                            <a:pt x="356183" y="122140"/>
                          </a:cubicBezTo>
                          <a:cubicBezTo>
                            <a:pt x="356183" y="94057"/>
                            <a:pt x="332587" y="71264"/>
                            <a:pt x="303502" y="71264"/>
                          </a:cubicBezTo>
                          <a:close/>
                          <a:moveTo>
                            <a:pt x="303502" y="0"/>
                          </a:moveTo>
                          <a:cubicBezTo>
                            <a:pt x="373326" y="0"/>
                            <a:pt x="429955" y="54723"/>
                            <a:pt x="429955" y="122140"/>
                          </a:cubicBezTo>
                          <a:cubicBezTo>
                            <a:pt x="429955" y="234181"/>
                            <a:pt x="303502" y="315639"/>
                            <a:pt x="303502" y="315639"/>
                          </a:cubicBezTo>
                          <a:cubicBezTo>
                            <a:pt x="303502" y="315639"/>
                            <a:pt x="177049" y="234181"/>
                            <a:pt x="177049" y="122140"/>
                          </a:cubicBezTo>
                          <a:cubicBezTo>
                            <a:pt x="177049" y="54723"/>
                            <a:pt x="233679" y="0"/>
                            <a:pt x="303502" y="0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CN"/>
                      </a:defPPr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7" name="iṣļiďé">
                  <a:extLst>
                    <a:ext uri="{FF2B5EF4-FFF2-40B4-BE49-F238E27FC236}">
                      <a16:creationId xmlns:a16="http://schemas.microsoft.com/office/drawing/2014/main" id="{C37E2F1B-D5BE-4AF4-8242-E93DB8CAA3ED}"/>
                    </a:ext>
                  </a:extLst>
                </p:cNvPr>
                <p:cNvGrpSpPr/>
                <p:nvPr/>
              </p:nvGrpSpPr>
              <p:grpSpPr>
                <a:xfrm>
                  <a:off x="7487513" y="2323130"/>
                  <a:ext cx="1305359" cy="1315811"/>
                  <a:chOff x="7747432" y="2496689"/>
                  <a:chExt cx="963211" cy="970922"/>
                </a:xfrm>
              </p:grpSpPr>
              <p:sp>
                <p:nvSpPr>
                  <p:cNvPr id="18" name="ïślïde">
                    <a:extLst>
                      <a:ext uri="{FF2B5EF4-FFF2-40B4-BE49-F238E27FC236}">
                        <a16:creationId xmlns:a16="http://schemas.microsoft.com/office/drawing/2014/main" id="{BBEE1906-EE4A-4A1A-BF3D-2459832089E7}"/>
                      </a:ext>
                    </a:extLst>
                  </p:cNvPr>
                  <p:cNvSpPr/>
                  <p:nvPr/>
                </p:nvSpPr>
                <p:spPr>
                  <a:xfrm>
                    <a:off x="7932110" y="2496689"/>
                    <a:ext cx="569389" cy="56938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marL="225425" indent="-225425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išlîďé">
                    <a:extLst>
                      <a:ext uri="{FF2B5EF4-FFF2-40B4-BE49-F238E27FC236}">
                        <a16:creationId xmlns:a16="http://schemas.microsoft.com/office/drawing/2014/main" id="{0FCF7E0C-F176-4246-92BF-9FDC0AA2B5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63720" y="2627870"/>
                    <a:ext cx="330636" cy="317562"/>
                  </a:xfrm>
                  <a:custGeom>
                    <a:avLst/>
                    <a:gdLst>
                      <a:gd name="T0" fmla="*/ 2794 w 3027"/>
                      <a:gd name="T1" fmla="*/ 1335 h 2907"/>
                      <a:gd name="T2" fmla="*/ 3027 w 3027"/>
                      <a:gd name="T3" fmla="*/ 1670 h 2907"/>
                      <a:gd name="T4" fmla="*/ 2794 w 3027"/>
                      <a:gd name="T5" fmla="*/ 1670 h 2907"/>
                      <a:gd name="T6" fmla="*/ 3027 w 3027"/>
                      <a:gd name="T7" fmla="*/ 894 h 2907"/>
                      <a:gd name="T8" fmla="*/ 2794 w 3027"/>
                      <a:gd name="T9" fmla="*/ 1230 h 2907"/>
                      <a:gd name="T10" fmla="*/ 2794 w 3027"/>
                      <a:gd name="T11" fmla="*/ 894 h 2907"/>
                      <a:gd name="T12" fmla="*/ 3027 w 3027"/>
                      <a:gd name="T13" fmla="*/ 447 h 2907"/>
                      <a:gd name="T14" fmla="*/ 2794 w 3027"/>
                      <a:gd name="T15" fmla="*/ 783 h 2907"/>
                      <a:gd name="T16" fmla="*/ 2794 w 3027"/>
                      <a:gd name="T17" fmla="*/ 447 h 2907"/>
                      <a:gd name="T18" fmla="*/ 349 w 3027"/>
                      <a:gd name="T19" fmla="*/ 2907 h 2907"/>
                      <a:gd name="T20" fmla="*/ 175 w 3027"/>
                      <a:gd name="T21" fmla="*/ 2684 h 2907"/>
                      <a:gd name="T22" fmla="*/ 175 w 3027"/>
                      <a:gd name="T23" fmla="*/ 2348 h 2907"/>
                      <a:gd name="T24" fmla="*/ 116 w 3027"/>
                      <a:gd name="T25" fmla="*/ 2236 h 2907"/>
                      <a:gd name="T26" fmla="*/ 349 w 3027"/>
                      <a:gd name="T27" fmla="*/ 2069 h 2907"/>
                      <a:gd name="T28" fmla="*/ 116 w 3027"/>
                      <a:gd name="T29" fmla="*/ 1901 h 2907"/>
                      <a:gd name="T30" fmla="*/ 175 w 3027"/>
                      <a:gd name="T31" fmla="*/ 1789 h 2907"/>
                      <a:gd name="T32" fmla="*/ 175 w 3027"/>
                      <a:gd name="T33" fmla="*/ 1454 h 2907"/>
                      <a:gd name="T34" fmla="*/ 116 w 3027"/>
                      <a:gd name="T35" fmla="*/ 1342 h 2907"/>
                      <a:gd name="T36" fmla="*/ 349 w 3027"/>
                      <a:gd name="T37" fmla="*/ 1174 h 2907"/>
                      <a:gd name="T38" fmla="*/ 116 w 3027"/>
                      <a:gd name="T39" fmla="*/ 1006 h 2907"/>
                      <a:gd name="T40" fmla="*/ 175 w 3027"/>
                      <a:gd name="T41" fmla="*/ 894 h 2907"/>
                      <a:gd name="T42" fmla="*/ 175 w 3027"/>
                      <a:gd name="T43" fmla="*/ 559 h 2907"/>
                      <a:gd name="T44" fmla="*/ 116 w 3027"/>
                      <a:gd name="T45" fmla="*/ 224 h 2907"/>
                      <a:gd name="T46" fmla="*/ 2445 w 3027"/>
                      <a:gd name="T47" fmla="*/ 0 h 2907"/>
                      <a:gd name="T48" fmla="*/ 349 w 3027"/>
                      <a:gd name="T49" fmla="*/ 112 h 2907"/>
                      <a:gd name="T50" fmla="*/ 349 w 3027"/>
                      <a:gd name="T51" fmla="*/ 335 h 2907"/>
                      <a:gd name="T52" fmla="*/ 2677 w 3027"/>
                      <a:gd name="T53" fmla="*/ 2684 h 2907"/>
                      <a:gd name="T54" fmla="*/ 2445 w 3027"/>
                      <a:gd name="T55" fmla="*/ 2907 h 2907"/>
                      <a:gd name="T56" fmla="*/ 1200 w 3027"/>
                      <a:gd name="T57" fmla="*/ 1055 h 2907"/>
                      <a:gd name="T58" fmla="*/ 1710 w 3027"/>
                      <a:gd name="T59" fmla="*/ 1055 h 2907"/>
                      <a:gd name="T60" fmla="*/ 1455 w 3027"/>
                      <a:gd name="T61" fmla="*/ 734 h 2907"/>
                      <a:gd name="T62" fmla="*/ 1618 w 3027"/>
                      <a:gd name="T63" fmla="*/ 1464 h 2907"/>
                      <a:gd name="T64" fmla="*/ 1284 w 3027"/>
                      <a:gd name="T65" fmla="*/ 1464 h 2907"/>
                      <a:gd name="T66" fmla="*/ 951 w 3027"/>
                      <a:gd name="T67" fmla="*/ 1783 h 2907"/>
                      <a:gd name="T68" fmla="*/ 1861 w 3027"/>
                      <a:gd name="T69" fmla="*/ 1530 h 2907"/>
                      <a:gd name="T70" fmla="*/ 233 w 3027"/>
                      <a:gd name="T71" fmla="*/ 727 h 2907"/>
                      <a:gd name="T72" fmla="*/ 58 w 3027"/>
                      <a:gd name="T73" fmla="*/ 783 h 2907"/>
                      <a:gd name="T74" fmla="*/ 58 w 3027"/>
                      <a:gd name="T75" fmla="*/ 671 h 2907"/>
                      <a:gd name="T76" fmla="*/ 233 w 3027"/>
                      <a:gd name="T77" fmla="*/ 727 h 2907"/>
                      <a:gd name="T78" fmla="*/ 58 w 3027"/>
                      <a:gd name="T79" fmla="*/ 1118 h 2907"/>
                      <a:gd name="T80" fmla="*/ 233 w 3027"/>
                      <a:gd name="T81" fmla="*/ 1174 h 2907"/>
                      <a:gd name="T82" fmla="*/ 58 w 3027"/>
                      <a:gd name="T83" fmla="*/ 1230 h 2907"/>
                      <a:gd name="T84" fmla="*/ 58 w 3027"/>
                      <a:gd name="T85" fmla="*/ 1118 h 2907"/>
                      <a:gd name="T86" fmla="*/ 58 w 3027"/>
                      <a:gd name="T87" fmla="*/ 1565 h 2907"/>
                      <a:gd name="T88" fmla="*/ 233 w 3027"/>
                      <a:gd name="T89" fmla="*/ 1621 h 2907"/>
                      <a:gd name="T90" fmla="*/ 58 w 3027"/>
                      <a:gd name="T91" fmla="*/ 1677 h 2907"/>
                      <a:gd name="T92" fmla="*/ 58 w 3027"/>
                      <a:gd name="T93" fmla="*/ 1565 h 2907"/>
                      <a:gd name="T94" fmla="*/ 58 w 3027"/>
                      <a:gd name="T95" fmla="*/ 2013 h 2907"/>
                      <a:gd name="T96" fmla="*/ 233 w 3027"/>
                      <a:gd name="T97" fmla="*/ 2069 h 2907"/>
                      <a:gd name="T98" fmla="*/ 58 w 3027"/>
                      <a:gd name="T99" fmla="*/ 2125 h 2907"/>
                      <a:gd name="T100" fmla="*/ 58 w 3027"/>
                      <a:gd name="T101" fmla="*/ 2013 h 2907"/>
                      <a:gd name="T102" fmla="*/ 58 w 3027"/>
                      <a:gd name="T103" fmla="*/ 2460 h 2907"/>
                      <a:gd name="T104" fmla="*/ 233 w 3027"/>
                      <a:gd name="T105" fmla="*/ 2516 h 2907"/>
                      <a:gd name="T106" fmla="*/ 58 w 3027"/>
                      <a:gd name="T107" fmla="*/ 2572 h 2907"/>
                      <a:gd name="T108" fmla="*/ 58 w 3027"/>
                      <a:gd name="T109" fmla="*/ 2460 h 2907"/>
                      <a:gd name="T110" fmla="*/ 58 w 3027"/>
                      <a:gd name="T111" fmla="*/ 2460 h 29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027" h="2907">
                        <a:moveTo>
                          <a:pt x="2794" y="1670"/>
                        </a:moveTo>
                        <a:cubicBezTo>
                          <a:pt x="2794" y="1335"/>
                          <a:pt x="2794" y="1335"/>
                          <a:pt x="2794" y="1335"/>
                        </a:cubicBezTo>
                        <a:cubicBezTo>
                          <a:pt x="3027" y="1335"/>
                          <a:pt x="3027" y="1335"/>
                          <a:pt x="3027" y="1335"/>
                        </a:cubicBezTo>
                        <a:cubicBezTo>
                          <a:pt x="3027" y="1670"/>
                          <a:pt x="3027" y="1670"/>
                          <a:pt x="3027" y="1670"/>
                        </a:cubicBezTo>
                        <a:cubicBezTo>
                          <a:pt x="2794" y="1670"/>
                          <a:pt x="2794" y="1670"/>
                          <a:pt x="2794" y="1670"/>
                        </a:cubicBezTo>
                        <a:cubicBezTo>
                          <a:pt x="2794" y="1670"/>
                          <a:pt x="2794" y="1670"/>
                          <a:pt x="2794" y="1670"/>
                        </a:cubicBezTo>
                        <a:close/>
                        <a:moveTo>
                          <a:pt x="2794" y="894"/>
                        </a:moveTo>
                        <a:cubicBezTo>
                          <a:pt x="3027" y="894"/>
                          <a:pt x="3027" y="894"/>
                          <a:pt x="3027" y="894"/>
                        </a:cubicBezTo>
                        <a:cubicBezTo>
                          <a:pt x="3027" y="1230"/>
                          <a:pt x="3027" y="1230"/>
                          <a:pt x="3027" y="1230"/>
                        </a:cubicBezTo>
                        <a:cubicBezTo>
                          <a:pt x="2794" y="1230"/>
                          <a:pt x="2794" y="1230"/>
                          <a:pt x="2794" y="1230"/>
                        </a:cubicBezTo>
                        <a:cubicBezTo>
                          <a:pt x="2794" y="894"/>
                          <a:pt x="2794" y="894"/>
                          <a:pt x="2794" y="894"/>
                        </a:cubicBezTo>
                        <a:cubicBezTo>
                          <a:pt x="2794" y="894"/>
                          <a:pt x="2794" y="894"/>
                          <a:pt x="2794" y="894"/>
                        </a:cubicBezTo>
                        <a:close/>
                        <a:moveTo>
                          <a:pt x="2794" y="447"/>
                        </a:moveTo>
                        <a:cubicBezTo>
                          <a:pt x="3027" y="447"/>
                          <a:pt x="3027" y="447"/>
                          <a:pt x="3027" y="447"/>
                        </a:cubicBezTo>
                        <a:cubicBezTo>
                          <a:pt x="3027" y="783"/>
                          <a:pt x="3027" y="783"/>
                          <a:pt x="3027" y="783"/>
                        </a:cubicBezTo>
                        <a:cubicBezTo>
                          <a:pt x="2794" y="783"/>
                          <a:pt x="2794" y="783"/>
                          <a:pt x="2794" y="783"/>
                        </a:cubicBezTo>
                        <a:cubicBezTo>
                          <a:pt x="2794" y="447"/>
                          <a:pt x="2794" y="447"/>
                          <a:pt x="2794" y="447"/>
                        </a:cubicBezTo>
                        <a:cubicBezTo>
                          <a:pt x="2794" y="447"/>
                          <a:pt x="2794" y="447"/>
                          <a:pt x="2794" y="447"/>
                        </a:cubicBezTo>
                        <a:close/>
                        <a:moveTo>
                          <a:pt x="2445" y="2907"/>
                        </a:moveTo>
                        <a:cubicBezTo>
                          <a:pt x="349" y="2907"/>
                          <a:pt x="349" y="2907"/>
                          <a:pt x="349" y="2907"/>
                        </a:cubicBezTo>
                        <a:cubicBezTo>
                          <a:pt x="221" y="2907"/>
                          <a:pt x="116" y="2807"/>
                          <a:pt x="116" y="2684"/>
                        </a:cubicBezTo>
                        <a:cubicBezTo>
                          <a:pt x="175" y="2684"/>
                          <a:pt x="175" y="2684"/>
                          <a:pt x="175" y="2684"/>
                        </a:cubicBezTo>
                        <a:cubicBezTo>
                          <a:pt x="271" y="2684"/>
                          <a:pt x="349" y="2609"/>
                          <a:pt x="349" y="2516"/>
                        </a:cubicBezTo>
                        <a:cubicBezTo>
                          <a:pt x="349" y="2423"/>
                          <a:pt x="271" y="2348"/>
                          <a:pt x="175" y="2348"/>
                        </a:cubicBezTo>
                        <a:cubicBezTo>
                          <a:pt x="116" y="2348"/>
                          <a:pt x="116" y="2348"/>
                          <a:pt x="116" y="2348"/>
                        </a:cubicBezTo>
                        <a:cubicBezTo>
                          <a:pt x="116" y="2236"/>
                          <a:pt x="116" y="2236"/>
                          <a:pt x="116" y="2236"/>
                        </a:cubicBezTo>
                        <a:cubicBezTo>
                          <a:pt x="175" y="2236"/>
                          <a:pt x="175" y="2236"/>
                          <a:pt x="175" y="2236"/>
                        </a:cubicBezTo>
                        <a:cubicBezTo>
                          <a:pt x="271" y="2236"/>
                          <a:pt x="349" y="2161"/>
                          <a:pt x="349" y="2069"/>
                        </a:cubicBezTo>
                        <a:cubicBezTo>
                          <a:pt x="349" y="1976"/>
                          <a:pt x="271" y="1901"/>
                          <a:pt x="175" y="1901"/>
                        </a:cubicBezTo>
                        <a:cubicBezTo>
                          <a:pt x="116" y="1901"/>
                          <a:pt x="116" y="1901"/>
                          <a:pt x="116" y="1901"/>
                        </a:cubicBezTo>
                        <a:cubicBezTo>
                          <a:pt x="116" y="1789"/>
                          <a:pt x="116" y="1789"/>
                          <a:pt x="116" y="1789"/>
                        </a:cubicBezTo>
                        <a:cubicBezTo>
                          <a:pt x="175" y="1789"/>
                          <a:pt x="175" y="1789"/>
                          <a:pt x="175" y="1789"/>
                        </a:cubicBezTo>
                        <a:cubicBezTo>
                          <a:pt x="271" y="1789"/>
                          <a:pt x="349" y="1714"/>
                          <a:pt x="349" y="1621"/>
                        </a:cubicBezTo>
                        <a:cubicBezTo>
                          <a:pt x="349" y="1529"/>
                          <a:pt x="271" y="1454"/>
                          <a:pt x="175" y="1454"/>
                        </a:cubicBezTo>
                        <a:cubicBezTo>
                          <a:pt x="116" y="1454"/>
                          <a:pt x="116" y="1454"/>
                          <a:pt x="116" y="1454"/>
                        </a:cubicBezTo>
                        <a:cubicBezTo>
                          <a:pt x="116" y="1342"/>
                          <a:pt x="116" y="1342"/>
                          <a:pt x="116" y="1342"/>
                        </a:cubicBezTo>
                        <a:cubicBezTo>
                          <a:pt x="175" y="1342"/>
                          <a:pt x="175" y="1342"/>
                          <a:pt x="175" y="1342"/>
                        </a:cubicBezTo>
                        <a:cubicBezTo>
                          <a:pt x="271" y="1342"/>
                          <a:pt x="349" y="1267"/>
                          <a:pt x="349" y="1174"/>
                        </a:cubicBezTo>
                        <a:cubicBezTo>
                          <a:pt x="349" y="1081"/>
                          <a:pt x="271" y="1006"/>
                          <a:pt x="175" y="1006"/>
                        </a:cubicBezTo>
                        <a:cubicBezTo>
                          <a:pt x="116" y="1006"/>
                          <a:pt x="116" y="1006"/>
                          <a:pt x="116" y="1006"/>
                        </a:cubicBezTo>
                        <a:cubicBezTo>
                          <a:pt x="116" y="894"/>
                          <a:pt x="116" y="894"/>
                          <a:pt x="116" y="894"/>
                        </a:cubicBezTo>
                        <a:cubicBezTo>
                          <a:pt x="175" y="894"/>
                          <a:pt x="175" y="894"/>
                          <a:pt x="175" y="894"/>
                        </a:cubicBezTo>
                        <a:cubicBezTo>
                          <a:pt x="271" y="894"/>
                          <a:pt x="349" y="819"/>
                          <a:pt x="349" y="727"/>
                        </a:cubicBezTo>
                        <a:cubicBezTo>
                          <a:pt x="349" y="634"/>
                          <a:pt x="271" y="559"/>
                          <a:pt x="175" y="559"/>
                        </a:cubicBezTo>
                        <a:cubicBezTo>
                          <a:pt x="116" y="559"/>
                          <a:pt x="116" y="559"/>
                          <a:pt x="116" y="559"/>
                        </a:cubicBezTo>
                        <a:cubicBezTo>
                          <a:pt x="116" y="224"/>
                          <a:pt x="116" y="224"/>
                          <a:pt x="116" y="224"/>
                        </a:cubicBezTo>
                        <a:cubicBezTo>
                          <a:pt x="116" y="100"/>
                          <a:pt x="221" y="0"/>
                          <a:pt x="349" y="0"/>
                        </a:cubicBezTo>
                        <a:cubicBezTo>
                          <a:pt x="2445" y="0"/>
                          <a:pt x="2445" y="0"/>
                          <a:pt x="2445" y="0"/>
                        </a:cubicBezTo>
                        <a:cubicBezTo>
                          <a:pt x="2531" y="0"/>
                          <a:pt x="2605" y="45"/>
                          <a:pt x="2645" y="112"/>
                        </a:cubicBezTo>
                        <a:cubicBezTo>
                          <a:pt x="349" y="112"/>
                          <a:pt x="349" y="112"/>
                          <a:pt x="349" y="112"/>
                        </a:cubicBezTo>
                        <a:cubicBezTo>
                          <a:pt x="285" y="112"/>
                          <a:pt x="233" y="162"/>
                          <a:pt x="233" y="224"/>
                        </a:cubicBezTo>
                        <a:cubicBezTo>
                          <a:pt x="233" y="285"/>
                          <a:pt x="285" y="335"/>
                          <a:pt x="349" y="335"/>
                        </a:cubicBezTo>
                        <a:cubicBezTo>
                          <a:pt x="2677" y="335"/>
                          <a:pt x="2677" y="335"/>
                          <a:pt x="2677" y="335"/>
                        </a:cubicBezTo>
                        <a:cubicBezTo>
                          <a:pt x="2677" y="2684"/>
                          <a:pt x="2677" y="2684"/>
                          <a:pt x="2677" y="2684"/>
                        </a:cubicBezTo>
                        <a:cubicBezTo>
                          <a:pt x="2677" y="2807"/>
                          <a:pt x="2573" y="2907"/>
                          <a:pt x="2445" y="2907"/>
                        </a:cubicBezTo>
                        <a:cubicBezTo>
                          <a:pt x="2445" y="2907"/>
                          <a:pt x="2445" y="2907"/>
                          <a:pt x="2445" y="2907"/>
                        </a:cubicBezTo>
                        <a:close/>
                        <a:moveTo>
                          <a:pt x="1455" y="734"/>
                        </a:moveTo>
                        <a:cubicBezTo>
                          <a:pt x="1314" y="734"/>
                          <a:pt x="1200" y="878"/>
                          <a:pt x="1200" y="1055"/>
                        </a:cubicBezTo>
                        <a:cubicBezTo>
                          <a:pt x="1200" y="1233"/>
                          <a:pt x="1314" y="1377"/>
                          <a:pt x="1455" y="1377"/>
                        </a:cubicBezTo>
                        <a:cubicBezTo>
                          <a:pt x="1596" y="1377"/>
                          <a:pt x="1710" y="1233"/>
                          <a:pt x="1710" y="1055"/>
                        </a:cubicBezTo>
                        <a:cubicBezTo>
                          <a:pt x="1710" y="878"/>
                          <a:pt x="1596" y="734"/>
                          <a:pt x="1455" y="734"/>
                        </a:cubicBezTo>
                        <a:cubicBezTo>
                          <a:pt x="1455" y="734"/>
                          <a:pt x="1455" y="734"/>
                          <a:pt x="1455" y="734"/>
                        </a:cubicBezTo>
                        <a:close/>
                        <a:moveTo>
                          <a:pt x="1861" y="1530"/>
                        </a:moveTo>
                        <a:cubicBezTo>
                          <a:pt x="1799" y="1490"/>
                          <a:pt x="1618" y="1464"/>
                          <a:pt x="1618" y="1464"/>
                        </a:cubicBezTo>
                        <a:cubicBezTo>
                          <a:pt x="1618" y="1464"/>
                          <a:pt x="1501" y="1584"/>
                          <a:pt x="1451" y="1584"/>
                        </a:cubicBezTo>
                        <a:cubicBezTo>
                          <a:pt x="1401" y="1584"/>
                          <a:pt x="1284" y="1464"/>
                          <a:pt x="1284" y="1464"/>
                        </a:cubicBezTo>
                        <a:cubicBezTo>
                          <a:pt x="1284" y="1464"/>
                          <a:pt x="1104" y="1490"/>
                          <a:pt x="1041" y="1530"/>
                        </a:cubicBezTo>
                        <a:cubicBezTo>
                          <a:pt x="978" y="1571"/>
                          <a:pt x="951" y="1783"/>
                          <a:pt x="951" y="1783"/>
                        </a:cubicBezTo>
                        <a:cubicBezTo>
                          <a:pt x="1953" y="1783"/>
                          <a:pt x="1953" y="1783"/>
                          <a:pt x="1953" y="1783"/>
                        </a:cubicBezTo>
                        <a:cubicBezTo>
                          <a:pt x="1953" y="1783"/>
                          <a:pt x="1935" y="1578"/>
                          <a:pt x="1861" y="1530"/>
                        </a:cubicBezTo>
                        <a:cubicBezTo>
                          <a:pt x="1861" y="1530"/>
                          <a:pt x="1861" y="1530"/>
                          <a:pt x="1861" y="1530"/>
                        </a:cubicBezTo>
                        <a:close/>
                        <a:moveTo>
                          <a:pt x="233" y="727"/>
                        </a:moveTo>
                        <a:cubicBezTo>
                          <a:pt x="233" y="758"/>
                          <a:pt x="207" y="783"/>
                          <a:pt x="175" y="783"/>
                        </a:cubicBezTo>
                        <a:cubicBezTo>
                          <a:pt x="58" y="783"/>
                          <a:pt x="58" y="783"/>
                          <a:pt x="58" y="783"/>
                        </a:cubicBezTo>
                        <a:cubicBezTo>
                          <a:pt x="26" y="783"/>
                          <a:pt x="0" y="758"/>
                          <a:pt x="0" y="727"/>
                        </a:cubicBezTo>
                        <a:cubicBezTo>
                          <a:pt x="0" y="696"/>
                          <a:pt x="26" y="671"/>
                          <a:pt x="58" y="671"/>
                        </a:cubicBezTo>
                        <a:cubicBezTo>
                          <a:pt x="175" y="671"/>
                          <a:pt x="175" y="671"/>
                          <a:pt x="175" y="671"/>
                        </a:cubicBezTo>
                        <a:cubicBezTo>
                          <a:pt x="207" y="671"/>
                          <a:pt x="233" y="696"/>
                          <a:pt x="233" y="727"/>
                        </a:cubicBezTo>
                        <a:cubicBezTo>
                          <a:pt x="233" y="727"/>
                          <a:pt x="233" y="727"/>
                          <a:pt x="233" y="727"/>
                        </a:cubicBezTo>
                        <a:close/>
                        <a:moveTo>
                          <a:pt x="58" y="1118"/>
                        </a:moveTo>
                        <a:cubicBezTo>
                          <a:pt x="175" y="1118"/>
                          <a:pt x="175" y="1118"/>
                          <a:pt x="175" y="1118"/>
                        </a:cubicBezTo>
                        <a:cubicBezTo>
                          <a:pt x="207" y="1118"/>
                          <a:pt x="233" y="1143"/>
                          <a:pt x="233" y="1174"/>
                        </a:cubicBezTo>
                        <a:cubicBezTo>
                          <a:pt x="233" y="1205"/>
                          <a:pt x="207" y="1230"/>
                          <a:pt x="175" y="1230"/>
                        </a:cubicBezTo>
                        <a:cubicBezTo>
                          <a:pt x="58" y="1230"/>
                          <a:pt x="58" y="1230"/>
                          <a:pt x="58" y="1230"/>
                        </a:cubicBezTo>
                        <a:cubicBezTo>
                          <a:pt x="26" y="1230"/>
                          <a:pt x="0" y="1205"/>
                          <a:pt x="0" y="1174"/>
                        </a:cubicBezTo>
                        <a:cubicBezTo>
                          <a:pt x="0" y="1143"/>
                          <a:pt x="26" y="1118"/>
                          <a:pt x="58" y="1118"/>
                        </a:cubicBezTo>
                        <a:cubicBezTo>
                          <a:pt x="58" y="1118"/>
                          <a:pt x="58" y="1118"/>
                          <a:pt x="58" y="1118"/>
                        </a:cubicBezTo>
                        <a:close/>
                        <a:moveTo>
                          <a:pt x="58" y="1565"/>
                        </a:moveTo>
                        <a:cubicBezTo>
                          <a:pt x="175" y="1565"/>
                          <a:pt x="175" y="1565"/>
                          <a:pt x="175" y="1565"/>
                        </a:cubicBezTo>
                        <a:cubicBezTo>
                          <a:pt x="207" y="1565"/>
                          <a:pt x="233" y="1590"/>
                          <a:pt x="233" y="1621"/>
                        </a:cubicBezTo>
                        <a:cubicBezTo>
                          <a:pt x="233" y="1652"/>
                          <a:pt x="207" y="1677"/>
                          <a:pt x="175" y="1677"/>
                        </a:cubicBezTo>
                        <a:cubicBezTo>
                          <a:pt x="58" y="1677"/>
                          <a:pt x="58" y="1677"/>
                          <a:pt x="58" y="1677"/>
                        </a:cubicBezTo>
                        <a:cubicBezTo>
                          <a:pt x="26" y="1677"/>
                          <a:pt x="0" y="1652"/>
                          <a:pt x="0" y="1621"/>
                        </a:cubicBezTo>
                        <a:cubicBezTo>
                          <a:pt x="0" y="1590"/>
                          <a:pt x="26" y="1565"/>
                          <a:pt x="58" y="1565"/>
                        </a:cubicBezTo>
                        <a:cubicBezTo>
                          <a:pt x="58" y="1565"/>
                          <a:pt x="58" y="1565"/>
                          <a:pt x="58" y="1565"/>
                        </a:cubicBezTo>
                        <a:close/>
                        <a:moveTo>
                          <a:pt x="58" y="2013"/>
                        </a:moveTo>
                        <a:cubicBezTo>
                          <a:pt x="175" y="2013"/>
                          <a:pt x="175" y="2013"/>
                          <a:pt x="175" y="2013"/>
                        </a:cubicBezTo>
                        <a:cubicBezTo>
                          <a:pt x="207" y="2013"/>
                          <a:pt x="233" y="2038"/>
                          <a:pt x="233" y="2069"/>
                        </a:cubicBezTo>
                        <a:cubicBezTo>
                          <a:pt x="233" y="2100"/>
                          <a:pt x="207" y="2125"/>
                          <a:pt x="175" y="2125"/>
                        </a:cubicBezTo>
                        <a:cubicBezTo>
                          <a:pt x="58" y="2125"/>
                          <a:pt x="58" y="2125"/>
                          <a:pt x="58" y="2125"/>
                        </a:cubicBezTo>
                        <a:cubicBezTo>
                          <a:pt x="26" y="2125"/>
                          <a:pt x="0" y="2100"/>
                          <a:pt x="0" y="2069"/>
                        </a:cubicBezTo>
                        <a:cubicBezTo>
                          <a:pt x="0" y="2038"/>
                          <a:pt x="26" y="2013"/>
                          <a:pt x="58" y="2013"/>
                        </a:cubicBezTo>
                        <a:cubicBezTo>
                          <a:pt x="58" y="2013"/>
                          <a:pt x="58" y="2013"/>
                          <a:pt x="58" y="2013"/>
                        </a:cubicBezTo>
                        <a:close/>
                        <a:moveTo>
                          <a:pt x="58" y="2460"/>
                        </a:moveTo>
                        <a:cubicBezTo>
                          <a:pt x="175" y="2460"/>
                          <a:pt x="175" y="2460"/>
                          <a:pt x="175" y="2460"/>
                        </a:cubicBezTo>
                        <a:cubicBezTo>
                          <a:pt x="207" y="2460"/>
                          <a:pt x="233" y="2485"/>
                          <a:pt x="233" y="2516"/>
                        </a:cubicBezTo>
                        <a:cubicBezTo>
                          <a:pt x="233" y="2547"/>
                          <a:pt x="207" y="2572"/>
                          <a:pt x="175" y="2572"/>
                        </a:cubicBezTo>
                        <a:cubicBezTo>
                          <a:pt x="58" y="2572"/>
                          <a:pt x="58" y="2572"/>
                          <a:pt x="58" y="2572"/>
                        </a:cubicBezTo>
                        <a:cubicBezTo>
                          <a:pt x="26" y="2572"/>
                          <a:pt x="0" y="2547"/>
                          <a:pt x="0" y="2516"/>
                        </a:cubicBezTo>
                        <a:cubicBezTo>
                          <a:pt x="0" y="2485"/>
                          <a:pt x="26" y="2460"/>
                          <a:pt x="58" y="2460"/>
                        </a:cubicBezTo>
                        <a:cubicBezTo>
                          <a:pt x="58" y="2460"/>
                          <a:pt x="58" y="2460"/>
                          <a:pt x="58" y="2460"/>
                        </a:cubicBezTo>
                        <a:close/>
                        <a:moveTo>
                          <a:pt x="58" y="2460"/>
                        </a:moveTo>
                        <a:cubicBezTo>
                          <a:pt x="58" y="2460"/>
                          <a:pt x="58" y="2460"/>
                          <a:pt x="58" y="246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i$ḻídê">
                    <a:extLst>
                      <a:ext uri="{FF2B5EF4-FFF2-40B4-BE49-F238E27FC236}">
                        <a16:creationId xmlns:a16="http://schemas.microsoft.com/office/drawing/2014/main" id="{64A83EAD-3C71-49AD-9FC6-BEA3E9A3D20E}"/>
                      </a:ext>
                    </a:extLst>
                  </p:cNvPr>
                  <p:cNvSpPr/>
                  <p:nvPr/>
                </p:nvSpPr>
                <p:spPr>
                  <a:xfrm>
                    <a:off x="7747432" y="3172374"/>
                    <a:ext cx="963211" cy="295237"/>
                  </a:xfrm>
                  <a:prstGeom prst="rect">
                    <a:avLst/>
                  </a:prstGeom>
                </p:spPr>
                <p:txBody>
                  <a:bodyPr wrap="none" anchor="ctr">
                    <a:normAutofit/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000" b="1" dirty="0"/>
                      <a:t>Text here</a:t>
                    </a:r>
                  </a:p>
                </p:txBody>
              </p:sp>
            </p:grpSp>
          </p:grp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8613FA73-7C5A-4481-97C2-ED25E29B5127}"/>
                  </a:ext>
                </a:extLst>
              </p:cNvPr>
              <p:cNvCxnSpPr/>
              <p:nvPr/>
            </p:nvCxnSpPr>
            <p:spPr>
              <a:xfrm flipH="1">
                <a:off x="9197611" y="2078827"/>
                <a:ext cx="560242" cy="1795581"/>
              </a:xfrm>
              <a:prstGeom prst="line">
                <a:avLst/>
              </a:pr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3175">
                <a:solidFill>
                  <a:schemeClr val="tx1">
                    <a:lumMod val="50000"/>
                    <a:lumOff val="50000"/>
                    <a:alpha val="56000"/>
                  </a:schemeClr>
                </a:solidFill>
              </a:ln>
              <a:effectLst>
                <a:innerShdw blurRad="114300">
                  <a:prstClr val="black">
                    <a:alpha val="1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iṩļïď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4337956" y="4149594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ïṡ1iḑ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6781542" y="4156888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9" name="íṩľíḑ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9225128" y="4156887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59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204AC-30FA-4D47-A47C-0B07356C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DEE2DB-DB32-4AC7-A8C1-2AA85EE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5" name="a53c66e8-495f-41f5-a60b-8ce62fdbf4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047DEE9-97AD-486B-B5CC-26B1347DF2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432" y="1922294"/>
            <a:ext cx="10854056" cy="2637937"/>
            <a:chOff x="666432" y="1922294"/>
            <a:chExt cx="10854056" cy="2637937"/>
          </a:xfrm>
        </p:grpSpPr>
        <p:grpSp>
          <p:nvGrpSpPr>
            <p:cNvPr id="6" name="îšḻîďé">
              <a:extLst>
                <a:ext uri="{FF2B5EF4-FFF2-40B4-BE49-F238E27FC236}">
                  <a16:creationId xmlns:a16="http://schemas.microsoft.com/office/drawing/2014/main" id="{CEAAAD59-8715-46BF-AAB2-6FCE6D96C153}"/>
                </a:ext>
              </a:extLst>
            </p:cNvPr>
            <p:cNvGrpSpPr/>
            <p:nvPr/>
          </p:nvGrpSpPr>
          <p:grpSpPr>
            <a:xfrm>
              <a:off x="4190889" y="2297769"/>
              <a:ext cx="3810222" cy="2262462"/>
              <a:chOff x="7719397" y="1123950"/>
              <a:chExt cx="3810222" cy="2262462"/>
            </a:xfrm>
          </p:grpSpPr>
          <p:sp>
            <p:nvSpPr>
              <p:cNvPr id="13" name="ïṥ1ïḓé">
                <a:extLst>
                  <a:ext uri="{FF2B5EF4-FFF2-40B4-BE49-F238E27FC236}">
                    <a16:creationId xmlns:a16="http://schemas.microsoft.com/office/drawing/2014/main" id="{1FBFA950-E0F4-4AC7-9FA0-7D144288573E}"/>
                  </a:ext>
                </a:extLst>
              </p:cNvPr>
              <p:cNvSpPr/>
              <p:nvPr/>
            </p:nvSpPr>
            <p:spPr bwMode="auto">
              <a:xfrm>
                <a:off x="9688240" y="1192234"/>
                <a:ext cx="452948" cy="2162311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işḻïďè">
                <a:extLst>
                  <a:ext uri="{FF2B5EF4-FFF2-40B4-BE49-F238E27FC236}">
                    <a16:creationId xmlns:a16="http://schemas.microsoft.com/office/drawing/2014/main" id="{2E6BD4C0-E6AD-48FF-83FE-622CD742BB45}"/>
                  </a:ext>
                </a:extLst>
              </p:cNvPr>
              <p:cNvSpPr/>
              <p:nvPr/>
            </p:nvSpPr>
            <p:spPr bwMode="auto">
              <a:xfrm>
                <a:off x="10382455" y="1192234"/>
                <a:ext cx="450671" cy="2162311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iṡḷíḋé">
                <a:extLst>
                  <a:ext uri="{FF2B5EF4-FFF2-40B4-BE49-F238E27FC236}">
                    <a16:creationId xmlns:a16="http://schemas.microsoft.com/office/drawing/2014/main" id="{AC486653-3006-4808-93B2-F55F8305AEC2}"/>
                  </a:ext>
                </a:extLst>
              </p:cNvPr>
              <p:cNvSpPr/>
              <p:nvPr/>
            </p:nvSpPr>
            <p:spPr bwMode="auto">
              <a:xfrm>
                <a:off x="11078948" y="1192234"/>
                <a:ext cx="450671" cy="2162311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ïsliďê">
                <a:extLst>
                  <a:ext uri="{FF2B5EF4-FFF2-40B4-BE49-F238E27FC236}">
                    <a16:creationId xmlns:a16="http://schemas.microsoft.com/office/drawing/2014/main" id="{72056F7C-EEC8-4CD3-9F57-E1C5696AB1CA}"/>
                  </a:ext>
                </a:extLst>
              </p:cNvPr>
              <p:cNvSpPr/>
              <p:nvPr/>
            </p:nvSpPr>
            <p:spPr bwMode="auto">
              <a:xfrm rot="1080000">
                <a:off x="9032718" y="1123950"/>
                <a:ext cx="450671" cy="2164588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íṥlidè">
                <a:extLst>
                  <a:ext uri="{FF2B5EF4-FFF2-40B4-BE49-F238E27FC236}">
                    <a16:creationId xmlns:a16="http://schemas.microsoft.com/office/drawing/2014/main" id="{6F77D8F2-431D-4511-890E-F909A4EE3DF8}"/>
                  </a:ext>
                </a:extLst>
              </p:cNvPr>
              <p:cNvSpPr/>
              <p:nvPr/>
            </p:nvSpPr>
            <p:spPr bwMode="auto">
              <a:xfrm rot="1800000">
                <a:off x="8397680" y="1142159"/>
                <a:ext cx="450671" cy="2164588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ïṡ1iḓe">
                <a:extLst>
                  <a:ext uri="{FF2B5EF4-FFF2-40B4-BE49-F238E27FC236}">
                    <a16:creationId xmlns:a16="http://schemas.microsoft.com/office/drawing/2014/main" id="{EBA05214-011A-465A-BED9-C3D4FA315F9B}"/>
                  </a:ext>
                </a:extLst>
              </p:cNvPr>
              <p:cNvSpPr/>
              <p:nvPr/>
            </p:nvSpPr>
            <p:spPr bwMode="auto">
              <a:xfrm rot="2580000">
                <a:off x="7719397" y="1221824"/>
                <a:ext cx="450671" cy="216458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7C22A0F-3E43-462C-9E9A-FCA9AA225BD5}"/>
                </a:ext>
              </a:extLst>
            </p:cNvPr>
            <p:cNvCxnSpPr/>
            <p:nvPr/>
          </p:nvCxnSpPr>
          <p:spPr>
            <a:xfrm flipH="1">
              <a:off x="669925" y="4104000"/>
              <a:ext cx="284337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3534C19-8D06-479C-8943-B09C94209F54}"/>
                </a:ext>
              </a:extLst>
            </p:cNvPr>
            <p:cNvCxnSpPr>
              <a:cxnSpLocks/>
            </p:cNvCxnSpPr>
            <p:nvPr/>
          </p:nvCxnSpPr>
          <p:spPr>
            <a:xfrm>
              <a:off x="8001111" y="4528364"/>
              <a:ext cx="351937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ïsļiḑé">
              <a:extLst>
                <a:ext uri="{FF2B5EF4-FFF2-40B4-BE49-F238E27FC236}">
                  <a16:creationId xmlns:a16="http://schemas.microsoft.com/office/drawing/2014/main" id="{7ACDC91B-6258-4C12-AD17-EA4DFF8E5172}"/>
                </a:ext>
              </a:extLst>
            </p:cNvPr>
            <p:cNvSpPr/>
            <p:nvPr/>
          </p:nvSpPr>
          <p:spPr bwMode="auto">
            <a:xfrm>
              <a:off x="666432" y="2335174"/>
              <a:ext cx="3523335" cy="131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</p:txBody>
        </p:sp>
        <p:sp>
          <p:nvSpPr>
            <p:cNvPr id="10" name="íŝḻîḋè">
              <a:extLst>
                <a:ext uri="{FF2B5EF4-FFF2-40B4-BE49-F238E27FC236}">
                  <a16:creationId xmlns:a16="http://schemas.microsoft.com/office/drawing/2014/main" id="{DE854719-7801-43D5-BBEF-8426BE8937D1}"/>
                </a:ext>
              </a:extLst>
            </p:cNvPr>
            <p:cNvSpPr txBox="1"/>
            <p:nvPr/>
          </p:nvSpPr>
          <p:spPr bwMode="auto">
            <a:xfrm>
              <a:off x="666432" y="1922294"/>
              <a:ext cx="35233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1" name="íŝļîḋe">
              <a:extLst>
                <a:ext uri="{FF2B5EF4-FFF2-40B4-BE49-F238E27FC236}">
                  <a16:creationId xmlns:a16="http://schemas.microsoft.com/office/drawing/2014/main" id="{6B44A7BF-F5F6-4313-9C24-D14FCE98933A}"/>
                </a:ext>
              </a:extLst>
            </p:cNvPr>
            <p:cNvSpPr/>
            <p:nvPr/>
          </p:nvSpPr>
          <p:spPr bwMode="auto">
            <a:xfrm>
              <a:off x="7997153" y="3190316"/>
              <a:ext cx="3523335" cy="131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You can use the icon library in </a:t>
              </a:r>
              <a:r>
                <a:rPr lang="en-US" altLang="zh-CN" sz="1100" dirty="0" err="1"/>
                <a:t>iSlide</a:t>
              </a:r>
              <a:r>
                <a:rPr lang="en-US" altLang="zh-CN" sz="1100" dirty="0"/>
                <a:t>  (www.islide.cc) to filter and replace existing icon elements with one click.</a:t>
              </a:r>
            </a:p>
          </p:txBody>
        </p:sp>
        <p:sp>
          <p:nvSpPr>
            <p:cNvPr id="12" name="ïšļiḑe">
              <a:extLst>
                <a:ext uri="{FF2B5EF4-FFF2-40B4-BE49-F238E27FC236}">
                  <a16:creationId xmlns:a16="http://schemas.microsoft.com/office/drawing/2014/main" id="{AF219FA8-263C-453F-A124-9EA3FBD44EF6}"/>
                </a:ext>
              </a:extLst>
            </p:cNvPr>
            <p:cNvSpPr txBox="1"/>
            <p:nvPr/>
          </p:nvSpPr>
          <p:spPr bwMode="auto">
            <a:xfrm>
              <a:off x="7997153" y="2777436"/>
              <a:ext cx="35233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4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937EA-395B-4492-8E48-7769790E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AC1356-3AAD-4986-B925-1DBC45D9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5" name="3bba9840-ad78-473b-b7c1-11914d1bf6b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336B58E-58A9-409F-8E15-CDFC1BF2CA7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343" y="1513811"/>
            <a:ext cx="10843314" cy="4372243"/>
            <a:chOff x="674343" y="1513811"/>
            <a:chExt cx="10843314" cy="4372243"/>
          </a:xfrm>
        </p:grpSpPr>
        <p:grpSp>
          <p:nvGrpSpPr>
            <p:cNvPr id="6" name="iṧ1ïde">
              <a:extLst>
                <a:ext uri="{FF2B5EF4-FFF2-40B4-BE49-F238E27FC236}">
                  <a16:creationId xmlns:a16="http://schemas.microsoft.com/office/drawing/2014/main" id="{4D1637D4-49A6-432B-8A21-E2F44969C5D3}"/>
                </a:ext>
              </a:extLst>
            </p:cNvPr>
            <p:cNvGrpSpPr/>
            <p:nvPr/>
          </p:nvGrpSpPr>
          <p:grpSpPr>
            <a:xfrm>
              <a:off x="674343" y="1513811"/>
              <a:ext cx="3548473" cy="733902"/>
              <a:chOff x="719138" y="1642953"/>
              <a:chExt cx="3548473" cy="733902"/>
            </a:xfrm>
          </p:grpSpPr>
          <p:sp>
            <p:nvSpPr>
              <p:cNvPr id="45" name="îṩḷïḑe">
                <a:extLst>
                  <a:ext uri="{FF2B5EF4-FFF2-40B4-BE49-F238E27FC236}">
                    <a16:creationId xmlns:a16="http://schemas.microsoft.com/office/drawing/2014/main" id="{241ED89A-73A7-4044-BEFB-FCD5A9B28B20}"/>
                  </a:ext>
                </a:extLst>
              </p:cNvPr>
              <p:cNvSpPr txBox="1"/>
              <p:nvPr/>
            </p:nvSpPr>
            <p:spPr>
              <a:xfrm>
                <a:off x="719138" y="1642953"/>
                <a:ext cx="3548473" cy="36595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0">
                <a:normAutofit lnSpcReduction="10000"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  <p:sp>
            <p:nvSpPr>
              <p:cNvPr id="46" name="ïSļïḓé">
                <a:extLst>
                  <a:ext uri="{FF2B5EF4-FFF2-40B4-BE49-F238E27FC236}">
                    <a16:creationId xmlns:a16="http://schemas.microsoft.com/office/drawing/2014/main" id="{1968B785-BBEC-4959-861A-28232F557CDC}"/>
                  </a:ext>
                </a:extLst>
              </p:cNvPr>
              <p:cNvSpPr/>
              <p:nvPr/>
            </p:nvSpPr>
            <p:spPr>
              <a:xfrm>
                <a:off x="719138" y="2008906"/>
                <a:ext cx="3548473" cy="367949"/>
              </a:xfrm>
              <a:prstGeom prst="rect">
                <a:avLst/>
              </a:prstGeom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  <p:sp>
          <p:nvSpPr>
            <p:cNvPr id="7" name="iSļiḑé">
              <a:extLst>
                <a:ext uri="{FF2B5EF4-FFF2-40B4-BE49-F238E27FC236}">
                  <a16:creationId xmlns:a16="http://schemas.microsoft.com/office/drawing/2014/main" id="{F30443FA-26C7-4516-95A0-6674B817A1F4}"/>
                </a:ext>
              </a:extLst>
            </p:cNvPr>
            <p:cNvSpPr/>
            <p:nvPr/>
          </p:nvSpPr>
          <p:spPr bwMode="auto">
            <a:xfrm>
              <a:off x="9511991" y="3058380"/>
              <a:ext cx="1882545" cy="898488"/>
            </a:xfrm>
            <a:custGeom>
              <a:avLst/>
              <a:gdLst>
                <a:gd name="T0" fmla="*/ 1541 w 3080"/>
                <a:gd name="T1" fmla="*/ 1470 h 1470"/>
                <a:gd name="T2" fmla="*/ 3080 w 3080"/>
                <a:gd name="T3" fmla="*/ 1058 h 1470"/>
                <a:gd name="T4" fmla="*/ 3080 w 3080"/>
                <a:gd name="T5" fmla="*/ 0 h 1470"/>
                <a:gd name="T6" fmla="*/ 0 w 3080"/>
                <a:gd name="T7" fmla="*/ 0 h 1470"/>
                <a:gd name="T8" fmla="*/ 0 w 3080"/>
                <a:gd name="T9" fmla="*/ 1058 h 1470"/>
                <a:gd name="T10" fmla="*/ 1541 w 3080"/>
                <a:gd name="T11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0" h="1470">
                  <a:moveTo>
                    <a:pt x="1541" y="1470"/>
                  </a:moveTo>
                  <a:lnTo>
                    <a:pt x="3080" y="1058"/>
                  </a:lnTo>
                  <a:lnTo>
                    <a:pt x="3080" y="0"/>
                  </a:lnTo>
                  <a:lnTo>
                    <a:pt x="0" y="0"/>
                  </a:lnTo>
                  <a:lnTo>
                    <a:pt x="0" y="1058"/>
                  </a:lnTo>
                  <a:lnTo>
                    <a:pt x="1541" y="147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şliḋé">
              <a:extLst>
                <a:ext uri="{FF2B5EF4-FFF2-40B4-BE49-F238E27FC236}">
                  <a16:creationId xmlns:a16="http://schemas.microsoft.com/office/drawing/2014/main" id="{C6273670-C0B9-4C82-BBC7-15BA944A831C}"/>
                </a:ext>
              </a:extLst>
            </p:cNvPr>
            <p:cNvSpPr txBox="1"/>
            <p:nvPr/>
          </p:nvSpPr>
          <p:spPr>
            <a:xfrm>
              <a:off x="9924794" y="3498463"/>
              <a:ext cx="1056136" cy="365953"/>
            </a:xfrm>
            <a:prstGeom prst="rect">
              <a:avLst/>
            </a:prstGeom>
            <a:noFill/>
          </p:spPr>
          <p:txBody>
            <a:bodyPr wrap="none" lIns="90000" tIns="46800" rIns="90000" bIns="46800" anchor="t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/>
                <a:t>35%</a:t>
              </a:r>
            </a:p>
          </p:txBody>
        </p:sp>
        <p:sp>
          <p:nvSpPr>
            <p:cNvPr id="9" name="îş1ïdê">
              <a:extLst>
                <a:ext uri="{FF2B5EF4-FFF2-40B4-BE49-F238E27FC236}">
                  <a16:creationId xmlns:a16="http://schemas.microsoft.com/office/drawing/2014/main" id="{B5F40DB6-2E19-4D92-8E61-FA9A8EE1700C}"/>
                </a:ext>
              </a:extLst>
            </p:cNvPr>
            <p:cNvSpPr txBox="1"/>
            <p:nvPr/>
          </p:nvSpPr>
          <p:spPr>
            <a:xfrm>
              <a:off x="9924795" y="3150833"/>
              <a:ext cx="1056938" cy="347631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vl="0" algn="ctr" defTabSz="914400">
                <a:defRPr/>
              </a:pPr>
              <a:r>
                <a:rPr lang="en-US" altLang="zh-CN" sz="1600" b="1" kern="0" dirty="0"/>
                <a:t>Text here</a:t>
              </a:r>
              <a:endParaRPr lang="zh-CN" altLang="en-US" sz="1600" b="1" kern="0" dirty="0"/>
            </a:p>
          </p:txBody>
        </p:sp>
        <p:sp>
          <p:nvSpPr>
            <p:cNvPr id="10" name="îŝlîḑê">
              <a:extLst>
                <a:ext uri="{FF2B5EF4-FFF2-40B4-BE49-F238E27FC236}">
                  <a16:creationId xmlns:a16="http://schemas.microsoft.com/office/drawing/2014/main" id="{BC392E06-2AD5-437E-9EA9-075D59C387FD}"/>
                </a:ext>
              </a:extLst>
            </p:cNvPr>
            <p:cNvSpPr/>
            <p:nvPr/>
          </p:nvSpPr>
          <p:spPr bwMode="auto">
            <a:xfrm>
              <a:off x="791803" y="3058380"/>
              <a:ext cx="1882545" cy="898488"/>
            </a:xfrm>
            <a:custGeom>
              <a:avLst/>
              <a:gdLst>
                <a:gd name="T0" fmla="*/ 1541 w 3080"/>
                <a:gd name="T1" fmla="*/ 1470 h 1470"/>
                <a:gd name="T2" fmla="*/ 3080 w 3080"/>
                <a:gd name="T3" fmla="*/ 1058 h 1470"/>
                <a:gd name="T4" fmla="*/ 3080 w 3080"/>
                <a:gd name="T5" fmla="*/ 0 h 1470"/>
                <a:gd name="T6" fmla="*/ 0 w 3080"/>
                <a:gd name="T7" fmla="*/ 0 h 1470"/>
                <a:gd name="T8" fmla="*/ 0 w 3080"/>
                <a:gd name="T9" fmla="*/ 1058 h 1470"/>
                <a:gd name="T10" fmla="*/ 1541 w 3080"/>
                <a:gd name="T11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0" h="1470">
                  <a:moveTo>
                    <a:pt x="1541" y="1470"/>
                  </a:moveTo>
                  <a:lnTo>
                    <a:pt x="3080" y="1058"/>
                  </a:lnTo>
                  <a:lnTo>
                    <a:pt x="3080" y="0"/>
                  </a:lnTo>
                  <a:lnTo>
                    <a:pt x="0" y="0"/>
                  </a:lnTo>
                  <a:lnTo>
                    <a:pt x="0" y="1058"/>
                  </a:lnTo>
                  <a:lnTo>
                    <a:pt x="1541" y="1470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ṣļîdé">
              <a:extLst>
                <a:ext uri="{FF2B5EF4-FFF2-40B4-BE49-F238E27FC236}">
                  <a16:creationId xmlns:a16="http://schemas.microsoft.com/office/drawing/2014/main" id="{F010D47F-B0EF-4BD0-89D6-6083A7943ED6}"/>
                </a:ext>
              </a:extLst>
            </p:cNvPr>
            <p:cNvSpPr txBox="1"/>
            <p:nvPr/>
          </p:nvSpPr>
          <p:spPr>
            <a:xfrm>
              <a:off x="1204606" y="3498463"/>
              <a:ext cx="1056136" cy="365953"/>
            </a:xfrm>
            <a:prstGeom prst="rect">
              <a:avLst/>
            </a:prstGeom>
            <a:noFill/>
          </p:spPr>
          <p:txBody>
            <a:bodyPr wrap="none" lIns="90000" tIns="46800" rIns="90000" bIns="46800" anchor="t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65%</a:t>
              </a:r>
            </a:p>
          </p:txBody>
        </p:sp>
        <p:sp>
          <p:nvSpPr>
            <p:cNvPr id="12" name="ïşḷíḓe">
              <a:extLst>
                <a:ext uri="{FF2B5EF4-FFF2-40B4-BE49-F238E27FC236}">
                  <a16:creationId xmlns:a16="http://schemas.microsoft.com/office/drawing/2014/main" id="{1030685E-258B-4525-9F7C-65C47333D28E}"/>
                </a:ext>
              </a:extLst>
            </p:cNvPr>
            <p:cNvSpPr txBox="1"/>
            <p:nvPr/>
          </p:nvSpPr>
          <p:spPr>
            <a:xfrm>
              <a:off x="1204607" y="3150833"/>
              <a:ext cx="1056938" cy="347631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vl="0" algn="ctr" defTabSz="914400">
                <a:defRPr/>
              </a:pPr>
              <a:r>
                <a:rPr lang="en-US" altLang="zh-CN" sz="1600" b="1" kern="0" dirty="0"/>
                <a:t>Text here</a:t>
              </a:r>
              <a:endParaRPr lang="zh-CN" altLang="en-US" sz="1600" b="1" kern="0" dirty="0"/>
            </a:p>
          </p:txBody>
        </p:sp>
        <p:sp>
          <p:nvSpPr>
            <p:cNvPr id="13" name="isliḋê">
              <a:extLst>
                <a:ext uri="{FF2B5EF4-FFF2-40B4-BE49-F238E27FC236}">
                  <a16:creationId xmlns:a16="http://schemas.microsoft.com/office/drawing/2014/main" id="{76FA8FDD-A677-4A23-AAEE-F69B245769B2}"/>
                </a:ext>
              </a:extLst>
            </p:cNvPr>
            <p:cNvSpPr/>
            <p:nvPr/>
          </p:nvSpPr>
          <p:spPr bwMode="auto">
            <a:xfrm>
              <a:off x="7153537" y="3379588"/>
              <a:ext cx="1867541" cy="1870900"/>
            </a:xfrm>
            <a:custGeom>
              <a:avLst/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ṣlíḋé">
              <a:extLst>
                <a:ext uri="{FF2B5EF4-FFF2-40B4-BE49-F238E27FC236}">
                  <a16:creationId xmlns:a16="http://schemas.microsoft.com/office/drawing/2014/main" id="{90475494-99A7-4C1D-A5DA-40160FDC091A}"/>
                </a:ext>
              </a:extLst>
            </p:cNvPr>
            <p:cNvSpPr/>
            <p:nvPr/>
          </p:nvSpPr>
          <p:spPr bwMode="auto">
            <a:xfrm>
              <a:off x="5841891" y="3379588"/>
              <a:ext cx="1867541" cy="1870900"/>
            </a:xfrm>
            <a:custGeom>
              <a:avLst/>
              <a:gdLst>
                <a:gd name="T0" fmla="*/ 332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2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2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šḻîḋê">
              <a:extLst>
                <a:ext uri="{FF2B5EF4-FFF2-40B4-BE49-F238E27FC236}">
                  <a16:creationId xmlns:a16="http://schemas.microsoft.com/office/drawing/2014/main" id="{D8FE0256-4693-46D1-8E94-3EBCE4E5434A}"/>
                </a:ext>
              </a:extLst>
            </p:cNvPr>
            <p:cNvSpPr/>
            <p:nvPr/>
          </p:nvSpPr>
          <p:spPr bwMode="auto">
            <a:xfrm>
              <a:off x="7153537" y="2066265"/>
              <a:ext cx="1867541" cy="1870900"/>
            </a:xfrm>
            <a:custGeom>
              <a:avLst/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1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ṡľîdê">
              <a:extLst>
                <a:ext uri="{FF2B5EF4-FFF2-40B4-BE49-F238E27FC236}">
                  <a16:creationId xmlns:a16="http://schemas.microsoft.com/office/drawing/2014/main" id="{3F0782CE-8197-4F03-89BB-A34C85E7F09C}"/>
                </a:ext>
              </a:extLst>
            </p:cNvPr>
            <p:cNvSpPr/>
            <p:nvPr/>
          </p:nvSpPr>
          <p:spPr bwMode="auto">
            <a:xfrm>
              <a:off x="5841891" y="2066265"/>
              <a:ext cx="1867541" cy="1870900"/>
            </a:xfrm>
            <a:custGeom>
              <a:avLst/>
              <a:gdLst>
                <a:gd name="T0" fmla="*/ 1112 w 1112"/>
                <a:gd name="T1" fmla="*/ 332 h 1114"/>
                <a:gd name="T2" fmla="*/ 332 w 1112"/>
                <a:gd name="T3" fmla="*/ 1114 h 1114"/>
                <a:gd name="T4" fmla="*/ 0 w 1112"/>
                <a:gd name="T5" fmla="*/ 782 h 1114"/>
                <a:gd name="T6" fmla="*/ 781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$ḻîdè">
              <a:extLst>
                <a:ext uri="{FF2B5EF4-FFF2-40B4-BE49-F238E27FC236}">
                  <a16:creationId xmlns:a16="http://schemas.microsoft.com/office/drawing/2014/main" id="{3B468A08-31DA-4848-890E-6CFCF1808616}"/>
                </a:ext>
              </a:extLst>
            </p:cNvPr>
            <p:cNvSpPr/>
            <p:nvPr/>
          </p:nvSpPr>
          <p:spPr bwMode="auto">
            <a:xfrm>
              <a:off x="4530247" y="3379588"/>
              <a:ext cx="1869221" cy="1870900"/>
            </a:xfrm>
            <a:custGeom>
              <a:avLst/>
              <a:gdLst>
                <a:gd name="T0" fmla="*/ 1113 w 1113"/>
                <a:gd name="T1" fmla="*/ 332 h 1114"/>
                <a:gd name="T2" fmla="*/ 332 w 1113"/>
                <a:gd name="T3" fmla="*/ 1114 h 1114"/>
                <a:gd name="T4" fmla="*/ 0 w 1113"/>
                <a:gd name="T5" fmla="*/ 782 h 1114"/>
                <a:gd name="T6" fmla="*/ 781 w 1113"/>
                <a:gd name="T7" fmla="*/ 0 h 1114"/>
                <a:gd name="T8" fmla="*/ 1113 w 1113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1113" y="332"/>
                  </a:moveTo>
                  <a:lnTo>
                    <a:pt x="332" y="1114"/>
                  </a:lnTo>
                  <a:lnTo>
                    <a:pt x="0" y="782"/>
                  </a:lnTo>
                  <a:lnTo>
                    <a:pt x="781" y="0"/>
                  </a:lnTo>
                  <a:lnTo>
                    <a:pt x="1113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s1ïďê">
              <a:extLst>
                <a:ext uri="{FF2B5EF4-FFF2-40B4-BE49-F238E27FC236}">
                  <a16:creationId xmlns:a16="http://schemas.microsoft.com/office/drawing/2014/main" id="{F55503ED-40C1-4924-B6E9-9A2474D50FDC}"/>
                </a:ext>
              </a:extLst>
            </p:cNvPr>
            <p:cNvSpPr/>
            <p:nvPr/>
          </p:nvSpPr>
          <p:spPr bwMode="auto">
            <a:xfrm>
              <a:off x="3220280" y="3379588"/>
              <a:ext cx="1867541" cy="1870900"/>
            </a:xfrm>
            <a:custGeom>
              <a:avLst/>
              <a:gdLst>
                <a:gd name="T0" fmla="*/ 331 w 1112"/>
                <a:gd name="T1" fmla="*/ 0 h 1114"/>
                <a:gd name="T2" fmla="*/ 1112 w 1112"/>
                <a:gd name="T3" fmla="*/ 782 h 1114"/>
                <a:gd name="T4" fmla="*/ 780 w 1112"/>
                <a:gd name="T5" fmla="*/ 1114 h 1114"/>
                <a:gd name="T6" fmla="*/ 0 w 1112"/>
                <a:gd name="T7" fmla="*/ 332 h 1114"/>
                <a:gd name="T8" fmla="*/ 331 w 1112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331" y="0"/>
                  </a:moveTo>
                  <a:lnTo>
                    <a:pt x="1112" y="782"/>
                  </a:lnTo>
                  <a:lnTo>
                    <a:pt x="780" y="1114"/>
                  </a:lnTo>
                  <a:lnTo>
                    <a:pt x="0" y="3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ŝľiḑê">
              <a:extLst>
                <a:ext uri="{FF2B5EF4-FFF2-40B4-BE49-F238E27FC236}">
                  <a16:creationId xmlns:a16="http://schemas.microsoft.com/office/drawing/2014/main" id="{95FA5E90-9D78-4FB6-B3D6-FE7134DAC4B9}"/>
                </a:ext>
              </a:extLst>
            </p:cNvPr>
            <p:cNvSpPr/>
            <p:nvPr/>
          </p:nvSpPr>
          <p:spPr bwMode="auto">
            <a:xfrm>
              <a:off x="4530247" y="2066265"/>
              <a:ext cx="1869221" cy="1870900"/>
            </a:xfrm>
            <a:custGeom>
              <a:avLst/>
              <a:gdLst>
                <a:gd name="T0" fmla="*/ 332 w 1113"/>
                <a:gd name="T1" fmla="*/ 0 h 1114"/>
                <a:gd name="T2" fmla="*/ 1113 w 1113"/>
                <a:gd name="T3" fmla="*/ 782 h 1114"/>
                <a:gd name="T4" fmla="*/ 781 w 1113"/>
                <a:gd name="T5" fmla="*/ 1114 h 1114"/>
                <a:gd name="T6" fmla="*/ 0 w 1113"/>
                <a:gd name="T7" fmla="*/ 332 h 1114"/>
                <a:gd name="T8" fmla="*/ 332 w 1113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1114">
                  <a:moveTo>
                    <a:pt x="332" y="0"/>
                  </a:moveTo>
                  <a:lnTo>
                    <a:pt x="1113" y="782"/>
                  </a:lnTo>
                  <a:lnTo>
                    <a:pt x="781" y="1114"/>
                  </a:lnTo>
                  <a:lnTo>
                    <a:pt x="0" y="33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ṧľïḓe">
              <a:extLst>
                <a:ext uri="{FF2B5EF4-FFF2-40B4-BE49-F238E27FC236}">
                  <a16:creationId xmlns:a16="http://schemas.microsoft.com/office/drawing/2014/main" id="{FB453B21-80E4-460C-9AE7-D65169D6DD3B}"/>
                </a:ext>
              </a:extLst>
            </p:cNvPr>
            <p:cNvSpPr/>
            <p:nvPr/>
          </p:nvSpPr>
          <p:spPr bwMode="auto">
            <a:xfrm>
              <a:off x="3220280" y="2066265"/>
              <a:ext cx="1867541" cy="1870900"/>
            </a:xfrm>
            <a:custGeom>
              <a:avLst/>
              <a:gdLst>
                <a:gd name="T0" fmla="*/ 1112 w 1112"/>
                <a:gd name="T1" fmla="*/ 332 h 1114"/>
                <a:gd name="T2" fmla="*/ 331 w 1112"/>
                <a:gd name="T3" fmla="*/ 1114 h 1114"/>
                <a:gd name="T4" fmla="*/ 0 w 1112"/>
                <a:gd name="T5" fmla="*/ 782 h 1114"/>
                <a:gd name="T6" fmla="*/ 780 w 1112"/>
                <a:gd name="T7" fmla="*/ 0 h 1114"/>
                <a:gd name="T8" fmla="*/ 1112 w 1112"/>
                <a:gd name="T9" fmla="*/ 33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4">
                  <a:moveTo>
                    <a:pt x="1112" y="332"/>
                  </a:moveTo>
                  <a:lnTo>
                    <a:pt x="331" y="1114"/>
                  </a:lnTo>
                  <a:lnTo>
                    <a:pt x="0" y="782"/>
                  </a:lnTo>
                  <a:lnTo>
                    <a:pt x="780" y="0"/>
                  </a:lnTo>
                  <a:lnTo>
                    <a:pt x="1112" y="332"/>
                  </a:lnTo>
                  <a:close/>
                </a:path>
              </a:pathLst>
            </a:cu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śḷîdè">
              <a:extLst>
                <a:ext uri="{FF2B5EF4-FFF2-40B4-BE49-F238E27FC236}">
                  <a16:creationId xmlns:a16="http://schemas.microsoft.com/office/drawing/2014/main" id="{7A5786BE-2BD9-479C-B792-B1C52718AB5C}"/>
                </a:ext>
              </a:extLst>
            </p:cNvPr>
            <p:cNvSpPr/>
            <p:nvPr/>
          </p:nvSpPr>
          <p:spPr>
            <a:xfrm>
              <a:off x="5814209" y="3461281"/>
              <a:ext cx="616695" cy="41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517"/>
                  </a:moveTo>
                  <a:lnTo>
                    <a:pt x="17280" y="11116"/>
                  </a:lnTo>
                  <a:lnTo>
                    <a:pt x="17280" y="14294"/>
                  </a:lnTo>
                  <a:lnTo>
                    <a:pt x="6480" y="14294"/>
                  </a:lnTo>
                  <a:lnTo>
                    <a:pt x="6480" y="18739"/>
                  </a:lnTo>
                  <a:lnTo>
                    <a:pt x="17280" y="18739"/>
                  </a:lnTo>
                  <a:lnTo>
                    <a:pt x="17280" y="21600"/>
                  </a:lnTo>
                  <a:cubicBezTo>
                    <a:pt x="17280" y="21600"/>
                    <a:pt x="21600" y="16517"/>
                    <a:pt x="21600" y="16517"/>
                  </a:cubicBezTo>
                  <a:close/>
                  <a:moveTo>
                    <a:pt x="15120" y="3177"/>
                  </a:moveTo>
                  <a:lnTo>
                    <a:pt x="4320" y="3177"/>
                  </a:lnTo>
                  <a:lnTo>
                    <a:pt x="4320" y="0"/>
                  </a:lnTo>
                  <a:lnTo>
                    <a:pt x="0" y="5399"/>
                  </a:lnTo>
                  <a:lnTo>
                    <a:pt x="4320" y="10481"/>
                  </a:lnTo>
                  <a:lnTo>
                    <a:pt x="4320" y="7624"/>
                  </a:lnTo>
                  <a:lnTo>
                    <a:pt x="15120" y="7624"/>
                  </a:lnTo>
                  <a:cubicBezTo>
                    <a:pt x="15120" y="7624"/>
                    <a:pt x="15120" y="3177"/>
                    <a:pt x="15120" y="3177"/>
                  </a:cubicBezTo>
                  <a:close/>
                </a:path>
              </a:pathLst>
            </a:custGeom>
            <a:solidFill>
              <a:srgbClr val="445468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ś1íďe">
              <a:extLst>
                <a:ext uri="{FF2B5EF4-FFF2-40B4-BE49-F238E27FC236}">
                  <a16:creationId xmlns:a16="http://schemas.microsoft.com/office/drawing/2014/main" id="{0D4D982D-79FD-406E-B46D-A40705A69797}"/>
                </a:ext>
              </a:extLst>
            </p:cNvPr>
            <p:cNvSpPr/>
            <p:nvPr/>
          </p:nvSpPr>
          <p:spPr>
            <a:xfrm>
              <a:off x="3092301" y="3228437"/>
              <a:ext cx="829613" cy="830307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ṡľïḑe">
              <a:extLst>
                <a:ext uri="{FF2B5EF4-FFF2-40B4-BE49-F238E27FC236}">
                  <a16:creationId xmlns:a16="http://schemas.microsoft.com/office/drawing/2014/main" id="{447B1ECD-9F22-4BC7-940B-1E7413265C6A}"/>
                </a:ext>
              </a:extLst>
            </p:cNvPr>
            <p:cNvSpPr/>
            <p:nvPr/>
          </p:nvSpPr>
          <p:spPr>
            <a:xfrm>
              <a:off x="3188026" y="3324242"/>
              <a:ext cx="638163" cy="63869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400" dirty="0">
                  <a:latin typeface="Impact" panose="020B0806030902050204" pitchFamily="34" charset="0"/>
                </a:rPr>
                <a:t>1</a:t>
              </a:r>
              <a:endParaRPr sz="2400" dirty="0">
                <a:latin typeface="Impact" panose="020B0806030902050204" pitchFamily="34" charset="0"/>
              </a:endParaRPr>
            </a:p>
          </p:txBody>
        </p:sp>
        <p:sp>
          <p:nvSpPr>
            <p:cNvPr id="24" name="íşḻïďé">
              <a:extLst>
                <a:ext uri="{FF2B5EF4-FFF2-40B4-BE49-F238E27FC236}">
                  <a16:creationId xmlns:a16="http://schemas.microsoft.com/office/drawing/2014/main" id="{5C8F852B-2375-4A6E-8B70-2BE9AB163F0D}"/>
                </a:ext>
              </a:extLst>
            </p:cNvPr>
            <p:cNvSpPr/>
            <p:nvPr/>
          </p:nvSpPr>
          <p:spPr>
            <a:xfrm>
              <a:off x="8264424" y="3228437"/>
              <a:ext cx="829613" cy="830307"/>
            </a:xfrm>
            <a:prstGeom prst="ellipse">
              <a:avLst/>
            </a:prstGeom>
            <a:solidFill>
              <a:schemeClr val="accent5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sḷíde">
              <a:extLst>
                <a:ext uri="{FF2B5EF4-FFF2-40B4-BE49-F238E27FC236}">
                  <a16:creationId xmlns:a16="http://schemas.microsoft.com/office/drawing/2014/main" id="{88E2CC03-C1DB-4D70-B58B-935E5E929F27}"/>
                </a:ext>
              </a:extLst>
            </p:cNvPr>
            <p:cNvSpPr/>
            <p:nvPr/>
          </p:nvSpPr>
          <p:spPr>
            <a:xfrm>
              <a:off x="8360149" y="3324242"/>
              <a:ext cx="638163" cy="638698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400" dirty="0">
                  <a:latin typeface="Impact" panose="020B0806030902050204" pitchFamily="34" charset="0"/>
                </a:rPr>
                <a:t>2</a:t>
              </a:r>
              <a:endParaRPr sz="2400" dirty="0">
                <a:latin typeface="Impact" panose="020B0806030902050204" pitchFamily="34" charset="0"/>
              </a:endParaRPr>
            </a:p>
          </p:txBody>
        </p:sp>
        <p:sp>
          <p:nvSpPr>
            <p:cNvPr id="26" name="î$ļîdê">
              <a:extLst>
                <a:ext uri="{FF2B5EF4-FFF2-40B4-BE49-F238E27FC236}">
                  <a16:creationId xmlns:a16="http://schemas.microsoft.com/office/drawing/2014/main" id="{5021EA38-B37C-47B0-913D-42866CAD948A}"/>
                </a:ext>
              </a:extLst>
            </p:cNvPr>
            <p:cNvSpPr/>
            <p:nvPr/>
          </p:nvSpPr>
          <p:spPr bwMode="auto">
            <a:xfrm>
              <a:off x="4375736" y="1915115"/>
              <a:ext cx="863233" cy="86323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Sḻîḋé">
              <a:extLst>
                <a:ext uri="{FF2B5EF4-FFF2-40B4-BE49-F238E27FC236}">
                  <a16:creationId xmlns:a16="http://schemas.microsoft.com/office/drawing/2014/main" id="{CCF9E2EB-FFC4-482B-97FC-728E16A46A8C}"/>
                </a:ext>
              </a:extLst>
            </p:cNvPr>
            <p:cNvSpPr/>
            <p:nvPr/>
          </p:nvSpPr>
          <p:spPr bwMode="auto">
            <a:xfrm>
              <a:off x="4651961" y="2177508"/>
              <a:ext cx="301053" cy="310459"/>
            </a:xfrm>
            <a:custGeom>
              <a:avLst/>
              <a:gdLst>
                <a:gd name="T0" fmla="*/ 68 w 68"/>
                <a:gd name="T1" fmla="*/ 16 h 67"/>
                <a:gd name="T2" fmla="*/ 68 w 68"/>
                <a:gd name="T3" fmla="*/ 66 h 67"/>
                <a:gd name="T4" fmla="*/ 67 w 68"/>
                <a:gd name="T5" fmla="*/ 67 h 67"/>
                <a:gd name="T6" fmla="*/ 56 w 68"/>
                <a:gd name="T7" fmla="*/ 67 h 67"/>
                <a:gd name="T8" fmla="*/ 46 w 68"/>
                <a:gd name="T9" fmla="*/ 67 h 67"/>
                <a:gd name="T10" fmla="*/ 36 w 68"/>
                <a:gd name="T11" fmla="*/ 67 h 67"/>
                <a:gd name="T12" fmla="*/ 25 w 68"/>
                <a:gd name="T13" fmla="*/ 67 h 67"/>
                <a:gd name="T14" fmla="*/ 16 w 68"/>
                <a:gd name="T15" fmla="*/ 67 h 67"/>
                <a:gd name="T16" fmla="*/ 5 w 68"/>
                <a:gd name="T17" fmla="*/ 67 h 67"/>
                <a:gd name="T18" fmla="*/ 2 w 68"/>
                <a:gd name="T19" fmla="*/ 67 h 67"/>
                <a:gd name="T20" fmla="*/ 0 w 68"/>
                <a:gd name="T21" fmla="*/ 66 h 67"/>
                <a:gd name="T22" fmla="*/ 2 w 68"/>
                <a:gd name="T23" fmla="*/ 64 h 67"/>
                <a:gd name="T24" fmla="*/ 3 w 68"/>
                <a:gd name="T25" fmla="*/ 64 h 67"/>
                <a:gd name="T26" fmla="*/ 3 w 68"/>
                <a:gd name="T27" fmla="*/ 56 h 67"/>
                <a:gd name="T28" fmla="*/ 5 w 68"/>
                <a:gd name="T29" fmla="*/ 54 h 67"/>
                <a:gd name="T30" fmla="*/ 16 w 68"/>
                <a:gd name="T31" fmla="*/ 54 h 67"/>
                <a:gd name="T32" fmla="*/ 17 w 68"/>
                <a:gd name="T33" fmla="*/ 56 h 67"/>
                <a:gd name="T34" fmla="*/ 17 w 68"/>
                <a:gd name="T35" fmla="*/ 64 h 67"/>
                <a:gd name="T36" fmla="*/ 24 w 68"/>
                <a:gd name="T37" fmla="*/ 64 h 67"/>
                <a:gd name="T38" fmla="*/ 24 w 68"/>
                <a:gd name="T39" fmla="*/ 40 h 67"/>
                <a:gd name="T40" fmla="*/ 25 w 68"/>
                <a:gd name="T41" fmla="*/ 38 h 67"/>
                <a:gd name="T42" fmla="*/ 36 w 68"/>
                <a:gd name="T43" fmla="*/ 38 h 67"/>
                <a:gd name="T44" fmla="*/ 38 w 68"/>
                <a:gd name="T45" fmla="*/ 40 h 67"/>
                <a:gd name="T46" fmla="*/ 38 w 68"/>
                <a:gd name="T47" fmla="*/ 64 h 67"/>
                <a:gd name="T48" fmla="*/ 44 w 68"/>
                <a:gd name="T49" fmla="*/ 64 h 67"/>
                <a:gd name="T50" fmla="*/ 44 w 68"/>
                <a:gd name="T51" fmla="*/ 20 h 67"/>
                <a:gd name="T52" fmla="*/ 46 w 68"/>
                <a:gd name="T53" fmla="*/ 18 h 67"/>
                <a:gd name="T54" fmla="*/ 56 w 68"/>
                <a:gd name="T55" fmla="*/ 18 h 67"/>
                <a:gd name="T56" fmla="*/ 58 w 68"/>
                <a:gd name="T57" fmla="*/ 20 h 67"/>
                <a:gd name="T58" fmla="*/ 58 w 68"/>
                <a:gd name="T59" fmla="*/ 64 h 67"/>
                <a:gd name="T60" fmla="*/ 65 w 68"/>
                <a:gd name="T61" fmla="*/ 64 h 67"/>
                <a:gd name="T62" fmla="*/ 65 w 68"/>
                <a:gd name="T63" fmla="*/ 16 h 67"/>
                <a:gd name="T64" fmla="*/ 67 w 68"/>
                <a:gd name="T65" fmla="*/ 15 h 67"/>
                <a:gd name="T66" fmla="*/ 68 w 68"/>
                <a:gd name="T67" fmla="*/ 16 h 67"/>
                <a:gd name="T68" fmla="*/ 2 w 68"/>
                <a:gd name="T69" fmla="*/ 48 h 67"/>
                <a:gd name="T70" fmla="*/ 2 w 68"/>
                <a:gd name="T71" fmla="*/ 48 h 67"/>
                <a:gd name="T72" fmla="*/ 29 w 68"/>
                <a:gd name="T73" fmla="*/ 30 h 67"/>
                <a:gd name="T74" fmla="*/ 55 w 68"/>
                <a:gd name="T75" fmla="*/ 6 h 67"/>
                <a:gd name="T76" fmla="*/ 55 w 68"/>
                <a:gd name="T77" fmla="*/ 13 h 67"/>
                <a:gd name="T78" fmla="*/ 56 w 68"/>
                <a:gd name="T79" fmla="*/ 15 h 67"/>
                <a:gd name="T80" fmla="*/ 58 w 68"/>
                <a:gd name="T81" fmla="*/ 13 h 67"/>
                <a:gd name="T82" fmla="*/ 58 w 68"/>
                <a:gd name="T83" fmla="*/ 2 h 67"/>
                <a:gd name="T84" fmla="*/ 56 w 68"/>
                <a:gd name="T85" fmla="*/ 0 h 67"/>
                <a:gd name="T86" fmla="*/ 46 w 68"/>
                <a:gd name="T87" fmla="*/ 0 h 67"/>
                <a:gd name="T88" fmla="*/ 44 w 68"/>
                <a:gd name="T89" fmla="*/ 2 h 67"/>
                <a:gd name="T90" fmla="*/ 46 w 68"/>
                <a:gd name="T91" fmla="*/ 3 h 67"/>
                <a:gd name="T92" fmla="*/ 53 w 68"/>
                <a:gd name="T93" fmla="*/ 3 h 67"/>
                <a:gd name="T94" fmla="*/ 27 w 68"/>
                <a:gd name="T95" fmla="*/ 28 h 67"/>
                <a:gd name="T96" fmla="*/ 1 w 68"/>
                <a:gd name="T97" fmla="*/ 45 h 67"/>
                <a:gd name="T98" fmla="*/ 0 w 68"/>
                <a:gd name="T99" fmla="*/ 47 h 67"/>
                <a:gd name="T100" fmla="*/ 2 w 68"/>
                <a:gd name="T101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67">
                  <a:moveTo>
                    <a:pt x="68" y="16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7"/>
                    <a:pt x="6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6"/>
                  </a:cubicBezTo>
                  <a:cubicBezTo>
                    <a:pt x="0" y="65"/>
                    <a:pt x="1" y="64"/>
                    <a:pt x="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5"/>
                    <a:pt x="4" y="54"/>
                    <a:pt x="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7" y="55"/>
                    <a:pt x="17" y="56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8" y="39"/>
                    <a:pt x="38" y="4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5" y="18"/>
                    <a:pt x="4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8"/>
                    <a:pt x="58" y="19"/>
                    <a:pt x="58" y="20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6" y="15"/>
                    <a:pt x="67" y="15"/>
                  </a:cubicBezTo>
                  <a:cubicBezTo>
                    <a:pt x="68" y="15"/>
                    <a:pt x="68" y="15"/>
                    <a:pt x="68" y="16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16" y="40"/>
                    <a:pt x="29" y="30"/>
                  </a:cubicBezTo>
                  <a:cubicBezTo>
                    <a:pt x="40" y="22"/>
                    <a:pt x="51" y="10"/>
                    <a:pt x="55" y="6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5" y="15"/>
                    <a:pt x="56" y="15"/>
                  </a:cubicBezTo>
                  <a:cubicBezTo>
                    <a:pt x="57" y="15"/>
                    <a:pt x="58" y="14"/>
                    <a:pt x="58" y="1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0" y="7"/>
                    <a:pt x="38" y="20"/>
                    <a:pt x="27" y="28"/>
                  </a:cubicBezTo>
                  <a:cubicBezTo>
                    <a:pt x="15" y="37"/>
                    <a:pt x="1" y="45"/>
                    <a:pt x="1" y="45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1" y="48"/>
                    <a:pt x="1" y="48"/>
                    <a:pt x="2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ṡḷídè">
              <a:extLst>
                <a:ext uri="{FF2B5EF4-FFF2-40B4-BE49-F238E27FC236}">
                  <a16:creationId xmlns:a16="http://schemas.microsoft.com/office/drawing/2014/main" id="{E48A5A5A-63AB-4D44-828E-9A473852E9A4}"/>
                </a:ext>
              </a:extLst>
            </p:cNvPr>
            <p:cNvSpPr/>
            <p:nvPr/>
          </p:nvSpPr>
          <p:spPr bwMode="auto">
            <a:xfrm>
              <a:off x="6999027" y="1915115"/>
              <a:ext cx="861555" cy="863233"/>
            </a:xfrm>
            <a:custGeom>
              <a:avLst/>
              <a:gdLst>
                <a:gd name="T0" fmla="*/ 179 w 217"/>
                <a:gd name="T1" fmla="*/ 178 h 217"/>
                <a:gd name="T2" fmla="*/ 39 w 217"/>
                <a:gd name="T3" fmla="*/ 178 h 217"/>
                <a:gd name="T4" fmla="*/ 39 w 217"/>
                <a:gd name="T5" fmla="*/ 38 h 217"/>
                <a:gd name="T6" fmla="*/ 179 w 217"/>
                <a:gd name="T7" fmla="*/ 38 h 217"/>
                <a:gd name="T8" fmla="*/ 179 w 217"/>
                <a:gd name="T9" fmla="*/ 17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7">
                  <a:moveTo>
                    <a:pt x="179" y="178"/>
                  </a:moveTo>
                  <a:cubicBezTo>
                    <a:pt x="140" y="217"/>
                    <a:pt x="78" y="217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ubicBezTo>
                    <a:pt x="217" y="77"/>
                    <a:pt x="217" y="139"/>
                    <a:pt x="179" y="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ŝliḍé">
              <a:extLst>
                <a:ext uri="{FF2B5EF4-FFF2-40B4-BE49-F238E27FC236}">
                  <a16:creationId xmlns:a16="http://schemas.microsoft.com/office/drawing/2014/main" id="{DB79B79C-627D-4078-BF28-677D1CA1554D}"/>
                </a:ext>
              </a:extLst>
            </p:cNvPr>
            <p:cNvSpPr/>
            <p:nvPr/>
          </p:nvSpPr>
          <p:spPr bwMode="auto">
            <a:xfrm>
              <a:off x="7265530" y="2143655"/>
              <a:ext cx="319752" cy="386291"/>
            </a:xfrm>
            <a:custGeom>
              <a:avLst/>
              <a:gdLst>
                <a:gd name="T0" fmla="*/ 31 w 73"/>
                <a:gd name="T1" fmla="*/ 88 h 88"/>
                <a:gd name="T2" fmla="*/ 29 w 73"/>
                <a:gd name="T3" fmla="*/ 82 h 88"/>
                <a:gd name="T4" fmla="*/ 12 w 73"/>
                <a:gd name="T5" fmla="*/ 68 h 88"/>
                <a:gd name="T6" fmla="*/ 6 w 73"/>
                <a:gd name="T7" fmla="*/ 56 h 88"/>
                <a:gd name="T8" fmla="*/ 1 w 73"/>
                <a:gd name="T9" fmla="*/ 45 h 88"/>
                <a:gd name="T10" fmla="*/ 6 w 73"/>
                <a:gd name="T11" fmla="*/ 39 h 88"/>
                <a:gd name="T12" fmla="*/ 16 w 73"/>
                <a:gd name="T13" fmla="*/ 54 h 88"/>
                <a:gd name="T14" fmla="*/ 21 w 73"/>
                <a:gd name="T15" fmla="*/ 53 h 88"/>
                <a:gd name="T16" fmla="*/ 21 w 73"/>
                <a:gd name="T17" fmla="*/ 41 h 88"/>
                <a:gd name="T18" fmla="*/ 15 w 73"/>
                <a:gd name="T19" fmla="*/ 14 h 88"/>
                <a:gd name="T20" fmla="*/ 22 w 73"/>
                <a:gd name="T21" fmla="*/ 12 h 88"/>
                <a:gd name="T22" fmla="*/ 33 w 73"/>
                <a:gd name="T23" fmla="*/ 40 h 88"/>
                <a:gd name="T24" fmla="*/ 34 w 73"/>
                <a:gd name="T25" fmla="*/ 3 h 88"/>
                <a:gd name="T26" fmla="*/ 42 w 73"/>
                <a:gd name="T27" fmla="*/ 4 h 88"/>
                <a:gd name="T28" fmla="*/ 46 w 73"/>
                <a:gd name="T29" fmla="*/ 40 h 88"/>
                <a:gd name="T30" fmla="*/ 54 w 73"/>
                <a:gd name="T31" fmla="*/ 9 h 88"/>
                <a:gd name="T32" fmla="*/ 60 w 73"/>
                <a:gd name="T33" fmla="*/ 11 h 88"/>
                <a:gd name="T34" fmla="*/ 57 w 73"/>
                <a:gd name="T35" fmla="*/ 44 h 88"/>
                <a:gd name="T36" fmla="*/ 69 w 73"/>
                <a:gd name="T37" fmla="*/ 21 h 88"/>
                <a:gd name="T38" fmla="*/ 73 w 73"/>
                <a:gd name="T39" fmla="*/ 24 h 88"/>
                <a:gd name="T40" fmla="*/ 65 w 73"/>
                <a:gd name="T41" fmla="*/ 54 h 88"/>
                <a:gd name="T42" fmla="*/ 60 w 73"/>
                <a:gd name="T43" fmla="*/ 83 h 88"/>
                <a:gd name="T44" fmla="*/ 58 w 73"/>
                <a:gd name="T45" fmla="*/ 88 h 88"/>
                <a:gd name="T46" fmla="*/ 31 w 73"/>
                <a:gd name="T47" fmla="*/ 88 h 88"/>
                <a:gd name="T48" fmla="*/ 31 w 73"/>
                <a:gd name="T4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88">
                  <a:moveTo>
                    <a:pt x="31" y="88"/>
                  </a:moveTo>
                  <a:cubicBezTo>
                    <a:pt x="31" y="88"/>
                    <a:pt x="33" y="86"/>
                    <a:pt x="29" y="82"/>
                  </a:cubicBezTo>
                  <a:cubicBezTo>
                    <a:pt x="29" y="82"/>
                    <a:pt x="19" y="76"/>
                    <a:pt x="12" y="68"/>
                  </a:cubicBezTo>
                  <a:cubicBezTo>
                    <a:pt x="11" y="66"/>
                    <a:pt x="6" y="60"/>
                    <a:pt x="6" y="56"/>
                  </a:cubicBezTo>
                  <a:cubicBezTo>
                    <a:pt x="5" y="53"/>
                    <a:pt x="1" y="45"/>
                    <a:pt x="1" y="45"/>
                  </a:cubicBezTo>
                  <a:cubicBezTo>
                    <a:pt x="1" y="45"/>
                    <a:pt x="0" y="39"/>
                    <a:pt x="6" y="39"/>
                  </a:cubicBezTo>
                  <a:cubicBezTo>
                    <a:pt x="11" y="41"/>
                    <a:pt x="16" y="54"/>
                    <a:pt x="16" y="54"/>
                  </a:cubicBezTo>
                  <a:cubicBezTo>
                    <a:pt x="16" y="54"/>
                    <a:pt x="21" y="57"/>
                    <a:pt x="21" y="53"/>
                  </a:cubicBezTo>
                  <a:cubicBezTo>
                    <a:pt x="21" y="53"/>
                    <a:pt x="22" y="48"/>
                    <a:pt x="21" y="41"/>
                  </a:cubicBezTo>
                  <a:cubicBezTo>
                    <a:pt x="19" y="32"/>
                    <a:pt x="16" y="25"/>
                    <a:pt x="15" y="14"/>
                  </a:cubicBezTo>
                  <a:cubicBezTo>
                    <a:pt x="14" y="6"/>
                    <a:pt x="21" y="9"/>
                    <a:pt x="22" y="12"/>
                  </a:cubicBezTo>
                  <a:cubicBezTo>
                    <a:pt x="23" y="12"/>
                    <a:pt x="28" y="40"/>
                    <a:pt x="33" y="40"/>
                  </a:cubicBezTo>
                  <a:cubicBezTo>
                    <a:pt x="37" y="40"/>
                    <a:pt x="32" y="5"/>
                    <a:pt x="34" y="3"/>
                  </a:cubicBezTo>
                  <a:cubicBezTo>
                    <a:pt x="36" y="0"/>
                    <a:pt x="41" y="2"/>
                    <a:pt x="42" y="4"/>
                  </a:cubicBezTo>
                  <a:cubicBezTo>
                    <a:pt x="42" y="7"/>
                    <a:pt x="43" y="40"/>
                    <a:pt x="46" y="40"/>
                  </a:cubicBezTo>
                  <a:cubicBezTo>
                    <a:pt x="49" y="40"/>
                    <a:pt x="52" y="9"/>
                    <a:pt x="54" y="9"/>
                  </a:cubicBezTo>
                  <a:cubicBezTo>
                    <a:pt x="57" y="6"/>
                    <a:pt x="60" y="7"/>
                    <a:pt x="60" y="11"/>
                  </a:cubicBezTo>
                  <a:cubicBezTo>
                    <a:pt x="60" y="13"/>
                    <a:pt x="55" y="42"/>
                    <a:pt x="57" y="44"/>
                  </a:cubicBezTo>
                  <a:cubicBezTo>
                    <a:pt x="60" y="46"/>
                    <a:pt x="64" y="28"/>
                    <a:pt x="69" y="21"/>
                  </a:cubicBezTo>
                  <a:cubicBezTo>
                    <a:pt x="70" y="21"/>
                    <a:pt x="73" y="22"/>
                    <a:pt x="73" y="24"/>
                  </a:cubicBezTo>
                  <a:cubicBezTo>
                    <a:pt x="72" y="30"/>
                    <a:pt x="65" y="53"/>
                    <a:pt x="65" y="54"/>
                  </a:cubicBezTo>
                  <a:cubicBezTo>
                    <a:pt x="65" y="54"/>
                    <a:pt x="65" y="67"/>
                    <a:pt x="60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ṣľiḋe">
              <a:extLst>
                <a:ext uri="{FF2B5EF4-FFF2-40B4-BE49-F238E27FC236}">
                  <a16:creationId xmlns:a16="http://schemas.microsoft.com/office/drawing/2014/main" id="{21863BCA-5B4F-4274-942F-1586B66D4BBB}"/>
                </a:ext>
              </a:extLst>
            </p:cNvPr>
            <p:cNvSpPr/>
            <p:nvPr/>
          </p:nvSpPr>
          <p:spPr bwMode="auto">
            <a:xfrm>
              <a:off x="4375736" y="4541763"/>
              <a:ext cx="863233" cy="859875"/>
            </a:xfrm>
            <a:custGeom>
              <a:avLst/>
              <a:gdLst>
                <a:gd name="T0" fmla="*/ 179 w 217"/>
                <a:gd name="T1" fmla="*/ 38 h 216"/>
                <a:gd name="T2" fmla="*/ 179 w 217"/>
                <a:gd name="T3" fmla="*/ 178 h 216"/>
                <a:gd name="T4" fmla="*/ 39 w 217"/>
                <a:gd name="T5" fmla="*/ 178 h 216"/>
                <a:gd name="T6" fmla="*/ 39 w 217"/>
                <a:gd name="T7" fmla="*/ 38 h 216"/>
                <a:gd name="T8" fmla="*/ 179 w 217"/>
                <a:gd name="T9" fmla="*/ 3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îśḷîdè">
              <a:extLst>
                <a:ext uri="{FF2B5EF4-FFF2-40B4-BE49-F238E27FC236}">
                  <a16:creationId xmlns:a16="http://schemas.microsoft.com/office/drawing/2014/main" id="{D2CC1802-3D51-4FFC-BD21-1E659C89BC98}"/>
                </a:ext>
              </a:extLst>
            </p:cNvPr>
            <p:cNvGrpSpPr/>
            <p:nvPr/>
          </p:nvGrpSpPr>
          <p:grpSpPr>
            <a:xfrm>
              <a:off x="4631978" y="4832969"/>
              <a:ext cx="360880" cy="277462"/>
              <a:chOff x="2849564" y="3636963"/>
              <a:chExt cx="315912" cy="242888"/>
            </a:xfrm>
            <a:solidFill>
              <a:schemeClr val="bg2"/>
            </a:solidFill>
          </p:grpSpPr>
          <p:sp>
            <p:nvSpPr>
              <p:cNvPr id="43" name="îślïďê">
                <a:extLst>
                  <a:ext uri="{FF2B5EF4-FFF2-40B4-BE49-F238E27FC236}">
                    <a16:creationId xmlns:a16="http://schemas.microsoft.com/office/drawing/2014/main" id="{F0F24146-06F6-486C-818A-3EAA29EEFF0C}"/>
                  </a:ext>
                </a:extLst>
              </p:cNvPr>
              <p:cNvSpPr/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ṩlîḍè">
                <a:extLst>
                  <a:ext uri="{FF2B5EF4-FFF2-40B4-BE49-F238E27FC236}">
                    <a16:creationId xmlns:a16="http://schemas.microsoft.com/office/drawing/2014/main" id="{DA95FBF4-12E1-4A6C-8DB9-82A05B14CBDF}"/>
                  </a:ext>
                </a:extLst>
              </p:cNvPr>
              <p:cNvSpPr/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" name="iṧḷíḋé">
              <a:extLst>
                <a:ext uri="{FF2B5EF4-FFF2-40B4-BE49-F238E27FC236}">
                  <a16:creationId xmlns:a16="http://schemas.microsoft.com/office/drawing/2014/main" id="{F7F2761B-8838-476C-B917-9D533C929C8A}"/>
                </a:ext>
              </a:extLst>
            </p:cNvPr>
            <p:cNvSpPr/>
            <p:nvPr/>
          </p:nvSpPr>
          <p:spPr bwMode="auto">
            <a:xfrm>
              <a:off x="6999027" y="4541763"/>
              <a:ext cx="861555" cy="859875"/>
            </a:xfrm>
            <a:custGeom>
              <a:avLst/>
              <a:gdLst>
                <a:gd name="T0" fmla="*/ 179 w 217"/>
                <a:gd name="T1" fmla="*/ 38 h 216"/>
                <a:gd name="T2" fmla="*/ 179 w 217"/>
                <a:gd name="T3" fmla="*/ 178 h 216"/>
                <a:gd name="T4" fmla="*/ 39 w 217"/>
                <a:gd name="T5" fmla="*/ 178 h 216"/>
                <a:gd name="T6" fmla="*/ 39 w 217"/>
                <a:gd name="T7" fmla="*/ 38 h 216"/>
                <a:gd name="T8" fmla="*/ 179 w 217"/>
                <a:gd name="T9" fmla="*/ 3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179" y="38"/>
                  </a:moveTo>
                  <a:cubicBezTo>
                    <a:pt x="217" y="77"/>
                    <a:pt x="217" y="139"/>
                    <a:pt x="179" y="178"/>
                  </a:cubicBezTo>
                  <a:cubicBezTo>
                    <a:pt x="140" y="216"/>
                    <a:pt x="78" y="216"/>
                    <a:pt x="39" y="178"/>
                  </a:cubicBezTo>
                  <a:cubicBezTo>
                    <a:pt x="0" y="139"/>
                    <a:pt x="0" y="77"/>
                    <a:pt x="39" y="38"/>
                  </a:cubicBezTo>
                  <a:cubicBezTo>
                    <a:pt x="78" y="0"/>
                    <a:pt x="140" y="0"/>
                    <a:pt x="179" y="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$ḻíďè">
              <a:extLst>
                <a:ext uri="{FF2B5EF4-FFF2-40B4-BE49-F238E27FC236}">
                  <a16:creationId xmlns:a16="http://schemas.microsoft.com/office/drawing/2014/main" id="{38B110A8-859D-4E1E-9A1B-59ACA8BB2EE4}"/>
                </a:ext>
              </a:extLst>
            </p:cNvPr>
            <p:cNvSpPr/>
            <p:nvPr/>
          </p:nvSpPr>
          <p:spPr bwMode="auto">
            <a:xfrm>
              <a:off x="7302572" y="4799567"/>
              <a:ext cx="275107" cy="35663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išľíḍê">
              <a:extLst>
                <a:ext uri="{FF2B5EF4-FFF2-40B4-BE49-F238E27FC236}">
                  <a16:creationId xmlns:a16="http://schemas.microsoft.com/office/drawing/2014/main" id="{242CBFF4-C3D2-46C0-ABF6-E3164D6628CE}"/>
                </a:ext>
              </a:extLst>
            </p:cNvPr>
            <p:cNvGrpSpPr/>
            <p:nvPr/>
          </p:nvGrpSpPr>
          <p:grpSpPr>
            <a:xfrm>
              <a:off x="674343" y="5152152"/>
              <a:ext cx="3548473" cy="733902"/>
              <a:chOff x="719138" y="4958422"/>
              <a:chExt cx="3548473" cy="733902"/>
            </a:xfrm>
          </p:grpSpPr>
          <p:sp>
            <p:nvSpPr>
              <p:cNvPr id="41" name="ïśḷïḍè">
                <a:extLst>
                  <a:ext uri="{FF2B5EF4-FFF2-40B4-BE49-F238E27FC236}">
                    <a16:creationId xmlns:a16="http://schemas.microsoft.com/office/drawing/2014/main" id="{673D240B-EEDF-4272-9936-5644F16A3EA2}"/>
                  </a:ext>
                </a:extLst>
              </p:cNvPr>
              <p:cNvSpPr txBox="1"/>
              <p:nvPr/>
            </p:nvSpPr>
            <p:spPr>
              <a:xfrm>
                <a:off x="719138" y="4958422"/>
                <a:ext cx="3548473" cy="36595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0">
                <a:normAutofit lnSpcReduction="10000"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  <p:sp>
            <p:nvSpPr>
              <p:cNvPr id="42" name="íśḷïďe">
                <a:extLst>
                  <a:ext uri="{FF2B5EF4-FFF2-40B4-BE49-F238E27FC236}">
                    <a16:creationId xmlns:a16="http://schemas.microsoft.com/office/drawing/2014/main" id="{2B304D8C-1114-4658-9653-40E179D83CB6}"/>
                  </a:ext>
                </a:extLst>
              </p:cNvPr>
              <p:cNvSpPr/>
              <p:nvPr/>
            </p:nvSpPr>
            <p:spPr>
              <a:xfrm>
                <a:off x="719138" y="5324375"/>
                <a:ext cx="3548473" cy="367949"/>
              </a:xfrm>
              <a:prstGeom prst="rect">
                <a:avLst/>
              </a:prstGeom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  <p:grpSp>
          <p:nvGrpSpPr>
            <p:cNvPr id="35" name="iSlïḓè">
              <a:extLst>
                <a:ext uri="{FF2B5EF4-FFF2-40B4-BE49-F238E27FC236}">
                  <a16:creationId xmlns:a16="http://schemas.microsoft.com/office/drawing/2014/main" id="{EA3AFE4A-17D0-4479-BE82-C49E231F3320}"/>
                </a:ext>
              </a:extLst>
            </p:cNvPr>
            <p:cNvGrpSpPr/>
            <p:nvPr/>
          </p:nvGrpSpPr>
          <p:grpSpPr>
            <a:xfrm>
              <a:off x="7968057" y="1513811"/>
              <a:ext cx="3549600" cy="733902"/>
              <a:chOff x="7970888" y="1552897"/>
              <a:chExt cx="3549600" cy="733902"/>
            </a:xfrm>
          </p:grpSpPr>
          <p:sp>
            <p:nvSpPr>
              <p:cNvPr id="39" name="íšļïḓé">
                <a:extLst>
                  <a:ext uri="{FF2B5EF4-FFF2-40B4-BE49-F238E27FC236}">
                    <a16:creationId xmlns:a16="http://schemas.microsoft.com/office/drawing/2014/main" id="{41375CAF-61F4-4953-808C-7C7F8A3A8960}"/>
                  </a:ext>
                </a:extLst>
              </p:cNvPr>
              <p:cNvSpPr txBox="1"/>
              <p:nvPr/>
            </p:nvSpPr>
            <p:spPr>
              <a:xfrm>
                <a:off x="7970888" y="1552897"/>
                <a:ext cx="3549600" cy="36595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0">
                <a:normAutofit lnSpcReduction="1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  <p:sp>
            <p:nvSpPr>
              <p:cNvPr id="40" name="ïşlïdé">
                <a:extLst>
                  <a:ext uri="{FF2B5EF4-FFF2-40B4-BE49-F238E27FC236}">
                    <a16:creationId xmlns:a16="http://schemas.microsoft.com/office/drawing/2014/main" id="{D6EE865B-4E12-4BC6-B138-A697DC166553}"/>
                  </a:ext>
                </a:extLst>
              </p:cNvPr>
              <p:cNvSpPr/>
              <p:nvPr/>
            </p:nvSpPr>
            <p:spPr>
              <a:xfrm>
                <a:off x="7970888" y="1918850"/>
                <a:ext cx="3549600" cy="367949"/>
              </a:xfrm>
              <a:prstGeom prst="rect">
                <a:avLst/>
              </a:prstGeom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  <p:grpSp>
          <p:nvGrpSpPr>
            <p:cNvPr id="36" name="ïṣḻïḓé">
              <a:extLst>
                <a:ext uri="{FF2B5EF4-FFF2-40B4-BE49-F238E27FC236}">
                  <a16:creationId xmlns:a16="http://schemas.microsoft.com/office/drawing/2014/main" id="{9B516ACB-A71E-4AF7-8037-64DF5D1E09B6}"/>
                </a:ext>
              </a:extLst>
            </p:cNvPr>
            <p:cNvGrpSpPr/>
            <p:nvPr/>
          </p:nvGrpSpPr>
          <p:grpSpPr>
            <a:xfrm>
              <a:off x="7968057" y="5152152"/>
              <a:ext cx="3549600" cy="733902"/>
              <a:chOff x="7970888" y="4765098"/>
              <a:chExt cx="3549600" cy="733902"/>
            </a:xfrm>
          </p:grpSpPr>
          <p:sp>
            <p:nvSpPr>
              <p:cNvPr id="37" name="išľïḍê">
                <a:extLst>
                  <a:ext uri="{FF2B5EF4-FFF2-40B4-BE49-F238E27FC236}">
                    <a16:creationId xmlns:a16="http://schemas.microsoft.com/office/drawing/2014/main" id="{E010E37B-DCFD-44B3-9561-FD99DB813C3A}"/>
                  </a:ext>
                </a:extLst>
              </p:cNvPr>
              <p:cNvSpPr txBox="1"/>
              <p:nvPr/>
            </p:nvSpPr>
            <p:spPr>
              <a:xfrm>
                <a:off x="7970888" y="4765098"/>
                <a:ext cx="3549600" cy="36595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0">
                <a:normAutofit lnSpcReduction="1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/>
                  <a:t>Text here</a:t>
                </a:r>
                <a:endParaRPr lang="zh-CN" altLang="en-US" b="1" dirty="0"/>
              </a:p>
            </p:txBody>
          </p:sp>
          <p:sp>
            <p:nvSpPr>
              <p:cNvPr id="38" name="iṡľïdé">
                <a:extLst>
                  <a:ext uri="{FF2B5EF4-FFF2-40B4-BE49-F238E27FC236}">
                    <a16:creationId xmlns:a16="http://schemas.microsoft.com/office/drawing/2014/main" id="{77999015-1159-4DBF-9D2D-6C7581403025}"/>
                  </a:ext>
                </a:extLst>
              </p:cNvPr>
              <p:cNvSpPr/>
              <p:nvPr/>
            </p:nvSpPr>
            <p:spPr>
              <a:xfrm>
                <a:off x="7970888" y="5131051"/>
                <a:ext cx="3549600" cy="367949"/>
              </a:xfrm>
              <a:prstGeom prst="rect">
                <a:avLst/>
              </a:prstGeom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873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E7564-55C3-4546-BFA4-CBA5A696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0F796E-4BF8-4A76-B479-023BA123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5" name="0c517274-8d2a-4522-b419-8750610867a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56C85F7-F8A9-4043-9B89-93CB8E87360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1444" y="1125538"/>
            <a:ext cx="10032408" cy="5018087"/>
            <a:chOff x="1091444" y="1125538"/>
            <a:chExt cx="10032408" cy="5018087"/>
          </a:xfrm>
        </p:grpSpPr>
        <p:sp>
          <p:nvSpPr>
            <p:cNvPr id="6" name="isļîḑe">
              <a:extLst>
                <a:ext uri="{FF2B5EF4-FFF2-40B4-BE49-F238E27FC236}">
                  <a16:creationId xmlns:a16="http://schemas.microsoft.com/office/drawing/2014/main" id="{943EF43E-6262-4C67-AEF9-919877D48961}"/>
                </a:ext>
              </a:extLst>
            </p:cNvPr>
            <p:cNvSpPr/>
            <p:nvPr/>
          </p:nvSpPr>
          <p:spPr>
            <a:xfrm>
              <a:off x="1295466" y="2960948"/>
              <a:ext cx="1920214" cy="288032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šľïḑe">
              <a:extLst>
                <a:ext uri="{FF2B5EF4-FFF2-40B4-BE49-F238E27FC236}">
                  <a16:creationId xmlns:a16="http://schemas.microsoft.com/office/drawing/2014/main" id="{013394DC-A6D8-4EE0-907B-2655FD5109F8}"/>
                </a:ext>
              </a:extLst>
            </p:cNvPr>
            <p:cNvSpPr/>
            <p:nvPr/>
          </p:nvSpPr>
          <p:spPr>
            <a:xfrm>
              <a:off x="8976319" y="2960948"/>
              <a:ext cx="1920214" cy="288032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ṧlïďè">
              <a:extLst>
                <a:ext uri="{FF2B5EF4-FFF2-40B4-BE49-F238E27FC236}">
                  <a16:creationId xmlns:a16="http://schemas.microsoft.com/office/drawing/2014/main" id="{3AF06F34-EDFE-4135-B3CC-467DF418B6B2}"/>
                </a:ext>
              </a:extLst>
            </p:cNvPr>
            <p:cNvSpPr/>
            <p:nvPr/>
          </p:nvSpPr>
          <p:spPr>
            <a:xfrm>
              <a:off x="5135894" y="2960948"/>
              <a:ext cx="1920214" cy="288032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$1ïḋê">
              <a:extLst>
                <a:ext uri="{FF2B5EF4-FFF2-40B4-BE49-F238E27FC236}">
                  <a16:creationId xmlns:a16="http://schemas.microsoft.com/office/drawing/2014/main" id="{1AB2B2E2-C941-4F09-8534-C6EE6B74B784}"/>
                </a:ext>
              </a:extLst>
            </p:cNvPr>
            <p:cNvSpPr/>
            <p:nvPr/>
          </p:nvSpPr>
          <p:spPr>
            <a:xfrm rot="17384753">
              <a:off x="1506505" y="4196110"/>
              <a:ext cx="1429440" cy="1717508"/>
            </a:xfrm>
            <a:custGeom>
              <a:avLst/>
              <a:gdLst>
                <a:gd name="connsiteX0" fmla="*/ 1072041 w 1230349"/>
                <a:gd name="connsiteY0" fmla="*/ 1139095 h 1364458"/>
                <a:gd name="connsiteX1" fmla="*/ 283459 w 1230349"/>
                <a:gd name="connsiteY1" fmla="*/ 1256777 h 1364458"/>
                <a:gd name="connsiteX2" fmla="*/ 17206 w 1230349"/>
                <a:gd name="connsiteY2" fmla="*/ 522003 h 1364458"/>
                <a:gd name="connsiteX3" fmla="*/ 615175 w 1230349"/>
                <a:gd name="connsiteY3" fmla="*/ -1 h 1364458"/>
                <a:gd name="connsiteX4" fmla="*/ 1072041 w 1230349"/>
                <a:gd name="connsiteY4" fmla="*/ 1139095 h 1364458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139096 h 1364480"/>
                <a:gd name="connsiteX1" fmla="*/ 283498 w 1072080"/>
                <a:gd name="connsiteY1" fmla="*/ 1256778 h 1364480"/>
                <a:gd name="connsiteX2" fmla="*/ 17245 w 1072080"/>
                <a:gd name="connsiteY2" fmla="*/ 522004 h 1364480"/>
                <a:gd name="connsiteX3" fmla="*/ 615214 w 1072080"/>
                <a:gd name="connsiteY3" fmla="*/ 0 h 1364480"/>
                <a:gd name="connsiteX4" fmla="*/ 1072080 w 1072080"/>
                <a:gd name="connsiteY4" fmla="*/ 1139096 h 1364480"/>
                <a:gd name="connsiteX0" fmla="*/ 1072080 w 1072080"/>
                <a:gd name="connsiteY0" fmla="*/ 1097514 h 1322898"/>
                <a:gd name="connsiteX1" fmla="*/ 283498 w 1072080"/>
                <a:gd name="connsiteY1" fmla="*/ 1215196 h 1322898"/>
                <a:gd name="connsiteX2" fmla="*/ 17245 w 1072080"/>
                <a:gd name="connsiteY2" fmla="*/ 480422 h 1322898"/>
                <a:gd name="connsiteX3" fmla="*/ 512972 w 1072080"/>
                <a:gd name="connsiteY3" fmla="*/ 0 h 1322898"/>
                <a:gd name="connsiteX4" fmla="*/ 1072080 w 1072080"/>
                <a:gd name="connsiteY4" fmla="*/ 1097514 h 13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80" h="1322898">
                  <a:moveTo>
                    <a:pt x="1072080" y="1097514"/>
                  </a:moveTo>
                  <a:cubicBezTo>
                    <a:pt x="870556" y="1345364"/>
                    <a:pt x="536931" y="1395152"/>
                    <a:pt x="283498" y="1215196"/>
                  </a:cubicBezTo>
                  <a:cubicBezTo>
                    <a:pt x="62539" y="1058299"/>
                    <a:pt x="-44374" y="763253"/>
                    <a:pt x="17245" y="480422"/>
                  </a:cubicBezTo>
                  <a:cubicBezTo>
                    <a:pt x="83967" y="174169"/>
                    <a:pt x="228873" y="0"/>
                    <a:pt x="512972" y="0"/>
                  </a:cubicBezTo>
                  <a:cubicBezTo>
                    <a:pt x="666152" y="164569"/>
                    <a:pt x="708983" y="905772"/>
                    <a:pt x="1072080" y="1097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ŝļíḍê">
              <a:extLst>
                <a:ext uri="{FF2B5EF4-FFF2-40B4-BE49-F238E27FC236}">
                  <a16:creationId xmlns:a16="http://schemas.microsoft.com/office/drawing/2014/main" id="{FF315FC6-ED9C-4A40-8CB0-C3DCEF4A6BF8}"/>
                </a:ext>
              </a:extLst>
            </p:cNvPr>
            <p:cNvSpPr/>
            <p:nvPr/>
          </p:nvSpPr>
          <p:spPr>
            <a:xfrm rot="17481949">
              <a:off x="9444284" y="4632014"/>
              <a:ext cx="900901" cy="1439273"/>
            </a:xfrm>
            <a:custGeom>
              <a:avLst/>
              <a:gdLst>
                <a:gd name="connsiteX0" fmla="*/ 675667 w 1191804"/>
                <a:gd name="connsiteY0" fmla="*/ 1295968 h 1301826"/>
                <a:gd name="connsiteX1" fmla="*/ 54536 w 1191804"/>
                <a:gd name="connsiteY1" fmla="*/ 922944 h 1301826"/>
                <a:gd name="connsiteX2" fmla="*/ 147348 w 1191804"/>
                <a:gd name="connsiteY2" fmla="*/ 222399 h 1301826"/>
                <a:gd name="connsiteX3" fmla="*/ 675667 w 1191804"/>
                <a:gd name="connsiteY3" fmla="*/ 1295968 h 1301826"/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76" h="1079455">
                  <a:moveTo>
                    <a:pt x="675676" y="1073569"/>
                  </a:moveTo>
                  <a:cubicBezTo>
                    <a:pt x="416077" y="1111870"/>
                    <a:pt x="164022" y="960497"/>
                    <a:pt x="54545" y="700545"/>
                  </a:cubicBezTo>
                  <a:cubicBezTo>
                    <a:pt x="-43619" y="467458"/>
                    <a:pt x="-7274" y="193127"/>
                    <a:pt x="147357" y="0"/>
                  </a:cubicBezTo>
                  <a:cubicBezTo>
                    <a:pt x="296367" y="435512"/>
                    <a:pt x="505724" y="560036"/>
                    <a:pt x="675676" y="10735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ṧḻíḍe">
              <a:extLst>
                <a:ext uri="{FF2B5EF4-FFF2-40B4-BE49-F238E27FC236}">
                  <a16:creationId xmlns:a16="http://schemas.microsoft.com/office/drawing/2014/main" id="{1CF78422-3EC2-4099-B38E-0AF599C56F46}"/>
                </a:ext>
              </a:extLst>
            </p:cNvPr>
            <p:cNvSpPr/>
            <p:nvPr/>
          </p:nvSpPr>
          <p:spPr>
            <a:xfrm rot="17360487">
              <a:off x="5494826" y="4399634"/>
              <a:ext cx="1049705" cy="1725607"/>
            </a:xfrm>
            <a:custGeom>
              <a:avLst/>
              <a:gdLst>
                <a:gd name="connsiteX0" fmla="*/ 784880 w 1308604"/>
                <a:gd name="connsiteY0" fmla="*/ 1275518 h 1288478"/>
                <a:gd name="connsiteX1" fmla="*/ 27967 w 1308604"/>
                <a:gd name="connsiteY1" fmla="*/ 830578 h 1288478"/>
                <a:gd name="connsiteX2" fmla="*/ 418231 w 1308604"/>
                <a:gd name="connsiteY2" fmla="*/ 43393 h 1288478"/>
                <a:gd name="connsiteX3" fmla="*/ 784880 w 1308604"/>
                <a:gd name="connsiteY3" fmla="*/ 1275518 h 1288478"/>
                <a:gd name="connsiteX0" fmla="*/ 787279 w 787279"/>
                <a:gd name="connsiteY0" fmla="*/ 1281152 h 1294205"/>
                <a:gd name="connsiteX1" fmla="*/ 30366 w 787279"/>
                <a:gd name="connsiteY1" fmla="*/ 836212 h 1294205"/>
                <a:gd name="connsiteX2" fmla="*/ 398693 w 787279"/>
                <a:gd name="connsiteY2" fmla="*/ 0 h 1294205"/>
                <a:gd name="connsiteX3" fmla="*/ 787279 w 787279"/>
                <a:gd name="connsiteY3" fmla="*/ 1281152 h 1294205"/>
                <a:gd name="connsiteX0" fmla="*/ 787279 w 787279"/>
                <a:gd name="connsiteY0" fmla="*/ 1281152 h 1294205"/>
                <a:gd name="connsiteX1" fmla="*/ 30366 w 787279"/>
                <a:gd name="connsiteY1" fmla="*/ 836212 h 1294205"/>
                <a:gd name="connsiteX2" fmla="*/ 398693 w 787279"/>
                <a:gd name="connsiteY2" fmla="*/ 0 h 1294205"/>
                <a:gd name="connsiteX3" fmla="*/ 787279 w 787279"/>
                <a:gd name="connsiteY3" fmla="*/ 1281152 h 1294205"/>
                <a:gd name="connsiteX0" fmla="*/ 787279 w 787279"/>
                <a:gd name="connsiteY0" fmla="*/ 1281152 h 1294205"/>
                <a:gd name="connsiteX1" fmla="*/ 30366 w 787279"/>
                <a:gd name="connsiteY1" fmla="*/ 836212 h 1294205"/>
                <a:gd name="connsiteX2" fmla="*/ 398693 w 787279"/>
                <a:gd name="connsiteY2" fmla="*/ 0 h 1294205"/>
                <a:gd name="connsiteX3" fmla="*/ 787279 w 787279"/>
                <a:gd name="connsiteY3" fmla="*/ 1281152 h 12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79" h="1294205">
                  <a:moveTo>
                    <a:pt x="787279" y="1281152"/>
                  </a:moveTo>
                  <a:cubicBezTo>
                    <a:pt x="456136" y="1347557"/>
                    <a:pt x="128113" y="1154734"/>
                    <a:pt x="30366" y="836212"/>
                  </a:cubicBezTo>
                  <a:cubicBezTo>
                    <a:pt x="-68603" y="513706"/>
                    <a:pt x="79571" y="121555"/>
                    <a:pt x="398693" y="0"/>
                  </a:cubicBezTo>
                  <a:cubicBezTo>
                    <a:pt x="590757" y="367281"/>
                    <a:pt x="584119" y="747583"/>
                    <a:pt x="787279" y="1281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ŝ1íḑè">
              <a:extLst>
                <a:ext uri="{FF2B5EF4-FFF2-40B4-BE49-F238E27FC236}">
                  <a16:creationId xmlns:a16="http://schemas.microsoft.com/office/drawing/2014/main" id="{7B0FE6E5-A1F5-46EE-A976-A91CB040B334}"/>
                </a:ext>
              </a:extLst>
            </p:cNvPr>
            <p:cNvSpPr/>
            <p:nvPr/>
          </p:nvSpPr>
          <p:spPr>
            <a:xfrm rot="18900000">
              <a:off x="2123205" y="2636559"/>
              <a:ext cx="288032" cy="28803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şlîdê">
              <a:extLst>
                <a:ext uri="{FF2B5EF4-FFF2-40B4-BE49-F238E27FC236}">
                  <a16:creationId xmlns:a16="http://schemas.microsoft.com/office/drawing/2014/main" id="{B21D1723-A72E-43D1-AE24-E006DD4B1F33}"/>
                </a:ext>
              </a:extLst>
            </p:cNvPr>
            <p:cNvSpPr/>
            <p:nvPr/>
          </p:nvSpPr>
          <p:spPr>
            <a:xfrm rot="18900000">
              <a:off x="5963632" y="2636559"/>
              <a:ext cx="288032" cy="288032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ṣ1íďé">
              <a:extLst>
                <a:ext uri="{FF2B5EF4-FFF2-40B4-BE49-F238E27FC236}">
                  <a16:creationId xmlns:a16="http://schemas.microsoft.com/office/drawing/2014/main" id="{0F2A9F79-AE1F-4F92-B30E-8FC572CFD9AE}"/>
                </a:ext>
              </a:extLst>
            </p:cNvPr>
            <p:cNvSpPr/>
            <p:nvPr/>
          </p:nvSpPr>
          <p:spPr>
            <a:xfrm rot="18900000">
              <a:off x="9804059" y="2636559"/>
              <a:ext cx="288032" cy="288032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śḻïdê">
              <a:extLst>
                <a:ext uri="{FF2B5EF4-FFF2-40B4-BE49-F238E27FC236}">
                  <a16:creationId xmlns:a16="http://schemas.microsoft.com/office/drawing/2014/main" id="{B1850EA6-D584-4263-89D6-DA245FC29DFF}"/>
                </a:ext>
              </a:extLst>
            </p:cNvPr>
            <p:cNvSpPr txBox="1"/>
            <p:nvPr/>
          </p:nvSpPr>
          <p:spPr>
            <a:xfrm>
              <a:off x="1091444" y="1529274"/>
              <a:ext cx="2347508" cy="398468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6" name="îṧľîḋê">
              <a:extLst>
                <a:ext uri="{FF2B5EF4-FFF2-40B4-BE49-F238E27FC236}">
                  <a16:creationId xmlns:a16="http://schemas.microsoft.com/office/drawing/2014/main" id="{1FB8DBF5-7212-4372-AAC8-E65C13FE082D}"/>
                </a:ext>
              </a:extLst>
            </p:cNvPr>
            <p:cNvSpPr txBox="1"/>
            <p:nvPr/>
          </p:nvSpPr>
          <p:spPr>
            <a:xfrm>
              <a:off x="1091445" y="1927741"/>
              <a:ext cx="2347507" cy="556260"/>
            </a:xfrm>
            <a:prstGeom prst="rect">
              <a:avLst/>
            </a:prstGeom>
          </p:spPr>
          <p:txBody>
            <a:bodyPr vert="horz"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7" name="íṧľiḋe">
              <a:extLst>
                <a:ext uri="{FF2B5EF4-FFF2-40B4-BE49-F238E27FC236}">
                  <a16:creationId xmlns:a16="http://schemas.microsoft.com/office/drawing/2014/main" id="{A158BB0C-2E62-4407-8C4E-F41615B8D8A3}"/>
                </a:ext>
              </a:extLst>
            </p:cNvPr>
            <p:cNvSpPr txBox="1"/>
            <p:nvPr/>
          </p:nvSpPr>
          <p:spPr>
            <a:xfrm>
              <a:off x="4933894" y="1529274"/>
              <a:ext cx="2347508" cy="398468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18" name="íṡļîdè">
              <a:extLst>
                <a:ext uri="{FF2B5EF4-FFF2-40B4-BE49-F238E27FC236}">
                  <a16:creationId xmlns:a16="http://schemas.microsoft.com/office/drawing/2014/main" id="{457EA815-B2C3-4BFA-A081-C616C9DBD958}"/>
                </a:ext>
              </a:extLst>
            </p:cNvPr>
            <p:cNvSpPr txBox="1"/>
            <p:nvPr/>
          </p:nvSpPr>
          <p:spPr>
            <a:xfrm>
              <a:off x="4933895" y="1927741"/>
              <a:ext cx="2347507" cy="556260"/>
            </a:xfrm>
            <a:prstGeom prst="rect">
              <a:avLst/>
            </a:prstGeom>
          </p:spPr>
          <p:txBody>
            <a:bodyPr vert="horz"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sp>
          <p:nvSpPr>
            <p:cNvPr id="19" name="îşļîḍê">
              <a:extLst>
                <a:ext uri="{FF2B5EF4-FFF2-40B4-BE49-F238E27FC236}">
                  <a16:creationId xmlns:a16="http://schemas.microsoft.com/office/drawing/2014/main" id="{FE04964A-3B41-45E0-B047-D2A29FEE54DC}"/>
                </a:ext>
              </a:extLst>
            </p:cNvPr>
            <p:cNvSpPr txBox="1"/>
            <p:nvPr/>
          </p:nvSpPr>
          <p:spPr>
            <a:xfrm>
              <a:off x="8776344" y="1529274"/>
              <a:ext cx="2347508" cy="398468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/>
              <a:r>
                <a:rPr lang="en-US" altLang="zh-CN" sz="1600" b="1" dirty="0"/>
                <a:t>Text Here</a:t>
              </a:r>
              <a:endParaRPr lang="zh-CN" altLang="en-US" sz="1600" b="1" dirty="0"/>
            </a:p>
          </p:txBody>
        </p:sp>
        <p:sp>
          <p:nvSpPr>
            <p:cNvPr id="20" name="î$ḻiḓe">
              <a:extLst>
                <a:ext uri="{FF2B5EF4-FFF2-40B4-BE49-F238E27FC236}">
                  <a16:creationId xmlns:a16="http://schemas.microsoft.com/office/drawing/2014/main" id="{1F703102-31C2-44B3-B9C7-814C94AE6AD1}"/>
                </a:ext>
              </a:extLst>
            </p:cNvPr>
            <p:cNvSpPr txBox="1"/>
            <p:nvPr/>
          </p:nvSpPr>
          <p:spPr>
            <a:xfrm>
              <a:off x="8776345" y="1927741"/>
              <a:ext cx="2347507" cy="556260"/>
            </a:xfrm>
            <a:prstGeom prst="rect">
              <a:avLst/>
            </a:prstGeom>
          </p:spPr>
          <p:txBody>
            <a:bodyPr vert="horz"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/>
                <a:t>Copy paste fonts. Choose the only option to retain text.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D5923D7-3E10-46BC-9528-A5A98C0DA47A}"/>
                </a:ext>
              </a:extLst>
            </p:cNvPr>
            <p:cNvCxnSpPr/>
            <p:nvPr/>
          </p:nvCxnSpPr>
          <p:spPr>
            <a:xfrm>
              <a:off x="4071000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7478D09-7794-46DB-8738-F34F48722F02}"/>
                </a:ext>
              </a:extLst>
            </p:cNvPr>
            <p:cNvCxnSpPr/>
            <p:nvPr/>
          </p:nvCxnSpPr>
          <p:spPr>
            <a:xfrm>
              <a:off x="8147700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6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Section Header Here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A881DB-746E-4791-844F-4DD8CE78E3BD}"/>
              </a:ext>
            </a:extLst>
          </p:cNvPr>
          <p:cNvCxnSpPr>
            <a:cxnSpLocks/>
          </p:cNvCxnSpPr>
          <p:nvPr/>
        </p:nvCxnSpPr>
        <p:spPr>
          <a:xfrm>
            <a:off x="2469061" y="2971506"/>
            <a:ext cx="76764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D0EA120-4B32-47CA-B316-0C1DC3570CE4}"/>
              </a:ext>
            </a:extLst>
          </p:cNvPr>
          <p:cNvSpPr txBox="1"/>
          <p:nvPr/>
        </p:nvSpPr>
        <p:spPr>
          <a:xfrm>
            <a:off x="5666620" y="1540916"/>
            <a:ext cx="858760" cy="9237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756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81A54-DD7A-4D91-A5CD-861DFDAB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47F0CB-2987-4DCB-AB3D-EE5777AA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5" name="45b963fa-a66b-4052-9052-86fc2907c7b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3CDA44D-714A-4FE3-AF54-42C543A3BB3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345163"/>
            <a:ext cx="10847387" cy="4788937"/>
            <a:chOff x="673100" y="1345163"/>
            <a:chExt cx="10847387" cy="4788937"/>
          </a:xfrm>
        </p:grpSpPr>
        <p:sp>
          <p:nvSpPr>
            <p:cNvPr id="6" name="îsļîḋè">
              <a:extLst>
                <a:ext uri="{FF2B5EF4-FFF2-40B4-BE49-F238E27FC236}">
                  <a16:creationId xmlns:a16="http://schemas.microsoft.com/office/drawing/2014/main" id="{B029B8A9-9508-48A1-9689-CAF92330605C}"/>
                </a:ext>
              </a:extLst>
            </p:cNvPr>
            <p:cNvSpPr/>
            <p:nvPr/>
          </p:nvSpPr>
          <p:spPr>
            <a:xfrm>
              <a:off x="3944689" y="2380214"/>
              <a:ext cx="2770729" cy="2770730"/>
            </a:xfrm>
            <a:prstGeom prst="diamond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íslíḋè">
              <a:extLst>
                <a:ext uri="{FF2B5EF4-FFF2-40B4-BE49-F238E27FC236}">
                  <a16:creationId xmlns:a16="http://schemas.microsoft.com/office/drawing/2014/main" id="{A17B8EF9-58F3-4E99-BC77-C52E930F8E02}"/>
                </a:ext>
              </a:extLst>
            </p:cNvPr>
            <p:cNvSpPr/>
            <p:nvPr/>
          </p:nvSpPr>
          <p:spPr>
            <a:xfrm>
              <a:off x="6875267" y="3079557"/>
              <a:ext cx="1372044" cy="137204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i$ḻíḍe">
              <a:extLst>
                <a:ext uri="{FF2B5EF4-FFF2-40B4-BE49-F238E27FC236}">
                  <a16:creationId xmlns:a16="http://schemas.microsoft.com/office/drawing/2014/main" id="{FACB58FD-06DB-40D3-BE4C-685E1199C0BB}"/>
                </a:ext>
              </a:extLst>
            </p:cNvPr>
            <p:cNvSpPr/>
            <p:nvPr/>
          </p:nvSpPr>
          <p:spPr>
            <a:xfrm>
              <a:off x="5824051" y="1743076"/>
              <a:ext cx="1946726" cy="1946727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išļíḋê">
              <a:extLst>
                <a:ext uri="{FF2B5EF4-FFF2-40B4-BE49-F238E27FC236}">
                  <a16:creationId xmlns:a16="http://schemas.microsoft.com/office/drawing/2014/main" id="{794839F3-1DFB-44E7-AD6F-97C9C4AE175F}"/>
                </a:ext>
              </a:extLst>
            </p:cNvPr>
            <p:cNvSpPr/>
            <p:nvPr/>
          </p:nvSpPr>
          <p:spPr>
            <a:xfrm>
              <a:off x="5952106" y="3830711"/>
              <a:ext cx="1690615" cy="169061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íṥlîḍê">
              <a:extLst>
                <a:ext uri="{FF2B5EF4-FFF2-40B4-BE49-F238E27FC236}">
                  <a16:creationId xmlns:a16="http://schemas.microsoft.com/office/drawing/2014/main" id="{5AEF26FF-F3EE-46B2-BD41-B30EFDA870BA}"/>
                </a:ext>
              </a:extLst>
            </p:cNvPr>
            <p:cNvSpPr/>
            <p:nvPr/>
          </p:nvSpPr>
          <p:spPr bwMode="auto">
            <a:xfrm>
              <a:off x="6548332" y="4389329"/>
              <a:ext cx="498165" cy="573379"/>
            </a:xfrm>
            <a:custGeom>
              <a:avLst/>
              <a:gdLst>
                <a:gd name="T0" fmla="*/ 120 w 241"/>
                <a:gd name="T1" fmla="*/ 0 h 277"/>
                <a:gd name="T2" fmla="*/ 187 w 241"/>
                <a:gd name="T3" fmla="*/ 66 h 277"/>
                <a:gd name="T4" fmla="*/ 120 w 241"/>
                <a:gd name="T5" fmla="*/ 132 h 277"/>
                <a:gd name="T6" fmla="*/ 54 w 241"/>
                <a:gd name="T7" fmla="*/ 66 h 277"/>
                <a:gd name="T8" fmla="*/ 120 w 241"/>
                <a:gd name="T9" fmla="*/ 0 h 277"/>
                <a:gd name="T10" fmla="*/ 49 w 241"/>
                <a:gd name="T11" fmla="*/ 148 h 277"/>
                <a:gd name="T12" fmla="*/ 79 w 241"/>
                <a:gd name="T13" fmla="*/ 148 h 277"/>
                <a:gd name="T14" fmla="*/ 106 w 241"/>
                <a:gd name="T15" fmla="*/ 193 h 277"/>
                <a:gd name="T16" fmla="*/ 134 w 241"/>
                <a:gd name="T17" fmla="*/ 193 h 277"/>
                <a:gd name="T18" fmla="*/ 161 w 241"/>
                <a:gd name="T19" fmla="*/ 148 h 277"/>
                <a:gd name="T20" fmla="*/ 192 w 241"/>
                <a:gd name="T21" fmla="*/ 148 h 277"/>
                <a:gd name="T22" fmla="*/ 241 w 241"/>
                <a:gd name="T23" fmla="*/ 197 h 277"/>
                <a:gd name="T24" fmla="*/ 241 w 241"/>
                <a:gd name="T25" fmla="*/ 277 h 277"/>
                <a:gd name="T26" fmla="*/ 0 w 241"/>
                <a:gd name="T27" fmla="*/ 277 h 277"/>
                <a:gd name="T28" fmla="*/ 0 w 241"/>
                <a:gd name="T29" fmla="*/ 197 h 277"/>
                <a:gd name="T30" fmla="*/ 49 w 241"/>
                <a:gd name="T31" fmla="*/ 1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77">
                  <a:moveTo>
                    <a:pt x="120" y="0"/>
                  </a:moveTo>
                  <a:cubicBezTo>
                    <a:pt x="157" y="0"/>
                    <a:pt x="187" y="29"/>
                    <a:pt x="187" y="66"/>
                  </a:cubicBezTo>
                  <a:cubicBezTo>
                    <a:pt x="187" y="102"/>
                    <a:pt x="157" y="132"/>
                    <a:pt x="120" y="132"/>
                  </a:cubicBezTo>
                  <a:cubicBezTo>
                    <a:pt x="84" y="132"/>
                    <a:pt x="54" y="102"/>
                    <a:pt x="54" y="66"/>
                  </a:cubicBezTo>
                  <a:cubicBezTo>
                    <a:pt x="54" y="29"/>
                    <a:pt x="84" y="0"/>
                    <a:pt x="120" y="0"/>
                  </a:cubicBezTo>
                  <a:close/>
                  <a:moveTo>
                    <a:pt x="49" y="148"/>
                  </a:moveTo>
                  <a:cubicBezTo>
                    <a:pt x="79" y="148"/>
                    <a:pt x="79" y="148"/>
                    <a:pt x="79" y="148"/>
                  </a:cubicBezTo>
                  <a:cubicBezTo>
                    <a:pt x="106" y="193"/>
                    <a:pt x="106" y="193"/>
                    <a:pt x="106" y="193"/>
                  </a:cubicBezTo>
                  <a:cubicBezTo>
                    <a:pt x="114" y="206"/>
                    <a:pt x="127" y="206"/>
                    <a:pt x="134" y="193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219" y="148"/>
                    <a:pt x="241" y="171"/>
                    <a:pt x="241" y="197"/>
                  </a:cubicBezTo>
                  <a:cubicBezTo>
                    <a:pt x="241" y="277"/>
                    <a:pt x="241" y="277"/>
                    <a:pt x="241" y="277"/>
                  </a:cubicBezTo>
                  <a:cubicBezTo>
                    <a:pt x="202" y="277"/>
                    <a:pt x="39" y="277"/>
                    <a:pt x="0" y="27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1"/>
                    <a:pt x="22" y="148"/>
                    <a:pt x="49" y="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îśľîḍe">
              <a:extLst>
                <a:ext uri="{FF2B5EF4-FFF2-40B4-BE49-F238E27FC236}">
                  <a16:creationId xmlns:a16="http://schemas.microsoft.com/office/drawing/2014/main" id="{49F07516-0F2B-4711-930C-820355DBE587}"/>
                </a:ext>
              </a:extLst>
            </p:cNvPr>
            <p:cNvSpPr/>
            <p:nvPr/>
          </p:nvSpPr>
          <p:spPr bwMode="auto">
            <a:xfrm>
              <a:off x="6583974" y="2314254"/>
              <a:ext cx="426881" cy="804371"/>
            </a:xfrm>
            <a:custGeom>
              <a:avLst/>
              <a:gdLst>
                <a:gd name="T0" fmla="*/ 21 w 51"/>
                <a:gd name="T1" fmla="*/ 72 h 94"/>
                <a:gd name="T2" fmla="*/ 22 w 51"/>
                <a:gd name="T3" fmla="*/ 50 h 94"/>
                <a:gd name="T4" fmla="*/ 7 w 51"/>
                <a:gd name="T5" fmla="*/ 40 h 94"/>
                <a:gd name="T6" fmla="*/ 3 w 51"/>
                <a:gd name="T7" fmla="*/ 26 h 94"/>
                <a:gd name="T8" fmla="*/ 9 w 51"/>
                <a:gd name="T9" fmla="*/ 11 h 94"/>
                <a:gd name="T10" fmla="*/ 23 w 51"/>
                <a:gd name="T11" fmla="*/ 5 h 94"/>
                <a:gd name="T12" fmla="*/ 23 w 51"/>
                <a:gd name="T13" fmla="*/ 0 h 94"/>
                <a:gd name="T14" fmla="*/ 31 w 51"/>
                <a:gd name="T15" fmla="*/ 0 h 94"/>
                <a:gd name="T16" fmla="*/ 31 w 51"/>
                <a:gd name="T17" fmla="*/ 5 h 94"/>
                <a:gd name="T18" fmla="*/ 44 w 51"/>
                <a:gd name="T19" fmla="*/ 11 h 94"/>
                <a:gd name="T20" fmla="*/ 50 w 51"/>
                <a:gd name="T21" fmla="*/ 24 h 94"/>
                <a:gd name="T22" fmla="*/ 37 w 51"/>
                <a:gd name="T23" fmla="*/ 25 h 94"/>
                <a:gd name="T24" fmla="*/ 30 w 51"/>
                <a:gd name="T25" fmla="*/ 17 h 94"/>
                <a:gd name="T26" fmla="*/ 30 w 51"/>
                <a:gd name="T27" fmla="*/ 37 h 94"/>
                <a:gd name="T28" fmla="*/ 47 w 51"/>
                <a:gd name="T29" fmla="*/ 47 h 94"/>
                <a:gd name="T30" fmla="*/ 51 w 51"/>
                <a:gd name="T31" fmla="*/ 61 h 94"/>
                <a:gd name="T32" fmla="*/ 45 w 51"/>
                <a:gd name="T33" fmla="*/ 76 h 94"/>
                <a:gd name="T34" fmla="*/ 29 w 51"/>
                <a:gd name="T35" fmla="*/ 84 h 94"/>
                <a:gd name="T36" fmla="*/ 28 w 51"/>
                <a:gd name="T37" fmla="*/ 94 h 94"/>
                <a:gd name="T38" fmla="*/ 21 w 51"/>
                <a:gd name="T39" fmla="*/ 94 h 94"/>
                <a:gd name="T40" fmla="*/ 21 w 51"/>
                <a:gd name="T41" fmla="*/ 84 h 94"/>
                <a:gd name="T42" fmla="*/ 6 w 51"/>
                <a:gd name="T43" fmla="*/ 77 h 94"/>
                <a:gd name="T44" fmla="*/ 0 w 51"/>
                <a:gd name="T45" fmla="*/ 61 h 94"/>
                <a:gd name="T46" fmla="*/ 14 w 51"/>
                <a:gd name="T47" fmla="*/ 60 h 94"/>
                <a:gd name="T48" fmla="*/ 16 w 51"/>
                <a:gd name="T49" fmla="*/ 67 h 94"/>
                <a:gd name="T50" fmla="*/ 21 w 51"/>
                <a:gd name="T51" fmla="*/ 72 h 94"/>
                <a:gd name="T52" fmla="*/ 23 w 51"/>
                <a:gd name="T53" fmla="*/ 17 h 94"/>
                <a:gd name="T54" fmla="*/ 18 w 51"/>
                <a:gd name="T55" fmla="*/ 20 h 94"/>
                <a:gd name="T56" fmla="*/ 16 w 51"/>
                <a:gd name="T57" fmla="*/ 25 h 94"/>
                <a:gd name="T58" fmla="*/ 17 w 51"/>
                <a:gd name="T59" fmla="*/ 31 h 94"/>
                <a:gd name="T60" fmla="*/ 22 w 51"/>
                <a:gd name="T61" fmla="*/ 35 h 94"/>
                <a:gd name="T62" fmla="*/ 23 w 51"/>
                <a:gd name="T63" fmla="*/ 17 h 94"/>
                <a:gd name="T64" fmla="*/ 29 w 51"/>
                <a:gd name="T65" fmla="*/ 72 h 94"/>
                <a:gd name="T66" fmla="*/ 35 w 51"/>
                <a:gd name="T67" fmla="*/ 69 h 94"/>
                <a:gd name="T68" fmla="*/ 38 w 51"/>
                <a:gd name="T69" fmla="*/ 62 h 94"/>
                <a:gd name="T70" fmla="*/ 36 w 51"/>
                <a:gd name="T71" fmla="*/ 56 h 94"/>
                <a:gd name="T72" fmla="*/ 29 w 51"/>
                <a:gd name="T73" fmla="*/ 52 h 94"/>
                <a:gd name="T74" fmla="*/ 29 w 51"/>
                <a:gd name="T75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94">
                  <a:moveTo>
                    <a:pt x="21" y="72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15" y="47"/>
                    <a:pt x="10" y="44"/>
                    <a:pt x="7" y="40"/>
                  </a:cubicBezTo>
                  <a:cubicBezTo>
                    <a:pt x="4" y="36"/>
                    <a:pt x="3" y="31"/>
                    <a:pt x="3" y="26"/>
                  </a:cubicBezTo>
                  <a:cubicBezTo>
                    <a:pt x="3" y="20"/>
                    <a:pt x="5" y="15"/>
                    <a:pt x="9" y="11"/>
                  </a:cubicBezTo>
                  <a:cubicBezTo>
                    <a:pt x="12" y="8"/>
                    <a:pt x="17" y="6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1" y="8"/>
                    <a:pt x="44" y="11"/>
                  </a:cubicBezTo>
                  <a:cubicBezTo>
                    <a:pt x="47" y="15"/>
                    <a:pt x="49" y="19"/>
                    <a:pt x="50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1"/>
                    <a:pt x="34" y="18"/>
                    <a:pt x="30" y="1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8" y="40"/>
                    <a:pt x="44" y="43"/>
                    <a:pt x="47" y="47"/>
                  </a:cubicBezTo>
                  <a:cubicBezTo>
                    <a:pt x="50" y="50"/>
                    <a:pt x="51" y="55"/>
                    <a:pt x="51" y="61"/>
                  </a:cubicBezTo>
                  <a:cubicBezTo>
                    <a:pt x="51" y="67"/>
                    <a:pt x="49" y="72"/>
                    <a:pt x="45" y="76"/>
                  </a:cubicBezTo>
                  <a:cubicBezTo>
                    <a:pt x="41" y="81"/>
                    <a:pt x="36" y="83"/>
                    <a:pt x="29" y="8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5" y="83"/>
                    <a:pt x="10" y="81"/>
                    <a:pt x="6" y="77"/>
                  </a:cubicBezTo>
                  <a:cubicBezTo>
                    <a:pt x="3" y="73"/>
                    <a:pt x="1" y="68"/>
                    <a:pt x="0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2"/>
                    <a:pt x="15" y="65"/>
                    <a:pt x="16" y="67"/>
                  </a:cubicBezTo>
                  <a:cubicBezTo>
                    <a:pt x="18" y="69"/>
                    <a:pt x="19" y="71"/>
                    <a:pt x="21" y="72"/>
                  </a:cubicBezTo>
                  <a:close/>
                  <a:moveTo>
                    <a:pt x="23" y="17"/>
                  </a:moveTo>
                  <a:cubicBezTo>
                    <a:pt x="21" y="17"/>
                    <a:pt x="19" y="18"/>
                    <a:pt x="18" y="20"/>
                  </a:cubicBezTo>
                  <a:cubicBezTo>
                    <a:pt x="16" y="22"/>
                    <a:pt x="16" y="23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2"/>
                    <a:pt x="20" y="34"/>
                    <a:pt x="22" y="35"/>
                  </a:cubicBezTo>
                  <a:lnTo>
                    <a:pt x="23" y="17"/>
                  </a:lnTo>
                  <a:close/>
                  <a:moveTo>
                    <a:pt x="29" y="72"/>
                  </a:moveTo>
                  <a:cubicBezTo>
                    <a:pt x="32" y="72"/>
                    <a:pt x="34" y="71"/>
                    <a:pt x="35" y="69"/>
                  </a:cubicBezTo>
                  <a:cubicBezTo>
                    <a:pt x="37" y="67"/>
                    <a:pt x="38" y="65"/>
                    <a:pt x="38" y="62"/>
                  </a:cubicBezTo>
                  <a:cubicBezTo>
                    <a:pt x="38" y="60"/>
                    <a:pt x="38" y="58"/>
                    <a:pt x="36" y="56"/>
                  </a:cubicBezTo>
                  <a:cubicBezTo>
                    <a:pt x="35" y="54"/>
                    <a:pt x="33" y="53"/>
                    <a:pt x="29" y="52"/>
                  </a:cubicBezTo>
                  <a:lnTo>
                    <a:pt x="29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iṣḻîḓê">
              <a:extLst>
                <a:ext uri="{FF2B5EF4-FFF2-40B4-BE49-F238E27FC236}">
                  <a16:creationId xmlns:a16="http://schemas.microsoft.com/office/drawing/2014/main" id="{110FF93E-5B56-4BB5-8F40-42EA5109B6D3}"/>
                </a:ext>
              </a:extLst>
            </p:cNvPr>
            <p:cNvSpPr/>
            <p:nvPr/>
          </p:nvSpPr>
          <p:spPr bwMode="auto">
            <a:xfrm>
              <a:off x="7357567" y="3556591"/>
              <a:ext cx="407445" cy="417975"/>
            </a:xfrm>
            <a:custGeom>
              <a:avLst/>
              <a:gdLst>
                <a:gd name="T0" fmla="*/ 3246 w 7943"/>
                <a:gd name="T1" fmla="*/ 3842 h 8160"/>
                <a:gd name="T2" fmla="*/ 5168 w 7943"/>
                <a:gd name="T3" fmla="*/ 1921 h 8160"/>
                <a:gd name="T4" fmla="*/ 3246 w 7943"/>
                <a:gd name="T5" fmla="*/ 0 h 8160"/>
                <a:gd name="T6" fmla="*/ 1325 w 7943"/>
                <a:gd name="T7" fmla="*/ 1921 h 8160"/>
                <a:gd name="T8" fmla="*/ 3246 w 7943"/>
                <a:gd name="T9" fmla="*/ 3842 h 8160"/>
                <a:gd name="T10" fmla="*/ 4144 w 7943"/>
                <a:gd name="T11" fmla="*/ 2685 h 8160"/>
                <a:gd name="T12" fmla="*/ 3234 w 7943"/>
                <a:gd name="T13" fmla="*/ 3191 h 8160"/>
                <a:gd name="T14" fmla="*/ 2323 w 7943"/>
                <a:gd name="T15" fmla="*/ 2685 h 8160"/>
                <a:gd name="T16" fmla="*/ 4144 w 7943"/>
                <a:gd name="T17" fmla="*/ 2685 h 8160"/>
                <a:gd name="T18" fmla="*/ 7939 w 7943"/>
                <a:gd name="T19" fmla="*/ 5684 h 8160"/>
                <a:gd name="T20" fmla="*/ 6355 w 7943"/>
                <a:gd name="T21" fmla="*/ 8160 h 8160"/>
                <a:gd name="T22" fmla="*/ 4770 w 7943"/>
                <a:gd name="T23" fmla="*/ 5684 h 8160"/>
                <a:gd name="T24" fmla="*/ 4929 w 7943"/>
                <a:gd name="T25" fmla="*/ 5527 h 8160"/>
                <a:gd name="T26" fmla="*/ 6261 w 7943"/>
                <a:gd name="T27" fmla="*/ 5067 h 8160"/>
                <a:gd name="T28" fmla="*/ 6449 w 7943"/>
                <a:gd name="T29" fmla="*/ 5067 h 8160"/>
                <a:gd name="T30" fmla="*/ 7781 w 7943"/>
                <a:gd name="T31" fmla="*/ 5527 h 8160"/>
                <a:gd name="T32" fmla="*/ 7939 w 7943"/>
                <a:gd name="T33" fmla="*/ 5684 h 8160"/>
                <a:gd name="T34" fmla="*/ 4439 w 7943"/>
                <a:gd name="T35" fmla="*/ 5696 h 8160"/>
                <a:gd name="T36" fmla="*/ 4731 w 7943"/>
                <a:gd name="T37" fmla="*/ 7078 h 8160"/>
                <a:gd name="T38" fmla="*/ 3246 w 7943"/>
                <a:gd name="T39" fmla="*/ 7155 h 8160"/>
                <a:gd name="T40" fmla="*/ 155 w 7943"/>
                <a:gd name="T41" fmla="*/ 6704 h 8160"/>
                <a:gd name="T42" fmla="*/ 0 w 7943"/>
                <a:gd name="T43" fmla="*/ 6463 h 8160"/>
                <a:gd name="T44" fmla="*/ 0 w 7943"/>
                <a:gd name="T45" fmla="*/ 5830 h 8160"/>
                <a:gd name="T46" fmla="*/ 1645 w 7943"/>
                <a:gd name="T47" fmla="*/ 3988 h 8160"/>
                <a:gd name="T48" fmla="*/ 1737 w 7943"/>
                <a:gd name="T49" fmla="*/ 4013 h 8160"/>
                <a:gd name="T50" fmla="*/ 3246 w 7943"/>
                <a:gd name="T51" fmla="*/ 4505 h 8160"/>
                <a:gd name="T52" fmla="*/ 4756 w 7943"/>
                <a:gd name="T53" fmla="*/ 4013 h 8160"/>
                <a:gd name="T54" fmla="*/ 4848 w 7943"/>
                <a:gd name="T55" fmla="*/ 3988 h 8160"/>
                <a:gd name="T56" fmla="*/ 6143 w 7943"/>
                <a:gd name="T57" fmla="*/ 4753 h 8160"/>
                <a:gd name="T58" fmla="*/ 6050 w 7943"/>
                <a:gd name="T59" fmla="*/ 4811 h 8160"/>
                <a:gd name="T60" fmla="*/ 5017 w 7943"/>
                <a:gd name="T61" fmla="*/ 5198 h 8160"/>
                <a:gd name="T62" fmla="*/ 4943 w 7943"/>
                <a:gd name="T63" fmla="*/ 5196 h 8160"/>
                <a:gd name="T64" fmla="*/ 4922 w 7943"/>
                <a:gd name="T65" fmla="*/ 5195 h 8160"/>
                <a:gd name="T66" fmla="*/ 4574 w 7943"/>
                <a:gd name="T67" fmla="*/ 5343 h 8160"/>
                <a:gd name="T68" fmla="*/ 4439 w 7943"/>
                <a:gd name="T69" fmla="*/ 5696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43" h="8160">
                  <a:moveTo>
                    <a:pt x="3246" y="3842"/>
                  </a:moveTo>
                  <a:cubicBezTo>
                    <a:pt x="4307" y="3842"/>
                    <a:pt x="5168" y="2982"/>
                    <a:pt x="5168" y="1921"/>
                  </a:cubicBezTo>
                  <a:cubicBezTo>
                    <a:pt x="5168" y="860"/>
                    <a:pt x="4307" y="0"/>
                    <a:pt x="3246" y="0"/>
                  </a:cubicBezTo>
                  <a:cubicBezTo>
                    <a:pt x="2185" y="0"/>
                    <a:pt x="1325" y="860"/>
                    <a:pt x="1325" y="1921"/>
                  </a:cubicBezTo>
                  <a:cubicBezTo>
                    <a:pt x="1325" y="2982"/>
                    <a:pt x="2185" y="3842"/>
                    <a:pt x="3246" y="3842"/>
                  </a:cubicBezTo>
                  <a:close/>
                  <a:moveTo>
                    <a:pt x="4144" y="2685"/>
                  </a:moveTo>
                  <a:cubicBezTo>
                    <a:pt x="4057" y="2974"/>
                    <a:pt x="3683" y="3191"/>
                    <a:pt x="3234" y="3191"/>
                  </a:cubicBezTo>
                  <a:cubicBezTo>
                    <a:pt x="2785" y="3191"/>
                    <a:pt x="2411" y="2974"/>
                    <a:pt x="2323" y="2685"/>
                  </a:cubicBezTo>
                  <a:lnTo>
                    <a:pt x="4144" y="2685"/>
                  </a:lnTo>
                  <a:close/>
                  <a:moveTo>
                    <a:pt x="7939" y="5684"/>
                  </a:moveTo>
                  <a:cubicBezTo>
                    <a:pt x="7898" y="6822"/>
                    <a:pt x="7435" y="7800"/>
                    <a:pt x="6355" y="8160"/>
                  </a:cubicBezTo>
                  <a:cubicBezTo>
                    <a:pt x="5274" y="7800"/>
                    <a:pt x="4811" y="6822"/>
                    <a:pt x="4770" y="5684"/>
                  </a:cubicBezTo>
                  <a:cubicBezTo>
                    <a:pt x="4767" y="5595"/>
                    <a:pt x="4840" y="5523"/>
                    <a:pt x="4929" y="5527"/>
                  </a:cubicBezTo>
                  <a:cubicBezTo>
                    <a:pt x="5434" y="5548"/>
                    <a:pt x="5875" y="5386"/>
                    <a:pt x="6261" y="5067"/>
                  </a:cubicBezTo>
                  <a:cubicBezTo>
                    <a:pt x="6315" y="5022"/>
                    <a:pt x="6395" y="5022"/>
                    <a:pt x="6449" y="5067"/>
                  </a:cubicBezTo>
                  <a:cubicBezTo>
                    <a:pt x="6835" y="5386"/>
                    <a:pt x="7276" y="5548"/>
                    <a:pt x="7781" y="5527"/>
                  </a:cubicBezTo>
                  <a:cubicBezTo>
                    <a:pt x="7869" y="5523"/>
                    <a:pt x="7943" y="5595"/>
                    <a:pt x="7939" y="5684"/>
                  </a:cubicBezTo>
                  <a:close/>
                  <a:moveTo>
                    <a:pt x="4439" y="5696"/>
                  </a:moveTo>
                  <a:cubicBezTo>
                    <a:pt x="4458" y="6218"/>
                    <a:pt x="4558" y="6682"/>
                    <a:pt x="4731" y="7078"/>
                  </a:cubicBezTo>
                  <a:cubicBezTo>
                    <a:pt x="4323" y="7124"/>
                    <a:pt x="3832" y="7155"/>
                    <a:pt x="3246" y="7155"/>
                  </a:cubicBezTo>
                  <a:cubicBezTo>
                    <a:pt x="1394" y="7155"/>
                    <a:pt x="488" y="6852"/>
                    <a:pt x="155" y="6704"/>
                  </a:cubicBezTo>
                  <a:cubicBezTo>
                    <a:pt x="70" y="6666"/>
                    <a:pt x="0" y="6557"/>
                    <a:pt x="0" y="6463"/>
                  </a:cubicBezTo>
                  <a:lnTo>
                    <a:pt x="0" y="5830"/>
                  </a:lnTo>
                  <a:cubicBezTo>
                    <a:pt x="0" y="4881"/>
                    <a:pt x="723" y="4093"/>
                    <a:pt x="1645" y="3988"/>
                  </a:cubicBezTo>
                  <a:cubicBezTo>
                    <a:pt x="1673" y="3985"/>
                    <a:pt x="1714" y="3997"/>
                    <a:pt x="1737" y="4013"/>
                  </a:cubicBezTo>
                  <a:cubicBezTo>
                    <a:pt x="2162" y="4321"/>
                    <a:pt x="2683" y="4505"/>
                    <a:pt x="3246" y="4505"/>
                  </a:cubicBezTo>
                  <a:cubicBezTo>
                    <a:pt x="3810" y="4505"/>
                    <a:pt x="4331" y="4321"/>
                    <a:pt x="4756" y="4013"/>
                  </a:cubicBezTo>
                  <a:cubicBezTo>
                    <a:pt x="4778" y="3997"/>
                    <a:pt x="4820" y="3985"/>
                    <a:pt x="4848" y="3988"/>
                  </a:cubicBezTo>
                  <a:cubicBezTo>
                    <a:pt x="5380" y="4049"/>
                    <a:pt x="5845" y="4338"/>
                    <a:pt x="6143" y="4753"/>
                  </a:cubicBezTo>
                  <a:cubicBezTo>
                    <a:pt x="6110" y="4769"/>
                    <a:pt x="6078" y="4788"/>
                    <a:pt x="6050" y="4811"/>
                  </a:cubicBezTo>
                  <a:cubicBezTo>
                    <a:pt x="5735" y="5071"/>
                    <a:pt x="5398" y="5198"/>
                    <a:pt x="5017" y="5198"/>
                  </a:cubicBezTo>
                  <a:cubicBezTo>
                    <a:pt x="4993" y="5198"/>
                    <a:pt x="4968" y="5197"/>
                    <a:pt x="4943" y="5196"/>
                  </a:cubicBezTo>
                  <a:lnTo>
                    <a:pt x="4922" y="5195"/>
                  </a:lnTo>
                  <a:cubicBezTo>
                    <a:pt x="4792" y="5195"/>
                    <a:pt x="4665" y="5249"/>
                    <a:pt x="4574" y="5343"/>
                  </a:cubicBezTo>
                  <a:cubicBezTo>
                    <a:pt x="4484" y="5437"/>
                    <a:pt x="4434" y="5566"/>
                    <a:pt x="4439" y="56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íṩļïďe">
              <a:extLst>
                <a:ext uri="{FF2B5EF4-FFF2-40B4-BE49-F238E27FC236}">
                  <a16:creationId xmlns:a16="http://schemas.microsoft.com/office/drawing/2014/main" id="{0B9D1BF0-FDFB-41A8-A584-98F2070EC9E6}"/>
                </a:ext>
              </a:extLst>
            </p:cNvPr>
            <p:cNvSpPr/>
            <p:nvPr/>
          </p:nvSpPr>
          <p:spPr bwMode="auto">
            <a:xfrm>
              <a:off x="4757140" y="3293464"/>
              <a:ext cx="1145828" cy="944229"/>
            </a:xfrm>
            <a:custGeom>
              <a:avLst/>
              <a:gdLst>
                <a:gd name="T0" fmla="*/ 427 w 471"/>
                <a:gd name="T1" fmla="*/ 128 h 388"/>
                <a:gd name="T2" fmla="*/ 401 w 471"/>
                <a:gd name="T3" fmla="*/ 155 h 388"/>
                <a:gd name="T4" fmla="*/ 427 w 471"/>
                <a:gd name="T5" fmla="*/ 181 h 388"/>
                <a:gd name="T6" fmla="*/ 454 w 471"/>
                <a:gd name="T7" fmla="*/ 155 h 388"/>
                <a:gd name="T8" fmla="*/ 427 w 471"/>
                <a:gd name="T9" fmla="*/ 128 h 388"/>
                <a:gd name="T10" fmla="*/ 44 w 471"/>
                <a:gd name="T11" fmla="*/ 128 h 388"/>
                <a:gd name="T12" fmla="*/ 18 w 471"/>
                <a:gd name="T13" fmla="*/ 155 h 388"/>
                <a:gd name="T14" fmla="*/ 44 w 471"/>
                <a:gd name="T15" fmla="*/ 181 h 388"/>
                <a:gd name="T16" fmla="*/ 71 w 471"/>
                <a:gd name="T17" fmla="*/ 155 h 388"/>
                <a:gd name="T18" fmla="*/ 44 w 471"/>
                <a:gd name="T19" fmla="*/ 128 h 388"/>
                <a:gd name="T20" fmla="*/ 348 w 471"/>
                <a:gd name="T21" fmla="*/ 80 h 388"/>
                <a:gd name="T22" fmla="*/ 309 w 471"/>
                <a:gd name="T23" fmla="*/ 119 h 388"/>
                <a:gd name="T24" fmla="*/ 348 w 471"/>
                <a:gd name="T25" fmla="*/ 159 h 388"/>
                <a:gd name="T26" fmla="*/ 388 w 471"/>
                <a:gd name="T27" fmla="*/ 119 h 388"/>
                <a:gd name="T28" fmla="*/ 348 w 471"/>
                <a:gd name="T29" fmla="*/ 80 h 388"/>
                <a:gd name="T30" fmla="*/ 471 w 471"/>
                <a:gd name="T31" fmla="*/ 321 h 388"/>
                <a:gd name="T32" fmla="*/ 426 w 471"/>
                <a:gd name="T33" fmla="*/ 321 h 388"/>
                <a:gd name="T34" fmla="*/ 426 w 471"/>
                <a:gd name="T35" fmla="*/ 238 h 388"/>
                <a:gd name="T36" fmla="*/ 415 w 471"/>
                <a:gd name="T37" fmla="*/ 198 h 388"/>
                <a:gd name="T38" fmla="*/ 427 w 471"/>
                <a:gd name="T39" fmla="*/ 197 h 388"/>
                <a:gd name="T40" fmla="*/ 471 w 471"/>
                <a:gd name="T41" fmla="*/ 240 h 388"/>
                <a:gd name="T42" fmla="*/ 471 w 471"/>
                <a:gd name="T43" fmla="*/ 321 h 388"/>
                <a:gd name="T44" fmla="*/ 124 w 471"/>
                <a:gd name="T45" fmla="*/ 80 h 388"/>
                <a:gd name="T46" fmla="*/ 84 w 471"/>
                <a:gd name="T47" fmla="*/ 119 h 388"/>
                <a:gd name="T48" fmla="*/ 124 w 471"/>
                <a:gd name="T49" fmla="*/ 159 h 388"/>
                <a:gd name="T50" fmla="*/ 163 w 471"/>
                <a:gd name="T51" fmla="*/ 119 h 388"/>
                <a:gd name="T52" fmla="*/ 124 w 471"/>
                <a:gd name="T53" fmla="*/ 80 h 388"/>
                <a:gd name="T54" fmla="*/ 44 w 471"/>
                <a:gd name="T55" fmla="*/ 197 h 388"/>
                <a:gd name="T56" fmla="*/ 57 w 471"/>
                <a:gd name="T57" fmla="*/ 198 h 388"/>
                <a:gd name="T58" fmla="*/ 46 w 471"/>
                <a:gd name="T59" fmla="*/ 238 h 388"/>
                <a:gd name="T60" fmla="*/ 46 w 471"/>
                <a:gd name="T61" fmla="*/ 321 h 388"/>
                <a:gd name="T62" fmla="*/ 0 w 471"/>
                <a:gd name="T63" fmla="*/ 321 h 388"/>
                <a:gd name="T64" fmla="*/ 0 w 471"/>
                <a:gd name="T65" fmla="*/ 240 h 388"/>
                <a:gd name="T66" fmla="*/ 44 w 471"/>
                <a:gd name="T67" fmla="*/ 197 h 388"/>
                <a:gd name="T68" fmla="*/ 236 w 471"/>
                <a:gd name="T69" fmla="*/ 0 h 388"/>
                <a:gd name="T70" fmla="*/ 177 w 471"/>
                <a:gd name="T71" fmla="*/ 59 h 388"/>
                <a:gd name="T72" fmla="*/ 236 w 471"/>
                <a:gd name="T73" fmla="*/ 118 h 388"/>
                <a:gd name="T74" fmla="*/ 294 w 471"/>
                <a:gd name="T75" fmla="*/ 59 h 388"/>
                <a:gd name="T76" fmla="*/ 236 w 471"/>
                <a:gd name="T77" fmla="*/ 0 h 388"/>
                <a:gd name="T78" fmla="*/ 412 w 471"/>
                <a:gd name="T79" fmla="*/ 352 h 388"/>
                <a:gd name="T80" fmla="*/ 342 w 471"/>
                <a:gd name="T81" fmla="*/ 352 h 388"/>
                <a:gd name="T82" fmla="*/ 342 w 471"/>
                <a:gd name="T83" fmla="*/ 225 h 388"/>
                <a:gd name="T84" fmla="*/ 330 w 471"/>
                <a:gd name="T85" fmla="*/ 177 h 388"/>
                <a:gd name="T86" fmla="*/ 348 w 471"/>
                <a:gd name="T87" fmla="*/ 174 h 388"/>
                <a:gd name="T88" fmla="*/ 412 w 471"/>
                <a:gd name="T89" fmla="*/ 238 h 388"/>
                <a:gd name="T90" fmla="*/ 412 w 471"/>
                <a:gd name="T91" fmla="*/ 352 h 388"/>
                <a:gd name="T92" fmla="*/ 129 w 471"/>
                <a:gd name="T93" fmla="*/ 225 h 388"/>
                <a:gd name="T94" fmla="*/ 129 w 471"/>
                <a:gd name="T95" fmla="*/ 352 h 388"/>
                <a:gd name="T96" fmla="*/ 60 w 471"/>
                <a:gd name="T97" fmla="*/ 352 h 388"/>
                <a:gd name="T98" fmla="*/ 60 w 471"/>
                <a:gd name="T99" fmla="*/ 238 h 388"/>
                <a:gd name="T100" fmla="*/ 124 w 471"/>
                <a:gd name="T101" fmla="*/ 174 h 388"/>
                <a:gd name="T102" fmla="*/ 141 w 471"/>
                <a:gd name="T103" fmla="*/ 177 h 388"/>
                <a:gd name="T104" fmla="*/ 129 w 471"/>
                <a:gd name="T105" fmla="*/ 225 h 388"/>
                <a:gd name="T106" fmla="*/ 144 w 471"/>
                <a:gd name="T107" fmla="*/ 388 h 388"/>
                <a:gd name="T108" fmla="*/ 328 w 471"/>
                <a:gd name="T109" fmla="*/ 388 h 388"/>
                <a:gd name="T110" fmla="*/ 328 w 471"/>
                <a:gd name="T111" fmla="*/ 225 h 388"/>
                <a:gd name="T112" fmla="*/ 236 w 471"/>
                <a:gd name="T113" fmla="*/ 133 h 388"/>
                <a:gd name="T114" fmla="*/ 144 w 471"/>
                <a:gd name="T115" fmla="*/ 225 h 388"/>
                <a:gd name="T116" fmla="*/ 144 w 471"/>
                <a:gd name="T11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1" h="388">
                  <a:moveTo>
                    <a:pt x="427" y="128"/>
                  </a:moveTo>
                  <a:cubicBezTo>
                    <a:pt x="413" y="128"/>
                    <a:pt x="401" y="140"/>
                    <a:pt x="401" y="155"/>
                  </a:cubicBezTo>
                  <a:cubicBezTo>
                    <a:pt x="401" y="169"/>
                    <a:pt x="413" y="181"/>
                    <a:pt x="427" y="181"/>
                  </a:cubicBezTo>
                  <a:cubicBezTo>
                    <a:pt x="442" y="181"/>
                    <a:pt x="454" y="169"/>
                    <a:pt x="454" y="155"/>
                  </a:cubicBezTo>
                  <a:cubicBezTo>
                    <a:pt x="454" y="140"/>
                    <a:pt x="442" y="128"/>
                    <a:pt x="427" y="128"/>
                  </a:cubicBezTo>
                  <a:close/>
                  <a:moveTo>
                    <a:pt x="44" y="128"/>
                  </a:moveTo>
                  <a:cubicBezTo>
                    <a:pt x="30" y="128"/>
                    <a:pt x="18" y="140"/>
                    <a:pt x="18" y="155"/>
                  </a:cubicBezTo>
                  <a:cubicBezTo>
                    <a:pt x="18" y="169"/>
                    <a:pt x="30" y="181"/>
                    <a:pt x="44" y="181"/>
                  </a:cubicBezTo>
                  <a:cubicBezTo>
                    <a:pt x="59" y="181"/>
                    <a:pt x="71" y="169"/>
                    <a:pt x="71" y="155"/>
                  </a:cubicBezTo>
                  <a:cubicBezTo>
                    <a:pt x="71" y="140"/>
                    <a:pt x="59" y="128"/>
                    <a:pt x="44" y="128"/>
                  </a:cubicBezTo>
                  <a:close/>
                  <a:moveTo>
                    <a:pt x="348" y="80"/>
                  </a:moveTo>
                  <a:cubicBezTo>
                    <a:pt x="326" y="80"/>
                    <a:pt x="309" y="97"/>
                    <a:pt x="309" y="119"/>
                  </a:cubicBezTo>
                  <a:cubicBezTo>
                    <a:pt x="309" y="141"/>
                    <a:pt x="326" y="159"/>
                    <a:pt x="348" y="159"/>
                  </a:cubicBezTo>
                  <a:cubicBezTo>
                    <a:pt x="370" y="159"/>
                    <a:pt x="388" y="141"/>
                    <a:pt x="388" y="119"/>
                  </a:cubicBezTo>
                  <a:cubicBezTo>
                    <a:pt x="388" y="97"/>
                    <a:pt x="370" y="80"/>
                    <a:pt x="348" y="80"/>
                  </a:cubicBezTo>
                  <a:close/>
                  <a:moveTo>
                    <a:pt x="471" y="321"/>
                  </a:moveTo>
                  <a:cubicBezTo>
                    <a:pt x="426" y="321"/>
                    <a:pt x="426" y="321"/>
                    <a:pt x="426" y="321"/>
                  </a:cubicBezTo>
                  <a:cubicBezTo>
                    <a:pt x="426" y="238"/>
                    <a:pt x="426" y="238"/>
                    <a:pt x="426" y="238"/>
                  </a:cubicBezTo>
                  <a:cubicBezTo>
                    <a:pt x="426" y="223"/>
                    <a:pt x="422" y="210"/>
                    <a:pt x="415" y="198"/>
                  </a:cubicBezTo>
                  <a:cubicBezTo>
                    <a:pt x="419" y="197"/>
                    <a:pt x="423" y="197"/>
                    <a:pt x="427" y="197"/>
                  </a:cubicBezTo>
                  <a:cubicBezTo>
                    <a:pt x="452" y="197"/>
                    <a:pt x="471" y="216"/>
                    <a:pt x="471" y="240"/>
                  </a:cubicBezTo>
                  <a:lnTo>
                    <a:pt x="471" y="321"/>
                  </a:lnTo>
                  <a:close/>
                  <a:moveTo>
                    <a:pt x="124" y="80"/>
                  </a:moveTo>
                  <a:cubicBezTo>
                    <a:pt x="102" y="80"/>
                    <a:pt x="84" y="97"/>
                    <a:pt x="84" y="119"/>
                  </a:cubicBezTo>
                  <a:cubicBezTo>
                    <a:pt x="84" y="141"/>
                    <a:pt x="102" y="159"/>
                    <a:pt x="124" y="159"/>
                  </a:cubicBezTo>
                  <a:cubicBezTo>
                    <a:pt x="145" y="159"/>
                    <a:pt x="163" y="141"/>
                    <a:pt x="163" y="119"/>
                  </a:cubicBezTo>
                  <a:cubicBezTo>
                    <a:pt x="163" y="97"/>
                    <a:pt x="145" y="80"/>
                    <a:pt x="124" y="80"/>
                  </a:cubicBezTo>
                  <a:close/>
                  <a:moveTo>
                    <a:pt x="44" y="197"/>
                  </a:moveTo>
                  <a:cubicBezTo>
                    <a:pt x="49" y="197"/>
                    <a:pt x="53" y="197"/>
                    <a:pt x="57" y="198"/>
                  </a:cubicBezTo>
                  <a:cubicBezTo>
                    <a:pt x="50" y="210"/>
                    <a:pt x="46" y="223"/>
                    <a:pt x="46" y="238"/>
                  </a:cubicBezTo>
                  <a:cubicBezTo>
                    <a:pt x="46" y="321"/>
                    <a:pt x="46" y="321"/>
                    <a:pt x="4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16"/>
                    <a:pt x="20" y="197"/>
                    <a:pt x="44" y="197"/>
                  </a:cubicBezTo>
                  <a:close/>
                  <a:moveTo>
                    <a:pt x="236" y="0"/>
                  </a:moveTo>
                  <a:cubicBezTo>
                    <a:pt x="204" y="0"/>
                    <a:pt x="177" y="27"/>
                    <a:pt x="177" y="59"/>
                  </a:cubicBezTo>
                  <a:cubicBezTo>
                    <a:pt x="177" y="91"/>
                    <a:pt x="203" y="118"/>
                    <a:pt x="236" y="118"/>
                  </a:cubicBezTo>
                  <a:cubicBezTo>
                    <a:pt x="268" y="118"/>
                    <a:pt x="294" y="91"/>
                    <a:pt x="294" y="59"/>
                  </a:cubicBezTo>
                  <a:cubicBezTo>
                    <a:pt x="295" y="27"/>
                    <a:pt x="268" y="0"/>
                    <a:pt x="236" y="0"/>
                  </a:cubicBezTo>
                  <a:close/>
                  <a:moveTo>
                    <a:pt x="412" y="352"/>
                  </a:moveTo>
                  <a:cubicBezTo>
                    <a:pt x="342" y="352"/>
                    <a:pt x="342" y="352"/>
                    <a:pt x="342" y="352"/>
                  </a:cubicBezTo>
                  <a:cubicBezTo>
                    <a:pt x="342" y="225"/>
                    <a:pt x="342" y="225"/>
                    <a:pt x="342" y="225"/>
                  </a:cubicBezTo>
                  <a:cubicBezTo>
                    <a:pt x="342" y="208"/>
                    <a:pt x="338" y="192"/>
                    <a:pt x="330" y="177"/>
                  </a:cubicBezTo>
                  <a:cubicBezTo>
                    <a:pt x="336" y="175"/>
                    <a:pt x="342" y="174"/>
                    <a:pt x="348" y="174"/>
                  </a:cubicBezTo>
                  <a:cubicBezTo>
                    <a:pt x="383" y="174"/>
                    <a:pt x="412" y="203"/>
                    <a:pt x="412" y="238"/>
                  </a:cubicBezTo>
                  <a:lnTo>
                    <a:pt x="412" y="352"/>
                  </a:lnTo>
                  <a:close/>
                  <a:moveTo>
                    <a:pt x="129" y="225"/>
                  </a:moveTo>
                  <a:cubicBezTo>
                    <a:pt x="129" y="352"/>
                    <a:pt x="129" y="352"/>
                    <a:pt x="129" y="352"/>
                  </a:cubicBezTo>
                  <a:cubicBezTo>
                    <a:pt x="60" y="352"/>
                    <a:pt x="60" y="352"/>
                    <a:pt x="60" y="352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0" y="203"/>
                    <a:pt x="89" y="174"/>
                    <a:pt x="124" y="174"/>
                  </a:cubicBezTo>
                  <a:cubicBezTo>
                    <a:pt x="130" y="174"/>
                    <a:pt x="136" y="175"/>
                    <a:pt x="141" y="177"/>
                  </a:cubicBezTo>
                  <a:cubicBezTo>
                    <a:pt x="134" y="192"/>
                    <a:pt x="129" y="208"/>
                    <a:pt x="129" y="225"/>
                  </a:cubicBezTo>
                  <a:close/>
                  <a:moveTo>
                    <a:pt x="144" y="388"/>
                  </a:moveTo>
                  <a:cubicBezTo>
                    <a:pt x="328" y="388"/>
                    <a:pt x="328" y="388"/>
                    <a:pt x="328" y="388"/>
                  </a:cubicBezTo>
                  <a:cubicBezTo>
                    <a:pt x="328" y="225"/>
                    <a:pt x="328" y="225"/>
                    <a:pt x="328" y="225"/>
                  </a:cubicBezTo>
                  <a:cubicBezTo>
                    <a:pt x="328" y="175"/>
                    <a:pt x="286" y="133"/>
                    <a:pt x="236" y="133"/>
                  </a:cubicBezTo>
                  <a:cubicBezTo>
                    <a:pt x="185" y="133"/>
                    <a:pt x="144" y="175"/>
                    <a:pt x="144" y="225"/>
                  </a:cubicBezTo>
                  <a:lnTo>
                    <a:pt x="144" y="3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íşḻíḑè">
              <a:extLst>
                <a:ext uri="{FF2B5EF4-FFF2-40B4-BE49-F238E27FC236}">
                  <a16:creationId xmlns:a16="http://schemas.microsoft.com/office/drawing/2014/main" id="{09FBEAFC-30B6-4C37-8173-F8629952DF85}"/>
                </a:ext>
              </a:extLst>
            </p:cNvPr>
            <p:cNvSpPr txBox="1"/>
            <p:nvPr/>
          </p:nvSpPr>
          <p:spPr bwMode="auto">
            <a:xfrm>
              <a:off x="673100" y="3099282"/>
              <a:ext cx="322245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5" name="ïsḷïdé">
              <a:extLst>
                <a:ext uri="{FF2B5EF4-FFF2-40B4-BE49-F238E27FC236}">
                  <a16:creationId xmlns:a16="http://schemas.microsoft.com/office/drawing/2014/main" id="{DB0F9C2F-4D54-4E06-9FAE-53B80EB59A90}"/>
                </a:ext>
              </a:extLst>
            </p:cNvPr>
            <p:cNvSpPr/>
            <p:nvPr/>
          </p:nvSpPr>
          <p:spPr bwMode="auto">
            <a:xfrm>
              <a:off x="673100" y="3541088"/>
              <a:ext cx="3222452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6" name="iŝḷîďê">
              <a:extLst>
                <a:ext uri="{FF2B5EF4-FFF2-40B4-BE49-F238E27FC236}">
                  <a16:creationId xmlns:a16="http://schemas.microsoft.com/office/drawing/2014/main" id="{295E30FC-5BE1-4784-BD8C-EA0A1E8C41E8}"/>
                </a:ext>
              </a:extLst>
            </p:cNvPr>
            <p:cNvSpPr txBox="1"/>
            <p:nvPr/>
          </p:nvSpPr>
          <p:spPr bwMode="auto">
            <a:xfrm>
              <a:off x="7357566" y="1345163"/>
              <a:ext cx="416292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7" name="iṥḻïdê">
              <a:extLst>
                <a:ext uri="{FF2B5EF4-FFF2-40B4-BE49-F238E27FC236}">
                  <a16:creationId xmlns:a16="http://schemas.microsoft.com/office/drawing/2014/main" id="{E0DC6CD9-E927-40FA-B579-60C617448A0B}"/>
                </a:ext>
              </a:extLst>
            </p:cNvPr>
            <p:cNvSpPr/>
            <p:nvPr/>
          </p:nvSpPr>
          <p:spPr bwMode="auto">
            <a:xfrm>
              <a:off x="7357566" y="1786969"/>
              <a:ext cx="4162921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18" name="iṩ1ïdê">
              <a:extLst>
                <a:ext uri="{FF2B5EF4-FFF2-40B4-BE49-F238E27FC236}">
                  <a16:creationId xmlns:a16="http://schemas.microsoft.com/office/drawing/2014/main" id="{6C065FB9-856B-421B-93F7-E2EEB463D6EC}"/>
                </a:ext>
              </a:extLst>
            </p:cNvPr>
            <p:cNvSpPr txBox="1"/>
            <p:nvPr/>
          </p:nvSpPr>
          <p:spPr bwMode="auto">
            <a:xfrm>
              <a:off x="8247311" y="3293464"/>
              <a:ext cx="327317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9" name="iŝļiḋè">
              <a:extLst>
                <a:ext uri="{FF2B5EF4-FFF2-40B4-BE49-F238E27FC236}">
                  <a16:creationId xmlns:a16="http://schemas.microsoft.com/office/drawing/2014/main" id="{D55EC0B7-272E-4658-A2DB-405599E29E05}"/>
                </a:ext>
              </a:extLst>
            </p:cNvPr>
            <p:cNvSpPr/>
            <p:nvPr/>
          </p:nvSpPr>
          <p:spPr bwMode="auto">
            <a:xfrm>
              <a:off x="8247311" y="3735270"/>
              <a:ext cx="3273176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  <p:sp>
          <p:nvSpPr>
            <p:cNvPr id="20" name="ï$ḷïďe">
              <a:extLst>
                <a:ext uri="{FF2B5EF4-FFF2-40B4-BE49-F238E27FC236}">
                  <a16:creationId xmlns:a16="http://schemas.microsoft.com/office/drawing/2014/main" id="{1C1405BF-302E-434F-AB06-0762A35D2CB2}"/>
                </a:ext>
              </a:extLst>
            </p:cNvPr>
            <p:cNvSpPr txBox="1"/>
            <p:nvPr/>
          </p:nvSpPr>
          <p:spPr bwMode="auto">
            <a:xfrm>
              <a:off x="7357566" y="4992497"/>
              <a:ext cx="416292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1" name="íṩļíḓê">
              <a:extLst>
                <a:ext uri="{FF2B5EF4-FFF2-40B4-BE49-F238E27FC236}">
                  <a16:creationId xmlns:a16="http://schemas.microsoft.com/office/drawing/2014/main" id="{EEC9241E-4D1C-4B02-82CF-B5462702172E}"/>
                </a:ext>
              </a:extLst>
            </p:cNvPr>
            <p:cNvSpPr/>
            <p:nvPr/>
          </p:nvSpPr>
          <p:spPr bwMode="auto">
            <a:xfrm>
              <a:off x="7357566" y="5434303"/>
              <a:ext cx="4162921" cy="699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Supporting text here. </a:t>
              </a:r>
            </a:p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531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02051-15E6-4C4A-8E69-22268ED0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F3DB1C-C56C-4872-83EF-74289B5D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5" name="4c518f95-6f2b-42a6-abc0-109f7b60e3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32DEF81-B637-49F6-B276-10CBB1DA4FA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7333" y="1141764"/>
            <a:ext cx="10638666" cy="4999647"/>
            <a:chOff x="677333" y="1141764"/>
            <a:chExt cx="10638666" cy="4999647"/>
          </a:xfrm>
        </p:grpSpPr>
        <p:sp>
          <p:nvSpPr>
            <p:cNvPr id="6" name="ïŝļiďè">
              <a:extLst>
                <a:ext uri="{FF2B5EF4-FFF2-40B4-BE49-F238E27FC236}">
                  <a16:creationId xmlns:a16="http://schemas.microsoft.com/office/drawing/2014/main" id="{F3BF312D-A8B2-48D6-96A0-7291F1803294}"/>
                </a:ext>
              </a:extLst>
            </p:cNvPr>
            <p:cNvSpPr txBox="1"/>
            <p:nvPr/>
          </p:nvSpPr>
          <p:spPr>
            <a:xfrm>
              <a:off x="692697" y="1328329"/>
              <a:ext cx="6513357" cy="150086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300" dirty="0"/>
                <a:t>Adjust the spacing to adapt to Chinese typesetting, use the reference line in PPT.</a:t>
              </a:r>
              <a:endParaRPr lang="en-US" altLang="zh-CN" sz="1300" b="1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E917E164-7182-44F2-9D61-BD0478334E2D}"/>
                </a:ext>
              </a:extLst>
            </p:cNvPr>
            <p:cNvCxnSpPr/>
            <p:nvPr/>
          </p:nvCxnSpPr>
          <p:spPr>
            <a:xfrm>
              <a:off x="816349" y="3203280"/>
              <a:ext cx="541465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íSḷíḓé">
              <a:extLst>
                <a:ext uri="{FF2B5EF4-FFF2-40B4-BE49-F238E27FC236}">
                  <a16:creationId xmlns:a16="http://schemas.microsoft.com/office/drawing/2014/main" id="{59FD69B8-21C2-4FC1-8A36-967AA461BDD8}"/>
                </a:ext>
              </a:extLst>
            </p:cNvPr>
            <p:cNvGrpSpPr/>
            <p:nvPr/>
          </p:nvGrpSpPr>
          <p:grpSpPr>
            <a:xfrm>
              <a:off x="6614306" y="1141764"/>
              <a:ext cx="4701693" cy="4942237"/>
              <a:chOff x="6614306" y="1141764"/>
              <a:chExt cx="4701693" cy="4942237"/>
            </a:xfrm>
          </p:grpSpPr>
          <p:grpSp>
            <p:nvGrpSpPr>
              <p:cNvPr id="42" name="iṣḷîḋê">
                <a:extLst>
                  <a:ext uri="{FF2B5EF4-FFF2-40B4-BE49-F238E27FC236}">
                    <a16:creationId xmlns:a16="http://schemas.microsoft.com/office/drawing/2014/main" id="{533EC91C-7370-4135-9D89-AD2D3381AB4A}"/>
                  </a:ext>
                </a:extLst>
              </p:cNvPr>
              <p:cNvGrpSpPr/>
              <p:nvPr/>
            </p:nvGrpSpPr>
            <p:grpSpPr>
              <a:xfrm>
                <a:off x="6892115" y="1141764"/>
                <a:ext cx="4392484" cy="4654986"/>
                <a:chOff x="5755426" y="1377075"/>
                <a:chExt cx="4877701" cy="5169203"/>
              </a:xfrm>
              <a:effectLst/>
            </p:grpSpPr>
            <p:sp>
              <p:nvSpPr>
                <p:cNvPr id="54" name="iṡľîḋe">
                  <a:extLst>
                    <a:ext uri="{FF2B5EF4-FFF2-40B4-BE49-F238E27FC236}">
                      <a16:creationId xmlns:a16="http://schemas.microsoft.com/office/drawing/2014/main" id="{F5DBB559-9A9A-4A1E-B930-28376875C9C7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964920" y="5593648"/>
                  <a:ext cx="4668207" cy="879309"/>
                </a:xfrm>
                <a:prstGeom prst="lin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sľîḓé">
                  <a:extLst>
                    <a:ext uri="{FF2B5EF4-FFF2-40B4-BE49-F238E27FC236}">
                      <a16:creationId xmlns:a16="http://schemas.microsoft.com/office/drawing/2014/main" id="{F5C7596C-E630-4CAA-9D4A-9C7D2DC5A948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5875885" y="1377075"/>
                  <a:ext cx="2405702" cy="4975425"/>
                </a:xfrm>
                <a:prstGeom prst="lin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56" name="ïśḻîďê">
                  <a:extLst>
                    <a:ext uri="{FF2B5EF4-FFF2-40B4-BE49-F238E27FC236}">
                      <a16:creationId xmlns:a16="http://schemas.microsoft.com/office/drawing/2014/main" id="{24532E2B-D121-42DB-898B-1285586B05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38732" y="4629432"/>
                  <a:ext cx="2278204" cy="1770219"/>
                  <a:chOff x="25" y="0"/>
                  <a:chExt cx="435" cy="338"/>
                </a:xfrm>
              </p:grpSpPr>
              <p:sp>
                <p:nvSpPr>
                  <p:cNvPr id="58" name="íSḻïḑé">
                    <a:extLst>
                      <a:ext uri="{FF2B5EF4-FFF2-40B4-BE49-F238E27FC236}">
                        <a16:creationId xmlns:a16="http://schemas.microsoft.com/office/drawing/2014/main" id="{B6A4CB21-777F-4E9E-BF70-793532B8B57D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448" y="0"/>
                    <a:ext cx="12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506C74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      <a:noFill/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9" name="is1ïďé">
                    <a:extLst>
                      <a:ext uri="{FF2B5EF4-FFF2-40B4-BE49-F238E27FC236}">
                        <a16:creationId xmlns:a16="http://schemas.microsoft.com/office/drawing/2014/main" id="{E025BAFB-770D-4866-9D2E-818A16452E04}"/>
                      </a:ext>
                    </a:extLst>
                  </p:cNvPr>
                  <p:cNvSpPr/>
                  <p:nvPr/>
                </p:nvSpPr>
                <p:spPr bwMode="auto">
                  <a:xfrm rot="10800000" flipH="1">
                    <a:off x="25" y="29"/>
                    <a:ext cx="397" cy="30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75000"/>
                      </a:schemeClr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>
                        <a:noFill/>
                      </a14:hiddenFill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57" name="ïšḷíḑe">
                  <a:extLst>
                    <a:ext uri="{FF2B5EF4-FFF2-40B4-BE49-F238E27FC236}">
                      <a16:creationId xmlns:a16="http://schemas.microsoft.com/office/drawing/2014/main" id="{6A31DCB1-4F96-44F6-9CFA-89760585AB82}"/>
                    </a:ext>
                  </a:extLst>
                </p:cNvPr>
                <p:cNvSpPr/>
                <p:nvPr/>
              </p:nvSpPr>
              <p:spPr bwMode="auto">
                <a:xfrm>
                  <a:off x="5755426" y="6446768"/>
                  <a:ext cx="99510" cy="99510"/>
                </a:xfrm>
                <a:custGeom>
                  <a:avLst/>
                  <a:gdLst>
                    <a:gd name="T0" fmla="*/ 42125 w 21598"/>
                    <a:gd name="T1" fmla="*/ 21062 h 21598"/>
                    <a:gd name="T2" fmla="*/ 40521 w 21598"/>
                    <a:gd name="T3" fmla="*/ 13001 h 21598"/>
                    <a:gd name="T4" fmla="*/ 35956 w 21598"/>
                    <a:gd name="T5" fmla="*/ 6169 h 21598"/>
                    <a:gd name="T6" fmla="*/ 29124 w 21598"/>
                    <a:gd name="T7" fmla="*/ 1603 h 21598"/>
                    <a:gd name="T8" fmla="*/ 21062 w 21598"/>
                    <a:gd name="T9" fmla="*/ 0 h 21598"/>
                    <a:gd name="T10" fmla="*/ 13001 w 21598"/>
                    <a:gd name="T11" fmla="*/ 1603 h 21598"/>
                    <a:gd name="T12" fmla="*/ 6169 w 21598"/>
                    <a:gd name="T13" fmla="*/ 6169 h 21598"/>
                    <a:gd name="T14" fmla="*/ 1603 w 21598"/>
                    <a:gd name="T15" fmla="*/ 13001 h 21598"/>
                    <a:gd name="T16" fmla="*/ 0 w 21598"/>
                    <a:gd name="T17" fmla="*/ 21062 h 21598"/>
                    <a:gd name="T18" fmla="*/ 1603 w 21598"/>
                    <a:gd name="T19" fmla="*/ 29124 h 21598"/>
                    <a:gd name="T20" fmla="*/ 6169 w 21598"/>
                    <a:gd name="T21" fmla="*/ 35956 h 21598"/>
                    <a:gd name="T22" fmla="*/ 13001 w 21598"/>
                    <a:gd name="T23" fmla="*/ 40521 h 21598"/>
                    <a:gd name="T24" fmla="*/ 21062 w 21598"/>
                    <a:gd name="T25" fmla="*/ 42125 h 21598"/>
                    <a:gd name="T26" fmla="*/ 29124 w 21598"/>
                    <a:gd name="T27" fmla="*/ 40521 h 21598"/>
                    <a:gd name="T28" fmla="*/ 35956 w 21598"/>
                    <a:gd name="T29" fmla="*/ 35956 h 21598"/>
                    <a:gd name="T30" fmla="*/ 40521 w 21598"/>
                    <a:gd name="T31" fmla="*/ 29124 h 21598"/>
                    <a:gd name="T32" fmla="*/ 42125 w 21598"/>
                    <a:gd name="T33" fmla="*/ 21062 h 21598"/>
                    <a:gd name="T34" fmla="*/ 42125 w 21598"/>
                    <a:gd name="T35" fmla="*/ 21062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3" name="îslídè">
                <a:extLst>
                  <a:ext uri="{FF2B5EF4-FFF2-40B4-BE49-F238E27FC236}">
                    <a16:creationId xmlns:a16="http://schemas.microsoft.com/office/drawing/2014/main" id="{56F822C2-08AF-4268-A03B-9DE634D667F2}"/>
                  </a:ext>
                </a:extLst>
              </p:cNvPr>
              <p:cNvSpPr/>
              <p:nvPr/>
            </p:nvSpPr>
            <p:spPr bwMode="auto">
              <a:xfrm>
                <a:off x="9118205" y="1141765"/>
                <a:ext cx="2197794" cy="3806055"/>
              </a:xfrm>
              <a:custGeom>
                <a:avLst/>
                <a:gdLst>
                  <a:gd name="T0" fmla="*/ 25407013 w 21540"/>
                  <a:gd name="T1" fmla="*/ 75983820 h 21600"/>
                  <a:gd name="T2" fmla="*/ 0 w 21540"/>
                  <a:gd name="T3" fmla="*/ 58732685 h 21600"/>
                  <a:gd name="T4" fmla="*/ 128585 w 21540"/>
                  <a:gd name="T5" fmla="*/ 0 h 21600"/>
                  <a:gd name="T6" fmla="*/ 25407013 w 21540"/>
                  <a:gd name="T7" fmla="*/ 759838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6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şļïḋè">
                <a:extLst>
                  <a:ext uri="{FF2B5EF4-FFF2-40B4-BE49-F238E27FC236}">
                    <a16:creationId xmlns:a16="http://schemas.microsoft.com/office/drawing/2014/main" id="{9ED68257-65F2-40D4-A777-24AE9B65C7CE}"/>
                  </a:ext>
                </a:extLst>
              </p:cNvPr>
              <p:cNvSpPr/>
              <p:nvPr/>
            </p:nvSpPr>
            <p:spPr bwMode="auto">
              <a:xfrm>
                <a:off x="8740901" y="1896372"/>
                <a:ext cx="1829923" cy="3169353"/>
              </a:xfrm>
              <a:custGeom>
                <a:avLst/>
                <a:gdLst>
                  <a:gd name="T0" fmla="*/ 17613482 w 21540"/>
                  <a:gd name="T1" fmla="*/ 52688067 h 21600"/>
                  <a:gd name="T2" fmla="*/ 0 w 21540"/>
                  <a:gd name="T3" fmla="*/ 40725930 h 21600"/>
                  <a:gd name="T4" fmla="*/ 89133 w 21540"/>
                  <a:gd name="T5" fmla="*/ 0 h 21600"/>
                  <a:gd name="T6" fmla="*/ 17613482 w 21540"/>
                  <a:gd name="T7" fmla="*/ 526880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4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ş1ïḍè">
                <a:extLst>
                  <a:ext uri="{FF2B5EF4-FFF2-40B4-BE49-F238E27FC236}">
                    <a16:creationId xmlns:a16="http://schemas.microsoft.com/office/drawing/2014/main" id="{CE831EFA-BD2B-466E-B69D-C54FC3AC9E1F}"/>
                  </a:ext>
                </a:extLst>
              </p:cNvPr>
              <p:cNvSpPr/>
              <p:nvPr/>
            </p:nvSpPr>
            <p:spPr bwMode="auto">
              <a:xfrm>
                <a:off x="8401327" y="2688710"/>
                <a:ext cx="1466771" cy="2537367"/>
              </a:xfrm>
              <a:custGeom>
                <a:avLst/>
                <a:gdLst>
                  <a:gd name="T0" fmla="*/ 11316273 w 21540"/>
                  <a:gd name="T1" fmla="*/ 33770560 h 21600"/>
                  <a:gd name="T2" fmla="*/ 0 w 21540"/>
                  <a:gd name="T3" fmla="*/ 26103379 h 21600"/>
                  <a:gd name="T4" fmla="*/ 57256 w 21540"/>
                  <a:gd name="T5" fmla="*/ 0 h 21600"/>
                  <a:gd name="T6" fmla="*/ 11316273 w 21540"/>
                  <a:gd name="T7" fmla="*/ 3377056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7" y="2709"/>
                      <a:pt x="21600" y="12378"/>
                      <a:pt x="21540" y="2160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îşliḋê">
                <a:extLst>
                  <a:ext uri="{FF2B5EF4-FFF2-40B4-BE49-F238E27FC236}">
                    <a16:creationId xmlns:a16="http://schemas.microsoft.com/office/drawing/2014/main" id="{5512CB4A-3A2A-41FB-8DBB-BB260E58CEB2}"/>
                  </a:ext>
                </a:extLst>
              </p:cNvPr>
              <p:cNvSpPr/>
              <p:nvPr/>
            </p:nvSpPr>
            <p:spPr bwMode="auto">
              <a:xfrm>
                <a:off x="8024025" y="3443319"/>
                <a:ext cx="1098899" cy="1900670"/>
              </a:xfrm>
              <a:custGeom>
                <a:avLst/>
                <a:gdLst>
                  <a:gd name="T0" fmla="*/ 6351770 w 21540"/>
                  <a:gd name="T1" fmla="*/ 18948921 h 21600"/>
                  <a:gd name="T2" fmla="*/ 0 w 21540"/>
                  <a:gd name="T3" fmla="*/ 14645923 h 21600"/>
                  <a:gd name="T4" fmla="*/ 32146 w 21540"/>
                  <a:gd name="T5" fmla="*/ 0 h 21600"/>
                  <a:gd name="T6" fmla="*/ 6351770 w 21540"/>
                  <a:gd name="T7" fmla="*/ 18948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5"/>
                    </a:lnTo>
                    <a:lnTo>
                      <a:pt x="109" y="0"/>
                    </a:lnTo>
                    <a:cubicBezTo>
                      <a:pt x="12005" y="2709"/>
                      <a:pt x="21600" y="12380"/>
                      <a:pt x="21540" y="216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  <a:extLst>
                <a:ext uri="{91240B29-F687-4f45-9708-019B960494DF}">
                  <a14:hiddenLine xmlns="" xmlns:lc="http://schemas.openxmlformats.org/drawingml/2006/lockedCanvas" xmlns:a16="http://schemas.microsoft.com/office/drawing/2014/main" xmlns:a14="http://schemas.microsoft.com/office/drawing/2010/main" xmlns:p14="http://schemas.microsoft.com/office/powerpoint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$ľïďè">
                <a:extLst>
                  <a:ext uri="{FF2B5EF4-FFF2-40B4-BE49-F238E27FC236}">
                    <a16:creationId xmlns:a16="http://schemas.microsoft.com/office/drawing/2014/main" id="{0CB85386-CB8D-4AA8-9053-9A1C1FB9C75D}"/>
                  </a:ext>
                </a:extLst>
              </p:cNvPr>
              <p:cNvSpPr txBox="1"/>
              <p:nvPr/>
            </p:nvSpPr>
            <p:spPr>
              <a:xfrm>
                <a:off x="7849782" y="4320409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</a:rPr>
                  <a:t>Keyword</a:t>
                </a:r>
                <a:endParaRPr lang="zh-CN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íśļídé">
                <a:extLst>
                  <a:ext uri="{FF2B5EF4-FFF2-40B4-BE49-F238E27FC236}">
                    <a16:creationId xmlns:a16="http://schemas.microsoft.com/office/drawing/2014/main" id="{E0E3F3D2-EC7F-46B8-8D96-B53A18CAF670}"/>
                  </a:ext>
                </a:extLst>
              </p:cNvPr>
              <p:cNvSpPr txBox="1"/>
              <p:nvPr/>
            </p:nvSpPr>
            <p:spPr>
              <a:xfrm>
                <a:off x="8657082" y="3937447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</a:rPr>
                  <a:t>Keyword</a:t>
                </a:r>
                <a:endParaRPr lang="zh-CN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íšḻîdé">
                <a:extLst>
                  <a:ext uri="{FF2B5EF4-FFF2-40B4-BE49-F238E27FC236}">
                    <a16:creationId xmlns:a16="http://schemas.microsoft.com/office/drawing/2014/main" id="{EDE193EF-3BF5-4888-A35E-AF39A03F2703}"/>
                  </a:ext>
                </a:extLst>
              </p:cNvPr>
              <p:cNvSpPr txBox="1"/>
              <p:nvPr/>
            </p:nvSpPr>
            <p:spPr>
              <a:xfrm>
                <a:off x="9244128" y="3370263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</a:rPr>
                  <a:t>Keyword</a:t>
                </a:r>
                <a:endParaRPr lang="zh-CN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i$ḷïdê">
                <a:extLst>
                  <a:ext uri="{FF2B5EF4-FFF2-40B4-BE49-F238E27FC236}">
                    <a16:creationId xmlns:a16="http://schemas.microsoft.com/office/drawing/2014/main" id="{1F628FD3-8EFB-4C0E-A3B6-5829EA591F4D}"/>
                  </a:ext>
                </a:extLst>
              </p:cNvPr>
              <p:cNvSpPr txBox="1"/>
              <p:nvPr/>
            </p:nvSpPr>
            <p:spPr>
              <a:xfrm>
                <a:off x="9880304" y="2840162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</a:rPr>
                  <a:t>Keyword</a:t>
                </a:r>
                <a:endParaRPr lang="zh-CN" altLang="en-US" sz="11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1" name="ïślïḓê">
                <a:extLst>
                  <a:ext uri="{FF2B5EF4-FFF2-40B4-BE49-F238E27FC236}">
                    <a16:creationId xmlns:a16="http://schemas.microsoft.com/office/drawing/2014/main" id="{4EE24A43-0D67-42BE-AB08-50BD7D4A4CEE}"/>
                  </a:ext>
                </a:extLst>
              </p:cNvPr>
              <p:cNvGrpSpPr/>
              <p:nvPr/>
            </p:nvGrpSpPr>
            <p:grpSpPr>
              <a:xfrm>
                <a:off x="6614306" y="5311435"/>
                <a:ext cx="772566" cy="772566"/>
                <a:chOff x="5839622" y="2191652"/>
                <a:chExt cx="522378" cy="522378"/>
              </a:xfrm>
            </p:grpSpPr>
            <p:sp>
              <p:nvSpPr>
                <p:cNvPr id="52" name="îşľíďé">
                  <a:extLst>
                    <a:ext uri="{FF2B5EF4-FFF2-40B4-BE49-F238E27FC236}">
                      <a16:creationId xmlns:a16="http://schemas.microsoft.com/office/drawing/2014/main" id="{096DAD58-93BD-409A-BF0D-8578D668FB00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3" name="ïṥḻîdê">
                  <a:extLst>
                    <a:ext uri="{FF2B5EF4-FFF2-40B4-BE49-F238E27FC236}">
                      <a16:creationId xmlns:a16="http://schemas.microsoft.com/office/drawing/2014/main" id="{FAE91C3F-58B0-4116-AC14-D3F31DA11D3C}"/>
                    </a:ext>
                  </a:extLst>
                </p:cNvPr>
                <p:cNvSpPr/>
                <p:nvPr/>
              </p:nvSpPr>
              <p:spPr bwMode="auto">
                <a:xfrm>
                  <a:off x="5954522" y="2309403"/>
                  <a:ext cx="292579" cy="2868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37D1253-3760-4737-A54A-4EC85463B96C}"/>
                </a:ext>
              </a:extLst>
            </p:cNvPr>
            <p:cNvCxnSpPr>
              <a:cxnSpLocks/>
            </p:cNvCxnSpPr>
            <p:nvPr/>
          </p:nvCxnSpPr>
          <p:spPr>
            <a:xfrm>
              <a:off x="677333" y="2508575"/>
              <a:ext cx="6539607" cy="0"/>
            </a:xfrm>
            <a:prstGeom prst="line">
              <a:avLst/>
            </a:prstGeom>
            <a:ln w="9525" cap="rnd">
              <a:solidFill>
                <a:schemeClr val="tx1">
                  <a:lumMod val="75000"/>
                  <a:lumOff val="2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î$ḷíďé">
              <a:extLst>
                <a:ext uri="{FF2B5EF4-FFF2-40B4-BE49-F238E27FC236}">
                  <a16:creationId xmlns:a16="http://schemas.microsoft.com/office/drawing/2014/main" id="{9D81B2F6-F491-4D96-A94E-CADC091BD259}"/>
                </a:ext>
              </a:extLst>
            </p:cNvPr>
            <p:cNvGrpSpPr/>
            <p:nvPr/>
          </p:nvGrpSpPr>
          <p:grpSpPr>
            <a:xfrm>
              <a:off x="1566540" y="2964651"/>
              <a:ext cx="454830" cy="454831"/>
              <a:chOff x="5839622" y="2191652"/>
              <a:chExt cx="522378" cy="522378"/>
            </a:xfrm>
          </p:grpSpPr>
          <p:sp>
            <p:nvSpPr>
              <p:cNvPr id="40" name="ïS1iḍe">
                <a:extLst>
                  <a:ext uri="{FF2B5EF4-FFF2-40B4-BE49-F238E27FC236}">
                    <a16:creationId xmlns:a16="http://schemas.microsoft.com/office/drawing/2014/main" id="{618009AB-2C12-4159-89DF-90D89F841A81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1" name="îṡḻíḑè">
                <a:extLst>
                  <a:ext uri="{FF2B5EF4-FFF2-40B4-BE49-F238E27FC236}">
                    <a16:creationId xmlns:a16="http://schemas.microsoft.com/office/drawing/2014/main" id="{498A35C7-72C0-4B85-8FAB-24A01B452E45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1" name="îṧḷîḍè">
              <a:extLst>
                <a:ext uri="{FF2B5EF4-FFF2-40B4-BE49-F238E27FC236}">
                  <a16:creationId xmlns:a16="http://schemas.microsoft.com/office/drawing/2014/main" id="{671C0407-DA48-4D35-A842-67B3F7494165}"/>
                </a:ext>
              </a:extLst>
            </p:cNvPr>
            <p:cNvGrpSpPr/>
            <p:nvPr/>
          </p:nvGrpSpPr>
          <p:grpSpPr>
            <a:xfrm>
              <a:off x="696000" y="3559009"/>
              <a:ext cx="2195910" cy="962968"/>
              <a:chOff x="1420379" y="3521534"/>
              <a:chExt cx="2195910" cy="962968"/>
            </a:xfrm>
          </p:grpSpPr>
          <p:sp>
            <p:nvSpPr>
              <p:cNvPr id="38" name="îşḻîdê">
                <a:extLst>
                  <a:ext uri="{FF2B5EF4-FFF2-40B4-BE49-F238E27FC236}">
                    <a16:creationId xmlns:a16="http://schemas.microsoft.com/office/drawing/2014/main" id="{37F895A2-8CA5-434A-9DC8-34CDA5CDF6A4}"/>
                  </a:ext>
                </a:extLst>
              </p:cNvPr>
              <p:cNvSpPr/>
              <p:nvPr/>
            </p:nvSpPr>
            <p:spPr bwMode="auto">
              <a:xfrm>
                <a:off x="1420379" y="392710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39" name="ïṥ1íḋê">
                <a:extLst>
                  <a:ext uri="{FF2B5EF4-FFF2-40B4-BE49-F238E27FC236}">
                    <a16:creationId xmlns:a16="http://schemas.microsoft.com/office/drawing/2014/main" id="{8199FF6B-3E86-4EDB-8E9E-29CCFD8E6ED9}"/>
                  </a:ext>
                </a:extLst>
              </p:cNvPr>
              <p:cNvSpPr txBox="1"/>
              <p:nvPr/>
            </p:nvSpPr>
            <p:spPr bwMode="auto">
              <a:xfrm>
                <a:off x="1420379" y="3521534"/>
                <a:ext cx="2195910" cy="405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/>
              </a:bodyPr>
              <a:lstStyle/>
              <a:p>
                <a:pPr marL="0" marR="0" lvl="0" indent="0" algn="ctr" defTabSz="914377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Text here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íṩļïḍê">
              <a:extLst>
                <a:ext uri="{FF2B5EF4-FFF2-40B4-BE49-F238E27FC236}">
                  <a16:creationId xmlns:a16="http://schemas.microsoft.com/office/drawing/2014/main" id="{FECDB9BC-EA15-43BB-B490-108F0E747633}"/>
                </a:ext>
              </a:extLst>
            </p:cNvPr>
            <p:cNvGrpSpPr/>
            <p:nvPr/>
          </p:nvGrpSpPr>
          <p:grpSpPr>
            <a:xfrm>
              <a:off x="4505981" y="2964651"/>
              <a:ext cx="454830" cy="454831"/>
              <a:chOff x="5839622" y="2191652"/>
              <a:chExt cx="522378" cy="522378"/>
            </a:xfrm>
          </p:grpSpPr>
          <p:sp>
            <p:nvSpPr>
              <p:cNvPr id="36" name="ïsľïḍè">
                <a:extLst>
                  <a:ext uri="{FF2B5EF4-FFF2-40B4-BE49-F238E27FC236}">
                    <a16:creationId xmlns:a16="http://schemas.microsoft.com/office/drawing/2014/main" id="{3E77A9F8-2FB5-4589-BCBF-D518F8FAB288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7" name="îŝḷïḑê">
                <a:extLst>
                  <a:ext uri="{FF2B5EF4-FFF2-40B4-BE49-F238E27FC236}">
                    <a16:creationId xmlns:a16="http://schemas.microsoft.com/office/drawing/2014/main" id="{78C724F8-CE79-4519-899B-ADEB8BFCB23D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32B1A6D-7AB8-4797-B36A-066B8082707F}"/>
                </a:ext>
              </a:extLst>
            </p:cNvPr>
            <p:cNvCxnSpPr/>
            <p:nvPr/>
          </p:nvCxnSpPr>
          <p:spPr>
            <a:xfrm>
              <a:off x="816349" y="4850509"/>
              <a:ext cx="541465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i$lîḑé">
              <a:extLst>
                <a:ext uri="{FF2B5EF4-FFF2-40B4-BE49-F238E27FC236}">
                  <a16:creationId xmlns:a16="http://schemas.microsoft.com/office/drawing/2014/main" id="{7E7FB48C-DF40-453D-9ED4-F8E49368F35B}"/>
                </a:ext>
              </a:extLst>
            </p:cNvPr>
            <p:cNvGrpSpPr/>
            <p:nvPr/>
          </p:nvGrpSpPr>
          <p:grpSpPr>
            <a:xfrm>
              <a:off x="1566540" y="4611880"/>
              <a:ext cx="454830" cy="454831"/>
              <a:chOff x="5839622" y="2191652"/>
              <a:chExt cx="522378" cy="522378"/>
            </a:xfrm>
          </p:grpSpPr>
          <p:sp>
            <p:nvSpPr>
              <p:cNvPr id="34" name="íšḻïdé">
                <a:extLst>
                  <a:ext uri="{FF2B5EF4-FFF2-40B4-BE49-F238E27FC236}">
                    <a16:creationId xmlns:a16="http://schemas.microsoft.com/office/drawing/2014/main" id="{9EDA75C2-3FAC-488B-AB60-D5FB34AB47FD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5" name="i$ľïḓê">
                <a:extLst>
                  <a:ext uri="{FF2B5EF4-FFF2-40B4-BE49-F238E27FC236}">
                    <a16:creationId xmlns:a16="http://schemas.microsoft.com/office/drawing/2014/main" id="{707E0F47-9EB5-4776-B609-23D752EEF8B6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5" name="ïṣľiḑè">
              <a:extLst>
                <a:ext uri="{FF2B5EF4-FFF2-40B4-BE49-F238E27FC236}">
                  <a16:creationId xmlns:a16="http://schemas.microsoft.com/office/drawing/2014/main" id="{5C44DEE4-0E1C-4470-9E3E-039B0B6EFC67}"/>
                </a:ext>
              </a:extLst>
            </p:cNvPr>
            <p:cNvGrpSpPr/>
            <p:nvPr/>
          </p:nvGrpSpPr>
          <p:grpSpPr>
            <a:xfrm>
              <a:off x="4505981" y="4611880"/>
              <a:ext cx="454830" cy="454831"/>
              <a:chOff x="5839622" y="2191652"/>
              <a:chExt cx="522378" cy="522378"/>
            </a:xfrm>
          </p:grpSpPr>
          <p:sp>
            <p:nvSpPr>
              <p:cNvPr id="32" name="îśľïḑé">
                <a:extLst>
                  <a:ext uri="{FF2B5EF4-FFF2-40B4-BE49-F238E27FC236}">
                    <a16:creationId xmlns:a16="http://schemas.microsoft.com/office/drawing/2014/main" id="{656FAC3E-BE1D-40B1-AA11-2959244FE4CE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3" name="ïṥḻide">
                <a:extLst>
                  <a:ext uri="{FF2B5EF4-FFF2-40B4-BE49-F238E27FC236}">
                    <a16:creationId xmlns:a16="http://schemas.microsoft.com/office/drawing/2014/main" id="{AA8B5CCE-E2FE-48BB-A6FE-4908CFA277B5}"/>
                  </a:ext>
                </a:extLst>
              </p:cNvPr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F67813D-1095-4A8F-9D33-3A7CFF4A0881}"/>
                </a:ext>
              </a:extLst>
            </p:cNvPr>
            <p:cNvCxnSpPr/>
            <p:nvPr/>
          </p:nvCxnSpPr>
          <p:spPr>
            <a:xfrm>
              <a:off x="6231000" y="3203280"/>
              <a:ext cx="0" cy="164722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íṣlïḓé">
              <a:extLst>
                <a:ext uri="{FF2B5EF4-FFF2-40B4-BE49-F238E27FC236}">
                  <a16:creationId xmlns:a16="http://schemas.microsoft.com/office/drawing/2014/main" id="{3792A3E5-277B-4663-8AE1-0E551528380D}"/>
                </a:ext>
              </a:extLst>
            </p:cNvPr>
            <p:cNvGrpSpPr/>
            <p:nvPr/>
          </p:nvGrpSpPr>
          <p:grpSpPr>
            <a:xfrm>
              <a:off x="3187474" y="3059310"/>
              <a:ext cx="265512" cy="265512"/>
              <a:chOff x="6231000" y="1314000"/>
              <a:chExt cx="331725" cy="331725"/>
            </a:xfrm>
          </p:grpSpPr>
          <p:sp>
            <p:nvSpPr>
              <p:cNvPr id="30" name="îṧḻíḑê">
                <a:extLst>
                  <a:ext uri="{FF2B5EF4-FFF2-40B4-BE49-F238E27FC236}">
                    <a16:creationId xmlns:a16="http://schemas.microsoft.com/office/drawing/2014/main" id="{D259EF7F-5276-4A0C-A5A6-2FC52438D51B}"/>
                  </a:ext>
                </a:extLst>
              </p:cNvPr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îŝľide">
                <a:extLst>
                  <a:ext uri="{FF2B5EF4-FFF2-40B4-BE49-F238E27FC236}">
                    <a16:creationId xmlns:a16="http://schemas.microsoft.com/office/drawing/2014/main" id="{A5AA0221-E7F8-480F-90F9-2276E5E07886}"/>
                  </a:ext>
                </a:extLst>
              </p:cNvPr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8" name="ïšļidè">
              <a:extLst>
                <a:ext uri="{FF2B5EF4-FFF2-40B4-BE49-F238E27FC236}">
                  <a16:creationId xmlns:a16="http://schemas.microsoft.com/office/drawing/2014/main" id="{41FA5763-C252-4B09-8A03-BA1B961D6922}"/>
                </a:ext>
              </a:extLst>
            </p:cNvPr>
            <p:cNvGrpSpPr/>
            <p:nvPr/>
          </p:nvGrpSpPr>
          <p:grpSpPr>
            <a:xfrm rot="5400000">
              <a:off x="6084876" y="3906760"/>
              <a:ext cx="265512" cy="265510"/>
              <a:chOff x="6231000" y="1314000"/>
              <a:chExt cx="331725" cy="331725"/>
            </a:xfrm>
          </p:grpSpPr>
          <p:sp>
            <p:nvSpPr>
              <p:cNvPr id="28" name="isļíḍê">
                <a:extLst>
                  <a:ext uri="{FF2B5EF4-FFF2-40B4-BE49-F238E27FC236}">
                    <a16:creationId xmlns:a16="http://schemas.microsoft.com/office/drawing/2014/main" id="{B04CDE50-C06E-461D-B9A6-220053FCDC5C}"/>
                  </a:ext>
                </a:extLst>
              </p:cNvPr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îSľíḋe">
                <a:extLst>
                  <a:ext uri="{FF2B5EF4-FFF2-40B4-BE49-F238E27FC236}">
                    <a16:creationId xmlns:a16="http://schemas.microsoft.com/office/drawing/2014/main" id="{55E34519-8A3C-4EAD-B474-B55AAEF279A1}"/>
                  </a:ext>
                </a:extLst>
              </p:cNvPr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9" name="iśḷíḋè">
              <a:extLst>
                <a:ext uri="{FF2B5EF4-FFF2-40B4-BE49-F238E27FC236}">
                  <a16:creationId xmlns:a16="http://schemas.microsoft.com/office/drawing/2014/main" id="{D42937CF-3C74-4C65-B52F-49DC24EC090F}"/>
                </a:ext>
              </a:extLst>
            </p:cNvPr>
            <p:cNvGrpSpPr/>
            <p:nvPr/>
          </p:nvGrpSpPr>
          <p:grpSpPr>
            <a:xfrm flipH="1">
              <a:off x="3187474" y="4706539"/>
              <a:ext cx="265510" cy="265512"/>
              <a:chOff x="6231000" y="1314000"/>
              <a:chExt cx="331725" cy="331725"/>
            </a:xfrm>
          </p:grpSpPr>
          <p:sp>
            <p:nvSpPr>
              <p:cNvPr id="26" name="ïŝ1iḋe">
                <a:extLst>
                  <a:ext uri="{FF2B5EF4-FFF2-40B4-BE49-F238E27FC236}">
                    <a16:creationId xmlns:a16="http://schemas.microsoft.com/office/drawing/2014/main" id="{2CD875C2-2A3A-46C8-8314-CBA7B6C25578}"/>
                  </a:ext>
                </a:extLst>
              </p:cNvPr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iṡḷîdè">
                <a:extLst>
                  <a:ext uri="{FF2B5EF4-FFF2-40B4-BE49-F238E27FC236}">
                    <a16:creationId xmlns:a16="http://schemas.microsoft.com/office/drawing/2014/main" id="{47F61283-537A-4BDD-9ED0-23070F85E7EE}"/>
                  </a:ext>
                </a:extLst>
              </p:cNvPr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0" name="ïṣļîḋe">
              <a:extLst>
                <a:ext uri="{FF2B5EF4-FFF2-40B4-BE49-F238E27FC236}">
                  <a16:creationId xmlns:a16="http://schemas.microsoft.com/office/drawing/2014/main" id="{37F895A2-8CA5-434A-9DC8-34CDA5CDF6A4}"/>
                </a:ext>
              </a:extLst>
            </p:cNvPr>
            <p:cNvSpPr/>
            <p:nvPr/>
          </p:nvSpPr>
          <p:spPr bwMode="auto">
            <a:xfrm>
              <a:off x="3638433" y="3994398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/>
                <a:t>Copy paste fonts. Choose the only option to retain text.</a:t>
              </a:r>
            </a:p>
          </p:txBody>
        </p:sp>
        <p:sp>
          <p:nvSpPr>
            <p:cNvPr id="21" name="îṣ1íďè">
              <a:extLst>
                <a:ext uri="{FF2B5EF4-FFF2-40B4-BE49-F238E27FC236}">
                  <a16:creationId xmlns:a16="http://schemas.microsoft.com/office/drawing/2014/main" id="{8199FF6B-3E86-4EDB-8E9E-29CCFD8E6ED9}"/>
                </a:ext>
              </a:extLst>
            </p:cNvPr>
            <p:cNvSpPr txBox="1"/>
            <p:nvPr/>
          </p:nvSpPr>
          <p:spPr bwMode="auto">
            <a:xfrm>
              <a:off x="3638433" y="3588829"/>
              <a:ext cx="2195910" cy="40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" name="iślïḑe">
              <a:extLst>
                <a:ext uri="{FF2B5EF4-FFF2-40B4-BE49-F238E27FC236}">
                  <a16:creationId xmlns:a16="http://schemas.microsoft.com/office/drawing/2014/main" id="{37F895A2-8CA5-434A-9DC8-34CDA5CDF6A4}"/>
                </a:ext>
              </a:extLst>
            </p:cNvPr>
            <p:cNvSpPr/>
            <p:nvPr/>
          </p:nvSpPr>
          <p:spPr bwMode="auto">
            <a:xfrm>
              <a:off x="677485" y="5584012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3" name="ïśļîḍê">
              <a:extLst>
                <a:ext uri="{FF2B5EF4-FFF2-40B4-BE49-F238E27FC236}">
                  <a16:creationId xmlns:a16="http://schemas.microsoft.com/office/drawing/2014/main" id="{8199FF6B-3E86-4EDB-8E9E-29CCFD8E6ED9}"/>
                </a:ext>
              </a:extLst>
            </p:cNvPr>
            <p:cNvSpPr txBox="1"/>
            <p:nvPr/>
          </p:nvSpPr>
          <p:spPr bwMode="auto">
            <a:xfrm>
              <a:off x="677485" y="5178443"/>
              <a:ext cx="2195910" cy="40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4" name="ïṩļíďê">
              <a:extLst>
                <a:ext uri="{FF2B5EF4-FFF2-40B4-BE49-F238E27FC236}">
                  <a16:creationId xmlns:a16="http://schemas.microsoft.com/office/drawing/2014/main" id="{37F895A2-8CA5-434A-9DC8-34CDA5CDF6A4}"/>
                </a:ext>
              </a:extLst>
            </p:cNvPr>
            <p:cNvSpPr/>
            <p:nvPr/>
          </p:nvSpPr>
          <p:spPr bwMode="auto">
            <a:xfrm>
              <a:off x="3647935" y="5584012"/>
              <a:ext cx="2195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25" name="íśḻíḑé">
              <a:extLst>
                <a:ext uri="{FF2B5EF4-FFF2-40B4-BE49-F238E27FC236}">
                  <a16:creationId xmlns:a16="http://schemas.microsoft.com/office/drawing/2014/main" id="{8199FF6B-3E86-4EDB-8E9E-29CCFD8E6ED9}"/>
                </a:ext>
              </a:extLst>
            </p:cNvPr>
            <p:cNvSpPr txBox="1"/>
            <p:nvPr/>
          </p:nvSpPr>
          <p:spPr bwMode="auto">
            <a:xfrm>
              <a:off x="3647935" y="5178443"/>
              <a:ext cx="2195910" cy="40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marL="0" marR="0" lvl="0" indent="0" algn="ctr" defTabSz="914377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835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11AE4-BEF6-4553-8603-665BCBBA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C7F3B8-ACA9-4B1B-B98F-A9746C72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5" name="1ff425fa-a67e-4068-b902-2ff2cb6e0c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C47CFCD-3EE0-41AC-B4FB-39818079590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9069" y="1232958"/>
            <a:ext cx="10841427" cy="4841898"/>
            <a:chOff x="679069" y="1232958"/>
            <a:chExt cx="10841427" cy="4841898"/>
          </a:xfrm>
        </p:grpSpPr>
        <p:sp>
          <p:nvSpPr>
            <p:cNvPr id="6" name="îṡḷïďê">
              <a:extLst>
                <a:ext uri="{FF2B5EF4-FFF2-40B4-BE49-F238E27FC236}">
                  <a16:creationId xmlns:a16="http://schemas.microsoft.com/office/drawing/2014/main" id="{A080BBAE-8557-4F06-BB54-8776074324CC}"/>
                </a:ext>
              </a:extLst>
            </p:cNvPr>
            <p:cNvSpPr txBox="1"/>
            <p:nvPr/>
          </p:nvSpPr>
          <p:spPr>
            <a:xfrm>
              <a:off x="679069" y="1585184"/>
              <a:ext cx="2466008" cy="333702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algn="r"/>
              <a:r>
                <a:rPr lang="en-US" altLang="zh-CN" b="1" dirty="0"/>
                <a:t>Text Here</a:t>
              </a:r>
            </a:p>
          </p:txBody>
        </p:sp>
        <p:sp>
          <p:nvSpPr>
            <p:cNvPr id="7" name="ísḷiḋé">
              <a:extLst>
                <a:ext uri="{FF2B5EF4-FFF2-40B4-BE49-F238E27FC236}">
                  <a16:creationId xmlns:a16="http://schemas.microsoft.com/office/drawing/2014/main" id="{A362F5A9-B8CC-4BA7-8F1D-F82956B1550B}"/>
                </a:ext>
              </a:extLst>
            </p:cNvPr>
            <p:cNvSpPr txBox="1"/>
            <p:nvPr/>
          </p:nvSpPr>
          <p:spPr>
            <a:xfrm>
              <a:off x="679069" y="1918887"/>
              <a:ext cx="2466008" cy="48624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ïṡḻiḓé">
              <a:extLst>
                <a:ext uri="{FF2B5EF4-FFF2-40B4-BE49-F238E27FC236}">
                  <a16:creationId xmlns:a16="http://schemas.microsoft.com/office/drawing/2014/main" id="{CAC00DA4-A2FE-49DB-99A3-61DB8B4CCC89}"/>
                </a:ext>
              </a:extLst>
            </p:cNvPr>
            <p:cNvSpPr txBox="1"/>
            <p:nvPr/>
          </p:nvSpPr>
          <p:spPr>
            <a:xfrm>
              <a:off x="679069" y="3884273"/>
              <a:ext cx="2466008" cy="333702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marL="0" indent="0" algn="r">
                <a:buNone/>
              </a:pPr>
              <a:r>
                <a:rPr lang="en-US" b="1" dirty="0"/>
                <a:t>T</a:t>
              </a:r>
              <a:r>
                <a:rPr lang="en-US" altLang="zh-CN" b="1" dirty="0"/>
                <a:t>ext Here</a:t>
              </a:r>
              <a:endParaRPr lang="en-US" b="1" dirty="0"/>
            </a:p>
          </p:txBody>
        </p:sp>
        <p:sp>
          <p:nvSpPr>
            <p:cNvPr id="9" name="îṣḻíďe">
              <a:extLst>
                <a:ext uri="{FF2B5EF4-FFF2-40B4-BE49-F238E27FC236}">
                  <a16:creationId xmlns:a16="http://schemas.microsoft.com/office/drawing/2014/main" id="{F3022F35-5AA9-4CCC-A26C-DAB57C349F2C}"/>
                </a:ext>
              </a:extLst>
            </p:cNvPr>
            <p:cNvSpPr txBox="1"/>
            <p:nvPr/>
          </p:nvSpPr>
          <p:spPr>
            <a:xfrm>
              <a:off x="679069" y="4217974"/>
              <a:ext cx="2466008" cy="631137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ís1îďè">
              <a:extLst>
                <a:ext uri="{FF2B5EF4-FFF2-40B4-BE49-F238E27FC236}">
                  <a16:creationId xmlns:a16="http://schemas.microsoft.com/office/drawing/2014/main" id="{E2169815-BA39-4ABC-9591-7E7D140658EB}"/>
                </a:ext>
              </a:extLst>
            </p:cNvPr>
            <p:cNvSpPr txBox="1"/>
            <p:nvPr/>
          </p:nvSpPr>
          <p:spPr>
            <a:xfrm>
              <a:off x="9054496" y="4217974"/>
              <a:ext cx="2466000" cy="333702"/>
            </a:xfrm>
            <a:prstGeom prst="rect">
              <a:avLst/>
            </a:prstGeom>
          </p:spPr>
          <p:txBody>
            <a:bodyPr wrap="none" lIns="90000" tIns="46800" rIns="90000" bIns="46800">
              <a:noAutofit/>
            </a:bodyPr>
            <a:lstStyle/>
            <a:p>
              <a:r>
                <a:rPr lang="en-US" altLang="zh-CN" b="1" dirty="0"/>
                <a:t>Text Here</a:t>
              </a:r>
            </a:p>
          </p:txBody>
        </p:sp>
        <p:sp>
          <p:nvSpPr>
            <p:cNvPr id="11" name="išľidé">
              <a:extLst>
                <a:ext uri="{FF2B5EF4-FFF2-40B4-BE49-F238E27FC236}">
                  <a16:creationId xmlns:a16="http://schemas.microsoft.com/office/drawing/2014/main" id="{0C0DBC71-51F2-46AB-8DFD-6D672C5E230D}"/>
                </a:ext>
              </a:extLst>
            </p:cNvPr>
            <p:cNvSpPr txBox="1"/>
            <p:nvPr/>
          </p:nvSpPr>
          <p:spPr>
            <a:xfrm>
              <a:off x="9054496" y="4551676"/>
              <a:ext cx="2466000" cy="520211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ísḻîďè">
              <a:extLst>
                <a:ext uri="{FF2B5EF4-FFF2-40B4-BE49-F238E27FC236}">
                  <a16:creationId xmlns:a16="http://schemas.microsoft.com/office/drawing/2014/main" id="{C357D003-0001-40A4-9A0E-C3AA38363C04}"/>
                </a:ext>
              </a:extLst>
            </p:cNvPr>
            <p:cNvSpPr txBox="1"/>
            <p:nvPr/>
          </p:nvSpPr>
          <p:spPr>
            <a:xfrm>
              <a:off x="9054496" y="1742149"/>
              <a:ext cx="2466000" cy="333702"/>
            </a:xfrm>
            <a:prstGeom prst="rect">
              <a:avLst/>
            </a:prstGeom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r>
                <a:rPr lang="en-US" altLang="zh-CN" b="1" dirty="0"/>
                <a:t>Text Here</a:t>
              </a:r>
            </a:p>
          </p:txBody>
        </p:sp>
        <p:sp>
          <p:nvSpPr>
            <p:cNvPr id="13" name="iṧḻídè">
              <a:extLst>
                <a:ext uri="{FF2B5EF4-FFF2-40B4-BE49-F238E27FC236}">
                  <a16:creationId xmlns:a16="http://schemas.microsoft.com/office/drawing/2014/main" id="{2A3388AC-ECB2-483F-9B89-1A3DF0D4983F}"/>
                </a:ext>
              </a:extLst>
            </p:cNvPr>
            <p:cNvSpPr txBox="1"/>
            <p:nvPr/>
          </p:nvSpPr>
          <p:spPr>
            <a:xfrm>
              <a:off x="9054496" y="2075851"/>
              <a:ext cx="2466000" cy="527826"/>
            </a:xfrm>
            <a:prstGeom prst="rect">
              <a:avLst/>
            </a:prstGeom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grpSp>
          <p:nvGrpSpPr>
            <p:cNvPr id="14" name="ïşlîďê">
              <a:extLst>
                <a:ext uri="{FF2B5EF4-FFF2-40B4-BE49-F238E27FC236}">
                  <a16:creationId xmlns:a16="http://schemas.microsoft.com/office/drawing/2014/main" id="{68FF6301-6F1A-4B18-8C4E-289965D475F2}"/>
                </a:ext>
              </a:extLst>
            </p:cNvPr>
            <p:cNvGrpSpPr/>
            <p:nvPr/>
          </p:nvGrpSpPr>
          <p:grpSpPr>
            <a:xfrm>
              <a:off x="3674601" y="1232958"/>
              <a:ext cx="4842799" cy="4841898"/>
              <a:chOff x="3666349" y="1219203"/>
              <a:chExt cx="4842799" cy="4841898"/>
            </a:xfrm>
          </p:grpSpPr>
          <p:sp>
            <p:nvSpPr>
              <p:cNvPr id="19" name="îṧḻíḋe">
                <a:extLst>
                  <a:ext uri="{FF2B5EF4-FFF2-40B4-BE49-F238E27FC236}">
                    <a16:creationId xmlns:a16="http://schemas.microsoft.com/office/drawing/2014/main" id="{EC089815-93D7-4F1D-8935-CD21DB6E5E5F}"/>
                  </a:ext>
                </a:extLst>
              </p:cNvPr>
              <p:cNvSpPr/>
              <p:nvPr/>
            </p:nvSpPr>
            <p:spPr bwMode="auto">
              <a:xfrm rot="19397468">
                <a:off x="4271965" y="1219203"/>
                <a:ext cx="2473570" cy="250896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$ľïḑé">
                <a:extLst>
                  <a:ext uri="{FF2B5EF4-FFF2-40B4-BE49-F238E27FC236}">
                    <a16:creationId xmlns:a16="http://schemas.microsoft.com/office/drawing/2014/main" id="{D3F38BAA-F2C2-4C90-8AB6-3DAE57CE22F6}"/>
                  </a:ext>
                </a:extLst>
              </p:cNvPr>
              <p:cNvSpPr txBox="1"/>
              <p:nvPr/>
            </p:nvSpPr>
            <p:spPr>
              <a:xfrm>
                <a:off x="5159937" y="1965853"/>
                <a:ext cx="697627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6000" b="1" dirty="0">
                    <a:solidFill>
                      <a:srgbClr val="FFFFFF"/>
                    </a:solidFill>
                  </a:rPr>
                  <a:t>S</a:t>
                </a:r>
              </a:p>
            </p:txBody>
          </p:sp>
          <p:sp>
            <p:nvSpPr>
              <p:cNvPr id="21" name="ïšlídè">
                <a:extLst>
                  <a:ext uri="{FF2B5EF4-FFF2-40B4-BE49-F238E27FC236}">
                    <a16:creationId xmlns:a16="http://schemas.microsoft.com/office/drawing/2014/main" id="{FCE39BFE-330C-45F0-B9E4-554A3C94348B}"/>
                  </a:ext>
                </a:extLst>
              </p:cNvPr>
              <p:cNvSpPr/>
              <p:nvPr/>
            </p:nvSpPr>
            <p:spPr bwMode="auto">
              <a:xfrm rot="3202081">
                <a:off x="6017879" y="1803638"/>
                <a:ext cx="2473249" cy="2509288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ŝľiḑé">
                <a:extLst>
                  <a:ext uri="{FF2B5EF4-FFF2-40B4-BE49-F238E27FC236}">
                    <a16:creationId xmlns:a16="http://schemas.microsoft.com/office/drawing/2014/main" id="{11EEB32E-BEF3-47D3-8602-C9A8795D5E7E}"/>
                  </a:ext>
                </a:extLst>
              </p:cNvPr>
              <p:cNvSpPr txBox="1"/>
              <p:nvPr/>
            </p:nvSpPr>
            <p:spPr>
              <a:xfrm>
                <a:off x="6799090" y="2550451"/>
                <a:ext cx="910827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FFFF"/>
                    </a:solidFill>
                  </a:rPr>
                  <a:t>W</a:t>
                </a:r>
              </a:p>
            </p:txBody>
          </p:sp>
          <p:sp>
            <p:nvSpPr>
              <p:cNvPr id="23" name="îSḷîḋe">
                <a:extLst>
                  <a:ext uri="{FF2B5EF4-FFF2-40B4-BE49-F238E27FC236}">
                    <a16:creationId xmlns:a16="http://schemas.microsoft.com/office/drawing/2014/main" id="{2FEE877C-9A29-4F22-A939-C8C2125C1444}"/>
                  </a:ext>
                </a:extLst>
              </p:cNvPr>
              <p:cNvSpPr/>
              <p:nvPr/>
            </p:nvSpPr>
            <p:spPr bwMode="auto">
              <a:xfrm rot="8579122">
                <a:off x="5429041" y="3552139"/>
                <a:ext cx="2473570" cy="250896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š1îde">
                <a:extLst>
                  <a:ext uri="{FF2B5EF4-FFF2-40B4-BE49-F238E27FC236}">
                    <a16:creationId xmlns:a16="http://schemas.microsoft.com/office/drawing/2014/main" id="{2AB581A1-F0FD-4E7B-8DD9-1FD4E2802D21}"/>
                  </a:ext>
                </a:extLst>
              </p:cNvPr>
              <p:cNvSpPr txBox="1"/>
              <p:nvPr/>
            </p:nvSpPr>
            <p:spPr>
              <a:xfrm>
                <a:off x="6274533" y="4298789"/>
                <a:ext cx="782586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FFFF"/>
                    </a:solidFill>
                  </a:rPr>
                  <a:t>O</a:t>
                </a:r>
              </a:p>
            </p:txBody>
          </p:sp>
          <p:sp>
            <p:nvSpPr>
              <p:cNvPr id="25" name="îŝļíḑê">
                <a:extLst>
                  <a:ext uri="{FF2B5EF4-FFF2-40B4-BE49-F238E27FC236}">
                    <a16:creationId xmlns:a16="http://schemas.microsoft.com/office/drawing/2014/main" id="{3CE6586B-5D76-423B-A2D1-FCCEB463B702}"/>
                  </a:ext>
                </a:extLst>
              </p:cNvPr>
              <p:cNvSpPr/>
              <p:nvPr/>
            </p:nvSpPr>
            <p:spPr bwMode="auto">
              <a:xfrm rot="13978264">
                <a:off x="3684368" y="2979649"/>
                <a:ext cx="2473249" cy="2509288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ŝļiḓe">
                <a:extLst>
                  <a:ext uri="{FF2B5EF4-FFF2-40B4-BE49-F238E27FC236}">
                    <a16:creationId xmlns:a16="http://schemas.microsoft.com/office/drawing/2014/main" id="{33E0B8F2-6CCE-424E-9C5C-8DB1977921FC}"/>
                  </a:ext>
                </a:extLst>
              </p:cNvPr>
              <p:cNvSpPr txBox="1"/>
              <p:nvPr/>
            </p:nvSpPr>
            <p:spPr>
              <a:xfrm>
                <a:off x="4593820" y="3726462"/>
                <a:ext cx="654345" cy="101566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6000" b="1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</p:grpSp>
        <p:sp>
          <p:nvSpPr>
            <p:cNvPr id="15" name="iṧḷîḋè">
              <a:extLst>
                <a:ext uri="{FF2B5EF4-FFF2-40B4-BE49-F238E27FC236}">
                  <a16:creationId xmlns:a16="http://schemas.microsoft.com/office/drawing/2014/main" id="{76A6A5FD-1825-45CD-A917-0A2D84B65829}"/>
                </a:ext>
              </a:extLst>
            </p:cNvPr>
            <p:cNvSpPr/>
            <p:nvPr/>
          </p:nvSpPr>
          <p:spPr bwMode="auto">
            <a:xfrm>
              <a:off x="3174652" y="1719000"/>
              <a:ext cx="389106" cy="391232"/>
            </a:xfrm>
            <a:custGeom>
              <a:avLst/>
              <a:gdLst>
                <a:gd name="T0" fmla="*/ 180 w 270"/>
                <a:gd name="T1" fmla="*/ 136 h 271"/>
                <a:gd name="T2" fmla="*/ 167 w 270"/>
                <a:gd name="T3" fmla="*/ 167 h 271"/>
                <a:gd name="T4" fmla="*/ 135 w 270"/>
                <a:gd name="T5" fmla="*/ 181 h 271"/>
                <a:gd name="T6" fmla="*/ 103 w 270"/>
                <a:gd name="T7" fmla="*/ 167 h 271"/>
                <a:gd name="T8" fmla="*/ 90 w 270"/>
                <a:gd name="T9" fmla="*/ 136 h 271"/>
                <a:gd name="T10" fmla="*/ 103 w 270"/>
                <a:gd name="T11" fmla="*/ 104 h 271"/>
                <a:gd name="T12" fmla="*/ 135 w 270"/>
                <a:gd name="T13" fmla="*/ 90 h 271"/>
                <a:gd name="T14" fmla="*/ 167 w 270"/>
                <a:gd name="T15" fmla="*/ 104 h 271"/>
                <a:gd name="T16" fmla="*/ 180 w 270"/>
                <a:gd name="T17" fmla="*/ 136 h 271"/>
                <a:gd name="T18" fmla="*/ 203 w 270"/>
                <a:gd name="T19" fmla="*/ 136 h 271"/>
                <a:gd name="T20" fmla="*/ 183 w 270"/>
                <a:gd name="T21" fmla="*/ 88 h 271"/>
                <a:gd name="T22" fmla="*/ 135 w 270"/>
                <a:gd name="T23" fmla="*/ 68 h 271"/>
                <a:gd name="T24" fmla="*/ 87 w 270"/>
                <a:gd name="T25" fmla="*/ 88 h 271"/>
                <a:gd name="T26" fmla="*/ 68 w 270"/>
                <a:gd name="T27" fmla="*/ 136 h 271"/>
                <a:gd name="T28" fmla="*/ 87 w 270"/>
                <a:gd name="T29" fmla="*/ 183 h 271"/>
                <a:gd name="T30" fmla="*/ 135 w 270"/>
                <a:gd name="T31" fmla="*/ 203 h 271"/>
                <a:gd name="T32" fmla="*/ 183 w 270"/>
                <a:gd name="T33" fmla="*/ 183 h 271"/>
                <a:gd name="T34" fmla="*/ 203 w 270"/>
                <a:gd name="T35" fmla="*/ 136 h 271"/>
                <a:gd name="T36" fmla="*/ 225 w 270"/>
                <a:gd name="T37" fmla="*/ 136 h 271"/>
                <a:gd name="T38" fmla="*/ 199 w 270"/>
                <a:gd name="T39" fmla="*/ 199 h 271"/>
                <a:gd name="T40" fmla="*/ 135 w 270"/>
                <a:gd name="T41" fmla="*/ 226 h 271"/>
                <a:gd name="T42" fmla="*/ 72 w 270"/>
                <a:gd name="T43" fmla="*/ 199 h 271"/>
                <a:gd name="T44" fmla="*/ 45 w 270"/>
                <a:gd name="T45" fmla="*/ 136 h 271"/>
                <a:gd name="T46" fmla="*/ 72 w 270"/>
                <a:gd name="T47" fmla="*/ 72 h 271"/>
                <a:gd name="T48" fmla="*/ 135 w 270"/>
                <a:gd name="T49" fmla="*/ 45 h 271"/>
                <a:gd name="T50" fmla="*/ 199 w 270"/>
                <a:gd name="T51" fmla="*/ 72 h 271"/>
                <a:gd name="T52" fmla="*/ 225 w 270"/>
                <a:gd name="T53" fmla="*/ 136 h 271"/>
                <a:gd name="T54" fmla="*/ 248 w 270"/>
                <a:gd name="T55" fmla="*/ 136 h 271"/>
                <a:gd name="T56" fmla="*/ 239 w 270"/>
                <a:gd name="T57" fmla="*/ 92 h 271"/>
                <a:gd name="T58" fmla="*/ 215 w 270"/>
                <a:gd name="T59" fmla="*/ 56 h 271"/>
                <a:gd name="T60" fmla="*/ 179 w 270"/>
                <a:gd name="T61" fmla="*/ 32 h 271"/>
                <a:gd name="T62" fmla="*/ 135 w 270"/>
                <a:gd name="T63" fmla="*/ 23 h 271"/>
                <a:gd name="T64" fmla="*/ 91 w 270"/>
                <a:gd name="T65" fmla="*/ 32 h 271"/>
                <a:gd name="T66" fmla="*/ 56 w 270"/>
                <a:gd name="T67" fmla="*/ 56 h 271"/>
                <a:gd name="T68" fmla="*/ 32 w 270"/>
                <a:gd name="T69" fmla="*/ 92 h 271"/>
                <a:gd name="T70" fmla="*/ 23 w 270"/>
                <a:gd name="T71" fmla="*/ 136 h 271"/>
                <a:gd name="T72" fmla="*/ 32 w 270"/>
                <a:gd name="T73" fmla="*/ 179 h 271"/>
                <a:gd name="T74" fmla="*/ 56 w 270"/>
                <a:gd name="T75" fmla="*/ 215 h 271"/>
                <a:gd name="T76" fmla="*/ 91 w 270"/>
                <a:gd name="T77" fmla="*/ 239 h 271"/>
                <a:gd name="T78" fmla="*/ 135 w 270"/>
                <a:gd name="T79" fmla="*/ 248 h 271"/>
                <a:gd name="T80" fmla="*/ 179 w 270"/>
                <a:gd name="T81" fmla="*/ 239 h 271"/>
                <a:gd name="T82" fmla="*/ 215 w 270"/>
                <a:gd name="T83" fmla="*/ 215 h 271"/>
                <a:gd name="T84" fmla="*/ 239 w 270"/>
                <a:gd name="T85" fmla="*/ 179 h 271"/>
                <a:gd name="T86" fmla="*/ 248 w 270"/>
                <a:gd name="T87" fmla="*/ 136 h 271"/>
                <a:gd name="T88" fmla="*/ 270 w 270"/>
                <a:gd name="T89" fmla="*/ 136 h 271"/>
                <a:gd name="T90" fmla="*/ 252 w 270"/>
                <a:gd name="T91" fmla="*/ 203 h 271"/>
                <a:gd name="T92" fmla="*/ 203 w 270"/>
                <a:gd name="T93" fmla="*/ 253 h 271"/>
                <a:gd name="T94" fmla="*/ 135 w 270"/>
                <a:gd name="T95" fmla="*/ 271 h 271"/>
                <a:gd name="T96" fmla="*/ 67 w 270"/>
                <a:gd name="T97" fmla="*/ 253 h 271"/>
                <a:gd name="T98" fmla="*/ 18 w 270"/>
                <a:gd name="T99" fmla="*/ 203 h 271"/>
                <a:gd name="T100" fmla="*/ 0 w 270"/>
                <a:gd name="T101" fmla="*/ 136 h 271"/>
                <a:gd name="T102" fmla="*/ 18 w 270"/>
                <a:gd name="T103" fmla="*/ 68 h 271"/>
                <a:gd name="T104" fmla="*/ 67 w 270"/>
                <a:gd name="T105" fmla="*/ 19 h 271"/>
                <a:gd name="T106" fmla="*/ 135 w 270"/>
                <a:gd name="T107" fmla="*/ 0 h 271"/>
                <a:gd name="T108" fmla="*/ 203 w 270"/>
                <a:gd name="T109" fmla="*/ 19 h 271"/>
                <a:gd name="T110" fmla="*/ 252 w 270"/>
                <a:gd name="T111" fmla="*/ 68 h 271"/>
                <a:gd name="T112" fmla="*/ 270 w 270"/>
                <a:gd name="T113" fmla="*/ 13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" h="271">
                  <a:moveTo>
                    <a:pt x="180" y="136"/>
                  </a:moveTo>
                  <a:cubicBezTo>
                    <a:pt x="180" y="148"/>
                    <a:pt x="176" y="159"/>
                    <a:pt x="167" y="167"/>
                  </a:cubicBezTo>
                  <a:cubicBezTo>
                    <a:pt x="158" y="176"/>
                    <a:pt x="148" y="181"/>
                    <a:pt x="135" y="181"/>
                  </a:cubicBezTo>
                  <a:cubicBezTo>
                    <a:pt x="123" y="181"/>
                    <a:pt x="112" y="176"/>
                    <a:pt x="103" y="167"/>
                  </a:cubicBezTo>
                  <a:cubicBezTo>
                    <a:pt x="95" y="159"/>
                    <a:pt x="90" y="148"/>
                    <a:pt x="90" y="136"/>
                  </a:cubicBezTo>
                  <a:cubicBezTo>
                    <a:pt x="90" y="123"/>
                    <a:pt x="95" y="113"/>
                    <a:pt x="103" y="104"/>
                  </a:cubicBezTo>
                  <a:cubicBezTo>
                    <a:pt x="112" y="95"/>
                    <a:pt x="123" y="90"/>
                    <a:pt x="135" y="90"/>
                  </a:cubicBezTo>
                  <a:cubicBezTo>
                    <a:pt x="148" y="90"/>
                    <a:pt x="158" y="95"/>
                    <a:pt x="167" y="104"/>
                  </a:cubicBezTo>
                  <a:cubicBezTo>
                    <a:pt x="176" y="113"/>
                    <a:pt x="180" y="123"/>
                    <a:pt x="180" y="136"/>
                  </a:cubicBezTo>
                  <a:close/>
                  <a:moveTo>
                    <a:pt x="203" y="136"/>
                  </a:moveTo>
                  <a:cubicBezTo>
                    <a:pt x="203" y="117"/>
                    <a:pt x="196" y="101"/>
                    <a:pt x="183" y="88"/>
                  </a:cubicBezTo>
                  <a:cubicBezTo>
                    <a:pt x="170" y="75"/>
                    <a:pt x="154" y="68"/>
                    <a:pt x="135" y="68"/>
                  </a:cubicBezTo>
                  <a:cubicBezTo>
                    <a:pt x="117" y="68"/>
                    <a:pt x="101" y="75"/>
                    <a:pt x="87" y="88"/>
                  </a:cubicBezTo>
                  <a:cubicBezTo>
                    <a:pt x="74" y="101"/>
                    <a:pt x="68" y="117"/>
                    <a:pt x="68" y="136"/>
                  </a:cubicBezTo>
                  <a:cubicBezTo>
                    <a:pt x="68" y="154"/>
                    <a:pt x="74" y="170"/>
                    <a:pt x="87" y="183"/>
                  </a:cubicBezTo>
                  <a:cubicBezTo>
                    <a:pt x="101" y="197"/>
                    <a:pt x="117" y="203"/>
                    <a:pt x="135" y="203"/>
                  </a:cubicBezTo>
                  <a:cubicBezTo>
                    <a:pt x="154" y="203"/>
                    <a:pt x="170" y="197"/>
                    <a:pt x="183" y="183"/>
                  </a:cubicBezTo>
                  <a:cubicBezTo>
                    <a:pt x="196" y="170"/>
                    <a:pt x="203" y="154"/>
                    <a:pt x="203" y="136"/>
                  </a:cubicBezTo>
                  <a:close/>
                  <a:moveTo>
                    <a:pt x="225" y="136"/>
                  </a:moveTo>
                  <a:cubicBezTo>
                    <a:pt x="225" y="160"/>
                    <a:pt x="217" y="182"/>
                    <a:pt x="199" y="199"/>
                  </a:cubicBezTo>
                  <a:cubicBezTo>
                    <a:pt x="181" y="217"/>
                    <a:pt x="160" y="226"/>
                    <a:pt x="135" y="226"/>
                  </a:cubicBezTo>
                  <a:cubicBezTo>
                    <a:pt x="110" y="226"/>
                    <a:pt x="89" y="217"/>
                    <a:pt x="72" y="199"/>
                  </a:cubicBezTo>
                  <a:cubicBezTo>
                    <a:pt x="54" y="182"/>
                    <a:pt x="45" y="160"/>
                    <a:pt x="45" y="136"/>
                  </a:cubicBezTo>
                  <a:cubicBezTo>
                    <a:pt x="45" y="111"/>
                    <a:pt x="54" y="89"/>
                    <a:pt x="72" y="72"/>
                  </a:cubicBezTo>
                  <a:cubicBezTo>
                    <a:pt x="89" y="54"/>
                    <a:pt x="110" y="45"/>
                    <a:pt x="135" y="45"/>
                  </a:cubicBezTo>
                  <a:cubicBezTo>
                    <a:pt x="160" y="45"/>
                    <a:pt x="181" y="54"/>
                    <a:pt x="199" y="72"/>
                  </a:cubicBezTo>
                  <a:cubicBezTo>
                    <a:pt x="217" y="89"/>
                    <a:pt x="225" y="111"/>
                    <a:pt x="225" y="136"/>
                  </a:cubicBezTo>
                  <a:close/>
                  <a:moveTo>
                    <a:pt x="248" y="136"/>
                  </a:moveTo>
                  <a:cubicBezTo>
                    <a:pt x="248" y="120"/>
                    <a:pt x="245" y="106"/>
                    <a:pt x="239" y="92"/>
                  </a:cubicBezTo>
                  <a:cubicBezTo>
                    <a:pt x="233" y="78"/>
                    <a:pt x="225" y="66"/>
                    <a:pt x="215" y="56"/>
                  </a:cubicBezTo>
                  <a:cubicBezTo>
                    <a:pt x="205" y="46"/>
                    <a:pt x="193" y="38"/>
                    <a:pt x="179" y="32"/>
                  </a:cubicBezTo>
                  <a:cubicBezTo>
                    <a:pt x="165" y="26"/>
                    <a:pt x="150" y="23"/>
                    <a:pt x="135" y="23"/>
                  </a:cubicBezTo>
                  <a:cubicBezTo>
                    <a:pt x="120" y="23"/>
                    <a:pt x="105" y="26"/>
                    <a:pt x="91" y="32"/>
                  </a:cubicBezTo>
                  <a:cubicBezTo>
                    <a:pt x="78" y="38"/>
                    <a:pt x="66" y="46"/>
                    <a:pt x="56" y="56"/>
                  </a:cubicBezTo>
                  <a:cubicBezTo>
                    <a:pt x="46" y="66"/>
                    <a:pt x="38" y="78"/>
                    <a:pt x="32" y="92"/>
                  </a:cubicBezTo>
                  <a:cubicBezTo>
                    <a:pt x="26" y="106"/>
                    <a:pt x="23" y="120"/>
                    <a:pt x="23" y="136"/>
                  </a:cubicBezTo>
                  <a:cubicBezTo>
                    <a:pt x="23" y="151"/>
                    <a:pt x="26" y="165"/>
                    <a:pt x="32" y="179"/>
                  </a:cubicBezTo>
                  <a:cubicBezTo>
                    <a:pt x="38" y="193"/>
                    <a:pt x="46" y="205"/>
                    <a:pt x="56" y="215"/>
                  </a:cubicBezTo>
                  <a:cubicBezTo>
                    <a:pt x="66" y="225"/>
                    <a:pt x="78" y="233"/>
                    <a:pt x="91" y="239"/>
                  </a:cubicBezTo>
                  <a:cubicBezTo>
                    <a:pt x="105" y="245"/>
                    <a:pt x="120" y="248"/>
                    <a:pt x="135" y="248"/>
                  </a:cubicBezTo>
                  <a:cubicBezTo>
                    <a:pt x="150" y="248"/>
                    <a:pt x="165" y="245"/>
                    <a:pt x="179" y="239"/>
                  </a:cubicBezTo>
                  <a:cubicBezTo>
                    <a:pt x="193" y="233"/>
                    <a:pt x="205" y="225"/>
                    <a:pt x="215" y="215"/>
                  </a:cubicBezTo>
                  <a:cubicBezTo>
                    <a:pt x="225" y="205"/>
                    <a:pt x="233" y="193"/>
                    <a:pt x="239" y="179"/>
                  </a:cubicBezTo>
                  <a:cubicBezTo>
                    <a:pt x="245" y="165"/>
                    <a:pt x="248" y="151"/>
                    <a:pt x="248" y="136"/>
                  </a:cubicBezTo>
                  <a:close/>
                  <a:moveTo>
                    <a:pt x="270" y="136"/>
                  </a:moveTo>
                  <a:cubicBezTo>
                    <a:pt x="270" y="160"/>
                    <a:pt x="264" y="183"/>
                    <a:pt x="252" y="203"/>
                  </a:cubicBezTo>
                  <a:cubicBezTo>
                    <a:pt x="240" y="224"/>
                    <a:pt x="224" y="241"/>
                    <a:pt x="203" y="253"/>
                  </a:cubicBezTo>
                  <a:cubicBezTo>
                    <a:pt x="182" y="265"/>
                    <a:pt x="160" y="271"/>
                    <a:pt x="135" y="271"/>
                  </a:cubicBezTo>
                  <a:cubicBezTo>
                    <a:pt x="111" y="271"/>
                    <a:pt x="88" y="265"/>
                    <a:pt x="67" y="253"/>
                  </a:cubicBezTo>
                  <a:cubicBezTo>
                    <a:pt x="47" y="241"/>
                    <a:pt x="30" y="224"/>
                    <a:pt x="18" y="203"/>
                  </a:cubicBezTo>
                  <a:cubicBezTo>
                    <a:pt x="6" y="183"/>
                    <a:pt x="0" y="160"/>
                    <a:pt x="0" y="136"/>
                  </a:cubicBezTo>
                  <a:cubicBezTo>
                    <a:pt x="0" y="111"/>
                    <a:pt x="6" y="88"/>
                    <a:pt x="18" y="68"/>
                  </a:cubicBezTo>
                  <a:cubicBezTo>
                    <a:pt x="30" y="47"/>
                    <a:pt x="47" y="31"/>
                    <a:pt x="67" y="19"/>
                  </a:cubicBezTo>
                  <a:cubicBezTo>
                    <a:pt x="88" y="6"/>
                    <a:pt x="111" y="0"/>
                    <a:pt x="135" y="0"/>
                  </a:cubicBezTo>
                  <a:cubicBezTo>
                    <a:pt x="160" y="0"/>
                    <a:pt x="182" y="6"/>
                    <a:pt x="203" y="19"/>
                  </a:cubicBezTo>
                  <a:cubicBezTo>
                    <a:pt x="224" y="31"/>
                    <a:pt x="240" y="47"/>
                    <a:pt x="252" y="68"/>
                  </a:cubicBezTo>
                  <a:cubicBezTo>
                    <a:pt x="264" y="88"/>
                    <a:pt x="270" y="111"/>
                    <a:pt x="270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ṡ1iďè">
              <a:extLst>
                <a:ext uri="{FF2B5EF4-FFF2-40B4-BE49-F238E27FC236}">
                  <a16:creationId xmlns:a16="http://schemas.microsoft.com/office/drawing/2014/main" id="{8AED32FB-B8C8-4D48-8E7F-ACEADABFD0D9}"/>
                </a:ext>
              </a:extLst>
            </p:cNvPr>
            <p:cNvSpPr/>
            <p:nvPr/>
          </p:nvSpPr>
          <p:spPr bwMode="auto">
            <a:xfrm>
              <a:off x="3174652" y="4014000"/>
              <a:ext cx="461399" cy="463524"/>
            </a:xfrm>
            <a:custGeom>
              <a:avLst/>
              <a:gdLst>
                <a:gd name="T0" fmla="*/ 96 w 320"/>
                <a:gd name="T1" fmla="*/ 99 h 320"/>
                <a:gd name="T2" fmla="*/ 53 w 320"/>
                <a:gd name="T3" fmla="*/ 122 h 320"/>
                <a:gd name="T4" fmla="*/ 30 w 320"/>
                <a:gd name="T5" fmla="*/ 165 h 320"/>
                <a:gd name="T6" fmla="*/ 41 w 320"/>
                <a:gd name="T7" fmla="*/ 172 h 320"/>
                <a:gd name="T8" fmla="*/ 69 w 320"/>
                <a:gd name="T9" fmla="*/ 138 h 320"/>
                <a:gd name="T10" fmla="*/ 102 w 320"/>
                <a:gd name="T11" fmla="*/ 114 h 320"/>
                <a:gd name="T12" fmla="*/ 270 w 320"/>
                <a:gd name="T13" fmla="*/ 42 h 320"/>
                <a:gd name="T14" fmla="*/ 234 w 320"/>
                <a:gd name="T15" fmla="*/ 93 h 320"/>
                <a:gd name="T16" fmla="*/ 250 w 320"/>
                <a:gd name="T17" fmla="*/ 114 h 320"/>
                <a:gd name="T18" fmla="*/ 235 w 320"/>
                <a:gd name="T19" fmla="*/ 133 h 320"/>
                <a:gd name="T20" fmla="*/ 241 w 320"/>
                <a:gd name="T21" fmla="*/ 243 h 320"/>
                <a:gd name="T22" fmla="*/ 174 w 320"/>
                <a:gd name="T23" fmla="*/ 310 h 320"/>
                <a:gd name="T24" fmla="*/ 77 w 320"/>
                <a:gd name="T25" fmla="*/ 310 h 320"/>
                <a:gd name="T26" fmla="*/ 10 w 320"/>
                <a:gd name="T27" fmla="*/ 243 h 320"/>
                <a:gd name="T28" fmla="*/ 10 w 320"/>
                <a:gd name="T29" fmla="*/ 146 h 320"/>
                <a:gd name="T30" fmla="*/ 77 w 320"/>
                <a:gd name="T31" fmla="*/ 79 h 320"/>
                <a:gd name="T32" fmla="*/ 187 w 320"/>
                <a:gd name="T33" fmla="*/ 85 h 320"/>
                <a:gd name="T34" fmla="*/ 206 w 320"/>
                <a:gd name="T35" fmla="*/ 70 h 320"/>
                <a:gd name="T36" fmla="*/ 226 w 320"/>
                <a:gd name="T37" fmla="*/ 85 h 320"/>
                <a:gd name="T38" fmla="*/ 271 w 320"/>
                <a:gd name="T39" fmla="*/ 32 h 320"/>
                <a:gd name="T40" fmla="*/ 263 w 320"/>
                <a:gd name="T41" fmla="*/ 32 h 320"/>
                <a:gd name="T42" fmla="*/ 245 w 320"/>
                <a:gd name="T43" fmla="*/ 12 h 320"/>
                <a:gd name="T44" fmla="*/ 251 w 320"/>
                <a:gd name="T45" fmla="*/ 6 h 320"/>
                <a:gd name="T46" fmla="*/ 271 w 320"/>
                <a:gd name="T47" fmla="*/ 24 h 320"/>
                <a:gd name="T48" fmla="*/ 271 w 320"/>
                <a:gd name="T49" fmla="*/ 32 h 320"/>
                <a:gd name="T50" fmla="*/ 308 w 320"/>
                <a:gd name="T51" fmla="*/ 75 h 320"/>
                <a:gd name="T52" fmla="*/ 288 w 320"/>
                <a:gd name="T53" fmla="*/ 57 h 320"/>
                <a:gd name="T54" fmla="*/ 288 w 320"/>
                <a:gd name="T55" fmla="*/ 49 h 320"/>
                <a:gd name="T56" fmla="*/ 296 w 320"/>
                <a:gd name="T57" fmla="*/ 49 h 320"/>
                <a:gd name="T58" fmla="*/ 314 w 320"/>
                <a:gd name="T59" fmla="*/ 69 h 320"/>
                <a:gd name="T60" fmla="*/ 320 w 320"/>
                <a:gd name="T61" fmla="*/ 40 h 320"/>
                <a:gd name="T62" fmla="*/ 314 w 320"/>
                <a:gd name="T63" fmla="*/ 46 h 320"/>
                <a:gd name="T64" fmla="*/ 293 w 320"/>
                <a:gd name="T65" fmla="*/ 44 h 320"/>
                <a:gd name="T66" fmla="*/ 293 w 320"/>
                <a:gd name="T67" fmla="*/ 36 h 320"/>
                <a:gd name="T68" fmla="*/ 314 w 320"/>
                <a:gd name="T69" fmla="*/ 35 h 320"/>
                <a:gd name="T70" fmla="*/ 320 w 320"/>
                <a:gd name="T71" fmla="*/ 40 h 320"/>
                <a:gd name="T72" fmla="*/ 285 w 320"/>
                <a:gd name="T73" fmla="*/ 23 h 320"/>
                <a:gd name="T74" fmla="*/ 280 w 320"/>
                <a:gd name="T75" fmla="*/ 29 h 320"/>
                <a:gd name="T76" fmla="*/ 274 w 320"/>
                <a:gd name="T77" fmla="*/ 23 h 320"/>
                <a:gd name="T78" fmla="*/ 275 w 320"/>
                <a:gd name="T79" fmla="*/ 2 h 320"/>
                <a:gd name="T80" fmla="*/ 284 w 320"/>
                <a:gd name="T81" fmla="*/ 2 h 320"/>
                <a:gd name="T82" fmla="*/ 312 w 320"/>
                <a:gd name="T83" fmla="*/ 16 h 320"/>
                <a:gd name="T84" fmla="*/ 292 w 320"/>
                <a:gd name="T85" fmla="*/ 34 h 320"/>
                <a:gd name="T86" fmla="*/ 286 w 320"/>
                <a:gd name="T87" fmla="*/ 28 h 320"/>
                <a:gd name="T88" fmla="*/ 304 w 320"/>
                <a:gd name="T89" fmla="*/ 8 h 320"/>
                <a:gd name="T90" fmla="*/ 312 w 320"/>
                <a:gd name="T91" fmla="*/ 8 h 320"/>
                <a:gd name="T92" fmla="*/ 312 w 320"/>
                <a:gd name="T93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" h="320">
                  <a:moveTo>
                    <a:pt x="102" y="105"/>
                  </a:moveTo>
                  <a:cubicBezTo>
                    <a:pt x="101" y="102"/>
                    <a:pt x="99" y="100"/>
                    <a:pt x="96" y="99"/>
                  </a:cubicBezTo>
                  <a:cubicBezTo>
                    <a:pt x="93" y="98"/>
                    <a:pt x="90" y="98"/>
                    <a:pt x="87" y="99"/>
                  </a:cubicBezTo>
                  <a:cubicBezTo>
                    <a:pt x="74" y="104"/>
                    <a:pt x="63" y="112"/>
                    <a:pt x="53" y="122"/>
                  </a:cubicBezTo>
                  <a:cubicBezTo>
                    <a:pt x="43" y="132"/>
                    <a:pt x="35" y="143"/>
                    <a:pt x="30" y="156"/>
                  </a:cubicBezTo>
                  <a:cubicBezTo>
                    <a:pt x="29" y="159"/>
                    <a:pt x="29" y="162"/>
                    <a:pt x="30" y="165"/>
                  </a:cubicBezTo>
                  <a:cubicBezTo>
                    <a:pt x="31" y="167"/>
                    <a:pt x="33" y="169"/>
                    <a:pt x="36" y="171"/>
                  </a:cubicBezTo>
                  <a:cubicBezTo>
                    <a:pt x="38" y="171"/>
                    <a:pt x="39" y="172"/>
                    <a:pt x="41" y="172"/>
                  </a:cubicBezTo>
                  <a:cubicBezTo>
                    <a:pt x="46" y="172"/>
                    <a:pt x="49" y="169"/>
                    <a:pt x="51" y="164"/>
                  </a:cubicBezTo>
                  <a:cubicBezTo>
                    <a:pt x="55" y="154"/>
                    <a:pt x="61" y="146"/>
                    <a:pt x="69" y="138"/>
                  </a:cubicBezTo>
                  <a:cubicBezTo>
                    <a:pt x="77" y="130"/>
                    <a:pt x="86" y="124"/>
                    <a:pt x="95" y="120"/>
                  </a:cubicBezTo>
                  <a:cubicBezTo>
                    <a:pt x="98" y="119"/>
                    <a:pt x="101" y="117"/>
                    <a:pt x="102" y="114"/>
                  </a:cubicBezTo>
                  <a:cubicBezTo>
                    <a:pt x="103" y="111"/>
                    <a:pt x="103" y="108"/>
                    <a:pt x="102" y="105"/>
                  </a:cubicBezTo>
                  <a:close/>
                  <a:moveTo>
                    <a:pt x="270" y="42"/>
                  </a:moveTo>
                  <a:cubicBezTo>
                    <a:pt x="278" y="50"/>
                    <a:pt x="278" y="50"/>
                    <a:pt x="278" y="50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9" y="108"/>
                    <a:pt x="250" y="111"/>
                    <a:pt x="250" y="114"/>
                  </a:cubicBezTo>
                  <a:cubicBezTo>
                    <a:pt x="250" y="117"/>
                    <a:pt x="249" y="120"/>
                    <a:pt x="247" y="122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46" y="152"/>
                    <a:pt x="251" y="173"/>
                    <a:pt x="251" y="194"/>
                  </a:cubicBezTo>
                  <a:cubicBezTo>
                    <a:pt x="251" y="211"/>
                    <a:pt x="248" y="228"/>
                    <a:pt x="241" y="243"/>
                  </a:cubicBezTo>
                  <a:cubicBezTo>
                    <a:pt x="235" y="259"/>
                    <a:pt x="226" y="272"/>
                    <a:pt x="214" y="283"/>
                  </a:cubicBezTo>
                  <a:cubicBezTo>
                    <a:pt x="203" y="295"/>
                    <a:pt x="190" y="303"/>
                    <a:pt x="174" y="310"/>
                  </a:cubicBezTo>
                  <a:cubicBezTo>
                    <a:pt x="159" y="317"/>
                    <a:pt x="142" y="320"/>
                    <a:pt x="125" y="320"/>
                  </a:cubicBezTo>
                  <a:cubicBezTo>
                    <a:pt x="108" y="320"/>
                    <a:pt x="92" y="317"/>
                    <a:pt x="77" y="310"/>
                  </a:cubicBezTo>
                  <a:cubicBezTo>
                    <a:pt x="61" y="303"/>
                    <a:pt x="48" y="295"/>
                    <a:pt x="37" y="283"/>
                  </a:cubicBezTo>
                  <a:cubicBezTo>
                    <a:pt x="25" y="272"/>
                    <a:pt x="16" y="259"/>
                    <a:pt x="10" y="243"/>
                  </a:cubicBezTo>
                  <a:cubicBezTo>
                    <a:pt x="3" y="228"/>
                    <a:pt x="0" y="211"/>
                    <a:pt x="0" y="194"/>
                  </a:cubicBezTo>
                  <a:cubicBezTo>
                    <a:pt x="0" y="177"/>
                    <a:pt x="3" y="161"/>
                    <a:pt x="10" y="146"/>
                  </a:cubicBezTo>
                  <a:cubicBezTo>
                    <a:pt x="16" y="130"/>
                    <a:pt x="25" y="117"/>
                    <a:pt x="37" y="105"/>
                  </a:cubicBezTo>
                  <a:cubicBezTo>
                    <a:pt x="48" y="94"/>
                    <a:pt x="61" y="85"/>
                    <a:pt x="77" y="79"/>
                  </a:cubicBezTo>
                  <a:cubicBezTo>
                    <a:pt x="92" y="72"/>
                    <a:pt x="108" y="69"/>
                    <a:pt x="125" y="69"/>
                  </a:cubicBezTo>
                  <a:cubicBezTo>
                    <a:pt x="147" y="69"/>
                    <a:pt x="167" y="74"/>
                    <a:pt x="187" y="85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200" y="71"/>
                    <a:pt x="203" y="70"/>
                    <a:pt x="206" y="70"/>
                  </a:cubicBezTo>
                  <a:cubicBezTo>
                    <a:pt x="209" y="70"/>
                    <a:pt x="212" y="71"/>
                    <a:pt x="214" y="73"/>
                  </a:cubicBezTo>
                  <a:cubicBezTo>
                    <a:pt x="226" y="85"/>
                    <a:pt x="226" y="85"/>
                    <a:pt x="226" y="85"/>
                  </a:cubicBezTo>
                  <a:lnTo>
                    <a:pt x="270" y="42"/>
                  </a:lnTo>
                  <a:close/>
                  <a:moveTo>
                    <a:pt x="271" y="32"/>
                  </a:moveTo>
                  <a:cubicBezTo>
                    <a:pt x="270" y="33"/>
                    <a:pt x="269" y="34"/>
                    <a:pt x="267" y="34"/>
                  </a:cubicBezTo>
                  <a:cubicBezTo>
                    <a:pt x="266" y="34"/>
                    <a:pt x="264" y="33"/>
                    <a:pt x="263" y="32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6" y="15"/>
                    <a:pt x="245" y="13"/>
                    <a:pt x="245" y="12"/>
                  </a:cubicBezTo>
                  <a:cubicBezTo>
                    <a:pt x="245" y="10"/>
                    <a:pt x="246" y="9"/>
                    <a:pt x="247" y="8"/>
                  </a:cubicBezTo>
                  <a:cubicBezTo>
                    <a:pt x="248" y="7"/>
                    <a:pt x="249" y="6"/>
                    <a:pt x="251" y="6"/>
                  </a:cubicBezTo>
                  <a:cubicBezTo>
                    <a:pt x="253" y="6"/>
                    <a:pt x="254" y="7"/>
                    <a:pt x="255" y="8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2" y="25"/>
                    <a:pt x="273" y="26"/>
                    <a:pt x="273" y="28"/>
                  </a:cubicBezTo>
                  <a:cubicBezTo>
                    <a:pt x="273" y="30"/>
                    <a:pt x="272" y="31"/>
                    <a:pt x="271" y="32"/>
                  </a:cubicBezTo>
                  <a:close/>
                  <a:moveTo>
                    <a:pt x="312" y="73"/>
                  </a:moveTo>
                  <a:cubicBezTo>
                    <a:pt x="311" y="74"/>
                    <a:pt x="310" y="75"/>
                    <a:pt x="308" y="75"/>
                  </a:cubicBezTo>
                  <a:cubicBezTo>
                    <a:pt x="307" y="75"/>
                    <a:pt x="305" y="74"/>
                    <a:pt x="304" y="73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6"/>
                    <a:pt x="286" y="54"/>
                    <a:pt x="286" y="53"/>
                  </a:cubicBezTo>
                  <a:cubicBezTo>
                    <a:pt x="286" y="51"/>
                    <a:pt x="287" y="50"/>
                    <a:pt x="288" y="49"/>
                  </a:cubicBezTo>
                  <a:cubicBezTo>
                    <a:pt x="289" y="47"/>
                    <a:pt x="290" y="47"/>
                    <a:pt x="292" y="47"/>
                  </a:cubicBezTo>
                  <a:cubicBezTo>
                    <a:pt x="294" y="47"/>
                    <a:pt x="295" y="47"/>
                    <a:pt x="296" y="49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3" y="66"/>
                    <a:pt x="314" y="67"/>
                    <a:pt x="314" y="69"/>
                  </a:cubicBezTo>
                  <a:cubicBezTo>
                    <a:pt x="314" y="70"/>
                    <a:pt x="313" y="72"/>
                    <a:pt x="312" y="73"/>
                  </a:cubicBezTo>
                  <a:close/>
                  <a:moveTo>
                    <a:pt x="320" y="40"/>
                  </a:moveTo>
                  <a:cubicBezTo>
                    <a:pt x="320" y="42"/>
                    <a:pt x="319" y="43"/>
                    <a:pt x="318" y="44"/>
                  </a:cubicBezTo>
                  <a:cubicBezTo>
                    <a:pt x="317" y="45"/>
                    <a:pt x="315" y="46"/>
                    <a:pt x="314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5" y="46"/>
                    <a:pt x="294" y="45"/>
                    <a:pt x="293" y="44"/>
                  </a:cubicBezTo>
                  <a:cubicBezTo>
                    <a:pt x="291" y="43"/>
                    <a:pt x="291" y="42"/>
                    <a:pt x="291" y="40"/>
                  </a:cubicBezTo>
                  <a:cubicBezTo>
                    <a:pt x="291" y="39"/>
                    <a:pt x="291" y="37"/>
                    <a:pt x="293" y="36"/>
                  </a:cubicBezTo>
                  <a:cubicBezTo>
                    <a:pt x="294" y="35"/>
                    <a:pt x="295" y="35"/>
                    <a:pt x="297" y="35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5" y="35"/>
                    <a:pt x="317" y="35"/>
                    <a:pt x="318" y="36"/>
                  </a:cubicBezTo>
                  <a:cubicBezTo>
                    <a:pt x="319" y="37"/>
                    <a:pt x="320" y="39"/>
                    <a:pt x="320" y="40"/>
                  </a:cubicBezTo>
                  <a:close/>
                  <a:moveTo>
                    <a:pt x="285" y="6"/>
                  </a:moveTo>
                  <a:cubicBezTo>
                    <a:pt x="285" y="23"/>
                    <a:pt x="285" y="23"/>
                    <a:pt x="285" y="23"/>
                  </a:cubicBezTo>
                  <a:cubicBezTo>
                    <a:pt x="285" y="25"/>
                    <a:pt x="285" y="26"/>
                    <a:pt x="284" y="27"/>
                  </a:cubicBezTo>
                  <a:cubicBezTo>
                    <a:pt x="283" y="28"/>
                    <a:pt x="281" y="29"/>
                    <a:pt x="280" y="29"/>
                  </a:cubicBezTo>
                  <a:cubicBezTo>
                    <a:pt x="278" y="29"/>
                    <a:pt x="277" y="28"/>
                    <a:pt x="275" y="27"/>
                  </a:cubicBezTo>
                  <a:cubicBezTo>
                    <a:pt x="274" y="26"/>
                    <a:pt x="274" y="25"/>
                    <a:pt x="274" y="23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4" y="4"/>
                    <a:pt x="274" y="3"/>
                    <a:pt x="275" y="2"/>
                  </a:cubicBezTo>
                  <a:cubicBezTo>
                    <a:pt x="277" y="1"/>
                    <a:pt x="278" y="0"/>
                    <a:pt x="280" y="0"/>
                  </a:cubicBezTo>
                  <a:cubicBezTo>
                    <a:pt x="281" y="0"/>
                    <a:pt x="283" y="1"/>
                    <a:pt x="284" y="2"/>
                  </a:cubicBezTo>
                  <a:cubicBezTo>
                    <a:pt x="285" y="3"/>
                    <a:pt x="285" y="4"/>
                    <a:pt x="285" y="6"/>
                  </a:cubicBezTo>
                  <a:close/>
                  <a:moveTo>
                    <a:pt x="312" y="16"/>
                  </a:moveTo>
                  <a:cubicBezTo>
                    <a:pt x="296" y="32"/>
                    <a:pt x="296" y="32"/>
                    <a:pt x="296" y="32"/>
                  </a:cubicBezTo>
                  <a:cubicBezTo>
                    <a:pt x="295" y="33"/>
                    <a:pt x="293" y="34"/>
                    <a:pt x="292" y="34"/>
                  </a:cubicBezTo>
                  <a:cubicBezTo>
                    <a:pt x="290" y="34"/>
                    <a:pt x="289" y="33"/>
                    <a:pt x="288" y="32"/>
                  </a:cubicBezTo>
                  <a:cubicBezTo>
                    <a:pt x="287" y="31"/>
                    <a:pt x="286" y="30"/>
                    <a:pt x="286" y="28"/>
                  </a:cubicBezTo>
                  <a:cubicBezTo>
                    <a:pt x="286" y="26"/>
                    <a:pt x="287" y="25"/>
                    <a:pt x="288" y="24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5" y="7"/>
                    <a:pt x="307" y="6"/>
                    <a:pt x="308" y="6"/>
                  </a:cubicBezTo>
                  <a:cubicBezTo>
                    <a:pt x="310" y="6"/>
                    <a:pt x="311" y="7"/>
                    <a:pt x="312" y="8"/>
                  </a:cubicBezTo>
                  <a:cubicBezTo>
                    <a:pt x="313" y="9"/>
                    <a:pt x="314" y="10"/>
                    <a:pt x="314" y="12"/>
                  </a:cubicBezTo>
                  <a:cubicBezTo>
                    <a:pt x="314" y="13"/>
                    <a:pt x="313" y="15"/>
                    <a:pt x="31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Sḻiḓé">
              <a:extLst>
                <a:ext uri="{FF2B5EF4-FFF2-40B4-BE49-F238E27FC236}">
                  <a16:creationId xmlns:a16="http://schemas.microsoft.com/office/drawing/2014/main" id="{727C0E33-7581-4EA3-9555-46913B399842}"/>
                </a:ext>
              </a:extLst>
            </p:cNvPr>
            <p:cNvSpPr/>
            <p:nvPr/>
          </p:nvSpPr>
          <p:spPr bwMode="auto">
            <a:xfrm>
              <a:off x="8571563" y="4352825"/>
              <a:ext cx="420999" cy="423126"/>
            </a:xfrm>
            <a:custGeom>
              <a:avLst/>
              <a:gdLst>
                <a:gd name="T0" fmla="*/ 180 w 292"/>
                <a:gd name="T1" fmla="*/ 118 h 292"/>
                <a:gd name="T2" fmla="*/ 180 w 292"/>
                <a:gd name="T3" fmla="*/ 129 h 292"/>
                <a:gd name="T4" fmla="*/ 178 w 292"/>
                <a:gd name="T5" fmla="*/ 133 h 292"/>
                <a:gd name="T6" fmla="*/ 174 w 292"/>
                <a:gd name="T7" fmla="*/ 135 h 292"/>
                <a:gd name="T8" fmla="*/ 135 w 292"/>
                <a:gd name="T9" fmla="*/ 135 h 292"/>
                <a:gd name="T10" fmla="*/ 135 w 292"/>
                <a:gd name="T11" fmla="*/ 174 h 292"/>
                <a:gd name="T12" fmla="*/ 133 w 292"/>
                <a:gd name="T13" fmla="*/ 178 h 292"/>
                <a:gd name="T14" fmla="*/ 129 w 292"/>
                <a:gd name="T15" fmla="*/ 180 h 292"/>
                <a:gd name="T16" fmla="*/ 118 w 292"/>
                <a:gd name="T17" fmla="*/ 180 h 292"/>
                <a:gd name="T18" fmla="*/ 114 w 292"/>
                <a:gd name="T19" fmla="*/ 178 h 292"/>
                <a:gd name="T20" fmla="*/ 113 w 292"/>
                <a:gd name="T21" fmla="*/ 174 h 292"/>
                <a:gd name="T22" fmla="*/ 113 w 292"/>
                <a:gd name="T23" fmla="*/ 135 h 292"/>
                <a:gd name="T24" fmla="*/ 73 w 292"/>
                <a:gd name="T25" fmla="*/ 135 h 292"/>
                <a:gd name="T26" fmla="*/ 69 w 292"/>
                <a:gd name="T27" fmla="*/ 133 h 292"/>
                <a:gd name="T28" fmla="*/ 68 w 292"/>
                <a:gd name="T29" fmla="*/ 129 h 292"/>
                <a:gd name="T30" fmla="*/ 68 w 292"/>
                <a:gd name="T31" fmla="*/ 118 h 292"/>
                <a:gd name="T32" fmla="*/ 69 w 292"/>
                <a:gd name="T33" fmla="*/ 114 h 292"/>
                <a:gd name="T34" fmla="*/ 73 w 292"/>
                <a:gd name="T35" fmla="*/ 112 h 292"/>
                <a:gd name="T36" fmla="*/ 113 w 292"/>
                <a:gd name="T37" fmla="*/ 112 h 292"/>
                <a:gd name="T38" fmla="*/ 113 w 292"/>
                <a:gd name="T39" fmla="*/ 73 h 292"/>
                <a:gd name="T40" fmla="*/ 114 w 292"/>
                <a:gd name="T41" fmla="*/ 69 h 292"/>
                <a:gd name="T42" fmla="*/ 118 w 292"/>
                <a:gd name="T43" fmla="*/ 67 h 292"/>
                <a:gd name="T44" fmla="*/ 129 w 292"/>
                <a:gd name="T45" fmla="*/ 67 h 292"/>
                <a:gd name="T46" fmla="*/ 133 w 292"/>
                <a:gd name="T47" fmla="*/ 69 h 292"/>
                <a:gd name="T48" fmla="*/ 135 w 292"/>
                <a:gd name="T49" fmla="*/ 73 h 292"/>
                <a:gd name="T50" fmla="*/ 135 w 292"/>
                <a:gd name="T51" fmla="*/ 112 h 292"/>
                <a:gd name="T52" fmla="*/ 174 w 292"/>
                <a:gd name="T53" fmla="*/ 112 h 292"/>
                <a:gd name="T54" fmla="*/ 178 w 292"/>
                <a:gd name="T55" fmla="*/ 114 h 292"/>
                <a:gd name="T56" fmla="*/ 180 w 292"/>
                <a:gd name="T57" fmla="*/ 118 h 292"/>
                <a:gd name="T58" fmla="*/ 202 w 292"/>
                <a:gd name="T59" fmla="*/ 123 h 292"/>
                <a:gd name="T60" fmla="*/ 179 w 292"/>
                <a:gd name="T61" fmla="*/ 68 h 292"/>
                <a:gd name="T62" fmla="*/ 124 w 292"/>
                <a:gd name="T63" fmla="*/ 45 h 292"/>
                <a:gd name="T64" fmla="*/ 68 w 292"/>
                <a:gd name="T65" fmla="*/ 68 h 292"/>
                <a:gd name="T66" fmla="*/ 45 w 292"/>
                <a:gd name="T67" fmla="*/ 123 h 292"/>
                <a:gd name="T68" fmla="*/ 68 w 292"/>
                <a:gd name="T69" fmla="*/ 179 h 292"/>
                <a:gd name="T70" fmla="*/ 124 w 292"/>
                <a:gd name="T71" fmla="*/ 202 h 292"/>
                <a:gd name="T72" fmla="*/ 179 w 292"/>
                <a:gd name="T73" fmla="*/ 179 h 292"/>
                <a:gd name="T74" fmla="*/ 202 w 292"/>
                <a:gd name="T75" fmla="*/ 123 h 292"/>
                <a:gd name="T76" fmla="*/ 292 w 292"/>
                <a:gd name="T77" fmla="*/ 270 h 292"/>
                <a:gd name="T78" fmla="*/ 286 w 292"/>
                <a:gd name="T79" fmla="*/ 285 h 292"/>
                <a:gd name="T80" fmla="*/ 270 w 292"/>
                <a:gd name="T81" fmla="*/ 292 h 292"/>
                <a:gd name="T82" fmla="*/ 254 w 292"/>
                <a:gd name="T83" fmla="*/ 285 h 292"/>
                <a:gd name="T84" fmla="*/ 194 w 292"/>
                <a:gd name="T85" fmla="*/ 225 h 292"/>
                <a:gd name="T86" fmla="*/ 124 w 292"/>
                <a:gd name="T87" fmla="*/ 247 h 292"/>
                <a:gd name="T88" fmla="*/ 76 w 292"/>
                <a:gd name="T89" fmla="*/ 237 h 292"/>
                <a:gd name="T90" fmla="*/ 36 w 292"/>
                <a:gd name="T91" fmla="*/ 211 h 292"/>
                <a:gd name="T92" fmla="*/ 10 w 292"/>
                <a:gd name="T93" fmla="*/ 172 h 292"/>
                <a:gd name="T94" fmla="*/ 0 w 292"/>
                <a:gd name="T95" fmla="*/ 123 h 292"/>
                <a:gd name="T96" fmla="*/ 10 w 292"/>
                <a:gd name="T97" fmla="*/ 75 h 292"/>
                <a:gd name="T98" fmla="*/ 36 w 292"/>
                <a:gd name="T99" fmla="*/ 36 h 292"/>
                <a:gd name="T100" fmla="*/ 76 w 292"/>
                <a:gd name="T101" fmla="*/ 10 h 292"/>
                <a:gd name="T102" fmla="*/ 124 w 292"/>
                <a:gd name="T103" fmla="*/ 0 h 292"/>
                <a:gd name="T104" fmla="*/ 172 w 292"/>
                <a:gd name="T105" fmla="*/ 10 h 292"/>
                <a:gd name="T106" fmla="*/ 211 w 292"/>
                <a:gd name="T107" fmla="*/ 36 h 292"/>
                <a:gd name="T108" fmla="*/ 238 w 292"/>
                <a:gd name="T109" fmla="*/ 75 h 292"/>
                <a:gd name="T110" fmla="*/ 247 w 292"/>
                <a:gd name="T111" fmla="*/ 123 h 292"/>
                <a:gd name="T112" fmla="*/ 226 w 292"/>
                <a:gd name="T113" fmla="*/ 194 h 292"/>
                <a:gd name="T114" fmla="*/ 286 w 292"/>
                <a:gd name="T115" fmla="*/ 254 h 292"/>
                <a:gd name="T116" fmla="*/ 292 w 292"/>
                <a:gd name="T117" fmla="*/ 27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180" y="118"/>
                  </a:moveTo>
                  <a:cubicBezTo>
                    <a:pt x="180" y="129"/>
                    <a:pt x="180" y="129"/>
                    <a:pt x="180" y="129"/>
                  </a:cubicBezTo>
                  <a:cubicBezTo>
                    <a:pt x="180" y="131"/>
                    <a:pt x="179" y="132"/>
                    <a:pt x="178" y="133"/>
                  </a:cubicBezTo>
                  <a:cubicBezTo>
                    <a:pt x="177" y="134"/>
                    <a:pt x="176" y="135"/>
                    <a:pt x="174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5" y="176"/>
                    <a:pt x="134" y="177"/>
                    <a:pt x="133" y="178"/>
                  </a:cubicBezTo>
                  <a:cubicBezTo>
                    <a:pt x="132" y="179"/>
                    <a:pt x="131" y="180"/>
                    <a:pt x="129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7" y="180"/>
                    <a:pt x="115" y="179"/>
                    <a:pt x="114" y="178"/>
                  </a:cubicBezTo>
                  <a:cubicBezTo>
                    <a:pt x="113" y="177"/>
                    <a:pt x="113" y="176"/>
                    <a:pt x="113" y="174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2" y="135"/>
                    <a:pt x="70" y="134"/>
                    <a:pt x="69" y="133"/>
                  </a:cubicBezTo>
                  <a:cubicBezTo>
                    <a:pt x="68" y="132"/>
                    <a:pt x="68" y="131"/>
                    <a:pt x="68" y="12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5"/>
                    <a:pt x="69" y="114"/>
                  </a:cubicBezTo>
                  <a:cubicBezTo>
                    <a:pt x="70" y="113"/>
                    <a:pt x="72" y="112"/>
                    <a:pt x="7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1"/>
                    <a:pt x="113" y="70"/>
                    <a:pt x="114" y="69"/>
                  </a:cubicBezTo>
                  <a:cubicBezTo>
                    <a:pt x="115" y="68"/>
                    <a:pt x="117" y="67"/>
                    <a:pt x="118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31" y="67"/>
                    <a:pt x="132" y="68"/>
                    <a:pt x="133" y="69"/>
                  </a:cubicBezTo>
                  <a:cubicBezTo>
                    <a:pt x="134" y="70"/>
                    <a:pt x="135" y="71"/>
                    <a:pt x="135" y="73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6" y="112"/>
                    <a:pt x="177" y="113"/>
                    <a:pt x="178" y="114"/>
                  </a:cubicBezTo>
                  <a:cubicBezTo>
                    <a:pt x="179" y="115"/>
                    <a:pt x="180" y="116"/>
                    <a:pt x="180" y="118"/>
                  </a:cubicBezTo>
                  <a:close/>
                  <a:moveTo>
                    <a:pt x="202" y="123"/>
                  </a:moveTo>
                  <a:cubicBezTo>
                    <a:pt x="202" y="102"/>
                    <a:pt x="195" y="83"/>
                    <a:pt x="179" y="68"/>
                  </a:cubicBezTo>
                  <a:cubicBezTo>
                    <a:pt x="164" y="53"/>
                    <a:pt x="145" y="45"/>
                    <a:pt x="124" y="45"/>
                  </a:cubicBezTo>
                  <a:cubicBezTo>
                    <a:pt x="102" y="45"/>
                    <a:pt x="84" y="53"/>
                    <a:pt x="68" y="68"/>
                  </a:cubicBezTo>
                  <a:cubicBezTo>
                    <a:pt x="53" y="83"/>
                    <a:pt x="45" y="102"/>
                    <a:pt x="45" y="123"/>
                  </a:cubicBezTo>
                  <a:cubicBezTo>
                    <a:pt x="45" y="145"/>
                    <a:pt x="53" y="164"/>
                    <a:pt x="68" y="179"/>
                  </a:cubicBezTo>
                  <a:cubicBezTo>
                    <a:pt x="84" y="194"/>
                    <a:pt x="102" y="202"/>
                    <a:pt x="124" y="202"/>
                  </a:cubicBezTo>
                  <a:cubicBezTo>
                    <a:pt x="145" y="202"/>
                    <a:pt x="164" y="194"/>
                    <a:pt x="179" y="179"/>
                  </a:cubicBezTo>
                  <a:cubicBezTo>
                    <a:pt x="195" y="164"/>
                    <a:pt x="202" y="145"/>
                    <a:pt x="202" y="123"/>
                  </a:cubicBezTo>
                  <a:close/>
                  <a:moveTo>
                    <a:pt x="292" y="270"/>
                  </a:moveTo>
                  <a:cubicBezTo>
                    <a:pt x="292" y="276"/>
                    <a:pt x="290" y="281"/>
                    <a:pt x="286" y="285"/>
                  </a:cubicBezTo>
                  <a:cubicBezTo>
                    <a:pt x="281" y="290"/>
                    <a:pt x="276" y="292"/>
                    <a:pt x="270" y="292"/>
                  </a:cubicBezTo>
                  <a:cubicBezTo>
                    <a:pt x="264" y="292"/>
                    <a:pt x="258" y="290"/>
                    <a:pt x="254" y="28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73" y="240"/>
                    <a:pt x="150" y="247"/>
                    <a:pt x="124" y="247"/>
                  </a:cubicBezTo>
                  <a:cubicBezTo>
                    <a:pt x="107" y="247"/>
                    <a:pt x="91" y="244"/>
                    <a:pt x="76" y="237"/>
                  </a:cubicBezTo>
                  <a:cubicBezTo>
                    <a:pt x="60" y="231"/>
                    <a:pt x="47" y="222"/>
                    <a:pt x="36" y="211"/>
                  </a:cubicBezTo>
                  <a:cubicBezTo>
                    <a:pt x="25" y="200"/>
                    <a:pt x="16" y="187"/>
                    <a:pt x="10" y="172"/>
                  </a:cubicBezTo>
                  <a:cubicBezTo>
                    <a:pt x="3" y="156"/>
                    <a:pt x="0" y="140"/>
                    <a:pt x="0" y="123"/>
                  </a:cubicBezTo>
                  <a:cubicBezTo>
                    <a:pt x="0" y="107"/>
                    <a:pt x="3" y="91"/>
                    <a:pt x="10" y="75"/>
                  </a:cubicBezTo>
                  <a:cubicBezTo>
                    <a:pt x="16" y="60"/>
                    <a:pt x="25" y="47"/>
                    <a:pt x="36" y="36"/>
                  </a:cubicBezTo>
                  <a:cubicBezTo>
                    <a:pt x="47" y="25"/>
                    <a:pt x="60" y="16"/>
                    <a:pt x="76" y="10"/>
                  </a:cubicBezTo>
                  <a:cubicBezTo>
                    <a:pt x="91" y="3"/>
                    <a:pt x="107" y="0"/>
                    <a:pt x="124" y="0"/>
                  </a:cubicBezTo>
                  <a:cubicBezTo>
                    <a:pt x="141" y="0"/>
                    <a:pt x="157" y="3"/>
                    <a:pt x="172" y="10"/>
                  </a:cubicBezTo>
                  <a:cubicBezTo>
                    <a:pt x="187" y="16"/>
                    <a:pt x="200" y="25"/>
                    <a:pt x="211" y="36"/>
                  </a:cubicBezTo>
                  <a:cubicBezTo>
                    <a:pt x="222" y="47"/>
                    <a:pt x="231" y="60"/>
                    <a:pt x="238" y="75"/>
                  </a:cubicBezTo>
                  <a:cubicBezTo>
                    <a:pt x="244" y="91"/>
                    <a:pt x="247" y="107"/>
                    <a:pt x="247" y="123"/>
                  </a:cubicBezTo>
                  <a:cubicBezTo>
                    <a:pt x="247" y="149"/>
                    <a:pt x="240" y="173"/>
                    <a:pt x="226" y="194"/>
                  </a:cubicBezTo>
                  <a:cubicBezTo>
                    <a:pt x="286" y="254"/>
                    <a:pt x="286" y="254"/>
                    <a:pt x="286" y="254"/>
                  </a:cubicBezTo>
                  <a:cubicBezTo>
                    <a:pt x="290" y="258"/>
                    <a:pt x="292" y="263"/>
                    <a:pt x="292" y="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sḻiḓè">
              <a:extLst>
                <a:ext uri="{FF2B5EF4-FFF2-40B4-BE49-F238E27FC236}">
                  <a16:creationId xmlns:a16="http://schemas.microsoft.com/office/drawing/2014/main" id="{07CDF54A-F887-4D72-9A25-C3C6A590EB3F}"/>
                </a:ext>
              </a:extLst>
            </p:cNvPr>
            <p:cNvSpPr/>
            <p:nvPr/>
          </p:nvSpPr>
          <p:spPr bwMode="auto">
            <a:xfrm>
              <a:off x="8564094" y="1878738"/>
              <a:ext cx="428468" cy="427267"/>
            </a:xfrm>
            <a:custGeom>
              <a:avLst/>
              <a:gdLst>
                <a:gd name="T0" fmla="*/ 1067 w 1774"/>
                <a:gd name="T1" fmla="*/ 1432 h 1770"/>
                <a:gd name="T2" fmla="*/ 787 w 1774"/>
                <a:gd name="T3" fmla="*/ 1625 h 1770"/>
                <a:gd name="T4" fmla="*/ 145 w 1774"/>
                <a:gd name="T5" fmla="*/ 1508 h 1770"/>
                <a:gd name="T6" fmla="*/ 263 w 1774"/>
                <a:gd name="T7" fmla="*/ 865 h 1770"/>
                <a:gd name="T8" fmla="*/ 543 w 1774"/>
                <a:gd name="T9" fmla="*/ 672 h 1770"/>
                <a:gd name="T10" fmla="*/ 669 w 1774"/>
                <a:gd name="T11" fmla="*/ 854 h 1770"/>
                <a:gd name="T12" fmla="*/ 389 w 1774"/>
                <a:gd name="T13" fmla="*/ 1048 h 1770"/>
                <a:gd name="T14" fmla="*/ 327 w 1774"/>
                <a:gd name="T15" fmla="*/ 1382 h 1770"/>
                <a:gd name="T16" fmla="*/ 661 w 1774"/>
                <a:gd name="T17" fmla="*/ 1443 h 1770"/>
                <a:gd name="T18" fmla="*/ 941 w 1774"/>
                <a:gd name="T19" fmla="*/ 1250 h 1770"/>
                <a:gd name="T20" fmla="*/ 1067 w 1774"/>
                <a:gd name="T21" fmla="*/ 1432 h 1770"/>
                <a:gd name="T22" fmla="*/ 1433 w 1774"/>
                <a:gd name="T23" fmla="*/ 1068 h 1770"/>
                <a:gd name="T24" fmla="*/ 1628 w 1774"/>
                <a:gd name="T25" fmla="*/ 789 h 1770"/>
                <a:gd name="T26" fmla="*/ 1514 w 1774"/>
                <a:gd name="T27" fmla="*/ 146 h 1770"/>
                <a:gd name="T28" fmla="*/ 870 w 1774"/>
                <a:gd name="T29" fmla="*/ 260 h 1770"/>
                <a:gd name="T30" fmla="*/ 675 w 1774"/>
                <a:gd name="T31" fmla="*/ 539 h 1770"/>
                <a:gd name="T32" fmla="*/ 857 w 1774"/>
                <a:gd name="T33" fmla="*/ 666 h 1770"/>
                <a:gd name="T34" fmla="*/ 1052 w 1774"/>
                <a:gd name="T35" fmla="*/ 387 h 1770"/>
                <a:gd name="T36" fmla="*/ 1387 w 1774"/>
                <a:gd name="T37" fmla="*/ 328 h 1770"/>
                <a:gd name="T38" fmla="*/ 1446 w 1774"/>
                <a:gd name="T39" fmla="*/ 662 h 1770"/>
                <a:gd name="T40" fmla="*/ 1251 w 1774"/>
                <a:gd name="T41" fmla="*/ 941 h 1770"/>
                <a:gd name="T42" fmla="*/ 1433 w 1774"/>
                <a:gd name="T43" fmla="*/ 1068 h 1770"/>
                <a:gd name="T44" fmla="*/ 1266 w 1774"/>
                <a:gd name="T45" fmla="*/ 1423 h 1770"/>
                <a:gd name="T46" fmla="*/ 1154 w 1774"/>
                <a:gd name="T47" fmla="*/ 1439 h 1770"/>
                <a:gd name="T48" fmla="*/ 1188 w 1774"/>
                <a:gd name="T49" fmla="*/ 1680 h 1770"/>
                <a:gd name="T50" fmla="*/ 1300 w 1774"/>
                <a:gd name="T51" fmla="*/ 1664 h 1770"/>
                <a:gd name="T52" fmla="*/ 1266 w 1774"/>
                <a:gd name="T53" fmla="*/ 1423 h 1770"/>
                <a:gd name="T54" fmla="*/ 1439 w 1774"/>
                <a:gd name="T55" fmla="*/ 1154 h 1770"/>
                <a:gd name="T56" fmla="*/ 1423 w 1774"/>
                <a:gd name="T57" fmla="*/ 1267 h 1770"/>
                <a:gd name="T58" fmla="*/ 1664 w 1774"/>
                <a:gd name="T59" fmla="*/ 1301 h 1770"/>
                <a:gd name="T60" fmla="*/ 1680 w 1774"/>
                <a:gd name="T61" fmla="*/ 1188 h 1770"/>
                <a:gd name="T62" fmla="*/ 1439 w 1774"/>
                <a:gd name="T63" fmla="*/ 1154 h 1770"/>
                <a:gd name="T64" fmla="*/ 1477 w 1774"/>
                <a:gd name="T65" fmla="*/ 1557 h 1770"/>
                <a:gd name="T66" fmla="*/ 1558 w 1774"/>
                <a:gd name="T67" fmla="*/ 1477 h 1770"/>
                <a:gd name="T68" fmla="*/ 1386 w 1774"/>
                <a:gd name="T69" fmla="*/ 1305 h 1770"/>
                <a:gd name="T70" fmla="*/ 1305 w 1774"/>
                <a:gd name="T71" fmla="*/ 1385 h 1770"/>
                <a:gd name="T72" fmla="*/ 1477 w 1774"/>
                <a:gd name="T73" fmla="*/ 155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4" h="1770">
                  <a:moveTo>
                    <a:pt x="1067" y="1432"/>
                  </a:moveTo>
                  <a:cubicBezTo>
                    <a:pt x="787" y="1625"/>
                    <a:pt x="787" y="1625"/>
                    <a:pt x="787" y="1625"/>
                  </a:cubicBezTo>
                  <a:cubicBezTo>
                    <a:pt x="577" y="1770"/>
                    <a:pt x="290" y="1718"/>
                    <a:pt x="145" y="1508"/>
                  </a:cubicBezTo>
                  <a:cubicBezTo>
                    <a:pt x="0" y="1298"/>
                    <a:pt x="53" y="1010"/>
                    <a:pt x="263" y="865"/>
                  </a:cubicBezTo>
                  <a:cubicBezTo>
                    <a:pt x="543" y="672"/>
                    <a:pt x="543" y="672"/>
                    <a:pt x="543" y="672"/>
                  </a:cubicBezTo>
                  <a:cubicBezTo>
                    <a:pt x="669" y="854"/>
                    <a:pt x="669" y="854"/>
                    <a:pt x="669" y="854"/>
                  </a:cubicBezTo>
                  <a:cubicBezTo>
                    <a:pt x="389" y="1048"/>
                    <a:pt x="389" y="1048"/>
                    <a:pt x="389" y="1048"/>
                  </a:cubicBezTo>
                  <a:cubicBezTo>
                    <a:pt x="280" y="1123"/>
                    <a:pt x="252" y="1273"/>
                    <a:pt x="327" y="1382"/>
                  </a:cubicBezTo>
                  <a:cubicBezTo>
                    <a:pt x="403" y="1491"/>
                    <a:pt x="552" y="1518"/>
                    <a:pt x="661" y="1443"/>
                  </a:cubicBezTo>
                  <a:cubicBezTo>
                    <a:pt x="941" y="1250"/>
                    <a:pt x="941" y="1250"/>
                    <a:pt x="941" y="1250"/>
                  </a:cubicBezTo>
                  <a:lnTo>
                    <a:pt x="1067" y="1432"/>
                  </a:lnTo>
                  <a:close/>
                  <a:moveTo>
                    <a:pt x="1433" y="1068"/>
                  </a:moveTo>
                  <a:cubicBezTo>
                    <a:pt x="1628" y="789"/>
                    <a:pt x="1628" y="789"/>
                    <a:pt x="1628" y="789"/>
                  </a:cubicBezTo>
                  <a:cubicBezTo>
                    <a:pt x="1774" y="580"/>
                    <a:pt x="1723" y="292"/>
                    <a:pt x="1514" y="146"/>
                  </a:cubicBezTo>
                  <a:cubicBezTo>
                    <a:pt x="1305" y="0"/>
                    <a:pt x="1017" y="51"/>
                    <a:pt x="870" y="260"/>
                  </a:cubicBezTo>
                  <a:cubicBezTo>
                    <a:pt x="675" y="539"/>
                    <a:pt x="675" y="539"/>
                    <a:pt x="675" y="539"/>
                  </a:cubicBezTo>
                  <a:cubicBezTo>
                    <a:pt x="857" y="666"/>
                    <a:pt x="857" y="666"/>
                    <a:pt x="857" y="666"/>
                  </a:cubicBezTo>
                  <a:cubicBezTo>
                    <a:pt x="1052" y="387"/>
                    <a:pt x="1052" y="387"/>
                    <a:pt x="1052" y="387"/>
                  </a:cubicBezTo>
                  <a:cubicBezTo>
                    <a:pt x="1128" y="279"/>
                    <a:pt x="1278" y="252"/>
                    <a:pt x="1387" y="328"/>
                  </a:cubicBezTo>
                  <a:cubicBezTo>
                    <a:pt x="1495" y="404"/>
                    <a:pt x="1522" y="554"/>
                    <a:pt x="1446" y="662"/>
                  </a:cubicBezTo>
                  <a:cubicBezTo>
                    <a:pt x="1251" y="941"/>
                    <a:pt x="1251" y="941"/>
                    <a:pt x="1251" y="941"/>
                  </a:cubicBezTo>
                  <a:lnTo>
                    <a:pt x="1433" y="1068"/>
                  </a:lnTo>
                  <a:close/>
                  <a:moveTo>
                    <a:pt x="1266" y="1423"/>
                  </a:moveTo>
                  <a:cubicBezTo>
                    <a:pt x="1154" y="1439"/>
                    <a:pt x="1154" y="1439"/>
                    <a:pt x="1154" y="1439"/>
                  </a:cubicBezTo>
                  <a:cubicBezTo>
                    <a:pt x="1188" y="1680"/>
                    <a:pt x="1188" y="1680"/>
                    <a:pt x="1188" y="1680"/>
                  </a:cubicBezTo>
                  <a:cubicBezTo>
                    <a:pt x="1300" y="1664"/>
                    <a:pt x="1300" y="1664"/>
                    <a:pt x="1300" y="1664"/>
                  </a:cubicBezTo>
                  <a:lnTo>
                    <a:pt x="1266" y="1423"/>
                  </a:lnTo>
                  <a:close/>
                  <a:moveTo>
                    <a:pt x="1439" y="1154"/>
                  </a:moveTo>
                  <a:cubicBezTo>
                    <a:pt x="1423" y="1267"/>
                    <a:pt x="1423" y="1267"/>
                    <a:pt x="1423" y="1267"/>
                  </a:cubicBezTo>
                  <a:cubicBezTo>
                    <a:pt x="1664" y="1301"/>
                    <a:pt x="1664" y="1301"/>
                    <a:pt x="1664" y="1301"/>
                  </a:cubicBezTo>
                  <a:cubicBezTo>
                    <a:pt x="1680" y="1188"/>
                    <a:pt x="1680" y="1188"/>
                    <a:pt x="1680" y="1188"/>
                  </a:cubicBezTo>
                  <a:lnTo>
                    <a:pt x="1439" y="1154"/>
                  </a:lnTo>
                  <a:close/>
                  <a:moveTo>
                    <a:pt x="1477" y="1557"/>
                  </a:moveTo>
                  <a:cubicBezTo>
                    <a:pt x="1558" y="1477"/>
                    <a:pt x="1558" y="1477"/>
                    <a:pt x="1558" y="1477"/>
                  </a:cubicBezTo>
                  <a:cubicBezTo>
                    <a:pt x="1386" y="1305"/>
                    <a:pt x="1386" y="1305"/>
                    <a:pt x="1386" y="1305"/>
                  </a:cubicBezTo>
                  <a:cubicBezTo>
                    <a:pt x="1305" y="1385"/>
                    <a:pt x="1305" y="1385"/>
                    <a:pt x="1305" y="1385"/>
                  </a:cubicBezTo>
                  <a:lnTo>
                    <a:pt x="1477" y="15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97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Section Header Here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A881DB-746E-4791-844F-4DD8CE78E3BD}"/>
              </a:ext>
            </a:extLst>
          </p:cNvPr>
          <p:cNvCxnSpPr>
            <a:cxnSpLocks/>
          </p:cNvCxnSpPr>
          <p:nvPr/>
        </p:nvCxnSpPr>
        <p:spPr>
          <a:xfrm>
            <a:off x="2469061" y="2971506"/>
            <a:ext cx="76764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D0EA120-4B32-47CA-B316-0C1DC3570CE4}"/>
              </a:ext>
            </a:extLst>
          </p:cNvPr>
          <p:cNvSpPr txBox="1"/>
          <p:nvPr/>
        </p:nvSpPr>
        <p:spPr>
          <a:xfrm>
            <a:off x="5666620" y="1540916"/>
            <a:ext cx="858760" cy="9237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24DBA-1853-46F6-A969-F1A6A42F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E01EDA-39CD-4B71-8708-CC7BE146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grpSp>
        <p:nvGrpSpPr>
          <p:cNvPr id="5" name="27b15422-109a-4fb4-a26a-c1b383a475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BCD9FEF-A3A3-4A65-9C6A-642CED938C9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43766"/>
            <a:ext cx="10850563" cy="4999857"/>
            <a:chOff x="669925" y="1143766"/>
            <a:chExt cx="10850563" cy="4999857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927125EF-6A5B-41A2-A592-0E4607CA4C56}"/>
                </a:ext>
              </a:extLst>
            </p:cNvPr>
            <p:cNvCxnSpPr>
              <a:cxnSpLocks/>
            </p:cNvCxnSpPr>
            <p:nvPr/>
          </p:nvCxnSpPr>
          <p:spPr>
            <a:xfrm>
              <a:off x="3359043" y="3871267"/>
              <a:ext cx="547285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šļîḑè">
              <a:extLst>
                <a:ext uri="{FF2B5EF4-FFF2-40B4-BE49-F238E27FC236}">
                  <a16:creationId xmlns:a16="http://schemas.microsoft.com/office/drawing/2014/main" id="{B07822A1-894D-4A2F-A561-FC7EAA581369}"/>
                </a:ext>
              </a:extLst>
            </p:cNvPr>
            <p:cNvSpPr/>
            <p:nvPr/>
          </p:nvSpPr>
          <p:spPr>
            <a:xfrm>
              <a:off x="4572000" y="3262724"/>
              <a:ext cx="1219200" cy="1219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iṥḻide">
              <a:extLst>
                <a:ext uri="{FF2B5EF4-FFF2-40B4-BE49-F238E27FC236}">
                  <a16:creationId xmlns:a16="http://schemas.microsoft.com/office/drawing/2014/main" id="{990F786C-C037-40DB-80FC-EF41235F35A7}"/>
                </a:ext>
              </a:extLst>
            </p:cNvPr>
            <p:cNvSpPr/>
            <p:nvPr/>
          </p:nvSpPr>
          <p:spPr>
            <a:xfrm>
              <a:off x="6400800" y="3262724"/>
              <a:ext cx="1219200" cy="1219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5EAB183-D5A6-4614-98B5-34D5A2CD48B2}"/>
                </a:ext>
              </a:extLst>
            </p:cNvPr>
            <p:cNvCxnSpPr/>
            <p:nvPr/>
          </p:nvCxnSpPr>
          <p:spPr>
            <a:xfrm rot="5400000" flipH="1" flipV="1">
              <a:off x="5130800" y="2907124"/>
              <a:ext cx="1930400" cy="2117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0BAC04D-1688-4987-9D79-EEA592CD175E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3356925" y="3872326"/>
              <a:ext cx="4235" cy="111794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48169D-43B4-47A1-B1DF-1E9D194B44C6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8831899" y="3872326"/>
              <a:ext cx="1058" cy="111794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6A16142-45E5-46A3-8BA4-CD90098B2277}"/>
                </a:ext>
              </a:extLst>
            </p:cNvPr>
            <p:cNvCxnSpPr>
              <a:cxnSpLocks/>
              <a:stCxn id="19" idx="3"/>
              <a:endCxn id="14" idx="1"/>
            </p:cNvCxnSpPr>
            <p:nvPr/>
          </p:nvCxnSpPr>
          <p:spPr>
            <a:xfrm>
              <a:off x="4875213" y="1830774"/>
              <a:ext cx="243998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S1iḑè">
              <a:extLst>
                <a:ext uri="{FF2B5EF4-FFF2-40B4-BE49-F238E27FC236}">
                  <a16:creationId xmlns:a16="http://schemas.microsoft.com/office/drawing/2014/main" id="{018ED3CF-82DF-4BF8-A9A9-115D2E6D315D}"/>
                </a:ext>
              </a:extLst>
            </p:cNvPr>
            <p:cNvSpPr/>
            <p:nvPr/>
          </p:nvSpPr>
          <p:spPr>
            <a:xfrm>
              <a:off x="5486400" y="1143766"/>
              <a:ext cx="1219200" cy="121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dirty="0"/>
                <a:t>Text</a:t>
              </a:r>
              <a:endParaRPr dirty="0"/>
            </a:p>
          </p:txBody>
        </p:sp>
        <p:sp>
          <p:nvSpPr>
            <p:cNvPr id="14" name="iṧľíḑé">
              <a:extLst>
                <a:ext uri="{FF2B5EF4-FFF2-40B4-BE49-F238E27FC236}">
                  <a16:creationId xmlns:a16="http://schemas.microsoft.com/office/drawing/2014/main" id="{2D8A3B1E-2B57-4C7B-9EFD-DDF89B9B241B}"/>
                </a:ext>
              </a:extLst>
            </p:cNvPr>
            <p:cNvSpPr/>
            <p:nvPr/>
          </p:nvSpPr>
          <p:spPr>
            <a:xfrm>
              <a:off x="7315200" y="1221174"/>
              <a:ext cx="4205288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>
                  <a:solidFill>
                    <a:schemeClr val="tx1"/>
                  </a:solidFill>
                </a:rPr>
                <a:t>Copy paste fonts. Choose the only option to retain text.</a:t>
              </a:r>
            </a:p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>
                  <a:solidFill>
                    <a:schemeClr val="tx1"/>
                  </a:solidFill>
                </a:rPr>
                <a:t>……</a:t>
              </a:r>
              <a:endParaRPr lang="en-US" altLang="zh-CN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ísļîḍé">
              <a:extLst>
                <a:ext uri="{FF2B5EF4-FFF2-40B4-BE49-F238E27FC236}">
                  <a16:creationId xmlns:a16="http://schemas.microsoft.com/office/drawing/2014/main" id="{274C8126-0B28-4EC3-BAA3-1705E31D580D}"/>
                </a:ext>
              </a:extLst>
            </p:cNvPr>
            <p:cNvSpPr/>
            <p:nvPr/>
          </p:nvSpPr>
          <p:spPr bwMode="auto">
            <a:xfrm>
              <a:off x="7561621" y="1773578"/>
              <a:ext cx="3712445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en-US" altLang="zh-CN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işḷiḑè">
              <a:extLst>
                <a:ext uri="{FF2B5EF4-FFF2-40B4-BE49-F238E27FC236}">
                  <a16:creationId xmlns:a16="http://schemas.microsoft.com/office/drawing/2014/main" id="{274C8126-0B28-4EC3-BAA3-1705E31D580D}"/>
                </a:ext>
              </a:extLst>
            </p:cNvPr>
            <p:cNvSpPr/>
            <p:nvPr/>
          </p:nvSpPr>
          <p:spPr bwMode="auto">
            <a:xfrm>
              <a:off x="6356048" y="5261845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en-US" altLang="zh-CN" sz="1100" dirty="0"/>
            </a:p>
          </p:txBody>
        </p:sp>
        <p:sp>
          <p:nvSpPr>
            <p:cNvPr id="17" name="iṥ1iďê">
              <a:extLst>
                <a:ext uri="{FF2B5EF4-FFF2-40B4-BE49-F238E27FC236}">
                  <a16:creationId xmlns:a16="http://schemas.microsoft.com/office/drawing/2014/main" id="{B60E742B-4FB7-4398-A984-8E41FBAA678A}"/>
                </a:ext>
              </a:extLst>
            </p:cNvPr>
            <p:cNvSpPr/>
            <p:nvPr/>
          </p:nvSpPr>
          <p:spPr bwMode="auto">
            <a:xfrm>
              <a:off x="4949574" y="3649111"/>
              <a:ext cx="464052" cy="446426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 dirty="0"/>
            </a:p>
          </p:txBody>
        </p:sp>
        <p:sp>
          <p:nvSpPr>
            <p:cNvPr id="18" name="îš1îḑê">
              <a:extLst>
                <a:ext uri="{FF2B5EF4-FFF2-40B4-BE49-F238E27FC236}">
                  <a16:creationId xmlns:a16="http://schemas.microsoft.com/office/drawing/2014/main" id="{44E9AB54-1D64-4E60-BF02-37B01C766D9F}"/>
                </a:ext>
              </a:extLst>
            </p:cNvPr>
            <p:cNvSpPr/>
            <p:nvPr/>
          </p:nvSpPr>
          <p:spPr bwMode="auto">
            <a:xfrm>
              <a:off x="6758013" y="3620411"/>
              <a:ext cx="504774" cy="503826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9" name="iṡḷíḋê">
              <a:extLst>
                <a:ext uri="{FF2B5EF4-FFF2-40B4-BE49-F238E27FC236}">
                  <a16:creationId xmlns:a16="http://schemas.microsoft.com/office/drawing/2014/main" id="{4F8600FB-54F7-4427-873F-414AA8103431}"/>
                </a:ext>
              </a:extLst>
            </p:cNvPr>
            <p:cNvSpPr/>
            <p:nvPr/>
          </p:nvSpPr>
          <p:spPr>
            <a:xfrm>
              <a:off x="669925" y="1221174"/>
              <a:ext cx="4205288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>
                  <a:solidFill>
                    <a:schemeClr val="tx1"/>
                  </a:solidFill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>
                  <a:solidFill>
                    <a:schemeClr val="tx1"/>
                  </a:solidFill>
                </a:rPr>
                <a:t>……</a:t>
              </a:r>
              <a:endParaRPr lang="en-US" altLang="zh-CN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îṧľîḍe">
              <a:extLst>
                <a:ext uri="{FF2B5EF4-FFF2-40B4-BE49-F238E27FC236}">
                  <a16:creationId xmlns:a16="http://schemas.microsoft.com/office/drawing/2014/main" id="{1D4BF690-DABB-4803-BE02-9265AC9B44EF}"/>
                </a:ext>
              </a:extLst>
            </p:cNvPr>
            <p:cNvGrpSpPr/>
            <p:nvPr/>
          </p:nvGrpSpPr>
          <p:grpSpPr>
            <a:xfrm>
              <a:off x="669925" y="4990274"/>
              <a:ext cx="5374001" cy="1153349"/>
              <a:chOff x="669925" y="4990274"/>
              <a:chExt cx="5374001" cy="1153349"/>
            </a:xfrm>
          </p:grpSpPr>
          <p:sp>
            <p:nvSpPr>
              <p:cNvPr id="24" name="îšlïḍé">
                <a:extLst>
                  <a:ext uri="{FF2B5EF4-FFF2-40B4-BE49-F238E27FC236}">
                    <a16:creationId xmlns:a16="http://schemas.microsoft.com/office/drawing/2014/main" id="{9C5562F7-3BC3-412A-A0F4-8790F8176CFC}"/>
                  </a:ext>
                </a:extLst>
              </p:cNvPr>
              <p:cNvSpPr/>
              <p:nvPr/>
            </p:nvSpPr>
            <p:spPr>
              <a:xfrm>
                <a:off x="669926" y="5377870"/>
                <a:ext cx="5374000" cy="7657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25" name="ïṣ1íďe">
                <a:extLst>
                  <a:ext uri="{FF2B5EF4-FFF2-40B4-BE49-F238E27FC236}">
                    <a16:creationId xmlns:a16="http://schemas.microsoft.com/office/drawing/2014/main" id="{B12BE5AD-06D9-4C98-8F63-C06AD8A5F259}"/>
                  </a:ext>
                </a:extLst>
              </p:cNvPr>
              <p:cNvSpPr txBox="1"/>
              <p:nvPr/>
            </p:nvSpPr>
            <p:spPr bwMode="auto">
              <a:xfrm>
                <a:off x="669925" y="4990274"/>
                <a:ext cx="5374000" cy="3875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  <p:grpSp>
          <p:nvGrpSpPr>
            <p:cNvPr id="21" name="ïşḷïḑé">
              <a:extLst>
                <a:ext uri="{FF2B5EF4-FFF2-40B4-BE49-F238E27FC236}">
                  <a16:creationId xmlns:a16="http://schemas.microsoft.com/office/drawing/2014/main" id="{4721F9C3-63A9-42F8-AFBF-620576AC1C31}"/>
                </a:ext>
              </a:extLst>
            </p:cNvPr>
            <p:cNvGrpSpPr/>
            <p:nvPr/>
          </p:nvGrpSpPr>
          <p:grpSpPr>
            <a:xfrm>
              <a:off x="6144899" y="4990274"/>
              <a:ext cx="5374001" cy="1153349"/>
              <a:chOff x="669925" y="4990274"/>
              <a:chExt cx="5374001" cy="1153349"/>
            </a:xfrm>
          </p:grpSpPr>
          <p:sp>
            <p:nvSpPr>
              <p:cNvPr id="22" name="í$ľïḓe">
                <a:extLst>
                  <a:ext uri="{FF2B5EF4-FFF2-40B4-BE49-F238E27FC236}">
                    <a16:creationId xmlns:a16="http://schemas.microsoft.com/office/drawing/2014/main" id="{C76C78B7-7128-4E5E-AFA1-20C652EEF781}"/>
                  </a:ext>
                </a:extLst>
              </p:cNvPr>
              <p:cNvSpPr/>
              <p:nvPr/>
            </p:nvSpPr>
            <p:spPr>
              <a:xfrm>
                <a:off x="669926" y="5377870"/>
                <a:ext cx="5374000" cy="7657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23" name="íšḷîḓê">
                <a:extLst>
                  <a:ext uri="{FF2B5EF4-FFF2-40B4-BE49-F238E27FC236}">
                    <a16:creationId xmlns:a16="http://schemas.microsoft.com/office/drawing/2014/main" id="{2B7AB51C-10BE-494D-A521-53FFA917DA8A}"/>
                  </a:ext>
                </a:extLst>
              </p:cNvPr>
              <p:cNvSpPr txBox="1"/>
              <p:nvPr/>
            </p:nvSpPr>
            <p:spPr bwMode="auto">
              <a:xfrm>
                <a:off x="669925" y="4990274"/>
                <a:ext cx="5374000" cy="38759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2295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AACA03-24DF-4393-A047-472987D7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16EDE-7954-40DE-8F35-DA7AE7B2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5" name="4aa83f7c-3c9b-458a-bbb0-2bbb3db1b5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D3A6F8F-0095-4EC4-82B9-68DD989F6C7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40505"/>
            <a:ext cx="12192000" cy="4463495"/>
            <a:chOff x="0" y="1440505"/>
            <a:chExt cx="12192000" cy="4463495"/>
          </a:xfrm>
        </p:grpSpPr>
        <p:grpSp>
          <p:nvGrpSpPr>
            <p:cNvPr id="6" name="îṥľîď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A7A7C64-F3DD-451E-A8C8-F1E07194C5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1440505"/>
              <a:ext cx="12192000" cy="4272484"/>
              <a:chOff x="0" y="1440505"/>
              <a:chExt cx="12192000" cy="4272484"/>
            </a:xfrm>
          </p:grpSpPr>
          <p:sp>
            <p:nvSpPr>
              <p:cNvPr id="13" name="iSliďe">
                <a:extLst>
                  <a:ext uri="{FF2B5EF4-FFF2-40B4-BE49-F238E27FC236}">
                    <a16:creationId xmlns:a16="http://schemas.microsoft.com/office/drawing/2014/main" id="{AF597E06-6694-43F8-B0C6-696A2F135725}"/>
                  </a:ext>
                </a:extLst>
              </p:cNvPr>
              <p:cNvSpPr/>
              <p:nvPr/>
            </p:nvSpPr>
            <p:spPr>
              <a:xfrm>
                <a:off x="0" y="1724177"/>
                <a:ext cx="12192000" cy="2031213"/>
              </a:xfrm>
              <a:prstGeom prst="rect">
                <a:avLst/>
              </a:prstGeom>
              <a:blipFill>
                <a:blip r:embed="rId3"/>
                <a:stretch>
                  <a:fillRect t="-148246" b="-14640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îṩļiḋe">
                <a:extLst>
                  <a:ext uri="{FF2B5EF4-FFF2-40B4-BE49-F238E27FC236}">
                    <a16:creationId xmlns:a16="http://schemas.microsoft.com/office/drawing/2014/main" id="{B6590DA6-ED5E-43EF-B33F-914ED2C83F67}"/>
                  </a:ext>
                </a:extLst>
              </p:cNvPr>
              <p:cNvSpPr/>
              <p:nvPr/>
            </p:nvSpPr>
            <p:spPr>
              <a:xfrm>
                <a:off x="0" y="3043337"/>
                <a:ext cx="12192000" cy="712053"/>
              </a:xfrm>
              <a:prstGeom prst="rect">
                <a:avLst/>
              </a:prstGeom>
              <a:solidFill>
                <a:schemeClr val="tx1">
                  <a:alpha val="6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5" name="ïṣľíḑé">
                <a:extLst>
                  <a:ext uri="{FF2B5EF4-FFF2-40B4-BE49-F238E27FC236}">
                    <a16:creationId xmlns:a16="http://schemas.microsoft.com/office/drawing/2014/main" id="{01EBB8CE-A33B-40D1-89BB-F98ED1133F1E}"/>
                  </a:ext>
                </a:extLst>
              </p:cNvPr>
              <p:cNvGrpSpPr/>
              <p:nvPr/>
            </p:nvGrpSpPr>
            <p:grpSpPr>
              <a:xfrm>
                <a:off x="7764879" y="3187353"/>
                <a:ext cx="2569151" cy="2525636"/>
                <a:chOff x="7764879" y="3187353"/>
                <a:chExt cx="2569151" cy="2525636"/>
              </a:xfrm>
            </p:grpSpPr>
            <p:sp>
              <p:nvSpPr>
                <p:cNvPr id="33" name="í$ḻîḋé">
                  <a:extLst>
                    <a:ext uri="{FF2B5EF4-FFF2-40B4-BE49-F238E27FC236}">
                      <a16:creationId xmlns:a16="http://schemas.microsoft.com/office/drawing/2014/main" id="{28553539-2FCF-44F8-8229-FE8B4CC2707E}"/>
                    </a:ext>
                  </a:extLst>
                </p:cNvPr>
                <p:cNvSpPr txBox="1"/>
                <p:nvPr/>
              </p:nvSpPr>
              <p:spPr bwMode="auto">
                <a:xfrm>
                  <a:off x="8520318" y="3187353"/>
                  <a:ext cx="1813712" cy="4000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Text here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4" name="肘形连接符 29">
                  <a:extLst>
                    <a:ext uri="{FF2B5EF4-FFF2-40B4-BE49-F238E27FC236}">
                      <a16:creationId xmlns:a16="http://schemas.microsoft.com/office/drawing/2014/main" id="{81443A38-1581-470B-98F2-51469787A117}"/>
                    </a:ext>
                  </a:extLst>
                </p:cNvPr>
                <p:cNvCxnSpPr>
                  <a:cxnSpLocks/>
                  <a:stCxn id="33" idx="1"/>
                </p:cNvCxnSpPr>
                <p:nvPr/>
              </p:nvCxnSpPr>
              <p:spPr>
                <a:xfrm rot="10800000" flipV="1">
                  <a:off x="8161142" y="3387368"/>
                  <a:ext cx="359176" cy="1344517"/>
                </a:xfrm>
                <a:prstGeom prst="bentConnector3">
                  <a:avLst>
                    <a:gd name="adj1" fmla="val 163646"/>
                  </a:avLst>
                </a:prstGeom>
                <a:ln w="952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肘形连接符 30">
                  <a:extLst>
                    <a:ext uri="{FF2B5EF4-FFF2-40B4-BE49-F238E27FC236}">
                      <a16:creationId xmlns:a16="http://schemas.microsoft.com/office/drawing/2014/main" id="{C7DEBAD7-3C92-4089-93AE-5C7A1A1CA095}"/>
                    </a:ext>
                  </a:extLst>
                </p:cNvPr>
                <p:cNvCxnSpPr>
                  <a:cxnSpLocks/>
                  <a:stCxn id="33" idx="1"/>
                </p:cNvCxnSpPr>
                <p:nvPr/>
              </p:nvCxnSpPr>
              <p:spPr>
                <a:xfrm rot="10800000" flipV="1">
                  <a:off x="8161142" y="3387368"/>
                  <a:ext cx="359176" cy="2325621"/>
                </a:xfrm>
                <a:prstGeom prst="bentConnector3">
                  <a:avLst>
                    <a:gd name="adj1" fmla="val 163646"/>
                  </a:avLst>
                </a:prstGeom>
                <a:ln w="9525">
                  <a:solidFill>
                    <a:schemeClr val="tx1">
                      <a:lumMod val="40000"/>
                      <a:lumOff val="60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îṧ1ïdé">
                  <a:extLst>
                    <a:ext uri="{FF2B5EF4-FFF2-40B4-BE49-F238E27FC236}">
                      <a16:creationId xmlns:a16="http://schemas.microsoft.com/office/drawing/2014/main" id="{A1B46F13-0176-4537-A4D1-0C8B1A506A41}"/>
                    </a:ext>
                  </a:extLst>
                </p:cNvPr>
                <p:cNvGrpSpPr/>
                <p:nvPr/>
              </p:nvGrpSpPr>
              <p:grpSpPr>
                <a:xfrm>
                  <a:off x="7764879" y="3709516"/>
                  <a:ext cx="496232" cy="496232"/>
                  <a:chOff x="5675954" y="2249137"/>
                  <a:chExt cx="648072" cy="648072"/>
                </a:xfrm>
              </p:grpSpPr>
              <p:sp>
                <p:nvSpPr>
                  <p:cNvPr id="37" name="íSlïḋè">
                    <a:extLst>
                      <a:ext uri="{FF2B5EF4-FFF2-40B4-BE49-F238E27FC236}">
                        <a16:creationId xmlns:a16="http://schemas.microsoft.com/office/drawing/2014/main" id="{92C3E902-6C4B-4349-945D-4DCDA9B5870B}"/>
                      </a:ext>
                    </a:extLst>
                  </p:cNvPr>
                  <p:cNvSpPr/>
                  <p:nvPr/>
                </p:nvSpPr>
                <p:spPr>
                  <a:xfrm>
                    <a:off x="5675954" y="2249137"/>
                    <a:ext cx="648072" cy="64807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8" name="iśľïde">
                    <a:extLst>
                      <a:ext uri="{FF2B5EF4-FFF2-40B4-BE49-F238E27FC236}">
                        <a16:creationId xmlns:a16="http://schemas.microsoft.com/office/drawing/2014/main" id="{0D4D8858-8380-4795-A380-0DECA5DC5F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09844" y="2390028"/>
                    <a:ext cx="380293" cy="366291"/>
                  </a:xfrm>
                  <a:custGeom>
                    <a:avLst/>
                    <a:gdLst>
                      <a:gd name="connsiteX0" fmla="*/ 297615 w 597921"/>
                      <a:gd name="connsiteY0" fmla="*/ 96957 h 598324"/>
                      <a:gd name="connsiteX1" fmla="*/ 323434 w 597921"/>
                      <a:gd name="connsiteY1" fmla="*/ 122740 h 598324"/>
                      <a:gd name="connsiteX2" fmla="*/ 323434 w 597921"/>
                      <a:gd name="connsiteY2" fmla="*/ 289852 h 598324"/>
                      <a:gd name="connsiteX3" fmla="*/ 462572 w 597921"/>
                      <a:gd name="connsiteY3" fmla="*/ 289852 h 598324"/>
                      <a:gd name="connsiteX4" fmla="*/ 487913 w 597921"/>
                      <a:gd name="connsiteY4" fmla="*/ 315157 h 598324"/>
                      <a:gd name="connsiteX5" fmla="*/ 462572 w 597921"/>
                      <a:gd name="connsiteY5" fmla="*/ 340463 h 598324"/>
                      <a:gd name="connsiteX6" fmla="*/ 297615 w 597921"/>
                      <a:gd name="connsiteY6" fmla="*/ 340463 h 598324"/>
                      <a:gd name="connsiteX7" fmla="*/ 272274 w 597921"/>
                      <a:gd name="connsiteY7" fmla="*/ 315157 h 598324"/>
                      <a:gd name="connsiteX8" fmla="*/ 272274 w 597921"/>
                      <a:gd name="connsiteY8" fmla="*/ 122740 h 598324"/>
                      <a:gd name="connsiteX9" fmla="*/ 297615 w 597921"/>
                      <a:gd name="connsiteY9" fmla="*/ 96957 h 598324"/>
                      <a:gd name="connsiteX10" fmla="*/ 298127 w 597921"/>
                      <a:gd name="connsiteY10" fmla="*/ 0 h 598324"/>
                      <a:gd name="connsiteX11" fmla="*/ 597921 w 597921"/>
                      <a:gd name="connsiteY11" fmla="*/ 299401 h 598324"/>
                      <a:gd name="connsiteX12" fmla="*/ 298127 w 597921"/>
                      <a:gd name="connsiteY12" fmla="*/ 598324 h 598324"/>
                      <a:gd name="connsiteX13" fmla="*/ 35150 w 597921"/>
                      <a:gd name="connsiteY13" fmla="*/ 442177 h 598324"/>
                      <a:gd name="connsiteX14" fmla="*/ 34194 w 597921"/>
                      <a:gd name="connsiteY14" fmla="*/ 432149 h 598324"/>
                      <a:gd name="connsiteX15" fmla="*/ 40410 w 597921"/>
                      <a:gd name="connsiteY15" fmla="*/ 424509 h 598324"/>
                      <a:gd name="connsiteX16" fmla="*/ 74836 w 597921"/>
                      <a:gd name="connsiteY16" fmla="*/ 407796 h 598324"/>
                      <a:gd name="connsiteX17" fmla="*/ 91571 w 597921"/>
                      <a:gd name="connsiteY17" fmla="*/ 413049 h 598324"/>
                      <a:gd name="connsiteX18" fmla="*/ 298127 w 597921"/>
                      <a:gd name="connsiteY18" fmla="*/ 534815 h 598324"/>
                      <a:gd name="connsiteX19" fmla="*/ 534328 w 597921"/>
                      <a:gd name="connsiteY19" fmla="*/ 299401 h 598324"/>
                      <a:gd name="connsiteX20" fmla="*/ 298127 w 597921"/>
                      <a:gd name="connsiteY20" fmla="*/ 63509 h 598324"/>
                      <a:gd name="connsiteX21" fmla="*/ 145123 w 597921"/>
                      <a:gd name="connsiteY21" fmla="*/ 120333 h 598324"/>
                      <a:gd name="connsiteX22" fmla="*/ 200587 w 597921"/>
                      <a:gd name="connsiteY22" fmla="*/ 142299 h 598324"/>
                      <a:gd name="connsiteX23" fmla="*/ 208237 w 597921"/>
                      <a:gd name="connsiteY23" fmla="*/ 152327 h 598324"/>
                      <a:gd name="connsiteX24" fmla="*/ 203456 w 597921"/>
                      <a:gd name="connsiteY24" fmla="*/ 164265 h 598324"/>
                      <a:gd name="connsiteX25" fmla="*/ 48060 w 597921"/>
                      <a:gd name="connsiteY25" fmla="*/ 285553 h 598324"/>
                      <a:gd name="connsiteX26" fmla="*/ 35150 w 597921"/>
                      <a:gd name="connsiteY26" fmla="*/ 287463 h 598324"/>
                      <a:gd name="connsiteX27" fmla="*/ 27500 w 597921"/>
                      <a:gd name="connsiteY27" fmla="*/ 277435 h 598324"/>
                      <a:gd name="connsiteX28" fmla="*/ 246 w 597921"/>
                      <a:gd name="connsiteY28" fmla="*/ 82132 h 598324"/>
                      <a:gd name="connsiteX29" fmla="*/ 4550 w 597921"/>
                      <a:gd name="connsiteY29" fmla="*/ 70194 h 598324"/>
                      <a:gd name="connsiteX30" fmla="*/ 17459 w 597921"/>
                      <a:gd name="connsiteY30" fmla="*/ 68762 h 598324"/>
                      <a:gd name="connsiteX31" fmla="*/ 80574 w 597921"/>
                      <a:gd name="connsiteY31" fmla="*/ 94070 h 598324"/>
                      <a:gd name="connsiteX32" fmla="*/ 298127 w 597921"/>
                      <a:gd name="connsiteY32" fmla="*/ 0 h 598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97921" h="598324">
                        <a:moveTo>
                          <a:pt x="297615" y="96957"/>
                        </a:moveTo>
                        <a:cubicBezTo>
                          <a:pt x="311959" y="96957"/>
                          <a:pt x="323434" y="108416"/>
                          <a:pt x="323434" y="122740"/>
                        </a:cubicBezTo>
                        <a:lnTo>
                          <a:pt x="323434" y="289852"/>
                        </a:lnTo>
                        <a:lnTo>
                          <a:pt x="462572" y="289852"/>
                        </a:lnTo>
                        <a:cubicBezTo>
                          <a:pt x="476438" y="289852"/>
                          <a:pt x="487913" y="301311"/>
                          <a:pt x="487913" y="315157"/>
                        </a:cubicBezTo>
                        <a:cubicBezTo>
                          <a:pt x="487913" y="329004"/>
                          <a:pt x="476438" y="340463"/>
                          <a:pt x="462572" y="340463"/>
                        </a:cubicBezTo>
                        <a:lnTo>
                          <a:pt x="297615" y="340463"/>
                        </a:lnTo>
                        <a:cubicBezTo>
                          <a:pt x="283749" y="340463"/>
                          <a:pt x="272274" y="329004"/>
                          <a:pt x="272274" y="315157"/>
                        </a:cubicBezTo>
                        <a:lnTo>
                          <a:pt x="272274" y="122740"/>
                        </a:lnTo>
                        <a:cubicBezTo>
                          <a:pt x="272274" y="108416"/>
                          <a:pt x="283749" y="96957"/>
                          <a:pt x="297615" y="96957"/>
                        </a:cubicBezTo>
                        <a:close/>
                        <a:moveTo>
                          <a:pt x="298127" y="0"/>
                        </a:moveTo>
                        <a:cubicBezTo>
                          <a:pt x="463564" y="0"/>
                          <a:pt x="597921" y="134181"/>
                          <a:pt x="597921" y="299401"/>
                        </a:cubicBezTo>
                        <a:cubicBezTo>
                          <a:pt x="597921" y="464143"/>
                          <a:pt x="463564" y="598324"/>
                          <a:pt x="298127" y="598324"/>
                        </a:cubicBezTo>
                        <a:cubicBezTo>
                          <a:pt x="188155" y="598324"/>
                          <a:pt x="87268" y="538635"/>
                          <a:pt x="35150" y="442177"/>
                        </a:cubicBezTo>
                        <a:cubicBezTo>
                          <a:pt x="33238" y="438835"/>
                          <a:pt x="32760" y="435492"/>
                          <a:pt x="34194" y="432149"/>
                        </a:cubicBezTo>
                        <a:cubicBezTo>
                          <a:pt x="35150" y="428807"/>
                          <a:pt x="37541" y="425942"/>
                          <a:pt x="40410" y="424509"/>
                        </a:cubicBezTo>
                        <a:lnTo>
                          <a:pt x="74836" y="407796"/>
                        </a:lnTo>
                        <a:cubicBezTo>
                          <a:pt x="81052" y="404931"/>
                          <a:pt x="88702" y="407319"/>
                          <a:pt x="91571" y="413049"/>
                        </a:cubicBezTo>
                        <a:cubicBezTo>
                          <a:pt x="133169" y="488018"/>
                          <a:pt x="212540" y="534815"/>
                          <a:pt x="298127" y="534815"/>
                        </a:cubicBezTo>
                        <a:cubicBezTo>
                          <a:pt x="428181" y="534815"/>
                          <a:pt x="534328" y="429284"/>
                          <a:pt x="534328" y="299401"/>
                        </a:cubicBezTo>
                        <a:cubicBezTo>
                          <a:pt x="534328" y="169517"/>
                          <a:pt x="428181" y="63509"/>
                          <a:pt x="298127" y="63509"/>
                        </a:cubicBezTo>
                        <a:cubicBezTo>
                          <a:pt x="242185" y="63509"/>
                          <a:pt x="187677" y="83565"/>
                          <a:pt x="145123" y="120333"/>
                        </a:cubicBezTo>
                        <a:lnTo>
                          <a:pt x="200587" y="142299"/>
                        </a:lnTo>
                        <a:cubicBezTo>
                          <a:pt x="204890" y="144209"/>
                          <a:pt x="207759" y="148029"/>
                          <a:pt x="208237" y="152327"/>
                        </a:cubicBezTo>
                        <a:cubicBezTo>
                          <a:pt x="208715" y="157102"/>
                          <a:pt x="207281" y="161399"/>
                          <a:pt x="203456" y="164265"/>
                        </a:cubicBezTo>
                        <a:lnTo>
                          <a:pt x="48060" y="285553"/>
                        </a:lnTo>
                        <a:cubicBezTo>
                          <a:pt x="44235" y="288418"/>
                          <a:pt x="39454" y="289373"/>
                          <a:pt x="35150" y="287463"/>
                        </a:cubicBezTo>
                        <a:cubicBezTo>
                          <a:pt x="31325" y="285553"/>
                          <a:pt x="27978" y="281733"/>
                          <a:pt x="27500" y="277435"/>
                        </a:cubicBezTo>
                        <a:lnTo>
                          <a:pt x="246" y="82132"/>
                        </a:lnTo>
                        <a:cubicBezTo>
                          <a:pt x="-710" y="77835"/>
                          <a:pt x="1203" y="73060"/>
                          <a:pt x="4550" y="70194"/>
                        </a:cubicBezTo>
                        <a:cubicBezTo>
                          <a:pt x="8375" y="67807"/>
                          <a:pt x="13156" y="66852"/>
                          <a:pt x="17459" y="68762"/>
                        </a:cubicBezTo>
                        <a:lnTo>
                          <a:pt x="80574" y="94070"/>
                        </a:lnTo>
                        <a:cubicBezTo>
                          <a:pt x="137472" y="33426"/>
                          <a:pt x="214931" y="0"/>
                          <a:pt x="29812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6" name="iṡḻíḋe">
                <a:extLst>
                  <a:ext uri="{FF2B5EF4-FFF2-40B4-BE49-F238E27FC236}">
                    <a16:creationId xmlns:a16="http://schemas.microsoft.com/office/drawing/2014/main" id="{44F70613-8DF7-4775-8C38-2F3D1EFE4E0F}"/>
                  </a:ext>
                </a:extLst>
              </p:cNvPr>
              <p:cNvGrpSpPr/>
              <p:nvPr/>
            </p:nvGrpSpPr>
            <p:grpSpPr>
              <a:xfrm>
                <a:off x="4360724" y="3187353"/>
                <a:ext cx="2642132" cy="2464082"/>
                <a:chOff x="4360724" y="3187353"/>
                <a:chExt cx="2642132" cy="2464082"/>
              </a:xfrm>
            </p:grpSpPr>
            <p:sp>
              <p:nvSpPr>
                <p:cNvPr id="27" name="íşļîdé">
                  <a:extLst>
                    <a:ext uri="{FF2B5EF4-FFF2-40B4-BE49-F238E27FC236}">
                      <a16:creationId xmlns:a16="http://schemas.microsoft.com/office/drawing/2014/main" id="{D686D41B-FADD-43ED-ACBC-388DEE8368B2}"/>
                    </a:ext>
                  </a:extLst>
                </p:cNvPr>
                <p:cNvSpPr txBox="1"/>
                <p:nvPr/>
              </p:nvSpPr>
              <p:spPr bwMode="auto">
                <a:xfrm>
                  <a:off x="5189144" y="3187353"/>
                  <a:ext cx="1813712" cy="4000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Text here</a:t>
                  </a:r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8" name="肘形连接符 21">
                  <a:extLst>
                    <a:ext uri="{FF2B5EF4-FFF2-40B4-BE49-F238E27FC236}">
                      <a16:creationId xmlns:a16="http://schemas.microsoft.com/office/drawing/2014/main" id="{01940C6C-DAF6-4345-93BA-56999E502EEB}"/>
                    </a:ext>
                  </a:extLst>
                </p:cNvPr>
                <p:cNvCxnSpPr>
                  <a:cxnSpLocks/>
                  <a:stCxn id="27" idx="1"/>
                </p:cNvCxnSpPr>
                <p:nvPr/>
              </p:nvCxnSpPr>
              <p:spPr>
                <a:xfrm rot="10800000" flipV="1">
                  <a:off x="4826166" y="3387368"/>
                  <a:ext cx="362979" cy="1344517"/>
                </a:xfrm>
                <a:prstGeom prst="bentConnector3">
                  <a:avLst>
                    <a:gd name="adj1" fmla="val 162979"/>
                  </a:avLst>
                </a:prstGeom>
                <a:ln w="952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肘形连接符 22">
                  <a:extLst>
                    <a:ext uri="{FF2B5EF4-FFF2-40B4-BE49-F238E27FC236}">
                      <a16:creationId xmlns:a16="http://schemas.microsoft.com/office/drawing/2014/main" id="{38FED097-D234-4CB9-96A8-5A5308AF7C0F}"/>
                    </a:ext>
                  </a:extLst>
                </p:cNvPr>
                <p:cNvCxnSpPr>
                  <a:cxnSpLocks/>
                  <a:stCxn id="27" idx="1"/>
                </p:cNvCxnSpPr>
                <p:nvPr/>
              </p:nvCxnSpPr>
              <p:spPr>
                <a:xfrm rot="10800000" flipV="1">
                  <a:off x="4826166" y="3387369"/>
                  <a:ext cx="362979" cy="2264066"/>
                </a:xfrm>
                <a:prstGeom prst="bentConnector3">
                  <a:avLst>
                    <a:gd name="adj1" fmla="val 162979"/>
                  </a:avLst>
                </a:prstGeom>
                <a:ln w="9525">
                  <a:solidFill>
                    <a:schemeClr val="tx1">
                      <a:lumMod val="40000"/>
                      <a:lumOff val="60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i$ḻíďé">
                  <a:extLst>
                    <a:ext uri="{FF2B5EF4-FFF2-40B4-BE49-F238E27FC236}">
                      <a16:creationId xmlns:a16="http://schemas.microsoft.com/office/drawing/2014/main" id="{B3C83658-6D99-404C-AFAF-1B8E4A040171}"/>
                    </a:ext>
                  </a:extLst>
                </p:cNvPr>
                <p:cNvGrpSpPr/>
                <p:nvPr/>
              </p:nvGrpSpPr>
              <p:grpSpPr>
                <a:xfrm>
                  <a:off x="4360724" y="3714826"/>
                  <a:ext cx="496232" cy="496232"/>
                  <a:chOff x="4792557" y="2249137"/>
                  <a:chExt cx="648072" cy="648072"/>
                </a:xfrm>
              </p:grpSpPr>
              <p:sp>
                <p:nvSpPr>
                  <p:cNvPr id="31" name="í$1iďé">
                    <a:extLst>
                      <a:ext uri="{FF2B5EF4-FFF2-40B4-BE49-F238E27FC236}">
                        <a16:creationId xmlns:a16="http://schemas.microsoft.com/office/drawing/2014/main" id="{3B180712-32EF-4AA1-BF13-C00C91907283}"/>
                      </a:ext>
                    </a:extLst>
                  </p:cNvPr>
                  <p:cNvSpPr/>
                  <p:nvPr/>
                </p:nvSpPr>
                <p:spPr>
                  <a:xfrm>
                    <a:off x="4792557" y="2249137"/>
                    <a:ext cx="648072" cy="648072"/>
                  </a:xfrm>
                  <a:prstGeom prst="ellips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ïšļíḋe">
                    <a:extLst>
                      <a:ext uri="{FF2B5EF4-FFF2-40B4-BE49-F238E27FC236}">
                        <a16:creationId xmlns:a16="http://schemas.microsoft.com/office/drawing/2014/main" id="{F9801358-3AF1-4C7C-BD52-227EF943D57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26447" y="2390028"/>
                    <a:ext cx="380293" cy="366291"/>
                  </a:xfrm>
                  <a:custGeom>
                    <a:avLst/>
                    <a:gdLst>
                      <a:gd name="T0" fmla="*/ 4096 w 6827"/>
                      <a:gd name="T1" fmla="*/ 4551 h 6827"/>
                      <a:gd name="T2" fmla="*/ 6258 w 6827"/>
                      <a:gd name="T3" fmla="*/ 4096 h 6827"/>
                      <a:gd name="T4" fmla="*/ 2348 w 6827"/>
                      <a:gd name="T5" fmla="*/ 4911 h 6827"/>
                      <a:gd name="T6" fmla="*/ 569 w 6827"/>
                      <a:gd name="T7" fmla="*/ 4551 h 6827"/>
                      <a:gd name="T8" fmla="*/ 569 w 6827"/>
                      <a:gd name="T9" fmla="*/ 3982 h 6827"/>
                      <a:gd name="T10" fmla="*/ 1707 w 6827"/>
                      <a:gd name="T11" fmla="*/ 2503 h 6827"/>
                      <a:gd name="T12" fmla="*/ 3868 w 6827"/>
                      <a:gd name="T13" fmla="*/ 2731 h 6827"/>
                      <a:gd name="T14" fmla="*/ 5827 w 6827"/>
                      <a:gd name="T15" fmla="*/ 2004 h 6827"/>
                      <a:gd name="T16" fmla="*/ 6258 w 6827"/>
                      <a:gd name="T17" fmla="*/ 1820 h 6827"/>
                      <a:gd name="T18" fmla="*/ 4779 w 6827"/>
                      <a:gd name="T19" fmla="*/ 0 h 6827"/>
                      <a:gd name="T20" fmla="*/ 2854 w 6827"/>
                      <a:gd name="T21" fmla="*/ 2381 h 6827"/>
                      <a:gd name="T22" fmla="*/ 1239 w 6827"/>
                      <a:gd name="T23" fmla="*/ 2257 h 6827"/>
                      <a:gd name="T24" fmla="*/ 569 w 6827"/>
                      <a:gd name="T25" fmla="*/ 2844 h 6827"/>
                      <a:gd name="T26" fmla="*/ 569 w 6827"/>
                      <a:gd name="T27" fmla="*/ 2276 h 6827"/>
                      <a:gd name="T28" fmla="*/ 569 w 6827"/>
                      <a:gd name="T29" fmla="*/ 1707 h 6827"/>
                      <a:gd name="T30" fmla="*/ 569 w 6827"/>
                      <a:gd name="T31" fmla="*/ 1138 h 6827"/>
                      <a:gd name="T32" fmla="*/ 569 w 6827"/>
                      <a:gd name="T33" fmla="*/ 569 h 6827"/>
                      <a:gd name="T34" fmla="*/ 341 w 6827"/>
                      <a:gd name="T35" fmla="*/ 0 h 6827"/>
                      <a:gd name="T36" fmla="*/ 114 w 6827"/>
                      <a:gd name="T37" fmla="*/ 569 h 6827"/>
                      <a:gd name="T38" fmla="*/ 114 w 6827"/>
                      <a:gd name="T39" fmla="*/ 1138 h 6827"/>
                      <a:gd name="T40" fmla="*/ 114 w 6827"/>
                      <a:gd name="T41" fmla="*/ 1707 h 6827"/>
                      <a:gd name="T42" fmla="*/ 114 w 6827"/>
                      <a:gd name="T43" fmla="*/ 2276 h 6827"/>
                      <a:gd name="T44" fmla="*/ 114 w 6827"/>
                      <a:gd name="T45" fmla="*/ 2844 h 6827"/>
                      <a:gd name="T46" fmla="*/ 114 w 6827"/>
                      <a:gd name="T47" fmla="*/ 3413 h 6827"/>
                      <a:gd name="T48" fmla="*/ 114 w 6827"/>
                      <a:gd name="T49" fmla="*/ 3982 h 6827"/>
                      <a:gd name="T50" fmla="*/ 114 w 6827"/>
                      <a:gd name="T51" fmla="*/ 4551 h 6827"/>
                      <a:gd name="T52" fmla="*/ 114 w 6827"/>
                      <a:gd name="T53" fmla="*/ 5120 h 6827"/>
                      <a:gd name="T54" fmla="*/ 114 w 6827"/>
                      <a:gd name="T55" fmla="*/ 5689 h 6827"/>
                      <a:gd name="T56" fmla="*/ 114 w 6827"/>
                      <a:gd name="T57" fmla="*/ 6258 h 6827"/>
                      <a:gd name="T58" fmla="*/ 683 w 6827"/>
                      <a:gd name="T59" fmla="*/ 6713 h 6827"/>
                      <a:gd name="T60" fmla="*/ 1252 w 6827"/>
                      <a:gd name="T61" fmla="*/ 6713 h 6827"/>
                      <a:gd name="T62" fmla="*/ 1820 w 6827"/>
                      <a:gd name="T63" fmla="*/ 6713 h 6827"/>
                      <a:gd name="T64" fmla="*/ 2389 w 6827"/>
                      <a:gd name="T65" fmla="*/ 6713 h 6827"/>
                      <a:gd name="T66" fmla="*/ 2958 w 6827"/>
                      <a:gd name="T67" fmla="*/ 6713 h 6827"/>
                      <a:gd name="T68" fmla="*/ 3527 w 6827"/>
                      <a:gd name="T69" fmla="*/ 6713 h 6827"/>
                      <a:gd name="T70" fmla="*/ 4096 w 6827"/>
                      <a:gd name="T71" fmla="*/ 6713 h 6827"/>
                      <a:gd name="T72" fmla="*/ 4665 w 6827"/>
                      <a:gd name="T73" fmla="*/ 6713 h 6827"/>
                      <a:gd name="T74" fmla="*/ 5234 w 6827"/>
                      <a:gd name="T75" fmla="*/ 6713 h 6827"/>
                      <a:gd name="T76" fmla="*/ 5803 w 6827"/>
                      <a:gd name="T77" fmla="*/ 6713 h 6827"/>
                      <a:gd name="T78" fmla="*/ 6371 w 6827"/>
                      <a:gd name="T79" fmla="*/ 6713 h 6827"/>
                      <a:gd name="T80" fmla="*/ 6827 w 6827"/>
                      <a:gd name="T81" fmla="*/ 6485 h 6827"/>
                      <a:gd name="T82" fmla="*/ 6371 w 6827"/>
                      <a:gd name="T83" fmla="*/ 6258 h 6827"/>
                      <a:gd name="T84" fmla="*/ 5803 w 6827"/>
                      <a:gd name="T85" fmla="*/ 6258 h 6827"/>
                      <a:gd name="T86" fmla="*/ 5234 w 6827"/>
                      <a:gd name="T87" fmla="*/ 6258 h 6827"/>
                      <a:gd name="T88" fmla="*/ 4665 w 6827"/>
                      <a:gd name="T89" fmla="*/ 6258 h 6827"/>
                      <a:gd name="T90" fmla="*/ 4096 w 6827"/>
                      <a:gd name="T91" fmla="*/ 6258 h 6827"/>
                      <a:gd name="T92" fmla="*/ 3527 w 6827"/>
                      <a:gd name="T93" fmla="*/ 6258 h 6827"/>
                      <a:gd name="T94" fmla="*/ 2958 w 6827"/>
                      <a:gd name="T95" fmla="*/ 6258 h 6827"/>
                      <a:gd name="T96" fmla="*/ 2389 w 6827"/>
                      <a:gd name="T97" fmla="*/ 6258 h 6827"/>
                      <a:gd name="T98" fmla="*/ 1820 w 6827"/>
                      <a:gd name="T99" fmla="*/ 6258 h 6827"/>
                      <a:gd name="T100" fmla="*/ 1252 w 6827"/>
                      <a:gd name="T101" fmla="*/ 6258 h 6827"/>
                      <a:gd name="T102" fmla="*/ 683 w 6827"/>
                      <a:gd name="T103" fmla="*/ 6258 h 6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827" h="6827">
                        <a:moveTo>
                          <a:pt x="1263" y="5234"/>
                        </a:moveTo>
                        <a:cubicBezTo>
                          <a:pt x="1316" y="5493"/>
                          <a:pt x="1546" y="5689"/>
                          <a:pt x="1820" y="5689"/>
                        </a:cubicBezTo>
                        <a:cubicBezTo>
                          <a:pt x="2114" y="5689"/>
                          <a:pt x="2354" y="5464"/>
                          <a:pt x="2383" y="5178"/>
                        </a:cubicBezTo>
                        <a:lnTo>
                          <a:pt x="3568" y="4191"/>
                        </a:lnTo>
                        <a:cubicBezTo>
                          <a:pt x="3652" y="4401"/>
                          <a:pt x="3856" y="4551"/>
                          <a:pt x="4096" y="4551"/>
                        </a:cubicBezTo>
                        <a:cubicBezTo>
                          <a:pt x="4348" y="4551"/>
                          <a:pt x="4560" y="4385"/>
                          <a:pt x="4635" y="4157"/>
                        </a:cubicBezTo>
                        <a:lnTo>
                          <a:pt x="5696" y="4736"/>
                        </a:lnTo>
                        <a:cubicBezTo>
                          <a:pt x="5732" y="5016"/>
                          <a:pt x="5969" y="5234"/>
                          <a:pt x="6258" y="5234"/>
                        </a:cubicBezTo>
                        <a:cubicBezTo>
                          <a:pt x="6571" y="5234"/>
                          <a:pt x="6827" y="4979"/>
                          <a:pt x="6827" y="4665"/>
                        </a:cubicBezTo>
                        <a:cubicBezTo>
                          <a:pt x="6827" y="4351"/>
                          <a:pt x="6571" y="4096"/>
                          <a:pt x="6258" y="4096"/>
                        </a:cubicBezTo>
                        <a:cubicBezTo>
                          <a:pt x="6006" y="4096"/>
                          <a:pt x="5794" y="4262"/>
                          <a:pt x="5719" y="4490"/>
                        </a:cubicBezTo>
                        <a:lnTo>
                          <a:pt x="4658" y="3911"/>
                        </a:lnTo>
                        <a:cubicBezTo>
                          <a:pt x="4622" y="3631"/>
                          <a:pt x="4385" y="3413"/>
                          <a:pt x="4096" y="3413"/>
                        </a:cubicBezTo>
                        <a:cubicBezTo>
                          <a:pt x="3802" y="3413"/>
                          <a:pt x="3563" y="3638"/>
                          <a:pt x="3533" y="3924"/>
                        </a:cubicBezTo>
                        <a:lnTo>
                          <a:pt x="2348" y="4911"/>
                        </a:lnTo>
                        <a:cubicBezTo>
                          <a:pt x="2265" y="4701"/>
                          <a:pt x="2060" y="4551"/>
                          <a:pt x="1820" y="4551"/>
                        </a:cubicBezTo>
                        <a:cubicBezTo>
                          <a:pt x="1546" y="4551"/>
                          <a:pt x="1316" y="4747"/>
                          <a:pt x="1263" y="5006"/>
                        </a:cubicBezTo>
                        <a:lnTo>
                          <a:pt x="455" y="5006"/>
                        </a:lnTo>
                        <a:lnTo>
                          <a:pt x="455" y="4551"/>
                        </a:lnTo>
                        <a:lnTo>
                          <a:pt x="569" y="4551"/>
                        </a:lnTo>
                        <a:cubicBezTo>
                          <a:pt x="632" y="4551"/>
                          <a:pt x="683" y="4500"/>
                          <a:pt x="683" y="4437"/>
                        </a:cubicBezTo>
                        <a:cubicBezTo>
                          <a:pt x="683" y="4374"/>
                          <a:pt x="632" y="4324"/>
                          <a:pt x="569" y="4324"/>
                        </a:cubicBezTo>
                        <a:lnTo>
                          <a:pt x="455" y="4324"/>
                        </a:lnTo>
                        <a:lnTo>
                          <a:pt x="455" y="3982"/>
                        </a:lnTo>
                        <a:lnTo>
                          <a:pt x="569" y="3982"/>
                        </a:lnTo>
                        <a:cubicBezTo>
                          <a:pt x="632" y="3982"/>
                          <a:pt x="683" y="3931"/>
                          <a:pt x="683" y="3868"/>
                        </a:cubicBezTo>
                        <a:cubicBezTo>
                          <a:pt x="683" y="3806"/>
                          <a:pt x="632" y="3755"/>
                          <a:pt x="569" y="3755"/>
                        </a:cubicBezTo>
                        <a:lnTo>
                          <a:pt x="480" y="3755"/>
                        </a:lnTo>
                        <a:lnTo>
                          <a:pt x="1407" y="2416"/>
                        </a:lnTo>
                        <a:cubicBezTo>
                          <a:pt x="1494" y="2470"/>
                          <a:pt x="1596" y="2503"/>
                          <a:pt x="1707" y="2503"/>
                        </a:cubicBezTo>
                        <a:cubicBezTo>
                          <a:pt x="1888" y="2503"/>
                          <a:pt x="2048" y="2416"/>
                          <a:pt x="2152" y="2284"/>
                        </a:cubicBezTo>
                        <a:lnTo>
                          <a:pt x="2752" y="2584"/>
                        </a:lnTo>
                        <a:cubicBezTo>
                          <a:pt x="2740" y="2631"/>
                          <a:pt x="2731" y="2680"/>
                          <a:pt x="2731" y="2731"/>
                        </a:cubicBezTo>
                        <a:cubicBezTo>
                          <a:pt x="2731" y="3044"/>
                          <a:pt x="2986" y="3300"/>
                          <a:pt x="3300" y="3300"/>
                        </a:cubicBezTo>
                        <a:cubicBezTo>
                          <a:pt x="3613" y="3300"/>
                          <a:pt x="3868" y="3044"/>
                          <a:pt x="3868" y="2731"/>
                        </a:cubicBezTo>
                        <a:cubicBezTo>
                          <a:pt x="3868" y="2608"/>
                          <a:pt x="3829" y="2496"/>
                          <a:pt x="3763" y="2403"/>
                        </a:cubicBezTo>
                        <a:lnTo>
                          <a:pt x="4488" y="1055"/>
                        </a:lnTo>
                        <a:cubicBezTo>
                          <a:pt x="4574" y="1107"/>
                          <a:pt x="4672" y="1138"/>
                          <a:pt x="4779" y="1138"/>
                        </a:cubicBezTo>
                        <a:cubicBezTo>
                          <a:pt x="4891" y="1138"/>
                          <a:pt x="4995" y="1104"/>
                          <a:pt x="5083" y="1048"/>
                        </a:cubicBezTo>
                        <a:lnTo>
                          <a:pt x="5827" y="2004"/>
                        </a:lnTo>
                        <a:cubicBezTo>
                          <a:pt x="5829" y="2007"/>
                          <a:pt x="5833" y="2009"/>
                          <a:pt x="5836" y="2011"/>
                        </a:cubicBezTo>
                        <a:cubicBezTo>
                          <a:pt x="5745" y="2112"/>
                          <a:pt x="5689" y="2244"/>
                          <a:pt x="5689" y="2389"/>
                        </a:cubicBezTo>
                        <a:cubicBezTo>
                          <a:pt x="5689" y="2703"/>
                          <a:pt x="5944" y="2958"/>
                          <a:pt x="6258" y="2958"/>
                        </a:cubicBezTo>
                        <a:cubicBezTo>
                          <a:pt x="6571" y="2958"/>
                          <a:pt x="6827" y="2703"/>
                          <a:pt x="6827" y="2389"/>
                        </a:cubicBezTo>
                        <a:cubicBezTo>
                          <a:pt x="6827" y="2076"/>
                          <a:pt x="6571" y="1820"/>
                          <a:pt x="6258" y="1820"/>
                        </a:cubicBezTo>
                        <a:cubicBezTo>
                          <a:pt x="6170" y="1820"/>
                          <a:pt x="6087" y="1842"/>
                          <a:pt x="6013" y="1878"/>
                        </a:cubicBezTo>
                        <a:cubicBezTo>
                          <a:pt x="6010" y="1874"/>
                          <a:pt x="6010" y="1869"/>
                          <a:pt x="6006" y="1864"/>
                        </a:cubicBezTo>
                        <a:lnTo>
                          <a:pt x="5248" y="890"/>
                        </a:lnTo>
                        <a:cubicBezTo>
                          <a:pt x="5311" y="798"/>
                          <a:pt x="5348" y="688"/>
                          <a:pt x="5348" y="569"/>
                        </a:cubicBezTo>
                        <a:cubicBezTo>
                          <a:pt x="5348" y="255"/>
                          <a:pt x="5092" y="0"/>
                          <a:pt x="4779" y="0"/>
                        </a:cubicBezTo>
                        <a:cubicBezTo>
                          <a:pt x="4465" y="0"/>
                          <a:pt x="4210" y="255"/>
                          <a:pt x="4210" y="569"/>
                        </a:cubicBezTo>
                        <a:cubicBezTo>
                          <a:pt x="4210" y="691"/>
                          <a:pt x="4249" y="804"/>
                          <a:pt x="4315" y="897"/>
                        </a:cubicBezTo>
                        <a:lnTo>
                          <a:pt x="3590" y="2244"/>
                        </a:lnTo>
                        <a:cubicBezTo>
                          <a:pt x="3505" y="2193"/>
                          <a:pt x="3406" y="2162"/>
                          <a:pt x="3300" y="2162"/>
                        </a:cubicBezTo>
                        <a:cubicBezTo>
                          <a:pt x="3118" y="2162"/>
                          <a:pt x="2959" y="2248"/>
                          <a:pt x="2854" y="2381"/>
                        </a:cubicBezTo>
                        <a:lnTo>
                          <a:pt x="2254" y="2081"/>
                        </a:lnTo>
                        <a:cubicBezTo>
                          <a:pt x="2267" y="2034"/>
                          <a:pt x="2276" y="1985"/>
                          <a:pt x="2276" y="1934"/>
                        </a:cubicBezTo>
                        <a:cubicBezTo>
                          <a:pt x="2276" y="1621"/>
                          <a:pt x="2020" y="1365"/>
                          <a:pt x="1707" y="1365"/>
                        </a:cubicBezTo>
                        <a:cubicBezTo>
                          <a:pt x="1393" y="1365"/>
                          <a:pt x="1138" y="1621"/>
                          <a:pt x="1138" y="1934"/>
                        </a:cubicBezTo>
                        <a:cubicBezTo>
                          <a:pt x="1138" y="2054"/>
                          <a:pt x="1176" y="2166"/>
                          <a:pt x="1239" y="2257"/>
                        </a:cubicBezTo>
                        <a:lnTo>
                          <a:pt x="593" y="3191"/>
                        </a:lnTo>
                        <a:cubicBezTo>
                          <a:pt x="585" y="3189"/>
                          <a:pt x="578" y="3186"/>
                          <a:pt x="569" y="3186"/>
                        </a:cubicBezTo>
                        <a:lnTo>
                          <a:pt x="455" y="3186"/>
                        </a:lnTo>
                        <a:lnTo>
                          <a:pt x="455" y="2844"/>
                        </a:lnTo>
                        <a:lnTo>
                          <a:pt x="569" y="2844"/>
                        </a:lnTo>
                        <a:cubicBezTo>
                          <a:pt x="632" y="2844"/>
                          <a:pt x="683" y="2794"/>
                          <a:pt x="683" y="2731"/>
                        </a:cubicBezTo>
                        <a:cubicBezTo>
                          <a:pt x="683" y="2668"/>
                          <a:pt x="632" y="2617"/>
                          <a:pt x="569" y="2617"/>
                        </a:cubicBezTo>
                        <a:lnTo>
                          <a:pt x="455" y="2617"/>
                        </a:lnTo>
                        <a:lnTo>
                          <a:pt x="455" y="2276"/>
                        </a:lnTo>
                        <a:lnTo>
                          <a:pt x="569" y="2276"/>
                        </a:lnTo>
                        <a:cubicBezTo>
                          <a:pt x="632" y="2276"/>
                          <a:pt x="683" y="2225"/>
                          <a:pt x="683" y="2162"/>
                        </a:cubicBezTo>
                        <a:cubicBezTo>
                          <a:pt x="683" y="2099"/>
                          <a:pt x="632" y="2048"/>
                          <a:pt x="569" y="2048"/>
                        </a:cubicBezTo>
                        <a:lnTo>
                          <a:pt x="455" y="2048"/>
                        </a:lnTo>
                        <a:lnTo>
                          <a:pt x="455" y="1707"/>
                        </a:lnTo>
                        <a:lnTo>
                          <a:pt x="569" y="1707"/>
                        </a:lnTo>
                        <a:cubicBezTo>
                          <a:pt x="632" y="1707"/>
                          <a:pt x="683" y="1656"/>
                          <a:pt x="683" y="1593"/>
                        </a:cubicBezTo>
                        <a:cubicBezTo>
                          <a:pt x="683" y="1530"/>
                          <a:pt x="632" y="1479"/>
                          <a:pt x="569" y="1479"/>
                        </a:cubicBezTo>
                        <a:lnTo>
                          <a:pt x="455" y="1479"/>
                        </a:lnTo>
                        <a:lnTo>
                          <a:pt x="455" y="1138"/>
                        </a:lnTo>
                        <a:lnTo>
                          <a:pt x="569" y="1138"/>
                        </a:lnTo>
                        <a:cubicBezTo>
                          <a:pt x="632" y="1138"/>
                          <a:pt x="683" y="1087"/>
                          <a:pt x="683" y="1024"/>
                        </a:cubicBezTo>
                        <a:cubicBezTo>
                          <a:pt x="683" y="961"/>
                          <a:pt x="632" y="910"/>
                          <a:pt x="569" y="910"/>
                        </a:cubicBezTo>
                        <a:lnTo>
                          <a:pt x="455" y="910"/>
                        </a:lnTo>
                        <a:lnTo>
                          <a:pt x="455" y="569"/>
                        </a:lnTo>
                        <a:lnTo>
                          <a:pt x="569" y="569"/>
                        </a:lnTo>
                        <a:cubicBezTo>
                          <a:pt x="632" y="569"/>
                          <a:pt x="683" y="518"/>
                          <a:pt x="683" y="455"/>
                        </a:cubicBezTo>
                        <a:cubicBezTo>
                          <a:pt x="683" y="392"/>
                          <a:pt x="632" y="341"/>
                          <a:pt x="569" y="341"/>
                        </a:cubicBezTo>
                        <a:lnTo>
                          <a:pt x="455" y="341"/>
                        </a:lnTo>
                        <a:lnTo>
                          <a:pt x="455" y="114"/>
                        </a:lnTo>
                        <a:cubicBezTo>
                          <a:pt x="455" y="51"/>
                          <a:pt x="404" y="0"/>
                          <a:pt x="341" y="0"/>
                        </a:cubicBezTo>
                        <a:cubicBezTo>
                          <a:pt x="278" y="0"/>
                          <a:pt x="228" y="51"/>
                          <a:pt x="228" y="114"/>
                        </a:cubicBezTo>
                        <a:lnTo>
                          <a:pt x="228" y="341"/>
                        </a:lnTo>
                        <a:lnTo>
                          <a:pt x="114" y="341"/>
                        </a:lnTo>
                        <a:cubicBezTo>
                          <a:pt x="51" y="341"/>
                          <a:pt x="0" y="392"/>
                          <a:pt x="0" y="455"/>
                        </a:cubicBezTo>
                        <a:cubicBezTo>
                          <a:pt x="0" y="518"/>
                          <a:pt x="51" y="569"/>
                          <a:pt x="114" y="569"/>
                        </a:cubicBezTo>
                        <a:lnTo>
                          <a:pt x="228" y="569"/>
                        </a:lnTo>
                        <a:lnTo>
                          <a:pt x="228" y="910"/>
                        </a:lnTo>
                        <a:lnTo>
                          <a:pt x="114" y="910"/>
                        </a:lnTo>
                        <a:cubicBezTo>
                          <a:pt x="51" y="910"/>
                          <a:pt x="0" y="961"/>
                          <a:pt x="0" y="1024"/>
                        </a:cubicBezTo>
                        <a:cubicBezTo>
                          <a:pt x="0" y="1087"/>
                          <a:pt x="51" y="1138"/>
                          <a:pt x="114" y="1138"/>
                        </a:cubicBezTo>
                        <a:lnTo>
                          <a:pt x="228" y="1138"/>
                        </a:lnTo>
                        <a:lnTo>
                          <a:pt x="228" y="1479"/>
                        </a:lnTo>
                        <a:lnTo>
                          <a:pt x="114" y="1479"/>
                        </a:lnTo>
                        <a:cubicBezTo>
                          <a:pt x="51" y="1479"/>
                          <a:pt x="0" y="1530"/>
                          <a:pt x="0" y="1593"/>
                        </a:cubicBezTo>
                        <a:cubicBezTo>
                          <a:pt x="0" y="1656"/>
                          <a:pt x="51" y="1707"/>
                          <a:pt x="114" y="1707"/>
                        </a:cubicBezTo>
                        <a:lnTo>
                          <a:pt x="228" y="1707"/>
                        </a:lnTo>
                        <a:lnTo>
                          <a:pt x="228" y="2048"/>
                        </a:lnTo>
                        <a:lnTo>
                          <a:pt x="114" y="2048"/>
                        </a:lnTo>
                        <a:cubicBezTo>
                          <a:pt x="51" y="2048"/>
                          <a:pt x="0" y="2099"/>
                          <a:pt x="0" y="2162"/>
                        </a:cubicBezTo>
                        <a:cubicBezTo>
                          <a:pt x="0" y="2225"/>
                          <a:pt x="51" y="2276"/>
                          <a:pt x="114" y="2276"/>
                        </a:cubicBezTo>
                        <a:lnTo>
                          <a:pt x="228" y="2276"/>
                        </a:lnTo>
                        <a:lnTo>
                          <a:pt x="228" y="2617"/>
                        </a:lnTo>
                        <a:lnTo>
                          <a:pt x="114" y="2617"/>
                        </a:lnTo>
                        <a:cubicBezTo>
                          <a:pt x="51" y="2617"/>
                          <a:pt x="0" y="2668"/>
                          <a:pt x="0" y="2731"/>
                        </a:cubicBezTo>
                        <a:cubicBezTo>
                          <a:pt x="0" y="2794"/>
                          <a:pt x="51" y="2844"/>
                          <a:pt x="114" y="2844"/>
                        </a:cubicBezTo>
                        <a:lnTo>
                          <a:pt x="228" y="2844"/>
                        </a:lnTo>
                        <a:lnTo>
                          <a:pt x="228" y="3186"/>
                        </a:lnTo>
                        <a:lnTo>
                          <a:pt x="114" y="3186"/>
                        </a:lnTo>
                        <a:cubicBezTo>
                          <a:pt x="51" y="3186"/>
                          <a:pt x="0" y="3237"/>
                          <a:pt x="0" y="3300"/>
                        </a:cubicBezTo>
                        <a:cubicBezTo>
                          <a:pt x="0" y="3362"/>
                          <a:pt x="51" y="3413"/>
                          <a:pt x="114" y="3413"/>
                        </a:cubicBezTo>
                        <a:lnTo>
                          <a:pt x="228" y="3413"/>
                        </a:lnTo>
                        <a:lnTo>
                          <a:pt x="228" y="3755"/>
                        </a:lnTo>
                        <a:lnTo>
                          <a:pt x="114" y="3755"/>
                        </a:lnTo>
                        <a:cubicBezTo>
                          <a:pt x="51" y="3755"/>
                          <a:pt x="0" y="3806"/>
                          <a:pt x="0" y="3868"/>
                        </a:cubicBezTo>
                        <a:cubicBezTo>
                          <a:pt x="0" y="3931"/>
                          <a:pt x="51" y="3982"/>
                          <a:pt x="114" y="3982"/>
                        </a:cubicBezTo>
                        <a:lnTo>
                          <a:pt x="228" y="3982"/>
                        </a:lnTo>
                        <a:lnTo>
                          <a:pt x="228" y="4324"/>
                        </a:lnTo>
                        <a:lnTo>
                          <a:pt x="114" y="4324"/>
                        </a:lnTo>
                        <a:cubicBezTo>
                          <a:pt x="51" y="4324"/>
                          <a:pt x="0" y="4374"/>
                          <a:pt x="0" y="4437"/>
                        </a:cubicBezTo>
                        <a:cubicBezTo>
                          <a:pt x="0" y="4500"/>
                          <a:pt x="51" y="4551"/>
                          <a:pt x="114" y="4551"/>
                        </a:cubicBezTo>
                        <a:lnTo>
                          <a:pt x="228" y="4551"/>
                        </a:lnTo>
                        <a:lnTo>
                          <a:pt x="228" y="4892"/>
                        </a:lnTo>
                        <a:lnTo>
                          <a:pt x="114" y="4892"/>
                        </a:lnTo>
                        <a:cubicBezTo>
                          <a:pt x="51" y="4892"/>
                          <a:pt x="0" y="4943"/>
                          <a:pt x="0" y="5006"/>
                        </a:cubicBezTo>
                        <a:cubicBezTo>
                          <a:pt x="0" y="5069"/>
                          <a:pt x="51" y="5120"/>
                          <a:pt x="114" y="5120"/>
                        </a:cubicBezTo>
                        <a:lnTo>
                          <a:pt x="228" y="5120"/>
                        </a:lnTo>
                        <a:lnTo>
                          <a:pt x="228" y="5461"/>
                        </a:lnTo>
                        <a:lnTo>
                          <a:pt x="114" y="5461"/>
                        </a:lnTo>
                        <a:cubicBezTo>
                          <a:pt x="51" y="5461"/>
                          <a:pt x="0" y="5512"/>
                          <a:pt x="0" y="5575"/>
                        </a:cubicBezTo>
                        <a:cubicBezTo>
                          <a:pt x="0" y="5638"/>
                          <a:pt x="51" y="5689"/>
                          <a:pt x="114" y="5689"/>
                        </a:cubicBezTo>
                        <a:lnTo>
                          <a:pt x="228" y="5689"/>
                        </a:lnTo>
                        <a:lnTo>
                          <a:pt x="228" y="6030"/>
                        </a:lnTo>
                        <a:lnTo>
                          <a:pt x="114" y="6030"/>
                        </a:lnTo>
                        <a:cubicBezTo>
                          <a:pt x="51" y="6030"/>
                          <a:pt x="0" y="6081"/>
                          <a:pt x="0" y="6144"/>
                        </a:cubicBezTo>
                        <a:cubicBezTo>
                          <a:pt x="0" y="6207"/>
                          <a:pt x="51" y="6258"/>
                          <a:pt x="114" y="6258"/>
                        </a:cubicBezTo>
                        <a:lnTo>
                          <a:pt x="228" y="6258"/>
                        </a:lnTo>
                        <a:lnTo>
                          <a:pt x="228" y="6485"/>
                        </a:lnTo>
                        <a:cubicBezTo>
                          <a:pt x="228" y="6548"/>
                          <a:pt x="278" y="6599"/>
                          <a:pt x="341" y="6599"/>
                        </a:cubicBezTo>
                        <a:lnTo>
                          <a:pt x="683" y="6599"/>
                        </a:lnTo>
                        <a:lnTo>
                          <a:pt x="683" y="6713"/>
                        </a:lnTo>
                        <a:cubicBezTo>
                          <a:pt x="683" y="6776"/>
                          <a:pt x="734" y="6827"/>
                          <a:pt x="796" y="6827"/>
                        </a:cubicBezTo>
                        <a:cubicBezTo>
                          <a:pt x="859" y="6827"/>
                          <a:pt x="910" y="6776"/>
                          <a:pt x="910" y="6713"/>
                        </a:cubicBezTo>
                        <a:lnTo>
                          <a:pt x="910" y="6599"/>
                        </a:lnTo>
                        <a:lnTo>
                          <a:pt x="1252" y="6599"/>
                        </a:lnTo>
                        <a:lnTo>
                          <a:pt x="1252" y="6713"/>
                        </a:lnTo>
                        <a:cubicBezTo>
                          <a:pt x="1252" y="6776"/>
                          <a:pt x="1302" y="6827"/>
                          <a:pt x="1365" y="6827"/>
                        </a:cubicBezTo>
                        <a:cubicBezTo>
                          <a:pt x="1428" y="6827"/>
                          <a:pt x="1479" y="6776"/>
                          <a:pt x="1479" y="6713"/>
                        </a:cubicBezTo>
                        <a:lnTo>
                          <a:pt x="1479" y="6599"/>
                        </a:lnTo>
                        <a:lnTo>
                          <a:pt x="1820" y="6599"/>
                        </a:lnTo>
                        <a:lnTo>
                          <a:pt x="1820" y="6713"/>
                        </a:lnTo>
                        <a:cubicBezTo>
                          <a:pt x="1820" y="6776"/>
                          <a:pt x="1871" y="6827"/>
                          <a:pt x="1934" y="6827"/>
                        </a:cubicBezTo>
                        <a:cubicBezTo>
                          <a:pt x="1997" y="6827"/>
                          <a:pt x="2048" y="6776"/>
                          <a:pt x="2048" y="6713"/>
                        </a:cubicBezTo>
                        <a:lnTo>
                          <a:pt x="2048" y="6599"/>
                        </a:lnTo>
                        <a:lnTo>
                          <a:pt x="2389" y="6599"/>
                        </a:lnTo>
                        <a:lnTo>
                          <a:pt x="2389" y="6713"/>
                        </a:lnTo>
                        <a:cubicBezTo>
                          <a:pt x="2389" y="6776"/>
                          <a:pt x="2440" y="6827"/>
                          <a:pt x="2503" y="6827"/>
                        </a:cubicBezTo>
                        <a:cubicBezTo>
                          <a:pt x="2566" y="6827"/>
                          <a:pt x="2617" y="6776"/>
                          <a:pt x="2617" y="6713"/>
                        </a:cubicBezTo>
                        <a:lnTo>
                          <a:pt x="2617" y="6599"/>
                        </a:lnTo>
                        <a:lnTo>
                          <a:pt x="2958" y="6599"/>
                        </a:lnTo>
                        <a:lnTo>
                          <a:pt x="2958" y="6713"/>
                        </a:lnTo>
                        <a:cubicBezTo>
                          <a:pt x="2958" y="6776"/>
                          <a:pt x="3009" y="6827"/>
                          <a:pt x="3072" y="6827"/>
                        </a:cubicBezTo>
                        <a:cubicBezTo>
                          <a:pt x="3135" y="6827"/>
                          <a:pt x="3186" y="6776"/>
                          <a:pt x="3186" y="6713"/>
                        </a:cubicBezTo>
                        <a:lnTo>
                          <a:pt x="3186" y="6599"/>
                        </a:lnTo>
                        <a:lnTo>
                          <a:pt x="3527" y="6599"/>
                        </a:lnTo>
                        <a:lnTo>
                          <a:pt x="3527" y="6713"/>
                        </a:lnTo>
                        <a:cubicBezTo>
                          <a:pt x="3527" y="6776"/>
                          <a:pt x="3578" y="6827"/>
                          <a:pt x="3641" y="6827"/>
                        </a:cubicBezTo>
                        <a:cubicBezTo>
                          <a:pt x="3704" y="6827"/>
                          <a:pt x="3755" y="6776"/>
                          <a:pt x="3755" y="6713"/>
                        </a:cubicBezTo>
                        <a:lnTo>
                          <a:pt x="3755" y="6599"/>
                        </a:lnTo>
                        <a:lnTo>
                          <a:pt x="4096" y="6599"/>
                        </a:lnTo>
                        <a:lnTo>
                          <a:pt x="4096" y="6713"/>
                        </a:lnTo>
                        <a:cubicBezTo>
                          <a:pt x="4096" y="6776"/>
                          <a:pt x="4147" y="6827"/>
                          <a:pt x="4210" y="6827"/>
                        </a:cubicBezTo>
                        <a:cubicBezTo>
                          <a:pt x="4273" y="6827"/>
                          <a:pt x="4323" y="6776"/>
                          <a:pt x="4323" y="6713"/>
                        </a:cubicBezTo>
                        <a:lnTo>
                          <a:pt x="4323" y="6599"/>
                        </a:lnTo>
                        <a:lnTo>
                          <a:pt x="4665" y="6599"/>
                        </a:lnTo>
                        <a:lnTo>
                          <a:pt x="4665" y="6713"/>
                        </a:lnTo>
                        <a:cubicBezTo>
                          <a:pt x="4665" y="6776"/>
                          <a:pt x="4716" y="6827"/>
                          <a:pt x="4779" y="6827"/>
                        </a:cubicBezTo>
                        <a:cubicBezTo>
                          <a:pt x="4842" y="6827"/>
                          <a:pt x="4892" y="6776"/>
                          <a:pt x="4892" y="6713"/>
                        </a:cubicBezTo>
                        <a:lnTo>
                          <a:pt x="4892" y="6599"/>
                        </a:lnTo>
                        <a:lnTo>
                          <a:pt x="5234" y="6599"/>
                        </a:lnTo>
                        <a:lnTo>
                          <a:pt x="5234" y="6713"/>
                        </a:lnTo>
                        <a:cubicBezTo>
                          <a:pt x="5234" y="6776"/>
                          <a:pt x="5285" y="6827"/>
                          <a:pt x="5347" y="6827"/>
                        </a:cubicBezTo>
                        <a:cubicBezTo>
                          <a:pt x="5410" y="6827"/>
                          <a:pt x="5461" y="6776"/>
                          <a:pt x="5461" y="6713"/>
                        </a:cubicBezTo>
                        <a:lnTo>
                          <a:pt x="5461" y="6599"/>
                        </a:lnTo>
                        <a:lnTo>
                          <a:pt x="5803" y="6599"/>
                        </a:lnTo>
                        <a:lnTo>
                          <a:pt x="5803" y="6713"/>
                        </a:lnTo>
                        <a:cubicBezTo>
                          <a:pt x="5803" y="6776"/>
                          <a:pt x="5853" y="6827"/>
                          <a:pt x="5916" y="6827"/>
                        </a:cubicBezTo>
                        <a:cubicBezTo>
                          <a:pt x="5979" y="6827"/>
                          <a:pt x="6030" y="6776"/>
                          <a:pt x="6030" y="6713"/>
                        </a:cubicBezTo>
                        <a:lnTo>
                          <a:pt x="6030" y="6599"/>
                        </a:lnTo>
                        <a:lnTo>
                          <a:pt x="6371" y="6599"/>
                        </a:lnTo>
                        <a:lnTo>
                          <a:pt x="6371" y="6713"/>
                        </a:lnTo>
                        <a:cubicBezTo>
                          <a:pt x="6371" y="6776"/>
                          <a:pt x="6422" y="6827"/>
                          <a:pt x="6485" y="6827"/>
                        </a:cubicBezTo>
                        <a:cubicBezTo>
                          <a:pt x="6548" y="6827"/>
                          <a:pt x="6599" y="6776"/>
                          <a:pt x="6599" y="6713"/>
                        </a:cubicBezTo>
                        <a:lnTo>
                          <a:pt x="6599" y="6599"/>
                        </a:lnTo>
                        <a:lnTo>
                          <a:pt x="6713" y="6599"/>
                        </a:lnTo>
                        <a:cubicBezTo>
                          <a:pt x="6776" y="6599"/>
                          <a:pt x="6827" y="6548"/>
                          <a:pt x="6827" y="6485"/>
                        </a:cubicBezTo>
                        <a:cubicBezTo>
                          <a:pt x="6827" y="6422"/>
                          <a:pt x="6776" y="6372"/>
                          <a:pt x="6713" y="6372"/>
                        </a:cubicBezTo>
                        <a:lnTo>
                          <a:pt x="6599" y="6372"/>
                        </a:lnTo>
                        <a:lnTo>
                          <a:pt x="6599" y="6258"/>
                        </a:lnTo>
                        <a:cubicBezTo>
                          <a:pt x="6599" y="6195"/>
                          <a:pt x="6548" y="6144"/>
                          <a:pt x="6485" y="6144"/>
                        </a:cubicBezTo>
                        <a:cubicBezTo>
                          <a:pt x="6422" y="6144"/>
                          <a:pt x="6371" y="6195"/>
                          <a:pt x="6371" y="6258"/>
                        </a:cubicBezTo>
                        <a:lnTo>
                          <a:pt x="6371" y="6372"/>
                        </a:lnTo>
                        <a:lnTo>
                          <a:pt x="6030" y="6372"/>
                        </a:lnTo>
                        <a:lnTo>
                          <a:pt x="6030" y="6258"/>
                        </a:lnTo>
                        <a:cubicBezTo>
                          <a:pt x="6030" y="6195"/>
                          <a:pt x="5979" y="6144"/>
                          <a:pt x="5916" y="6144"/>
                        </a:cubicBezTo>
                        <a:cubicBezTo>
                          <a:pt x="5853" y="6144"/>
                          <a:pt x="5803" y="6195"/>
                          <a:pt x="5803" y="6258"/>
                        </a:cubicBezTo>
                        <a:lnTo>
                          <a:pt x="5803" y="6372"/>
                        </a:lnTo>
                        <a:lnTo>
                          <a:pt x="5461" y="6372"/>
                        </a:lnTo>
                        <a:lnTo>
                          <a:pt x="5461" y="6258"/>
                        </a:lnTo>
                        <a:cubicBezTo>
                          <a:pt x="5461" y="6195"/>
                          <a:pt x="5410" y="6144"/>
                          <a:pt x="5347" y="6144"/>
                        </a:cubicBezTo>
                        <a:cubicBezTo>
                          <a:pt x="5285" y="6144"/>
                          <a:pt x="5234" y="6195"/>
                          <a:pt x="5234" y="6258"/>
                        </a:cubicBezTo>
                        <a:lnTo>
                          <a:pt x="5234" y="6372"/>
                        </a:lnTo>
                        <a:lnTo>
                          <a:pt x="4892" y="6372"/>
                        </a:lnTo>
                        <a:lnTo>
                          <a:pt x="4892" y="6258"/>
                        </a:lnTo>
                        <a:cubicBezTo>
                          <a:pt x="4892" y="6195"/>
                          <a:pt x="4842" y="6144"/>
                          <a:pt x="4779" y="6144"/>
                        </a:cubicBezTo>
                        <a:cubicBezTo>
                          <a:pt x="4716" y="6144"/>
                          <a:pt x="4665" y="6195"/>
                          <a:pt x="4665" y="6258"/>
                        </a:cubicBezTo>
                        <a:lnTo>
                          <a:pt x="4665" y="6372"/>
                        </a:lnTo>
                        <a:lnTo>
                          <a:pt x="4323" y="6372"/>
                        </a:lnTo>
                        <a:lnTo>
                          <a:pt x="4323" y="6258"/>
                        </a:lnTo>
                        <a:cubicBezTo>
                          <a:pt x="4323" y="6195"/>
                          <a:pt x="4273" y="6144"/>
                          <a:pt x="4210" y="6144"/>
                        </a:cubicBezTo>
                        <a:cubicBezTo>
                          <a:pt x="4147" y="6144"/>
                          <a:pt x="4096" y="6195"/>
                          <a:pt x="4096" y="6258"/>
                        </a:cubicBezTo>
                        <a:lnTo>
                          <a:pt x="4096" y="6372"/>
                        </a:lnTo>
                        <a:lnTo>
                          <a:pt x="3755" y="6372"/>
                        </a:lnTo>
                        <a:lnTo>
                          <a:pt x="3755" y="6258"/>
                        </a:lnTo>
                        <a:cubicBezTo>
                          <a:pt x="3755" y="6195"/>
                          <a:pt x="3704" y="6144"/>
                          <a:pt x="3641" y="6144"/>
                        </a:cubicBezTo>
                        <a:cubicBezTo>
                          <a:pt x="3578" y="6144"/>
                          <a:pt x="3527" y="6195"/>
                          <a:pt x="3527" y="6258"/>
                        </a:cubicBezTo>
                        <a:lnTo>
                          <a:pt x="3527" y="6372"/>
                        </a:lnTo>
                        <a:lnTo>
                          <a:pt x="3186" y="6372"/>
                        </a:lnTo>
                        <a:lnTo>
                          <a:pt x="3186" y="6258"/>
                        </a:lnTo>
                        <a:cubicBezTo>
                          <a:pt x="3186" y="6195"/>
                          <a:pt x="3135" y="6144"/>
                          <a:pt x="3072" y="6144"/>
                        </a:cubicBezTo>
                        <a:cubicBezTo>
                          <a:pt x="3009" y="6144"/>
                          <a:pt x="2958" y="6195"/>
                          <a:pt x="2958" y="6258"/>
                        </a:cubicBezTo>
                        <a:lnTo>
                          <a:pt x="2958" y="6372"/>
                        </a:lnTo>
                        <a:lnTo>
                          <a:pt x="2617" y="6372"/>
                        </a:lnTo>
                        <a:lnTo>
                          <a:pt x="2617" y="6258"/>
                        </a:lnTo>
                        <a:cubicBezTo>
                          <a:pt x="2617" y="6195"/>
                          <a:pt x="2566" y="6144"/>
                          <a:pt x="2503" y="6144"/>
                        </a:cubicBezTo>
                        <a:cubicBezTo>
                          <a:pt x="2440" y="6144"/>
                          <a:pt x="2389" y="6195"/>
                          <a:pt x="2389" y="6258"/>
                        </a:cubicBezTo>
                        <a:lnTo>
                          <a:pt x="2389" y="6372"/>
                        </a:lnTo>
                        <a:lnTo>
                          <a:pt x="2048" y="6372"/>
                        </a:lnTo>
                        <a:lnTo>
                          <a:pt x="2048" y="6258"/>
                        </a:lnTo>
                        <a:cubicBezTo>
                          <a:pt x="2048" y="6195"/>
                          <a:pt x="1997" y="6144"/>
                          <a:pt x="1934" y="6144"/>
                        </a:cubicBezTo>
                        <a:cubicBezTo>
                          <a:pt x="1871" y="6144"/>
                          <a:pt x="1820" y="6195"/>
                          <a:pt x="1820" y="6258"/>
                        </a:cubicBezTo>
                        <a:lnTo>
                          <a:pt x="1820" y="6372"/>
                        </a:lnTo>
                        <a:lnTo>
                          <a:pt x="1479" y="6372"/>
                        </a:lnTo>
                        <a:lnTo>
                          <a:pt x="1479" y="6258"/>
                        </a:lnTo>
                        <a:cubicBezTo>
                          <a:pt x="1479" y="6195"/>
                          <a:pt x="1428" y="6144"/>
                          <a:pt x="1365" y="6144"/>
                        </a:cubicBezTo>
                        <a:cubicBezTo>
                          <a:pt x="1302" y="6144"/>
                          <a:pt x="1252" y="6195"/>
                          <a:pt x="1252" y="6258"/>
                        </a:cubicBezTo>
                        <a:lnTo>
                          <a:pt x="1252" y="6372"/>
                        </a:lnTo>
                        <a:lnTo>
                          <a:pt x="910" y="6372"/>
                        </a:lnTo>
                        <a:lnTo>
                          <a:pt x="910" y="6258"/>
                        </a:lnTo>
                        <a:cubicBezTo>
                          <a:pt x="910" y="6195"/>
                          <a:pt x="859" y="6144"/>
                          <a:pt x="796" y="6144"/>
                        </a:cubicBezTo>
                        <a:cubicBezTo>
                          <a:pt x="734" y="6144"/>
                          <a:pt x="683" y="6195"/>
                          <a:pt x="683" y="6258"/>
                        </a:cubicBezTo>
                        <a:lnTo>
                          <a:pt x="683" y="6372"/>
                        </a:lnTo>
                        <a:lnTo>
                          <a:pt x="455" y="6372"/>
                        </a:lnTo>
                        <a:lnTo>
                          <a:pt x="455" y="5234"/>
                        </a:lnTo>
                        <a:lnTo>
                          <a:pt x="1263" y="52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7" name="î$lidê">
                <a:extLst>
                  <a:ext uri="{FF2B5EF4-FFF2-40B4-BE49-F238E27FC236}">
                    <a16:creationId xmlns:a16="http://schemas.microsoft.com/office/drawing/2014/main" id="{CA540EC1-D78E-455E-8F47-50FB1B47B0A0}"/>
                  </a:ext>
                </a:extLst>
              </p:cNvPr>
              <p:cNvGrpSpPr/>
              <p:nvPr/>
            </p:nvGrpSpPr>
            <p:grpSpPr>
              <a:xfrm>
                <a:off x="1068493" y="3187353"/>
                <a:ext cx="2603189" cy="2433304"/>
                <a:chOff x="1068493" y="3187353"/>
                <a:chExt cx="2603189" cy="2433304"/>
              </a:xfrm>
            </p:grpSpPr>
            <p:sp>
              <p:nvSpPr>
                <p:cNvPr id="21" name="îṥľïḑê">
                  <a:extLst>
                    <a:ext uri="{FF2B5EF4-FFF2-40B4-BE49-F238E27FC236}">
                      <a16:creationId xmlns:a16="http://schemas.microsoft.com/office/drawing/2014/main" id="{56D3BEBE-0936-461C-9246-D3FA82ECF9B0}"/>
                    </a:ext>
                  </a:extLst>
                </p:cNvPr>
                <p:cNvSpPr txBox="1"/>
                <p:nvPr/>
              </p:nvSpPr>
              <p:spPr bwMode="auto">
                <a:xfrm>
                  <a:off x="1857970" y="3187353"/>
                  <a:ext cx="1813712" cy="4000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Text here</a:t>
                  </a:r>
                  <a:endParaRPr lang="zh-CN" altLang="en-US" sz="2000" b="1" i="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" name="肘形连接符 13">
                  <a:extLst>
                    <a:ext uri="{FF2B5EF4-FFF2-40B4-BE49-F238E27FC236}">
                      <a16:creationId xmlns:a16="http://schemas.microsoft.com/office/drawing/2014/main" id="{5C80B88D-3065-496F-BC12-04041FB17189}"/>
                    </a:ext>
                  </a:extLst>
                </p:cNvPr>
                <p:cNvCxnSpPr>
                  <a:cxnSpLocks/>
                  <a:stCxn id="21" idx="1"/>
                </p:cNvCxnSpPr>
                <p:nvPr/>
              </p:nvCxnSpPr>
              <p:spPr>
                <a:xfrm rot="10800000" flipV="1">
                  <a:off x="1502044" y="3387369"/>
                  <a:ext cx="355926" cy="1375294"/>
                </a:xfrm>
                <a:prstGeom prst="bentConnector3">
                  <a:avLst>
                    <a:gd name="adj1" fmla="val 164227"/>
                  </a:avLst>
                </a:prstGeom>
                <a:ln w="952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肘形连接符 14">
                  <a:extLst>
                    <a:ext uri="{FF2B5EF4-FFF2-40B4-BE49-F238E27FC236}">
                      <a16:creationId xmlns:a16="http://schemas.microsoft.com/office/drawing/2014/main" id="{9C6A5901-69B5-484A-8EC9-F56DDDC7D098}"/>
                    </a:ext>
                  </a:extLst>
                </p:cNvPr>
                <p:cNvCxnSpPr>
                  <a:cxnSpLocks/>
                  <a:stCxn id="21" idx="1"/>
                </p:cNvCxnSpPr>
                <p:nvPr/>
              </p:nvCxnSpPr>
              <p:spPr>
                <a:xfrm rot="10800000" flipV="1">
                  <a:off x="1502044" y="3387369"/>
                  <a:ext cx="355926" cy="2233288"/>
                </a:xfrm>
                <a:prstGeom prst="bentConnector3">
                  <a:avLst>
                    <a:gd name="adj1" fmla="val 164227"/>
                  </a:avLst>
                </a:prstGeom>
                <a:ln w="9525">
                  <a:solidFill>
                    <a:schemeClr val="tx1">
                      <a:lumMod val="40000"/>
                      <a:lumOff val="60000"/>
                    </a:schemeClr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ïŝļïḑè">
                  <a:extLst>
                    <a:ext uri="{FF2B5EF4-FFF2-40B4-BE49-F238E27FC236}">
                      <a16:creationId xmlns:a16="http://schemas.microsoft.com/office/drawing/2014/main" id="{8C4388D0-517C-4EE0-927D-3134EB9F8D15}"/>
                    </a:ext>
                  </a:extLst>
                </p:cNvPr>
                <p:cNvGrpSpPr/>
                <p:nvPr/>
              </p:nvGrpSpPr>
              <p:grpSpPr>
                <a:xfrm>
                  <a:off x="1068493" y="3709516"/>
                  <a:ext cx="496232" cy="496232"/>
                  <a:chOff x="3909160" y="2249137"/>
                  <a:chExt cx="648072" cy="648072"/>
                </a:xfrm>
              </p:grpSpPr>
              <p:sp>
                <p:nvSpPr>
                  <p:cNvPr id="25" name="í$ḷïďé">
                    <a:extLst>
                      <a:ext uri="{FF2B5EF4-FFF2-40B4-BE49-F238E27FC236}">
                        <a16:creationId xmlns:a16="http://schemas.microsoft.com/office/drawing/2014/main" id="{4C78157E-CCCE-4336-9954-D45CE6BCF85D}"/>
                      </a:ext>
                    </a:extLst>
                  </p:cNvPr>
                  <p:cNvSpPr/>
                  <p:nvPr/>
                </p:nvSpPr>
                <p:spPr>
                  <a:xfrm>
                    <a:off x="3909160" y="2249137"/>
                    <a:ext cx="648072" cy="64807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ïŝlîḓè">
                    <a:extLst>
                      <a:ext uri="{FF2B5EF4-FFF2-40B4-BE49-F238E27FC236}">
                        <a16:creationId xmlns:a16="http://schemas.microsoft.com/office/drawing/2014/main" id="{29CFAB3A-94E7-4781-B1D2-1CE80B5138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043050" y="2390028"/>
                    <a:ext cx="380293" cy="366291"/>
                  </a:xfrm>
                  <a:custGeom>
                    <a:avLst/>
                    <a:gdLst>
                      <a:gd name="T0" fmla="*/ 3413 w 6827"/>
                      <a:gd name="T1" fmla="*/ 0 h 5912"/>
                      <a:gd name="T2" fmla="*/ 0 w 6827"/>
                      <a:gd name="T3" fmla="*/ 5912 h 5912"/>
                      <a:gd name="T4" fmla="*/ 6827 w 6827"/>
                      <a:gd name="T5" fmla="*/ 5912 h 5912"/>
                      <a:gd name="T6" fmla="*/ 3413 w 6827"/>
                      <a:gd name="T7" fmla="*/ 0 h 5912"/>
                      <a:gd name="T8" fmla="*/ 3413 w 6827"/>
                      <a:gd name="T9" fmla="*/ 972 h 5912"/>
                      <a:gd name="T10" fmla="*/ 4489 w 6827"/>
                      <a:gd name="T11" fmla="*/ 2835 h 5912"/>
                      <a:gd name="T12" fmla="*/ 2338 w 6827"/>
                      <a:gd name="T13" fmla="*/ 2835 h 5912"/>
                      <a:gd name="T14" fmla="*/ 3413 w 6827"/>
                      <a:gd name="T15" fmla="*/ 972 h 5912"/>
                      <a:gd name="T16" fmla="*/ 842 w 6827"/>
                      <a:gd name="T17" fmla="*/ 5426 h 5912"/>
                      <a:gd name="T18" fmla="*/ 1917 w 6827"/>
                      <a:gd name="T19" fmla="*/ 3564 h 5912"/>
                      <a:gd name="T20" fmla="*/ 2993 w 6827"/>
                      <a:gd name="T21" fmla="*/ 5426 h 5912"/>
                      <a:gd name="T22" fmla="*/ 842 w 6827"/>
                      <a:gd name="T23" fmla="*/ 5426 h 5912"/>
                      <a:gd name="T24" fmla="*/ 2338 w 6827"/>
                      <a:gd name="T25" fmla="*/ 3321 h 5912"/>
                      <a:gd name="T26" fmla="*/ 4489 w 6827"/>
                      <a:gd name="T27" fmla="*/ 3321 h 5912"/>
                      <a:gd name="T28" fmla="*/ 3413 w 6827"/>
                      <a:gd name="T29" fmla="*/ 5183 h 5912"/>
                      <a:gd name="T30" fmla="*/ 2338 w 6827"/>
                      <a:gd name="T31" fmla="*/ 3321 h 5912"/>
                      <a:gd name="T32" fmla="*/ 4910 w 6827"/>
                      <a:gd name="T33" fmla="*/ 3564 h 5912"/>
                      <a:gd name="T34" fmla="*/ 5985 w 6827"/>
                      <a:gd name="T35" fmla="*/ 5426 h 5912"/>
                      <a:gd name="T36" fmla="*/ 3834 w 6827"/>
                      <a:gd name="T37" fmla="*/ 5426 h 5912"/>
                      <a:gd name="T38" fmla="*/ 4910 w 6827"/>
                      <a:gd name="T39" fmla="*/ 3564 h 59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827" h="5912">
                        <a:moveTo>
                          <a:pt x="3413" y="0"/>
                        </a:moveTo>
                        <a:lnTo>
                          <a:pt x="0" y="5912"/>
                        </a:lnTo>
                        <a:lnTo>
                          <a:pt x="6827" y="5912"/>
                        </a:lnTo>
                        <a:lnTo>
                          <a:pt x="3413" y="0"/>
                        </a:lnTo>
                        <a:close/>
                        <a:moveTo>
                          <a:pt x="3413" y="972"/>
                        </a:moveTo>
                        <a:lnTo>
                          <a:pt x="4489" y="2835"/>
                        </a:lnTo>
                        <a:lnTo>
                          <a:pt x="2338" y="2835"/>
                        </a:lnTo>
                        <a:lnTo>
                          <a:pt x="3413" y="972"/>
                        </a:lnTo>
                        <a:close/>
                        <a:moveTo>
                          <a:pt x="842" y="5426"/>
                        </a:moveTo>
                        <a:lnTo>
                          <a:pt x="1917" y="3564"/>
                        </a:lnTo>
                        <a:lnTo>
                          <a:pt x="2993" y="5426"/>
                        </a:lnTo>
                        <a:lnTo>
                          <a:pt x="842" y="5426"/>
                        </a:lnTo>
                        <a:close/>
                        <a:moveTo>
                          <a:pt x="2338" y="3321"/>
                        </a:moveTo>
                        <a:lnTo>
                          <a:pt x="4489" y="3321"/>
                        </a:lnTo>
                        <a:lnTo>
                          <a:pt x="3413" y="5183"/>
                        </a:lnTo>
                        <a:lnTo>
                          <a:pt x="2338" y="3321"/>
                        </a:lnTo>
                        <a:close/>
                        <a:moveTo>
                          <a:pt x="4910" y="3564"/>
                        </a:moveTo>
                        <a:lnTo>
                          <a:pt x="5985" y="5426"/>
                        </a:lnTo>
                        <a:lnTo>
                          <a:pt x="3834" y="5426"/>
                        </a:lnTo>
                        <a:lnTo>
                          <a:pt x="4910" y="35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8" name="iŝļîḓé">
                <a:extLst>
                  <a:ext uri="{FF2B5EF4-FFF2-40B4-BE49-F238E27FC236}">
                    <a16:creationId xmlns:a16="http://schemas.microsoft.com/office/drawing/2014/main" id="{03713EDA-2BE4-494B-8504-623C547A90B3}"/>
                  </a:ext>
                </a:extLst>
              </p:cNvPr>
              <p:cNvGrpSpPr/>
              <p:nvPr/>
            </p:nvGrpSpPr>
            <p:grpSpPr>
              <a:xfrm>
                <a:off x="5371529" y="1440505"/>
                <a:ext cx="1516559" cy="435312"/>
                <a:chOff x="5371529" y="1440505"/>
                <a:chExt cx="1516559" cy="435312"/>
              </a:xfrm>
            </p:grpSpPr>
            <p:sp>
              <p:nvSpPr>
                <p:cNvPr id="19" name="íŝ1íḋê">
                  <a:extLst>
                    <a:ext uri="{FF2B5EF4-FFF2-40B4-BE49-F238E27FC236}">
                      <a16:creationId xmlns:a16="http://schemas.microsoft.com/office/drawing/2014/main" id="{33D1A88D-19B3-4B6E-B79E-D5EE3D10BE3D}"/>
                    </a:ext>
                  </a:extLst>
                </p:cNvPr>
                <p:cNvSpPr txBox="1"/>
                <p:nvPr/>
              </p:nvSpPr>
              <p:spPr bwMode="auto">
                <a:xfrm>
                  <a:off x="5371529" y="1506485"/>
                  <a:ext cx="144894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lIns="0" tIns="0" rIns="0" bIns="0" anchor="ctr">
                  <a:normAutofit/>
                </a:bodyPr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400" i="0" dirty="0">
                      <a:solidFill>
                        <a:srgbClr val="000000"/>
                      </a:solidFill>
                    </a:rPr>
                    <a:t>Text</a:t>
                  </a:r>
                  <a:endParaRPr lang="zh-CN" altLang="en-US" sz="2400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íṡ1îdè">
                  <a:extLst>
                    <a:ext uri="{FF2B5EF4-FFF2-40B4-BE49-F238E27FC236}">
                      <a16:creationId xmlns:a16="http://schemas.microsoft.com/office/drawing/2014/main" id="{7A61DB80-1FF4-4F03-BD09-6ACDF9E60AD5}"/>
                    </a:ext>
                  </a:extLst>
                </p:cNvPr>
                <p:cNvSpPr/>
                <p:nvPr/>
              </p:nvSpPr>
              <p:spPr>
                <a:xfrm>
                  <a:off x="6816725" y="1440505"/>
                  <a:ext cx="71363" cy="283672"/>
                </a:xfrm>
                <a:prstGeom prst="rtTriangle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îṧḻíḋ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620957" y="4491601"/>
              <a:ext cx="239546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îṡľîḍê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1620957" y="5346601"/>
              <a:ext cx="239546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9" name="îṥlîḋè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4898270" y="4491601"/>
              <a:ext cx="239546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0" name="íṡlíďé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4898270" y="5346601"/>
              <a:ext cx="239546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1" name="ï$ľíḑ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261111" y="4491601"/>
              <a:ext cx="239546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2" name="ïŝlî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8261111" y="5346601"/>
              <a:ext cx="239546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9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Thanks</a:t>
            </a:r>
            <a:br>
              <a:rPr lang="en-US" altLang="zh-CN" dirty="0"/>
            </a:br>
            <a:r>
              <a:rPr lang="en-US" altLang="zh-CN" dirty="0"/>
              <a:t>And Your Slogan Here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Officeplus.cn</a:t>
            </a:r>
          </a:p>
          <a:p>
            <a:endParaRPr lang="zh-CN" altLang="en-US" dirty="0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AD20CE2-B67E-4D97-B109-843495A5C0D6}"/>
              </a:ext>
            </a:extLst>
          </p:cNvPr>
          <p:cNvCxnSpPr>
            <a:cxnSpLocks/>
          </p:cNvCxnSpPr>
          <p:nvPr/>
        </p:nvCxnSpPr>
        <p:spPr>
          <a:xfrm>
            <a:off x="1460792" y="3494508"/>
            <a:ext cx="434492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3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75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78C33C9-F043-E946-88CA-CE0326B131A1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3">
            <a:extLst>
              <a:ext uri="{FF2B5EF4-FFF2-40B4-BE49-F238E27FC236}">
                <a16:creationId xmlns:a16="http://schemas.microsoft.com/office/drawing/2014/main" id="{022D680C-C183-A843-A993-EDB226415A0E}"/>
              </a:ext>
            </a:extLst>
          </p:cNvPr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1CACC0EB-B276-084C-806C-BBC5F27F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BA02E05-8D1C-754F-8C19-409857C1D8D6}"/>
              </a:ext>
            </a:extLst>
          </p:cNvPr>
          <p:cNvSpPr txBox="1"/>
          <p:nvPr/>
        </p:nvSpPr>
        <p:spPr>
          <a:xfrm>
            <a:off x="5239566" y="2548008"/>
            <a:ext cx="6595075" cy="1559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更多一手咨询和使用技巧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请关注「 微软</a:t>
            </a:r>
            <a:r>
              <a:rPr lang="en-US" altLang="zh-CN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D52277D4-DE68-824D-9CE9-74AFC7BAE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0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7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7AEB26-ED7B-4049-8ABC-0703AE3C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5" y="180779"/>
            <a:ext cx="1122205" cy="63124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9E7127B-297D-5A4E-ABF3-97F34521D321}"/>
              </a:ext>
            </a:extLst>
          </p:cNvPr>
          <p:cNvSpPr/>
          <p:nvPr/>
        </p:nvSpPr>
        <p:spPr>
          <a:xfrm>
            <a:off x="920739" y="161606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875936-6A0D-9049-B56B-0379218D4666}"/>
              </a:ext>
            </a:extLst>
          </p:cNvPr>
          <p:cNvSpPr/>
          <p:nvPr/>
        </p:nvSpPr>
        <p:spPr>
          <a:xfrm>
            <a:off x="2177201" y="1602121"/>
            <a:ext cx="1402001" cy="286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8A0762-9644-8247-A3C1-C2013D2B31C9}"/>
              </a:ext>
            </a:extLst>
          </p:cNvPr>
          <p:cNvSpPr/>
          <p:nvPr/>
        </p:nvSpPr>
        <p:spPr>
          <a:xfrm>
            <a:off x="3311793" y="1602121"/>
            <a:ext cx="7440874" cy="365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微软雅黑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algn="just" defTabSz="609585">
              <a:lnSpc>
                <a:spcPct val="130000"/>
              </a:lnSpc>
              <a:defRPr/>
            </a:pP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本网站所提供的任何信息内容（包括但不限于 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文档、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图表、图片素材等）均受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中华人民共和国著作权法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信息网络传播权保护条例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包括图片或图表</a:t>
            </a:r>
            <a:r>
              <a:rPr lang="en-US" altLang="zh-CN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333" dirty="0">
                <a:solidFill>
                  <a:schemeClr val="bg2">
                    <a:lumMod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不得被全部或部分的复制、传播、销售，否则将承担法律责任。</a:t>
            </a:r>
          </a:p>
        </p:txBody>
      </p:sp>
      <p:pic>
        <p:nvPicPr>
          <p:cNvPr id="3" name="图片 2">
            <a:hlinkClick r:id="rId3"/>
            <a:extLst>
              <a:ext uri="{FF2B5EF4-FFF2-40B4-BE49-F238E27FC236}">
                <a16:creationId xmlns:a16="http://schemas.microsoft.com/office/drawing/2014/main" id="{3D752E8A-D54E-0E4E-AAC1-3EB170F71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75" y="6371867"/>
            <a:ext cx="1402001" cy="1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E35A9-0A58-4608-AD56-91B84EE5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0B3156-1452-4237-B132-A65D8C8B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5ddeef2f-7db0-4554-80ae-f17c4fa559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2F7AC92-8C7E-4E5D-AD9F-18F7B872431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7408" y="1179001"/>
            <a:ext cx="10829362" cy="4949999"/>
            <a:chOff x="667408" y="1179000"/>
            <a:chExt cx="10829365" cy="4950000"/>
          </a:xfrm>
        </p:grpSpPr>
        <p:grpSp>
          <p:nvGrpSpPr>
            <p:cNvPr id="6" name="îṡḷîḓê">
              <a:extLst>
                <a:ext uri="{FF2B5EF4-FFF2-40B4-BE49-F238E27FC236}">
                  <a16:creationId xmlns:a16="http://schemas.microsoft.com/office/drawing/2014/main" id="{2C875173-E7C2-4872-90B0-F70452E16062}"/>
                </a:ext>
              </a:extLst>
            </p:cNvPr>
            <p:cNvGrpSpPr/>
            <p:nvPr/>
          </p:nvGrpSpPr>
          <p:grpSpPr>
            <a:xfrm>
              <a:off x="9066002" y="1179000"/>
              <a:ext cx="2430771" cy="1895436"/>
              <a:chOff x="7334026" y="2126958"/>
              <a:chExt cx="3419474" cy="2666396"/>
            </a:xfrm>
          </p:grpSpPr>
          <p:grpSp>
            <p:nvGrpSpPr>
              <p:cNvPr id="23" name="ïşlîḍe">
                <a:extLst>
                  <a:ext uri="{FF2B5EF4-FFF2-40B4-BE49-F238E27FC236}">
                    <a16:creationId xmlns:a16="http://schemas.microsoft.com/office/drawing/2014/main" id="{129A6FF0-7154-4629-83F6-0188E4B5376A}"/>
                  </a:ext>
                </a:extLst>
              </p:cNvPr>
              <p:cNvGrpSpPr/>
              <p:nvPr/>
            </p:nvGrpSpPr>
            <p:grpSpPr>
              <a:xfrm>
                <a:off x="7334026" y="2126958"/>
                <a:ext cx="1160750" cy="1158092"/>
                <a:chOff x="6996000" y="1587784"/>
                <a:chExt cx="1929528" cy="1925108"/>
              </a:xfrm>
            </p:grpSpPr>
            <p:sp>
              <p:nvSpPr>
                <p:cNvPr id="53" name="îṩļíḍé">
                  <a:extLst>
                    <a:ext uri="{FF2B5EF4-FFF2-40B4-BE49-F238E27FC236}">
                      <a16:creationId xmlns:a16="http://schemas.microsoft.com/office/drawing/2014/main" id="{88D58D2E-B20F-41C0-BD83-AD2D07C65247}"/>
                    </a:ext>
                  </a:extLst>
                </p:cNvPr>
                <p:cNvSpPr/>
                <p:nvPr/>
              </p:nvSpPr>
              <p:spPr bwMode="auto">
                <a:xfrm>
                  <a:off x="6996000" y="1587784"/>
                  <a:ext cx="1929528" cy="1925108"/>
                </a:xfrm>
                <a:prstGeom prst="ellipse">
                  <a:avLst/>
                </a:prstGeom>
                <a:solidFill>
                  <a:srgbClr val="88C9C1">
                    <a:alpha val="2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îṣḻîḋè">
                  <a:extLst>
                    <a:ext uri="{FF2B5EF4-FFF2-40B4-BE49-F238E27FC236}">
                      <a16:creationId xmlns:a16="http://schemas.microsoft.com/office/drawing/2014/main" id="{5DAB76A6-80EC-4CBF-A95F-6F0345B1D7AC}"/>
                    </a:ext>
                  </a:extLst>
                </p:cNvPr>
                <p:cNvSpPr/>
                <p:nvPr/>
              </p:nvSpPr>
              <p:spPr bwMode="auto">
                <a:xfrm>
                  <a:off x="7146123" y="1737907"/>
                  <a:ext cx="1629281" cy="1629279"/>
                </a:xfrm>
                <a:prstGeom prst="ellipse">
                  <a:avLst/>
                </a:prstGeom>
                <a:solidFill>
                  <a:srgbClr val="71B8B0">
                    <a:alpha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îṥliḍè">
                  <a:extLst>
                    <a:ext uri="{FF2B5EF4-FFF2-40B4-BE49-F238E27FC236}">
                      <a16:creationId xmlns:a16="http://schemas.microsoft.com/office/drawing/2014/main" id="{071D18F3-4979-469E-AF4F-4BDC35A0787E}"/>
                    </a:ext>
                  </a:extLst>
                </p:cNvPr>
                <p:cNvSpPr/>
                <p:nvPr/>
              </p:nvSpPr>
              <p:spPr bwMode="auto">
                <a:xfrm>
                  <a:off x="7402216" y="1910106"/>
                  <a:ext cx="931649" cy="1280462"/>
                </a:xfrm>
                <a:custGeom>
                  <a:avLst/>
                  <a:gdLst>
                    <a:gd name="T0" fmla="*/ 156 w 156"/>
                    <a:gd name="T1" fmla="*/ 9 h 215"/>
                    <a:gd name="T2" fmla="*/ 148 w 156"/>
                    <a:gd name="T3" fmla="*/ 48 h 215"/>
                    <a:gd name="T4" fmla="*/ 113 w 156"/>
                    <a:gd name="T5" fmla="*/ 36 h 215"/>
                    <a:gd name="T6" fmla="*/ 76 w 156"/>
                    <a:gd name="T7" fmla="*/ 53 h 215"/>
                    <a:gd name="T8" fmla="*/ 64 w 156"/>
                    <a:gd name="T9" fmla="*/ 76 h 215"/>
                    <a:gd name="T10" fmla="*/ 142 w 156"/>
                    <a:gd name="T11" fmla="*/ 76 h 215"/>
                    <a:gd name="T12" fmla="*/ 137 w 156"/>
                    <a:gd name="T13" fmla="*/ 98 h 215"/>
                    <a:gd name="T14" fmla="*/ 61 w 156"/>
                    <a:gd name="T15" fmla="*/ 98 h 215"/>
                    <a:gd name="T16" fmla="*/ 61 w 156"/>
                    <a:gd name="T17" fmla="*/ 106 h 215"/>
                    <a:gd name="T18" fmla="*/ 62 w 156"/>
                    <a:gd name="T19" fmla="*/ 116 h 215"/>
                    <a:gd name="T20" fmla="*/ 133 w 156"/>
                    <a:gd name="T21" fmla="*/ 116 h 215"/>
                    <a:gd name="T22" fmla="*/ 129 w 156"/>
                    <a:gd name="T23" fmla="*/ 138 h 215"/>
                    <a:gd name="T24" fmla="*/ 64 w 156"/>
                    <a:gd name="T25" fmla="*/ 138 h 215"/>
                    <a:gd name="T26" fmla="*/ 75 w 156"/>
                    <a:gd name="T27" fmla="*/ 162 h 215"/>
                    <a:gd name="T28" fmla="*/ 112 w 156"/>
                    <a:gd name="T29" fmla="*/ 179 h 215"/>
                    <a:gd name="T30" fmla="*/ 155 w 156"/>
                    <a:gd name="T31" fmla="*/ 162 h 215"/>
                    <a:gd name="T32" fmla="*/ 155 w 156"/>
                    <a:gd name="T33" fmla="*/ 205 h 215"/>
                    <a:gd name="T34" fmla="*/ 113 w 156"/>
                    <a:gd name="T35" fmla="*/ 215 h 215"/>
                    <a:gd name="T36" fmla="*/ 45 w 156"/>
                    <a:gd name="T37" fmla="*/ 186 h 215"/>
                    <a:gd name="T38" fmla="*/ 21 w 156"/>
                    <a:gd name="T39" fmla="*/ 138 h 215"/>
                    <a:gd name="T40" fmla="*/ 0 w 156"/>
                    <a:gd name="T41" fmla="*/ 138 h 215"/>
                    <a:gd name="T42" fmla="*/ 4 w 156"/>
                    <a:gd name="T43" fmla="*/ 116 h 215"/>
                    <a:gd name="T44" fmla="*/ 18 w 156"/>
                    <a:gd name="T45" fmla="*/ 116 h 215"/>
                    <a:gd name="T46" fmla="*/ 18 w 156"/>
                    <a:gd name="T47" fmla="*/ 109 h 215"/>
                    <a:gd name="T48" fmla="*/ 18 w 156"/>
                    <a:gd name="T49" fmla="*/ 98 h 215"/>
                    <a:gd name="T50" fmla="*/ 0 w 156"/>
                    <a:gd name="T51" fmla="*/ 98 h 215"/>
                    <a:gd name="T52" fmla="*/ 4 w 156"/>
                    <a:gd name="T53" fmla="*/ 76 h 215"/>
                    <a:gd name="T54" fmla="*/ 21 w 156"/>
                    <a:gd name="T55" fmla="*/ 76 h 215"/>
                    <a:gd name="T56" fmla="*/ 45 w 156"/>
                    <a:gd name="T57" fmla="*/ 29 h 215"/>
                    <a:gd name="T58" fmla="*/ 115 w 156"/>
                    <a:gd name="T59" fmla="*/ 0 h 215"/>
                    <a:gd name="T60" fmla="*/ 156 w 156"/>
                    <a:gd name="T61" fmla="*/ 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6" h="215">
                      <a:moveTo>
                        <a:pt x="156" y="9"/>
                      </a:moveTo>
                      <a:cubicBezTo>
                        <a:pt x="148" y="48"/>
                        <a:pt x="148" y="48"/>
                        <a:pt x="148" y="48"/>
                      </a:cubicBezTo>
                      <a:cubicBezTo>
                        <a:pt x="140" y="40"/>
                        <a:pt x="128" y="36"/>
                        <a:pt x="113" y="36"/>
                      </a:cubicBezTo>
                      <a:cubicBezTo>
                        <a:pt x="98" y="36"/>
                        <a:pt x="85" y="41"/>
                        <a:pt x="76" y="53"/>
                      </a:cubicBezTo>
                      <a:cubicBezTo>
                        <a:pt x="70" y="59"/>
                        <a:pt x="66" y="67"/>
                        <a:pt x="64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37" y="98"/>
                        <a:pt x="137" y="98"/>
                        <a:pt x="137" y="98"/>
                      </a:cubicBezTo>
                      <a:cubicBezTo>
                        <a:pt x="61" y="98"/>
                        <a:pt x="61" y="98"/>
                        <a:pt x="61" y="98"/>
                      </a:cubicBezTo>
                      <a:cubicBezTo>
                        <a:pt x="61" y="100"/>
                        <a:pt x="61" y="103"/>
                        <a:pt x="61" y="106"/>
                      </a:cubicBezTo>
                      <a:cubicBezTo>
                        <a:pt x="61" y="109"/>
                        <a:pt x="61" y="113"/>
                        <a:pt x="62" y="116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7" y="148"/>
                        <a:pt x="70" y="156"/>
                        <a:pt x="75" y="162"/>
                      </a:cubicBezTo>
                      <a:cubicBezTo>
                        <a:pt x="85" y="173"/>
                        <a:pt x="97" y="179"/>
                        <a:pt x="112" y="179"/>
                      </a:cubicBezTo>
                      <a:cubicBezTo>
                        <a:pt x="130" y="179"/>
                        <a:pt x="145" y="173"/>
                        <a:pt x="155" y="162"/>
                      </a:cubicBezTo>
                      <a:cubicBezTo>
                        <a:pt x="155" y="205"/>
                        <a:pt x="155" y="205"/>
                        <a:pt x="155" y="205"/>
                      </a:cubicBezTo>
                      <a:cubicBezTo>
                        <a:pt x="143" y="212"/>
                        <a:pt x="129" y="215"/>
                        <a:pt x="113" y="215"/>
                      </a:cubicBezTo>
                      <a:cubicBezTo>
                        <a:pt x="85" y="215"/>
                        <a:pt x="62" y="205"/>
                        <a:pt x="45" y="186"/>
                      </a:cubicBezTo>
                      <a:cubicBezTo>
                        <a:pt x="33" y="174"/>
                        <a:pt x="25" y="158"/>
                        <a:pt x="21" y="138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4" y="116"/>
                        <a:pt x="4" y="116"/>
                        <a:pt x="4" y="116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8" y="114"/>
                        <a:pt x="18" y="112"/>
                        <a:pt x="18" y="109"/>
                      </a:cubicBezTo>
                      <a:cubicBezTo>
                        <a:pt x="18" y="105"/>
                        <a:pt x="18" y="101"/>
                        <a:pt x="18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5" y="57"/>
                        <a:pt x="33" y="41"/>
                        <a:pt x="45" y="29"/>
                      </a:cubicBezTo>
                      <a:cubicBezTo>
                        <a:pt x="63" y="10"/>
                        <a:pt x="86" y="0"/>
                        <a:pt x="115" y="0"/>
                      </a:cubicBezTo>
                      <a:cubicBezTo>
                        <a:pt x="131" y="0"/>
                        <a:pt x="145" y="3"/>
                        <a:pt x="156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" name="íṩlïḋé">
                <a:extLst>
                  <a:ext uri="{FF2B5EF4-FFF2-40B4-BE49-F238E27FC236}">
                    <a16:creationId xmlns:a16="http://schemas.microsoft.com/office/drawing/2014/main" id="{12D293D4-E015-427C-9EE5-0B61F071B9F5}"/>
                  </a:ext>
                </a:extLst>
              </p:cNvPr>
              <p:cNvGrpSpPr/>
              <p:nvPr/>
            </p:nvGrpSpPr>
            <p:grpSpPr>
              <a:xfrm>
                <a:off x="7340401" y="2294246"/>
                <a:ext cx="3413099" cy="2499108"/>
                <a:chOff x="7340401" y="2294246"/>
                <a:chExt cx="3413099" cy="2499108"/>
              </a:xfrm>
            </p:grpSpPr>
            <p:sp>
              <p:nvSpPr>
                <p:cNvPr id="25" name="íṩľîḋê">
                  <a:extLst>
                    <a:ext uri="{FF2B5EF4-FFF2-40B4-BE49-F238E27FC236}">
                      <a16:creationId xmlns:a16="http://schemas.microsoft.com/office/drawing/2014/main" id="{7824378E-09D6-4ADF-8A52-0A7DE806F0E5}"/>
                    </a:ext>
                  </a:extLst>
                </p:cNvPr>
                <p:cNvSpPr/>
                <p:nvPr/>
              </p:nvSpPr>
              <p:spPr bwMode="auto">
                <a:xfrm>
                  <a:off x="9649649" y="3835214"/>
                  <a:ext cx="671140" cy="737371"/>
                </a:xfrm>
                <a:custGeom>
                  <a:avLst/>
                  <a:gdLst>
                    <a:gd name="T0" fmla="*/ 2 w 112"/>
                    <a:gd name="T1" fmla="*/ 114 h 124"/>
                    <a:gd name="T2" fmla="*/ 102 w 112"/>
                    <a:gd name="T3" fmla="*/ 2 h 124"/>
                    <a:gd name="T4" fmla="*/ 110 w 112"/>
                    <a:gd name="T5" fmla="*/ 2 h 124"/>
                    <a:gd name="T6" fmla="*/ 110 w 112"/>
                    <a:gd name="T7" fmla="*/ 2 h 124"/>
                    <a:gd name="T8" fmla="*/ 110 w 112"/>
                    <a:gd name="T9" fmla="*/ 10 h 124"/>
                    <a:gd name="T10" fmla="*/ 10 w 112"/>
                    <a:gd name="T11" fmla="*/ 122 h 124"/>
                    <a:gd name="T12" fmla="*/ 2 w 112"/>
                    <a:gd name="T13" fmla="*/ 122 h 124"/>
                    <a:gd name="T14" fmla="*/ 2 w 112"/>
                    <a:gd name="T15" fmla="*/ 122 h 124"/>
                    <a:gd name="T16" fmla="*/ 2 w 112"/>
                    <a:gd name="T17" fmla="*/ 11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" h="124">
                      <a:moveTo>
                        <a:pt x="2" y="114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4" y="0"/>
                        <a:pt x="108" y="0"/>
                        <a:pt x="110" y="2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2" y="4"/>
                        <a:pt x="112" y="7"/>
                        <a:pt x="110" y="10"/>
                      </a:cubicBezTo>
                      <a:cubicBezTo>
                        <a:pt x="10" y="122"/>
                        <a:pt x="10" y="122"/>
                        <a:pt x="10" y="122"/>
                      </a:cubicBezTo>
                      <a:cubicBezTo>
                        <a:pt x="8" y="124"/>
                        <a:pt x="5" y="124"/>
                        <a:pt x="2" y="12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0" y="120"/>
                        <a:pt x="0" y="116"/>
                        <a:pt x="2" y="114"/>
                      </a:cubicBezTo>
                      <a:close/>
                    </a:path>
                  </a:pathLst>
                </a:custGeom>
                <a:solidFill>
                  <a:srgbClr val="88C9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íṣḷïḑe">
                  <a:extLst>
                    <a:ext uri="{FF2B5EF4-FFF2-40B4-BE49-F238E27FC236}">
                      <a16:creationId xmlns:a16="http://schemas.microsoft.com/office/drawing/2014/main" id="{A1BEF378-D686-45C8-B60C-47BDC4041F40}"/>
                    </a:ext>
                  </a:extLst>
                </p:cNvPr>
                <p:cNvSpPr/>
                <p:nvPr/>
              </p:nvSpPr>
              <p:spPr bwMode="auto">
                <a:xfrm>
                  <a:off x="7781940" y="2678383"/>
                  <a:ext cx="2530021" cy="1664602"/>
                </a:xfrm>
                <a:custGeom>
                  <a:avLst/>
                  <a:gdLst>
                    <a:gd name="T0" fmla="*/ 15 w 424"/>
                    <a:gd name="T1" fmla="*/ 0 h 279"/>
                    <a:gd name="T2" fmla="*/ 410 w 424"/>
                    <a:gd name="T3" fmla="*/ 0 h 279"/>
                    <a:gd name="T4" fmla="*/ 424 w 424"/>
                    <a:gd name="T5" fmla="*/ 15 h 279"/>
                    <a:gd name="T6" fmla="*/ 424 w 424"/>
                    <a:gd name="T7" fmla="*/ 265 h 279"/>
                    <a:gd name="T8" fmla="*/ 410 w 424"/>
                    <a:gd name="T9" fmla="*/ 279 h 279"/>
                    <a:gd name="T10" fmla="*/ 15 w 424"/>
                    <a:gd name="T11" fmla="*/ 279 h 279"/>
                    <a:gd name="T12" fmla="*/ 0 w 424"/>
                    <a:gd name="T13" fmla="*/ 265 h 279"/>
                    <a:gd name="T14" fmla="*/ 0 w 424"/>
                    <a:gd name="T15" fmla="*/ 15 h 279"/>
                    <a:gd name="T16" fmla="*/ 15 w 424"/>
                    <a:gd name="T1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79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5"/>
                        <a:pt x="424" y="265"/>
                        <a:pt x="424" y="265"/>
                      </a:cubicBezTo>
                      <a:cubicBezTo>
                        <a:pt x="424" y="273"/>
                        <a:pt x="418" y="279"/>
                        <a:pt x="410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6" y="279"/>
                        <a:pt x="0" y="273"/>
                        <a:pt x="0" y="26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ïṡ1ïḓe">
                  <a:extLst>
                    <a:ext uri="{FF2B5EF4-FFF2-40B4-BE49-F238E27FC236}">
                      <a16:creationId xmlns:a16="http://schemas.microsoft.com/office/drawing/2014/main" id="{E61339C5-FE81-434C-B04A-90E430A19626}"/>
                    </a:ext>
                  </a:extLst>
                </p:cNvPr>
                <p:cNvSpPr/>
                <p:nvPr/>
              </p:nvSpPr>
              <p:spPr bwMode="auto">
                <a:xfrm>
                  <a:off x="7914402" y="2859415"/>
                  <a:ext cx="2269511" cy="1214233"/>
                </a:xfrm>
                <a:prstGeom prst="rect">
                  <a:avLst/>
                </a:pr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ïṩḷide">
                  <a:extLst>
                    <a:ext uri="{FF2B5EF4-FFF2-40B4-BE49-F238E27FC236}">
                      <a16:creationId xmlns:a16="http://schemas.microsoft.com/office/drawing/2014/main" id="{0715D28C-4E5C-4B01-8A32-26B47EC2A319}"/>
                    </a:ext>
                  </a:extLst>
                </p:cNvPr>
                <p:cNvSpPr/>
                <p:nvPr/>
              </p:nvSpPr>
              <p:spPr bwMode="auto">
                <a:xfrm>
                  <a:off x="9018249" y="2740198"/>
                  <a:ext cx="61815" cy="66232"/>
                </a:xfrm>
                <a:prstGeom prst="ellipse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îṧḻíḑê">
                  <a:extLst>
                    <a:ext uri="{FF2B5EF4-FFF2-40B4-BE49-F238E27FC236}">
                      <a16:creationId xmlns:a16="http://schemas.microsoft.com/office/drawing/2014/main" id="{8CC2E509-9DF2-4BD1-862B-09CA7AA55D97}"/>
                    </a:ext>
                  </a:extLst>
                </p:cNvPr>
                <p:cNvSpPr/>
                <p:nvPr/>
              </p:nvSpPr>
              <p:spPr bwMode="auto">
                <a:xfrm>
                  <a:off x="8996171" y="4144291"/>
                  <a:ext cx="105969" cy="110386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î$ļíḑe">
                  <a:extLst>
                    <a:ext uri="{FF2B5EF4-FFF2-40B4-BE49-F238E27FC236}">
                      <a16:creationId xmlns:a16="http://schemas.microsoft.com/office/drawing/2014/main" id="{622F0A93-0E50-4AE2-B0BE-E0EC5C3F926B}"/>
                    </a:ext>
                  </a:extLst>
                </p:cNvPr>
                <p:cNvSpPr/>
                <p:nvPr/>
              </p:nvSpPr>
              <p:spPr bwMode="auto">
                <a:xfrm>
                  <a:off x="7340401" y="4342985"/>
                  <a:ext cx="3413099" cy="291415"/>
                </a:xfrm>
                <a:custGeom>
                  <a:avLst/>
                  <a:gdLst>
                    <a:gd name="T0" fmla="*/ 100 w 773"/>
                    <a:gd name="T1" fmla="*/ 0 h 66"/>
                    <a:gd name="T2" fmla="*/ 673 w 773"/>
                    <a:gd name="T3" fmla="*/ 0 h 66"/>
                    <a:gd name="T4" fmla="*/ 773 w 773"/>
                    <a:gd name="T5" fmla="*/ 66 h 66"/>
                    <a:gd name="T6" fmla="*/ 0 w 773"/>
                    <a:gd name="T7" fmla="*/ 66 h 66"/>
                    <a:gd name="T8" fmla="*/ 100 w 77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66">
                      <a:moveTo>
                        <a:pt x="100" y="0"/>
                      </a:moveTo>
                      <a:lnTo>
                        <a:pt x="673" y="0"/>
                      </a:lnTo>
                      <a:lnTo>
                        <a:pt x="773" y="66"/>
                      </a:lnTo>
                      <a:lnTo>
                        <a:pt x="0" y="66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ï$lïďê">
                  <a:extLst>
                    <a:ext uri="{FF2B5EF4-FFF2-40B4-BE49-F238E27FC236}">
                      <a16:creationId xmlns:a16="http://schemas.microsoft.com/office/drawing/2014/main" id="{CA4F6905-7C08-48C3-B13F-FC989846009C}"/>
                    </a:ext>
                  </a:extLst>
                </p:cNvPr>
                <p:cNvSpPr/>
                <p:nvPr/>
              </p:nvSpPr>
              <p:spPr bwMode="auto">
                <a:xfrm>
                  <a:off x="7340401" y="4634400"/>
                  <a:ext cx="3413099" cy="158954"/>
                </a:xfrm>
                <a:custGeom>
                  <a:avLst/>
                  <a:gdLst>
                    <a:gd name="T0" fmla="*/ 0 w 572"/>
                    <a:gd name="T1" fmla="*/ 0 h 27"/>
                    <a:gd name="T2" fmla="*/ 572 w 572"/>
                    <a:gd name="T3" fmla="*/ 0 h 27"/>
                    <a:gd name="T4" fmla="*/ 572 w 572"/>
                    <a:gd name="T5" fmla="*/ 16 h 27"/>
                    <a:gd name="T6" fmla="*/ 561 w 572"/>
                    <a:gd name="T7" fmla="*/ 27 h 27"/>
                    <a:gd name="T8" fmla="*/ 11 w 572"/>
                    <a:gd name="T9" fmla="*/ 27 h 27"/>
                    <a:gd name="T10" fmla="*/ 0 w 572"/>
                    <a:gd name="T11" fmla="*/ 16 h 27"/>
                    <a:gd name="T12" fmla="*/ 0 w 57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2" h="27">
                      <a:moveTo>
                        <a:pt x="0" y="0"/>
                      </a:move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572" y="16"/>
                        <a:pt x="572" y="16"/>
                        <a:pt x="572" y="16"/>
                      </a:cubicBezTo>
                      <a:cubicBezTo>
                        <a:pt x="572" y="22"/>
                        <a:pt x="567" y="27"/>
                        <a:pt x="56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5" y="27"/>
                        <a:pt x="0" y="22"/>
                        <a:pt x="0" y="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ïṧḻïďê">
                  <a:extLst>
                    <a:ext uri="{FF2B5EF4-FFF2-40B4-BE49-F238E27FC236}">
                      <a16:creationId xmlns:a16="http://schemas.microsoft.com/office/drawing/2014/main" id="{41F9C6F6-8087-4225-85AA-DCD283775926}"/>
                    </a:ext>
                  </a:extLst>
                </p:cNvPr>
                <p:cNvSpPr/>
                <p:nvPr/>
              </p:nvSpPr>
              <p:spPr bwMode="auto">
                <a:xfrm>
                  <a:off x="7340401" y="4634400"/>
                  <a:ext cx="3413099" cy="48571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iŝḷiḍê">
                  <a:extLst>
                    <a:ext uri="{FF2B5EF4-FFF2-40B4-BE49-F238E27FC236}">
                      <a16:creationId xmlns:a16="http://schemas.microsoft.com/office/drawing/2014/main" id="{E99F6CB2-46B6-4BF3-BEA7-C09497F5CCE1}"/>
                    </a:ext>
                  </a:extLst>
                </p:cNvPr>
                <p:cNvSpPr/>
                <p:nvPr/>
              </p:nvSpPr>
              <p:spPr bwMode="auto">
                <a:xfrm>
                  <a:off x="7781940" y="2669552"/>
                  <a:ext cx="2530021" cy="1673433"/>
                </a:xfrm>
                <a:custGeom>
                  <a:avLst/>
                  <a:gdLst>
                    <a:gd name="T0" fmla="*/ 15 w 424"/>
                    <a:gd name="T1" fmla="*/ 0 h 281"/>
                    <a:gd name="T2" fmla="*/ 410 w 424"/>
                    <a:gd name="T3" fmla="*/ 0 h 281"/>
                    <a:gd name="T4" fmla="*/ 424 w 424"/>
                    <a:gd name="T5" fmla="*/ 15 h 281"/>
                    <a:gd name="T6" fmla="*/ 424 w 424"/>
                    <a:gd name="T7" fmla="*/ 267 h 281"/>
                    <a:gd name="T8" fmla="*/ 410 w 424"/>
                    <a:gd name="T9" fmla="*/ 281 h 281"/>
                    <a:gd name="T10" fmla="*/ 15 w 424"/>
                    <a:gd name="T11" fmla="*/ 281 h 281"/>
                    <a:gd name="T12" fmla="*/ 0 w 424"/>
                    <a:gd name="T13" fmla="*/ 267 h 281"/>
                    <a:gd name="T14" fmla="*/ 0 w 424"/>
                    <a:gd name="T15" fmla="*/ 15 h 281"/>
                    <a:gd name="T16" fmla="*/ 15 w 424"/>
                    <a:gd name="T17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81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7"/>
                        <a:pt x="424" y="267"/>
                        <a:pt x="424" y="267"/>
                      </a:cubicBezTo>
                      <a:cubicBezTo>
                        <a:pt x="424" y="275"/>
                        <a:pt x="418" y="281"/>
                        <a:pt x="410" y="281"/>
                      </a:cubicBezTo>
                      <a:cubicBezTo>
                        <a:pt x="15" y="281"/>
                        <a:pt x="15" y="281"/>
                        <a:pt x="15" y="281"/>
                      </a:cubicBezTo>
                      <a:cubicBezTo>
                        <a:pt x="6" y="281"/>
                        <a:pt x="0" y="275"/>
                        <a:pt x="0" y="26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î$ľíďè">
                  <a:extLst>
                    <a:ext uri="{FF2B5EF4-FFF2-40B4-BE49-F238E27FC236}">
                      <a16:creationId xmlns:a16="http://schemas.microsoft.com/office/drawing/2014/main" id="{09464525-6D50-4A47-AFE6-8E6DF32FF6AB}"/>
                    </a:ext>
                  </a:extLst>
                </p:cNvPr>
                <p:cNvSpPr/>
                <p:nvPr/>
              </p:nvSpPr>
              <p:spPr bwMode="auto">
                <a:xfrm>
                  <a:off x="7932063" y="2669552"/>
                  <a:ext cx="2234188" cy="1099433"/>
                </a:xfrm>
                <a:custGeom>
                  <a:avLst/>
                  <a:gdLst>
                    <a:gd name="T0" fmla="*/ 17 w 374"/>
                    <a:gd name="T1" fmla="*/ 0 h 185"/>
                    <a:gd name="T2" fmla="*/ 357 w 374"/>
                    <a:gd name="T3" fmla="*/ 0 h 185"/>
                    <a:gd name="T4" fmla="*/ 374 w 374"/>
                    <a:gd name="T5" fmla="*/ 4 h 185"/>
                    <a:gd name="T6" fmla="*/ 374 w 374"/>
                    <a:gd name="T7" fmla="*/ 147 h 185"/>
                    <a:gd name="T8" fmla="*/ 337 w 374"/>
                    <a:gd name="T9" fmla="*/ 185 h 185"/>
                    <a:gd name="T10" fmla="*/ 37 w 374"/>
                    <a:gd name="T11" fmla="*/ 185 h 185"/>
                    <a:gd name="T12" fmla="*/ 0 w 374"/>
                    <a:gd name="T13" fmla="*/ 147 h 185"/>
                    <a:gd name="T14" fmla="*/ 0 w 374"/>
                    <a:gd name="T15" fmla="*/ 4 h 185"/>
                    <a:gd name="T16" fmla="*/ 17 w 374"/>
                    <a:gd name="T17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4" h="185">
                      <a:moveTo>
                        <a:pt x="1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63" y="0"/>
                        <a:pt x="369" y="1"/>
                        <a:pt x="374" y="4"/>
                      </a:cubicBezTo>
                      <a:cubicBezTo>
                        <a:pt x="374" y="147"/>
                        <a:pt x="374" y="147"/>
                        <a:pt x="374" y="147"/>
                      </a:cubicBezTo>
                      <a:cubicBezTo>
                        <a:pt x="374" y="168"/>
                        <a:pt x="358" y="185"/>
                        <a:pt x="337" y="185"/>
                      </a:cubicBezTo>
                      <a:cubicBezTo>
                        <a:pt x="37" y="185"/>
                        <a:pt x="37" y="185"/>
                        <a:pt x="37" y="185"/>
                      </a:cubicBezTo>
                      <a:cubicBezTo>
                        <a:pt x="17" y="185"/>
                        <a:pt x="0" y="168"/>
                        <a:pt x="0" y="14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5" y="1"/>
                        <a:pt x="11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ïS1ïḋè">
                  <a:extLst>
                    <a:ext uri="{FF2B5EF4-FFF2-40B4-BE49-F238E27FC236}">
                      <a16:creationId xmlns:a16="http://schemas.microsoft.com/office/drawing/2014/main" id="{95741D78-DF33-4FA8-A0D0-035E732618FF}"/>
                    </a:ext>
                  </a:extLst>
                </p:cNvPr>
                <p:cNvSpPr/>
                <p:nvPr/>
              </p:nvSpPr>
              <p:spPr bwMode="auto">
                <a:xfrm>
                  <a:off x="8673849" y="2294246"/>
                  <a:ext cx="750617" cy="459200"/>
                </a:xfrm>
                <a:custGeom>
                  <a:avLst/>
                  <a:gdLst>
                    <a:gd name="T0" fmla="*/ 11 w 126"/>
                    <a:gd name="T1" fmla="*/ 0 h 77"/>
                    <a:gd name="T2" fmla="*/ 115 w 126"/>
                    <a:gd name="T3" fmla="*/ 0 h 77"/>
                    <a:gd name="T4" fmla="*/ 126 w 126"/>
                    <a:gd name="T5" fmla="*/ 12 h 77"/>
                    <a:gd name="T6" fmla="*/ 126 w 126"/>
                    <a:gd name="T7" fmla="*/ 66 h 77"/>
                    <a:gd name="T8" fmla="*/ 115 w 126"/>
                    <a:gd name="T9" fmla="*/ 77 h 77"/>
                    <a:gd name="T10" fmla="*/ 111 w 126"/>
                    <a:gd name="T11" fmla="*/ 77 h 77"/>
                    <a:gd name="T12" fmla="*/ 111 w 126"/>
                    <a:gd name="T13" fmla="*/ 25 h 77"/>
                    <a:gd name="T14" fmla="*/ 104 w 126"/>
                    <a:gd name="T15" fmla="*/ 18 h 77"/>
                    <a:gd name="T16" fmla="*/ 22 w 126"/>
                    <a:gd name="T17" fmla="*/ 18 h 77"/>
                    <a:gd name="T18" fmla="*/ 15 w 126"/>
                    <a:gd name="T19" fmla="*/ 25 h 77"/>
                    <a:gd name="T20" fmla="*/ 15 w 126"/>
                    <a:gd name="T21" fmla="*/ 77 h 77"/>
                    <a:gd name="T22" fmla="*/ 11 w 126"/>
                    <a:gd name="T23" fmla="*/ 77 h 77"/>
                    <a:gd name="T24" fmla="*/ 0 w 126"/>
                    <a:gd name="T25" fmla="*/ 66 h 77"/>
                    <a:gd name="T26" fmla="*/ 0 w 126"/>
                    <a:gd name="T27" fmla="*/ 12 h 77"/>
                    <a:gd name="T28" fmla="*/ 11 w 126"/>
                    <a:gd name="T2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77">
                      <a:moveTo>
                        <a:pt x="11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1" y="0"/>
                        <a:pt x="126" y="5"/>
                        <a:pt x="126" y="12"/>
                      </a:cubicBezTo>
                      <a:cubicBezTo>
                        <a:pt x="126" y="66"/>
                        <a:pt x="126" y="66"/>
                        <a:pt x="126" y="66"/>
                      </a:cubicBezTo>
                      <a:cubicBezTo>
                        <a:pt x="126" y="72"/>
                        <a:pt x="121" y="77"/>
                        <a:pt x="115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25"/>
                        <a:pt x="111" y="25"/>
                        <a:pt x="111" y="25"/>
                      </a:cubicBezTo>
                      <a:cubicBezTo>
                        <a:pt x="111" y="21"/>
                        <a:pt x="108" y="18"/>
                        <a:pt x="10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18" y="18"/>
                        <a:pt x="15" y="21"/>
                        <a:pt x="15" y="25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5" y="77"/>
                        <a:pt x="0" y="72"/>
                        <a:pt x="0" y="6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îṥḷidé">
                  <a:extLst>
                    <a:ext uri="{FF2B5EF4-FFF2-40B4-BE49-F238E27FC236}">
                      <a16:creationId xmlns:a16="http://schemas.microsoft.com/office/drawing/2014/main" id="{14F29C05-D1DC-4100-ACFE-84ED1EB31AB2}"/>
                    </a:ext>
                  </a:extLst>
                </p:cNvPr>
                <p:cNvSpPr/>
                <p:nvPr/>
              </p:nvSpPr>
              <p:spPr bwMode="auto">
                <a:xfrm>
                  <a:off x="7976217" y="2669552"/>
                  <a:ext cx="2141466" cy="1059693"/>
                </a:xfrm>
                <a:custGeom>
                  <a:avLst/>
                  <a:gdLst>
                    <a:gd name="T0" fmla="*/ 359 w 359"/>
                    <a:gd name="T1" fmla="*/ 1 h 178"/>
                    <a:gd name="T2" fmla="*/ 359 w 359"/>
                    <a:gd name="T3" fmla="*/ 147 h 178"/>
                    <a:gd name="T4" fmla="*/ 329 w 359"/>
                    <a:gd name="T5" fmla="*/ 178 h 178"/>
                    <a:gd name="T6" fmla="*/ 31 w 359"/>
                    <a:gd name="T7" fmla="*/ 178 h 178"/>
                    <a:gd name="T8" fmla="*/ 0 w 359"/>
                    <a:gd name="T9" fmla="*/ 147 h 178"/>
                    <a:gd name="T10" fmla="*/ 0 w 359"/>
                    <a:gd name="T11" fmla="*/ 1 h 178"/>
                    <a:gd name="T12" fmla="*/ 10 w 359"/>
                    <a:gd name="T13" fmla="*/ 0 h 178"/>
                    <a:gd name="T14" fmla="*/ 350 w 359"/>
                    <a:gd name="T15" fmla="*/ 0 h 178"/>
                    <a:gd name="T16" fmla="*/ 359 w 359"/>
                    <a:gd name="T17" fmla="*/ 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9" h="178">
                      <a:moveTo>
                        <a:pt x="359" y="1"/>
                      </a:moveTo>
                      <a:cubicBezTo>
                        <a:pt x="359" y="147"/>
                        <a:pt x="359" y="147"/>
                        <a:pt x="359" y="147"/>
                      </a:cubicBezTo>
                      <a:cubicBezTo>
                        <a:pt x="359" y="164"/>
                        <a:pt x="346" y="178"/>
                        <a:pt x="329" y="178"/>
                      </a:cubicBezTo>
                      <a:cubicBezTo>
                        <a:pt x="31" y="178"/>
                        <a:pt x="31" y="178"/>
                        <a:pt x="31" y="178"/>
                      </a:cubicBezTo>
                      <a:cubicBezTo>
                        <a:pt x="14" y="178"/>
                        <a:pt x="0" y="164"/>
                        <a:pt x="0" y="14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7" y="0"/>
                        <a:pt x="10" y="0"/>
                      </a:cubicBezTo>
                      <a:cubicBezTo>
                        <a:pt x="350" y="0"/>
                        <a:pt x="350" y="0"/>
                        <a:pt x="350" y="0"/>
                      </a:cubicBezTo>
                      <a:cubicBezTo>
                        <a:pt x="353" y="0"/>
                        <a:pt x="356" y="0"/>
                        <a:pt x="359" y="1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ïşļïḋè">
                  <a:extLst>
                    <a:ext uri="{FF2B5EF4-FFF2-40B4-BE49-F238E27FC236}">
                      <a16:creationId xmlns:a16="http://schemas.microsoft.com/office/drawing/2014/main" id="{2757E63F-F32C-4AF8-B65D-8801FBE81210}"/>
                    </a:ext>
                  </a:extLst>
                </p:cNvPr>
                <p:cNvSpPr/>
                <p:nvPr/>
              </p:nvSpPr>
              <p:spPr bwMode="auto">
                <a:xfrm>
                  <a:off x="8369185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9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9" y="62"/>
                        <a:pt x="39" y="62"/>
                        <a:pt x="39" y="62"/>
                      </a:cubicBezTo>
                      <a:cubicBezTo>
                        <a:pt x="37" y="74"/>
                        <a:pt x="12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iŝḻiḋê">
                  <a:extLst>
                    <a:ext uri="{FF2B5EF4-FFF2-40B4-BE49-F238E27FC236}">
                      <a16:creationId xmlns:a16="http://schemas.microsoft.com/office/drawing/2014/main" id="{5F51E086-ADA2-46BB-9D1B-83AE9A625088}"/>
                    </a:ext>
                  </a:extLst>
                </p:cNvPr>
                <p:cNvSpPr/>
                <p:nvPr/>
              </p:nvSpPr>
              <p:spPr bwMode="auto">
                <a:xfrm>
                  <a:off x="9442127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8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6" y="74"/>
                        <a:pt x="11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iṥḻîḓè">
                  <a:extLst>
                    <a:ext uri="{FF2B5EF4-FFF2-40B4-BE49-F238E27FC236}">
                      <a16:creationId xmlns:a16="http://schemas.microsoft.com/office/drawing/2014/main" id="{B8BCC465-E107-46C6-8916-6F7A108D0651}"/>
                    </a:ext>
                  </a:extLst>
                </p:cNvPr>
                <p:cNvSpPr/>
                <p:nvPr/>
              </p:nvSpPr>
              <p:spPr bwMode="auto">
                <a:xfrm>
                  <a:off x="8426587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3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îṥlïďê">
                  <a:extLst>
                    <a:ext uri="{FF2B5EF4-FFF2-40B4-BE49-F238E27FC236}">
                      <a16:creationId xmlns:a16="http://schemas.microsoft.com/office/drawing/2014/main" id="{E2B581A1-1A3E-4680-8F8C-90BFE14806FA}"/>
                    </a:ext>
                  </a:extLst>
                </p:cNvPr>
                <p:cNvSpPr/>
                <p:nvPr/>
              </p:nvSpPr>
              <p:spPr bwMode="auto">
                <a:xfrm>
                  <a:off x="9503943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2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ïšļíḍè">
                  <a:extLst>
                    <a:ext uri="{FF2B5EF4-FFF2-40B4-BE49-F238E27FC236}">
                      <a16:creationId xmlns:a16="http://schemas.microsoft.com/office/drawing/2014/main" id="{ACED18A2-BB72-4A9E-9F63-D59A3F68892F}"/>
                    </a:ext>
                  </a:extLst>
                </p:cNvPr>
                <p:cNvSpPr/>
                <p:nvPr/>
              </p:nvSpPr>
              <p:spPr bwMode="auto">
                <a:xfrm>
                  <a:off x="7556753" y="4391553"/>
                  <a:ext cx="2998052" cy="194277"/>
                </a:xfrm>
                <a:custGeom>
                  <a:avLst/>
                  <a:gdLst>
                    <a:gd name="T0" fmla="*/ 66 w 679"/>
                    <a:gd name="T1" fmla="*/ 0 h 44"/>
                    <a:gd name="T2" fmla="*/ 611 w 679"/>
                    <a:gd name="T3" fmla="*/ 0 h 44"/>
                    <a:gd name="T4" fmla="*/ 679 w 679"/>
                    <a:gd name="T5" fmla="*/ 44 h 44"/>
                    <a:gd name="T6" fmla="*/ 0 w 679"/>
                    <a:gd name="T7" fmla="*/ 44 h 44"/>
                    <a:gd name="T8" fmla="*/ 66 w 67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9" h="44">
                      <a:moveTo>
                        <a:pt x="66" y="0"/>
                      </a:moveTo>
                      <a:lnTo>
                        <a:pt x="611" y="0"/>
                      </a:lnTo>
                      <a:lnTo>
                        <a:pt x="679" y="44"/>
                      </a:lnTo>
                      <a:lnTo>
                        <a:pt x="0" y="4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71B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isḷiḋè">
                  <a:extLst>
                    <a:ext uri="{FF2B5EF4-FFF2-40B4-BE49-F238E27FC236}">
                      <a16:creationId xmlns:a16="http://schemas.microsoft.com/office/drawing/2014/main" id="{6A63D5B2-9388-4EB2-A1F0-A42D0B549DFF}"/>
                    </a:ext>
                  </a:extLst>
                </p:cNvPr>
                <p:cNvSpPr/>
                <p:nvPr/>
              </p:nvSpPr>
              <p:spPr bwMode="auto">
                <a:xfrm>
                  <a:off x="9031494" y="4373891"/>
                  <a:ext cx="35323" cy="229600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íṧḻiḍe">
                  <a:extLst>
                    <a:ext uri="{FF2B5EF4-FFF2-40B4-BE49-F238E27FC236}">
                      <a16:creationId xmlns:a16="http://schemas.microsoft.com/office/drawing/2014/main" id="{017374F2-DA83-48DC-A504-DDD369EADD3E}"/>
                    </a:ext>
                  </a:extLst>
                </p:cNvPr>
                <p:cNvSpPr/>
                <p:nvPr/>
              </p:nvSpPr>
              <p:spPr bwMode="auto">
                <a:xfrm>
                  <a:off x="9340572" y="4365060"/>
                  <a:ext cx="88308" cy="247262"/>
                </a:xfrm>
                <a:custGeom>
                  <a:avLst/>
                  <a:gdLst>
                    <a:gd name="T0" fmla="*/ 7 w 20"/>
                    <a:gd name="T1" fmla="*/ 0 h 56"/>
                    <a:gd name="T2" fmla="*/ 20 w 20"/>
                    <a:gd name="T3" fmla="*/ 53 h 56"/>
                    <a:gd name="T4" fmla="*/ 14 w 20"/>
                    <a:gd name="T5" fmla="*/ 56 h 56"/>
                    <a:gd name="T6" fmla="*/ 0 w 20"/>
                    <a:gd name="T7" fmla="*/ 3 h 56"/>
                    <a:gd name="T8" fmla="*/ 7 w 20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56">
                      <a:moveTo>
                        <a:pt x="7" y="0"/>
                      </a:moveTo>
                      <a:lnTo>
                        <a:pt x="20" y="53"/>
                      </a:lnTo>
                      <a:lnTo>
                        <a:pt x="14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îṧḷiďé">
                  <a:extLst>
                    <a:ext uri="{FF2B5EF4-FFF2-40B4-BE49-F238E27FC236}">
                      <a16:creationId xmlns:a16="http://schemas.microsoft.com/office/drawing/2014/main" id="{E0E1176E-E81A-4BAB-A5A9-33CD361F5EEF}"/>
                    </a:ext>
                  </a:extLst>
                </p:cNvPr>
                <p:cNvSpPr/>
                <p:nvPr/>
              </p:nvSpPr>
              <p:spPr bwMode="auto">
                <a:xfrm>
                  <a:off x="9631988" y="4365060"/>
                  <a:ext cx="145709" cy="247262"/>
                </a:xfrm>
                <a:custGeom>
                  <a:avLst/>
                  <a:gdLst>
                    <a:gd name="T0" fmla="*/ 7 w 33"/>
                    <a:gd name="T1" fmla="*/ 0 h 56"/>
                    <a:gd name="T2" fmla="*/ 33 w 33"/>
                    <a:gd name="T3" fmla="*/ 53 h 56"/>
                    <a:gd name="T4" fmla="*/ 26 w 33"/>
                    <a:gd name="T5" fmla="*/ 56 h 56"/>
                    <a:gd name="T6" fmla="*/ 0 w 33"/>
                    <a:gd name="T7" fmla="*/ 3 h 56"/>
                    <a:gd name="T8" fmla="*/ 7 w 33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7" y="0"/>
                      </a:move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îşḻíḍè">
                  <a:extLst>
                    <a:ext uri="{FF2B5EF4-FFF2-40B4-BE49-F238E27FC236}">
                      <a16:creationId xmlns:a16="http://schemas.microsoft.com/office/drawing/2014/main" id="{5F5C1AF8-B69E-4D5D-B8DE-A841F0B8312B}"/>
                    </a:ext>
                  </a:extLst>
                </p:cNvPr>
                <p:cNvSpPr/>
                <p:nvPr/>
              </p:nvSpPr>
              <p:spPr bwMode="auto">
                <a:xfrm>
                  <a:off x="9927820" y="4360646"/>
                  <a:ext cx="203108" cy="256092"/>
                </a:xfrm>
                <a:custGeom>
                  <a:avLst/>
                  <a:gdLst>
                    <a:gd name="T0" fmla="*/ 5 w 46"/>
                    <a:gd name="T1" fmla="*/ 0 h 58"/>
                    <a:gd name="T2" fmla="*/ 46 w 46"/>
                    <a:gd name="T3" fmla="*/ 53 h 58"/>
                    <a:gd name="T4" fmla="*/ 40 w 46"/>
                    <a:gd name="T5" fmla="*/ 58 h 58"/>
                    <a:gd name="T6" fmla="*/ 0 w 46"/>
                    <a:gd name="T7" fmla="*/ 5 h 58"/>
                    <a:gd name="T8" fmla="*/ 5 w 46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8">
                      <a:moveTo>
                        <a:pt x="5" y="0"/>
                      </a:moveTo>
                      <a:lnTo>
                        <a:pt x="46" y="53"/>
                      </a:lnTo>
                      <a:lnTo>
                        <a:pt x="40" y="58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ís1îďè">
                  <a:extLst>
                    <a:ext uri="{FF2B5EF4-FFF2-40B4-BE49-F238E27FC236}">
                      <a16:creationId xmlns:a16="http://schemas.microsoft.com/office/drawing/2014/main" id="{CCD0F513-0B62-4AA4-8460-D95BDBFB6EAC}"/>
                    </a:ext>
                  </a:extLst>
                </p:cNvPr>
                <p:cNvSpPr/>
                <p:nvPr/>
              </p:nvSpPr>
              <p:spPr bwMode="auto">
                <a:xfrm>
                  <a:off x="7693632" y="4426876"/>
                  <a:ext cx="2711051" cy="30909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îṥlîďe">
                  <a:extLst>
                    <a:ext uri="{FF2B5EF4-FFF2-40B4-BE49-F238E27FC236}">
                      <a16:creationId xmlns:a16="http://schemas.microsoft.com/office/drawing/2014/main" id="{FE31BE96-270C-4158-A9A7-37114E69950A}"/>
                    </a:ext>
                  </a:extLst>
                </p:cNvPr>
                <p:cNvSpPr/>
                <p:nvPr/>
              </p:nvSpPr>
              <p:spPr bwMode="auto">
                <a:xfrm>
                  <a:off x="8665018" y="4365060"/>
                  <a:ext cx="92725" cy="247262"/>
                </a:xfrm>
                <a:custGeom>
                  <a:avLst/>
                  <a:gdLst>
                    <a:gd name="T0" fmla="*/ 21 w 21"/>
                    <a:gd name="T1" fmla="*/ 3 h 56"/>
                    <a:gd name="T2" fmla="*/ 7 w 21"/>
                    <a:gd name="T3" fmla="*/ 56 h 56"/>
                    <a:gd name="T4" fmla="*/ 0 w 21"/>
                    <a:gd name="T5" fmla="*/ 53 h 56"/>
                    <a:gd name="T6" fmla="*/ 14 w 21"/>
                    <a:gd name="T7" fmla="*/ 0 h 56"/>
                    <a:gd name="T8" fmla="*/ 21 w 21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6">
                      <a:moveTo>
                        <a:pt x="21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1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işlîdê">
                  <a:extLst>
                    <a:ext uri="{FF2B5EF4-FFF2-40B4-BE49-F238E27FC236}">
                      <a16:creationId xmlns:a16="http://schemas.microsoft.com/office/drawing/2014/main" id="{EC523E3A-4D2F-4FBC-9CAD-DFCA3CDFCDCC}"/>
                    </a:ext>
                  </a:extLst>
                </p:cNvPr>
                <p:cNvSpPr/>
                <p:nvPr/>
              </p:nvSpPr>
              <p:spPr bwMode="auto">
                <a:xfrm>
                  <a:off x="8320618" y="4365060"/>
                  <a:ext cx="145709" cy="247262"/>
                </a:xfrm>
                <a:custGeom>
                  <a:avLst/>
                  <a:gdLst>
                    <a:gd name="T0" fmla="*/ 33 w 33"/>
                    <a:gd name="T1" fmla="*/ 3 h 56"/>
                    <a:gd name="T2" fmla="*/ 7 w 33"/>
                    <a:gd name="T3" fmla="*/ 56 h 56"/>
                    <a:gd name="T4" fmla="*/ 0 w 33"/>
                    <a:gd name="T5" fmla="*/ 53 h 56"/>
                    <a:gd name="T6" fmla="*/ 26 w 33"/>
                    <a:gd name="T7" fmla="*/ 0 h 56"/>
                    <a:gd name="T8" fmla="*/ 33 w 33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33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26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íṥ1iḋe">
                  <a:extLst>
                    <a:ext uri="{FF2B5EF4-FFF2-40B4-BE49-F238E27FC236}">
                      <a16:creationId xmlns:a16="http://schemas.microsoft.com/office/drawing/2014/main" id="{09697E88-FDB3-4420-A8B8-8A72A1B71AAE}"/>
                    </a:ext>
                  </a:extLst>
                </p:cNvPr>
                <p:cNvSpPr/>
                <p:nvPr/>
              </p:nvSpPr>
              <p:spPr bwMode="auto">
                <a:xfrm>
                  <a:off x="7967386" y="4360646"/>
                  <a:ext cx="211939" cy="256092"/>
                </a:xfrm>
                <a:custGeom>
                  <a:avLst/>
                  <a:gdLst>
                    <a:gd name="T0" fmla="*/ 48 w 48"/>
                    <a:gd name="T1" fmla="*/ 5 h 58"/>
                    <a:gd name="T2" fmla="*/ 6 w 48"/>
                    <a:gd name="T3" fmla="*/ 58 h 58"/>
                    <a:gd name="T4" fmla="*/ 0 w 48"/>
                    <a:gd name="T5" fmla="*/ 53 h 58"/>
                    <a:gd name="T6" fmla="*/ 41 w 48"/>
                    <a:gd name="T7" fmla="*/ 0 h 58"/>
                    <a:gd name="T8" fmla="*/ 48 w 48"/>
                    <a:gd name="T9" fmla="*/ 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48" y="5"/>
                      </a:moveTo>
                      <a:lnTo>
                        <a:pt x="6" y="58"/>
                      </a:lnTo>
                      <a:lnTo>
                        <a:pt x="0" y="53"/>
                      </a:lnTo>
                      <a:lnTo>
                        <a:pt x="41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iŝḻïďè">
                  <a:extLst>
                    <a:ext uri="{FF2B5EF4-FFF2-40B4-BE49-F238E27FC236}">
                      <a16:creationId xmlns:a16="http://schemas.microsoft.com/office/drawing/2014/main" id="{B07B0742-4F83-4245-B325-70DC6075BFBF}"/>
                    </a:ext>
                  </a:extLst>
                </p:cNvPr>
                <p:cNvSpPr/>
                <p:nvPr/>
              </p:nvSpPr>
              <p:spPr bwMode="auto">
                <a:xfrm>
                  <a:off x="7600907" y="4501939"/>
                  <a:ext cx="2945068" cy="35323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íṣḷiḓe">
                  <a:extLst>
                    <a:ext uri="{FF2B5EF4-FFF2-40B4-BE49-F238E27FC236}">
                      <a16:creationId xmlns:a16="http://schemas.microsoft.com/office/drawing/2014/main" id="{010D4E2B-6F11-45F6-8981-EF8EE8A0D0F0}"/>
                    </a:ext>
                  </a:extLst>
                </p:cNvPr>
                <p:cNvSpPr/>
                <p:nvPr/>
              </p:nvSpPr>
              <p:spPr bwMode="auto">
                <a:xfrm>
                  <a:off x="8483986" y="3698339"/>
                  <a:ext cx="61815" cy="119217"/>
                </a:xfrm>
                <a:custGeom>
                  <a:avLst/>
                  <a:gdLst>
                    <a:gd name="T0" fmla="*/ 5 w 11"/>
                    <a:gd name="T1" fmla="*/ 0 h 20"/>
                    <a:gd name="T2" fmla="*/ 11 w 11"/>
                    <a:gd name="T3" fmla="*/ 5 h 20"/>
                    <a:gd name="T4" fmla="*/ 8 w 11"/>
                    <a:gd name="T5" fmla="*/ 10 h 20"/>
                    <a:gd name="T6" fmla="*/ 10 w 11"/>
                    <a:gd name="T7" fmla="*/ 20 h 20"/>
                    <a:gd name="T8" fmla="*/ 0 w 11"/>
                    <a:gd name="T9" fmla="*/ 20 h 20"/>
                    <a:gd name="T10" fmla="*/ 2 w 11"/>
                    <a:gd name="T11" fmla="*/ 10 h 20"/>
                    <a:gd name="T12" fmla="*/ 0 w 11"/>
                    <a:gd name="T13" fmla="*/ 5 h 20"/>
                    <a:gd name="T14" fmla="*/ 5 w 11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0">
                      <a:moveTo>
                        <a:pt x="5" y="0"/>
                      </a:moveTo>
                      <a:cubicBezTo>
                        <a:pt x="8" y="0"/>
                        <a:pt x="11" y="3"/>
                        <a:pt x="11" y="5"/>
                      </a:cubicBezTo>
                      <a:cubicBezTo>
                        <a:pt x="11" y="7"/>
                        <a:pt x="10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íṧḷíḍê">
                  <a:extLst>
                    <a:ext uri="{FF2B5EF4-FFF2-40B4-BE49-F238E27FC236}">
                      <a16:creationId xmlns:a16="http://schemas.microsoft.com/office/drawing/2014/main" id="{8F7EA507-9261-4F9E-8F96-1EA0C11A4163}"/>
                    </a:ext>
                  </a:extLst>
                </p:cNvPr>
                <p:cNvSpPr/>
                <p:nvPr/>
              </p:nvSpPr>
              <p:spPr bwMode="auto">
                <a:xfrm>
                  <a:off x="9556927" y="3698339"/>
                  <a:ext cx="57401" cy="119217"/>
                </a:xfrm>
                <a:custGeom>
                  <a:avLst/>
                  <a:gdLst>
                    <a:gd name="T0" fmla="*/ 5 w 10"/>
                    <a:gd name="T1" fmla="*/ 0 h 20"/>
                    <a:gd name="T2" fmla="*/ 10 w 10"/>
                    <a:gd name="T3" fmla="*/ 5 h 20"/>
                    <a:gd name="T4" fmla="*/ 8 w 10"/>
                    <a:gd name="T5" fmla="*/ 10 h 20"/>
                    <a:gd name="T6" fmla="*/ 10 w 10"/>
                    <a:gd name="T7" fmla="*/ 20 h 20"/>
                    <a:gd name="T8" fmla="*/ 0 w 10"/>
                    <a:gd name="T9" fmla="*/ 20 h 20"/>
                    <a:gd name="T10" fmla="*/ 2 w 10"/>
                    <a:gd name="T11" fmla="*/ 10 h 20"/>
                    <a:gd name="T12" fmla="*/ 0 w 10"/>
                    <a:gd name="T13" fmla="*/ 5 h 20"/>
                    <a:gd name="T14" fmla="*/ 5 w 10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0">
                      <a:moveTo>
                        <a:pt x="5" y="0"/>
                      </a:moveTo>
                      <a:cubicBezTo>
                        <a:pt x="8" y="0"/>
                        <a:pt x="10" y="3"/>
                        <a:pt x="10" y="5"/>
                      </a:cubicBezTo>
                      <a:cubicBezTo>
                        <a:pt x="10" y="7"/>
                        <a:pt x="9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C9F3C79-3FB8-4631-A92E-51E3DEFEFAE8}"/>
                </a:ext>
              </a:extLst>
            </p:cNvPr>
            <p:cNvCxnSpPr/>
            <p:nvPr/>
          </p:nvCxnSpPr>
          <p:spPr>
            <a:xfrm>
              <a:off x="741000" y="2846656"/>
              <a:ext cx="8176532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şḷîďê">
              <a:extLst>
                <a:ext uri="{FF2B5EF4-FFF2-40B4-BE49-F238E27FC236}">
                  <a16:creationId xmlns:a16="http://schemas.microsoft.com/office/drawing/2014/main" id="{3B80B24C-F0BE-4EF7-B4E6-84384AAA6926}"/>
                </a:ext>
              </a:extLst>
            </p:cNvPr>
            <p:cNvSpPr/>
            <p:nvPr/>
          </p:nvSpPr>
          <p:spPr bwMode="auto">
            <a:xfrm>
              <a:off x="871292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íSḻïďê">
              <a:extLst>
                <a:ext uri="{FF2B5EF4-FFF2-40B4-BE49-F238E27FC236}">
                  <a16:creationId xmlns:a16="http://schemas.microsoft.com/office/drawing/2014/main" id="{55D440F8-683E-4453-8B8F-4BD241A843B7}"/>
                </a:ext>
              </a:extLst>
            </p:cNvPr>
            <p:cNvSpPr/>
            <p:nvPr/>
          </p:nvSpPr>
          <p:spPr bwMode="auto">
            <a:xfrm>
              <a:off x="4505708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íśḻïḑè">
              <a:extLst>
                <a:ext uri="{FF2B5EF4-FFF2-40B4-BE49-F238E27FC236}">
                  <a16:creationId xmlns:a16="http://schemas.microsoft.com/office/drawing/2014/main" id="{B22A33E5-0F49-4AE7-AF38-FDEECEEB1C4A}"/>
                </a:ext>
              </a:extLst>
            </p:cNvPr>
            <p:cNvSpPr/>
            <p:nvPr/>
          </p:nvSpPr>
          <p:spPr bwMode="auto">
            <a:xfrm>
              <a:off x="8140125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EA45BCF-CC88-4321-8650-9E89759F518C}"/>
                </a:ext>
              </a:extLst>
            </p:cNvPr>
            <p:cNvCxnSpPr/>
            <p:nvPr/>
          </p:nvCxnSpPr>
          <p:spPr>
            <a:xfrm>
              <a:off x="4237245" y="4149000"/>
              <a:ext cx="0" cy="1980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B481178-32C8-4863-86F6-96853F7ED6AA}"/>
                </a:ext>
              </a:extLst>
            </p:cNvPr>
            <p:cNvCxnSpPr/>
            <p:nvPr/>
          </p:nvCxnSpPr>
          <p:spPr>
            <a:xfrm>
              <a:off x="7871661" y="4149000"/>
              <a:ext cx="0" cy="1980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ṧļïdè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769334" y="1354889"/>
              <a:ext cx="6901666" cy="12788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4" name="îṣlïďê">
              <a:extLst>
                <a:ext uri="{FF2B5EF4-FFF2-40B4-BE49-F238E27FC236}">
                  <a16:creationId xmlns:a16="http://schemas.microsoft.com/office/drawing/2014/main" id="{61A2CACA-D9DC-44A6-B371-5F2BBCE238A5}"/>
                </a:ext>
              </a:extLst>
            </p:cNvPr>
            <p:cNvGrpSpPr/>
            <p:nvPr/>
          </p:nvGrpSpPr>
          <p:grpSpPr>
            <a:xfrm>
              <a:off x="667408" y="3884963"/>
              <a:ext cx="3505258" cy="1879950"/>
              <a:chOff x="672167" y="3842462"/>
              <a:chExt cx="3505258" cy="1879950"/>
            </a:xfrm>
          </p:grpSpPr>
          <p:sp>
            <p:nvSpPr>
              <p:cNvPr id="21" name="íSliḋè">
                <a:extLst>
                  <a:ext uri="{FF2B5EF4-FFF2-40B4-BE49-F238E27FC236}">
                    <a16:creationId xmlns:a16="http://schemas.microsoft.com/office/drawing/2014/main" id="{3D24A952-2871-47A2-B237-0D6AE027BC4E}"/>
                  </a:ext>
                </a:extLst>
              </p:cNvPr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22" name="iş1ídè">
                <a:extLst>
                  <a:ext uri="{FF2B5EF4-FFF2-40B4-BE49-F238E27FC236}">
                    <a16:creationId xmlns:a16="http://schemas.microsoft.com/office/drawing/2014/main" id="{493089EB-DB55-4BD6-B04C-65623E66B378}"/>
                  </a:ext>
                </a:extLst>
              </p:cNvPr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1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5" name="ïŝ1íḋe">
              <a:extLst>
                <a:ext uri="{FF2B5EF4-FFF2-40B4-BE49-F238E27FC236}">
                  <a16:creationId xmlns:a16="http://schemas.microsoft.com/office/drawing/2014/main" id="{D6E20FBB-2CC3-4324-B98E-9C0D850FC2A7}"/>
                </a:ext>
              </a:extLst>
            </p:cNvPr>
            <p:cNvGrpSpPr/>
            <p:nvPr/>
          </p:nvGrpSpPr>
          <p:grpSpPr>
            <a:xfrm>
              <a:off x="4301824" y="3884963"/>
              <a:ext cx="3505258" cy="1879950"/>
              <a:chOff x="672167" y="3842462"/>
              <a:chExt cx="3505258" cy="1879950"/>
            </a:xfrm>
          </p:grpSpPr>
          <p:sp>
            <p:nvSpPr>
              <p:cNvPr id="19" name="íṡḷiḑê">
                <a:extLst>
                  <a:ext uri="{FF2B5EF4-FFF2-40B4-BE49-F238E27FC236}">
                    <a16:creationId xmlns:a16="http://schemas.microsoft.com/office/drawing/2014/main" id="{3D24A952-2871-47A2-B237-0D6AE027BC4E}"/>
                  </a:ext>
                </a:extLst>
              </p:cNvPr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20" name="îṥļïďè">
                <a:extLst>
                  <a:ext uri="{FF2B5EF4-FFF2-40B4-BE49-F238E27FC236}">
                    <a16:creationId xmlns:a16="http://schemas.microsoft.com/office/drawing/2014/main" id="{493089EB-DB55-4BD6-B04C-65623E66B378}"/>
                  </a:ext>
                </a:extLst>
              </p:cNvPr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1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6" name="íş1ïḍe">
              <a:extLst>
                <a:ext uri="{FF2B5EF4-FFF2-40B4-BE49-F238E27FC236}">
                  <a16:creationId xmlns:a16="http://schemas.microsoft.com/office/drawing/2014/main" id="{E376D987-3EF0-41C1-8C3A-89ADB51762E9}"/>
                </a:ext>
              </a:extLst>
            </p:cNvPr>
            <p:cNvGrpSpPr/>
            <p:nvPr/>
          </p:nvGrpSpPr>
          <p:grpSpPr>
            <a:xfrm>
              <a:off x="7936241" y="3884963"/>
              <a:ext cx="3505258" cy="1879950"/>
              <a:chOff x="672167" y="3842462"/>
              <a:chExt cx="3505258" cy="1879950"/>
            </a:xfrm>
          </p:grpSpPr>
          <p:sp>
            <p:nvSpPr>
              <p:cNvPr id="17" name="íṩlíďé">
                <a:extLst>
                  <a:ext uri="{FF2B5EF4-FFF2-40B4-BE49-F238E27FC236}">
                    <a16:creationId xmlns:a16="http://schemas.microsoft.com/office/drawing/2014/main" id="{3D24A952-2871-47A2-B237-0D6AE027BC4E}"/>
                  </a:ext>
                </a:extLst>
              </p:cNvPr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18" name="iSḻíḋê">
                <a:extLst>
                  <a:ext uri="{FF2B5EF4-FFF2-40B4-BE49-F238E27FC236}">
                    <a16:creationId xmlns:a16="http://schemas.microsoft.com/office/drawing/2014/main" id="{493089EB-DB55-4BD6-B04C-65623E66B378}"/>
                  </a:ext>
                </a:extLst>
              </p:cNvPr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1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/>
                  <a:t>Adjust the spacing to adapt to Chinese typesetting, use the reference line in PPT.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61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7A59B-E51A-46F8-82CB-A0C71916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4922E-9C92-487E-8D76-067F173A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99212054-efdc-4e35-812d-7ad214c054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8204488-4648-4303-8A29-3503BFF62E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173257"/>
            <a:ext cx="10847389" cy="5684743"/>
            <a:chOff x="673099" y="1173257"/>
            <a:chExt cx="10847389" cy="5684743"/>
          </a:xfrm>
        </p:grpSpPr>
        <p:grpSp>
          <p:nvGrpSpPr>
            <p:cNvPr id="6" name="í$ḻïdê">
              <a:extLst>
                <a:ext uri="{FF2B5EF4-FFF2-40B4-BE49-F238E27FC236}">
                  <a16:creationId xmlns:a16="http://schemas.microsoft.com/office/drawing/2014/main" id="{9087B7CE-942F-41BF-BABC-ADFEFA760520}"/>
                </a:ext>
              </a:extLst>
            </p:cNvPr>
            <p:cNvGrpSpPr/>
            <p:nvPr/>
          </p:nvGrpSpPr>
          <p:grpSpPr>
            <a:xfrm>
              <a:off x="4186071" y="1714500"/>
              <a:ext cx="3819858" cy="5143500"/>
              <a:chOff x="4186071" y="1714500"/>
              <a:chExt cx="3819858" cy="5143500"/>
            </a:xfrm>
          </p:grpSpPr>
          <p:grpSp>
            <p:nvGrpSpPr>
              <p:cNvPr id="22" name="íśḻïḋè">
                <a:extLst>
                  <a:ext uri="{FF2B5EF4-FFF2-40B4-BE49-F238E27FC236}">
                    <a16:creationId xmlns:a16="http://schemas.microsoft.com/office/drawing/2014/main" id="{15769D2C-81EE-4AED-8338-5479D1C2BFC4}"/>
                  </a:ext>
                </a:extLst>
              </p:cNvPr>
              <p:cNvGrpSpPr/>
              <p:nvPr/>
            </p:nvGrpSpPr>
            <p:grpSpPr>
              <a:xfrm>
                <a:off x="4186071" y="1714500"/>
                <a:ext cx="3819858" cy="5143500"/>
                <a:chOff x="4656000" y="2298045"/>
                <a:chExt cx="2880000" cy="387796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7" name="iş1îḋé">
                  <a:extLst>
                    <a:ext uri="{FF2B5EF4-FFF2-40B4-BE49-F238E27FC236}">
                      <a16:creationId xmlns:a16="http://schemas.microsoft.com/office/drawing/2014/main" id="{1E9030CC-3B22-4798-998A-202876AA7AFE}"/>
                    </a:ext>
                  </a:extLst>
                </p:cNvPr>
                <p:cNvSpPr/>
                <p:nvPr/>
              </p:nvSpPr>
              <p:spPr>
                <a:xfrm>
                  <a:off x="4656000" y="2298045"/>
                  <a:ext cx="2880000" cy="2880000"/>
                </a:xfrm>
                <a:prstGeom prst="ellipse">
                  <a:avLst/>
                </a:prstGeom>
                <a:grpFill/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ï$ļíḓè">
                  <a:extLst>
                    <a:ext uri="{FF2B5EF4-FFF2-40B4-BE49-F238E27FC236}">
                      <a16:creationId xmlns:a16="http://schemas.microsoft.com/office/drawing/2014/main" id="{52B67BC1-ADAC-41F0-8DC5-CA6B24A3EE87}"/>
                    </a:ext>
                  </a:extLst>
                </p:cNvPr>
                <p:cNvSpPr/>
                <p:nvPr/>
              </p:nvSpPr>
              <p:spPr>
                <a:xfrm>
                  <a:off x="5775960" y="5548877"/>
                  <a:ext cx="640080" cy="6271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íśļídé">
                  <a:extLst>
                    <a:ext uri="{FF2B5EF4-FFF2-40B4-BE49-F238E27FC236}">
                      <a16:creationId xmlns:a16="http://schemas.microsoft.com/office/drawing/2014/main" id="{E6EE8447-E4BC-4721-9D4A-5C60DB685AC2}"/>
                    </a:ext>
                  </a:extLst>
                </p:cNvPr>
                <p:cNvSpPr/>
                <p:nvPr/>
              </p:nvSpPr>
              <p:spPr>
                <a:xfrm>
                  <a:off x="5934000" y="5178045"/>
                  <a:ext cx="324000" cy="4425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" name="iŝ1idé">
                <a:extLst>
                  <a:ext uri="{FF2B5EF4-FFF2-40B4-BE49-F238E27FC236}">
                    <a16:creationId xmlns:a16="http://schemas.microsoft.com/office/drawing/2014/main" id="{AD2A3B75-97A9-410B-B651-0CEF22A04E51}"/>
                  </a:ext>
                </a:extLst>
              </p:cNvPr>
              <p:cNvSpPr/>
              <p:nvPr/>
            </p:nvSpPr>
            <p:spPr bwMode="auto">
              <a:xfrm flipH="1">
                <a:off x="6097670" y="2030810"/>
                <a:ext cx="1802498" cy="1901438"/>
              </a:xfrm>
              <a:custGeom>
                <a:avLst/>
                <a:gdLst>
                  <a:gd name="T0" fmla="*/ 1063 w 1063"/>
                  <a:gd name="T1" fmla="*/ 360 h 1121"/>
                  <a:gd name="T2" fmla="*/ 568 w 1063"/>
                  <a:gd name="T3" fmla="*/ 0 h 1121"/>
                  <a:gd name="T4" fmla="*/ 0 w 1063"/>
                  <a:gd name="T5" fmla="*/ 941 h 1121"/>
                  <a:gd name="T6" fmla="*/ 15 w 1063"/>
                  <a:gd name="T7" fmla="*/ 1121 h 1121"/>
                  <a:gd name="T8" fmla="*/ 510 w 1063"/>
                  <a:gd name="T9" fmla="*/ 761 h 1121"/>
                  <a:gd name="T10" fmla="*/ 1063 w 1063"/>
                  <a:gd name="T11" fmla="*/ 36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3" h="1121">
                    <a:moveTo>
                      <a:pt x="1063" y="360"/>
                    </a:moveTo>
                    <a:cubicBezTo>
                      <a:pt x="568" y="0"/>
                      <a:pt x="568" y="0"/>
                      <a:pt x="568" y="0"/>
                    </a:cubicBezTo>
                    <a:cubicBezTo>
                      <a:pt x="230" y="178"/>
                      <a:pt x="0" y="533"/>
                      <a:pt x="0" y="941"/>
                    </a:cubicBezTo>
                    <a:cubicBezTo>
                      <a:pt x="0" y="1002"/>
                      <a:pt x="5" y="1062"/>
                      <a:pt x="15" y="1121"/>
                    </a:cubicBezTo>
                    <a:cubicBezTo>
                      <a:pt x="510" y="761"/>
                      <a:pt x="510" y="761"/>
                      <a:pt x="510" y="761"/>
                    </a:cubicBezTo>
                    <a:cubicBezTo>
                      <a:pt x="1063" y="360"/>
                      <a:pt x="1063" y="360"/>
                      <a:pt x="1063" y="36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îsľîḑe">
                <a:extLst>
                  <a:ext uri="{FF2B5EF4-FFF2-40B4-BE49-F238E27FC236}">
                    <a16:creationId xmlns:a16="http://schemas.microsoft.com/office/drawing/2014/main" id="{76A893B7-81BA-437E-AB85-03ADB676F2DD}"/>
                  </a:ext>
                </a:extLst>
              </p:cNvPr>
              <p:cNvSpPr/>
              <p:nvPr/>
            </p:nvSpPr>
            <p:spPr bwMode="auto">
              <a:xfrm flipH="1">
                <a:off x="4840796" y="1824319"/>
                <a:ext cx="2096462" cy="1497060"/>
              </a:xfrm>
              <a:custGeom>
                <a:avLst/>
                <a:gdLst>
                  <a:gd name="T0" fmla="*/ 1048 w 1236"/>
                  <a:gd name="T1" fmla="*/ 883 h 883"/>
                  <a:gd name="T2" fmla="*/ 1236 w 1236"/>
                  <a:gd name="T3" fmla="*/ 302 h 883"/>
                  <a:gd name="T4" fmla="*/ 495 w 1236"/>
                  <a:gd name="T5" fmla="*/ 0 h 883"/>
                  <a:gd name="T6" fmla="*/ 0 w 1236"/>
                  <a:gd name="T7" fmla="*/ 122 h 883"/>
                  <a:gd name="T8" fmla="*/ 495 w 1236"/>
                  <a:gd name="T9" fmla="*/ 482 h 883"/>
                  <a:gd name="T10" fmla="*/ 1048 w 1236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6" h="883">
                    <a:moveTo>
                      <a:pt x="1048" y="883"/>
                    </a:moveTo>
                    <a:cubicBezTo>
                      <a:pt x="1236" y="302"/>
                      <a:pt x="1236" y="302"/>
                      <a:pt x="1236" y="302"/>
                    </a:cubicBezTo>
                    <a:cubicBezTo>
                      <a:pt x="1045" y="115"/>
                      <a:pt x="783" y="0"/>
                      <a:pt x="495" y="0"/>
                    </a:cubicBezTo>
                    <a:cubicBezTo>
                      <a:pt x="316" y="0"/>
                      <a:pt x="148" y="45"/>
                      <a:pt x="0" y="122"/>
                    </a:cubicBezTo>
                    <a:cubicBezTo>
                      <a:pt x="495" y="482"/>
                      <a:pt x="495" y="482"/>
                      <a:pt x="495" y="482"/>
                    </a:cubicBezTo>
                    <a:cubicBezTo>
                      <a:pt x="1048" y="883"/>
                      <a:pt x="1048" y="883"/>
                      <a:pt x="1048" y="883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íṩḷíḓê">
                <a:extLst>
                  <a:ext uri="{FF2B5EF4-FFF2-40B4-BE49-F238E27FC236}">
                    <a16:creationId xmlns:a16="http://schemas.microsoft.com/office/drawing/2014/main" id="{8A2AF8DB-D161-4D71-BC94-FFA636436FD8}"/>
                  </a:ext>
                </a:extLst>
              </p:cNvPr>
              <p:cNvSpPr/>
              <p:nvPr/>
            </p:nvSpPr>
            <p:spPr bwMode="auto">
              <a:xfrm flipH="1">
                <a:off x="4296606" y="2336245"/>
                <a:ext cx="1222457" cy="2087854"/>
              </a:xfrm>
              <a:custGeom>
                <a:avLst/>
                <a:gdLst>
                  <a:gd name="T0" fmla="*/ 400 w 721"/>
                  <a:gd name="T1" fmla="*/ 0 h 1231"/>
                  <a:gd name="T2" fmla="*/ 212 w 721"/>
                  <a:gd name="T3" fmla="*/ 581 h 1231"/>
                  <a:gd name="T4" fmla="*/ 0 w 721"/>
                  <a:gd name="T5" fmla="*/ 1231 h 1231"/>
                  <a:gd name="T6" fmla="*/ 612 w 721"/>
                  <a:gd name="T7" fmla="*/ 1231 h 1231"/>
                  <a:gd name="T8" fmla="*/ 721 w 721"/>
                  <a:gd name="T9" fmla="*/ 761 h 1231"/>
                  <a:gd name="T10" fmla="*/ 400 w 721"/>
                  <a:gd name="T11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1" h="1231">
                    <a:moveTo>
                      <a:pt x="400" y="0"/>
                    </a:moveTo>
                    <a:cubicBezTo>
                      <a:pt x="212" y="581"/>
                      <a:pt x="212" y="581"/>
                      <a:pt x="212" y="581"/>
                    </a:cubicBezTo>
                    <a:cubicBezTo>
                      <a:pt x="0" y="1231"/>
                      <a:pt x="0" y="1231"/>
                      <a:pt x="0" y="1231"/>
                    </a:cubicBezTo>
                    <a:cubicBezTo>
                      <a:pt x="612" y="1231"/>
                      <a:pt x="612" y="1231"/>
                      <a:pt x="612" y="1231"/>
                    </a:cubicBezTo>
                    <a:cubicBezTo>
                      <a:pt x="682" y="1090"/>
                      <a:pt x="721" y="930"/>
                      <a:pt x="721" y="761"/>
                    </a:cubicBezTo>
                    <a:cubicBezTo>
                      <a:pt x="721" y="463"/>
                      <a:pt x="598" y="193"/>
                      <a:pt x="40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ïşḷiďé">
                <a:extLst>
                  <a:ext uri="{FF2B5EF4-FFF2-40B4-BE49-F238E27FC236}">
                    <a16:creationId xmlns:a16="http://schemas.microsoft.com/office/drawing/2014/main" id="{9AD6AACB-7F08-44C5-9214-5A600FDC6881}"/>
                  </a:ext>
                </a:extLst>
              </p:cNvPr>
              <p:cNvSpPr/>
              <p:nvPr/>
            </p:nvSpPr>
            <p:spPr bwMode="auto">
              <a:xfrm flipH="1">
                <a:off x="6357217" y="3321379"/>
                <a:ext cx="1517855" cy="2089288"/>
              </a:xfrm>
              <a:custGeom>
                <a:avLst/>
                <a:gdLst>
                  <a:gd name="T0" fmla="*/ 706 w 895"/>
                  <a:gd name="T1" fmla="*/ 650 h 1232"/>
                  <a:gd name="T2" fmla="*/ 495 w 895"/>
                  <a:gd name="T3" fmla="*/ 0 h 1232"/>
                  <a:gd name="T4" fmla="*/ 0 w 895"/>
                  <a:gd name="T5" fmla="*/ 360 h 1232"/>
                  <a:gd name="T6" fmla="*/ 895 w 895"/>
                  <a:gd name="T7" fmla="*/ 1232 h 1232"/>
                  <a:gd name="T8" fmla="*/ 706 w 895"/>
                  <a:gd name="T9" fmla="*/ 650 h 1232"/>
                  <a:gd name="T10" fmla="*/ 706 w 895"/>
                  <a:gd name="T11" fmla="*/ 65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5" h="1232">
                    <a:moveTo>
                      <a:pt x="706" y="650"/>
                    </a:moveTo>
                    <a:cubicBezTo>
                      <a:pt x="495" y="0"/>
                      <a:pt x="495" y="0"/>
                      <a:pt x="495" y="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77" y="812"/>
                      <a:pt x="439" y="1166"/>
                      <a:pt x="895" y="1232"/>
                    </a:cubicBezTo>
                    <a:cubicBezTo>
                      <a:pt x="706" y="650"/>
                      <a:pt x="706" y="650"/>
                      <a:pt x="706" y="650"/>
                    </a:cubicBezTo>
                    <a:cubicBezTo>
                      <a:pt x="706" y="650"/>
                      <a:pt x="706" y="650"/>
                      <a:pt x="706" y="6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ïṩľîdé">
                <a:extLst>
                  <a:ext uri="{FF2B5EF4-FFF2-40B4-BE49-F238E27FC236}">
                    <a16:creationId xmlns:a16="http://schemas.microsoft.com/office/drawing/2014/main" id="{7DAC993F-4FC5-4A4A-9601-90A9A1EAFFAE}"/>
                  </a:ext>
                </a:extLst>
              </p:cNvPr>
              <p:cNvSpPr/>
              <p:nvPr/>
            </p:nvSpPr>
            <p:spPr bwMode="auto">
              <a:xfrm flipH="1">
                <a:off x="4481589" y="4424098"/>
                <a:ext cx="2196121" cy="1005210"/>
              </a:xfrm>
              <a:custGeom>
                <a:avLst/>
                <a:gdLst>
                  <a:gd name="T0" fmla="*/ 0 w 1295"/>
                  <a:gd name="T1" fmla="*/ 0 h 593"/>
                  <a:gd name="T2" fmla="*/ 0 w 1295"/>
                  <a:gd name="T3" fmla="*/ 0 h 593"/>
                  <a:gd name="T4" fmla="*/ 189 w 1295"/>
                  <a:gd name="T5" fmla="*/ 582 h 593"/>
                  <a:gd name="T6" fmla="*/ 342 w 1295"/>
                  <a:gd name="T7" fmla="*/ 593 h 593"/>
                  <a:gd name="T8" fmla="*/ 1295 w 1295"/>
                  <a:gd name="T9" fmla="*/ 0 h 593"/>
                  <a:gd name="T10" fmla="*/ 683 w 1295"/>
                  <a:gd name="T11" fmla="*/ 0 h 593"/>
                  <a:gd name="T12" fmla="*/ 0 w 1295"/>
                  <a:gd name="T13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5" h="5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9" y="582"/>
                      <a:pt x="189" y="582"/>
                      <a:pt x="189" y="582"/>
                    </a:cubicBezTo>
                    <a:cubicBezTo>
                      <a:pt x="239" y="589"/>
                      <a:pt x="290" y="593"/>
                      <a:pt x="342" y="593"/>
                    </a:cubicBezTo>
                    <a:cubicBezTo>
                      <a:pt x="760" y="593"/>
                      <a:pt x="1121" y="351"/>
                      <a:pt x="1295" y="0"/>
                    </a:cubicBezTo>
                    <a:cubicBezTo>
                      <a:pt x="683" y="0"/>
                      <a:pt x="683" y="0"/>
                      <a:pt x="68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ï$1iḑè">
                <a:extLst>
                  <a:ext uri="{FF2B5EF4-FFF2-40B4-BE49-F238E27FC236}">
                    <a16:creationId xmlns:a16="http://schemas.microsoft.com/office/drawing/2014/main" id="{26FF9FB1-01ED-4787-90DA-EB95A2D469F0}"/>
                  </a:ext>
                </a:extLst>
              </p:cNvPr>
              <p:cNvSpPr/>
              <p:nvPr/>
            </p:nvSpPr>
            <p:spPr bwMode="auto">
              <a:xfrm>
                <a:off x="5165399" y="2134068"/>
                <a:ext cx="604909" cy="611725"/>
              </a:xfrm>
              <a:custGeom>
                <a:avLst/>
                <a:gdLst>
                  <a:gd name="T0" fmla="*/ 102 w 150"/>
                  <a:gd name="T1" fmla="*/ 22 h 151"/>
                  <a:gd name="T2" fmla="*/ 22 w 150"/>
                  <a:gd name="T3" fmla="*/ 22 h 151"/>
                  <a:gd name="T4" fmla="*/ 22 w 150"/>
                  <a:gd name="T5" fmla="*/ 101 h 151"/>
                  <a:gd name="T6" fmla="*/ 93 w 150"/>
                  <a:gd name="T7" fmla="*/ 108 h 151"/>
                  <a:gd name="T8" fmla="*/ 97 w 150"/>
                  <a:gd name="T9" fmla="*/ 114 h 151"/>
                  <a:gd name="T10" fmla="*/ 128 w 150"/>
                  <a:gd name="T11" fmla="*/ 146 h 151"/>
                  <a:gd name="T12" fmla="*/ 145 w 150"/>
                  <a:gd name="T13" fmla="*/ 146 h 151"/>
                  <a:gd name="T14" fmla="*/ 145 w 150"/>
                  <a:gd name="T15" fmla="*/ 129 h 151"/>
                  <a:gd name="T16" fmla="*/ 114 w 150"/>
                  <a:gd name="T17" fmla="*/ 97 h 151"/>
                  <a:gd name="T18" fmla="*/ 108 w 150"/>
                  <a:gd name="T19" fmla="*/ 94 h 151"/>
                  <a:gd name="T20" fmla="*/ 102 w 150"/>
                  <a:gd name="T21" fmla="*/ 22 h 151"/>
                  <a:gd name="T22" fmla="*/ 91 w 150"/>
                  <a:gd name="T23" fmla="*/ 92 h 151"/>
                  <a:gd name="T24" fmla="*/ 32 w 150"/>
                  <a:gd name="T25" fmla="*/ 91 h 151"/>
                  <a:gd name="T26" fmla="*/ 32 w 150"/>
                  <a:gd name="T27" fmla="*/ 32 h 151"/>
                  <a:gd name="T28" fmla="*/ 91 w 150"/>
                  <a:gd name="T29" fmla="*/ 32 h 151"/>
                  <a:gd name="T30" fmla="*/ 91 w 150"/>
                  <a:gd name="T31" fmla="*/ 9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51">
                    <a:moveTo>
                      <a:pt x="102" y="22"/>
                    </a:moveTo>
                    <a:cubicBezTo>
                      <a:pt x="80" y="0"/>
                      <a:pt x="44" y="0"/>
                      <a:pt x="22" y="22"/>
                    </a:cubicBezTo>
                    <a:cubicBezTo>
                      <a:pt x="0" y="44"/>
                      <a:pt x="0" y="79"/>
                      <a:pt x="22" y="101"/>
                    </a:cubicBezTo>
                    <a:cubicBezTo>
                      <a:pt x="41" y="121"/>
                      <a:pt x="71" y="123"/>
                      <a:pt x="93" y="108"/>
                    </a:cubicBezTo>
                    <a:cubicBezTo>
                      <a:pt x="94" y="110"/>
                      <a:pt x="95" y="112"/>
                      <a:pt x="97" y="114"/>
                    </a:cubicBezTo>
                    <a:cubicBezTo>
                      <a:pt x="128" y="146"/>
                      <a:pt x="128" y="146"/>
                      <a:pt x="128" y="146"/>
                    </a:cubicBezTo>
                    <a:cubicBezTo>
                      <a:pt x="133" y="151"/>
                      <a:pt x="141" y="151"/>
                      <a:pt x="145" y="146"/>
                    </a:cubicBezTo>
                    <a:cubicBezTo>
                      <a:pt x="150" y="142"/>
                      <a:pt x="150" y="134"/>
                      <a:pt x="145" y="129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6"/>
                      <a:pt x="110" y="94"/>
                      <a:pt x="108" y="94"/>
                    </a:cubicBezTo>
                    <a:cubicBezTo>
                      <a:pt x="123" y="72"/>
                      <a:pt x="121" y="42"/>
                      <a:pt x="102" y="22"/>
                    </a:cubicBezTo>
                    <a:close/>
                    <a:moveTo>
                      <a:pt x="91" y="92"/>
                    </a:moveTo>
                    <a:cubicBezTo>
                      <a:pt x="75" y="108"/>
                      <a:pt x="48" y="108"/>
                      <a:pt x="32" y="91"/>
                    </a:cubicBezTo>
                    <a:cubicBezTo>
                      <a:pt x="15" y="75"/>
                      <a:pt x="16" y="48"/>
                      <a:pt x="32" y="32"/>
                    </a:cubicBezTo>
                    <a:cubicBezTo>
                      <a:pt x="48" y="16"/>
                      <a:pt x="75" y="16"/>
                      <a:pt x="91" y="32"/>
                    </a:cubicBezTo>
                    <a:cubicBezTo>
                      <a:pt x="108" y="49"/>
                      <a:pt x="108" y="75"/>
                      <a:pt x="91" y="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" name="iṡḷïḑè">
                <a:extLst>
                  <a:ext uri="{FF2B5EF4-FFF2-40B4-BE49-F238E27FC236}">
                    <a16:creationId xmlns:a16="http://schemas.microsoft.com/office/drawing/2014/main" id="{638D8DF4-C650-4631-BA7A-87FECEF9AD8F}"/>
                  </a:ext>
                </a:extLst>
              </p:cNvPr>
              <p:cNvGrpSpPr/>
              <p:nvPr/>
            </p:nvGrpSpPr>
            <p:grpSpPr>
              <a:xfrm>
                <a:off x="7007808" y="3932250"/>
                <a:ext cx="613430" cy="620245"/>
                <a:chOff x="9349366" y="2935970"/>
                <a:chExt cx="857717" cy="867247"/>
              </a:xfrm>
              <a:solidFill>
                <a:schemeClr val="bg1"/>
              </a:solidFill>
            </p:grpSpPr>
            <p:sp>
              <p:nvSpPr>
                <p:cNvPr id="34" name="isḻíďe">
                  <a:extLst>
                    <a:ext uri="{FF2B5EF4-FFF2-40B4-BE49-F238E27FC236}">
                      <a16:creationId xmlns:a16="http://schemas.microsoft.com/office/drawing/2014/main" id="{C7C34FE0-8461-45EB-A8C2-77DAE0E2940C}"/>
                    </a:ext>
                  </a:extLst>
                </p:cNvPr>
                <p:cNvSpPr/>
                <p:nvPr/>
              </p:nvSpPr>
              <p:spPr bwMode="auto">
                <a:xfrm>
                  <a:off x="9349366" y="2935970"/>
                  <a:ext cx="857717" cy="867247"/>
                </a:xfrm>
                <a:custGeom>
                  <a:avLst/>
                  <a:gdLst>
                    <a:gd name="T0" fmla="*/ 76 w 152"/>
                    <a:gd name="T1" fmla="*/ 0 h 153"/>
                    <a:gd name="T2" fmla="*/ 0 w 152"/>
                    <a:gd name="T3" fmla="*/ 77 h 153"/>
                    <a:gd name="T4" fmla="*/ 76 w 152"/>
                    <a:gd name="T5" fmla="*/ 153 h 153"/>
                    <a:gd name="T6" fmla="*/ 152 w 152"/>
                    <a:gd name="T7" fmla="*/ 77 h 153"/>
                    <a:gd name="T8" fmla="*/ 76 w 152"/>
                    <a:gd name="T9" fmla="*/ 0 h 153"/>
                    <a:gd name="T10" fmla="*/ 76 w 152"/>
                    <a:gd name="T11" fmla="*/ 137 h 153"/>
                    <a:gd name="T12" fmla="*/ 16 w 152"/>
                    <a:gd name="T13" fmla="*/ 77 h 153"/>
                    <a:gd name="T14" fmla="*/ 76 w 152"/>
                    <a:gd name="T15" fmla="*/ 16 h 153"/>
                    <a:gd name="T16" fmla="*/ 136 w 152"/>
                    <a:gd name="T17" fmla="*/ 77 h 153"/>
                    <a:gd name="T18" fmla="*/ 76 w 152"/>
                    <a:gd name="T19" fmla="*/ 13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2" h="153">
                      <a:moveTo>
                        <a:pt x="76" y="0"/>
                      </a:moveTo>
                      <a:cubicBezTo>
                        <a:pt x="34" y="0"/>
                        <a:pt x="0" y="34"/>
                        <a:pt x="0" y="77"/>
                      </a:cubicBezTo>
                      <a:cubicBezTo>
                        <a:pt x="0" y="119"/>
                        <a:pt x="34" y="153"/>
                        <a:pt x="76" y="153"/>
                      </a:cubicBezTo>
                      <a:cubicBezTo>
                        <a:pt x="118" y="153"/>
                        <a:pt x="152" y="119"/>
                        <a:pt x="152" y="77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lose/>
                      <a:moveTo>
                        <a:pt x="76" y="137"/>
                      </a:moveTo>
                      <a:cubicBezTo>
                        <a:pt x="43" y="137"/>
                        <a:pt x="16" y="110"/>
                        <a:pt x="16" y="77"/>
                      </a:cubicBezTo>
                      <a:cubicBezTo>
                        <a:pt x="16" y="43"/>
                        <a:pt x="43" y="16"/>
                        <a:pt x="76" y="16"/>
                      </a:cubicBezTo>
                      <a:cubicBezTo>
                        <a:pt x="109" y="16"/>
                        <a:pt x="136" y="43"/>
                        <a:pt x="136" y="77"/>
                      </a:cubicBezTo>
                      <a:cubicBezTo>
                        <a:pt x="136" y="110"/>
                        <a:pt x="109" y="137"/>
                        <a:pt x="76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iṡļíďè">
                  <a:extLst>
                    <a:ext uri="{FF2B5EF4-FFF2-40B4-BE49-F238E27FC236}">
                      <a16:creationId xmlns:a16="http://schemas.microsoft.com/office/drawing/2014/main" id="{E6216DCC-BD24-4450-B9F2-AF7267BF90BF}"/>
                    </a:ext>
                  </a:extLst>
                </p:cNvPr>
                <p:cNvSpPr/>
                <p:nvPr/>
              </p:nvSpPr>
              <p:spPr bwMode="auto">
                <a:xfrm>
                  <a:off x="9704366" y="3326707"/>
                  <a:ext cx="140570" cy="312114"/>
                </a:xfrm>
                <a:custGeom>
                  <a:avLst/>
                  <a:gdLst>
                    <a:gd name="T0" fmla="*/ 21 w 25"/>
                    <a:gd name="T1" fmla="*/ 0 h 55"/>
                    <a:gd name="T2" fmla="*/ 5 w 25"/>
                    <a:gd name="T3" fmla="*/ 0 h 55"/>
                    <a:gd name="T4" fmla="*/ 0 w 25"/>
                    <a:gd name="T5" fmla="*/ 5 h 55"/>
                    <a:gd name="T6" fmla="*/ 0 w 25"/>
                    <a:gd name="T7" fmla="*/ 51 h 55"/>
                    <a:gd name="T8" fmla="*/ 5 w 25"/>
                    <a:gd name="T9" fmla="*/ 55 h 55"/>
                    <a:gd name="T10" fmla="*/ 21 w 25"/>
                    <a:gd name="T11" fmla="*/ 55 h 55"/>
                    <a:gd name="T12" fmla="*/ 25 w 25"/>
                    <a:gd name="T13" fmla="*/ 51 h 55"/>
                    <a:gd name="T14" fmla="*/ 25 w 25"/>
                    <a:gd name="T15" fmla="*/ 5 h 55"/>
                    <a:gd name="T16" fmla="*/ 21 w 25"/>
                    <a:gd name="T1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55">
                      <a:moveTo>
                        <a:pt x="21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3"/>
                        <a:pt x="2" y="55"/>
                        <a:pt x="5" y="55"/>
                      </a:cubicBezTo>
                      <a:cubicBezTo>
                        <a:pt x="21" y="55"/>
                        <a:pt x="21" y="55"/>
                        <a:pt x="21" y="55"/>
                      </a:cubicBezTo>
                      <a:cubicBezTo>
                        <a:pt x="23" y="55"/>
                        <a:pt x="25" y="53"/>
                        <a:pt x="25" y="51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2"/>
                        <a:pt x="23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47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îSļïḍe">
                  <a:extLst>
                    <a:ext uri="{FF2B5EF4-FFF2-40B4-BE49-F238E27FC236}">
                      <a16:creationId xmlns:a16="http://schemas.microsoft.com/office/drawing/2014/main" id="{5B1A3683-55EF-490B-BAD8-2D0FA487AA92}"/>
                    </a:ext>
                  </a:extLst>
                </p:cNvPr>
                <p:cNvSpPr/>
                <p:nvPr/>
              </p:nvSpPr>
              <p:spPr bwMode="auto">
                <a:xfrm>
                  <a:off x="9699601" y="3100365"/>
                  <a:ext cx="157248" cy="1524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0" name="ïsḷîḋé">
                <a:extLst>
                  <a:ext uri="{FF2B5EF4-FFF2-40B4-BE49-F238E27FC236}">
                    <a16:creationId xmlns:a16="http://schemas.microsoft.com/office/drawing/2014/main" id="{AE96376E-4ABB-4EF1-BBEC-177FB3A27B04}"/>
                  </a:ext>
                </a:extLst>
              </p:cNvPr>
              <p:cNvSpPr/>
              <p:nvPr/>
            </p:nvSpPr>
            <p:spPr bwMode="auto">
              <a:xfrm>
                <a:off x="4481589" y="3499441"/>
                <a:ext cx="746338" cy="742930"/>
              </a:xfrm>
              <a:custGeom>
                <a:avLst/>
                <a:gdLst>
                  <a:gd name="connsiteX0" fmla="*/ 291143 w 738457"/>
                  <a:gd name="connsiteY0" fmla="*/ 534154 h 735085"/>
                  <a:gd name="connsiteX1" fmla="*/ 239201 w 738457"/>
                  <a:gd name="connsiteY1" fmla="*/ 586396 h 735085"/>
                  <a:gd name="connsiteX2" fmla="*/ 287147 w 738457"/>
                  <a:gd name="connsiteY2" fmla="*/ 638638 h 735085"/>
                  <a:gd name="connsiteX3" fmla="*/ 343084 w 738457"/>
                  <a:gd name="connsiteY3" fmla="*/ 586396 h 735085"/>
                  <a:gd name="connsiteX4" fmla="*/ 291143 w 738457"/>
                  <a:gd name="connsiteY4" fmla="*/ 534154 h 735085"/>
                  <a:gd name="connsiteX5" fmla="*/ 283151 w 738457"/>
                  <a:gd name="connsiteY5" fmla="*/ 441725 h 735085"/>
                  <a:gd name="connsiteX6" fmla="*/ 303129 w 738457"/>
                  <a:gd name="connsiteY6" fmla="*/ 441725 h 735085"/>
                  <a:gd name="connsiteX7" fmla="*/ 319111 w 738457"/>
                  <a:gd name="connsiteY7" fmla="*/ 457800 h 735085"/>
                  <a:gd name="connsiteX8" fmla="*/ 323107 w 738457"/>
                  <a:gd name="connsiteY8" fmla="*/ 473874 h 735085"/>
                  <a:gd name="connsiteX9" fmla="*/ 351075 w 738457"/>
                  <a:gd name="connsiteY9" fmla="*/ 485930 h 735085"/>
                  <a:gd name="connsiteX10" fmla="*/ 359066 w 738457"/>
                  <a:gd name="connsiteY10" fmla="*/ 477893 h 735085"/>
                  <a:gd name="connsiteX11" fmla="*/ 387035 w 738457"/>
                  <a:gd name="connsiteY11" fmla="*/ 477893 h 735085"/>
                  <a:gd name="connsiteX12" fmla="*/ 399022 w 738457"/>
                  <a:gd name="connsiteY12" fmla="*/ 493967 h 735085"/>
                  <a:gd name="connsiteX13" fmla="*/ 403017 w 738457"/>
                  <a:gd name="connsiteY13" fmla="*/ 518079 h 735085"/>
                  <a:gd name="connsiteX14" fmla="*/ 395026 w 738457"/>
                  <a:gd name="connsiteY14" fmla="*/ 530135 h 735085"/>
                  <a:gd name="connsiteX15" fmla="*/ 403017 w 738457"/>
                  <a:gd name="connsiteY15" fmla="*/ 558265 h 735085"/>
                  <a:gd name="connsiteX16" fmla="*/ 418999 w 738457"/>
                  <a:gd name="connsiteY16" fmla="*/ 558265 h 735085"/>
                  <a:gd name="connsiteX17" fmla="*/ 434981 w 738457"/>
                  <a:gd name="connsiteY17" fmla="*/ 578359 h 735085"/>
                  <a:gd name="connsiteX18" fmla="*/ 434981 w 738457"/>
                  <a:gd name="connsiteY18" fmla="*/ 598452 h 735085"/>
                  <a:gd name="connsiteX19" fmla="*/ 415004 w 738457"/>
                  <a:gd name="connsiteY19" fmla="*/ 618545 h 735085"/>
                  <a:gd name="connsiteX20" fmla="*/ 403017 w 738457"/>
                  <a:gd name="connsiteY20" fmla="*/ 618545 h 735085"/>
                  <a:gd name="connsiteX21" fmla="*/ 391031 w 738457"/>
                  <a:gd name="connsiteY21" fmla="*/ 646675 h 735085"/>
                  <a:gd name="connsiteX22" fmla="*/ 399022 w 738457"/>
                  <a:gd name="connsiteY22" fmla="*/ 658731 h 735085"/>
                  <a:gd name="connsiteX23" fmla="*/ 399022 w 738457"/>
                  <a:gd name="connsiteY23" fmla="*/ 686862 h 735085"/>
                  <a:gd name="connsiteX24" fmla="*/ 383039 w 738457"/>
                  <a:gd name="connsiteY24" fmla="*/ 698918 h 735085"/>
                  <a:gd name="connsiteX25" fmla="*/ 359066 w 738457"/>
                  <a:gd name="connsiteY25" fmla="*/ 702936 h 735085"/>
                  <a:gd name="connsiteX26" fmla="*/ 347080 w 738457"/>
                  <a:gd name="connsiteY26" fmla="*/ 690880 h 735085"/>
                  <a:gd name="connsiteX27" fmla="*/ 319111 w 738457"/>
                  <a:gd name="connsiteY27" fmla="*/ 702936 h 735085"/>
                  <a:gd name="connsiteX28" fmla="*/ 315116 w 738457"/>
                  <a:gd name="connsiteY28" fmla="*/ 719011 h 735085"/>
                  <a:gd name="connsiteX29" fmla="*/ 295138 w 738457"/>
                  <a:gd name="connsiteY29" fmla="*/ 735085 h 735085"/>
                  <a:gd name="connsiteX30" fmla="*/ 275160 w 738457"/>
                  <a:gd name="connsiteY30" fmla="*/ 735085 h 735085"/>
                  <a:gd name="connsiteX31" fmla="*/ 255183 w 738457"/>
                  <a:gd name="connsiteY31" fmla="*/ 719011 h 735085"/>
                  <a:gd name="connsiteX32" fmla="*/ 255183 w 738457"/>
                  <a:gd name="connsiteY32" fmla="*/ 702936 h 735085"/>
                  <a:gd name="connsiteX33" fmla="*/ 227214 w 738457"/>
                  <a:gd name="connsiteY33" fmla="*/ 690880 h 735085"/>
                  <a:gd name="connsiteX34" fmla="*/ 215228 w 738457"/>
                  <a:gd name="connsiteY34" fmla="*/ 698918 h 735085"/>
                  <a:gd name="connsiteX35" fmla="*/ 191254 w 738457"/>
                  <a:gd name="connsiteY35" fmla="*/ 698918 h 735085"/>
                  <a:gd name="connsiteX36" fmla="*/ 175272 w 738457"/>
                  <a:gd name="connsiteY36" fmla="*/ 682843 h 735085"/>
                  <a:gd name="connsiteX37" fmla="*/ 175272 w 738457"/>
                  <a:gd name="connsiteY37" fmla="*/ 654713 h 735085"/>
                  <a:gd name="connsiteX38" fmla="*/ 183263 w 738457"/>
                  <a:gd name="connsiteY38" fmla="*/ 646675 h 735085"/>
                  <a:gd name="connsiteX39" fmla="*/ 175272 w 738457"/>
                  <a:gd name="connsiteY39" fmla="*/ 618545 h 735085"/>
                  <a:gd name="connsiteX40" fmla="*/ 159290 w 738457"/>
                  <a:gd name="connsiteY40" fmla="*/ 618545 h 735085"/>
                  <a:gd name="connsiteX41" fmla="*/ 143308 w 738457"/>
                  <a:gd name="connsiteY41" fmla="*/ 598452 h 735085"/>
                  <a:gd name="connsiteX42" fmla="*/ 143308 w 738457"/>
                  <a:gd name="connsiteY42" fmla="*/ 578359 h 735085"/>
                  <a:gd name="connsiteX43" fmla="*/ 159290 w 738457"/>
                  <a:gd name="connsiteY43" fmla="*/ 558265 h 735085"/>
                  <a:gd name="connsiteX44" fmla="*/ 175272 w 738457"/>
                  <a:gd name="connsiteY44" fmla="*/ 554247 h 735085"/>
                  <a:gd name="connsiteX45" fmla="*/ 187259 w 738457"/>
                  <a:gd name="connsiteY45" fmla="*/ 526116 h 735085"/>
                  <a:gd name="connsiteX46" fmla="*/ 179268 w 738457"/>
                  <a:gd name="connsiteY46" fmla="*/ 518079 h 735085"/>
                  <a:gd name="connsiteX47" fmla="*/ 179268 w 738457"/>
                  <a:gd name="connsiteY47" fmla="*/ 489949 h 735085"/>
                  <a:gd name="connsiteX48" fmla="*/ 195250 w 738457"/>
                  <a:gd name="connsiteY48" fmla="*/ 477893 h 735085"/>
                  <a:gd name="connsiteX49" fmla="*/ 219223 w 738457"/>
                  <a:gd name="connsiteY49" fmla="*/ 473874 h 735085"/>
                  <a:gd name="connsiteX50" fmla="*/ 231210 w 738457"/>
                  <a:gd name="connsiteY50" fmla="*/ 481911 h 735085"/>
                  <a:gd name="connsiteX51" fmla="*/ 259178 w 738457"/>
                  <a:gd name="connsiteY51" fmla="*/ 469856 h 735085"/>
                  <a:gd name="connsiteX52" fmla="*/ 263174 w 738457"/>
                  <a:gd name="connsiteY52" fmla="*/ 457800 h 735085"/>
                  <a:gd name="connsiteX53" fmla="*/ 283151 w 738457"/>
                  <a:gd name="connsiteY53" fmla="*/ 441725 h 735085"/>
                  <a:gd name="connsiteX54" fmla="*/ 550369 w 738457"/>
                  <a:gd name="connsiteY54" fmla="*/ 341975 h 735085"/>
                  <a:gd name="connsiteX55" fmla="*/ 494343 w 738457"/>
                  <a:gd name="connsiteY55" fmla="*/ 410007 h 735085"/>
                  <a:gd name="connsiteX56" fmla="*/ 562375 w 738457"/>
                  <a:gd name="connsiteY56" fmla="*/ 470036 h 735085"/>
                  <a:gd name="connsiteX57" fmla="*/ 622403 w 738457"/>
                  <a:gd name="connsiteY57" fmla="*/ 402004 h 735085"/>
                  <a:gd name="connsiteX58" fmla="*/ 550369 w 738457"/>
                  <a:gd name="connsiteY58" fmla="*/ 341975 h 735085"/>
                  <a:gd name="connsiteX59" fmla="*/ 558373 w 738457"/>
                  <a:gd name="connsiteY59" fmla="*/ 225921 h 735085"/>
                  <a:gd name="connsiteX60" fmla="*/ 578382 w 738457"/>
                  <a:gd name="connsiteY60" fmla="*/ 241928 h 735085"/>
                  <a:gd name="connsiteX61" fmla="*/ 582384 w 738457"/>
                  <a:gd name="connsiteY61" fmla="*/ 261938 h 735085"/>
                  <a:gd name="connsiteX62" fmla="*/ 622403 w 738457"/>
                  <a:gd name="connsiteY62" fmla="*/ 273943 h 735085"/>
                  <a:gd name="connsiteX63" fmla="*/ 634408 w 738457"/>
                  <a:gd name="connsiteY63" fmla="*/ 261938 h 735085"/>
                  <a:gd name="connsiteX64" fmla="*/ 662422 w 738457"/>
                  <a:gd name="connsiteY64" fmla="*/ 257936 h 735085"/>
                  <a:gd name="connsiteX65" fmla="*/ 686433 w 738457"/>
                  <a:gd name="connsiteY65" fmla="*/ 281947 h 735085"/>
                  <a:gd name="connsiteX66" fmla="*/ 690435 w 738457"/>
                  <a:gd name="connsiteY66" fmla="*/ 305958 h 735085"/>
                  <a:gd name="connsiteX67" fmla="*/ 678429 w 738457"/>
                  <a:gd name="connsiteY67" fmla="*/ 321966 h 735085"/>
                  <a:gd name="connsiteX68" fmla="*/ 694437 w 738457"/>
                  <a:gd name="connsiteY68" fmla="*/ 357983 h 735085"/>
                  <a:gd name="connsiteX69" fmla="*/ 714446 w 738457"/>
                  <a:gd name="connsiteY69" fmla="*/ 357983 h 735085"/>
                  <a:gd name="connsiteX70" fmla="*/ 734455 w 738457"/>
                  <a:gd name="connsiteY70" fmla="*/ 373990 h 735085"/>
                  <a:gd name="connsiteX71" fmla="*/ 738457 w 738457"/>
                  <a:gd name="connsiteY71" fmla="*/ 406005 h 735085"/>
                  <a:gd name="connsiteX72" fmla="*/ 722450 w 738457"/>
                  <a:gd name="connsiteY72" fmla="*/ 430017 h 735085"/>
                  <a:gd name="connsiteX73" fmla="*/ 702440 w 738457"/>
                  <a:gd name="connsiteY73" fmla="*/ 434019 h 735085"/>
                  <a:gd name="connsiteX74" fmla="*/ 690435 w 738457"/>
                  <a:gd name="connsiteY74" fmla="*/ 470036 h 735085"/>
                  <a:gd name="connsiteX75" fmla="*/ 702440 w 738457"/>
                  <a:gd name="connsiteY75" fmla="*/ 482041 h 735085"/>
                  <a:gd name="connsiteX76" fmla="*/ 706442 w 738457"/>
                  <a:gd name="connsiteY76" fmla="*/ 510055 h 735085"/>
                  <a:gd name="connsiteX77" fmla="*/ 682431 w 738457"/>
                  <a:gd name="connsiteY77" fmla="*/ 534066 h 735085"/>
                  <a:gd name="connsiteX78" fmla="*/ 658420 w 738457"/>
                  <a:gd name="connsiteY78" fmla="*/ 538068 h 735085"/>
                  <a:gd name="connsiteX79" fmla="*/ 638410 w 738457"/>
                  <a:gd name="connsiteY79" fmla="*/ 526062 h 735085"/>
                  <a:gd name="connsiteX80" fmla="*/ 606395 w 738457"/>
                  <a:gd name="connsiteY80" fmla="*/ 542070 h 735085"/>
                  <a:gd name="connsiteX81" fmla="*/ 606395 w 738457"/>
                  <a:gd name="connsiteY81" fmla="*/ 566081 h 735085"/>
                  <a:gd name="connsiteX82" fmla="*/ 586386 w 738457"/>
                  <a:gd name="connsiteY82" fmla="*/ 586090 h 735085"/>
                  <a:gd name="connsiteX83" fmla="*/ 554371 w 738457"/>
                  <a:gd name="connsiteY83" fmla="*/ 586090 h 735085"/>
                  <a:gd name="connsiteX84" fmla="*/ 534361 w 738457"/>
                  <a:gd name="connsiteY84" fmla="*/ 570083 h 735085"/>
                  <a:gd name="connsiteX85" fmla="*/ 530360 w 738457"/>
                  <a:gd name="connsiteY85" fmla="*/ 550073 h 735085"/>
                  <a:gd name="connsiteX86" fmla="*/ 494343 w 738457"/>
                  <a:gd name="connsiteY86" fmla="*/ 538068 h 735085"/>
                  <a:gd name="connsiteX87" fmla="*/ 478335 w 738457"/>
                  <a:gd name="connsiteY87" fmla="*/ 554075 h 735085"/>
                  <a:gd name="connsiteX88" fmla="*/ 454324 w 738457"/>
                  <a:gd name="connsiteY88" fmla="*/ 554075 h 735085"/>
                  <a:gd name="connsiteX89" fmla="*/ 426311 w 738457"/>
                  <a:gd name="connsiteY89" fmla="*/ 534066 h 735085"/>
                  <a:gd name="connsiteX90" fmla="*/ 422309 w 738457"/>
                  <a:gd name="connsiteY90" fmla="*/ 506053 h 735085"/>
                  <a:gd name="connsiteX91" fmla="*/ 438316 w 738457"/>
                  <a:gd name="connsiteY91" fmla="*/ 490045 h 735085"/>
                  <a:gd name="connsiteX92" fmla="*/ 422309 w 738457"/>
                  <a:gd name="connsiteY92" fmla="*/ 458030 h 735085"/>
                  <a:gd name="connsiteX93" fmla="*/ 398298 w 738457"/>
                  <a:gd name="connsiteY93" fmla="*/ 458030 h 735085"/>
                  <a:gd name="connsiteX94" fmla="*/ 378288 w 738457"/>
                  <a:gd name="connsiteY94" fmla="*/ 438020 h 735085"/>
                  <a:gd name="connsiteX95" fmla="*/ 374286 w 738457"/>
                  <a:gd name="connsiteY95" fmla="*/ 406005 h 735085"/>
                  <a:gd name="connsiteX96" fmla="*/ 390294 w 738457"/>
                  <a:gd name="connsiteY96" fmla="*/ 385996 h 735085"/>
                  <a:gd name="connsiteX97" fmla="*/ 414305 w 738457"/>
                  <a:gd name="connsiteY97" fmla="*/ 381994 h 735085"/>
                  <a:gd name="connsiteX98" fmla="*/ 422309 w 738457"/>
                  <a:gd name="connsiteY98" fmla="*/ 345977 h 735085"/>
                  <a:gd name="connsiteX99" fmla="*/ 410303 w 738457"/>
                  <a:gd name="connsiteY99" fmla="*/ 329970 h 735085"/>
                  <a:gd name="connsiteX100" fmla="*/ 410303 w 738457"/>
                  <a:gd name="connsiteY100" fmla="*/ 305958 h 735085"/>
                  <a:gd name="connsiteX101" fmla="*/ 430313 w 738457"/>
                  <a:gd name="connsiteY101" fmla="*/ 277945 h 735085"/>
                  <a:gd name="connsiteX102" fmla="*/ 454324 w 738457"/>
                  <a:gd name="connsiteY102" fmla="*/ 273943 h 735085"/>
                  <a:gd name="connsiteX103" fmla="*/ 470331 w 738457"/>
                  <a:gd name="connsiteY103" fmla="*/ 285949 h 735085"/>
                  <a:gd name="connsiteX104" fmla="*/ 506348 w 738457"/>
                  <a:gd name="connsiteY104" fmla="*/ 265940 h 735085"/>
                  <a:gd name="connsiteX105" fmla="*/ 506348 w 738457"/>
                  <a:gd name="connsiteY105" fmla="*/ 249932 h 735085"/>
                  <a:gd name="connsiteX106" fmla="*/ 526358 w 738457"/>
                  <a:gd name="connsiteY106" fmla="*/ 229923 h 735085"/>
                  <a:gd name="connsiteX107" fmla="*/ 558373 w 738457"/>
                  <a:gd name="connsiteY107" fmla="*/ 225921 h 735085"/>
                  <a:gd name="connsiteX108" fmla="*/ 219487 w 738457"/>
                  <a:gd name="connsiteY108" fmla="*/ 140549 h 735085"/>
                  <a:gd name="connsiteX109" fmla="*/ 139673 w 738457"/>
                  <a:gd name="connsiteY109" fmla="*/ 216847 h 735085"/>
                  <a:gd name="connsiteX110" fmla="*/ 219487 w 738457"/>
                  <a:gd name="connsiteY110" fmla="*/ 297160 h 735085"/>
                  <a:gd name="connsiteX111" fmla="*/ 295309 w 738457"/>
                  <a:gd name="connsiteY111" fmla="*/ 216847 h 735085"/>
                  <a:gd name="connsiteX112" fmla="*/ 219487 w 738457"/>
                  <a:gd name="connsiteY112" fmla="*/ 140549 h 735085"/>
                  <a:gd name="connsiteX113" fmla="*/ 195543 w 738457"/>
                  <a:gd name="connsiteY113" fmla="*/ 0 h 735085"/>
                  <a:gd name="connsiteX114" fmla="*/ 243431 w 738457"/>
                  <a:gd name="connsiteY114" fmla="*/ 0 h 735085"/>
                  <a:gd name="connsiteX115" fmla="*/ 263384 w 738457"/>
                  <a:gd name="connsiteY115" fmla="*/ 16063 h 735085"/>
                  <a:gd name="connsiteX116" fmla="*/ 263384 w 738457"/>
                  <a:gd name="connsiteY116" fmla="*/ 44172 h 735085"/>
                  <a:gd name="connsiteX117" fmla="*/ 307281 w 738457"/>
                  <a:gd name="connsiteY117" fmla="*/ 64251 h 735085"/>
                  <a:gd name="connsiteX118" fmla="*/ 331225 w 738457"/>
                  <a:gd name="connsiteY118" fmla="*/ 48188 h 735085"/>
                  <a:gd name="connsiteX119" fmla="*/ 355169 w 738457"/>
                  <a:gd name="connsiteY119" fmla="*/ 48188 h 735085"/>
                  <a:gd name="connsiteX120" fmla="*/ 391085 w 738457"/>
                  <a:gd name="connsiteY120" fmla="*/ 80314 h 735085"/>
                  <a:gd name="connsiteX121" fmla="*/ 391085 w 738457"/>
                  <a:gd name="connsiteY121" fmla="*/ 108423 h 735085"/>
                  <a:gd name="connsiteX122" fmla="*/ 375122 w 738457"/>
                  <a:gd name="connsiteY122" fmla="*/ 128502 h 735085"/>
                  <a:gd name="connsiteX123" fmla="*/ 391085 w 738457"/>
                  <a:gd name="connsiteY123" fmla="*/ 172674 h 735085"/>
                  <a:gd name="connsiteX124" fmla="*/ 419020 w 738457"/>
                  <a:gd name="connsiteY124" fmla="*/ 176690 h 735085"/>
                  <a:gd name="connsiteX125" fmla="*/ 434982 w 738457"/>
                  <a:gd name="connsiteY125" fmla="*/ 196768 h 735085"/>
                  <a:gd name="connsiteX126" fmla="*/ 434982 w 738457"/>
                  <a:gd name="connsiteY126" fmla="*/ 240941 h 735085"/>
                  <a:gd name="connsiteX127" fmla="*/ 419020 w 738457"/>
                  <a:gd name="connsiteY127" fmla="*/ 261019 h 735085"/>
                  <a:gd name="connsiteX128" fmla="*/ 391085 w 738457"/>
                  <a:gd name="connsiteY128" fmla="*/ 265035 h 735085"/>
                  <a:gd name="connsiteX129" fmla="*/ 371132 w 738457"/>
                  <a:gd name="connsiteY129" fmla="*/ 309207 h 735085"/>
                  <a:gd name="connsiteX130" fmla="*/ 391085 w 738457"/>
                  <a:gd name="connsiteY130" fmla="*/ 333301 h 735085"/>
                  <a:gd name="connsiteX131" fmla="*/ 391085 w 738457"/>
                  <a:gd name="connsiteY131" fmla="*/ 357396 h 735085"/>
                  <a:gd name="connsiteX132" fmla="*/ 355169 w 738457"/>
                  <a:gd name="connsiteY132" fmla="*/ 393537 h 735085"/>
                  <a:gd name="connsiteX133" fmla="*/ 331225 w 738457"/>
                  <a:gd name="connsiteY133" fmla="*/ 393537 h 735085"/>
                  <a:gd name="connsiteX134" fmla="*/ 307281 w 738457"/>
                  <a:gd name="connsiteY134" fmla="*/ 373458 h 735085"/>
                  <a:gd name="connsiteX135" fmla="*/ 263384 w 738457"/>
                  <a:gd name="connsiteY135" fmla="*/ 393537 h 735085"/>
                  <a:gd name="connsiteX136" fmla="*/ 259393 w 738457"/>
                  <a:gd name="connsiteY136" fmla="*/ 421646 h 735085"/>
                  <a:gd name="connsiteX137" fmla="*/ 239440 w 738457"/>
                  <a:gd name="connsiteY137" fmla="*/ 441725 h 735085"/>
                  <a:gd name="connsiteX138" fmla="*/ 191552 w 738457"/>
                  <a:gd name="connsiteY138" fmla="*/ 441725 h 735085"/>
                  <a:gd name="connsiteX139" fmla="*/ 171599 w 738457"/>
                  <a:gd name="connsiteY139" fmla="*/ 421646 h 735085"/>
                  <a:gd name="connsiteX140" fmla="*/ 167608 w 738457"/>
                  <a:gd name="connsiteY140" fmla="*/ 389521 h 735085"/>
                  <a:gd name="connsiteX141" fmla="*/ 127701 w 738457"/>
                  <a:gd name="connsiteY141" fmla="*/ 373458 h 735085"/>
                  <a:gd name="connsiteX142" fmla="*/ 103757 w 738457"/>
                  <a:gd name="connsiteY142" fmla="*/ 393537 h 735085"/>
                  <a:gd name="connsiteX143" fmla="*/ 79813 w 738457"/>
                  <a:gd name="connsiteY143" fmla="*/ 393537 h 735085"/>
                  <a:gd name="connsiteX144" fmla="*/ 43897 w 738457"/>
                  <a:gd name="connsiteY144" fmla="*/ 357396 h 735085"/>
                  <a:gd name="connsiteX145" fmla="*/ 43897 w 738457"/>
                  <a:gd name="connsiteY145" fmla="*/ 329286 h 735085"/>
                  <a:gd name="connsiteX146" fmla="*/ 63850 w 738457"/>
                  <a:gd name="connsiteY146" fmla="*/ 305192 h 735085"/>
                  <a:gd name="connsiteX147" fmla="*/ 47888 w 738457"/>
                  <a:gd name="connsiteY147" fmla="*/ 269051 h 735085"/>
                  <a:gd name="connsiteX148" fmla="*/ 15962 w 738457"/>
                  <a:gd name="connsiteY148" fmla="*/ 265035 h 735085"/>
                  <a:gd name="connsiteX149" fmla="*/ 0 w 738457"/>
                  <a:gd name="connsiteY149" fmla="*/ 244956 h 735085"/>
                  <a:gd name="connsiteX150" fmla="*/ 0 w 738457"/>
                  <a:gd name="connsiteY150" fmla="*/ 196768 h 735085"/>
                  <a:gd name="connsiteX151" fmla="*/ 15962 w 738457"/>
                  <a:gd name="connsiteY151" fmla="*/ 176690 h 735085"/>
                  <a:gd name="connsiteX152" fmla="*/ 43897 w 738457"/>
                  <a:gd name="connsiteY152" fmla="*/ 172674 h 735085"/>
                  <a:gd name="connsiteX153" fmla="*/ 63850 w 738457"/>
                  <a:gd name="connsiteY153" fmla="*/ 132517 h 735085"/>
                  <a:gd name="connsiteX154" fmla="*/ 43897 w 738457"/>
                  <a:gd name="connsiteY154" fmla="*/ 108423 h 735085"/>
                  <a:gd name="connsiteX155" fmla="*/ 43897 w 738457"/>
                  <a:gd name="connsiteY155" fmla="*/ 80314 h 735085"/>
                  <a:gd name="connsiteX156" fmla="*/ 79813 w 738457"/>
                  <a:gd name="connsiteY156" fmla="*/ 48188 h 735085"/>
                  <a:gd name="connsiteX157" fmla="*/ 103757 w 738457"/>
                  <a:gd name="connsiteY157" fmla="*/ 48188 h 735085"/>
                  <a:gd name="connsiteX158" fmla="*/ 127701 w 738457"/>
                  <a:gd name="connsiteY158" fmla="*/ 64251 h 735085"/>
                  <a:gd name="connsiteX159" fmla="*/ 171599 w 738457"/>
                  <a:gd name="connsiteY159" fmla="*/ 44172 h 735085"/>
                  <a:gd name="connsiteX160" fmla="*/ 175589 w 738457"/>
                  <a:gd name="connsiteY160" fmla="*/ 16063 h 735085"/>
                  <a:gd name="connsiteX161" fmla="*/ 195543 w 738457"/>
                  <a:gd name="connsiteY161" fmla="*/ 0 h 73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738457" h="735085">
                    <a:moveTo>
                      <a:pt x="291143" y="534154"/>
                    </a:moveTo>
                    <a:cubicBezTo>
                      <a:pt x="263174" y="534154"/>
                      <a:pt x="239201" y="558265"/>
                      <a:pt x="239201" y="586396"/>
                    </a:cubicBezTo>
                    <a:cubicBezTo>
                      <a:pt x="235205" y="614526"/>
                      <a:pt x="259178" y="638638"/>
                      <a:pt x="287147" y="638638"/>
                    </a:cubicBezTo>
                    <a:cubicBezTo>
                      <a:pt x="319111" y="638638"/>
                      <a:pt x="343084" y="618545"/>
                      <a:pt x="343084" y="586396"/>
                    </a:cubicBezTo>
                    <a:cubicBezTo>
                      <a:pt x="343084" y="558265"/>
                      <a:pt x="319111" y="534154"/>
                      <a:pt x="291143" y="534154"/>
                    </a:cubicBezTo>
                    <a:close/>
                    <a:moveTo>
                      <a:pt x="283151" y="441725"/>
                    </a:moveTo>
                    <a:cubicBezTo>
                      <a:pt x="283151" y="441725"/>
                      <a:pt x="283151" y="441725"/>
                      <a:pt x="303129" y="441725"/>
                    </a:cubicBezTo>
                    <a:cubicBezTo>
                      <a:pt x="311120" y="441725"/>
                      <a:pt x="319111" y="449762"/>
                      <a:pt x="319111" y="457800"/>
                    </a:cubicBezTo>
                    <a:cubicBezTo>
                      <a:pt x="319111" y="457800"/>
                      <a:pt x="319111" y="457800"/>
                      <a:pt x="323107" y="473874"/>
                    </a:cubicBezTo>
                    <a:cubicBezTo>
                      <a:pt x="331098" y="473874"/>
                      <a:pt x="343084" y="477893"/>
                      <a:pt x="351075" y="485930"/>
                    </a:cubicBezTo>
                    <a:cubicBezTo>
                      <a:pt x="351075" y="485930"/>
                      <a:pt x="351075" y="485930"/>
                      <a:pt x="359066" y="477893"/>
                    </a:cubicBezTo>
                    <a:cubicBezTo>
                      <a:pt x="367057" y="469856"/>
                      <a:pt x="379044" y="469856"/>
                      <a:pt x="387035" y="477893"/>
                    </a:cubicBezTo>
                    <a:cubicBezTo>
                      <a:pt x="387035" y="477893"/>
                      <a:pt x="387035" y="477893"/>
                      <a:pt x="399022" y="493967"/>
                    </a:cubicBezTo>
                    <a:cubicBezTo>
                      <a:pt x="407013" y="502005"/>
                      <a:pt x="407013" y="510042"/>
                      <a:pt x="403017" y="518079"/>
                    </a:cubicBezTo>
                    <a:cubicBezTo>
                      <a:pt x="403017" y="518079"/>
                      <a:pt x="403017" y="518079"/>
                      <a:pt x="395026" y="530135"/>
                    </a:cubicBezTo>
                    <a:cubicBezTo>
                      <a:pt x="399022" y="538172"/>
                      <a:pt x="403017" y="546210"/>
                      <a:pt x="403017" y="558265"/>
                    </a:cubicBezTo>
                    <a:cubicBezTo>
                      <a:pt x="403017" y="558265"/>
                      <a:pt x="403017" y="558265"/>
                      <a:pt x="418999" y="558265"/>
                    </a:cubicBezTo>
                    <a:cubicBezTo>
                      <a:pt x="426990" y="562284"/>
                      <a:pt x="434981" y="570321"/>
                      <a:pt x="434981" y="578359"/>
                    </a:cubicBezTo>
                    <a:cubicBezTo>
                      <a:pt x="434981" y="578359"/>
                      <a:pt x="434981" y="578359"/>
                      <a:pt x="434981" y="598452"/>
                    </a:cubicBezTo>
                    <a:cubicBezTo>
                      <a:pt x="434981" y="610508"/>
                      <a:pt x="426990" y="618545"/>
                      <a:pt x="415004" y="618545"/>
                    </a:cubicBezTo>
                    <a:cubicBezTo>
                      <a:pt x="415004" y="618545"/>
                      <a:pt x="415004" y="618545"/>
                      <a:pt x="403017" y="618545"/>
                    </a:cubicBezTo>
                    <a:cubicBezTo>
                      <a:pt x="403017" y="630601"/>
                      <a:pt x="399022" y="638638"/>
                      <a:pt x="391031" y="646675"/>
                    </a:cubicBezTo>
                    <a:cubicBezTo>
                      <a:pt x="391031" y="646675"/>
                      <a:pt x="391031" y="646675"/>
                      <a:pt x="399022" y="658731"/>
                    </a:cubicBezTo>
                    <a:cubicBezTo>
                      <a:pt x="407013" y="666769"/>
                      <a:pt x="407013" y="678824"/>
                      <a:pt x="399022" y="686862"/>
                    </a:cubicBezTo>
                    <a:cubicBezTo>
                      <a:pt x="399022" y="686862"/>
                      <a:pt x="399022" y="686862"/>
                      <a:pt x="383039" y="698918"/>
                    </a:cubicBezTo>
                    <a:cubicBezTo>
                      <a:pt x="375048" y="706955"/>
                      <a:pt x="367057" y="706955"/>
                      <a:pt x="359066" y="702936"/>
                    </a:cubicBezTo>
                    <a:cubicBezTo>
                      <a:pt x="359066" y="702936"/>
                      <a:pt x="359066" y="702936"/>
                      <a:pt x="347080" y="690880"/>
                    </a:cubicBezTo>
                    <a:cubicBezTo>
                      <a:pt x="339089" y="698918"/>
                      <a:pt x="327102" y="698918"/>
                      <a:pt x="319111" y="702936"/>
                    </a:cubicBezTo>
                    <a:cubicBezTo>
                      <a:pt x="319111" y="702936"/>
                      <a:pt x="319111" y="702936"/>
                      <a:pt x="315116" y="719011"/>
                    </a:cubicBezTo>
                    <a:cubicBezTo>
                      <a:pt x="315116" y="727048"/>
                      <a:pt x="307125" y="735085"/>
                      <a:pt x="295138" y="735085"/>
                    </a:cubicBezTo>
                    <a:cubicBezTo>
                      <a:pt x="295138" y="735085"/>
                      <a:pt x="295138" y="735085"/>
                      <a:pt x="275160" y="735085"/>
                    </a:cubicBezTo>
                    <a:cubicBezTo>
                      <a:pt x="267169" y="735085"/>
                      <a:pt x="259178" y="727048"/>
                      <a:pt x="255183" y="719011"/>
                    </a:cubicBezTo>
                    <a:cubicBezTo>
                      <a:pt x="255183" y="719011"/>
                      <a:pt x="255183" y="719011"/>
                      <a:pt x="255183" y="702936"/>
                    </a:cubicBezTo>
                    <a:cubicBezTo>
                      <a:pt x="247192" y="698918"/>
                      <a:pt x="239201" y="694899"/>
                      <a:pt x="227214" y="690880"/>
                    </a:cubicBezTo>
                    <a:cubicBezTo>
                      <a:pt x="227214" y="690880"/>
                      <a:pt x="227214" y="690880"/>
                      <a:pt x="215228" y="698918"/>
                    </a:cubicBezTo>
                    <a:cubicBezTo>
                      <a:pt x="207237" y="706955"/>
                      <a:pt x="199246" y="702936"/>
                      <a:pt x="191254" y="698918"/>
                    </a:cubicBezTo>
                    <a:cubicBezTo>
                      <a:pt x="191254" y="698918"/>
                      <a:pt x="191254" y="698918"/>
                      <a:pt x="175272" y="682843"/>
                    </a:cubicBezTo>
                    <a:cubicBezTo>
                      <a:pt x="171277" y="674806"/>
                      <a:pt x="171277" y="662750"/>
                      <a:pt x="175272" y="654713"/>
                    </a:cubicBezTo>
                    <a:cubicBezTo>
                      <a:pt x="175272" y="654713"/>
                      <a:pt x="175272" y="654713"/>
                      <a:pt x="183263" y="646675"/>
                    </a:cubicBezTo>
                    <a:cubicBezTo>
                      <a:pt x="179268" y="638638"/>
                      <a:pt x="175272" y="626582"/>
                      <a:pt x="175272" y="618545"/>
                    </a:cubicBezTo>
                    <a:cubicBezTo>
                      <a:pt x="175272" y="618545"/>
                      <a:pt x="175272" y="618545"/>
                      <a:pt x="159290" y="618545"/>
                    </a:cubicBezTo>
                    <a:cubicBezTo>
                      <a:pt x="151299" y="614526"/>
                      <a:pt x="143308" y="606489"/>
                      <a:pt x="143308" y="598452"/>
                    </a:cubicBezTo>
                    <a:cubicBezTo>
                      <a:pt x="143308" y="598452"/>
                      <a:pt x="143308" y="598452"/>
                      <a:pt x="143308" y="578359"/>
                    </a:cubicBezTo>
                    <a:cubicBezTo>
                      <a:pt x="143308" y="566303"/>
                      <a:pt x="151299" y="558265"/>
                      <a:pt x="159290" y="558265"/>
                    </a:cubicBezTo>
                    <a:lnTo>
                      <a:pt x="175272" y="554247"/>
                    </a:lnTo>
                    <a:cubicBezTo>
                      <a:pt x="175272" y="546210"/>
                      <a:pt x="179268" y="538172"/>
                      <a:pt x="187259" y="526116"/>
                    </a:cubicBezTo>
                    <a:cubicBezTo>
                      <a:pt x="187259" y="526116"/>
                      <a:pt x="187259" y="526116"/>
                      <a:pt x="179268" y="518079"/>
                    </a:cubicBezTo>
                    <a:cubicBezTo>
                      <a:pt x="171277" y="510042"/>
                      <a:pt x="171277" y="497986"/>
                      <a:pt x="179268" y="489949"/>
                    </a:cubicBezTo>
                    <a:cubicBezTo>
                      <a:pt x="179268" y="489949"/>
                      <a:pt x="179268" y="489949"/>
                      <a:pt x="195250" y="477893"/>
                    </a:cubicBezTo>
                    <a:cubicBezTo>
                      <a:pt x="199246" y="469856"/>
                      <a:pt x="211232" y="469856"/>
                      <a:pt x="219223" y="473874"/>
                    </a:cubicBezTo>
                    <a:cubicBezTo>
                      <a:pt x="219223" y="473874"/>
                      <a:pt x="219223" y="473874"/>
                      <a:pt x="231210" y="481911"/>
                    </a:cubicBezTo>
                    <a:cubicBezTo>
                      <a:pt x="239201" y="477893"/>
                      <a:pt x="251187" y="473874"/>
                      <a:pt x="259178" y="469856"/>
                    </a:cubicBezTo>
                    <a:cubicBezTo>
                      <a:pt x="259178" y="469856"/>
                      <a:pt x="259178" y="469856"/>
                      <a:pt x="263174" y="457800"/>
                    </a:cubicBezTo>
                    <a:cubicBezTo>
                      <a:pt x="263174" y="449762"/>
                      <a:pt x="271165" y="441725"/>
                      <a:pt x="283151" y="441725"/>
                    </a:cubicBezTo>
                    <a:close/>
                    <a:moveTo>
                      <a:pt x="550369" y="341975"/>
                    </a:moveTo>
                    <a:cubicBezTo>
                      <a:pt x="518354" y="345977"/>
                      <a:pt x="490341" y="373990"/>
                      <a:pt x="494343" y="410007"/>
                    </a:cubicBezTo>
                    <a:cubicBezTo>
                      <a:pt x="494343" y="446024"/>
                      <a:pt x="526358" y="474038"/>
                      <a:pt x="562375" y="470036"/>
                    </a:cubicBezTo>
                    <a:cubicBezTo>
                      <a:pt x="598391" y="466034"/>
                      <a:pt x="622403" y="434019"/>
                      <a:pt x="622403" y="402004"/>
                    </a:cubicBezTo>
                    <a:cubicBezTo>
                      <a:pt x="618401" y="365987"/>
                      <a:pt x="586386" y="337973"/>
                      <a:pt x="550369" y="341975"/>
                    </a:cubicBezTo>
                    <a:close/>
                    <a:moveTo>
                      <a:pt x="558373" y="225921"/>
                    </a:moveTo>
                    <a:cubicBezTo>
                      <a:pt x="570378" y="225921"/>
                      <a:pt x="578382" y="233925"/>
                      <a:pt x="578382" y="241928"/>
                    </a:cubicBezTo>
                    <a:cubicBezTo>
                      <a:pt x="578382" y="241928"/>
                      <a:pt x="578382" y="241928"/>
                      <a:pt x="582384" y="261938"/>
                    </a:cubicBezTo>
                    <a:cubicBezTo>
                      <a:pt x="598391" y="261938"/>
                      <a:pt x="610397" y="265940"/>
                      <a:pt x="622403" y="273943"/>
                    </a:cubicBezTo>
                    <a:cubicBezTo>
                      <a:pt x="622403" y="273943"/>
                      <a:pt x="622403" y="273943"/>
                      <a:pt x="634408" y="261938"/>
                    </a:cubicBezTo>
                    <a:cubicBezTo>
                      <a:pt x="642412" y="253934"/>
                      <a:pt x="654418" y="253934"/>
                      <a:pt x="662422" y="257936"/>
                    </a:cubicBezTo>
                    <a:cubicBezTo>
                      <a:pt x="662422" y="257936"/>
                      <a:pt x="662422" y="257936"/>
                      <a:pt x="686433" y="281947"/>
                    </a:cubicBezTo>
                    <a:cubicBezTo>
                      <a:pt x="694437" y="285949"/>
                      <a:pt x="694437" y="297955"/>
                      <a:pt x="690435" y="305958"/>
                    </a:cubicBezTo>
                    <a:cubicBezTo>
                      <a:pt x="690435" y="305958"/>
                      <a:pt x="690435" y="305958"/>
                      <a:pt x="678429" y="321966"/>
                    </a:cubicBezTo>
                    <a:cubicBezTo>
                      <a:pt x="686433" y="333972"/>
                      <a:pt x="690435" y="345977"/>
                      <a:pt x="694437" y="357983"/>
                    </a:cubicBezTo>
                    <a:cubicBezTo>
                      <a:pt x="694437" y="357983"/>
                      <a:pt x="694437" y="357983"/>
                      <a:pt x="714446" y="357983"/>
                    </a:cubicBezTo>
                    <a:cubicBezTo>
                      <a:pt x="726452" y="357983"/>
                      <a:pt x="734455" y="365987"/>
                      <a:pt x="734455" y="373990"/>
                    </a:cubicBezTo>
                    <a:cubicBezTo>
                      <a:pt x="734455" y="373990"/>
                      <a:pt x="734455" y="373990"/>
                      <a:pt x="738457" y="406005"/>
                    </a:cubicBezTo>
                    <a:cubicBezTo>
                      <a:pt x="738457" y="418011"/>
                      <a:pt x="730453" y="426015"/>
                      <a:pt x="722450" y="430017"/>
                    </a:cubicBezTo>
                    <a:cubicBezTo>
                      <a:pt x="722450" y="430017"/>
                      <a:pt x="722450" y="430017"/>
                      <a:pt x="702440" y="434019"/>
                    </a:cubicBezTo>
                    <a:cubicBezTo>
                      <a:pt x="698438" y="446024"/>
                      <a:pt x="694437" y="458030"/>
                      <a:pt x="690435" y="470036"/>
                    </a:cubicBezTo>
                    <a:cubicBezTo>
                      <a:pt x="690435" y="470036"/>
                      <a:pt x="690435" y="470036"/>
                      <a:pt x="702440" y="482041"/>
                    </a:cubicBezTo>
                    <a:cubicBezTo>
                      <a:pt x="710444" y="490045"/>
                      <a:pt x="710444" y="502051"/>
                      <a:pt x="706442" y="510055"/>
                    </a:cubicBezTo>
                    <a:cubicBezTo>
                      <a:pt x="706442" y="510055"/>
                      <a:pt x="706442" y="510055"/>
                      <a:pt x="682431" y="534066"/>
                    </a:cubicBezTo>
                    <a:cubicBezTo>
                      <a:pt x="678429" y="542070"/>
                      <a:pt x="666423" y="546071"/>
                      <a:pt x="658420" y="538068"/>
                    </a:cubicBezTo>
                    <a:cubicBezTo>
                      <a:pt x="658420" y="538068"/>
                      <a:pt x="658420" y="538068"/>
                      <a:pt x="638410" y="526062"/>
                    </a:cubicBezTo>
                    <a:cubicBezTo>
                      <a:pt x="630407" y="534066"/>
                      <a:pt x="618401" y="538068"/>
                      <a:pt x="606395" y="542070"/>
                    </a:cubicBezTo>
                    <a:cubicBezTo>
                      <a:pt x="606395" y="542070"/>
                      <a:pt x="606395" y="542070"/>
                      <a:pt x="606395" y="566081"/>
                    </a:cubicBezTo>
                    <a:cubicBezTo>
                      <a:pt x="606395" y="574085"/>
                      <a:pt x="598391" y="582088"/>
                      <a:pt x="586386" y="586090"/>
                    </a:cubicBezTo>
                    <a:cubicBezTo>
                      <a:pt x="586386" y="586090"/>
                      <a:pt x="586386" y="586090"/>
                      <a:pt x="554371" y="586090"/>
                    </a:cubicBezTo>
                    <a:cubicBezTo>
                      <a:pt x="546367" y="590092"/>
                      <a:pt x="534361" y="582088"/>
                      <a:pt x="534361" y="570083"/>
                    </a:cubicBezTo>
                    <a:cubicBezTo>
                      <a:pt x="534361" y="570083"/>
                      <a:pt x="534361" y="570083"/>
                      <a:pt x="530360" y="550073"/>
                    </a:cubicBezTo>
                    <a:cubicBezTo>
                      <a:pt x="518354" y="546071"/>
                      <a:pt x="506348" y="542070"/>
                      <a:pt x="494343" y="538068"/>
                    </a:cubicBezTo>
                    <a:cubicBezTo>
                      <a:pt x="494343" y="538068"/>
                      <a:pt x="494343" y="538068"/>
                      <a:pt x="478335" y="554075"/>
                    </a:cubicBezTo>
                    <a:cubicBezTo>
                      <a:pt x="470331" y="562079"/>
                      <a:pt x="458326" y="562079"/>
                      <a:pt x="454324" y="554075"/>
                    </a:cubicBezTo>
                    <a:cubicBezTo>
                      <a:pt x="454324" y="554075"/>
                      <a:pt x="454324" y="554075"/>
                      <a:pt x="426311" y="534066"/>
                    </a:cubicBezTo>
                    <a:cubicBezTo>
                      <a:pt x="418307" y="526062"/>
                      <a:pt x="418307" y="514056"/>
                      <a:pt x="422309" y="506053"/>
                    </a:cubicBezTo>
                    <a:cubicBezTo>
                      <a:pt x="422309" y="506053"/>
                      <a:pt x="422309" y="506053"/>
                      <a:pt x="438316" y="490045"/>
                    </a:cubicBezTo>
                    <a:cubicBezTo>
                      <a:pt x="430313" y="478040"/>
                      <a:pt x="426311" y="470036"/>
                      <a:pt x="422309" y="458030"/>
                    </a:cubicBezTo>
                    <a:cubicBezTo>
                      <a:pt x="422309" y="458030"/>
                      <a:pt x="422309" y="458030"/>
                      <a:pt x="398298" y="458030"/>
                    </a:cubicBezTo>
                    <a:cubicBezTo>
                      <a:pt x="386292" y="458030"/>
                      <a:pt x="378288" y="450026"/>
                      <a:pt x="378288" y="438020"/>
                    </a:cubicBezTo>
                    <a:cubicBezTo>
                      <a:pt x="378288" y="438020"/>
                      <a:pt x="378288" y="438020"/>
                      <a:pt x="374286" y="406005"/>
                    </a:cubicBezTo>
                    <a:cubicBezTo>
                      <a:pt x="374286" y="398002"/>
                      <a:pt x="382290" y="385996"/>
                      <a:pt x="390294" y="385996"/>
                    </a:cubicBezTo>
                    <a:cubicBezTo>
                      <a:pt x="390294" y="385996"/>
                      <a:pt x="390294" y="385996"/>
                      <a:pt x="414305" y="381994"/>
                    </a:cubicBezTo>
                    <a:cubicBezTo>
                      <a:pt x="414305" y="369989"/>
                      <a:pt x="418307" y="357983"/>
                      <a:pt x="422309" y="345977"/>
                    </a:cubicBezTo>
                    <a:cubicBezTo>
                      <a:pt x="422309" y="345977"/>
                      <a:pt x="422309" y="345977"/>
                      <a:pt x="410303" y="329970"/>
                    </a:cubicBezTo>
                    <a:cubicBezTo>
                      <a:pt x="402299" y="321966"/>
                      <a:pt x="402299" y="309960"/>
                      <a:pt x="410303" y="305958"/>
                    </a:cubicBezTo>
                    <a:cubicBezTo>
                      <a:pt x="410303" y="305958"/>
                      <a:pt x="410303" y="305958"/>
                      <a:pt x="430313" y="277945"/>
                    </a:cubicBezTo>
                    <a:cubicBezTo>
                      <a:pt x="434314" y="269942"/>
                      <a:pt x="446320" y="269942"/>
                      <a:pt x="454324" y="273943"/>
                    </a:cubicBezTo>
                    <a:cubicBezTo>
                      <a:pt x="454324" y="273943"/>
                      <a:pt x="454324" y="273943"/>
                      <a:pt x="470331" y="285949"/>
                    </a:cubicBezTo>
                    <a:cubicBezTo>
                      <a:pt x="482337" y="277945"/>
                      <a:pt x="494343" y="273943"/>
                      <a:pt x="506348" y="265940"/>
                    </a:cubicBezTo>
                    <a:cubicBezTo>
                      <a:pt x="506348" y="265940"/>
                      <a:pt x="506348" y="265940"/>
                      <a:pt x="506348" y="249932"/>
                    </a:cubicBezTo>
                    <a:cubicBezTo>
                      <a:pt x="506348" y="237927"/>
                      <a:pt x="514352" y="229923"/>
                      <a:pt x="526358" y="229923"/>
                    </a:cubicBezTo>
                    <a:cubicBezTo>
                      <a:pt x="526358" y="229923"/>
                      <a:pt x="526358" y="229923"/>
                      <a:pt x="558373" y="225921"/>
                    </a:cubicBezTo>
                    <a:close/>
                    <a:moveTo>
                      <a:pt x="219487" y="140549"/>
                    </a:moveTo>
                    <a:cubicBezTo>
                      <a:pt x="175589" y="140549"/>
                      <a:pt x="139673" y="176690"/>
                      <a:pt x="139673" y="216847"/>
                    </a:cubicBezTo>
                    <a:cubicBezTo>
                      <a:pt x="139673" y="261019"/>
                      <a:pt x="175589" y="297160"/>
                      <a:pt x="219487" y="297160"/>
                    </a:cubicBezTo>
                    <a:cubicBezTo>
                      <a:pt x="263384" y="297160"/>
                      <a:pt x="295309" y="261019"/>
                      <a:pt x="295309" y="216847"/>
                    </a:cubicBezTo>
                    <a:cubicBezTo>
                      <a:pt x="295309" y="176690"/>
                      <a:pt x="263384" y="140549"/>
                      <a:pt x="219487" y="140549"/>
                    </a:cubicBezTo>
                    <a:close/>
                    <a:moveTo>
                      <a:pt x="195543" y="0"/>
                    </a:moveTo>
                    <a:cubicBezTo>
                      <a:pt x="195543" y="0"/>
                      <a:pt x="195543" y="0"/>
                      <a:pt x="243431" y="0"/>
                    </a:cubicBezTo>
                    <a:cubicBezTo>
                      <a:pt x="251412" y="0"/>
                      <a:pt x="259393" y="8031"/>
                      <a:pt x="263384" y="16063"/>
                    </a:cubicBezTo>
                    <a:cubicBezTo>
                      <a:pt x="263384" y="16063"/>
                      <a:pt x="263384" y="16063"/>
                      <a:pt x="263384" y="44172"/>
                    </a:cubicBezTo>
                    <a:cubicBezTo>
                      <a:pt x="279346" y="48188"/>
                      <a:pt x="295309" y="56219"/>
                      <a:pt x="307281" y="64251"/>
                    </a:cubicBezTo>
                    <a:cubicBezTo>
                      <a:pt x="307281" y="64251"/>
                      <a:pt x="307281" y="64251"/>
                      <a:pt x="331225" y="48188"/>
                    </a:cubicBezTo>
                    <a:cubicBezTo>
                      <a:pt x="339206" y="40157"/>
                      <a:pt x="347188" y="40157"/>
                      <a:pt x="355169" y="48188"/>
                    </a:cubicBezTo>
                    <a:cubicBezTo>
                      <a:pt x="355169" y="48188"/>
                      <a:pt x="355169" y="48188"/>
                      <a:pt x="391085" y="80314"/>
                    </a:cubicBezTo>
                    <a:cubicBezTo>
                      <a:pt x="395076" y="88345"/>
                      <a:pt x="399066" y="100392"/>
                      <a:pt x="391085" y="108423"/>
                    </a:cubicBezTo>
                    <a:cubicBezTo>
                      <a:pt x="391085" y="108423"/>
                      <a:pt x="391085" y="108423"/>
                      <a:pt x="375122" y="128502"/>
                    </a:cubicBezTo>
                    <a:cubicBezTo>
                      <a:pt x="379113" y="144564"/>
                      <a:pt x="387094" y="156611"/>
                      <a:pt x="391085" y="172674"/>
                    </a:cubicBezTo>
                    <a:cubicBezTo>
                      <a:pt x="391085" y="172674"/>
                      <a:pt x="391085" y="172674"/>
                      <a:pt x="419020" y="176690"/>
                    </a:cubicBezTo>
                    <a:cubicBezTo>
                      <a:pt x="427001" y="176690"/>
                      <a:pt x="434982" y="184721"/>
                      <a:pt x="434982" y="196768"/>
                    </a:cubicBezTo>
                    <a:cubicBezTo>
                      <a:pt x="434982" y="196768"/>
                      <a:pt x="434982" y="196768"/>
                      <a:pt x="434982" y="240941"/>
                    </a:cubicBezTo>
                    <a:cubicBezTo>
                      <a:pt x="434982" y="252988"/>
                      <a:pt x="427001" y="261019"/>
                      <a:pt x="419020" y="261019"/>
                    </a:cubicBezTo>
                    <a:cubicBezTo>
                      <a:pt x="419020" y="261019"/>
                      <a:pt x="419020" y="261019"/>
                      <a:pt x="391085" y="265035"/>
                    </a:cubicBezTo>
                    <a:cubicBezTo>
                      <a:pt x="387094" y="281098"/>
                      <a:pt x="379113" y="293145"/>
                      <a:pt x="371132" y="309207"/>
                    </a:cubicBezTo>
                    <a:cubicBezTo>
                      <a:pt x="371132" y="309207"/>
                      <a:pt x="371132" y="309207"/>
                      <a:pt x="391085" y="333301"/>
                    </a:cubicBezTo>
                    <a:cubicBezTo>
                      <a:pt x="399066" y="341333"/>
                      <a:pt x="395076" y="349364"/>
                      <a:pt x="391085" y="357396"/>
                    </a:cubicBezTo>
                    <a:cubicBezTo>
                      <a:pt x="391085" y="357396"/>
                      <a:pt x="391085" y="357396"/>
                      <a:pt x="355169" y="393537"/>
                    </a:cubicBezTo>
                    <a:cubicBezTo>
                      <a:pt x="347188" y="397552"/>
                      <a:pt x="339206" y="401568"/>
                      <a:pt x="331225" y="393537"/>
                    </a:cubicBezTo>
                    <a:cubicBezTo>
                      <a:pt x="331225" y="393537"/>
                      <a:pt x="331225" y="393537"/>
                      <a:pt x="307281" y="373458"/>
                    </a:cubicBezTo>
                    <a:cubicBezTo>
                      <a:pt x="291318" y="381490"/>
                      <a:pt x="279346" y="389521"/>
                      <a:pt x="263384" y="393537"/>
                    </a:cubicBezTo>
                    <a:cubicBezTo>
                      <a:pt x="263384" y="393537"/>
                      <a:pt x="263384" y="393537"/>
                      <a:pt x="259393" y="421646"/>
                    </a:cubicBezTo>
                    <a:cubicBezTo>
                      <a:pt x="259393" y="433693"/>
                      <a:pt x="251412" y="441725"/>
                      <a:pt x="239440" y="441725"/>
                    </a:cubicBezTo>
                    <a:cubicBezTo>
                      <a:pt x="239440" y="441725"/>
                      <a:pt x="239440" y="441725"/>
                      <a:pt x="191552" y="441725"/>
                    </a:cubicBezTo>
                    <a:cubicBezTo>
                      <a:pt x="183571" y="441725"/>
                      <a:pt x="175589" y="433693"/>
                      <a:pt x="171599" y="421646"/>
                    </a:cubicBezTo>
                    <a:cubicBezTo>
                      <a:pt x="171599" y="421646"/>
                      <a:pt x="171599" y="421646"/>
                      <a:pt x="167608" y="389521"/>
                    </a:cubicBezTo>
                    <a:cubicBezTo>
                      <a:pt x="155636" y="385505"/>
                      <a:pt x="143664" y="381490"/>
                      <a:pt x="127701" y="373458"/>
                    </a:cubicBezTo>
                    <a:cubicBezTo>
                      <a:pt x="127701" y="373458"/>
                      <a:pt x="127701" y="373458"/>
                      <a:pt x="103757" y="393537"/>
                    </a:cubicBezTo>
                    <a:cubicBezTo>
                      <a:pt x="95776" y="397552"/>
                      <a:pt x="87794" y="397552"/>
                      <a:pt x="79813" y="393537"/>
                    </a:cubicBezTo>
                    <a:cubicBezTo>
                      <a:pt x="79813" y="393537"/>
                      <a:pt x="79813" y="393537"/>
                      <a:pt x="43897" y="357396"/>
                    </a:cubicBezTo>
                    <a:cubicBezTo>
                      <a:pt x="39906" y="349364"/>
                      <a:pt x="35916" y="337317"/>
                      <a:pt x="43897" y="329286"/>
                    </a:cubicBezTo>
                    <a:cubicBezTo>
                      <a:pt x="43897" y="329286"/>
                      <a:pt x="43897" y="329286"/>
                      <a:pt x="63850" y="305192"/>
                    </a:cubicBezTo>
                    <a:cubicBezTo>
                      <a:pt x="55869" y="293145"/>
                      <a:pt x="51878" y="281098"/>
                      <a:pt x="47888" y="269051"/>
                    </a:cubicBezTo>
                    <a:lnTo>
                      <a:pt x="15962" y="265035"/>
                    </a:lnTo>
                    <a:cubicBezTo>
                      <a:pt x="7981" y="265035"/>
                      <a:pt x="0" y="252988"/>
                      <a:pt x="0" y="244956"/>
                    </a:cubicBezTo>
                    <a:cubicBezTo>
                      <a:pt x="0" y="244956"/>
                      <a:pt x="0" y="244956"/>
                      <a:pt x="0" y="196768"/>
                    </a:cubicBezTo>
                    <a:cubicBezTo>
                      <a:pt x="0" y="188737"/>
                      <a:pt x="7981" y="176690"/>
                      <a:pt x="15962" y="176690"/>
                    </a:cubicBezTo>
                    <a:cubicBezTo>
                      <a:pt x="15962" y="176690"/>
                      <a:pt x="15962" y="176690"/>
                      <a:pt x="43897" y="172674"/>
                    </a:cubicBezTo>
                    <a:cubicBezTo>
                      <a:pt x="47888" y="160627"/>
                      <a:pt x="55869" y="144564"/>
                      <a:pt x="63850" y="132517"/>
                    </a:cubicBezTo>
                    <a:cubicBezTo>
                      <a:pt x="63850" y="132517"/>
                      <a:pt x="63850" y="132517"/>
                      <a:pt x="43897" y="108423"/>
                    </a:cubicBezTo>
                    <a:cubicBezTo>
                      <a:pt x="35916" y="100392"/>
                      <a:pt x="39906" y="88345"/>
                      <a:pt x="43897" y="80314"/>
                    </a:cubicBezTo>
                    <a:cubicBezTo>
                      <a:pt x="43897" y="80314"/>
                      <a:pt x="43897" y="80314"/>
                      <a:pt x="79813" y="48188"/>
                    </a:cubicBezTo>
                    <a:cubicBezTo>
                      <a:pt x="87794" y="40157"/>
                      <a:pt x="95776" y="40157"/>
                      <a:pt x="103757" y="48188"/>
                    </a:cubicBezTo>
                    <a:cubicBezTo>
                      <a:pt x="103757" y="48188"/>
                      <a:pt x="103757" y="48188"/>
                      <a:pt x="127701" y="64251"/>
                    </a:cubicBezTo>
                    <a:cubicBezTo>
                      <a:pt x="139673" y="56219"/>
                      <a:pt x="155636" y="48188"/>
                      <a:pt x="171599" y="44172"/>
                    </a:cubicBezTo>
                    <a:cubicBezTo>
                      <a:pt x="171599" y="44172"/>
                      <a:pt x="171599" y="44172"/>
                      <a:pt x="175589" y="16063"/>
                    </a:cubicBezTo>
                    <a:cubicBezTo>
                      <a:pt x="175589" y="8031"/>
                      <a:pt x="183571" y="0"/>
                      <a:pt x="19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işḻïḓè">
                <a:extLst>
                  <a:ext uri="{FF2B5EF4-FFF2-40B4-BE49-F238E27FC236}">
                    <a16:creationId xmlns:a16="http://schemas.microsoft.com/office/drawing/2014/main" id="{21FD6CF7-9FF4-459D-BCEE-AB793581B19D}"/>
                  </a:ext>
                </a:extLst>
              </p:cNvPr>
              <p:cNvSpPr/>
              <p:nvPr/>
            </p:nvSpPr>
            <p:spPr bwMode="auto">
              <a:xfrm>
                <a:off x="6751645" y="2336245"/>
                <a:ext cx="451552" cy="661141"/>
              </a:xfrm>
              <a:custGeom>
                <a:avLst/>
                <a:gdLst>
                  <a:gd name="T0" fmla="*/ 109 w 112"/>
                  <a:gd name="T1" fmla="*/ 41 h 163"/>
                  <a:gd name="T2" fmla="*/ 107 w 112"/>
                  <a:gd name="T3" fmla="*/ 34 h 163"/>
                  <a:gd name="T4" fmla="*/ 55 w 112"/>
                  <a:gd name="T5" fmla="*/ 0 h 163"/>
                  <a:gd name="T6" fmla="*/ 0 w 112"/>
                  <a:gd name="T7" fmla="*/ 51 h 163"/>
                  <a:gd name="T8" fmla="*/ 0 w 112"/>
                  <a:gd name="T9" fmla="*/ 57 h 163"/>
                  <a:gd name="T10" fmla="*/ 0 w 112"/>
                  <a:gd name="T11" fmla="*/ 62 h 163"/>
                  <a:gd name="T12" fmla="*/ 24 w 112"/>
                  <a:gd name="T13" fmla="*/ 111 h 163"/>
                  <a:gd name="T14" fmla="*/ 56 w 112"/>
                  <a:gd name="T15" fmla="*/ 163 h 163"/>
                  <a:gd name="T16" fmla="*/ 75 w 112"/>
                  <a:gd name="T17" fmla="*/ 130 h 163"/>
                  <a:gd name="T18" fmla="*/ 81 w 112"/>
                  <a:gd name="T19" fmla="*/ 120 h 163"/>
                  <a:gd name="T20" fmla="*/ 85 w 112"/>
                  <a:gd name="T21" fmla="*/ 114 h 163"/>
                  <a:gd name="T22" fmla="*/ 112 w 112"/>
                  <a:gd name="T23" fmla="*/ 58 h 163"/>
                  <a:gd name="T24" fmla="*/ 112 w 112"/>
                  <a:gd name="T25" fmla="*/ 50 h 163"/>
                  <a:gd name="T26" fmla="*/ 109 w 112"/>
                  <a:gd name="T27" fmla="*/ 41 h 163"/>
                  <a:gd name="T28" fmla="*/ 56 w 112"/>
                  <a:gd name="T29" fmla="*/ 75 h 163"/>
                  <a:gd name="T30" fmla="*/ 36 w 112"/>
                  <a:gd name="T31" fmla="*/ 62 h 163"/>
                  <a:gd name="T32" fmla="*/ 36 w 112"/>
                  <a:gd name="T33" fmla="*/ 57 h 163"/>
                  <a:gd name="T34" fmla="*/ 36 w 112"/>
                  <a:gd name="T35" fmla="*/ 52 h 163"/>
                  <a:gd name="T36" fmla="*/ 56 w 112"/>
                  <a:gd name="T37" fmla="*/ 34 h 163"/>
                  <a:gd name="T38" fmla="*/ 77 w 112"/>
                  <a:gd name="T39" fmla="*/ 55 h 163"/>
                  <a:gd name="T40" fmla="*/ 56 w 112"/>
                  <a:gd name="T41" fmla="*/ 7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63">
                    <a:moveTo>
                      <a:pt x="109" y="41"/>
                    </a:moveTo>
                    <a:cubicBezTo>
                      <a:pt x="109" y="38"/>
                      <a:pt x="108" y="36"/>
                      <a:pt x="107" y="34"/>
                    </a:cubicBezTo>
                    <a:cubicBezTo>
                      <a:pt x="96" y="9"/>
                      <a:pt x="74" y="0"/>
                      <a:pt x="55" y="0"/>
                    </a:cubicBezTo>
                    <a:cubicBezTo>
                      <a:pt x="30" y="0"/>
                      <a:pt x="3" y="16"/>
                      <a:pt x="0" y="5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60"/>
                      <a:pt x="0" y="62"/>
                    </a:cubicBezTo>
                    <a:cubicBezTo>
                      <a:pt x="2" y="78"/>
                      <a:pt x="15" y="95"/>
                      <a:pt x="24" y="111"/>
                    </a:cubicBezTo>
                    <a:cubicBezTo>
                      <a:pt x="35" y="129"/>
                      <a:pt x="45" y="146"/>
                      <a:pt x="56" y="163"/>
                    </a:cubicBezTo>
                    <a:cubicBezTo>
                      <a:pt x="62" y="152"/>
                      <a:pt x="69" y="141"/>
                      <a:pt x="75" y="130"/>
                    </a:cubicBezTo>
                    <a:cubicBezTo>
                      <a:pt x="77" y="127"/>
                      <a:pt x="79" y="123"/>
                      <a:pt x="81" y="120"/>
                    </a:cubicBezTo>
                    <a:cubicBezTo>
                      <a:pt x="82" y="118"/>
                      <a:pt x="84" y="116"/>
                      <a:pt x="85" y="114"/>
                    </a:cubicBezTo>
                    <a:cubicBezTo>
                      <a:pt x="96" y="96"/>
                      <a:pt x="112" y="76"/>
                      <a:pt x="112" y="58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2" y="48"/>
                      <a:pt x="110" y="41"/>
                      <a:pt x="109" y="41"/>
                    </a:cubicBezTo>
                    <a:close/>
                    <a:moveTo>
                      <a:pt x="56" y="75"/>
                    </a:moveTo>
                    <a:cubicBezTo>
                      <a:pt x="48" y="75"/>
                      <a:pt x="40" y="72"/>
                      <a:pt x="36" y="62"/>
                    </a:cubicBezTo>
                    <a:cubicBezTo>
                      <a:pt x="36" y="60"/>
                      <a:pt x="36" y="57"/>
                      <a:pt x="36" y="57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40"/>
                      <a:pt x="47" y="34"/>
                      <a:pt x="56" y="34"/>
                    </a:cubicBezTo>
                    <a:cubicBezTo>
                      <a:pt x="68" y="34"/>
                      <a:pt x="77" y="43"/>
                      <a:pt x="77" y="55"/>
                    </a:cubicBezTo>
                    <a:cubicBezTo>
                      <a:pt x="77" y="66"/>
                      <a:pt x="67" y="75"/>
                      <a:pt x="56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iśḷíḍé">
                <a:extLst>
                  <a:ext uri="{FF2B5EF4-FFF2-40B4-BE49-F238E27FC236}">
                    <a16:creationId xmlns:a16="http://schemas.microsoft.com/office/drawing/2014/main" id="{FBD06C03-45E8-41B8-BB05-FA606A1C3B37}"/>
                  </a:ext>
                </a:extLst>
              </p:cNvPr>
              <p:cNvSpPr/>
              <p:nvPr/>
            </p:nvSpPr>
            <p:spPr bwMode="auto">
              <a:xfrm>
                <a:off x="5519062" y="4599684"/>
                <a:ext cx="557199" cy="564015"/>
              </a:xfrm>
              <a:custGeom>
                <a:avLst/>
                <a:gdLst>
                  <a:gd name="connsiteX0" fmla="*/ 184459 w 551315"/>
                  <a:gd name="connsiteY0" fmla="*/ 375973 h 558059"/>
                  <a:gd name="connsiteX1" fmla="*/ 366857 w 551315"/>
                  <a:gd name="connsiteY1" fmla="*/ 375973 h 558059"/>
                  <a:gd name="connsiteX2" fmla="*/ 382717 w 551315"/>
                  <a:gd name="connsiteY2" fmla="*/ 392459 h 558059"/>
                  <a:gd name="connsiteX3" fmla="*/ 366857 w 551315"/>
                  <a:gd name="connsiteY3" fmla="*/ 413065 h 558059"/>
                  <a:gd name="connsiteX4" fmla="*/ 184459 w 551315"/>
                  <a:gd name="connsiteY4" fmla="*/ 413065 h 558059"/>
                  <a:gd name="connsiteX5" fmla="*/ 168598 w 551315"/>
                  <a:gd name="connsiteY5" fmla="*/ 392459 h 558059"/>
                  <a:gd name="connsiteX6" fmla="*/ 184459 w 551315"/>
                  <a:gd name="connsiteY6" fmla="*/ 375973 h 558059"/>
                  <a:gd name="connsiteX7" fmla="*/ 147524 w 551315"/>
                  <a:gd name="connsiteY7" fmla="*/ 300104 h 558059"/>
                  <a:gd name="connsiteX8" fmla="*/ 403792 w 551315"/>
                  <a:gd name="connsiteY8" fmla="*/ 300104 h 558059"/>
                  <a:gd name="connsiteX9" fmla="*/ 419809 w 551315"/>
                  <a:gd name="connsiteY9" fmla="*/ 320336 h 558059"/>
                  <a:gd name="connsiteX10" fmla="*/ 403792 w 551315"/>
                  <a:gd name="connsiteY10" fmla="*/ 340567 h 558059"/>
                  <a:gd name="connsiteX11" fmla="*/ 147524 w 551315"/>
                  <a:gd name="connsiteY11" fmla="*/ 340567 h 558059"/>
                  <a:gd name="connsiteX12" fmla="*/ 131507 w 551315"/>
                  <a:gd name="connsiteY12" fmla="*/ 320336 h 558059"/>
                  <a:gd name="connsiteX13" fmla="*/ 147524 w 551315"/>
                  <a:gd name="connsiteY13" fmla="*/ 300104 h 558059"/>
                  <a:gd name="connsiteX14" fmla="*/ 115856 w 551315"/>
                  <a:gd name="connsiteY14" fmla="*/ 256948 h 558059"/>
                  <a:gd name="connsiteX15" fmla="*/ 83896 w 551315"/>
                  <a:gd name="connsiteY15" fmla="*/ 285052 h 558059"/>
                  <a:gd name="connsiteX16" fmla="*/ 83896 w 551315"/>
                  <a:gd name="connsiteY16" fmla="*/ 441630 h 558059"/>
                  <a:gd name="connsiteX17" fmla="*/ 115856 w 551315"/>
                  <a:gd name="connsiteY17" fmla="*/ 469733 h 558059"/>
                  <a:gd name="connsiteX18" fmla="*/ 435459 w 551315"/>
                  <a:gd name="connsiteY18" fmla="*/ 469733 h 558059"/>
                  <a:gd name="connsiteX19" fmla="*/ 467419 w 551315"/>
                  <a:gd name="connsiteY19" fmla="*/ 441630 h 558059"/>
                  <a:gd name="connsiteX20" fmla="*/ 467419 w 551315"/>
                  <a:gd name="connsiteY20" fmla="*/ 285052 h 558059"/>
                  <a:gd name="connsiteX21" fmla="*/ 435459 w 551315"/>
                  <a:gd name="connsiteY21" fmla="*/ 256948 h 558059"/>
                  <a:gd name="connsiteX22" fmla="*/ 115856 w 551315"/>
                  <a:gd name="connsiteY22" fmla="*/ 256948 h 558059"/>
                  <a:gd name="connsiteX23" fmla="*/ 160168 w 551315"/>
                  <a:gd name="connsiteY23" fmla="*/ 0 h 558059"/>
                  <a:gd name="connsiteX24" fmla="*/ 391147 w 551315"/>
                  <a:gd name="connsiteY24" fmla="*/ 0 h 558059"/>
                  <a:gd name="connsiteX25" fmla="*/ 391147 w 551315"/>
                  <a:gd name="connsiteY25" fmla="*/ 92470 h 558059"/>
                  <a:gd name="connsiteX26" fmla="*/ 379200 w 551315"/>
                  <a:gd name="connsiteY26" fmla="*/ 104531 h 558059"/>
                  <a:gd name="connsiteX27" fmla="*/ 172115 w 551315"/>
                  <a:gd name="connsiteY27" fmla="*/ 104531 h 558059"/>
                  <a:gd name="connsiteX28" fmla="*/ 160168 w 551315"/>
                  <a:gd name="connsiteY28" fmla="*/ 92470 h 558059"/>
                  <a:gd name="connsiteX29" fmla="*/ 160168 w 551315"/>
                  <a:gd name="connsiteY29" fmla="*/ 0 h 558059"/>
                  <a:gd name="connsiteX30" fmla="*/ 51935 w 551315"/>
                  <a:gd name="connsiteY30" fmla="*/ 0 h 558059"/>
                  <a:gd name="connsiteX31" fmla="*/ 123846 w 551315"/>
                  <a:gd name="connsiteY31" fmla="*/ 0 h 558059"/>
                  <a:gd name="connsiteX32" fmla="*/ 123846 w 551315"/>
                  <a:gd name="connsiteY32" fmla="*/ 92341 h 558059"/>
                  <a:gd name="connsiteX33" fmla="*/ 171787 w 551315"/>
                  <a:gd name="connsiteY33" fmla="*/ 140519 h 558059"/>
                  <a:gd name="connsiteX34" fmla="*/ 379529 w 551315"/>
                  <a:gd name="connsiteY34" fmla="*/ 140519 h 558059"/>
                  <a:gd name="connsiteX35" fmla="*/ 427469 w 551315"/>
                  <a:gd name="connsiteY35" fmla="*/ 92341 h 558059"/>
                  <a:gd name="connsiteX36" fmla="*/ 427469 w 551315"/>
                  <a:gd name="connsiteY36" fmla="*/ 24089 h 558059"/>
                  <a:gd name="connsiteX37" fmla="*/ 543325 w 551315"/>
                  <a:gd name="connsiteY37" fmla="*/ 140519 h 558059"/>
                  <a:gd name="connsiteX38" fmla="*/ 551315 w 551315"/>
                  <a:gd name="connsiteY38" fmla="*/ 160593 h 558059"/>
                  <a:gd name="connsiteX39" fmla="*/ 551315 w 551315"/>
                  <a:gd name="connsiteY39" fmla="*/ 505867 h 558059"/>
                  <a:gd name="connsiteX40" fmla="*/ 499380 w 551315"/>
                  <a:gd name="connsiteY40" fmla="*/ 558059 h 558059"/>
                  <a:gd name="connsiteX41" fmla="*/ 51935 w 551315"/>
                  <a:gd name="connsiteY41" fmla="*/ 558059 h 558059"/>
                  <a:gd name="connsiteX42" fmla="*/ 0 w 551315"/>
                  <a:gd name="connsiteY42" fmla="*/ 505867 h 558059"/>
                  <a:gd name="connsiteX43" fmla="*/ 0 w 551315"/>
                  <a:gd name="connsiteY43" fmla="*/ 52193 h 558059"/>
                  <a:gd name="connsiteX44" fmla="*/ 51935 w 551315"/>
                  <a:gd name="connsiteY44" fmla="*/ 0 h 55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315" h="558059">
                    <a:moveTo>
                      <a:pt x="184459" y="375973"/>
                    </a:moveTo>
                    <a:cubicBezTo>
                      <a:pt x="184459" y="375973"/>
                      <a:pt x="184459" y="375973"/>
                      <a:pt x="366857" y="375973"/>
                    </a:cubicBezTo>
                    <a:cubicBezTo>
                      <a:pt x="374787" y="375973"/>
                      <a:pt x="382717" y="384216"/>
                      <a:pt x="382717" y="392459"/>
                    </a:cubicBezTo>
                    <a:cubicBezTo>
                      <a:pt x="382717" y="404823"/>
                      <a:pt x="374787" y="413065"/>
                      <a:pt x="366857" y="413065"/>
                    </a:cubicBezTo>
                    <a:cubicBezTo>
                      <a:pt x="366857" y="413065"/>
                      <a:pt x="366857" y="413065"/>
                      <a:pt x="184459" y="413065"/>
                    </a:cubicBezTo>
                    <a:cubicBezTo>
                      <a:pt x="176529" y="413065"/>
                      <a:pt x="168598" y="404823"/>
                      <a:pt x="168598" y="392459"/>
                    </a:cubicBezTo>
                    <a:cubicBezTo>
                      <a:pt x="168598" y="384216"/>
                      <a:pt x="176529" y="375973"/>
                      <a:pt x="184459" y="375973"/>
                    </a:cubicBezTo>
                    <a:close/>
                    <a:moveTo>
                      <a:pt x="147524" y="300104"/>
                    </a:moveTo>
                    <a:cubicBezTo>
                      <a:pt x="147524" y="300104"/>
                      <a:pt x="147524" y="300104"/>
                      <a:pt x="403792" y="300104"/>
                    </a:cubicBezTo>
                    <a:cubicBezTo>
                      <a:pt x="411801" y="300104"/>
                      <a:pt x="419809" y="308197"/>
                      <a:pt x="419809" y="320336"/>
                    </a:cubicBezTo>
                    <a:cubicBezTo>
                      <a:pt x="419809" y="332475"/>
                      <a:pt x="411801" y="340567"/>
                      <a:pt x="403792" y="340567"/>
                    </a:cubicBezTo>
                    <a:cubicBezTo>
                      <a:pt x="403792" y="340567"/>
                      <a:pt x="403792" y="340567"/>
                      <a:pt x="147524" y="340567"/>
                    </a:cubicBezTo>
                    <a:cubicBezTo>
                      <a:pt x="139515" y="340567"/>
                      <a:pt x="131507" y="332475"/>
                      <a:pt x="131507" y="320336"/>
                    </a:cubicBezTo>
                    <a:cubicBezTo>
                      <a:pt x="131507" y="308197"/>
                      <a:pt x="139515" y="300104"/>
                      <a:pt x="147524" y="300104"/>
                    </a:cubicBezTo>
                    <a:close/>
                    <a:moveTo>
                      <a:pt x="115856" y="256948"/>
                    </a:moveTo>
                    <a:cubicBezTo>
                      <a:pt x="99876" y="256948"/>
                      <a:pt x="83896" y="268993"/>
                      <a:pt x="83896" y="285052"/>
                    </a:cubicBezTo>
                    <a:cubicBezTo>
                      <a:pt x="83896" y="285052"/>
                      <a:pt x="83896" y="285052"/>
                      <a:pt x="83896" y="441630"/>
                    </a:cubicBezTo>
                    <a:cubicBezTo>
                      <a:pt x="83896" y="457689"/>
                      <a:pt x="99876" y="469733"/>
                      <a:pt x="115856" y="469733"/>
                    </a:cubicBezTo>
                    <a:cubicBezTo>
                      <a:pt x="115856" y="469733"/>
                      <a:pt x="115856" y="469733"/>
                      <a:pt x="435459" y="469733"/>
                    </a:cubicBezTo>
                    <a:cubicBezTo>
                      <a:pt x="451439" y="469733"/>
                      <a:pt x="467419" y="457689"/>
                      <a:pt x="467419" y="441630"/>
                    </a:cubicBezTo>
                    <a:lnTo>
                      <a:pt x="467419" y="285052"/>
                    </a:lnTo>
                    <a:cubicBezTo>
                      <a:pt x="467419" y="268993"/>
                      <a:pt x="451439" y="256948"/>
                      <a:pt x="435459" y="256948"/>
                    </a:cubicBezTo>
                    <a:cubicBezTo>
                      <a:pt x="435459" y="256948"/>
                      <a:pt x="435459" y="256948"/>
                      <a:pt x="115856" y="256948"/>
                    </a:cubicBezTo>
                    <a:close/>
                    <a:moveTo>
                      <a:pt x="160168" y="0"/>
                    </a:moveTo>
                    <a:cubicBezTo>
                      <a:pt x="160168" y="0"/>
                      <a:pt x="160168" y="0"/>
                      <a:pt x="391147" y="0"/>
                    </a:cubicBezTo>
                    <a:cubicBezTo>
                      <a:pt x="391147" y="0"/>
                      <a:pt x="391147" y="0"/>
                      <a:pt x="391147" y="92470"/>
                    </a:cubicBezTo>
                    <a:cubicBezTo>
                      <a:pt x="391147" y="100511"/>
                      <a:pt x="383182" y="104531"/>
                      <a:pt x="379200" y="104531"/>
                    </a:cubicBezTo>
                    <a:cubicBezTo>
                      <a:pt x="379200" y="104531"/>
                      <a:pt x="379200" y="104531"/>
                      <a:pt x="172115" y="104531"/>
                    </a:cubicBezTo>
                    <a:cubicBezTo>
                      <a:pt x="168133" y="104531"/>
                      <a:pt x="160168" y="100511"/>
                      <a:pt x="160168" y="92470"/>
                    </a:cubicBezTo>
                    <a:cubicBezTo>
                      <a:pt x="160168" y="92470"/>
                      <a:pt x="160168" y="92470"/>
                      <a:pt x="160168" y="0"/>
                    </a:cubicBezTo>
                    <a:close/>
                    <a:moveTo>
                      <a:pt x="51935" y="0"/>
                    </a:moveTo>
                    <a:cubicBezTo>
                      <a:pt x="51935" y="0"/>
                      <a:pt x="51935" y="0"/>
                      <a:pt x="123846" y="0"/>
                    </a:cubicBezTo>
                    <a:cubicBezTo>
                      <a:pt x="123846" y="0"/>
                      <a:pt x="123846" y="0"/>
                      <a:pt x="123846" y="92341"/>
                    </a:cubicBezTo>
                    <a:cubicBezTo>
                      <a:pt x="123846" y="120445"/>
                      <a:pt x="147816" y="140519"/>
                      <a:pt x="171787" y="140519"/>
                    </a:cubicBezTo>
                    <a:cubicBezTo>
                      <a:pt x="171787" y="140519"/>
                      <a:pt x="171787" y="140519"/>
                      <a:pt x="379529" y="140519"/>
                    </a:cubicBezTo>
                    <a:cubicBezTo>
                      <a:pt x="403499" y="140519"/>
                      <a:pt x="427469" y="120445"/>
                      <a:pt x="427469" y="92341"/>
                    </a:cubicBezTo>
                    <a:cubicBezTo>
                      <a:pt x="427469" y="92341"/>
                      <a:pt x="427469" y="92341"/>
                      <a:pt x="427469" y="24089"/>
                    </a:cubicBezTo>
                    <a:cubicBezTo>
                      <a:pt x="427469" y="24089"/>
                      <a:pt x="427469" y="24089"/>
                      <a:pt x="543325" y="140519"/>
                    </a:cubicBezTo>
                    <a:cubicBezTo>
                      <a:pt x="547320" y="148548"/>
                      <a:pt x="551315" y="152563"/>
                      <a:pt x="551315" y="160593"/>
                    </a:cubicBezTo>
                    <a:cubicBezTo>
                      <a:pt x="551315" y="160593"/>
                      <a:pt x="551315" y="160593"/>
                      <a:pt x="551315" y="505867"/>
                    </a:cubicBezTo>
                    <a:cubicBezTo>
                      <a:pt x="551315" y="533970"/>
                      <a:pt x="527345" y="558059"/>
                      <a:pt x="499380" y="558059"/>
                    </a:cubicBezTo>
                    <a:cubicBezTo>
                      <a:pt x="499380" y="558059"/>
                      <a:pt x="499380" y="558059"/>
                      <a:pt x="51935" y="558059"/>
                    </a:cubicBezTo>
                    <a:cubicBezTo>
                      <a:pt x="23970" y="558059"/>
                      <a:pt x="0" y="533970"/>
                      <a:pt x="0" y="505867"/>
                    </a:cubicBezTo>
                    <a:cubicBezTo>
                      <a:pt x="0" y="505867"/>
                      <a:pt x="0" y="505867"/>
                      <a:pt x="0" y="52193"/>
                    </a:cubicBezTo>
                    <a:cubicBezTo>
                      <a:pt x="0" y="24089"/>
                      <a:pt x="23970" y="0"/>
                      <a:pt x="519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ïṩ1îďè">
                <a:extLst>
                  <a:ext uri="{FF2B5EF4-FFF2-40B4-BE49-F238E27FC236}">
                    <a16:creationId xmlns:a16="http://schemas.microsoft.com/office/drawing/2014/main" id="{55EB8A5A-9DEC-4A6D-8385-4B1347E23963}"/>
                  </a:ext>
                </a:extLst>
              </p:cNvPr>
              <p:cNvSpPr txBox="1"/>
              <p:nvPr/>
            </p:nvSpPr>
            <p:spPr>
              <a:xfrm>
                <a:off x="5170589" y="3375501"/>
                <a:ext cx="1855595" cy="502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Text</a:t>
                </a:r>
              </a:p>
            </p:txBody>
          </p:sp>
        </p:grpSp>
        <p:grpSp>
          <p:nvGrpSpPr>
            <p:cNvPr id="7" name="î$ľïdé">
              <a:extLst>
                <a:ext uri="{FF2B5EF4-FFF2-40B4-BE49-F238E27FC236}">
                  <a16:creationId xmlns:a16="http://schemas.microsoft.com/office/drawing/2014/main" id="{03C7A1EC-1D07-4FE0-A27D-A09FB6CCE701}"/>
                </a:ext>
              </a:extLst>
            </p:cNvPr>
            <p:cNvGrpSpPr/>
            <p:nvPr/>
          </p:nvGrpSpPr>
          <p:grpSpPr>
            <a:xfrm>
              <a:off x="673099" y="1173257"/>
              <a:ext cx="4061935" cy="1273601"/>
              <a:chOff x="673099" y="1173257"/>
              <a:chExt cx="4061935" cy="1273601"/>
            </a:xfrm>
          </p:grpSpPr>
          <p:sp>
            <p:nvSpPr>
              <p:cNvPr id="20" name="iśľide">
                <a:extLst>
                  <a:ext uri="{FF2B5EF4-FFF2-40B4-BE49-F238E27FC236}">
                    <a16:creationId xmlns:a16="http://schemas.microsoft.com/office/drawing/2014/main" id="{9C0466B4-9143-4064-A450-039B539817B8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21" name="išḷidé">
                <a:extLst>
                  <a:ext uri="{FF2B5EF4-FFF2-40B4-BE49-F238E27FC236}">
                    <a16:creationId xmlns:a16="http://schemas.microsoft.com/office/drawing/2014/main" id="{B9223B59-7CFD-431C-AB90-017B16E3DEB8}"/>
                  </a:ext>
                </a:extLst>
              </p:cNvPr>
              <p:cNvSpPr/>
              <p:nvPr/>
            </p:nvSpPr>
            <p:spPr bwMode="auto">
              <a:xfrm>
                <a:off x="673099" y="1615063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8" name="ïSḻïḑê">
              <a:extLst>
                <a:ext uri="{FF2B5EF4-FFF2-40B4-BE49-F238E27FC236}">
                  <a16:creationId xmlns:a16="http://schemas.microsoft.com/office/drawing/2014/main" id="{CFC3F10D-0641-48E5-8657-268EED6C9CD6}"/>
                </a:ext>
              </a:extLst>
            </p:cNvPr>
            <p:cNvGrpSpPr/>
            <p:nvPr/>
          </p:nvGrpSpPr>
          <p:grpSpPr>
            <a:xfrm>
              <a:off x="673100" y="3016878"/>
              <a:ext cx="3253968" cy="1273601"/>
              <a:chOff x="673100" y="3117482"/>
              <a:chExt cx="3253968" cy="1273601"/>
            </a:xfrm>
          </p:grpSpPr>
          <p:sp>
            <p:nvSpPr>
              <p:cNvPr id="18" name="îṩḻíḍe">
                <a:extLst>
                  <a:ext uri="{FF2B5EF4-FFF2-40B4-BE49-F238E27FC236}">
                    <a16:creationId xmlns:a16="http://schemas.microsoft.com/office/drawing/2014/main" id="{CDDBDB21-F114-4072-AE70-503A36292B3F}"/>
                  </a:ext>
                </a:extLst>
              </p:cNvPr>
              <p:cNvSpPr txBox="1"/>
              <p:nvPr/>
            </p:nvSpPr>
            <p:spPr bwMode="auto">
              <a:xfrm>
                <a:off x="673100" y="3117482"/>
                <a:ext cx="325396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9" name="iṡḷiḍé">
                <a:extLst>
                  <a:ext uri="{FF2B5EF4-FFF2-40B4-BE49-F238E27FC236}">
                    <a16:creationId xmlns:a16="http://schemas.microsoft.com/office/drawing/2014/main" id="{7645054B-067B-4664-A341-436647867534}"/>
                  </a:ext>
                </a:extLst>
              </p:cNvPr>
              <p:cNvSpPr/>
              <p:nvPr/>
            </p:nvSpPr>
            <p:spPr bwMode="auto">
              <a:xfrm>
                <a:off x="673100" y="3559288"/>
                <a:ext cx="3253968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9" name="iśliḋé">
              <a:extLst>
                <a:ext uri="{FF2B5EF4-FFF2-40B4-BE49-F238E27FC236}">
                  <a16:creationId xmlns:a16="http://schemas.microsoft.com/office/drawing/2014/main" id="{35979197-E236-4B72-AE50-7F044F7C146E}"/>
                </a:ext>
              </a:extLst>
            </p:cNvPr>
            <p:cNvGrpSpPr/>
            <p:nvPr/>
          </p:nvGrpSpPr>
          <p:grpSpPr>
            <a:xfrm>
              <a:off x="673099" y="4860499"/>
              <a:ext cx="4061935" cy="1273601"/>
              <a:chOff x="673099" y="4860499"/>
              <a:chExt cx="4061935" cy="1273601"/>
            </a:xfrm>
          </p:grpSpPr>
          <p:sp>
            <p:nvSpPr>
              <p:cNvPr id="16" name="í$ļïdê">
                <a:extLst>
                  <a:ext uri="{FF2B5EF4-FFF2-40B4-BE49-F238E27FC236}">
                    <a16:creationId xmlns:a16="http://schemas.microsoft.com/office/drawing/2014/main" id="{BB628FFF-D0B9-4570-A39A-5B288BFF0507}"/>
                  </a:ext>
                </a:extLst>
              </p:cNvPr>
              <p:cNvSpPr txBox="1"/>
              <p:nvPr/>
            </p:nvSpPr>
            <p:spPr bwMode="auto">
              <a:xfrm>
                <a:off x="673099" y="4860499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7" name="iślíḑê">
                <a:extLst>
                  <a:ext uri="{FF2B5EF4-FFF2-40B4-BE49-F238E27FC236}">
                    <a16:creationId xmlns:a16="http://schemas.microsoft.com/office/drawing/2014/main" id="{32167A94-B59A-48A6-A323-909B8C2DE972}"/>
                  </a:ext>
                </a:extLst>
              </p:cNvPr>
              <p:cNvSpPr/>
              <p:nvPr/>
            </p:nvSpPr>
            <p:spPr bwMode="auto">
              <a:xfrm>
                <a:off x="673099" y="5302305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10" name="ïṧḻíďé">
              <a:extLst>
                <a:ext uri="{FF2B5EF4-FFF2-40B4-BE49-F238E27FC236}">
                  <a16:creationId xmlns:a16="http://schemas.microsoft.com/office/drawing/2014/main" id="{06381D44-8B70-4F5F-8EAF-77F7171A967C}"/>
                </a:ext>
              </a:extLst>
            </p:cNvPr>
            <p:cNvGrpSpPr/>
            <p:nvPr/>
          </p:nvGrpSpPr>
          <p:grpSpPr>
            <a:xfrm>
              <a:off x="7458553" y="2095068"/>
              <a:ext cx="4061935" cy="1273601"/>
              <a:chOff x="673099" y="1173257"/>
              <a:chExt cx="4061935" cy="1273601"/>
            </a:xfrm>
          </p:grpSpPr>
          <p:sp>
            <p:nvSpPr>
              <p:cNvPr id="14" name="işḻïḓê">
                <a:extLst>
                  <a:ext uri="{FF2B5EF4-FFF2-40B4-BE49-F238E27FC236}">
                    <a16:creationId xmlns:a16="http://schemas.microsoft.com/office/drawing/2014/main" id="{1F15DA2B-E082-4A22-89C3-BED419E7A4B4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5" name="îş1íḓê">
                <a:extLst>
                  <a:ext uri="{FF2B5EF4-FFF2-40B4-BE49-F238E27FC236}">
                    <a16:creationId xmlns:a16="http://schemas.microsoft.com/office/drawing/2014/main" id="{D7B12BB3-1118-4C01-8195-D46D553FF74C}"/>
                  </a:ext>
                </a:extLst>
              </p:cNvPr>
              <p:cNvSpPr/>
              <p:nvPr/>
            </p:nvSpPr>
            <p:spPr bwMode="auto">
              <a:xfrm>
                <a:off x="673099" y="1615063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11" name="iṧ1îďe">
              <a:extLst>
                <a:ext uri="{FF2B5EF4-FFF2-40B4-BE49-F238E27FC236}">
                  <a16:creationId xmlns:a16="http://schemas.microsoft.com/office/drawing/2014/main" id="{65AF7F12-2C51-4CC2-9ABA-1FB2BC8E3063}"/>
                </a:ext>
              </a:extLst>
            </p:cNvPr>
            <p:cNvGrpSpPr/>
            <p:nvPr/>
          </p:nvGrpSpPr>
          <p:grpSpPr>
            <a:xfrm>
              <a:off x="7458553" y="3938688"/>
              <a:ext cx="4061935" cy="1273601"/>
              <a:chOff x="673099" y="1173257"/>
              <a:chExt cx="4061935" cy="1273601"/>
            </a:xfrm>
          </p:grpSpPr>
          <p:sp>
            <p:nvSpPr>
              <p:cNvPr id="12" name="ïṩ1ïḍè">
                <a:extLst>
                  <a:ext uri="{FF2B5EF4-FFF2-40B4-BE49-F238E27FC236}">
                    <a16:creationId xmlns:a16="http://schemas.microsoft.com/office/drawing/2014/main" id="{9C9E0A14-E364-4AF0-ABA6-15B8360E1CA8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3" name="ïṧḻïḓê">
                <a:extLst>
                  <a:ext uri="{FF2B5EF4-FFF2-40B4-BE49-F238E27FC236}">
                    <a16:creationId xmlns:a16="http://schemas.microsoft.com/office/drawing/2014/main" id="{0291A2E0-1FAA-47B5-AEC2-0F63DE187F74}"/>
                  </a:ext>
                </a:extLst>
              </p:cNvPr>
              <p:cNvSpPr/>
              <p:nvPr/>
            </p:nvSpPr>
            <p:spPr bwMode="auto">
              <a:xfrm>
                <a:off x="673099" y="1615063"/>
                <a:ext cx="4061935" cy="831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59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29DD1-8422-46AC-8920-6BE273BE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C5EF2-9442-4F5E-9B6B-AA4CC070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5" name="004d6ef4-d2a6-490a-a1d3-cd306b7f0e4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E9046AE-FAEC-4E9E-AF22-D8ADB12DCF2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18022"/>
            <a:ext cx="12192000" cy="4957312"/>
            <a:chOff x="0" y="1118022"/>
            <a:chExt cx="12192000" cy="4957312"/>
          </a:xfrm>
        </p:grpSpPr>
        <p:sp>
          <p:nvSpPr>
            <p:cNvPr id="6" name="ïš1íḋé">
              <a:extLst>
                <a:ext uri="{FF2B5EF4-FFF2-40B4-BE49-F238E27FC236}">
                  <a16:creationId xmlns:a16="http://schemas.microsoft.com/office/drawing/2014/main" id="{A982170E-C322-4EE6-A534-106A397A6A4E}"/>
                </a:ext>
              </a:extLst>
            </p:cNvPr>
            <p:cNvSpPr/>
            <p:nvPr/>
          </p:nvSpPr>
          <p:spPr>
            <a:xfrm rot="10800000">
              <a:off x="0" y="1504165"/>
              <a:ext cx="1333819" cy="903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íŝ1iďê">
              <a:extLst>
                <a:ext uri="{FF2B5EF4-FFF2-40B4-BE49-F238E27FC236}">
                  <a16:creationId xmlns:a16="http://schemas.microsoft.com/office/drawing/2014/main" id="{C316AE75-5A20-4616-ABCF-2057459E104A}"/>
                </a:ext>
              </a:extLst>
            </p:cNvPr>
            <p:cNvSpPr/>
            <p:nvPr/>
          </p:nvSpPr>
          <p:spPr>
            <a:xfrm rot="10800000">
              <a:off x="949774" y="2137955"/>
              <a:ext cx="384044" cy="26953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" name="ïṥḷiďe">
              <a:extLst>
                <a:ext uri="{FF2B5EF4-FFF2-40B4-BE49-F238E27FC236}">
                  <a16:creationId xmlns:a16="http://schemas.microsoft.com/office/drawing/2014/main" id="{BDEF0B0F-F177-4832-A7F0-1F9FE7D03467}"/>
                </a:ext>
              </a:extLst>
            </p:cNvPr>
            <p:cNvSpPr/>
            <p:nvPr/>
          </p:nvSpPr>
          <p:spPr>
            <a:xfrm rot="10800000" flipH="1">
              <a:off x="10858181" y="2726780"/>
              <a:ext cx="1333819" cy="903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is1iďê">
              <a:extLst>
                <a:ext uri="{FF2B5EF4-FFF2-40B4-BE49-F238E27FC236}">
                  <a16:creationId xmlns:a16="http://schemas.microsoft.com/office/drawing/2014/main" id="{D609CE18-DF20-46C0-9980-4D001EDF2A3C}"/>
                </a:ext>
              </a:extLst>
            </p:cNvPr>
            <p:cNvSpPr/>
            <p:nvPr/>
          </p:nvSpPr>
          <p:spPr>
            <a:xfrm rot="10800000" flipH="1">
              <a:off x="10858183" y="3360569"/>
              <a:ext cx="384044" cy="26953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" name="î$lïḓè">
              <a:extLst>
                <a:ext uri="{FF2B5EF4-FFF2-40B4-BE49-F238E27FC236}">
                  <a16:creationId xmlns:a16="http://schemas.microsoft.com/office/drawing/2014/main" id="{5D054032-0184-4F26-824B-A69C2B4CBA28}"/>
                </a:ext>
              </a:extLst>
            </p:cNvPr>
            <p:cNvSpPr/>
            <p:nvPr/>
          </p:nvSpPr>
          <p:spPr>
            <a:xfrm rot="10800000">
              <a:off x="0" y="3949395"/>
              <a:ext cx="1333819" cy="903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î$lïdé">
              <a:extLst>
                <a:ext uri="{FF2B5EF4-FFF2-40B4-BE49-F238E27FC236}">
                  <a16:creationId xmlns:a16="http://schemas.microsoft.com/office/drawing/2014/main" id="{E9EA293C-9642-48C0-BD9D-6141D90E53F8}"/>
                </a:ext>
              </a:extLst>
            </p:cNvPr>
            <p:cNvSpPr/>
            <p:nvPr/>
          </p:nvSpPr>
          <p:spPr>
            <a:xfrm rot="10800000">
              <a:off x="949774" y="4583184"/>
              <a:ext cx="384044" cy="269535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" name="îṣḻîḑé">
              <a:extLst>
                <a:ext uri="{FF2B5EF4-FFF2-40B4-BE49-F238E27FC236}">
                  <a16:creationId xmlns:a16="http://schemas.microsoft.com/office/drawing/2014/main" id="{8C39B976-9BB2-4F8F-9331-BD31A428E33C}"/>
                </a:ext>
              </a:extLst>
            </p:cNvPr>
            <p:cNvSpPr/>
            <p:nvPr/>
          </p:nvSpPr>
          <p:spPr>
            <a:xfrm rot="10800000" flipH="1">
              <a:off x="10858181" y="5172009"/>
              <a:ext cx="1333819" cy="903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íṧḻïḍè">
              <a:extLst>
                <a:ext uri="{FF2B5EF4-FFF2-40B4-BE49-F238E27FC236}">
                  <a16:creationId xmlns:a16="http://schemas.microsoft.com/office/drawing/2014/main" id="{C60901E2-CBC9-4846-B50B-BB85A2ADBAD6}"/>
                </a:ext>
              </a:extLst>
            </p:cNvPr>
            <p:cNvSpPr/>
            <p:nvPr/>
          </p:nvSpPr>
          <p:spPr>
            <a:xfrm rot="10800000" flipH="1">
              <a:off x="10858183" y="5805799"/>
              <a:ext cx="384044" cy="26953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grpSp>
          <p:nvGrpSpPr>
            <p:cNvPr id="14" name="işļîďe">
              <a:extLst>
                <a:ext uri="{FF2B5EF4-FFF2-40B4-BE49-F238E27FC236}">
                  <a16:creationId xmlns:a16="http://schemas.microsoft.com/office/drawing/2014/main" id="{841B66C4-7CCE-434E-AB43-7D44287D17C5}"/>
                </a:ext>
              </a:extLst>
            </p:cNvPr>
            <p:cNvGrpSpPr/>
            <p:nvPr/>
          </p:nvGrpSpPr>
          <p:grpSpPr>
            <a:xfrm>
              <a:off x="949775" y="1243679"/>
              <a:ext cx="5683891" cy="903324"/>
              <a:chOff x="949775" y="1243679"/>
              <a:chExt cx="5683891" cy="903324"/>
            </a:xfrm>
          </p:grpSpPr>
          <p:sp>
            <p:nvSpPr>
              <p:cNvPr id="48" name="ïşḻiḍé">
                <a:extLst>
                  <a:ext uri="{FF2B5EF4-FFF2-40B4-BE49-F238E27FC236}">
                    <a16:creationId xmlns:a16="http://schemas.microsoft.com/office/drawing/2014/main" id="{5C8F2C93-8185-43DD-9530-CFA28BFD2EF4}"/>
                  </a:ext>
                </a:extLst>
              </p:cNvPr>
              <p:cNvSpPr/>
              <p:nvPr/>
            </p:nvSpPr>
            <p:spPr>
              <a:xfrm rot="10800000" flipH="1">
                <a:off x="949775" y="1243679"/>
                <a:ext cx="5683891" cy="903324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b="1" dirty="0"/>
              </a:p>
            </p:txBody>
          </p:sp>
          <p:sp>
            <p:nvSpPr>
              <p:cNvPr id="49" name="iṣḻíďe">
                <a:extLst>
                  <a:ext uri="{FF2B5EF4-FFF2-40B4-BE49-F238E27FC236}">
                    <a16:creationId xmlns:a16="http://schemas.microsoft.com/office/drawing/2014/main" id="{BF9B6C91-38EA-4706-A29F-F983F4408297}"/>
                  </a:ext>
                </a:extLst>
              </p:cNvPr>
              <p:cNvSpPr/>
              <p:nvPr/>
            </p:nvSpPr>
            <p:spPr bwMode="auto">
              <a:xfrm>
                <a:off x="1327664" y="1464287"/>
                <a:ext cx="668739" cy="462107"/>
              </a:xfrm>
              <a:custGeom>
                <a:avLst/>
                <a:gdLst/>
                <a:ahLst/>
                <a:cxnLst>
                  <a:cxn ang="0">
                    <a:pos x="82" y="49"/>
                  </a:cxn>
                  <a:cxn ang="0">
                    <a:pos x="74" y="57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82" y="0"/>
                  </a:cxn>
                  <a:cxn ang="0">
                    <a:pos x="82" y="49"/>
                  </a:cxn>
                  <a:cxn ang="0">
                    <a:pos x="10" y="11"/>
                  </a:cxn>
                  <a:cxn ang="0">
                    <a:pos x="5" y="11"/>
                  </a:cxn>
                  <a:cxn ang="0">
                    <a:pos x="5" y="49"/>
                  </a:cxn>
                  <a:cxn ang="0">
                    <a:pos x="7" y="52"/>
                  </a:cxn>
                  <a:cxn ang="0">
                    <a:pos x="10" y="49"/>
                  </a:cxn>
                  <a:cxn ang="0">
                    <a:pos x="10" y="11"/>
                  </a:cxn>
                  <a:cxn ang="0">
                    <a:pos x="77" y="6"/>
                  </a:cxn>
                  <a:cxn ang="0">
                    <a:pos x="15" y="6"/>
                  </a:cxn>
                  <a:cxn ang="0">
                    <a:pos x="15" y="49"/>
                  </a:cxn>
                  <a:cxn ang="0">
                    <a:pos x="15" y="52"/>
                  </a:cxn>
                  <a:cxn ang="0">
                    <a:pos x="74" y="52"/>
                  </a:cxn>
                  <a:cxn ang="0">
                    <a:pos x="77" y="49"/>
                  </a:cxn>
                  <a:cxn ang="0">
                    <a:pos x="77" y="6"/>
                  </a:cxn>
                  <a:cxn ang="0">
                    <a:pos x="46" y="36"/>
                  </a:cxn>
                  <a:cxn ang="0">
                    <a:pos x="20" y="36"/>
                  </a:cxn>
                  <a:cxn ang="0">
                    <a:pos x="20" y="11"/>
                  </a:cxn>
                  <a:cxn ang="0">
                    <a:pos x="46" y="11"/>
                  </a:cxn>
                  <a:cxn ang="0">
                    <a:pos x="46" y="36"/>
                  </a:cxn>
                  <a:cxn ang="0">
                    <a:pos x="46" y="47"/>
                  </a:cxn>
                  <a:cxn ang="0">
                    <a:pos x="20" y="47"/>
                  </a:cxn>
                  <a:cxn ang="0">
                    <a:pos x="20" y="42"/>
                  </a:cxn>
                  <a:cxn ang="0">
                    <a:pos x="46" y="42"/>
                  </a:cxn>
                  <a:cxn ang="0">
                    <a:pos x="46" y="47"/>
                  </a:cxn>
                  <a:cxn ang="0">
                    <a:pos x="25" y="16"/>
                  </a:cxn>
                  <a:cxn ang="0">
                    <a:pos x="25" y="31"/>
                  </a:cxn>
                  <a:cxn ang="0">
                    <a:pos x="41" y="31"/>
                  </a:cxn>
                  <a:cxn ang="0">
                    <a:pos x="41" y="16"/>
                  </a:cxn>
                  <a:cxn ang="0">
                    <a:pos x="25" y="16"/>
                  </a:cxn>
                  <a:cxn ang="0">
                    <a:pos x="72" y="16"/>
                  </a:cxn>
                  <a:cxn ang="0">
                    <a:pos x="51" y="16"/>
                  </a:cxn>
                  <a:cxn ang="0">
                    <a:pos x="51" y="11"/>
                  </a:cxn>
                  <a:cxn ang="0">
                    <a:pos x="72" y="11"/>
                  </a:cxn>
                  <a:cxn ang="0">
                    <a:pos x="72" y="16"/>
                  </a:cxn>
                  <a:cxn ang="0">
                    <a:pos x="72" y="26"/>
                  </a:cxn>
                  <a:cxn ang="0">
                    <a:pos x="51" y="26"/>
                  </a:cxn>
                  <a:cxn ang="0">
                    <a:pos x="51" y="21"/>
                  </a:cxn>
                  <a:cxn ang="0">
                    <a:pos x="72" y="21"/>
                  </a:cxn>
                  <a:cxn ang="0">
                    <a:pos x="72" y="26"/>
                  </a:cxn>
                  <a:cxn ang="0">
                    <a:pos x="72" y="36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72" y="31"/>
                  </a:cxn>
                  <a:cxn ang="0">
                    <a:pos x="72" y="36"/>
                  </a:cxn>
                  <a:cxn ang="0">
                    <a:pos x="72" y="47"/>
                  </a:cxn>
                  <a:cxn ang="0">
                    <a:pos x="51" y="47"/>
                  </a:cxn>
                  <a:cxn ang="0">
                    <a:pos x="51" y="42"/>
                  </a:cxn>
                  <a:cxn ang="0">
                    <a:pos x="72" y="42"/>
                  </a:cxn>
                  <a:cxn ang="0">
                    <a:pos x="72" y="47"/>
                  </a:cxn>
                </a:cxnLst>
                <a:rect l="0" t="0" r="r" b="b"/>
                <a:pathLst>
                  <a:path w="82" h="57">
                    <a:moveTo>
                      <a:pt x="82" y="49"/>
                    </a:moveTo>
                    <a:cubicBezTo>
                      <a:pt x="82" y="54"/>
                      <a:pt x="79" y="57"/>
                      <a:pt x="74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7"/>
                      <a:pt x="0" y="54"/>
                      <a:pt x="0" y="4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82" y="49"/>
                    </a:lnTo>
                    <a:close/>
                    <a:moveTo>
                      <a:pt x="10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9" y="52"/>
                      <a:pt x="10" y="51"/>
                      <a:pt x="10" y="49"/>
                    </a:cubicBezTo>
                    <a:lnTo>
                      <a:pt x="10" y="11"/>
                    </a:lnTo>
                    <a:close/>
                    <a:moveTo>
                      <a:pt x="77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0"/>
                      <a:pt x="15" y="51"/>
                      <a:pt x="1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6" y="52"/>
                      <a:pt x="77" y="51"/>
                      <a:pt x="77" y="49"/>
                    </a:cubicBezTo>
                    <a:lnTo>
                      <a:pt x="77" y="6"/>
                    </a:lnTo>
                    <a:close/>
                    <a:moveTo>
                      <a:pt x="46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36"/>
                    </a:lnTo>
                    <a:close/>
                    <a:moveTo>
                      <a:pt x="46" y="47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47"/>
                    </a:lnTo>
                    <a:close/>
                    <a:moveTo>
                      <a:pt x="25" y="16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16"/>
                      <a:pt x="41" y="16"/>
                      <a:pt x="41" y="16"/>
                    </a:cubicBezTo>
                    <a:lnTo>
                      <a:pt x="25" y="16"/>
                    </a:lnTo>
                    <a:close/>
                    <a:moveTo>
                      <a:pt x="72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72" y="11"/>
                      <a:pt x="72" y="11"/>
                      <a:pt x="72" y="11"/>
                    </a:cubicBezTo>
                    <a:lnTo>
                      <a:pt x="72" y="16"/>
                    </a:lnTo>
                    <a:close/>
                    <a:moveTo>
                      <a:pt x="72" y="26"/>
                    </a:move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72" y="21"/>
                      <a:pt x="72" y="21"/>
                      <a:pt x="72" y="21"/>
                    </a:cubicBezTo>
                    <a:lnTo>
                      <a:pt x="72" y="26"/>
                    </a:lnTo>
                    <a:close/>
                    <a:moveTo>
                      <a:pt x="72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72" y="31"/>
                      <a:pt x="72" y="31"/>
                      <a:pt x="72" y="31"/>
                    </a:cubicBezTo>
                    <a:lnTo>
                      <a:pt x="72" y="36"/>
                    </a:lnTo>
                    <a:close/>
                    <a:moveTo>
                      <a:pt x="72" y="47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72" y="42"/>
                      <a:pt x="72" y="42"/>
                      <a:pt x="72" y="42"/>
                    </a:cubicBez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b="1"/>
              </a:p>
            </p:txBody>
          </p:sp>
        </p:grpSp>
        <p:grpSp>
          <p:nvGrpSpPr>
            <p:cNvPr id="15" name="iṡ1íḍe">
              <a:extLst>
                <a:ext uri="{FF2B5EF4-FFF2-40B4-BE49-F238E27FC236}">
                  <a16:creationId xmlns:a16="http://schemas.microsoft.com/office/drawing/2014/main" id="{0765F6ED-4364-41BE-8D27-758A94BFC801}"/>
                </a:ext>
              </a:extLst>
            </p:cNvPr>
            <p:cNvGrpSpPr/>
            <p:nvPr/>
          </p:nvGrpSpPr>
          <p:grpSpPr>
            <a:xfrm>
              <a:off x="949775" y="3688908"/>
              <a:ext cx="5683891" cy="903324"/>
              <a:chOff x="949775" y="3688908"/>
              <a:chExt cx="5683891" cy="903324"/>
            </a:xfrm>
          </p:grpSpPr>
          <p:sp>
            <p:nvSpPr>
              <p:cNvPr id="46" name="íṩḻîḑé">
                <a:extLst>
                  <a:ext uri="{FF2B5EF4-FFF2-40B4-BE49-F238E27FC236}">
                    <a16:creationId xmlns:a16="http://schemas.microsoft.com/office/drawing/2014/main" id="{F6304024-FBA6-44EC-B595-650825B25AE7}"/>
                  </a:ext>
                </a:extLst>
              </p:cNvPr>
              <p:cNvSpPr/>
              <p:nvPr/>
            </p:nvSpPr>
            <p:spPr>
              <a:xfrm rot="10800000" flipH="1">
                <a:off x="949775" y="3688908"/>
                <a:ext cx="5683891" cy="903324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47" name="îsļiḍè">
                <a:extLst>
                  <a:ext uri="{FF2B5EF4-FFF2-40B4-BE49-F238E27FC236}">
                    <a16:creationId xmlns:a16="http://schemas.microsoft.com/office/drawing/2014/main" id="{11C79DA3-E427-4CED-A252-230924722F0E}"/>
                  </a:ext>
                </a:extLst>
              </p:cNvPr>
              <p:cNvSpPr/>
              <p:nvPr/>
            </p:nvSpPr>
            <p:spPr bwMode="auto">
              <a:xfrm>
                <a:off x="1321510" y="3914157"/>
                <a:ext cx="681049" cy="452827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6" name="išḷïḋe">
              <a:extLst>
                <a:ext uri="{FF2B5EF4-FFF2-40B4-BE49-F238E27FC236}">
                  <a16:creationId xmlns:a16="http://schemas.microsoft.com/office/drawing/2014/main" id="{E7EA7126-60F6-4750-9711-A11C6CE64871}"/>
                </a:ext>
              </a:extLst>
            </p:cNvPr>
            <p:cNvGrpSpPr/>
            <p:nvPr/>
          </p:nvGrpSpPr>
          <p:grpSpPr>
            <a:xfrm>
              <a:off x="5558335" y="2466293"/>
              <a:ext cx="5683891" cy="903324"/>
              <a:chOff x="5558335" y="2466293"/>
              <a:chExt cx="5683891" cy="903324"/>
            </a:xfrm>
          </p:grpSpPr>
          <p:sp>
            <p:nvSpPr>
              <p:cNvPr id="44" name="iṥľíḓe">
                <a:extLst>
                  <a:ext uri="{FF2B5EF4-FFF2-40B4-BE49-F238E27FC236}">
                    <a16:creationId xmlns:a16="http://schemas.microsoft.com/office/drawing/2014/main" id="{2EC5EADD-4334-4CB8-9B58-6C77FE32F4D3}"/>
                  </a:ext>
                </a:extLst>
              </p:cNvPr>
              <p:cNvSpPr/>
              <p:nvPr/>
            </p:nvSpPr>
            <p:spPr>
              <a:xfrm rot="10800000">
                <a:off x="5558335" y="2466293"/>
                <a:ext cx="5683891" cy="903324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b="1"/>
              </a:p>
            </p:txBody>
          </p:sp>
          <p:sp>
            <p:nvSpPr>
              <p:cNvPr id="45" name="ïṥḻïdê">
                <a:extLst>
                  <a:ext uri="{FF2B5EF4-FFF2-40B4-BE49-F238E27FC236}">
                    <a16:creationId xmlns:a16="http://schemas.microsoft.com/office/drawing/2014/main" id="{1D87439C-6A15-4447-8844-997A1EB01502}"/>
                  </a:ext>
                </a:extLst>
              </p:cNvPr>
              <p:cNvSpPr/>
              <p:nvPr/>
            </p:nvSpPr>
            <p:spPr bwMode="auto">
              <a:xfrm>
                <a:off x="10257081" y="2664871"/>
                <a:ext cx="590532" cy="506169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9" y="58"/>
                  </a:cxn>
                  <a:cxn ang="0">
                    <a:pos x="0" y="49"/>
                  </a:cxn>
                  <a:cxn ang="0">
                    <a:pos x="0" y="18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58"/>
                  </a:cxn>
                  <a:cxn ang="0">
                    <a:pos x="54" y="58"/>
                  </a:cxn>
                  <a:cxn ang="0">
                    <a:pos x="15" y="58"/>
                  </a:cxn>
                  <a:cxn ang="0">
                    <a:pos x="15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54" y="9"/>
                  </a:cxn>
                  <a:cxn ang="0">
                    <a:pos x="54" y="58"/>
                  </a:cxn>
                  <a:cxn ang="0">
                    <a:pos x="44" y="9"/>
                  </a:cxn>
                  <a:cxn ang="0">
                    <a:pos x="44" y="4"/>
                  </a:cxn>
                  <a:cxn ang="0">
                    <a:pos x="25" y="4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68" y="49"/>
                  </a:cxn>
                  <a:cxn ang="0">
                    <a:pos x="60" y="58"/>
                  </a:cxn>
                  <a:cxn ang="0">
                    <a:pos x="58" y="58"/>
                  </a:cxn>
                  <a:cxn ang="0">
                    <a:pos x="58" y="9"/>
                  </a:cxn>
                  <a:cxn ang="0">
                    <a:pos x="60" y="9"/>
                  </a:cxn>
                  <a:cxn ang="0">
                    <a:pos x="68" y="18"/>
                  </a:cxn>
                  <a:cxn ang="0">
                    <a:pos x="68" y="49"/>
                  </a:cxn>
                </a:cxnLst>
                <a:rect l="0" t="0" r="r" b="b"/>
                <a:pathLst>
                  <a:path w="68" h="58">
                    <a:moveTo>
                      <a:pt x="11" y="58"/>
                    </a:moveTo>
                    <a:cubicBezTo>
                      <a:pt x="9" y="58"/>
                      <a:pt x="9" y="58"/>
                      <a:pt x="9" y="58"/>
                    </a:cubicBezTo>
                    <a:cubicBezTo>
                      <a:pt x="4" y="58"/>
                      <a:pt x="0" y="54"/>
                      <a:pt x="0" y="4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1" y="58"/>
                    </a:lnTo>
                    <a:close/>
                    <a:moveTo>
                      <a:pt x="54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4" y="9"/>
                      <a:pt x="54" y="9"/>
                      <a:pt x="54" y="9"/>
                    </a:cubicBezTo>
                    <a:lnTo>
                      <a:pt x="54" y="58"/>
                    </a:lnTo>
                    <a:close/>
                    <a:moveTo>
                      <a:pt x="44" y="9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68" y="49"/>
                    </a:moveTo>
                    <a:cubicBezTo>
                      <a:pt x="68" y="54"/>
                      <a:pt x="65" y="58"/>
                      <a:pt x="60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5" y="9"/>
                      <a:pt x="68" y="13"/>
                      <a:pt x="68" y="18"/>
                    </a:cubicBezTo>
                    <a:lnTo>
                      <a:pt x="68" y="4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7" name="ïṧ1ïde">
              <a:extLst>
                <a:ext uri="{FF2B5EF4-FFF2-40B4-BE49-F238E27FC236}">
                  <a16:creationId xmlns:a16="http://schemas.microsoft.com/office/drawing/2014/main" id="{F48858FD-F25C-49BD-BBAB-86C705D4BD62}"/>
                </a:ext>
              </a:extLst>
            </p:cNvPr>
            <p:cNvGrpSpPr/>
            <p:nvPr/>
          </p:nvGrpSpPr>
          <p:grpSpPr>
            <a:xfrm>
              <a:off x="5558335" y="4911523"/>
              <a:ext cx="5683891" cy="903324"/>
              <a:chOff x="5558335" y="4911523"/>
              <a:chExt cx="5683891" cy="903324"/>
            </a:xfrm>
          </p:grpSpPr>
          <p:sp>
            <p:nvSpPr>
              <p:cNvPr id="42" name="íṩḷíḓè">
                <a:extLst>
                  <a:ext uri="{FF2B5EF4-FFF2-40B4-BE49-F238E27FC236}">
                    <a16:creationId xmlns:a16="http://schemas.microsoft.com/office/drawing/2014/main" id="{3EA72D45-9519-4A65-AAD9-DD0ADBCBBDF7}"/>
                  </a:ext>
                </a:extLst>
              </p:cNvPr>
              <p:cNvSpPr/>
              <p:nvPr/>
            </p:nvSpPr>
            <p:spPr>
              <a:xfrm rot="10800000">
                <a:off x="5558335" y="4911523"/>
                <a:ext cx="5683891" cy="903324"/>
              </a:xfrm>
              <a:prstGeom prst="homePlat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b="1"/>
              </a:p>
            </p:txBody>
          </p:sp>
          <p:sp>
            <p:nvSpPr>
              <p:cNvPr id="43" name="îśḷïḍe">
                <a:extLst>
                  <a:ext uri="{FF2B5EF4-FFF2-40B4-BE49-F238E27FC236}">
                    <a16:creationId xmlns:a16="http://schemas.microsoft.com/office/drawing/2014/main" id="{49D75470-63F1-42BC-B798-4A7B8C2458EC}"/>
                  </a:ext>
                </a:extLst>
              </p:cNvPr>
              <p:cNvSpPr/>
              <p:nvPr/>
            </p:nvSpPr>
            <p:spPr bwMode="auto">
              <a:xfrm>
                <a:off x="10293322" y="5172977"/>
                <a:ext cx="564861" cy="380417"/>
              </a:xfrm>
              <a:custGeom>
                <a:avLst/>
                <a:gdLst/>
                <a:ahLst/>
                <a:cxnLst>
                  <a:cxn ang="0">
                    <a:pos x="68" y="43"/>
                  </a:cxn>
                  <a:cxn ang="0">
                    <a:pos x="66" y="46"/>
                  </a:cxn>
                  <a:cxn ang="0">
                    <a:pos x="2" y="46"/>
                  </a:cxn>
                  <a:cxn ang="0">
                    <a:pos x="0" y="4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6" y="0"/>
                  </a:cxn>
                  <a:cxn ang="0">
                    <a:pos x="68" y="2"/>
                  </a:cxn>
                  <a:cxn ang="0">
                    <a:pos x="68" y="43"/>
                  </a:cxn>
                  <a:cxn ang="0">
                    <a:pos x="64" y="14"/>
                  </a:cxn>
                  <a:cxn ang="0">
                    <a:pos x="55" y="4"/>
                  </a:cxn>
                  <a:cxn ang="0">
                    <a:pos x="13" y="4"/>
                  </a:cxn>
                  <a:cxn ang="0">
                    <a:pos x="4" y="14"/>
                  </a:cxn>
                  <a:cxn ang="0">
                    <a:pos x="4" y="32"/>
                  </a:cxn>
                  <a:cxn ang="0">
                    <a:pos x="13" y="41"/>
                  </a:cxn>
                  <a:cxn ang="0">
                    <a:pos x="55" y="41"/>
                  </a:cxn>
                  <a:cxn ang="0">
                    <a:pos x="64" y="32"/>
                  </a:cxn>
                  <a:cxn ang="0">
                    <a:pos x="64" y="14"/>
                  </a:cxn>
                  <a:cxn ang="0">
                    <a:pos x="34" y="38"/>
                  </a:cxn>
                  <a:cxn ang="0">
                    <a:pos x="23" y="23"/>
                  </a:cxn>
                  <a:cxn ang="0">
                    <a:pos x="34" y="8"/>
                  </a:cxn>
                  <a:cxn ang="0">
                    <a:pos x="45" y="23"/>
                  </a:cxn>
                  <a:cxn ang="0">
                    <a:pos x="34" y="38"/>
                  </a:cxn>
                  <a:cxn ang="0">
                    <a:pos x="41" y="32"/>
                  </a:cxn>
                  <a:cxn ang="0">
                    <a:pos x="41" y="28"/>
                  </a:cxn>
                  <a:cxn ang="0">
                    <a:pos x="36" y="28"/>
                  </a:cxn>
                  <a:cxn ang="0">
                    <a:pos x="36" y="12"/>
                  </a:cxn>
                  <a:cxn ang="0">
                    <a:pos x="32" y="12"/>
                  </a:cxn>
                  <a:cxn ang="0">
                    <a:pos x="27" y="17"/>
                  </a:cxn>
                  <a:cxn ang="0">
                    <a:pos x="30" y="20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2" y="28"/>
                  </a:cxn>
                  <a:cxn ang="0">
                    <a:pos x="27" y="28"/>
                  </a:cxn>
                  <a:cxn ang="0">
                    <a:pos x="27" y="32"/>
                  </a:cxn>
                  <a:cxn ang="0">
                    <a:pos x="41" y="32"/>
                  </a:cxn>
                </a:cxnLst>
                <a:rect l="0" t="0" r="r" b="b"/>
                <a:pathLst>
                  <a:path w="68" h="46">
                    <a:moveTo>
                      <a:pt x="68" y="43"/>
                    </a:moveTo>
                    <a:cubicBezTo>
                      <a:pt x="68" y="45"/>
                      <a:pt x="67" y="46"/>
                      <a:pt x="66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0" y="45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8" y="1"/>
                      <a:pt x="68" y="2"/>
                    </a:cubicBezTo>
                    <a:lnTo>
                      <a:pt x="68" y="43"/>
                    </a:lnTo>
                    <a:close/>
                    <a:moveTo>
                      <a:pt x="64" y="14"/>
                    </a:moveTo>
                    <a:cubicBezTo>
                      <a:pt x="59" y="14"/>
                      <a:pt x="55" y="10"/>
                      <a:pt x="55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0"/>
                      <a:pt x="9" y="14"/>
                      <a:pt x="4" y="1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9" y="32"/>
                      <a:pt x="13" y="36"/>
                      <a:pt x="1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36"/>
                      <a:pt x="59" y="32"/>
                      <a:pt x="64" y="32"/>
                    </a:cubicBezTo>
                    <a:lnTo>
                      <a:pt x="64" y="14"/>
                    </a:lnTo>
                    <a:close/>
                    <a:moveTo>
                      <a:pt x="34" y="38"/>
                    </a:moveTo>
                    <a:cubicBezTo>
                      <a:pt x="27" y="38"/>
                      <a:pt x="23" y="29"/>
                      <a:pt x="23" y="23"/>
                    </a:cubicBezTo>
                    <a:cubicBezTo>
                      <a:pt x="23" y="16"/>
                      <a:pt x="27" y="8"/>
                      <a:pt x="34" y="8"/>
                    </a:cubicBezTo>
                    <a:cubicBezTo>
                      <a:pt x="42" y="8"/>
                      <a:pt x="45" y="16"/>
                      <a:pt x="45" y="23"/>
                    </a:cubicBezTo>
                    <a:cubicBezTo>
                      <a:pt x="45" y="29"/>
                      <a:pt x="42" y="38"/>
                      <a:pt x="34" y="38"/>
                    </a:cubicBezTo>
                    <a:close/>
                    <a:moveTo>
                      <a:pt x="41" y="32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1" y="19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2"/>
                      <a:pt x="27" y="32"/>
                      <a:pt x="27" y="32"/>
                    </a:cubicBezTo>
                    <a:lnTo>
                      <a:pt x="41" y="3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8" name="íṣļïḍé">
              <a:extLst>
                <a:ext uri="{FF2B5EF4-FFF2-40B4-BE49-F238E27FC236}">
                  <a16:creationId xmlns:a16="http://schemas.microsoft.com/office/drawing/2014/main" id="{6E80BDA6-184F-4D5B-A020-9435C60F0E6C}"/>
                </a:ext>
              </a:extLst>
            </p:cNvPr>
            <p:cNvGrpSpPr/>
            <p:nvPr/>
          </p:nvGrpSpPr>
          <p:grpSpPr>
            <a:xfrm>
              <a:off x="6895720" y="1118022"/>
              <a:ext cx="4624768" cy="1019934"/>
              <a:chOff x="6895720" y="1118022"/>
              <a:chExt cx="4624768" cy="1019934"/>
            </a:xfrm>
          </p:grpSpPr>
          <p:sp>
            <p:nvSpPr>
              <p:cNvPr id="38" name="îŝ1iḋè">
                <a:extLst>
                  <a:ext uri="{FF2B5EF4-FFF2-40B4-BE49-F238E27FC236}">
                    <a16:creationId xmlns:a16="http://schemas.microsoft.com/office/drawing/2014/main" id="{10607478-90EB-4215-95AF-30C30B80A6A3}"/>
                  </a:ext>
                </a:extLst>
              </p:cNvPr>
              <p:cNvSpPr txBox="1"/>
              <p:nvPr/>
            </p:nvSpPr>
            <p:spPr>
              <a:xfrm>
                <a:off x="6895720" y="1118022"/>
                <a:ext cx="913712" cy="1019934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defTabSz="1219170">
                  <a:spcBef>
                    <a:spcPct val="0"/>
                  </a:spcBef>
                  <a:defRPr/>
                </a:pPr>
                <a:r>
                  <a:rPr lang="en-US" sz="6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01</a:t>
                </a:r>
              </a:p>
            </p:txBody>
          </p:sp>
          <p:grpSp>
            <p:nvGrpSpPr>
              <p:cNvPr id="39" name="iŝ1îḓê">
                <a:extLst>
                  <a:ext uri="{FF2B5EF4-FFF2-40B4-BE49-F238E27FC236}">
                    <a16:creationId xmlns:a16="http://schemas.microsoft.com/office/drawing/2014/main" id="{57E0459C-C276-419A-8E52-EAFCAEB7A9E9}"/>
                  </a:ext>
                </a:extLst>
              </p:cNvPr>
              <p:cNvGrpSpPr/>
              <p:nvPr/>
            </p:nvGrpSpPr>
            <p:grpSpPr>
              <a:xfrm>
                <a:off x="7853252" y="1303012"/>
                <a:ext cx="3667236" cy="775197"/>
                <a:chOff x="8369298" y="1680562"/>
                <a:chExt cx="3667236" cy="775197"/>
              </a:xfrm>
            </p:grpSpPr>
            <p:sp>
              <p:nvSpPr>
                <p:cNvPr id="40" name="ïŝľîďê">
                  <a:extLst>
                    <a:ext uri="{FF2B5EF4-FFF2-40B4-BE49-F238E27FC236}">
                      <a16:creationId xmlns:a16="http://schemas.microsoft.com/office/drawing/2014/main" id="{39340196-E1AA-4B49-976A-BF366BB2B662}"/>
                    </a:ext>
                  </a:extLst>
                </p:cNvPr>
                <p:cNvSpPr/>
                <p:nvPr/>
              </p:nvSpPr>
              <p:spPr bwMode="auto">
                <a:xfrm>
                  <a:off x="8369298" y="2068161"/>
                  <a:ext cx="3667236" cy="387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41" name="íṣḻïḍè">
                  <a:extLst>
                    <a:ext uri="{FF2B5EF4-FFF2-40B4-BE49-F238E27FC236}">
                      <a16:creationId xmlns:a16="http://schemas.microsoft.com/office/drawing/2014/main" id="{4D5C24C6-4DD0-4193-AD42-019C1134797B}"/>
                    </a:ext>
                  </a:extLst>
                </p:cNvPr>
                <p:cNvSpPr txBox="1"/>
                <p:nvPr/>
              </p:nvSpPr>
              <p:spPr bwMode="auto">
                <a:xfrm>
                  <a:off x="8369298" y="1680562"/>
                  <a:ext cx="3667236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sp>
          <p:nvSpPr>
            <p:cNvPr id="19" name="iṥľiḋ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2140306" y="3946772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20" name="ï$liḍe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2125045" y="1501543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/>
                <a:t>Text</a:t>
              </a:r>
            </a:p>
          </p:txBody>
        </p:sp>
        <p:sp>
          <p:nvSpPr>
            <p:cNvPr id="21" name="ís1íḓê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7831802" y="2724157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</a:t>
              </a:r>
            </a:p>
          </p:txBody>
        </p:sp>
        <p:sp>
          <p:nvSpPr>
            <p:cNvPr id="22" name="iŝlîḓè">
              <a:extLst>
                <a:ext uri="{FF2B5EF4-FFF2-40B4-BE49-F238E27FC236}">
                  <a16:creationId xmlns:a16="http://schemas.microsoft.com/office/drawing/2014/main" id="{4D5C24C6-4DD0-4193-AD42-019C1134797B}"/>
                </a:ext>
              </a:extLst>
            </p:cNvPr>
            <p:cNvSpPr txBox="1"/>
            <p:nvPr/>
          </p:nvSpPr>
          <p:spPr bwMode="auto">
            <a:xfrm>
              <a:off x="7853252" y="5165797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</a:t>
              </a:r>
            </a:p>
          </p:txBody>
        </p:sp>
        <p:grpSp>
          <p:nvGrpSpPr>
            <p:cNvPr id="23" name="ïšlïďè">
              <a:extLst>
                <a:ext uri="{FF2B5EF4-FFF2-40B4-BE49-F238E27FC236}">
                  <a16:creationId xmlns:a16="http://schemas.microsoft.com/office/drawing/2014/main" id="{41C13FE4-B0FE-4A4B-A2BE-D26E11999FF9}"/>
                </a:ext>
              </a:extLst>
            </p:cNvPr>
            <p:cNvGrpSpPr/>
            <p:nvPr/>
          </p:nvGrpSpPr>
          <p:grpSpPr>
            <a:xfrm>
              <a:off x="966818" y="2311783"/>
              <a:ext cx="4580949" cy="1019934"/>
              <a:chOff x="6913100" y="1118022"/>
              <a:chExt cx="4580949" cy="1019934"/>
            </a:xfrm>
          </p:grpSpPr>
          <p:sp>
            <p:nvSpPr>
              <p:cNvPr id="34" name="íṧļïḋe">
                <a:extLst>
                  <a:ext uri="{FF2B5EF4-FFF2-40B4-BE49-F238E27FC236}">
                    <a16:creationId xmlns:a16="http://schemas.microsoft.com/office/drawing/2014/main" id="{FD714C06-7396-4E33-BF62-E9A28A515A30}"/>
                  </a:ext>
                </a:extLst>
              </p:cNvPr>
              <p:cNvSpPr txBox="1"/>
              <p:nvPr/>
            </p:nvSpPr>
            <p:spPr>
              <a:xfrm>
                <a:off x="10580337" y="1118022"/>
                <a:ext cx="913712" cy="1019934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defTabSz="1219170">
                  <a:spcBef>
                    <a:spcPct val="0"/>
                  </a:spcBef>
                  <a:defRPr sz="6400">
                    <a:solidFill>
                      <a:schemeClr val="tx2"/>
                    </a:solidFill>
                  </a:defRPr>
                </a:lvl1pPr>
              </a:lstStyle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02</a:t>
                </a:r>
              </a:p>
            </p:txBody>
          </p:sp>
          <p:grpSp>
            <p:nvGrpSpPr>
              <p:cNvPr id="35" name="íšļídé">
                <a:extLst>
                  <a:ext uri="{FF2B5EF4-FFF2-40B4-BE49-F238E27FC236}">
                    <a16:creationId xmlns:a16="http://schemas.microsoft.com/office/drawing/2014/main" id="{06B118F2-E65B-4DAF-BBCD-E89DBE8770C4}"/>
                  </a:ext>
                </a:extLst>
              </p:cNvPr>
              <p:cNvGrpSpPr/>
              <p:nvPr/>
            </p:nvGrpSpPr>
            <p:grpSpPr>
              <a:xfrm>
                <a:off x="6913100" y="1303012"/>
                <a:ext cx="3667236" cy="775197"/>
                <a:chOff x="7429146" y="1680562"/>
                <a:chExt cx="3667236" cy="775197"/>
              </a:xfrm>
            </p:grpSpPr>
            <p:sp>
              <p:nvSpPr>
                <p:cNvPr id="36" name="íšḻíḓê">
                  <a:extLst>
                    <a:ext uri="{FF2B5EF4-FFF2-40B4-BE49-F238E27FC236}">
                      <a16:creationId xmlns:a16="http://schemas.microsoft.com/office/drawing/2014/main" id="{144B10BB-0596-4525-B969-9691358A129A}"/>
                    </a:ext>
                  </a:extLst>
                </p:cNvPr>
                <p:cNvSpPr/>
                <p:nvPr/>
              </p:nvSpPr>
              <p:spPr bwMode="auto">
                <a:xfrm>
                  <a:off x="7429146" y="2068161"/>
                  <a:ext cx="3667236" cy="387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37" name="ïṥľïḋe">
                  <a:extLst>
                    <a:ext uri="{FF2B5EF4-FFF2-40B4-BE49-F238E27FC236}">
                      <a16:creationId xmlns:a16="http://schemas.microsoft.com/office/drawing/2014/main" id="{884594C1-D80C-461D-AE8B-1E34DF14E6CA}"/>
                    </a:ext>
                  </a:extLst>
                </p:cNvPr>
                <p:cNvSpPr txBox="1"/>
                <p:nvPr/>
              </p:nvSpPr>
              <p:spPr bwMode="auto">
                <a:xfrm>
                  <a:off x="7429146" y="1680562"/>
                  <a:ext cx="3667236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24" name="íṣḷíḋê">
              <a:extLst>
                <a:ext uri="{FF2B5EF4-FFF2-40B4-BE49-F238E27FC236}">
                  <a16:creationId xmlns:a16="http://schemas.microsoft.com/office/drawing/2014/main" id="{928ACB84-ECEB-4BBE-8E69-0B62E8D86D2B}"/>
                </a:ext>
              </a:extLst>
            </p:cNvPr>
            <p:cNvGrpSpPr/>
            <p:nvPr/>
          </p:nvGrpSpPr>
          <p:grpSpPr>
            <a:xfrm>
              <a:off x="6682984" y="3617337"/>
              <a:ext cx="4624768" cy="1019934"/>
              <a:chOff x="6895720" y="1118022"/>
              <a:chExt cx="4624768" cy="1019934"/>
            </a:xfrm>
          </p:grpSpPr>
          <p:sp>
            <p:nvSpPr>
              <p:cNvPr id="30" name="ïṧlídê">
                <a:extLst>
                  <a:ext uri="{FF2B5EF4-FFF2-40B4-BE49-F238E27FC236}">
                    <a16:creationId xmlns:a16="http://schemas.microsoft.com/office/drawing/2014/main" id="{55548F6B-2862-47E2-9DE9-04FC962A3C7F}"/>
                  </a:ext>
                </a:extLst>
              </p:cNvPr>
              <p:cNvSpPr txBox="1"/>
              <p:nvPr/>
            </p:nvSpPr>
            <p:spPr>
              <a:xfrm>
                <a:off x="6895720" y="1118022"/>
                <a:ext cx="913712" cy="1019934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defTabSz="1219170">
                  <a:spcBef>
                    <a:spcPct val="0"/>
                  </a:spcBef>
                  <a:defRPr/>
                </a:pPr>
                <a:r>
                  <a:rPr lang="en-US" sz="6400" dirty="0">
                    <a:solidFill>
                      <a:schemeClr val="accent1"/>
                    </a:solidFill>
                  </a:rPr>
                  <a:t>03</a:t>
                </a:r>
              </a:p>
            </p:txBody>
          </p:sp>
          <p:grpSp>
            <p:nvGrpSpPr>
              <p:cNvPr id="31" name="iśḷîḍè">
                <a:extLst>
                  <a:ext uri="{FF2B5EF4-FFF2-40B4-BE49-F238E27FC236}">
                    <a16:creationId xmlns:a16="http://schemas.microsoft.com/office/drawing/2014/main" id="{50E58743-909F-4942-A728-5BF90B24740E}"/>
                  </a:ext>
                </a:extLst>
              </p:cNvPr>
              <p:cNvGrpSpPr/>
              <p:nvPr/>
            </p:nvGrpSpPr>
            <p:grpSpPr>
              <a:xfrm>
                <a:off x="7853252" y="1303012"/>
                <a:ext cx="3667236" cy="775197"/>
                <a:chOff x="8369298" y="1680562"/>
                <a:chExt cx="3667236" cy="775197"/>
              </a:xfrm>
            </p:grpSpPr>
            <p:sp>
              <p:nvSpPr>
                <p:cNvPr id="32" name="ïşḻiḓé">
                  <a:extLst>
                    <a:ext uri="{FF2B5EF4-FFF2-40B4-BE49-F238E27FC236}">
                      <a16:creationId xmlns:a16="http://schemas.microsoft.com/office/drawing/2014/main" id="{3473F2F0-B833-4F88-9319-FE0C2F30AFD8}"/>
                    </a:ext>
                  </a:extLst>
                </p:cNvPr>
                <p:cNvSpPr/>
                <p:nvPr/>
              </p:nvSpPr>
              <p:spPr bwMode="auto">
                <a:xfrm>
                  <a:off x="8369298" y="2068161"/>
                  <a:ext cx="3667236" cy="387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33" name="ïŝḷïḓé">
                  <a:extLst>
                    <a:ext uri="{FF2B5EF4-FFF2-40B4-BE49-F238E27FC236}">
                      <a16:creationId xmlns:a16="http://schemas.microsoft.com/office/drawing/2014/main" id="{89D8EC07-08BB-47CA-8567-DF133A86F472}"/>
                    </a:ext>
                  </a:extLst>
                </p:cNvPr>
                <p:cNvSpPr txBox="1"/>
                <p:nvPr/>
              </p:nvSpPr>
              <p:spPr bwMode="auto">
                <a:xfrm>
                  <a:off x="8369298" y="1680562"/>
                  <a:ext cx="3667236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  <p:grpSp>
          <p:nvGrpSpPr>
            <p:cNvPr id="25" name="îṩḻídê">
              <a:extLst>
                <a:ext uri="{FF2B5EF4-FFF2-40B4-BE49-F238E27FC236}">
                  <a16:creationId xmlns:a16="http://schemas.microsoft.com/office/drawing/2014/main" id="{80C3070F-0377-4C26-8481-2421FDBB36EC}"/>
                </a:ext>
              </a:extLst>
            </p:cNvPr>
            <p:cNvGrpSpPr/>
            <p:nvPr/>
          </p:nvGrpSpPr>
          <p:grpSpPr>
            <a:xfrm>
              <a:off x="966818" y="4843868"/>
              <a:ext cx="4580949" cy="1019934"/>
              <a:chOff x="6913100" y="1118022"/>
              <a:chExt cx="4580949" cy="1019934"/>
            </a:xfrm>
          </p:grpSpPr>
          <p:sp>
            <p:nvSpPr>
              <p:cNvPr id="26" name="îs1iḓé">
                <a:extLst>
                  <a:ext uri="{FF2B5EF4-FFF2-40B4-BE49-F238E27FC236}">
                    <a16:creationId xmlns:a16="http://schemas.microsoft.com/office/drawing/2014/main" id="{828A8E0C-05F6-4CA6-8881-AE61403D2565}"/>
                  </a:ext>
                </a:extLst>
              </p:cNvPr>
              <p:cNvSpPr txBox="1"/>
              <p:nvPr/>
            </p:nvSpPr>
            <p:spPr>
              <a:xfrm>
                <a:off x="10580337" y="1118022"/>
                <a:ext cx="913712" cy="1019934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defTabSz="1219170">
                  <a:spcBef>
                    <a:spcPct val="0"/>
                  </a:spcBef>
                  <a:defRPr sz="6400">
                    <a:solidFill>
                      <a:schemeClr val="tx2"/>
                    </a:solidFill>
                  </a:defRPr>
                </a:lvl1pPr>
              </a:lstStyle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04</a:t>
                </a:r>
              </a:p>
            </p:txBody>
          </p:sp>
          <p:grpSp>
            <p:nvGrpSpPr>
              <p:cNvPr id="27" name="ïṥ1ïdè">
                <a:extLst>
                  <a:ext uri="{FF2B5EF4-FFF2-40B4-BE49-F238E27FC236}">
                    <a16:creationId xmlns:a16="http://schemas.microsoft.com/office/drawing/2014/main" id="{0F3F585B-81AD-4613-A104-52A153C63468}"/>
                  </a:ext>
                </a:extLst>
              </p:cNvPr>
              <p:cNvGrpSpPr/>
              <p:nvPr/>
            </p:nvGrpSpPr>
            <p:grpSpPr>
              <a:xfrm>
                <a:off x="6913100" y="1303012"/>
                <a:ext cx="3667236" cy="775197"/>
                <a:chOff x="7429146" y="1680562"/>
                <a:chExt cx="3667236" cy="775197"/>
              </a:xfrm>
            </p:grpSpPr>
            <p:sp>
              <p:nvSpPr>
                <p:cNvPr id="28" name="iSľiḍe">
                  <a:extLst>
                    <a:ext uri="{FF2B5EF4-FFF2-40B4-BE49-F238E27FC236}">
                      <a16:creationId xmlns:a16="http://schemas.microsoft.com/office/drawing/2014/main" id="{373A0E86-DCC0-4364-94A9-6F15842DC8A3}"/>
                    </a:ext>
                  </a:extLst>
                </p:cNvPr>
                <p:cNvSpPr/>
                <p:nvPr/>
              </p:nvSpPr>
              <p:spPr bwMode="auto">
                <a:xfrm>
                  <a:off x="7429146" y="2068161"/>
                  <a:ext cx="3667236" cy="387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29" name="îsľíḑe">
                  <a:extLst>
                    <a:ext uri="{FF2B5EF4-FFF2-40B4-BE49-F238E27FC236}">
                      <a16:creationId xmlns:a16="http://schemas.microsoft.com/office/drawing/2014/main" id="{A9027D66-2638-4BAD-BA85-5B7A546D016B}"/>
                    </a:ext>
                  </a:extLst>
                </p:cNvPr>
                <p:cNvSpPr txBox="1"/>
                <p:nvPr/>
              </p:nvSpPr>
              <p:spPr bwMode="auto">
                <a:xfrm>
                  <a:off x="7429146" y="1680562"/>
                  <a:ext cx="3667236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/>
                    <a:t>Text here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116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93D4C-678E-4569-98DD-F7B5F971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1FA3C8-7A50-44F7-A77C-52771BED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5" name="dc40937b-3a85-4f6a-8dc4-e6429ecbda2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2800221-64F4-4839-9218-CE9BE1E732A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834194"/>
            <a:ext cx="10850563" cy="4233630"/>
            <a:chOff x="669925" y="1834194"/>
            <a:chExt cx="10850563" cy="4233630"/>
          </a:xfrm>
        </p:grpSpPr>
        <p:grpSp>
          <p:nvGrpSpPr>
            <p:cNvPr id="6" name="iṣlíďé">
              <a:extLst>
                <a:ext uri="{FF2B5EF4-FFF2-40B4-BE49-F238E27FC236}">
                  <a16:creationId xmlns:a16="http://schemas.microsoft.com/office/drawing/2014/main" id="{C06B99FF-3F8B-404E-9444-035384136064}"/>
                </a:ext>
              </a:extLst>
            </p:cNvPr>
            <p:cNvGrpSpPr/>
            <p:nvPr/>
          </p:nvGrpSpPr>
          <p:grpSpPr>
            <a:xfrm>
              <a:off x="4390780" y="1834194"/>
              <a:ext cx="3410441" cy="3608712"/>
              <a:chOff x="4390780" y="1834194"/>
              <a:chExt cx="3410441" cy="3608712"/>
            </a:xfrm>
          </p:grpSpPr>
          <p:sp>
            <p:nvSpPr>
              <p:cNvPr id="19" name="îSľîḋè">
                <a:extLst>
                  <a:ext uri="{FF2B5EF4-FFF2-40B4-BE49-F238E27FC236}">
                    <a16:creationId xmlns:a16="http://schemas.microsoft.com/office/drawing/2014/main" id="{4E264312-54F6-45E0-86FD-4489C5D9C266}"/>
                  </a:ext>
                </a:extLst>
              </p:cNvPr>
              <p:cNvSpPr/>
              <p:nvPr/>
            </p:nvSpPr>
            <p:spPr>
              <a:xfrm>
                <a:off x="5782952" y="2328931"/>
                <a:ext cx="1506804" cy="1506804"/>
              </a:xfrm>
              <a:prstGeom prst="round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dirty="0"/>
                  <a:t>Text</a:t>
                </a:r>
                <a:endParaRPr dirty="0"/>
              </a:p>
            </p:txBody>
          </p:sp>
          <p:sp>
            <p:nvSpPr>
              <p:cNvPr id="20" name="i$ľîďé">
                <a:extLst>
                  <a:ext uri="{FF2B5EF4-FFF2-40B4-BE49-F238E27FC236}">
                    <a16:creationId xmlns:a16="http://schemas.microsoft.com/office/drawing/2014/main" id="{7642317B-66AE-44FC-808E-EECF5A4B4067}"/>
                  </a:ext>
                </a:extLst>
              </p:cNvPr>
              <p:cNvSpPr/>
              <p:nvPr/>
            </p:nvSpPr>
            <p:spPr>
              <a:xfrm>
                <a:off x="4899204" y="3091312"/>
                <a:ext cx="1265229" cy="126522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/>
                  <a:t>Text</a:t>
                </a:r>
                <a:endParaRPr lang="en-US" altLang="zh-CN" dirty="0"/>
              </a:p>
            </p:txBody>
          </p:sp>
          <p:sp>
            <p:nvSpPr>
              <p:cNvPr id="21" name="ïslîḋe">
                <a:extLst>
                  <a:ext uri="{FF2B5EF4-FFF2-40B4-BE49-F238E27FC236}">
                    <a16:creationId xmlns:a16="http://schemas.microsoft.com/office/drawing/2014/main" id="{32A30FA9-404F-4CBF-A861-2EF0A010FB1C}"/>
                  </a:ext>
                </a:extLst>
              </p:cNvPr>
              <p:cNvSpPr/>
              <p:nvPr/>
            </p:nvSpPr>
            <p:spPr>
              <a:xfrm>
                <a:off x="7306484" y="1834194"/>
                <a:ext cx="494737" cy="494737"/>
              </a:xfrm>
              <a:prstGeom prst="round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/>
                  <a:t>01</a:t>
                </a:r>
                <a:endParaRPr dirty="0"/>
              </a:p>
            </p:txBody>
          </p:sp>
          <p:sp>
            <p:nvSpPr>
              <p:cNvPr id="22" name="ïsļíďé">
                <a:extLst>
                  <a:ext uri="{FF2B5EF4-FFF2-40B4-BE49-F238E27FC236}">
                    <a16:creationId xmlns:a16="http://schemas.microsoft.com/office/drawing/2014/main" id="{A734EACA-477F-4BC2-BE89-051D28E27F95}"/>
                  </a:ext>
                </a:extLst>
              </p:cNvPr>
              <p:cNvSpPr/>
              <p:nvPr/>
            </p:nvSpPr>
            <p:spPr>
              <a:xfrm>
                <a:off x="4390780" y="2609694"/>
                <a:ext cx="494737" cy="494737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/>
                  <a:t>02</a:t>
                </a:r>
                <a:endParaRPr dirty="0"/>
              </a:p>
            </p:txBody>
          </p:sp>
          <p:sp>
            <p:nvSpPr>
              <p:cNvPr id="23" name="îsḷïďè">
                <a:extLst>
                  <a:ext uri="{FF2B5EF4-FFF2-40B4-BE49-F238E27FC236}">
                    <a16:creationId xmlns:a16="http://schemas.microsoft.com/office/drawing/2014/main" id="{57861B7E-06FE-4CEE-B001-753766727B71}"/>
                  </a:ext>
                </a:extLst>
              </p:cNvPr>
              <p:cNvSpPr/>
              <p:nvPr/>
            </p:nvSpPr>
            <p:spPr>
              <a:xfrm>
                <a:off x="7099160" y="2176859"/>
                <a:ext cx="345201" cy="358381"/>
              </a:xfrm>
              <a:custGeom>
                <a:avLst/>
                <a:gdLst>
                  <a:gd name="connsiteX0" fmla="*/ 323406 w 540544"/>
                  <a:gd name="connsiteY0" fmla="*/ 0 h 561182"/>
                  <a:gd name="connsiteX1" fmla="*/ 540544 w 540544"/>
                  <a:gd name="connsiteY1" fmla="*/ 0 h 561182"/>
                  <a:gd name="connsiteX2" fmla="*/ 540544 w 540544"/>
                  <a:gd name="connsiteY2" fmla="*/ 239285 h 561182"/>
                  <a:gd name="connsiteX3" fmla="*/ 529037 w 540544"/>
                  <a:gd name="connsiteY3" fmla="*/ 238125 h 561182"/>
                  <a:gd name="connsiteX4" fmla="*/ 279402 w 540544"/>
                  <a:gd name="connsiteY4" fmla="*/ 487760 h 561182"/>
                  <a:gd name="connsiteX5" fmla="*/ 284474 w 540544"/>
                  <a:gd name="connsiteY5" fmla="*/ 538070 h 561182"/>
                  <a:gd name="connsiteX6" fmla="*/ 291649 w 540544"/>
                  <a:gd name="connsiteY6" fmla="*/ 561182 h 561182"/>
                  <a:gd name="connsiteX7" fmla="*/ 0 w 540544"/>
                  <a:gd name="connsiteY7" fmla="*/ 561182 h 561182"/>
                  <a:gd name="connsiteX8" fmla="*/ 0 w 540544"/>
                  <a:gd name="connsiteY8" fmla="*/ 249200 h 561182"/>
                  <a:gd name="connsiteX9" fmla="*/ 24701 w 540544"/>
                  <a:gd name="connsiteY9" fmla="*/ 256868 h 561182"/>
                  <a:gd name="connsiteX10" fmla="*/ 75011 w 540544"/>
                  <a:gd name="connsiteY10" fmla="*/ 261940 h 561182"/>
                  <a:gd name="connsiteX11" fmla="*/ 324646 w 540544"/>
                  <a:gd name="connsiteY11" fmla="*/ 12305 h 561182"/>
                  <a:gd name="connsiteX12" fmla="*/ 323406 w 540544"/>
                  <a:gd name="connsiteY12" fmla="*/ 0 h 56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0544" h="561182">
                    <a:moveTo>
                      <a:pt x="323406" y="0"/>
                    </a:moveTo>
                    <a:lnTo>
                      <a:pt x="540544" y="0"/>
                    </a:lnTo>
                    <a:lnTo>
                      <a:pt x="540544" y="239285"/>
                    </a:lnTo>
                    <a:lnTo>
                      <a:pt x="529037" y="238125"/>
                    </a:lnTo>
                    <a:cubicBezTo>
                      <a:pt x="391167" y="238125"/>
                      <a:pt x="279402" y="349890"/>
                      <a:pt x="279402" y="487760"/>
                    </a:cubicBezTo>
                    <a:cubicBezTo>
                      <a:pt x="279402" y="504994"/>
                      <a:pt x="281149" y="521820"/>
                      <a:pt x="284474" y="538070"/>
                    </a:cubicBezTo>
                    <a:lnTo>
                      <a:pt x="291649" y="561182"/>
                    </a:lnTo>
                    <a:lnTo>
                      <a:pt x="0" y="561182"/>
                    </a:lnTo>
                    <a:lnTo>
                      <a:pt x="0" y="249200"/>
                    </a:lnTo>
                    <a:lnTo>
                      <a:pt x="24701" y="256868"/>
                    </a:lnTo>
                    <a:cubicBezTo>
                      <a:pt x="40952" y="260194"/>
                      <a:pt x="57777" y="261940"/>
                      <a:pt x="75011" y="261940"/>
                    </a:cubicBezTo>
                    <a:cubicBezTo>
                      <a:pt x="212881" y="261940"/>
                      <a:pt x="324646" y="150175"/>
                      <a:pt x="324646" y="12305"/>
                    </a:cubicBezTo>
                    <a:lnTo>
                      <a:pt x="3234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ṩḻîdè">
                <a:extLst>
                  <a:ext uri="{FF2B5EF4-FFF2-40B4-BE49-F238E27FC236}">
                    <a16:creationId xmlns:a16="http://schemas.microsoft.com/office/drawing/2014/main" id="{3A737FDB-FAA5-41DE-BEE0-F3B6BD7FB982}"/>
                  </a:ext>
                </a:extLst>
              </p:cNvPr>
              <p:cNvSpPr/>
              <p:nvPr/>
            </p:nvSpPr>
            <p:spPr>
              <a:xfrm>
                <a:off x="6219178" y="3882443"/>
                <a:ext cx="1070579" cy="107057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/>
                  <a:t>Text</a:t>
                </a:r>
                <a:endParaRPr lang="en-US" altLang="zh-CN" dirty="0"/>
              </a:p>
            </p:txBody>
          </p:sp>
          <p:sp>
            <p:nvSpPr>
              <p:cNvPr id="25" name="iṩlîḋè">
                <a:extLst>
                  <a:ext uri="{FF2B5EF4-FFF2-40B4-BE49-F238E27FC236}">
                    <a16:creationId xmlns:a16="http://schemas.microsoft.com/office/drawing/2014/main" id="{880C745A-6DF7-4344-A216-FE9000F3EF7A}"/>
                  </a:ext>
                </a:extLst>
              </p:cNvPr>
              <p:cNvSpPr/>
              <p:nvPr/>
            </p:nvSpPr>
            <p:spPr>
              <a:xfrm>
                <a:off x="5716331" y="4940059"/>
                <a:ext cx="502847" cy="50284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dirty="0"/>
                  <a:t>03</a:t>
                </a:r>
                <a:endParaRPr dirty="0"/>
              </a:p>
            </p:txBody>
          </p:sp>
          <p:sp>
            <p:nvSpPr>
              <p:cNvPr id="26" name="îSḷiḑè">
                <a:extLst>
                  <a:ext uri="{FF2B5EF4-FFF2-40B4-BE49-F238E27FC236}">
                    <a16:creationId xmlns:a16="http://schemas.microsoft.com/office/drawing/2014/main" id="{A1306198-2B50-4F32-8153-BB167DB6A289}"/>
                  </a:ext>
                </a:extLst>
              </p:cNvPr>
              <p:cNvSpPr/>
              <p:nvPr/>
            </p:nvSpPr>
            <p:spPr>
              <a:xfrm flipH="1" flipV="1">
                <a:off x="6144664" y="4828974"/>
                <a:ext cx="186794" cy="193925"/>
              </a:xfrm>
              <a:custGeom>
                <a:avLst/>
                <a:gdLst>
                  <a:gd name="connsiteX0" fmla="*/ 323406 w 540544"/>
                  <a:gd name="connsiteY0" fmla="*/ 0 h 561182"/>
                  <a:gd name="connsiteX1" fmla="*/ 540544 w 540544"/>
                  <a:gd name="connsiteY1" fmla="*/ 0 h 561182"/>
                  <a:gd name="connsiteX2" fmla="*/ 540544 w 540544"/>
                  <a:gd name="connsiteY2" fmla="*/ 239285 h 561182"/>
                  <a:gd name="connsiteX3" fmla="*/ 529037 w 540544"/>
                  <a:gd name="connsiteY3" fmla="*/ 238125 h 561182"/>
                  <a:gd name="connsiteX4" fmla="*/ 279402 w 540544"/>
                  <a:gd name="connsiteY4" fmla="*/ 487760 h 561182"/>
                  <a:gd name="connsiteX5" fmla="*/ 284474 w 540544"/>
                  <a:gd name="connsiteY5" fmla="*/ 538070 h 561182"/>
                  <a:gd name="connsiteX6" fmla="*/ 291649 w 540544"/>
                  <a:gd name="connsiteY6" fmla="*/ 561182 h 561182"/>
                  <a:gd name="connsiteX7" fmla="*/ 0 w 540544"/>
                  <a:gd name="connsiteY7" fmla="*/ 561182 h 561182"/>
                  <a:gd name="connsiteX8" fmla="*/ 0 w 540544"/>
                  <a:gd name="connsiteY8" fmla="*/ 249200 h 561182"/>
                  <a:gd name="connsiteX9" fmla="*/ 24701 w 540544"/>
                  <a:gd name="connsiteY9" fmla="*/ 256868 h 561182"/>
                  <a:gd name="connsiteX10" fmla="*/ 75011 w 540544"/>
                  <a:gd name="connsiteY10" fmla="*/ 261940 h 561182"/>
                  <a:gd name="connsiteX11" fmla="*/ 324646 w 540544"/>
                  <a:gd name="connsiteY11" fmla="*/ 12305 h 561182"/>
                  <a:gd name="connsiteX12" fmla="*/ 323406 w 540544"/>
                  <a:gd name="connsiteY12" fmla="*/ 0 h 56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0544" h="561182">
                    <a:moveTo>
                      <a:pt x="323406" y="0"/>
                    </a:moveTo>
                    <a:lnTo>
                      <a:pt x="540544" y="0"/>
                    </a:lnTo>
                    <a:lnTo>
                      <a:pt x="540544" y="239285"/>
                    </a:lnTo>
                    <a:lnTo>
                      <a:pt x="529037" y="238125"/>
                    </a:lnTo>
                    <a:cubicBezTo>
                      <a:pt x="391167" y="238125"/>
                      <a:pt x="279402" y="349890"/>
                      <a:pt x="279402" y="487760"/>
                    </a:cubicBezTo>
                    <a:cubicBezTo>
                      <a:pt x="279402" y="504994"/>
                      <a:pt x="281149" y="521820"/>
                      <a:pt x="284474" y="538070"/>
                    </a:cubicBezTo>
                    <a:lnTo>
                      <a:pt x="291649" y="561182"/>
                    </a:lnTo>
                    <a:lnTo>
                      <a:pt x="0" y="561182"/>
                    </a:lnTo>
                    <a:lnTo>
                      <a:pt x="0" y="249200"/>
                    </a:lnTo>
                    <a:lnTo>
                      <a:pt x="24701" y="256868"/>
                    </a:lnTo>
                    <a:cubicBezTo>
                      <a:pt x="40952" y="260194"/>
                      <a:pt x="57777" y="261940"/>
                      <a:pt x="75011" y="261940"/>
                    </a:cubicBezTo>
                    <a:cubicBezTo>
                      <a:pt x="212881" y="261940"/>
                      <a:pt x="324646" y="150175"/>
                      <a:pt x="324646" y="12305"/>
                    </a:cubicBezTo>
                    <a:lnTo>
                      <a:pt x="32340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líḋe">
                <a:extLst>
                  <a:ext uri="{FF2B5EF4-FFF2-40B4-BE49-F238E27FC236}">
                    <a16:creationId xmlns:a16="http://schemas.microsoft.com/office/drawing/2014/main" id="{56BC48AD-5BC8-4033-A5A6-21CDE752CB32}"/>
                  </a:ext>
                </a:extLst>
              </p:cNvPr>
              <p:cNvSpPr/>
              <p:nvPr/>
            </p:nvSpPr>
            <p:spPr>
              <a:xfrm flipH="1">
                <a:off x="4781475" y="2984419"/>
                <a:ext cx="262829" cy="272864"/>
              </a:xfrm>
              <a:custGeom>
                <a:avLst/>
                <a:gdLst>
                  <a:gd name="connsiteX0" fmla="*/ 323406 w 540544"/>
                  <a:gd name="connsiteY0" fmla="*/ 0 h 561182"/>
                  <a:gd name="connsiteX1" fmla="*/ 540544 w 540544"/>
                  <a:gd name="connsiteY1" fmla="*/ 0 h 561182"/>
                  <a:gd name="connsiteX2" fmla="*/ 540544 w 540544"/>
                  <a:gd name="connsiteY2" fmla="*/ 239285 h 561182"/>
                  <a:gd name="connsiteX3" fmla="*/ 529037 w 540544"/>
                  <a:gd name="connsiteY3" fmla="*/ 238125 h 561182"/>
                  <a:gd name="connsiteX4" fmla="*/ 279402 w 540544"/>
                  <a:gd name="connsiteY4" fmla="*/ 487760 h 561182"/>
                  <a:gd name="connsiteX5" fmla="*/ 284474 w 540544"/>
                  <a:gd name="connsiteY5" fmla="*/ 538070 h 561182"/>
                  <a:gd name="connsiteX6" fmla="*/ 291649 w 540544"/>
                  <a:gd name="connsiteY6" fmla="*/ 561182 h 561182"/>
                  <a:gd name="connsiteX7" fmla="*/ 0 w 540544"/>
                  <a:gd name="connsiteY7" fmla="*/ 561182 h 561182"/>
                  <a:gd name="connsiteX8" fmla="*/ 0 w 540544"/>
                  <a:gd name="connsiteY8" fmla="*/ 249200 h 561182"/>
                  <a:gd name="connsiteX9" fmla="*/ 24701 w 540544"/>
                  <a:gd name="connsiteY9" fmla="*/ 256868 h 561182"/>
                  <a:gd name="connsiteX10" fmla="*/ 75011 w 540544"/>
                  <a:gd name="connsiteY10" fmla="*/ 261940 h 561182"/>
                  <a:gd name="connsiteX11" fmla="*/ 324646 w 540544"/>
                  <a:gd name="connsiteY11" fmla="*/ 12305 h 561182"/>
                  <a:gd name="connsiteX12" fmla="*/ 323406 w 540544"/>
                  <a:gd name="connsiteY12" fmla="*/ 0 h 56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0544" h="561182">
                    <a:moveTo>
                      <a:pt x="323406" y="0"/>
                    </a:moveTo>
                    <a:lnTo>
                      <a:pt x="540544" y="0"/>
                    </a:lnTo>
                    <a:lnTo>
                      <a:pt x="540544" y="239285"/>
                    </a:lnTo>
                    <a:lnTo>
                      <a:pt x="529037" y="238125"/>
                    </a:lnTo>
                    <a:cubicBezTo>
                      <a:pt x="391167" y="238125"/>
                      <a:pt x="279402" y="349890"/>
                      <a:pt x="279402" y="487760"/>
                    </a:cubicBezTo>
                    <a:cubicBezTo>
                      <a:pt x="279402" y="504994"/>
                      <a:pt x="281149" y="521820"/>
                      <a:pt x="284474" y="538070"/>
                    </a:cubicBezTo>
                    <a:lnTo>
                      <a:pt x="291649" y="561182"/>
                    </a:lnTo>
                    <a:lnTo>
                      <a:pt x="0" y="561182"/>
                    </a:lnTo>
                    <a:lnTo>
                      <a:pt x="0" y="249200"/>
                    </a:lnTo>
                    <a:lnTo>
                      <a:pt x="24701" y="256868"/>
                    </a:lnTo>
                    <a:cubicBezTo>
                      <a:pt x="40952" y="260194"/>
                      <a:pt x="57777" y="261940"/>
                      <a:pt x="75011" y="261940"/>
                    </a:cubicBezTo>
                    <a:cubicBezTo>
                      <a:pt x="212881" y="261940"/>
                      <a:pt x="324646" y="150175"/>
                      <a:pt x="324646" y="12305"/>
                    </a:cubicBezTo>
                    <a:lnTo>
                      <a:pt x="32340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slïde" title="WSpneox6o6">
              <a:extLst>
                <a:ext uri="{FF2B5EF4-FFF2-40B4-BE49-F238E27FC236}">
                  <a16:creationId xmlns:a16="http://schemas.microsoft.com/office/drawing/2014/main" id="{1712A1B6-5C0D-4749-B374-5765C6674108}"/>
                </a:ext>
              </a:extLst>
            </p:cNvPr>
            <p:cNvSpPr/>
            <p:nvPr/>
          </p:nvSpPr>
          <p:spPr bwMode="auto">
            <a:xfrm>
              <a:off x="11203900" y="1976567"/>
              <a:ext cx="315000" cy="361102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801EAFE-DE62-4662-AA3B-383C1B89DF53}"/>
                </a:ext>
              </a:extLst>
            </p:cNvPr>
            <p:cNvCxnSpPr/>
            <p:nvPr/>
          </p:nvCxnSpPr>
          <p:spPr>
            <a:xfrm>
              <a:off x="7896000" y="2328931"/>
              <a:ext cx="362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7C2B703-05DE-4E8E-99B4-FFC54D5C43CD}"/>
                </a:ext>
              </a:extLst>
            </p:cNvPr>
            <p:cNvCxnSpPr/>
            <p:nvPr/>
          </p:nvCxnSpPr>
          <p:spPr>
            <a:xfrm flipH="1">
              <a:off x="669925" y="3104431"/>
              <a:ext cx="3626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00974C9-0D87-4452-B2F0-6F23F76B7F78}"/>
                </a:ext>
              </a:extLst>
            </p:cNvPr>
            <p:cNvCxnSpPr/>
            <p:nvPr/>
          </p:nvCxnSpPr>
          <p:spPr>
            <a:xfrm>
              <a:off x="6331458" y="5442906"/>
              <a:ext cx="518903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îsliḋé">
              <a:extLst>
                <a:ext uri="{FF2B5EF4-FFF2-40B4-BE49-F238E27FC236}">
                  <a16:creationId xmlns:a16="http://schemas.microsoft.com/office/drawing/2014/main" id="{9F7D0142-9DBD-423B-9594-9D1AC0E42395}"/>
                </a:ext>
              </a:extLst>
            </p:cNvPr>
            <p:cNvSpPr txBox="1"/>
            <p:nvPr/>
          </p:nvSpPr>
          <p:spPr>
            <a:xfrm>
              <a:off x="7817948" y="1936419"/>
              <a:ext cx="370253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12" name="î$ḻïḑê">
              <a:extLst>
                <a:ext uri="{FF2B5EF4-FFF2-40B4-BE49-F238E27FC236}">
                  <a16:creationId xmlns:a16="http://schemas.microsoft.com/office/drawing/2014/main" id="{1D8A0C2D-E389-4C64-9B8C-19527C601FD6}"/>
                </a:ext>
              </a:extLst>
            </p:cNvPr>
            <p:cNvSpPr txBox="1"/>
            <p:nvPr/>
          </p:nvSpPr>
          <p:spPr>
            <a:xfrm>
              <a:off x="7817948" y="2328931"/>
              <a:ext cx="3702539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13" name="ïśḻiďê">
              <a:extLst>
                <a:ext uri="{FF2B5EF4-FFF2-40B4-BE49-F238E27FC236}">
                  <a16:creationId xmlns:a16="http://schemas.microsoft.com/office/drawing/2014/main" id="{BC083AA5-50C3-4FB1-B85D-0BD76B05F55C}"/>
                </a:ext>
              </a:extLst>
            </p:cNvPr>
            <p:cNvSpPr txBox="1"/>
            <p:nvPr/>
          </p:nvSpPr>
          <p:spPr>
            <a:xfrm>
              <a:off x="6331458" y="5050394"/>
              <a:ext cx="518903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14" name="ïṩľîďê">
              <a:extLst>
                <a:ext uri="{FF2B5EF4-FFF2-40B4-BE49-F238E27FC236}">
                  <a16:creationId xmlns:a16="http://schemas.microsoft.com/office/drawing/2014/main" id="{89E2026A-EA61-45C6-ABA0-44FFE83178E3}"/>
                </a:ext>
              </a:extLst>
            </p:cNvPr>
            <p:cNvSpPr txBox="1"/>
            <p:nvPr/>
          </p:nvSpPr>
          <p:spPr>
            <a:xfrm>
              <a:off x="6331458" y="5442906"/>
              <a:ext cx="518903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15" name="iṧlïďe">
              <a:extLst>
                <a:ext uri="{FF2B5EF4-FFF2-40B4-BE49-F238E27FC236}">
                  <a16:creationId xmlns:a16="http://schemas.microsoft.com/office/drawing/2014/main" id="{D69C3092-337B-4A5B-8C88-61C4DF1082F0}"/>
                </a:ext>
              </a:extLst>
            </p:cNvPr>
            <p:cNvSpPr txBox="1"/>
            <p:nvPr/>
          </p:nvSpPr>
          <p:spPr>
            <a:xfrm>
              <a:off x="671513" y="2711919"/>
              <a:ext cx="3624487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16" name="iśľide">
              <a:extLst>
                <a:ext uri="{FF2B5EF4-FFF2-40B4-BE49-F238E27FC236}">
                  <a16:creationId xmlns:a16="http://schemas.microsoft.com/office/drawing/2014/main" id="{CCF292D9-0002-45E7-8859-83C8E0007ADD}"/>
                </a:ext>
              </a:extLst>
            </p:cNvPr>
            <p:cNvSpPr txBox="1"/>
            <p:nvPr/>
          </p:nvSpPr>
          <p:spPr>
            <a:xfrm>
              <a:off x="671513" y="3104431"/>
              <a:ext cx="3624487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..</a:t>
              </a:r>
            </a:p>
          </p:txBody>
        </p:sp>
        <p:sp>
          <p:nvSpPr>
            <p:cNvPr id="17" name="iṡḷíḑè" title="WSpneox6o6">
              <a:extLst>
                <a:ext uri="{FF2B5EF4-FFF2-40B4-BE49-F238E27FC236}">
                  <a16:creationId xmlns:a16="http://schemas.microsoft.com/office/drawing/2014/main" id="{3B94DA79-D4FC-4264-812C-AEDDD320009E}"/>
                </a:ext>
              </a:extLst>
            </p:cNvPr>
            <p:cNvSpPr/>
            <p:nvPr/>
          </p:nvSpPr>
          <p:spPr bwMode="auto">
            <a:xfrm>
              <a:off x="11203900" y="5081803"/>
              <a:ext cx="315000" cy="361102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ľíḑê" title="WSpneox6o6">
              <a:extLst>
                <a:ext uri="{FF2B5EF4-FFF2-40B4-BE49-F238E27FC236}">
                  <a16:creationId xmlns:a16="http://schemas.microsoft.com/office/drawing/2014/main" id="{A79FA092-B162-419B-BE70-88AA0F8948F3}"/>
                </a:ext>
              </a:extLst>
            </p:cNvPr>
            <p:cNvSpPr/>
            <p:nvPr/>
          </p:nvSpPr>
          <p:spPr bwMode="auto">
            <a:xfrm>
              <a:off x="3981000" y="2730210"/>
              <a:ext cx="315000" cy="361102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024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Section Header Here</a:t>
            </a:r>
            <a:endParaRPr lang="zh-CN" altLang="en-US" b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Supporting text here.</a:t>
            </a:r>
          </a:p>
          <a:p>
            <a:pPr lvl="0">
              <a:lnSpc>
                <a:spcPct val="100000"/>
              </a:lnSpc>
            </a:pPr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A881DB-746E-4791-844F-4DD8CE78E3BD}"/>
              </a:ext>
            </a:extLst>
          </p:cNvPr>
          <p:cNvCxnSpPr>
            <a:cxnSpLocks/>
          </p:cNvCxnSpPr>
          <p:nvPr/>
        </p:nvCxnSpPr>
        <p:spPr>
          <a:xfrm>
            <a:off x="2469061" y="2971506"/>
            <a:ext cx="76764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D0EA120-4B32-47CA-B316-0C1DC3570CE4}"/>
              </a:ext>
            </a:extLst>
          </p:cNvPr>
          <p:cNvSpPr txBox="1"/>
          <p:nvPr/>
        </p:nvSpPr>
        <p:spPr>
          <a:xfrm>
            <a:off x="5666620" y="1540916"/>
            <a:ext cx="858760" cy="9237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68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9CACB-FC68-494F-8FCF-107F65CF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437851-973E-4F57-B4CB-C3C1F028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5" name="3f13f3ba-165c-4565-9dd0-653297e273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87AA308-C929-4FDA-AE41-D8628E66D80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4675" y="1130300"/>
            <a:ext cx="10475813" cy="5003800"/>
            <a:chOff x="1044675" y="1130300"/>
            <a:chExt cx="10475813" cy="5003800"/>
          </a:xfrm>
        </p:grpSpPr>
        <p:grpSp>
          <p:nvGrpSpPr>
            <p:cNvPr id="6" name="iṥlíḑè">
              <a:extLst>
                <a:ext uri="{FF2B5EF4-FFF2-40B4-BE49-F238E27FC236}">
                  <a16:creationId xmlns:a16="http://schemas.microsoft.com/office/drawing/2014/main" id="{CB2154AA-4D6B-4F43-A9AC-BC1024FB884A}"/>
                </a:ext>
              </a:extLst>
            </p:cNvPr>
            <p:cNvGrpSpPr/>
            <p:nvPr/>
          </p:nvGrpSpPr>
          <p:grpSpPr>
            <a:xfrm>
              <a:off x="5923269" y="1173129"/>
              <a:ext cx="1026882" cy="1017939"/>
              <a:chOff x="4983141" y="1391848"/>
              <a:chExt cx="696134" cy="690072"/>
            </a:xfrm>
          </p:grpSpPr>
          <p:sp>
            <p:nvSpPr>
              <p:cNvPr id="135" name="îşlîḑé">
                <a:extLst>
                  <a:ext uri="{FF2B5EF4-FFF2-40B4-BE49-F238E27FC236}">
                    <a16:creationId xmlns:a16="http://schemas.microsoft.com/office/drawing/2014/main" id="{3EDA62D8-50FA-43DA-8D41-63D88BA4B9DA}"/>
                  </a:ext>
                </a:extLst>
              </p:cNvPr>
              <p:cNvSpPr/>
              <p:nvPr/>
            </p:nvSpPr>
            <p:spPr bwMode="auto">
              <a:xfrm>
                <a:off x="4983141" y="1391848"/>
                <a:ext cx="696134" cy="6900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iṩḷíḍé">
                <a:extLst>
                  <a:ext uri="{FF2B5EF4-FFF2-40B4-BE49-F238E27FC236}">
                    <a16:creationId xmlns:a16="http://schemas.microsoft.com/office/drawing/2014/main" id="{E1FB740C-981C-4385-9C6A-924DCADDB024}"/>
                  </a:ext>
                </a:extLst>
              </p:cNvPr>
              <p:cNvSpPr/>
              <p:nvPr/>
            </p:nvSpPr>
            <p:spPr>
              <a:xfrm>
                <a:off x="5148066" y="1559588"/>
                <a:ext cx="368202" cy="354594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îS1îďe">
              <a:extLst>
                <a:ext uri="{FF2B5EF4-FFF2-40B4-BE49-F238E27FC236}">
                  <a16:creationId xmlns:a16="http://schemas.microsoft.com/office/drawing/2014/main" id="{6AD913AA-A812-4B00-A6F1-C3BC28BA695D}"/>
                </a:ext>
              </a:extLst>
            </p:cNvPr>
            <p:cNvGrpSpPr/>
            <p:nvPr/>
          </p:nvGrpSpPr>
          <p:grpSpPr>
            <a:xfrm>
              <a:off x="7055390" y="1130300"/>
              <a:ext cx="4465098" cy="1104901"/>
              <a:chOff x="673099" y="1173257"/>
              <a:chExt cx="4061935" cy="1104901"/>
            </a:xfrm>
          </p:grpSpPr>
          <p:sp>
            <p:nvSpPr>
              <p:cNvPr id="133" name="íslïḍé">
                <a:extLst>
                  <a:ext uri="{FF2B5EF4-FFF2-40B4-BE49-F238E27FC236}">
                    <a16:creationId xmlns:a16="http://schemas.microsoft.com/office/drawing/2014/main" id="{244FE52F-3CB1-4067-9A17-63FDA1737E75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34" name="i$1ïḑé">
                <a:extLst>
                  <a:ext uri="{FF2B5EF4-FFF2-40B4-BE49-F238E27FC236}">
                    <a16:creationId xmlns:a16="http://schemas.microsoft.com/office/drawing/2014/main" id="{80A02FDD-5D59-49A0-9AC5-90AC43F5D837}"/>
                  </a:ext>
                </a:extLst>
              </p:cNvPr>
              <p:cNvSpPr/>
              <p:nvPr/>
            </p:nvSpPr>
            <p:spPr bwMode="auto">
              <a:xfrm>
                <a:off x="673099" y="1615064"/>
                <a:ext cx="4061935" cy="663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8" name="iṧľíḍe">
              <a:extLst>
                <a:ext uri="{FF2B5EF4-FFF2-40B4-BE49-F238E27FC236}">
                  <a16:creationId xmlns:a16="http://schemas.microsoft.com/office/drawing/2014/main" id="{ACD03241-5F84-48EE-8743-C87509F6D21C}"/>
                </a:ext>
              </a:extLst>
            </p:cNvPr>
            <p:cNvGrpSpPr/>
            <p:nvPr/>
          </p:nvGrpSpPr>
          <p:grpSpPr>
            <a:xfrm>
              <a:off x="5923269" y="2450938"/>
              <a:ext cx="1026882" cy="1017939"/>
              <a:chOff x="4983141" y="1391848"/>
              <a:chExt cx="696134" cy="690072"/>
            </a:xfrm>
          </p:grpSpPr>
          <p:sp>
            <p:nvSpPr>
              <p:cNvPr id="131" name="íślïḋè">
                <a:extLst>
                  <a:ext uri="{FF2B5EF4-FFF2-40B4-BE49-F238E27FC236}">
                    <a16:creationId xmlns:a16="http://schemas.microsoft.com/office/drawing/2014/main" id="{57B93CC5-E062-4E34-933E-3A8ADB0BF622}"/>
                  </a:ext>
                </a:extLst>
              </p:cNvPr>
              <p:cNvSpPr/>
              <p:nvPr/>
            </p:nvSpPr>
            <p:spPr bwMode="auto">
              <a:xfrm>
                <a:off x="4983141" y="1391848"/>
                <a:ext cx="696134" cy="69007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iŝľide">
                <a:extLst>
                  <a:ext uri="{FF2B5EF4-FFF2-40B4-BE49-F238E27FC236}">
                    <a16:creationId xmlns:a16="http://schemas.microsoft.com/office/drawing/2014/main" id="{5851FAAB-2356-4E9A-9C06-796E1F1AF896}"/>
                  </a:ext>
                </a:extLst>
              </p:cNvPr>
              <p:cNvSpPr/>
              <p:nvPr/>
            </p:nvSpPr>
            <p:spPr>
              <a:xfrm>
                <a:off x="5148066" y="1559588"/>
                <a:ext cx="368202" cy="354594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iS1îdê">
              <a:extLst>
                <a:ext uri="{FF2B5EF4-FFF2-40B4-BE49-F238E27FC236}">
                  <a16:creationId xmlns:a16="http://schemas.microsoft.com/office/drawing/2014/main" id="{A0576E1F-E446-4A04-9FF8-D7A92D25705E}"/>
                </a:ext>
              </a:extLst>
            </p:cNvPr>
            <p:cNvGrpSpPr/>
            <p:nvPr/>
          </p:nvGrpSpPr>
          <p:grpSpPr>
            <a:xfrm>
              <a:off x="7055390" y="2408109"/>
              <a:ext cx="4465098" cy="1104901"/>
              <a:chOff x="673099" y="1173257"/>
              <a:chExt cx="4061935" cy="1104901"/>
            </a:xfrm>
          </p:grpSpPr>
          <p:sp>
            <p:nvSpPr>
              <p:cNvPr id="129" name="isľîḓè">
                <a:extLst>
                  <a:ext uri="{FF2B5EF4-FFF2-40B4-BE49-F238E27FC236}">
                    <a16:creationId xmlns:a16="http://schemas.microsoft.com/office/drawing/2014/main" id="{5142E1A1-51CA-4A6E-B85C-E3FD9BD74B37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30" name="îṧlïḋê">
                <a:extLst>
                  <a:ext uri="{FF2B5EF4-FFF2-40B4-BE49-F238E27FC236}">
                    <a16:creationId xmlns:a16="http://schemas.microsoft.com/office/drawing/2014/main" id="{F0153415-05EF-4202-B5BB-ADAD845E7AFC}"/>
                  </a:ext>
                </a:extLst>
              </p:cNvPr>
              <p:cNvSpPr/>
              <p:nvPr/>
            </p:nvSpPr>
            <p:spPr bwMode="auto">
              <a:xfrm>
                <a:off x="673099" y="1615064"/>
                <a:ext cx="4061935" cy="663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10" name="ïSḻidè">
              <a:extLst>
                <a:ext uri="{FF2B5EF4-FFF2-40B4-BE49-F238E27FC236}">
                  <a16:creationId xmlns:a16="http://schemas.microsoft.com/office/drawing/2014/main" id="{5F965B1B-A939-4F05-AEB7-D5DFB3776BD7}"/>
                </a:ext>
              </a:extLst>
            </p:cNvPr>
            <p:cNvGrpSpPr/>
            <p:nvPr/>
          </p:nvGrpSpPr>
          <p:grpSpPr>
            <a:xfrm>
              <a:off x="5923269" y="3728747"/>
              <a:ext cx="1026882" cy="1017939"/>
              <a:chOff x="4983141" y="1391848"/>
              <a:chExt cx="696134" cy="690072"/>
            </a:xfrm>
          </p:grpSpPr>
          <p:sp>
            <p:nvSpPr>
              <p:cNvPr id="127" name="ïṣḷîdè">
                <a:extLst>
                  <a:ext uri="{FF2B5EF4-FFF2-40B4-BE49-F238E27FC236}">
                    <a16:creationId xmlns:a16="http://schemas.microsoft.com/office/drawing/2014/main" id="{1BAA649C-B376-4BC5-9D4F-38E357E76B17}"/>
                  </a:ext>
                </a:extLst>
              </p:cNvPr>
              <p:cNvSpPr/>
              <p:nvPr/>
            </p:nvSpPr>
            <p:spPr bwMode="auto">
              <a:xfrm>
                <a:off x="4983141" y="1391848"/>
                <a:ext cx="696134" cy="6900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iṧlîḋè">
                <a:extLst>
                  <a:ext uri="{FF2B5EF4-FFF2-40B4-BE49-F238E27FC236}">
                    <a16:creationId xmlns:a16="http://schemas.microsoft.com/office/drawing/2014/main" id="{CC8194F3-75DB-4E4F-8E7A-F52390E63C94}"/>
                  </a:ext>
                </a:extLst>
              </p:cNvPr>
              <p:cNvSpPr/>
              <p:nvPr/>
            </p:nvSpPr>
            <p:spPr>
              <a:xfrm>
                <a:off x="5148066" y="1559588"/>
                <a:ext cx="368202" cy="354594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íṣľîḑè">
              <a:extLst>
                <a:ext uri="{FF2B5EF4-FFF2-40B4-BE49-F238E27FC236}">
                  <a16:creationId xmlns:a16="http://schemas.microsoft.com/office/drawing/2014/main" id="{91BF5CCD-45EF-45D1-99A6-31F5124F5DF5}"/>
                </a:ext>
              </a:extLst>
            </p:cNvPr>
            <p:cNvGrpSpPr/>
            <p:nvPr/>
          </p:nvGrpSpPr>
          <p:grpSpPr>
            <a:xfrm>
              <a:off x="7055390" y="3685918"/>
              <a:ext cx="4465098" cy="1104901"/>
              <a:chOff x="673099" y="1173257"/>
              <a:chExt cx="4061935" cy="1104901"/>
            </a:xfrm>
          </p:grpSpPr>
          <p:sp>
            <p:nvSpPr>
              <p:cNvPr id="125" name="íṩlíḋê">
                <a:extLst>
                  <a:ext uri="{FF2B5EF4-FFF2-40B4-BE49-F238E27FC236}">
                    <a16:creationId xmlns:a16="http://schemas.microsoft.com/office/drawing/2014/main" id="{3FE9C359-575B-40EB-B3AC-3FCDA1DF76F9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26" name="i$1iḑè">
                <a:extLst>
                  <a:ext uri="{FF2B5EF4-FFF2-40B4-BE49-F238E27FC236}">
                    <a16:creationId xmlns:a16="http://schemas.microsoft.com/office/drawing/2014/main" id="{34B59EB2-CBE5-4C5E-8DAD-31CB98A87315}"/>
                  </a:ext>
                </a:extLst>
              </p:cNvPr>
              <p:cNvSpPr/>
              <p:nvPr/>
            </p:nvSpPr>
            <p:spPr bwMode="auto">
              <a:xfrm>
                <a:off x="673099" y="1615064"/>
                <a:ext cx="4061935" cy="663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8F1E66F-5573-409A-8FF8-F7553FC78C47}"/>
                </a:ext>
              </a:extLst>
            </p:cNvPr>
            <p:cNvCxnSpPr/>
            <p:nvPr/>
          </p:nvCxnSpPr>
          <p:spPr bwMode="auto">
            <a:xfrm>
              <a:off x="5923269" y="2300672"/>
              <a:ext cx="559563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44A2463-9848-4AA0-8EAF-FC0E26AF93C6}"/>
                </a:ext>
              </a:extLst>
            </p:cNvPr>
            <p:cNvCxnSpPr/>
            <p:nvPr/>
          </p:nvCxnSpPr>
          <p:spPr bwMode="auto">
            <a:xfrm>
              <a:off x="5923269" y="3578481"/>
              <a:ext cx="559563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90B93E2-DED0-4177-BD52-18CF2B20500B}"/>
                </a:ext>
              </a:extLst>
            </p:cNvPr>
            <p:cNvCxnSpPr/>
            <p:nvPr/>
          </p:nvCxnSpPr>
          <p:spPr bwMode="auto">
            <a:xfrm>
              <a:off x="5923269" y="4856290"/>
              <a:ext cx="559563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2AC8EBC-6D99-4ADF-84CA-967382F0403B}"/>
                </a:ext>
              </a:extLst>
            </p:cNvPr>
            <p:cNvCxnSpPr/>
            <p:nvPr/>
          </p:nvCxnSpPr>
          <p:spPr bwMode="auto">
            <a:xfrm>
              <a:off x="5923269" y="6134100"/>
              <a:ext cx="559563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ï$ḷîḑé">
              <a:extLst>
                <a:ext uri="{FF2B5EF4-FFF2-40B4-BE49-F238E27FC236}">
                  <a16:creationId xmlns:a16="http://schemas.microsoft.com/office/drawing/2014/main" id="{1DB501C7-E7B8-415B-9A01-445F9CBEF05B}"/>
                </a:ext>
              </a:extLst>
            </p:cNvPr>
            <p:cNvGrpSpPr/>
            <p:nvPr/>
          </p:nvGrpSpPr>
          <p:grpSpPr>
            <a:xfrm>
              <a:off x="5923269" y="5006557"/>
              <a:ext cx="1026882" cy="1017939"/>
              <a:chOff x="4983141" y="1391848"/>
              <a:chExt cx="696134" cy="690072"/>
            </a:xfrm>
          </p:grpSpPr>
          <p:sp>
            <p:nvSpPr>
              <p:cNvPr id="123" name="iṥľîḋê">
                <a:extLst>
                  <a:ext uri="{FF2B5EF4-FFF2-40B4-BE49-F238E27FC236}">
                    <a16:creationId xmlns:a16="http://schemas.microsoft.com/office/drawing/2014/main" id="{2375B995-78C0-4412-B1B6-C49FD9A4160F}"/>
                  </a:ext>
                </a:extLst>
              </p:cNvPr>
              <p:cNvSpPr/>
              <p:nvPr/>
            </p:nvSpPr>
            <p:spPr bwMode="auto">
              <a:xfrm>
                <a:off x="4983141" y="1391848"/>
                <a:ext cx="696134" cy="6900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íṥ1íḓé">
                <a:extLst>
                  <a:ext uri="{FF2B5EF4-FFF2-40B4-BE49-F238E27FC236}">
                    <a16:creationId xmlns:a16="http://schemas.microsoft.com/office/drawing/2014/main" id="{746211FC-FDA2-473E-AC9B-5984688FC697}"/>
                  </a:ext>
                </a:extLst>
              </p:cNvPr>
              <p:cNvSpPr/>
              <p:nvPr/>
            </p:nvSpPr>
            <p:spPr>
              <a:xfrm>
                <a:off x="5148066" y="1559588"/>
                <a:ext cx="368202" cy="354594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í$ļiḋê">
              <a:extLst>
                <a:ext uri="{FF2B5EF4-FFF2-40B4-BE49-F238E27FC236}">
                  <a16:creationId xmlns:a16="http://schemas.microsoft.com/office/drawing/2014/main" id="{43D6C129-8283-404B-94CF-502C01330FBB}"/>
                </a:ext>
              </a:extLst>
            </p:cNvPr>
            <p:cNvGrpSpPr/>
            <p:nvPr/>
          </p:nvGrpSpPr>
          <p:grpSpPr>
            <a:xfrm>
              <a:off x="7055390" y="4963728"/>
              <a:ext cx="4465098" cy="1104901"/>
              <a:chOff x="673099" y="1173257"/>
              <a:chExt cx="4061935" cy="1104901"/>
            </a:xfrm>
          </p:grpSpPr>
          <p:sp>
            <p:nvSpPr>
              <p:cNvPr id="121" name="îṡļïdè">
                <a:extLst>
                  <a:ext uri="{FF2B5EF4-FFF2-40B4-BE49-F238E27FC236}">
                    <a16:creationId xmlns:a16="http://schemas.microsoft.com/office/drawing/2014/main" id="{17E129EA-BBB1-4CA7-9E95-7B66D6861E4A}"/>
                  </a:ext>
                </a:extLst>
              </p:cNvPr>
              <p:cNvSpPr txBox="1"/>
              <p:nvPr/>
            </p:nvSpPr>
            <p:spPr bwMode="auto">
              <a:xfrm>
                <a:off x="673099" y="1173257"/>
                <a:ext cx="40619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  <p:sp>
            <p:nvSpPr>
              <p:cNvPr id="122" name="ïṣḻiḋè">
                <a:extLst>
                  <a:ext uri="{FF2B5EF4-FFF2-40B4-BE49-F238E27FC236}">
                    <a16:creationId xmlns:a16="http://schemas.microsoft.com/office/drawing/2014/main" id="{FF7FD6D7-46B2-4549-80B8-E1B1F4998C30}"/>
                  </a:ext>
                </a:extLst>
              </p:cNvPr>
              <p:cNvSpPr/>
              <p:nvPr/>
            </p:nvSpPr>
            <p:spPr bwMode="auto">
              <a:xfrm>
                <a:off x="673099" y="1615064"/>
                <a:ext cx="4061935" cy="663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  <a:p>
                <a:pPr marL="171450" marR="0" lvl="0" indent="-17145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……</a:t>
                </a:r>
              </a:p>
            </p:txBody>
          </p:sp>
        </p:grpSp>
        <p:grpSp>
          <p:nvGrpSpPr>
            <p:cNvPr id="18" name="íSļïḑ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CD06749-E1E2-4805-9676-09DB773644B9}"/>
                </a:ext>
              </a:extLst>
            </p:cNvPr>
            <p:cNvGrpSpPr/>
            <p:nvPr/>
          </p:nvGrpSpPr>
          <p:grpSpPr>
            <a:xfrm>
              <a:off x="1044675" y="1536702"/>
              <a:ext cx="3687752" cy="3694718"/>
              <a:chOff x="3379788" y="949326"/>
              <a:chExt cx="5046662" cy="5056186"/>
            </a:xfrm>
          </p:grpSpPr>
          <p:sp>
            <p:nvSpPr>
              <p:cNvPr id="19" name="ísļíḓê">
                <a:extLst>
                  <a:ext uri="{FF2B5EF4-FFF2-40B4-BE49-F238E27FC236}">
                    <a16:creationId xmlns:a16="http://schemas.microsoft.com/office/drawing/2014/main" id="{12320330-F11E-4776-9251-5F6BDE649620}"/>
                  </a:ext>
                </a:extLst>
              </p:cNvPr>
              <p:cNvSpPr/>
              <p:nvPr/>
            </p:nvSpPr>
            <p:spPr bwMode="auto">
              <a:xfrm>
                <a:off x="3810000" y="5751512"/>
                <a:ext cx="4213225" cy="254000"/>
              </a:xfrm>
              <a:custGeom>
                <a:avLst/>
                <a:gdLst>
                  <a:gd name="T0" fmla="*/ 1238 w 1276"/>
                  <a:gd name="T1" fmla="*/ 0 h 74"/>
                  <a:gd name="T2" fmla="*/ 38 w 1276"/>
                  <a:gd name="T3" fmla="*/ 0 h 74"/>
                  <a:gd name="T4" fmla="*/ 0 w 1276"/>
                  <a:gd name="T5" fmla="*/ 37 h 74"/>
                  <a:gd name="T6" fmla="*/ 38 w 1276"/>
                  <a:gd name="T7" fmla="*/ 74 h 74"/>
                  <a:gd name="T8" fmla="*/ 1238 w 1276"/>
                  <a:gd name="T9" fmla="*/ 74 h 74"/>
                  <a:gd name="T10" fmla="*/ 1276 w 1276"/>
                  <a:gd name="T11" fmla="*/ 37 h 74"/>
                  <a:gd name="T12" fmla="*/ 1238 w 1276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" h="74">
                    <a:moveTo>
                      <a:pt x="12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57"/>
                      <a:pt x="17" y="74"/>
                      <a:pt x="38" y="74"/>
                    </a:cubicBezTo>
                    <a:cubicBezTo>
                      <a:pt x="1238" y="74"/>
                      <a:pt x="1238" y="74"/>
                      <a:pt x="1238" y="74"/>
                    </a:cubicBezTo>
                    <a:cubicBezTo>
                      <a:pt x="1259" y="74"/>
                      <a:pt x="1276" y="57"/>
                      <a:pt x="1276" y="37"/>
                    </a:cubicBezTo>
                    <a:cubicBezTo>
                      <a:pt x="1276" y="16"/>
                      <a:pt x="1259" y="0"/>
                      <a:pt x="1238" y="0"/>
                    </a:cubicBezTo>
                  </a:path>
                </a:pathLst>
              </a:custGeom>
              <a:solidFill>
                <a:srgbClr val="212E57">
                  <a:alpha val="50000"/>
                </a:srgb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ïšḻíḑé">
                <a:extLst>
                  <a:ext uri="{FF2B5EF4-FFF2-40B4-BE49-F238E27FC236}">
                    <a16:creationId xmlns:a16="http://schemas.microsoft.com/office/drawing/2014/main" id="{0F73FB8F-585A-4D4C-88FA-2CFE2C899C87}"/>
                  </a:ext>
                </a:extLst>
              </p:cNvPr>
              <p:cNvSpPr/>
              <p:nvPr/>
            </p:nvSpPr>
            <p:spPr bwMode="auto">
              <a:xfrm>
                <a:off x="3670300" y="1431926"/>
                <a:ext cx="4468812" cy="4460875"/>
              </a:xfrm>
              <a:custGeom>
                <a:avLst/>
                <a:gdLst>
                  <a:gd name="T0" fmla="*/ 1350 w 1354"/>
                  <a:gd name="T1" fmla="*/ 677 h 1354"/>
                  <a:gd name="T2" fmla="*/ 1346 w 1354"/>
                  <a:gd name="T3" fmla="*/ 677 h 1354"/>
                  <a:gd name="T4" fmla="*/ 1150 w 1354"/>
                  <a:gd name="T5" fmla="*/ 1150 h 1354"/>
                  <a:gd name="T6" fmla="*/ 677 w 1354"/>
                  <a:gd name="T7" fmla="*/ 1346 h 1354"/>
                  <a:gd name="T8" fmla="*/ 204 w 1354"/>
                  <a:gd name="T9" fmla="*/ 1150 h 1354"/>
                  <a:gd name="T10" fmla="*/ 8 w 1354"/>
                  <a:gd name="T11" fmla="*/ 677 h 1354"/>
                  <a:gd name="T12" fmla="*/ 204 w 1354"/>
                  <a:gd name="T13" fmla="*/ 204 h 1354"/>
                  <a:gd name="T14" fmla="*/ 677 w 1354"/>
                  <a:gd name="T15" fmla="*/ 8 h 1354"/>
                  <a:gd name="T16" fmla="*/ 1150 w 1354"/>
                  <a:gd name="T17" fmla="*/ 204 h 1354"/>
                  <a:gd name="T18" fmla="*/ 1346 w 1354"/>
                  <a:gd name="T19" fmla="*/ 677 h 1354"/>
                  <a:gd name="T20" fmla="*/ 1350 w 1354"/>
                  <a:gd name="T21" fmla="*/ 677 h 1354"/>
                  <a:gd name="T22" fmla="*/ 1354 w 1354"/>
                  <a:gd name="T23" fmla="*/ 677 h 1354"/>
                  <a:gd name="T24" fmla="*/ 677 w 1354"/>
                  <a:gd name="T25" fmla="*/ 0 h 1354"/>
                  <a:gd name="T26" fmla="*/ 0 w 1354"/>
                  <a:gd name="T27" fmla="*/ 677 h 1354"/>
                  <a:gd name="T28" fmla="*/ 677 w 1354"/>
                  <a:gd name="T29" fmla="*/ 1354 h 1354"/>
                  <a:gd name="T30" fmla="*/ 1354 w 1354"/>
                  <a:gd name="T31" fmla="*/ 677 h 1354"/>
                  <a:gd name="T32" fmla="*/ 1350 w 1354"/>
                  <a:gd name="T33" fmla="*/ 67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4" h="1354">
                    <a:moveTo>
                      <a:pt x="1350" y="677"/>
                    </a:moveTo>
                    <a:cubicBezTo>
                      <a:pt x="1346" y="677"/>
                      <a:pt x="1346" y="677"/>
                      <a:pt x="1346" y="677"/>
                    </a:cubicBezTo>
                    <a:cubicBezTo>
                      <a:pt x="1346" y="862"/>
                      <a:pt x="1271" y="1029"/>
                      <a:pt x="1150" y="1150"/>
                    </a:cubicBezTo>
                    <a:cubicBezTo>
                      <a:pt x="1029" y="1271"/>
                      <a:pt x="861" y="1346"/>
                      <a:pt x="677" y="1346"/>
                    </a:cubicBezTo>
                    <a:cubicBezTo>
                      <a:pt x="492" y="1346"/>
                      <a:pt x="325" y="1271"/>
                      <a:pt x="204" y="1150"/>
                    </a:cubicBezTo>
                    <a:cubicBezTo>
                      <a:pt x="83" y="1029"/>
                      <a:pt x="8" y="862"/>
                      <a:pt x="8" y="677"/>
                    </a:cubicBezTo>
                    <a:cubicBezTo>
                      <a:pt x="8" y="492"/>
                      <a:pt x="83" y="325"/>
                      <a:pt x="204" y="204"/>
                    </a:cubicBezTo>
                    <a:cubicBezTo>
                      <a:pt x="325" y="83"/>
                      <a:pt x="492" y="8"/>
                      <a:pt x="677" y="8"/>
                    </a:cubicBezTo>
                    <a:cubicBezTo>
                      <a:pt x="861" y="8"/>
                      <a:pt x="1029" y="83"/>
                      <a:pt x="1150" y="204"/>
                    </a:cubicBezTo>
                    <a:cubicBezTo>
                      <a:pt x="1271" y="325"/>
                      <a:pt x="1346" y="492"/>
                      <a:pt x="1346" y="677"/>
                    </a:cubicBezTo>
                    <a:cubicBezTo>
                      <a:pt x="1350" y="677"/>
                      <a:pt x="1350" y="677"/>
                      <a:pt x="1350" y="677"/>
                    </a:cubicBezTo>
                    <a:cubicBezTo>
                      <a:pt x="1354" y="677"/>
                      <a:pt x="1354" y="677"/>
                      <a:pt x="1354" y="677"/>
                    </a:cubicBezTo>
                    <a:cubicBezTo>
                      <a:pt x="1354" y="303"/>
                      <a:pt x="1051" y="0"/>
                      <a:pt x="677" y="0"/>
                    </a:cubicBezTo>
                    <a:cubicBezTo>
                      <a:pt x="303" y="0"/>
                      <a:pt x="0" y="303"/>
                      <a:pt x="0" y="677"/>
                    </a:cubicBezTo>
                    <a:cubicBezTo>
                      <a:pt x="0" y="1051"/>
                      <a:pt x="303" y="1354"/>
                      <a:pt x="677" y="1354"/>
                    </a:cubicBezTo>
                    <a:cubicBezTo>
                      <a:pt x="1051" y="1354"/>
                      <a:pt x="1354" y="1051"/>
                      <a:pt x="1354" y="677"/>
                    </a:cubicBezTo>
                    <a:cubicBezTo>
                      <a:pt x="1350" y="677"/>
                      <a:pt x="1350" y="677"/>
                      <a:pt x="1350" y="677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iṡļídé">
                <a:extLst>
                  <a:ext uri="{FF2B5EF4-FFF2-40B4-BE49-F238E27FC236}">
                    <a16:creationId xmlns:a16="http://schemas.microsoft.com/office/drawing/2014/main" id="{FDB1EDEB-17FC-45D6-8F42-C0E35BF692BF}"/>
                  </a:ext>
                </a:extLst>
              </p:cNvPr>
              <p:cNvSpPr/>
              <p:nvPr/>
            </p:nvSpPr>
            <p:spPr bwMode="auto">
              <a:xfrm>
                <a:off x="4294188" y="2054226"/>
                <a:ext cx="3221037" cy="3216275"/>
              </a:xfrm>
              <a:custGeom>
                <a:avLst/>
                <a:gdLst>
                  <a:gd name="T0" fmla="*/ 972 w 976"/>
                  <a:gd name="T1" fmla="*/ 488 h 976"/>
                  <a:gd name="T2" fmla="*/ 968 w 976"/>
                  <a:gd name="T3" fmla="*/ 488 h 976"/>
                  <a:gd name="T4" fmla="*/ 827 w 976"/>
                  <a:gd name="T5" fmla="*/ 828 h 976"/>
                  <a:gd name="T6" fmla="*/ 488 w 976"/>
                  <a:gd name="T7" fmla="*/ 968 h 976"/>
                  <a:gd name="T8" fmla="*/ 148 w 976"/>
                  <a:gd name="T9" fmla="*/ 828 h 976"/>
                  <a:gd name="T10" fmla="*/ 8 w 976"/>
                  <a:gd name="T11" fmla="*/ 488 h 976"/>
                  <a:gd name="T12" fmla="*/ 148 w 976"/>
                  <a:gd name="T13" fmla="*/ 148 h 976"/>
                  <a:gd name="T14" fmla="*/ 488 w 976"/>
                  <a:gd name="T15" fmla="*/ 8 h 976"/>
                  <a:gd name="T16" fmla="*/ 827 w 976"/>
                  <a:gd name="T17" fmla="*/ 148 h 976"/>
                  <a:gd name="T18" fmla="*/ 968 w 976"/>
                  <a:gd name="T19" fmla="*/ 488 h 976"/>
                  <a:gd name="T20" fmla="*/ 972 w 976"/>
                  <a:gd name="T21" fmla="*/ 488 h 976"/>
                  <a:gd name="T22" fmla="*/ 976 w 976"/>
                  <a:gd name="T23" fmla="*/ 488 h 976"/>
                  <a:gd name="T24" fmla="*/ 488 w 976"/>
                  <a:gd name="T25" fmla="*/ 0 h 976"/>
                  <a:gd name="T26" fmla="*/ 0 w 976"/>
                  <a:gd name="T27" fmla="*/ 488 h 976"/>
                  <a:gd name="T28" fmla="*/ 488 w 976"/>
                  <a:gd name="T29" fmla="*/ 976 h 976"/>
                  <a:gd name="T30" fmla="*/ 976 w 976"/>
                  <a:gd name="T31" fmla="*/ 488 h 976"/>
                  <a:gd name="T32" fmla="*/ 972 w 976"/>
                  <a:gd name="T33" fmla="*/ 488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6" h="976">
                    <a:moveTo>
                      <a:pt x="972" y="488"/>
                    </a:moveTo>
                    <a:cubicBezTo>
                      <a:pt x="968" y="488"/>
                      <a:pt x="968" y="488"/>
                      <a:pt x="968" y="488"/>
                    </a:cubicBezTo>
                    <a:cubicBezTo>
                      <a:pt x="968" y="621"/>
                      <a:pt x="914" y="741"/>
                      <a:pt x="827" y="828"/>
                    </a:cubicBezTo>
                    <a:cubicBezTo>
                      <a:pt x="740" y="915"/>
                      <a:pt x="620" y="968"/>
                      <a:pt x="488" y="968"/>
                    </a:cubicBezTo>
                    <a:cubicBezTo>
                      <a:pt x="355" y="968"/>
                      <a:pt x="235" y="915"/>
                      <a:pt x="148" y="828"/>
                    </a:cubicBezTo>
                    <a:cubicBezTo>
                      <a:pt x="61" y="741"/>
                      <a:pt x="8" y="621"/>
                      <a:pt x="8" y="488"/>
                    </a:cubicBezTo>
                    <a:cubicBezTo>
                      <a:pt x="8" y="355"/>
                      <a:pt x="61" y="235"/>
                      <a:pt x="148" y="148"/>
                    </a:cubicBezTo>
                    <a:cubicBezTo>
                      <a:pt x="235" y="62"/>
                      <a:pt x="355" y="8"/>
                      <a:pt x="488" y="8"/>
                    </a:cubicBezTo>
                    <a:cubicBezTo>
                      <a:pt x="620" y="8"/>
                      <a:pt x="740" y="62"/>
                      <a:pt x="827" y="148"/>
                    </a:cubicBezTo>
                    <a:cubicBezTo>
                      <a:pt x="914" y="235"/>
                      <a:pt x="968" y="355"/>
                      <a:pt x="968" y="488"/>
                    </a:cubicBezTo>
                    <a:cubicBezTo>
                      <a:pt x="972" y="488"/>
                      <a:pt x="972" y="488"/>
                      <a:pt x="972" y="488"/>
                    </a:cubicBezTo>
                    <a:cubicBezTo>
                      <a:pt x="976" y="488"/>
                      <a:pt x="976" y="488"/>
                      <a:pt x="976" y="488"/>
                    </a:cubicBezTo>
                    <a:cubicBezTo>
                      <a:pt x="976" y="218"/>
                      <a:pt x="757" y="0"/>
                      <a:pt x="488" y="0"/>
                    </a:cubicBezTo>
                    <a:cubicBezTo>
                      <a:pt x="218" y="0"/>
                      <a:pt x="0" y="218"/>
                      <a:pt x="0" y="488"/>
                    </a:cubicBezTo>
                    <a:cubicBezTo>
                      <a:pt x="0" y="758"/>
                      <a:pt x="218" y="976"/>
                      <a:pt x="488" y="976"/>
                    </a:cubicBezTo>
                    <a:cubicBezTo>
                      <a:pt x="757" y="976"/>
                      <a:pt x="976" y="758"/>
                      <a:pt x="976" y="488"/>
                    </a:cubicBezTo>
                    <a:cubicBezTo>
                      <a:pt x="972" y="488"/>
                      <a:pt x="972" y="488"/>
                      <a:pt x="972" y="488"/>
                    </a:cubicBezTo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išļíďê">
                <a:extLst>
                  <a:ext uri="{FF2B5EF4-FFF2-40B4-BE49-F238E27FC236}">
                    <a16:creationId xmlns:a16="http://schemas.microsoft.com/office/drawing/2014/main" id="{B96CD741-2801-4F20-BF7F-9A4BC187A02B}"/>
                  </a:ext>
                </a:extLst>
              </p:cNvPr>
              <p:cNvSpPr/>
              <p:nvPr/>
            </p:nvSpPr>
            <p:spPr bwMode="auto">
              <a:xfrm>
                <a:off x="5181600" y="5773738"/>
                <a:ext cx="1443037" cy="119063"/>
              </a:xfrm>
              <a:custGeom>
                <a:avLst/>
                <a:gdLst>
                  <a:gd name="T0" fmla="*/ 437 w 437"/>
                  <a:gd name="T1" fmla="*/ 0 h 36"/>
                  <a:gd name="T2" fmla="*/ 411 w 437"/>
                  <a:gd name="T3" fmla="*/ 0 h 36"/>
                  <a:gd name="T4" fmla="*/ 219 w 437"/>
                  <a:gd name="T5" fmla="*/ 28 h 36"/>
                  <a:gd name="T6" fmla="*/ 26 w 437"/>
                  <a:gd name="T7" fmla="*/ 0 h 36"/>
                  <a:gd name="T8" fmla="*/ 0 w 437"/>
                  <a:gd name="T9" fmla="*/ 0 h 36"/>
                  <a:gd name="T10" fmla="*/ 219 w 437"/>
                  <a:gd name="T11" fmla="*/ 36 h 36"/>
                  <a:gd name="T12" fmla="*/ 437 w 437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36">
                    <a:moveTo>
                      <a:pt x="437" y="0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350" y="18"/>
                      <a:pt x="286" y="28"/>
                      <a:pt x="219" y="28"/>
                    </a:cubicBezTo>
                    <a:cubicBezTo>
                      <a:pt x="152" y="28"/>
                      <a:pt x="87" y="18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3"/>
                      <a:pt x="142" y="36"/>
                      <a:pt x="219" y="36"/>
                    </a:cubicBezTo>
                    <a:cubicBezTo>
                      <a:pt x="295" y="36"/>
                      <a:pt x="369" y="23"/>
                      <a:pt x="4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i$1ïḍê">
                <a:extLst>
                  <a:ext uri="{FF2B5EF4-FFF2-40B4-BE49-F238E27FC236}">
                    <a16:creationId xmlns:a16="http://schemas.microsoft.com/office/drawing/2014/main" id="{F648E2ED-7B96-40D7-AD61-1CB5707D617B}"/>
                  </a:ext>
                </a:extLst>
              </p:cNvPr>
              <p:cNvSpPr/>
              <p:nvPr/>
            </p:nvSpPr>
            <p:spPr bwMode="auto">
              <a:xfrm>
                <a:off x="4022725" y="2679701"/>
                <a:ext cx="3760787" cy="2293938"/>
              </a:xfrm>
              <a:custGeom>
                <a:avLst/>
                <a:gdLst>
                  <a:gd name="T0" fmla="*/ 1139 w 1139"/>
                  <a:gd name="T1" fmla="*/ 696 h 696"/>
                  <a:gd name="T2" fmla="*/ 1 w 1139"/>
                  <a:gd name="T3" fmla="*/ 696 h 696"/>
                  <a:gd name="T4" fmla="*/ 0 w 1139"/>
                  <a:gd name="T5" fmla="*/ 696 h 696"/>
                  <a:gd name="T6" fmla="*/ 0 w 1139"/>
                  <a:gd name="T7" fmla="*/ 31 h 696"/>
                  <a:gd name="T8" fmla="*/ 32 w 1139"/>
                  <a:gd name="T9" fmla="*/ 0 h 696"/>
                  <a:gd name="T10" fmla="*/ 1108 w 1139"/>
                  <a:gd name="T11" fmla="*/ 0 h 696"/>
                  <a:gd name="T12" fmla="*/ 1139 w 1139"/>
                  <a:gd name="T13" fmla="*/ 31 h 696"/>
                  <a:gd name="T14" fmla="*/ 1139 w 1139"/>
                  <a:gd name="T15" fmla="*/ 696 h 696"/>
                  <a:gd name="T16" fmla="*/ 1139 w 1139"/>
                  <a:gd name="T17" fmla="*/ 69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696">
                    <a:moveTo>
                      <a:pt x="1139" y="696"/>
                    </a:moveTo>
                    <a:cubicBezTo>
                      <a:pt x="1" y="696"/>
                      <a:pt x="1" y="696"/>
                      <a:pt x="1" y="696"/>
                    </a:cubicBezTo>
                    <a:cubicBezTo>
                      <a:pt x="0" y="696"/>
                      <a:pt x="0" y="696"/>
                      <a:pt x="0" y="69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1108" y="0"/>
                      <a:pt x="1108" y="0"/>
                      <a:pt x="1108" y="0"/>
                    </a:cubicBezTo>
                    <a:cubicBezTo>
                      <a:pt x="1125" y="0"/>
                      <a:pt x="1139" y="14"/>
                      <a:pt x="1139" y="31"/>
                    </a:cubicBezTo>
                    <a:cubicBezTo>
                      <a:pt x="1139" y="696"/>
                      <a:pt x="1139" y="696"/>
                      <a:pt x="1139" y="696"/>
                    </a:cubicBezTo>
                    <a:cubicBezTo>
                      <a:pt x="1139" y="696"/>
                      <a:pt x="1139" y="696"/>
                      <a:pt x="1139" y="696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íslïḍe">
                <a:extLst>
                  <a:ext uri="{FF2B5EF4-FFF2-40B4-BE49-F238E27FC236}">
                    <a16:creationId xmlns:a16="http://schemas.microsoft.com/office/drawing/2014/main" id="{1B25CAD7-4538-4F42-A5E7-E715D2D2C054}"/>
                  </a:ext>
                </a:extLst>
              </p:cNvPr>
              <p:cNvSpPr/>
              <p:nvPr/>
            </p:nvSpPr>
            <p:spPr bwMode="auto">
              <a:xfrm>
                <a:off x="4198938" y="2906713"/>
                <a:ext cx="3411537" cy="1919288"/>
              </a:xfrm>
              <a:custGeom>
                <a:avLst/>
                <a:gdLst>
                  <a:gd name="T0" fmla="*/ 2147 w 2149"/>
                  <a:gd name="T1" fmla="*/ 1209 h 1209"/>
                  <a:gd name="T2" fmla="*/ 0 w 2149"/>
                  <a:gd name="T3" fmla="*/ 1209 h 1209"/>
                  <a:gd name="T4" fmla="*/ 0 w 2149"/>
                  <a:gd name="T5" fmla="*/ 1209 h 1209"/>
                  <a:gd name="T6" fmla="*/ 0 w 2149"/>
                  <a:gd name="T7" fmla="*/ 0 h 1209"/>
                  <a:gd name="T8" fmla="*/ 2149 w 2149"/>
                  <a:gd name="T9" fmla="*/ 0 h 1209"/>
                  <a:gd name="T10" fmla="*/ 2149 w 2149"/>
                  <a:gd name="T11" fmla="*/ 1209 h 1209"/>
                  <a:gd name="T12" fmla="*/ 2147 w 2149"/>
                  <a:gd name="T13" fmla="*/ 1209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9" h="1209">
                    <a:moveTo>
                      <a:pt x="2147" y="1209"/>
                    </a:moveTo>
                    <a:lnTo>
                      <a:pt x="0" y="1209"/>
                    </a:lnTo>
                    <a:lnTo>
                      <a:pt x="0" y="1209"/>
                    </a:lnTo>
                    <a:lnTo>
                      <a:pt x="0" y="0"/>
                    </a:lnTo>
                    <a:lnTo>
                      <a:pt x="2149" y="0"/>
                    </a:lnTo>
                    <a:lnTo>
                      <a:pt x="2149" y="1209"/>
                    </a:lnTo>
                    <a:lnTo>
                      <a:pt x="2147" y="1209"/>
                    </a:lnTo>
                    <a:close/>
                  </a:path>
                </a:pathLst>
              </a:custGeom>
              <a:solidFill>
                <a:srgbClr val="B4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íSḷiḑê">
                <a:extLst>
                  <a:ext uri="{FF2B5EF4-FFF2-40B4-BE49-F238E27FC236}">
                    <a16:creationId xmlns:a16="http://schemas.microsoft.com/office/drawing/2014/main" id="{9826E16A-31EE-43DE-B719-9EA9CBE8219B}"/>
                  </a:ext>
                </a:extLst>
              </p:cNvPr>
              <p:cNvSpPr/>
              <p:nvPr/>
            </p:nvSpPr>
            <p:spPr bwMode="auto">
              <a:xfrm>
                <a:off x="4198938" y="2906713"/>
                <a:ext cx="3411537" cy="1919288"/>
              </a:xfrm>
              <a:custGeom>
                <a:avLst/>
                <a:gdLst>
                  <a:gd name="T0" fmla="*/ 2147 w 2149"/>
                  <a:gd name="T1" fmla="*/ 1209 h 1209"/>
                  <a:gd name="T2" fmla="*/ 0 w 2149"/>
                  <a:gd name="T3" fmla="*/ 1209 h 1209"/>
                  <a:gd name="T4" fmla="*/ 0 w 2149"/>
                  <a:gd name="T5" fmla="*/ 1209 h 1209"/>
                  <a:gd name="T6" fmla="*/ 0 w 2149"/>
                  <a:gd name="T7" fmla="*/ 0 h 1209"/>
                  <a:gd name="T8" fmla="*/ 2149 w 2149"/>
                  <a:gd name="T9" fmla="*/ 0 h 1209"/>
                  <a:gd name="T10" fmla="*/ 2149 w 2149"/>
                  <a:gd name="T11" fmla="*/ 1209 h 1209"/>
                  <a:gd name="T12" fmla="*/ 2147 w 2149"/>
                  <a:gd name="T13" fmla="*/ 1209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9" h="1209">
                    <a:moveTo>
                      <a:pt x="2147" y="1209"/>
                    </a:moveTo>
                    <a:lnTo>
                      <a:pt x="0" y="1209"/>
                    </a:lnTo>
                    <a:lnTo>
                      <a:pt x="0" y="1209"/>
                    </a:lnTo>
                    <a:lnTo>
                      <a:pt x="0" y="0"/>
                    </a:lnTo>
                    <a:lnTo>
                      <a:pt x="2149" y="0"/>
                    </a:lnTo>
                    <a:lnTo>
                      <a:pt x="2149" y="1209"/>
                    </a:lnTo>
                    <a:lnTo>
                      <a:pt x="2147" y="12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îSḷïďé">
                <a:extLst>
                  <a:ext uri="{FF2B5EF4-FFF2-40B4-BE49-F238E27FC236}">
                    <a16:creationId xmlns:a16="http://schemas.microsoft.com/office/drawing/2014/main" id="{E52C670B-7F4F-4933-95B8-23E9151CB6D7}"/>
                  </a:ext>
                </a:extLst>
              </p:cNvPr>
              <p:cNvSpPr/>
              <p:nvPr/>
            </p:nvSpPr>
            <p:spPr bwMode="auto">
              <a:xfrm>
                <a:off x="3802063" y="4970463"/>
                <a:ext cx="4205287" cy="803275"/>
              </a:xfrm>
              <a:custGeom>
                <a:avLst/>
                <a:gdLst>
                  <a:gd name="T0" fmla="*/ 2649 w 2649"/>
                  <a:gd name="T1" fmla="*/ 506 h 506"/>
                  <a:gd name="T2" fmla="*/ 0 w 2649"/>
                  <a:gd name="T3" fmla="*/ 506 h 506"/>
                  <a:gd name="T4" fmla="*/ 139 w 2649"/>
                  <a:gd name="T5" fmla="*/ 0 h 506"/>
                  <a:gd name="T6" fmla="*/ 2508 w 2649"/>
                  <a:gd name="T7" fmla="*/ 0 h 506"/>
                  <a:gd name="T8" fmla="*/ 2649 w 2649"/>
                  <a:gd name="T9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9" h="506">
                    <a:moveTo>
                      <a:pt x="2649" y="506"/>
                    </a:moveTo>
                    <a:lnTo>
                      <a:pt x="0" y="506"/>
                    </a:lnTo>
                    <a:lnTo>
                      <a:pt x="139" y="0"/>
                    </a:lnTo>
                    <a:lnTo>
                      <a:pt x="2508" y="0"/>
                    </a:lnTo>
                    <a:lnTo>
                      <a:pt x="2649" y="506"/>
                    </a:ln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îṡļiďè">
                <a:extLst>
                  <a:ext uri="{FF2B5EF4-FFF2-40B4-BE49-F238E27FC236}">
                    <a16:creationId xmlns:a16="http://schemas.microsoft.com/office/drawing/2014/main" id="{8357D469-7188-4666-B80D-773AA9C9F570}"/>
                  </a:ext>
                </a:extLst>
              </p:cNvPr>
              <p:cNvSpPr/>
              <p:nvPr/>
            </p:nvSpPr>
            <p:spPr bwMode="auto">
              <a:xfrm>
                <a:off x="3802063" y="4970463"/>
                <a:ext cx="4205287" cy="803275"/>
              </a:xfrm>
              <a:custGeom>
                <a:avLst/>
                <a:gdLst>
                  <a:gd name="T0" fmla="*/ 2649 w 2649"/>
                  <a:gd name="T1" fmla="*/ 506 h 506"/>
                  <a:gd name="T2" fmla="*/ 0 w 2649"/>
                  <a:gd name="T3" fmla="*/ 506 h 506"/>
                  <a:gd name="T4" fmla="*/ 139 w 2649"/>
                  <a:gd name="T5" fmla="*/ 0 h 506"/>
                  <a:gd name="T6" fmla="*/ 2508 w 2649"/>
                  <a:gd name="T7" fmla="*/ 0 h 506"/>
                  <a:gd name="T8" fmla="*/ 2649 w 2649"/>
                  <a:gd name="T9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9" h="506">
                    <a:moveTo>
                      <a:pt x="2649" y="506"/>
                    </a:moveTo>
                    <a:lnTo>
                      <a:pt x="0" y="506"/>
                    </a:lnTo>
                    <a:lnTo>
                      <a:pt x="139" y="0"/>
                    </a:lnTo>
                    <a:lnTo>
                      <a:pt x="2508" y="0"/>
                    </a:lnTo>
                    <a:lnTo>
                      <a:pt x="2649" y="5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îṧlîḋé">
                <a:extLst>
                  <a:ext uri="{FF2B5EF4-FFF2-40B4-BE49-F238E27FC236}">
                    <a16:creationId xmlns:a16="http://schemas.microsoft.com/office/drawing/2014/main" id="{FEB734F5-8C96-449F-A5D9-05A667704B4C}"/>
                  </a:ext>
                </a:extLst>
              </p:cNvPr>
              <p:cNvSpPr/>
              <p:nvPr/>
            </p:nvSpPr>
            <p:spPr bwMode="auto">
              <a:xfrm>
                <a:off x="4135438" y="5078413"/>
                <a:ext cx="3535362" cy="412750"/>
              </a:xfrm>
              <a:custGeom>
                <a:avLst/>
                <a:gdLst>
                  <a:gd name="T0" fmla="*/ 2227 w 2227"/>
                  <a:gd name="T1" fmla="*/ 260 h 260"/>
                  <a:gd name="T2" fmla="*/ 0 w 2227"/>
                  <a:gd name="T3" fmla="*/ 260 h 260"/>
                  <a:gd name="T4" fmla="*/ 60 w 2227"/>
                  <a:gd name="T5" fmla="*/ 0 h 260"/>
                  <a:gd name="T6" fmla="*/ 2167 w 2227"/>
                  <a:gd name="T7" fmla="*/ 0 h 260"/>
                  <a:gd name="T8" fmla="*/ 2227 w 2227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260">
                    <a:moveTo>
                      <a:pt x="2227" y="260"/>
                    </a:moveTo>
                    <a:lnTo>
                      <a:pt x="0" y="260"/>
                    </a:lnTo>
                    <a:lnTo>
                      <a:pt x="60" y="0"/>
                    </a:lnTo>
                    <a:lnTo>
                      <a:pt x="2167" y="0"/>
                    </a:lnTo>
                    <a:lnTo>
                      <a:pt x="2227" y="260"/>
                    </a:lnTo>
                    <a:close/>
                  </a:path>
                </a:pathLst>
              </a:custGeom>
              <a:solidFill>
                <a:srgbClr val="B4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ïSľiďé">
                <a:extLst>
                  <a:ext uri="{FF2B5EF4-FFF2-40B4-BE49-F238E27FC236}">
                    <a16:creationId xmlns:a16="http://schemas.microsoft.com/office/drawing/2014/main" id="{7F0C1948-9AFF-4E65-A069-A3C5AE34BCCB}"/>
                  </a:ext>
                </a:extLst>
              </p:cNvPr>
              <p:cNvSpPr/>
              <p:nvPr/>
            </p:nvSpPr>
            <p:spPr bwMode="auto">
              <a:xfrm>
                <a:off x="4135438" y="5078413"/>
                <a:ext cx="3535362" cy="412750"/>
              </a:xfrm>
              <a:custGeom>
                <a:avLst/>
                <a:gdLst>
                  <a:gd name="T0" fmla="*/ 2227 w 2227"/>
                  <a:gd name="T1" fmla="*/ 260 h 260"/>
                  <a:gd name="T2" fmla="*/ 0 w 2227"/>
                  <a:gd name="T3" fmla="*/ 260 h 260"/>
                  <a:gd name="T4" fmla="*/ 60 w 2227"/>
                  <a:gd name="T5" fmla="*/ 0 h 260"/>
                  <a:gd name="T6" fmla="*/ 2167 w 2227"/>
                  <a:gd name="T7" fmla="*/ 0 h 260"/>
                  <a:gd name="T8" fmla="*/ 2227 w 2227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260">
                    <a:moveTo>
                      <a:pt x="2227" y="260"/>
                    </a:moveTo>
                    <a:lnTo>
                      <a:pt x="0" y="260"/>
                    </a:lnTo>
                    <a:lnTo>
                      <a:pt x="60" y="0"/>
                    </a:lnTo>
                    <a:lnTo>
                      <a:pt x="2167" y="0"/>
                    </a:lnTo>
                    <a:lnTo>
                      <a:pt x="2227" y="2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ísḻíde">
                <a:extLst>
                  <a:ext uri="{FF2B5EF4-FFF2-40B4-BE49-F238E27FC236}">
                    <a16:creationId xmlns:a16="http://schemas.microsoft.com/office/drawing/2014/main" id="{0F384129-1865-4D73-92AE-FCED7CE1B636}"/>
                  </a:ext>
                </a:extLst>
              </p:cNvPr>
              <p:cNvSpPr/>
              <p:nvPr/>
            </p:nvSpPr>
            <p:spPr bwMode="auto">
              <a:xfrm>
                <a:off x="5165725" y="5527676"/>
                <a:ext cx="1492250" cy="180975"/>
              </a:xfrm>
              <a:custGeom>
                <a:avLst/>
                <a:gdLst>
                  <a:gd name="T0" fmla="*/ 437 w 452"/>
                  <a:gd name="T1" fmla="*/ 55 h 55"/>
                  <a:gd name="T2" fmla="*/ 15 w 452"/>
                  <a:gd name="T3" fmla="*/ 55 h 55"/>
                  <a:gd name="T4" fmla="*/ 1 w 452"/>
                  <a:gd name="T5" fmla="*/ 38 h 55"/>
                  <a:gd name="T6" fmla="*/ 5 w 452"/>
                  <a:gd name="T7" fmla="*/ 13 h 55"/>
                  <a:gd name="T8" fmla="*/ 19 w 452"/>
                  <a:gd name="T9" fmla="*/ 0 h 55"/>
                  <a:gd name="T10" fmla="*/ 433 w 452"/>
                  <a:gd name="T11" fmla="*/ 0 h 55"/>
                  <a:gd name="T12" fmla="*/ 447 w 452"/>
                  <a:gd name="T13" fmla="*/ 13 h 55"/>
                  <a:gd name="T14" fmla="*/ 451 w 452"/>
                  <a:gd name="T15" fmla="*/ 38 h 55"/>
                  <a:gd name="T16" fmla="*/ 437 w 452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2" h="55">
                    <a:moveTo>
                      <a:pt x="437" y="55"/>
                    </a:moveTo>
                    <a:cubicBezTo>
                      <a:pt x="15" y="55"/>
                      <a:pt x="15" y="55"/>
                      <a:pt x="15" y="55"/>
                    </a:cubicBezTo>
                    <a:cubicBezTo>
                      <a:pt x="7" y="55"/>
                      <a:pt x="0" y="47"/>
                      <a:pt x="1" y="3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6"/>
                      <a:pt x="12" y="0"/>
                      <a:pt x="19" y="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40" y="0"/>
                      <a:pt x="446" y="6"/>
                      <a:pt x="447" y="13"/>
                    </a:cubicBezTo>
                    <a:cubicBezTo>
                      <a:pt x="451" y="38"/>
                      <a:pt x="451" y="38"/>
                      <a:pt x="451" y="38"/>
                    </a:cubicBezTo>
                    <a:cubicBezTo>
                      <a:pt x="452" y="47"/>
                      <a:pt x="445" y="55"/>
                      <a:pt x="437" y="55"/>
                    </a:cubicBezTo>
                    <a:close/>
                  </a:path>
                </a:pathLst>
              </a:custGeom>
              <a:solidFill>
                <a:srgbClr val="B4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ïSľîḓê">
                <a:extLst>
                  <a:ext uri="{FF2B5EF4-FFF2-40B4-BE49-F238E27FC236}">
                    <a16:creationId xmlns:a16="http://schemas.microsoft.com/office/drawing/2014/main" id="{A90D65CD-7CB7-4113-BC36-3C0D201EDBD4}"/>
                  </a:ext>
                </a:extLst>
              </p:cNvPr>
              <p:cNvSpPr/>
              <p:nvPr/>
            </p:nvSpPr>
            <p:spPr bwMode="auto">
              <a:xfrm>
                <a:off x="3963988" y="4970463"/>
                <a:ext cx="3878262" cy="214313"/>
              </a:xfrm>
              <a:custGeom>
                <a:avLst/>
                <a:gdLst>
                  <a:gd name="T0" fmla="*/ 31 w 2443"/>
                  <a:gd name="T1" fmla="*/ 21 h 135"/>
                  <a:gd name="T2" fmla="*/ 0 w 2443"/>
                  <a:gd name="T3" fmla="*/ 135 h 135"/>
                  <a:gd name="T4" fmla="*/ 0 w 2443"/>
                  <a:gd name="T5" fmla="*/ 135 h 135"/>
                  <a:gd name="T6" fmla="*/ 31 w 2443"/>
                  <a:gd name="T7" fmla="*/ 21 h 135"/>
                  <a:gd name="T8" fmla="*/ 2406 w 2443"/>
                  <a:gd name="T9" fmla="*/ 0 h 135"/>
                  <a:gd name="T10" fmla="*/ 2406 w 2443"/>
                  <a:gd name="T11" fmla="*/ 0 h 135"/>
                  <a:gd name="T12" fmla="*/ 2443 w 2443"/>
                  <a:gd name="T13" fmla="*/ 135 h 135"/>
                  <a:gd name="T14" fmla="*/ 2443 w 2443"/>
                  <a:gd name="T15" fmla="*/ 135 h 135"/>
                  <a:gd name="T16" fmla="*/ 2406 w 2443"/>
                  <a:gd name="T1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3" h="135">
                    <a:moveTo>
                      <a:pt x="31" y="21"/>
                    </a:moveTo>
                    <a:lnTo>
                      <a:pt x="0" y="135"/>
                    </a:lnTo>
                    <a:lnTo>
                      <a:pt x="0" y="135"/>
                    </a:lnTo>
                    <a:lnTo>
                      <a:pt x="31" y="21"/>
                    </a:lnTo>
                    <a:close/>
                    <a:moveTo>
                      <a:pt x="2406" y="0"/>
                    </a:moveTo>
                    <a:lnTo>
                      <a:pt x="2406" y="0"/>
                    </a:lnTo>
                    <a:lnTo>
                      <a:pt x="2443" y="135"/>
                    </a:lnTo>
                    <a:lnTo>
                      <a:pt x="2443" y="135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464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iślídê">
                <a:extLst>
                  <a:ext uri="{FF2B5EF4-FFF2-40B4-BE49-F238E27FC236}">
                    <a16:creationId xmlns:a16="http://schemas.microsoft.com/office/drawing/2014/main" id="{4C2C6C60-15DF-4384-B0BE-A50B36F16AD2}"/>
                  </a:ext>
                </a:extLst>
              </p:cNvPr>
              <p:cNvSpPr/>
              <p:nvPr/>
            </p:nvSpPr>
            <p:spPr bwMode="auto">
              <a:xfrm>
                <a:off x="3963988" y="4970463"/>
                <a:ext cx="3878262" cy="214313"/>
              </a:xfrm>
              <a:custGeom>
                <a:avLst/>
                <a:gdLst>
                  <a:gd name="T0" fmla="*/ 31 w 2443"/>
                  <a:gd name="T1" fmla="*/ 21 h 135"/>
                  <a:gd name="T2" fmla="*/ 0 w 2443"/>
                  <a:gd name="T3" fmla="*/ 135 h 135"/>
                  <a:gd name="T4" fmla="*/ 0 w 2443"/>
                  <a:gd name="T5" fmla="*/ 135 h 135"/>
                  <a:gd name="T6" fmla="*/ 31 w 2443"/>
                  <a:gd name="T7" fmla="*/ 21 h 135"/>
                  <a:gd name="T8" fmla="*/ 2406 w 2443"/>
                  <a:gd name="T9" fmla="*/ 0 h 135"/>
                  <a:gd name="T10" fmla="*/ 2406 w 2443"/>
                  <a:gd name="T11" fmla="*/ 0 h 135"/>
                  <a:gd name="T12" fmla="*/ 2443 w 2443"/>
                  <a:gd name="T13" fmla="*/ 135 h 135"/>
                  <a:gd name="T14" fmla="*/ 2443 w 2443"/>
                  <a:gd name="T15" fmla="*/ 135 h 135"/>
                  <a:gd name="T16" fmla="*/ 2406 w 2443"/>
                  <a:gd name="T1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3" h="135">
                    <a:moveTo>
                      <a:pt x="31" y="21"/>
                    </a:moveTo>
                    <a:lnTo>
                      <a:pt x="0" y="135"/>
                    </a:lnTo>
                    <a:lnTo>
                      <a:pt x="0" y="135"/>
                    </a:lnTo>
                    <a:lnTo>
                      <a:pt x="31" y="21"/>
                    </a:lnTo>
                    <a:moveTo>
                      <a:pt x="2406" y="0"/>
                    </a:moveTo>
                    <a:lnTo>
                      <a:pt x="2406" y="0"/>
                    </a:lnTo>
                    <a:lnTo>
                      <a:pt x="2443" y="135"/>
                    </a:lnTo>
                    <a:lnTo>
                      <a:pt x="2443" y="135"/>
                    </a:lnTo>
                    <a:lnTo>
                      <a:pt x="24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í$lïḋé">
                <a:extLst>
                  <a:ext uri="{FF2B5EF4-FFF2-40B4-BE49-F238E27FC236}">
                    <a16:creationId xmlns:a16="http://schemas.microsoft.com/office/drawing/2014/main" id="{912C6E54-7874-496D-B322-4CB06EF4C1DD}"/>
                  </a:ext>
                </a:extLst>
              </p:cNvPr>
              <p:cNvSpPr/>
              <p:nvPr/>
            </p:nvSpPr>
            <p:spPr bwMode="auto">
              <a:xfrm>
                <a:off x="3963988" y="4970463"/>
                <a:ext cx="3878262" cy="214313"/>
              </a:xfrm>
              <a:custGeom>
                <a:avLst/>
                <a:gdLst>
                  <a:gd name="T0" fmla="*/ 2406 w 2443"/>
                  <a:gd name="T1" fmla="*/ 0 h 135"/>
                  <a:gd name="T2" fmla="*/ 2406 w 2443"/>
                  <a:gd name="T3" fmla="*/ 0 h 135"/>
                  <a:gd name="T4" fmla="*/ 37 w 2443"/>
                  <a:gd name="T5" fmla="*/ 0 h 135"/>
                  <a:gd name="T6" fmla="*/ 31 w 2443"/>
                  <a:gd name="T7" fmla="*/ 21 h 135"/>
                  <a:gd name="T8" fmla="*/ 0 w 2443"/>
                  <a:gd name="T9" fmla="*/ 135 h 135"/>
                  <a:gd name="T10" fmla="*/ 154 w 2443"/>
                  <a:gd name="T11" fmla="*/ 135 h 135"/>
                  <a:gd name="T12" fmla="*/ 168 w 2443"/>
                  <a:gd name="T13" fmla="*/ 68 h 135"/>
                  <a:gd name="T14" fmla="*/ 2275 w 2443"/>
                  <a:gd name="T15" fmla="*/ 68 h 135"/>
                  <a:gd name="T16" fmla="*/ 2291 w 2443"/>
                  <a:gd name="T17" fmla="*/ 135 h 135"/>
                  <a:gd name="T18" fmla="*/ 2443 w 2443"/>
                  <a:gd name="T19" fmla="*/ 135 h 135"/>
                  <a:gd name="T20" fmla="*/ 2406 w 2443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3" h="135">
                    <a:moveTo>
                      <a:pt x="2406" y="0"/>
                    </a:moveTo>
                    <a:lnTo>
                      <a:pt x="2406" y="0"/>
                    </a:lnTo>
                    <a:lnTo>
                      <a:pt x="37" y="0"/>
                    </a:lnTo>
                    <a:lnTo>
                      <a:pt x="31" y="21"/>
                    </a:lnTo>
                    <a:lnTo>
                      <a:pt x="0" y="135"/>
                    </a:lnTo>
                    <a:lnTo>
                      <a:pt x="154" y="135"/>
                    </a:lnTo>
                    <a:lnTo>
                      <a:pt x="168" y="68"/>
                    </a:lnTo>
                    <a:lnTo>
                      <a:pt x="2275" y="68"/>
                    </a:lnTo>
                    <a:lnTo>
                      <a:pt x="2291" y="135"/>
                    </a:lnTo>
                    <a:lnTo>
                      <a:pt x="2443" y="135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CBD5E2">
                  <a:alpha val="50000"/>
                </a:srgb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ïṥḷiḍé">
                <a:extLst>
                  <a:ext uri="{FF2B5EF4-FFF2-40B4-BE49-F238E27FC236}">
                    <a16:creationId xmlns:a16="http://schemas.microsoft.com/office/drawing/2014/main" id="{00287C3F-D4D1-41FF-8198-B3A00AD2BD4B}"/>
                  </a:ext>
                </a:extLst>
              </p:cNvPr>
              <p:cNvSpPr/>
              <p:nvPr/>
            </p:nvSpPr>
            <p:spPr bwMode="auto">
              <a:xfrm>
                <a:off x="3963988" y="4970463"/>
                <a:ext cx="3878262" cy="214313"/>
              </a:xfrm>
              <a:custGeom>
                <a:avLst/>
                <a:gdLst>
                  <a:gd name="T0" fmla="*/ 2406 w 2443"/>
                  <a:gd name="T1" fmla="*/ 0 h 135"/>
                  <a:gd name="T2" fmla="*/ 2406 w 2443"/>
                  <a:gd name="T3" fmla="*/ 0 h 135"/>
                  <a:gd name="T4" fmla="*/ 37 w 2443"/>
                  <a:gd name="T5" fmla="*/ 0 h 135"/>
                  <a:gd name="T6" fmla="*/ 31 w 2443"/>
                  <a:gd name="T7" fmla="*/ 21 h 135"/>
                  <a:gd name="T8" fmla="*/ 0 w 2443"/>
                  <a:gd name="T9" fmla="*/ 135 h 135"/>
                  <a:gd name="T10" fmla="*/ 154 w 2443"/>
                  <a:gd name="T11" fmla="*/ 135 h 135"/>
                  <a:gd name="T12" fmla="*/ 168 w 2443"/>
                  <a:gd name="T13" fmla="*/ 68 h 135"/>
                  <a:gd name="T14" fmla="*/ 2275 w 2443"/>
                  <a:gd name="T15" fmla="*/ 68 h 135"/>
                  <a:gd name="T16" fmla="*/ 2291 w 2443"/>
                  <a:gd name="T17" fmla="*/ 135 h 135"/>
                  <a:gd name="T18" fmla="*/ 2443 w 2443"/>
                  <a:gd name="T19" fmla="*/ 135 h 135"/>
                  <a:gd name="T20" fmla="*/ 2406 w 2443"/>
                  <a:gd name="T2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3" h="135">
                    <a:moveTo>
                      <a:pt x="2406" y="0"/>
                    </a:moveTo>
                    <a:lnTo>
                      <a:pt x="2406" y="0"/>
                    </a:lnTo>
                    <a:lnTo>
                      <a:pt x="37" y="0"/>
                    </a:lnTo>
                    <a:lnTo>
                      <a:pt x="31" y="21"/>
                    </a:lnTo>
                    <a:lnTo>
                      <a:pt x="0" y="135"/>
                    </a:lnTo>
                    <a:lnTo>
                      <a:pt x="154" y="135"/>
                    </a:lnTo>
                    <a:lnTo>
                      <a:pt x="168" y="68"/>
                    </a:lnTo>
                    <a:lnTo>
                      <a:pt x="2275" y="68"/>
                    </a:lnTo>
                    <a:lnTo>
                      <a:pt x="2291" y="135"/>
                    </a:lnTo>
                    <a:lnTo>
                      <a:pt x="2443" y="135"/>
                    </a:lnTo>
                    <a:lnTo>
                      <a:pt x="24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íŝ1íḍê">
                <a:extLst>
                  <a:ext uri="{FF2B5EF4-FFF2-40B4-BE49-F238E27FC236}">
                    <a16:creationId xmlns:a16="http://schemas.microsoft.com/office/drawing/2014/main" id="{CDCC5A4F-3BA3-4331-95AD-354FD3CE31A6}"/>
                  </a:ext>
                </a:extLst>
              </p:cNvPr>
              <p:cNvSpPr/>
              <p:nvPr/>
            </p:nvSpPr>
            <p:spPr bwMode="auto">
              <a:xfrm>
                <a:off x="4208463" y="5078413"/>
                <a:ext cx="3392487" cy="106363"/>
              </a:xfrm>
              <a:custGeom>
                <a:avLst/>
                <a:gdLst>
                  <a:gd name="T0" fmla="*/ 2121 w 2137"/>
                  <a:gd name="T1" fmla="*/ 0 h 67"/>
                  <a:gd name="T2" fmla="*/ 14 w 2137"/>
                  <a:gd name="T3" fmla="*/ 0 h 67"/>
                  <a:gd name="T4" fmla="*/ 0 w 2137"/>
                  <a:gd name="T5" fmla="*/ 67 h 67"/>
                  <a:gd name="T6" fmla="*/ 2137 w 2137"/>
                  <a:gd name="T7" fmla="*/ 67 h 67"/>
                  <a:gd name="T8" fmla="*/ 2121 w 213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7" h="67">
                    <a:moveTo>
                      <a:pt x="2121" y="0"/>
                    </a:moveTo>
                    <a:lnTo>
                      <a:pt x="14" y="0"/>
                    </a:lnTo>
                    <a:lnTo>
                      <a:pt x="0" y="67"/>
                    </a:lnTo>
                    <a:lnTo>
                      <a:pt x="2137" y="67"/>
                    </a:lnTo>
                    <a:lnTo>
                      <a:pt x="2121" y="0"/>
                    </a:lnTo>
                    <a:close/>
                  </a:path>
                </a:pathLst>
              </a:custGeom>
              <a:solidFill>
                <a:srgbClr val="93B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ï$lîḍê">
                <a:extLst>
                  <a:ext uri="{FF2B5EF4-FFF2-40B4-BE49-F238E27FC236}">
                    <a16:creationId xmlns:a16="http://schemas.microsoft.com/office/drawing/2014/main" id="{5865A7FF-190D-455F-99D6-296C9A8FE9CA}"/>
                  </a:ext>
                </a:extLst>
              </p:cNvPr>
              <p:cNvSpPr/>
              <p:nvPr/>
            </p:nvSpPr>
            <p:spPr bwMode="auto">
              <a:xfrm>
                <a:off x="4208463" y="5078413"/>
                <a:ext cx="3392487" cy="106363"/>
              </a:xfrm>
              <a:custGeom>
                <a:avLst/>
                <a:gdLst>
                  <a:gd name="T0" fmla="*/ 2121 w 2137"/>
                  <a:gd name="T1" fmla="*/ 0 h 67"/>
                  <a:gd name="T2" fmla="*/ 14 w 2137"/>
                  <a:gd name="T3" fmla="*/ 0 h 67"/>
                  <a:gd name="T4" fmla="*/ 0 w 2137"/>
                  <a:gd name="T5" fmla="*/ 67 h 67"/>
                  <a:gd name="T6" fmla="*/ 2137 w 2137"/>
                  <a:gd name="T7" fmla="*/ 67 h 67"/>
                  <a:gd name="T8" fmla="*/ 2121 w 213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7" h="67">
                    <a:moveTo>
                      <a:pt x="2121" y="0"/>
                    </a:moveTo>
                    <a:lnTo>
                      <a:pt x="14" y="0"/>
                    </a:lnTo>
                    <a:lnTo>
                      <a:pt x="0" y="67"/>
                    </a:lnTo>
                    <a:lnTo>
                      <a:pt x="2137" y="67"/>
                    </a:lnTo>
                    <a:lnTo>
                      <a:pt x="21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iş1íḓê">
                <a:extLst>
                  <a:ext uri="{FF2B5EF4-FFF2-40B4-BE49-F238E27FC236}">
                    <a16:creationId xmlns:a16="http://schemas.microsoft.com/office/drawing/2014/main" id="{E97BDAD5-CBE8-4EE0-A792-BA78ECC7C272}"/>
                  </a:ext>
                </a:extLst>
              </p:cNvPr>
              <p:cNvSpPr/>
              <p:nvPr/>
            </p:nvSpPr>
            <p:spPr bwMode="auto">
              <a:xfrm>
                <a:off x="3802063" y="5773738"/>
                <a:ext cx="4205287" cy="128588"/>
              </a:xfrm>
              <a:custGeom>
                <a:avLst/>
                <a:gdLst>
                  <a:gd name="T0" fmla="*/ 1237 w 1274"/>
                  <a:gd name="T1" fmla="*/ 39 h 39"/>
                  <a:gd name="T2" fmla="*/ 37 w 1274"/>
                  <a:gd name="T3" fmla="*/ 39 h 39"/>
                  <a:gd name="T4" fmla="*/ 0 w 1274"/>
                  <a:gd name="T5" fmla="*/ 1 h 39"/>
                  <a:gd name="T6" fmla="*/ 0 w 1274"/>
                  <a:gd name="T7" fmla="*/ 0 h 39"/>
                  <a:gd name="T8" fmla="*/ 1274 w 1274"/>
                  <a:gd name="T9" fmla="*/ 0 h 39"/>
                  <a:gd name="T10" fmla="*/ 1274 w 1274"/>
                  <a:gd name="T11" fmla="*/ 1 h 39"/>
                  <a:gd name="T12" fmla="*/ 1237 w 1274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4" h="39">
                    <a:moveTo>
                      <a:pt x="1237" y="39"/>
                    </a:moveTo>
                    <a:cubicBezTo>
                      <a:pt x="37" y="39"/>
                      <a:pt x="37" y="39"/>
                      <a:pt x="37" y="39"/>
                    </a:cubicBezTo>
                    <a:cubicBezTo>
                      <a:pt x="17" y="39"/>
                      <a:pt x="0" y="2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74" y="0"/>
                      <a:pt x="1274" y="0"/>
                      <a:pt x="1274" y="0"/>
                    </a:cubicBezTo>
                    <a:cubicBezTo>
                      <a:pt x="1274" y="1"/>
                      <a:pt x="1274" y="1"/>
                      <a:pt x="1274" y="1"/>
                    </a:cubicBezTo>
                    <a:cubicBezTo>
                      <a:pt x="1274" y="22"/>
                      <a:pt x="1257" y="39"/>
                      <a:pt x="1237" y="39"/>
                    </a:cubicBezTo>
                    <a:close/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íṡḻíḑê">
                <a:extLst>
                  <a:ext uri="{FF2B5EF4-FFF2-40B4-BE49-F238E27FC236}">
                    <a16:creationId xmlns:a16="http://schemas.microsoft.com/office/drawing/2014/main" id="{8B547D52-A6DF-4130-97F2-2FE1075336AB}"/>
                  </a:ext>
                </a:extLst>
              </p:cNvPr>
              <p:cNvSpPr/>
              <p:nvPr/>
            </p:nvSpPr>
            <p:spPr bwMode="auto">
              <a:xfrm>
                <a:off x="5570538" y="5773738"/>
                <a:ext cx="668337" cy="60325"/>
              </a:xfrm>
              <a:custGeom>
                <a:avLst/>
                <a:gdLst>
                  <a:gd name="T0" fmla="*/ 190 w 202"/>
                  <a:gd name="T1" fmla="*/ 18 h 18"/>
                  <a:gd name="T2" fmla="*/ 11 w 202"/>
                  <a:gd name="T3" fmla="*/ 18 h 18"/>
                  <a:gd name="T4" fmla="*/ 0 w 202"/>
                  <a:gd name="T5" fmla="*/ 6 h 18"/>
                  <a:gd name="T6" fmla="*/ 0 w 202"/>
                  <a:gd name="T7" fmla="*/ 0 h 18"/>
                  <a:gd name="T8" fmla="*/ 202 w 202"/>
                  <a:gd name="T9" fmla="*/ 0 h 18"/>
                  <a:gd name="T10" fmla="*/ 202 w 202"/>
                  <a:gd name="T11" fmla="*/ 6 h 18"/>
                  <a:gd name="T12" fmla="*/ 190 w 20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8">
                    <a:moveTo>
                      <a:pt x="190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12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6"/>
                      <a:pt x="202" y="6"/>
                      <a:pt x="202" y="6"/>
                    </a:cubicBezTo>
                    <a:cubicBezTo>
                      <a:pt x="202" y="12"/>
                      <a:pt x="197" y="18"/>
                      <a:pt x="190" y="18"/>
                    </a:cubicBezTo>
                    <a:close/>
                  </a:path>
                </a:pathLst>
              </a:custGeom>
              <a:solidFill>
                <a:srgbClr val="B4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íṣḷíḑé">
                <a:extLst>
                  <a:ext uri="{FF2B5EF4-FFF2-40B4-BE49-F238E27FC236}">
                    <a16:creationId xmlns:a16="http://schemas.microsoft.com/office/drawing/2014/main" id="{B903CB2F-3F96-41A4-8BBA-1A6911D81544}"/>
                  </a:ext>
                </a:extLst>
              </p:cNvPr>
              <p:cNvSpPr/>
              <p:nvPr/>
            </p:nvSpPr>
            <p:spPr bwMode="auto">
              <a:xfrm>
                <a:off x="4398963" y="2679701"/>
                <a:ext cx="3014662" cy="227013"/>
              </a:xfrm>
              <a:custGeom>
                <a:avLst/>
                <a:gdLst>
                  <a:gd name="T0" fmla="*/ 1899 w 1899"/>
                  <a:gd name="T1" fmla="*/ 0 h 143"/>
                  <a:gd name="T2" fmla="*/ 1753 w 1899"/>
                  <a:gd name="T3" fmla="*/ 0 h 143"/>
                  <a:gd name="T4" fmla="*/ 1730 w 1899"/>
                  <a:gd name="T5" fmla="*/ 0 h 143"/>
                  <a:gd name="T6" fmla="*/ 165 w 1899"/>
                  <a:gd name="T7" fmla="*/ 0 h 143"/>
                  <a:gd name="T8" fmla="*/ 144 w 1899"/>
                  <a:gd name="T9" fmla="*/ 0 h 143"/>
                  <a:gd name="T10" fmla="*/ 0 w 1899"/>
                  <a:gd name="T11" fmla="*/ 0 h 143"/>
                  <a:gd name="T12" fmla="*/ 11 w 1899"/>
                  <a:gd name="T13" fmla="*/ 143 h 143"/>
                  <a:gd name="T14" fmla="*/ 1890 w 1899"/>
                  <a:gd name="T15" fmla="*/ 143 h 143"/>
                  <a:gd name="T16" fmla="*/ 1899 w 1899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9" h="143">
                    <a:moveTo>
                      <a:pt x="1899" y="0"/>
                    </a:moveTo>
                    <a:lnTo>
                      <a:pt x="1753" y="0"/>
                    </a:lnTo>
                    <a:lnTo>
                      <a:pt x="1730" y="0"/>
                    </a:lnTo>
                    <a:lnTo>
                      <a:pt x="165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11" y="143"/>
                    </a:lnTo>
                    <a:lnTo>
                      <a:pt x="1890" y="143"/>
                    </a:lnTo>
                    <a:lnTo>
                      <a:pt x="1899" y="0"/>
                    </a:ln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íṣļïḋe">
                <a:extLst>
                  <a:ext uri="{FF2B5EF4-FFF2-40B4-BE49-F238E27FC236}">
                    <a16:creationId xmlns:a16="http://schemas.microsoft.com/office/drawing/2014/main" id="{C63D89AE-F0CD-4004-8ACC-48E850F131EA}"/>
                  </a:ext>
                </a:extLst>
              </p:cNvPr>
              <p:cNvSpPr/>
              <p:nvPr/>
            </p:nvSpPr>
            <p:spPr bwMode="auto">
              <a:xfrm>
                <a:off x="4398963" y="2679701"/>
                <a:ext cx="3014662" cy="227013"/>
              </a:xfrm>
              <a:custGeom>
                <a:avLst/>
                <a:gdLst>
                  <a:gd name="T0" fmla="*/ 1899 w 1899"/>
                  <a:gd name="T1" fmla="*/ 0 h 143"/>
                  <a:gd name="T2" fmla="*/ 1753 w 1899"/>
                  <a:gd name="T3" fmla="*/ 0 h 143"/>
                  <a:gd name="T4" fmla="*/ 1730 w 1899"/>
                  <a:gd name="T5" fmla="*/ 0 h 143"/>
                  <a:gd name="T6" fmla="*/ 165 w 1899"/>
                  <a:gd name="T7" fmla="*/ 0 h 143"/>
                  <a:gd name="T8" fmla="*/ 144 w 1899"/>
                  <a:gd name="T9" fmla="*/ 0 h 143"/>
                  <a:gd name="T10" fmla="*/ 0 w 1899"/>
                  <a:gd name="T11" fmla="*/ 0 h 143"/>
                  <a:gd name="T12" fmla="*/ 11 w 1899"/>
                  <a:gd name="T13" fmla="*/ 143 h 143"/>
                  <a:gd name="T14" fmla="*/ 1890 w 1899"/>
                  <a:gd name="T15" fmla="*/ 143 h 143"/>
                  <a:gd name="T16" fmla="*/ 1899 w 1899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9" h="143">
                    <a:moveTo>
                      <a:pt x="1899" y="0"/>
                    </a:moveTo>
                    <a:lnTo>
                      <a:pt x="1753" y="0"/>
                    </a:lnTo>
                    <a:lnTo>
                      <a:pt x="1730" y="0"/>
                    </a:lnTo>
                    <a:lnTo>
                      <a:pt x="165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11" y="143"/>
                    </a:lnTo>
                    <a:lnTo>
                      <a:pt x="1890" y="143"/>
                    </a:lnTo>
                    <a:lnTo>
                      <a:pt x="1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ïṧḷîḑê">
                <a:extLst>
                  <a:ext uri="{FF2B5EF4-FFF2-40B4-BE49-F238E27FC236}">
                    <a16:creationId xmlns:a16="http://schemas.microsoft.com/office/drawing/2014/main" id="{4D2EB5C9-B6B2-43F7-8C85-284E4A5AC22D}"/>
                  </a:ext>
                </a:extLst>
              </p:cNvPr>
              <p:cNvSpPr/>
              <p:nvPr/>
            </p:nvSpPr>
            <p:spPr bwMode="auto">
              <a:xfrm>
                <a:off x="4416425" y="2906713"/>
                <a:ext cx="2982912" cy="1919288"/>
              </a:xfrm>
              <a:custGeom>
                <a:avLst/>
                <a:gdLst>
                  <a:gd name="T0" fmla="*/ 1879 w 1879"/>
                  <a:gd name="T1" fmla="*/ 0 h 1209"/>
                  <a:gd name="T2" fmla="*/ 0 w 1879"/>
                  <a:gd name="T3" fmla="*/ 0 h 1209"/>
                  <a:gd name="T4" fmla="*/ 70 w 1879"/>
                  <a:gd name="T5" fmla="*/ 1209 h 1209"/>
                  <a:gd name="T6" fmla="*/ 1807 w 1879"/>
                  <a:gd name="T7" fmla="*/ 1209 h 1209"/>
                  <a:gd name="T8" fmla="*/ 1879 w 1879"/>
                  <a:gd name="T9" fmla="*/ 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9" h="1209">
                    <a:moveTo>
                      <a:pt x="1879" y="0"/>
                    </a:moveTo>
                    <a:lnTo>
                      <a:pt x="0" y="0"/>
                    </a:lnTo>
                    <a:lnTo>
                      <a:pt x="70" y="1209"/>
                    </a:lnTo>
                    <a:lnTo>
                      <a:pt x="1807" y="1209"/>
                    </a:lnTo>
                    <a:lnTo>
                      <a:pt x="1879" y="0"/>
                    </a:lnTo>
                    <a:close/>
                  </a:path>
                </a:pathLst>
              </a:custGeom>
              <a:solidFill>
                <a:srgbClr val="588BA8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ïṧḷíḓè">
                <a:extLst>
                  <a:ext uri="{FF2B5EF4-FFF2-40B4-BE49-F238E27FC236}">
                    <a16:creationId xmlns:a16="http://schemas.microsoft.com/office/drawing/2014/main" id="{44D96A4C-8CC6-4633-9612-F8CE0AF47861}"/>
                  </a:ext>
                </a:extLst>
              </p:cNvPr>
              <p:cNvSpPr/>
              <p:nvPr/>
            </p:nvSpPr>
            <p:spPr bwMode="auto">
              <a:xfrm>
                <a:off x="4416425" y="2906713"/>
                <a:ext cx="2982912" cy="1919288"/>
              </a:xfrm>
              <a:custGeom>
                <a:avLst/>
                <a:gdLst>
                  <a:gd name="T0" fmla="*/ 1879 w 1879"/>
                  <a:gd name="T1" fmla="*/ 0 h 1209"/>
                  <a:gd name="T2" fmla="*/ 0 w 1879"/>
                  <a:gd name="T3" fmla="*/ 0 h 1209"/>
                  <a:gd name="T4" fmla="*/ 70 w 1879"/>
                  <a:gd name="T5" fmla="*/ 1209 h 1209"/>
                  <a:gd name="T6" fmla="*/ 1807 w 1879"/>
                  <a:gd name="T7" fmla="*/ 1209 h 1209"/>
                  <a:gd name="T8" fmla="*/ 1879 w 1879"/>
                  <a:gd name="T9" fmla="*/ 0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9" h="1209">
                    <a:moveTo>
                      <a:pt x="1879" y="0"/>
                    </a:moveTo>
                    <a:lnTo>
                      <a:pt x="0" y="0"/>
                    </a:lnTo>
                    <a:lnTo>
                      <a:pt x="70" y="1209"/>
                    </a:lnTo>
                    <a:lnTo>
                      <a:pt x="1807" y="1209"/>
                    </a:lnTo>
                    <a:lnTo>
                      <a:pt x="18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îṥḻïďê">
                <a:extLst>
                  <a:ext uri="{FF2B5EF4-FFF2-40B4-BE49-F238E27FC236}">
                    <a16:creationId xmlns:a16="http://schemas.microsoft.com/office/drawing/2014/main" id="{C4421819-E7A5-444E-ADB7-0592A934EA89}"/>
                  </a:ext>
                </a:extLst>
              </p:cNvPr>
              <p:cNvSpPr/>
              <p:nvPr/>
            </p:nvSpPr>
            <p:spPr bwMode="auto">
              <a:xfrm>
                <a:off x="4524375" y="2262188"/>
                <a:ext cx="2757487" cy="2563813"/>
              </a:xfrm>
              <a:custGeom>
                <a:avLst/>
                <a:gdLst>
                  <a:gd name="T0" fmla="*/ 834 w 835"/>
                  <a:gd name="T1" fmla="*/ 778 h 778"/>
                  <a:gd name="T2" fmla="*/ 1 w 835"/>
                  <a:gd name="T3" fmla="*/ 778 h 778"/>
                  <a:gd name="T4" fmla="*/ 0 w 835"/>
                  <a:gd name="T5" fmla="*/ 778 h 778"/>
                  <a:gd name="T6" fmla="*/ 0 w 835"/>
                  <a:gd name="T7" fmla="*/ 19 h 778"/>
                  <a:gd name="T8" fmla="*/ 19 w 835"/>
                  <a:gd name="T9" fmla="*/ 0 h 778"/>
                  <a:gd name="T10" fmla="*/ 816 w 835"/>
                  <a:gd name="T11" fmla="*/ 0 h 778"/>
                  <a:gd name="T12" fmla="*/ 835 w 835"/>
                  <a:gd name="T13" fmla="*/ 19 h 778"/>
                  <a:gd name="T14" fmla="*/ 835 w 835"/>
                  <a:gd name="T15" fmla="*/ 778 h 778"/>
                  <a:gd name="T16" fmla="*/ 834 w 835"/>
                  <a:gd name="T17" fmla="*/ 778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5" h="778">
                    <a:moveTo>
                      <a:pt x="834" y="778"/>
                    </a:moveTo>
                    <a:cubicBezTo>
                      <a:pt x="1" y="778"/>
                      <a:pt x="1" y="778"/>
                      <a:pt x="1" y="778"/>
                    </a:cubicBezTo>
                    <a:cubicBezTo>
                      <a:pt x="0" y="778"/>
                      <a:pt x="0" y="778"/>
                      <a:pt x="0" y="77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816" y="0"/>
                      <a:pt x="816" y="0"/>
                      <a:pt x="816" y="0"/>
                    </a:cubicBezTo>
                    <a:cubicBezTo>
                      <a:pt x="827" y="0"/>
                      <a:pt x="835" y="8"/>
                      <a:pt x="835" y="19"/>
                    </a:cubicBezTo>
                    <a:cubicBezTo>
                      <a:pt x="835" y="778"/>
                      <a:pt x="835" y="778"/>
                      <a:pt x="835" y="778"/>
                    </a:cubicBezTo>
                    <a:lnTo>
                      <a:pt x="834" y="778"/>
                    </a:ln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îş1ídê">
                <a:extLst>
                  <a:ext uri="{FF2B5EF4-FFF2-40B4-BE49-F238E27FC236}">
                    <a16:creationId xmlns:a16="http://schemas.microsoft.com/office/drawing/2014/main" id="{5D404907-0FA9-47EE-9003-F513F6870A40}"/>
                  </a:ext>
                </a:extLst>
              </p:cNvPr>
              <p:cNvSpPr/>
              <p:nvPr/>
            </p:nvSpPr>
            <p:spPr bwMode="auto">
              <a:xfrm>
                <a:off x="4524375" y="2262188"/>
                <a:ext cx="2757487" cy="338138"/>
              </a:xfrm>
              <a:custGeom>
                <a:avLst/>
                <a:gdLst>
                  <a:gd name="T0" fmla="*/ 835 w 835"/>
                  <a:gd name="T1" fmla="*/ 103 h 103"/>
                  <a:gd name="T2" fmla="*/ 0 w 835"/>
                  <a:gd name="T3" fmla="*/ 103 h 103"/>
                  <a:gd name="T4" fmla="*/ 0 w 835"/>
                  <a:gd name="T5" fmla="*/ 19 h 103"/>
                  <a:gd name="T6" fmla="*/ 19 w 835"/>
                  <a:gd name="T7" fmla="*/ 0 h 103"/>
                  <a:gd name="T8" fmla="*/ 816 w 835"/>
                  <a:gd name="T9" fmla="*/ 0 h 103"/>
                  <a:gd name="T10" fmla="*/ 835 w 835"/>
                  <a:gd name="T11" fmla="*/ 19 h 103"/>
                  <a:gd name="T12" fmla="*/ 835 w 835"/>
                  <a:gd name="T13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5" h="103">
                    <a:moveTo>
                      <a:pt x="835" y="103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816" y="0"/>
                      <a:pt x="816" y="0"/>
                      <a:pt x="816" y="0"/>
                    </a:cubicBezTo>
                    <a:cubicBezTo>
                      <a:pt x="827" y="0"/>
                      <a:pt x="835" y="8"/>
                      <a:pt x="835" y="19"/>
                    </a:cubicBezTo>
                    <a:lnTo>
                      <a:pt x="835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ïṩļîḋê">
                <a:extLst>
                  <a:ext uri="{FF2B5EF4-FFF2-40B4-BE49-F238E27FC236}">
                    <a16:creationId xmlns:a16="http://schemas.microsoft.com/office/drawing/2014/main" id="{E0298B31-660C-4E1D-ADC0-CFBF7D35DC2F}"/>
                  </a:ext>
                </a:extLst>
              </p:cNvPr>
              <p:cNvSpPr/>
              <p:nvPr/>
            </p:nvSpPr>
            <p:spPr bwMode="auto">
              <a:xfrm>
                <a:off x="4524375" y="2600326"/>
                <a:ext cx="2757487" cy="171450"/>
              </a:xfrm>
              <a:prstGeom prst="rect">
                <a:avLst/>
              </a:pr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iśḷïḍê">
                <a:extLst>
                  <a:ext uri="{FF2B5EF4-FFF2-40B4-BE49-F238E27FC236}">
                    <a16:creationId xmlns:a16="http://schemas.microsoft.com/office/drawing/2014/main" id="{B1ECCA26-797A-4A62-B574-018986CD448F}"/>
                  </a:ext>
                </a:extLst>
              </p:cNvPr>
              <p:cNvSpPr/>
              <p:nvPr/>
            </p:nvSpPr>
            <p:spPr bwMode="auto">
              <a:xfrm>
                <a:off x="5854700" y="2357438"/>
                <a:ext cx="79375" cy="128588"/>
              </a:xfrm>
              <a:custGeom>
                <a:avLst/>
                <a:gdLst>
                  <a:gd name="T0" fmla="*/ 1 w 24"/>
                  <a:gd name="T1" fmla="*/ 1 h 39"/>
                  <a:gd name="T2" fmla="*/ 9 w 24"/>
                  <a:gd name="T3" fmla="*/ 0 h 39"/>
                  <a:gd name="T4" fmla="*/ 9 w 24"/>
                  <a:gd name="T5" fmla="*/ 12 h 39"/>
                  <a:gd name="T6" fmla="*/ 12 w 24"/>
                  <a:gd name="T7" fmla="*/ 12 h 39"/>
                  <a:gd name="T8" fmla="*/ 20 w 24"/>
                  <a:gd name="T9" fmla="*/ 12 h 39"/>
                  <a:gd name="T10" fmla="*/ 24 w 24"/>
                  <a:gd name="T11" fmla="*/ 17 h 39"/>
                  <a:gd name="T12" fmla="*/ 24 w 24"/>
                  <a:gd name="T13" fmla="*/ 21 h 39"/>
                  <a:gd name="T14" fmla="*/ 24 w 24"/>
                  <a:gd name="T15" fmla="*/ 29 h 39"/>
                  <a:gd name="T16" fmla="*/ 21 w 24"/>
                  <a:gd name="T17" fmla="*/ 36 h 39"/>
                  <a:gd name="T18" fmla="*/ 16 w 24"/>
                  <a:gd name="T19" fmla="*/ 38 h 39"/>
                  <a:gd name="T20" fmla="*/ 5 w 24"/>
                  <a:gd name="T21" fmla="*/ 38 h 39"/>
                  <a:gd name="T22" fmla="*/ 1 w 24"/>
                  <a:gd name="T23" fmla="*/ 37 h 39"/>
                  <a:gd name="T24" fmla="*/ 0 w 24"/>
                  <a:gd name="T25" fmla="*/ 37 h 39"/>
                  <a:gd name="T26" fmla="*/ 0 w 24"/>
                  <a:gd name="T27" fmla="*/ 36 h 39"/>
                  <a:gd name="T28" fmla="*/ 0 w 24"/>
                  <a:gd name="T29" fmla="*/ 2 h 39"/>
                  <a:gd name="T30" fmla="*/ 1 w 24"/>
                  <a:gd name="T31" fmla="*/ 1 h 39"/>
                  <a:gd name="T32" fmla="*/ 9 w 24"/>
                  <a:gd name="T33" fmla="*/ 32 h 39"/>
                  <a:gd name="T34" fmla="*/ 13 w 24"/>
                  <a:gd name="T35" fmla="*/ 31 h 39"/>
                  <a:gd name="T36" fmla="*/ 16 w 24"/>
                  <a:gd name="T37" fmla="*/ 29 h 39"/>
                  <a:gd name="T38" fmla="*/ 16 w 24"/>
                  <a:gd name="T39" fmla="*/ 21 h 39"/>
                  <a:gd name="T40" fmla="*/ 13 w 24"/>
                  <a:gd name="T41" fmla="*/ 18 h 39"/>
                  <a:gd name="T42" fmla="*/ 9 w 24"/>
                  <a:gd name="T43" fmla="*/ 19 h 39"/>
                  <a:gd name="T44" fmla="*/ 9 w 24"/>
                  <a:gd name="T45" fmla="*/ 20 h 39"/>
                  <a:gd name="T46" fmla="*/ 9 w 24"/>
                  <a:gd name="T47" fmla="*/ 27 h 39"/>
                  <a:gd name="T48" fmla="*/ 9 w 24"/>
                  <a:gd name="T4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9">
                    <a:moveTo>
                      <a:pt x="1" y="1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10" y="12"/>
                      <a:pt x="11" y="12"/>
                      <a:pt x="12" y="12"/>
                    </a:cubicBezTo>
                    <a:cubicBezTo>
                      <a:pt x="14" y="11"/>
                      <a:pt x="17" y="11"/>
                      <a:pt x="20" y="12"/>
                    </a:cubicBezTo>
                    <a:cubicBezTo>
                      <a:pt x="22" y="13"/>
                      <a:pt x="23" y="15"/>
                      <a:pt x="24" y="17"/>
                    </a:cubicBezTo>
                    <a:cubicBezTo>
                      <a:pt x="24" y="18"/>
                      <a:pt x="24" y="20"/>
                      <a:pt x="24" y="21"/>
                    </a:cubicBezTo>
                    <a:cubicBezTo>
                      <a:pt x="24" y="24"/>
                      <a:pt x="24" y="27"/>
                      <a:pt x="24" y="29"/>
                    </a:cubicBezTo>
                    <a:cubicBezTo>
                      <a:pt x="24" y="32"/>
                      <a:pt x="23" y="34"/>
                      <a:pt x="21" y="36"/>
                    </a:cubicBezTo>
                    <a:cubicBezTo>
                      <a:pt x="19" y="37"/>
                      <a:pt x="18" y="38"/>
                      <a:pt x="16" y="38"/>
                    </a:cubicBezTo>
                    <a:cubicBezTo>
                      <a:pt x="12" y="39"/>
                      <a:pt x="9" y="38"/>
                      <a:pt x="5" y="38"/>
                    </a:cubicBezTo>
                    <a:cubicBezTo>
                      <a:pt x="4" y="38"/>
                      <a:pt x="2" y="38"/>
                      <a:pt x="1" y="37"/>
                    </a:cubicBezTo>
                    <a:cubicBezTo>
                      <a:pt x="1" y="37"/>
                      <a:pt x="0" y="37"/>
                      <a:pt x="0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5"/>
                      <a:pt x="0" y="13"/>
                      <a:pt x="0" y="2"/>
                    </a:cubicBezTo>
                    <a:lnTo>
                      <a:pt x="1" y="1"/>
                    </a:lnTo>
                    <a:close/>
                    <a:moveTo>
                      <a:pt x="9" y="32"/>
                    </a:moveTo>
                    <a:cubicBezTo>
                      <a:pt x="10" y="32"/>
                      <a:pt x="12" y="32"/>
                      <a:pt x="13" y="31"/>
                    </a:cubicBezTo>
                    <a:cubicBezTo>
                      <a:pt x="15" y="31"/>
                      <a:pt x="16" y="30"/>
                      <a:pt x="16" y="29"/>
                    </a:cubicBezTo>
                    <a:cubicBezTo>
                      <a:pt x="16" y="26"/>
                      <a:pt x="16" y="24"/>
                      <a:pt x="16" y="21"/>
                    </a:cubicBezTo>
                    <a:cubicBezTo>
                      <a:pt x="16" y="19"/>
                      <a:pt x="15" y="19"/>
                      <a:pt x="13" y="18"/>
                    </a:cubicBezTo>
                    <a:cubicBezTo>
                      <a:pt x="12" y="18"/>
                      <a:pt x="10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9" y="24"/>
                      <a:pt x="9" y="27"/>
                    </a:cubicBezTo>
                    <a:cubicBezTo>
                      <a:pt x="9" y="28"/>
                      <a:pt x="9" y="30"/>
                      <a:pt x="9" y="32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iŝḷiḓê">
                <a:extLst>
                  <a:ext uri="{FF2B5EF4-FFF2-40B4-BE49-F238E27FC236}">
                    <a16:creationId xmlns:a16="http://schemas.microsoft.com/office/drawing/2014/main" id="{57DB031D-D0FE-42EE-A46D-5D4CE7D15190}"/>
                  </a:ext>
                </a:extLst>
              </p:cNvPr>
              <p:cNvSpPr/>
              <p:nvPr/>
            </p:nvSpPr>
            <p:spPr bwMode="auto">
              <a:xfrm>
                <a:off x="6111875" y="2357438"/>
                <a:ext cx="79375" cy="125413"/>
              </a:xfrm>
              <a:custGeom>
                <a:avLst/>
                <a:gdLst>
                  <a:gd name="T0" fmla="*/ 24 w 24"/>
                  <a:gd name="T1" fmla="*/ 38 h 38"/>
                  <a:gd name="T2" fmla="*/ 22 w 24"/>
                  <a:gd name="T3" fmla="*/ 38 h 38"/>
                  <a:gd name="T4" fmla="*/ 16 w 24"/>
                  <a:gd name="T5" fmla="*/ 38 h 38"/>
                  <a:gd name="T6" fmla="*/ 15 w 24"/>
                  <a:gd name="T7" fmla="*/ 37 h 38"/>
                  <a:gd name="T8" fmla="*/ 8 w 24"/>
                  <a:gd name="T9" fmla="*/ 26 h 38"/>
                  <a:gd name="T10" fmla="*/ 8 w 24"/>
                  <a:gd name="T11" fmla="*/ 26 h 38"/>
                  <a:gd name="T12" fmla="*/ 8 w 24"/>
                  <a:gd name="T13" fmla="*/ 38 h 38"/>
                  <a:gd name="T14" fmla="*/ 7 w 24"/>
                  <a:gd name="T15" fmla="*/ 38 h 38"/>
                  <a:gd name="T16" fmla="*/ 0 w 24"/>
                  <a:gd name="T17" fmla="*/ 38 h 38"/>
                  <a:gd name="T18" fmla="*/ 0 w 24"/>
                  <a:gd name="T19" fmla="*/ 37 h 38"/>
                  <a:gd name="T20" fmla="*/ 0 w 24"/>
                  <a:gd name="T21" fmla="*/ 30 h 38"/>
                  <a:gd name="T22" fmla="*/ 0 w 24"/>
                  <a:gd name="T23" fmla="*/ 2 h 38"/>
                  <a:gd name="T24" fmla="*/ 0 w 24"/>
                  <a:gd name="T25" fmla="*/ 1 h 38"/>
                  <a:gd name="T26" fmla="*/ 7 w 24"/>
                  <a:gd name="T27" fmla="*/ 0 h 38"/>
                  <a:gd name="T28" fmla="*/ 8 w 24"/>
                  <a:gd name="T29" fmla="*/ 0 h 38"/>
                  <a:gd name="T30" fmla="*/ 8 w 24"/>
                  <a:gd name="T31" fmla="*/ 23 h 38"/>
                  <a:gd name="T32" fmla="*/ 8 w 24"/>
                  <a:gd name="T33" fmla="*/ 23 h 38"/>
                  <a:gd name="T34" fmla="*/ 8 w 24"/>
                  <a:gd name="T35" fmla="*/ 22 h 38"/>
                  <a:gd name="T36" fmla="*/ 15 w 24"/>
                  <a:gd name="T37" fmla="*/ 12 h 38"/>
                  <a:gd name="T38" fmla="*/ 16 w 24"/>
                  <a:gd name="T39" fmla="*/ 12 h 38"/>
                  <a:gd name="T40" fmla="*/ 23 w 24"/>
                  <a:gd name="T41" fmla="*/ 12 h 38"/>
                  <a:gd name="T42" fmla="*/ 24 w 24"/>
                  <a:gd name="T43" fmla="*/ 12 h 38"/>
                  <a:gd name="T44" fmla="*/ 23 w 24"/>
                  <a:gd name="T45" fmla="*/ 12 h 38"/>
                  <a:gd name="T46" fmla="*/ 16 w 24"/>
                  <a:gd name="T47" fmla="*/ 24 h 38"/>
                  <a:gd name="T48" fmla="*/ 16 w 24"/>
                  <a:gd name="T49" fmla="*/ 25 h 38"/>
                  <a:gd name="T50" fmla="*/ 23 w 24"/>
                  <a:gd name="T51" fmla="*/ 38 h 38"/>
                  <a:gd name="T52" fmla="*/ 24 w 24"/>
                  <a:gd name="T5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38">
                    <a:moveTo>
                      <a:pt x="24" y="38"/>
                    </a:moveTo>
                    <a:cubicBezTo>
                      <a:pt x="23" y="38"/>
                      <a:pt x="23" y="38"/>
                      <a:pt x="22" y="38"/>
                    </a:cubicBezTo>
                    <a:cubicBezTo>
                      <a:pt x="20" y="38"/>
                      <a:pt x="18" y="38"/>
                      <a:pt x="16" y="38"/>
                    </a:cubicBezTo>
                    <a:cubicBezTo>
                      <a:pt x="15" y="38"/>
                      <a:pt x="15" y="38"/>
                      <a:pt x="15" y="37"/>
                    </a:cubicBezTo>
                    <a:cubicBezTo>
                      <a:pt x="12" y="34"/>
                      <a:pt x="10" y="30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30"/>
                      <a:pt x="8" y="34"/>
                      <a:pt x="8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cubicBezTo>
                      <a:pt x="0" y="35"/>
                      <a:pt x="0" y="32"/>
                      <a:pt x="0" y="30"/>
                    </a:cubicBezTo>
                    <a:cubicBezTo>
                      <a:pt x="0" y="20"/>
                      <a:pt x="0" y="1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15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0" y="19"/>
                      <a:pt x="13" y="16"/>
                      <a:pt x="15" y="12"/>
                    </a:cubicBezTo>
                    <a:cubicBezTo>
                      <a:pt x="15" y="12"/>
                      <a:pt x="15" y="12"/>
                      <a:pt x="16" y="12"/>
                    </a:cubicBezTo>
                    <a:cubicBezTo>
                      <a:pt x="18" y="12"/>
                      <a:pt x="20" y="12"/>
                      <a:pt x="23" y="12"/>
                    </a:cubicBezTo>
                    <a:cubicBezTo>
                      <a:pt x="23" y="12"/>
                      <a:pt x="23" y="12"/>
                      <a:pt x="2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6"/>
                      <a:pt x="19" y="20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9" y="29"/>
                      <a:pt x="21" y="33"/>
                      <a:pt x="23" y="38"/>
                    </a:cubicBez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ïšḻîḓe">
                <a:extLst>
                  <a:ext uri="{FF2B5EF4-FFF2-40B4-BE49-F238E27FC236}">
                    <a16:creationId xmlns:a16="http://schemas.microsoft.com/office/drawing/2014/main" id="{2B50F0B3-CA9E-4839-BC1C-D27F6C7F57D5}"/>
                  </a:ext>
                </a:extLst>
              </p:cNvPr>
              <p:cNvSpPr/>
              <p:nvPr/>
            </p:nvSpPr>
            <p:spPr bwMode="auto">
              <a:xfrm>
                <a:off x="5772150" y="2393951"/>
                <a:ext cx="76200" cy="88900"/>
              </a:xfrm>
              <a:custGeom>
                <a:avLst/>
                <a:gdLst>
                  <a:gd name="T0" fmla="*/ 22 w 23"/>
                  <a:gd name="T1" fmla="*/ 20 h 27"/>
                  <a:gd name="T2" fmla="*/ 22 w 23"/>
                  <a:gd name="T3" fmla="*/ 20 h 27"/>
                  <a:gd name="T4" fmla="*/ 22 w 23"/>
                  <a:gd name="T5" fmla="*/ 26 h 27"/>
                  <a:gd name="T6" fmla="*/ 22 w 23"/>
                  <a:gd name="T7" fmla="*/ 26 h 27"/>
                  <a:gd name="T8" fmla="*/ 11 w 23"/>
                  <a:gd name="T9" fmla="*/ 27 h 27"/>
                  <a:gd name="T10" fmla="*/ 6 w 23"/>
                  <a:gd name="T11" fmla="*/ 26 h 27"/>
                  <a:gd name="T12" fmla="*/ 0 w 23"/>
                  <a:gd name="T13" fmla="*/ 19 h 27"/>
                  <a:gd name="T14" fmla="*/ 0 w 23"/>
                  <a:gd name="T15" fmla="*/ 16 h 27"/>
                  <a:gd name="T16" fmla="*/ 0 w 23"/>
                  <a:gd name="T17" fmla="*/ 10 h 27"/>
                  <a:gd name="T18" fmla="*/ 2 w 23"/>
                  <a:gd name="T19" fmla="*/ 4 h 27"/>
                  <a:gd name="T20" fmla="*/ 7 w 23"/>
                  <a:gd name="T21" fmla="*/ 1 h 27"/>
                  <a:gd name="T22" fmla="*/ 17 w 23"/>
                  <a:gd name="T23" fmla="*/ 1 h 27"/>
                  <a:gd name="T24" fmla="*/ 23 w 23"/>
                  <a:gd name="T25" fmla="*/ 8 h 27"/>
                  <a:gd name="T26" fmla="*/ 23 w 23"/>
                  <a:gd name="T27" fmla="*/ 16 h 27"/>
                  <a:gd name="T28" fmla="*/ 22 w 23"/>
                  <a:gd name="T29" fmla="*/ 16 h 27"/>
                  <a:gd name="T30" fmla="*/ 9 w 23"/>
                  <a:gd name="T31" fmla="*/ 16 h 27"/>
                  <a:gd name="T32" fmla="*/ 8 w 23"/>
                  <a:gd name="T33" fmla="*/ 17 h 27"/>
                  <a:gd name="T34" fmla="*/ 8 w 23"/>
                  <a:gd name="T35" fmla="*/ 18 h 27"/>
                  <a:gd name="T36" fmla="*/ 11 w 23"/>
                  <a:gd name="T37" fmla="*/ 20 h 27"/>
                  <a:gd name="T38" fmla="*/ 16 w 23"/>
                  <a:gd name="T39" fmla="*/ 20 h 27"/>
                  <a:gd name="T40" fmla="*/ 22 w 23"/>
                  <a:gd name="T41" fmla="*/ 20 h 27"/>
                  <a:gd name="T42" fmla="*/ 12 w 23"/>
                  <a:gd name="T43" fmla="*/ 11 h 27"/>
                  <a:gd name="T44" fmla="*/ 13 w 23"/>
                  <a:gd name="T45" fmla="*/ 11 h 27"/>
                  <a:gd name="T46" fmla="*/ 15 w 23"/>
                  <a:gd name="T47" fmla="*/ 9 h 27"/>
                  <a:gd name="T48" fmla="*/ 13 w 23"/>
                  <a:gd name="T49" fmla="*/ 7 h 27"/>
                  <a:gd name="T50" fmla="*/ 10 w 23"/>
                  <a:gd name="T51" fmla="*/ 7 h 27"/>
                  <a:gd name="T52" fmla="*/ 8 w 23"/>
                  <a:gd name="T53" fmla="*/ 9 h 27"/>
                  <a:gd name="T54" fmla="*/ 8 w 23"/>
                  <a:gd name="T55" fmla="*/ 10 h 27"/>
                  <a:gd name="T56" fmla="*/ 9 w 23"/>
                  <a:gd name="T57" fmla="*/ 11 h 27"/>
                  <a:gd name="T58" fmla="*/ 12 w 23"/>
                  <a:gd name="T5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27"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2"/>
                      <a:pt x="22" y="24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8" y="27"/>
                      <a:pt x="14" y="27"/>
                      <a:pt x="11" y="27"/>
                    </a:cubicBezTo>
                    <a:cubicBezTo>
                      <a:pt x="9" y="27"/>
                      <a:pt x="7" y="27"/>
                      <a:pt x="6" y="26"/>
                    </a:cubicBezTo>
                    <a:cubicBezTo>
                      <a:pt x="3" y="25"/>
                      <a:pt x="1" y="22"/>
                      <a:pt x="0" y="19"/>
                    </a:cubicBezTo>
                    <a:cubicBezTo>
                      <a:pt x="0" y="18"/>
                      <a:pt x="0" y="17"/>
                      <a:pt x="0" y="16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11" y="0"/>
                      <a:pt x="14" y="0"/>
                      <a:pt x="17" y="1"/>
                    </a:cubicBezTo>
                    <a:cubicBezTo>
                      <a:pt x="20" y="2"/>
                      <a:pt x="22" y="5"/>
                      <a:pt x="23" y="8"/>
                    </a:cubicBezTo>
                    <a:cubicBezTo>
                      <a:pt x="23" y="11"/>
                      <a:pt x="23" y="14"/>
                      <a:pt x="23" y="16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18" y="16"/>
                      <a:pt x="13" y="16"/>
                      <a:pt x="9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8"/>
                      <a:pt x="8" y="18"/>
                    </a:cubicBezTo>
                    <a:cubicBezTo>
                      <a:pt x="9" y="20"/>
                      <a:pt x="9" y="20"/>
                      <a:pt x="11" y="20"/>
                    </a:cubicBezTo>
                    <a:cubicBezTo>
                      <a:pt x="12" y="20"/>
                      <a:pt x="14" y="21"/>
                      <a:pt x="16" y="20"/>
                    </a:cubicBezTo>
                    <a:cubicBezTo>
                      <a:pt x="18" y="20"/>
                      <a:pt x="20" y="20"/>
                      <a:pt x="22" y="20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3" y="11"/>
                      <a:pt x="13" y="11"/>
                    </a:cubicBezTo>
                    <a:cubicBezTo>
                      <a:pt x="15" y="11"/>
                      <a:pt x="15" y="11"/>
                      <a:pt x="15" y="9"/>
                    </a:cubicBezTo>
                    <a:cubicBezTo>
                      <a:pt x="15" y="8"/>
                      <a:pt x="14" y="7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9" y="7"/>
                      <a:pt x="9" y="7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10" y="11"/>
                      <a:pt x="11" y="11"/>
                      <a:pt x="12" y="11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ïṥḷîdè">
                <a:extLst>
                  <a:ext uri="{FF2B5EF4-FFF2-40B4-BE49-F238E27FC236}">
                    <a16:creationId xmlns:a16="http://schemas.microsoft.com/office/drawing/2014/main" id="{D24B5772-5AAA-4723-97B1-5127F58E5017}"/>
                  </a:ext>
                </a:extLst>
              </p:cNvPr>
              <p:cNvSpPr/>
              <p:nvPr/>
            </p:nvSpPr>
            <p:spPr bwMode="auto">
              <a:xfrm>
                <a:off x="6026150" y="2393951"/>
                <a:ext cx="76200" cy="92075"/>
              </a:xfrm>
              <a:custGeom>
                <a:avLst/>
                <a:gdLst>
                  <a:gd name="T0" fmla="*/ 23 w 23"/>
                  <a:gd name="T1" fmla="*/ 14 h 28"/>
                  <a:gd name="T2" fmla="*/ 23 w 23"/>
                  <a:gd name="T3" fmla="*/ 19 h 28"/>
                  <a:gd name="T4" fmla="*/ 16 w 23"/>
                  <a:gd name="T5" fmla="*/ 27 h 28"/>
                  <a:gd name="T6" fmla="*/ 6 w 23"/>
                  <a:gd name="T7" fmla="*/ 27 h 28"/>
                  <a:gd name="T8" fmla="*/ 0 w 23"/>
                  <a:gd name="T9" fmla="*/ 19 h 28"/>
                  <a:gd name="T10" fmla="*/ 0 w 23"/>
                  <a:gd name="T11" fmla="*/ 15 h 28"/>
                  <a:gd name="T12" fmla="*/ 0 w 23"/>
                  <a:gd name="T13" fmla="*/ 9 h 28"/>
                  <a:gd name="T14" fmla="*/ 8 w 23"/>
                  <a:gd name="T15" fmla="*/ 1 h 28"/>
                  <a:gd name="T16" fmla="*/ 17 w 23"/>
                  <a:gd name="T17" fmla="*/ 1 h 28"/>
                  <a:gd name="T18" fmla="*/ 23 w 23"/>
                  <a:gd name="T19" fmla="*/ 8 h 28"/>
                  <a:gd name="T20" fmla="*/ 23 w 23"/>
                  <a:gd name="T21" fmla="*/ 14 h 28"/>
                  <a:gd name="T22" fmla="*/ 15 w 23"/>
                  <a:gd name="T23" fmla="*/ 14 h 28"/>
                  <a:gd name="T24" fmla="*/ 15 w 23"/>
                  <a:gd name="T25" fmla="*/ 14 h 28"/>
                  <a:gd name="T26" fmla="*/ 15 w 23"/>
                  <a:gd name="T27" fmla="*/ 10 h 28"/>
                  <a:gd name="T28" fmla="*/ 13 w 23"/>
                  <a:gd name="T29" fmla="*/ 7 h 28"/>
                  <a:gd name="T30" fmla="*/ 10 w 23"/>
                  <a:gd name="T31" fmla="*/ 7 h 28"/>
                  <a:gd name="T32" fmla="*/ 8 w 23"/>
                  <a:gd name="T33" fmla="*/ 10 h 28"/>
                  <a:gd name="T34" fmla="*/ 8 w 23"/>
                  <a:gd name="T35" fmla="*/ 18 h 28"/>
                  <a:gd name="T36" fmla="*/ 10 w 23"/>
                  <a:gd name="T37" fmla="*/ 20 h 28"/>
                  <a:gd name="T38" fmla="*/ 12 w 23"/>
                  <a:gd name="T39" fmla="*/ 20 h 28"/>
                  <a:gd name="T40" fmla="*/ 15 w 23"/>
                  <a:gd name="T41" fmla="*/ 17 h 28"/>
                  <a:gd name="T42" fmla="*/ 15 w 23"/>
                  <a:gd name="T4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8">
                    <a:moveTo>
                      <a:pt x="23" y="14"/>
                    </a:moveTo>
                    <a:cubicBezTo>
                      <a:pt x="23" y="16"/>
                      <a:pt x="23" y="17"/>
                      <a:pt x="23" y="19"/>
                    </a:cubicBezTo>
                    <a:cubicBezTo>
                      <a:pt x="23" y="23"/>
                      <a:pt x="20" y="26"/>
                      <a:pt x="16" y="27"/>
                    </a:cubicBezTo>
                    <a:cubicBezTo>
                      <a:pt x="13" y="28"/>
                      <a:pt x="10" y="28"/>
                      <a:pt x="6" y="27"/>
                    </a:cubicBezTo>
                    <a:cubicBezTo>
                      <a:pt x="3" y="25"/>
                      <a:pt x="1" y="23"/>
                      <a:pt x="0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0" y="13"/>
                      <a:pt x="0" y="11"/>
                      <a:pt x="0" y="9"/>
                    </a:cubicBezTo>
                    <a:cubicBezTo>
                      <a:pt x="0" y="5"/>
                      <a:pt x="3" y="2"/>
                      <a:pt x="8" y="1"/>
                    </a:cubicBezTo>
                    <a:cubicBezTo>
                      <a:pt x="11" y="0"/>
                      <a:pt x="14" y="0"/>
                      <a:pt x="17" y="1"/>
                    </a:cubicBezTo>
                    <a:cubicBezTo>
                      <a:pt x="21" y="2"/>
                      <a:pt x="23" y="5"/>
                      <a:pt x="23" y="8"/>
                    </a:cubicBezTo>
                    <a:cubicBezTo>
                      <a:pt x="23" y="10"/>
                      <a:pt x="23" y="12"/>
                      <a:pt x="23" y="14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1"/>
                      <a:pt x="15" y="10"/>
                    </a:cubicBezTo>
                    <a:cubicBezTo>
                      <a:pt x="15" y="9"/>
                      <a:pt x="14" y="8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8" y="13"/>
                      <a:pt x="8" y="15"/>
                      <a:pt x="8" y="18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4" y="20"/>
                      <a:pt x="15" y="19"/>
                      <a:pt x="15" y="17"/>
                    </a:cubicBezTo>
                    <a:cubicBezTo>
                      <a:pt x="15" y="16"/>
                      <a:pt x="15" y="15"/>
                      <a:pt x="15" y="14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ïṣḷïḑe">
                <a:extLst>
                  <a:ext uri="{FF2B5EF4-FFF2-40B4-BE49-F238E27FC236}">
                    <a16:creationId xmlns:a16="http://schemas.microsoft.com/office/drawing/2014/main" id="{11F844E4-886C-4307-8485-F910666E96D7}"/>
                  </a:ext>
                </a:extLst>
              </p:cNvPr>
              <p:cNvSpPr/>
              <p:nvPr/>
            </p:nvSpPr>
            <p:spPr bwMode="auto">
              <a:xfrm>
                <a:off x="5940425" y="2393951"/>
                <a:ext cx="79375" cy="92075"/>
              </a:xfrm>
              <a:custGeom>
                <a:avLst/>
                <a:gdLst>
                  <a:gd name="T0" fmla="*/ 24 w 24"/>
                  <a:gd name="T1" fmla="*/ 14 h 28"/>
                  <a:gd name="T2" fmla="*/ 23 w 24"/>
                  <a:gd name="T3" fmla="*/ 20 h 28"/>
                  <a:gd name="T4" fmla="*/ 16 w 24"/>
                  <a:gd name="T5" fmla="*/ 27 h 28"/>
                  <a:gd name="T6" fmla="*/ 7 w 24"/>
                  <a:gd name="T7" fmla="*/ 27 h 28"/>
                  <a:gd name="T8" fmla="*/ 0 w 24"/>
                  <a:gd name="T9" fmla="*/ 19 h 28"/>
                  <a:gd name="T10" fmla="*/ 0 w 24"/>
                  <a:gd name="T11" fmla="*/ 17 h 28"/>
                  <a:gd name="T12" fmla="*/ 0 w 24"/>
                  <a:gd name="T13" fmla="*/ 10 h 28"/>
                  <a:gd name="T14" fmla="*/ 3 w 24"/>
                  <a:gd name="T15" fmla="*/ 3 h 28"/>
                  <a:gd name="T16" fmla="*/ 8 w 24"/>
                  <a:gd name="T17" fmla="*/ 1 h 28"/>
                  <a:gd name="T18" fmla="*/ 18 w 24"/>
                  <a:gd name="T19" fmla="*/ 1 h 28"/>
                  <a:gd name="T20" fmla="*/ 23 w 24"/>
                  <a:gd name="T21" fmla="*/ 8 h 28"/>
                  <a:gd name="T22" fmla="*/ 24 w 24"/>
                  <a:gd name="T23" fmla="*/ 14 h 28"/>
                  <a:gd name="T24" fmla="*/ 8 w 24"/>
                  <a:gd name="T25" fmla="*/ 14 h 28"/>
                  <a:gd name="T26" fmla="*/ 8 w 24"/>
                  <a:gd name="T27" fmla="*/ 14 h 28"/>
                  <a:gd name="T28" fmla="*/ 8 w 24"/>
                  <a:gd name="T29" fmla="*/ 17 h 28"/>
                  <a:gd name="T30" fmla="*/ 8 w 24"/>
                  <a:gd name="T31" fmla="*/ 18 h 28"/>
                  <a:gd name="T32" fmla="*/ 10 w 24"/>
                  <a:gd name="T33" fmla="*/ 20 h 28"/>
                  <a:gd name="T34" fmla="*/ 13 w 24"/>
                  <a:gd name="T35" fmla="*/ 20 h 28"/>
                  <a:gd name="T36" fmla="*/ 16 w 24"/>
                  <a:gd name="T37" fmla="*/ 18 h 28"/>
                  <a:gd name="T38" fmla="*/ 16 w 24"/>
                  <a:gd name="T39" fmla="*/ 10 h 28"/>
                  <a:gd name="T40" fmla="*/ 13 w 24"/>
                  <a:gd name="T41" fmla="*/ 7 h 28"/>
                  <a:gd name="T42" fmla="*/ 10 w 24"/>
                  <a:gd name="T43" fmla="*/ 7 h 28"/>
                  <a:gd name="T44" fmla="*/ 8 w 24"/>
                  <a:gd name="T45" fmla="*/ 10 h 28"/>
                  <a:gd name="T46" fmla="*/ 8 w 24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28">
                    <a:moveTo>
                      <a:pt x="24" y="14"/>
                    </a:moveTo>
                    <a:cubicBezTo>
                      <a:pt x="24" y="16"/>
                      <a:pt x="24" y="18"/>
                      <a:pt x="23" y="20"/>
                    </a:cubicBezTo>
                    <a:cubicBezTo>
                      <a:pt x="23" y="24"/>
                      <a:pt x="20" y="26"/>
                      <a:pt x="16" y="27"/>
                    </a:cubicBezTo>
                    <a:cubicBezTo>
                      <a:pt x="13" y="28"/>
                      <a:pt x="10" y="28"/>
                      <a:pt x="7" y="27"/>
                    </a:cubicBezTo>
                    <a:cubicBezTo>
                      <a:pt x="3" y="26"/>
                      <a:pt x="1" y="23"/>
                      <a:pt x="0" y="19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2"/>
                      <a:pt x="7" y="1"/>
                      <a:pt x="8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3"/>
                      <a:pt x="23" y="5"/>
                      <a:pt x="23" y="8"/>
                    </a:cubicBezTo>
                    <a:cubicBezTo>
                      <a:pt x="24" y="10"/>
                      <a:pt x="24" y="12"/>
                      <a:pt x="24" y="14"/>
                    </a:cubicBezTo>
                    <a:close/>
                    <a:moveTo>
                      <a:pt x="8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9"/>
                      <a:pt x="9" y="20"/>
                      <a:pt x="10" y="20"/>
                    </a:cubicBezTo>
                    <a:cubicBezTo>
                      <a:pt x="11" y="20"/>
                      <a:pt x="12" y="21"/>
                      <a:pt x="13" y="20"/>
                    </a:cubicBezTo>
                    <a:cubicBezTo>
                      <a:pt x="14" y="20"/>
                      <a:pt x="16" y="19"/>
                      <a:pt x="16" y="18"/>
                    </a:cubicBezTo>
                    <a:cubicBezTo>
                      <a:pt x="16" y="15"/>
                      <a:pt x="16" y="13"/>
                      <a:pt x="16" y="10"/>
                    </a:cubicBezTo>
                    <a:cubicBezTo>
                      <a:pt x="16" y="9"/>
                      <a:pt x="15" y="8"/>
                      <a:pt x="13" y="7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8" y="11"/>
                      <a:pt x="8" y="13"/>
                      <a:pt x="8" y="14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ísļiḋè">
                <a:extLst>
                  <a:ext uri="{FF2B5EF4-FFF2-40B4-BE49-F238E27FC236}">
                    <a16:creationId xmlns:a16="http://schemas.microsoft.com/office/drawing/2014/main" id="{7595CA59-6629-49EC-988F-3FF1C0AE8274}"/>
                  </a:ext>
                </a:extLst>
              </p:cNvPr>
              <p:cNvSpPr/>
              <p:nvPr/>
            </p:nvSpPr>
            <p:spPr bwMode="auto">
              <a:xfrm>
                <a:off x="5618163" y="2397126"/>
                <a:ext cx="71437" cy="88900"/>
              </a:xfrm>
              <a:custGeom>
                <a:avLst/>
                <a:gdLst>
                  <a:gd name="T0" fmla="*/ 15 w 22"/>
                  <a:gd name="T1" fmla="*/ 25 h 27"/>
                  <a:gd name="T2" fmla="*/ 11 w 22"/>
                  <a:gd name="T3" fmla="*/ 26 h 27"/>
                  <a:gd name="T4" fmla="*/ 5 w 22"/>
                  <a:gd name="T5" fmla="*/ 26 h 27"/>
                  <a:gd name="T6" fmla="*/ 0 w 22"/>
                  <a:gd name="T7" fmla="*/ 20 h 27"/>
                  <a:gd name="T8" fmla="*/ 0 w 22"/>
                  <a:gd name="T9" fmla="*/ 16 h 27"/>
                  <a:gd name="T10" fmla="*/ 5 w 22"/>
                  <a:gd name="T11" fmla="*/ 12 h 27"/>
                  <a:gd name="T12" fmla="*/ 9 w 22"/>
                  <a:gd name="T13" fmla="*/ 11 h 27"/>
                  <a:gd name="T14" fmla="*/ 13 w 22"/>
                  <a:gd name="T15" fmla="*/ 11 h 27"/>
                  <a:gd name="T16" fmla="*/ 14 w 22"/>
                  <a:gd name="T17" fmla="*/ 11 h 27"/>
                  <a:gd name="T18" fmla="*/ 14 w 22"/>
                  <a:gd name="T19" fmla="*/ 9 h 27"/>
                  <a:gd name="T20" fmla="*/ 11 w 22"/>
                  <a:gd name="T21" fmla="*/ 7 h 27"/>
                  <a:gd name="T22" fmla="*/ 3 w 22"/>
                  <a:gd name="T23" fmla="*/ 7 h 27"/>
                  <a:gd name="T24" fmla="*/ 3 w 22"/>
                  <a:gd name="T25" fmla="*/ 7 h 27"/>
                  <a:gd name="T26" fmla="*/ 3 w 22"/>
                  <a:gd name="T27" fmla="*/ 5 h 27"/>
                  <a:gd name="T28" fmla="*/ 3 w 22"/>
                  <a:gd name="T29" fmla="*/ 0 h 27"/>
                  <a:gd name="T30" fmla="*/ 4 w 22"/>
                  <a:gd name="T31" fmla="*/ 0 h 27"/>
                  <a:gd name="T32" fmla="*/ 14 w 22"/>
                  <a:gd name="T33" fmla="*/ 0 h 27"/>
                  <a:gd name="T34" fmla="*/ 17 w 22"/>
                  <a:gd name="T35" fmla="*/ 1 h 27"/>
                  <a:gd name="T36" fmla="*/ 22 w 22"/>
                  <a:gd name="T37" fmla="*/ 6 h 27"/>
                  <a:gd name="T38" fmla="*/ 22 w 22"/>
                  <a:gd name="T39" fmla="*/ 10 h 27"/>
                  <a:gd name="T40" fmla="*/ 22 w 22"/>
                  <a:gd name="T41" fmla="*/ 25 h 27"/>
                  <a:gd name="T42" fmla="*/ 21 w 22"/>
                  <a:gd name="T43" fmla="*/ 26 h 27"/>
                  <a:gd name="T44" fmla="*/ 16 w 22"/>
                  <a:gd name="T45" fmla="*/ 26 h 27"/>
                  <a:gd name="T46" fmla="*/ 15 w 22"/>
                  <a:gd name="T47" fmla="*/ 25 h 27"/>
                  <a:gd name="T48" fmla="*/ 12 w 22"/>
                  <a:gd name="T49" fmla="*/ 17 h 27"/>
                  <a:gd name="T50" fmla="*/ 12 w 22"/>
                  <a:gd name="T51" fmla="*/ 17 h 27"/>
                  <a:gd name="T52" fmla="*/ 10 w 22"/>
                  <a:gd name="T53" fmla="*/ 17 h 27"/>
                  <a:gd name="T54" fmla="*/ 8 w 22"/>
                  <a:gd name="T55" fmla="*/ 18 h 27"/>
                  <a:gd name="T56" fmla="*/ 10 w 22"/>
                  <a:gd name="T57" fmla="*/ 20 h 27"/>
                  <a:gd name="T58" fmla="*/ 14 w 22"/>
                  <a:gd name="T59" fmla="*/ 20 h 27"/>
                  <a:gd name="T60" fmla="*/ 14 w 22"/>
                  <a:gd name="T61" fmla="*/ 19 h 27"/>
                  <a:gd name="T62" fmla="*/ 14 w 22"/>
                  <a:gd name="T63" fmla="*/ 17 h 27"/>
                  <a:gd name="T64" fmla="*/ 13 w 22"/>
                  <a:gd name="T65" fmla="*/ 17 h 27"/>
                  <a:gd name="T66" fmla="*/ 12 w 22"/>
                  <a:gd name="T67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27">
                    <a:moveTo>
                      <a:pt x="15" y="25"/>
                    </a:moveTo>
                    <a:cubicBezTo>
                      <a:pt x="14" y="25"/>
                      <a:pt x="12" y="26"/>
                      <a:pt x="11" y="26"/>
                    </a:cubicBezTo>
                    <a:cubicBezTo>
                      <a:pt x="9" y="26"/>
                      <a:pt x="7" y="27"/>
                      <a:pt x="5" y="26"/>
                    </a:cubicBezTo>
                    <a:cubicBezTo>
                      <a:pt x="2" y="25"/>
                      <a:pt x="1" y="23"/>
                      <a:pt x="0" y="20"/>
                    </a:cubicBezTo>
                    <a:cubicBezTo>
                      <a:pt x="0" y="19"/>
                      <a:pt x="0" y="18"/>
                      <a:pt x="0" y="16"/>
                    </a:cubicBezTo>
                    <a:cubicBezTo>
                      <a:pt x="1" y="14"/>
                      <a:pt x="2" y="12"/>
                      <a:pt x="5" y="12"/>
                    </a:cubicBezTo>
                    <a:cubicBezTo>
                      <a:pt x="6" y="11"/>
                      <a:pt x="7" y="11"/>
                      <a:pt x="9" y="11"/>
                    </a:cubicBezTo>
                    <a:cubicBezTo>
                      <a:pt x="10" y="11"/>
                      <a:pt x="12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7"/>
                      <a:pt x="13" y="7"/>
                      <a:pt x="11" y="7"/>
                    </a:cubicBezTo>
                    <a:cubicBezTo>
                      <a:pt x="9" y="7"/>
                      <a:pt x="6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10" y="0"/>
                      <a:pt x="14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20" y="1"/>
                      <a:pt x="21" y="3"/>
                      <a:pt x="22" y="6"/>
                    </a:cubicBezTo>
                    <a:cubicBezTo>
                      <a:pt x="22" y="8"/>
                      <a:pt x="22" y="9"/>
                      <a:pt x="22" y="10"/>
                    </a:cubicBezTo>
                    <a:cubicBezTo>
                      <a:pt x="22" y="15"/>
                      <a:pt x="22" y="20"/>
                      <a:pt x="22" y="25"/>
                    </a:cubicBezTo>
                    <a:cubicBezTo>
                      <a:pt x="22" y="26"/>
                      <a:pt x="22" y="26"/>
                      <a:pt x="21" y="26"/>
                    </a:cubicBezTo>
                    <a:cubicBezTo>
                      <a:pt x="20" y="26"/>
                      <a:pt x="18" y="26"/>
                      <a:pt x="16" y="26"/>
                    </a:cubicBezTo>
                    <a:cubicBezTo>
                      <a:pt x="15" y="26"/>
                      <a:pt x="15" y="26"/>
                      <a:pt x="15" y="25"/>
                    </a:cubicBezTo>
                    <a:close/>
                    <a:moveTo>
                      <a:pt x="12" y="17"/>
                    </a:move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9" y="17"/>
                      <a:pt x="8" y="17"/>
                      <a:pt x="8" y="18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1" y="21"/>
                      <a:pt x="13" y="20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7"/>
                    </a:cubicBezTo>
                    <a:cubicBezTo>
                      <a:pt x="14" y="17"/>
                      <a:pt x="14" y="17"/>
                      <a:pt x="13" y="17"/>
                    </a:cubicBezTo>
                    <a:cubicBezTo>
                      <a:pt x="13" y="17"/>
                      <a:pt x="12" y="17"/>
                      <a:pt x="12" y="17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îṣ1ïḑe">
                <a:extLst>
                  <a:ext uri="{FF2B5EF4-FFF2-40B4-BE49-F238E27FC236}">
                    <a16:creationId xmlns:a16="http://schemas.microsoft.com/office/drawing/2014/main" id="{E6C47A21-C31F-4CF3-80F8-7B4765CB7184}"/>
                  </a:ext>
                </a:extLst>
              </p:cNvPr>
              <p:cNvSpPr/>
              <p:nvPr/>
            </p:nvSpPr>
            <p:spPr bwMode="auto">
              <a:xfrm>
                <a:off x="5557838" y="2354263"/>
                <a:ext cx="63500" cy="128588"/>
              </a:xfrm>
              <a:custGeom>
                <a:avLst/>
                <a:gdLst>
                  <a:gd name="T0" fmla="*/ 19 w 19"/>
                  <a:gd name="T1" fmla="*/ 0 h 39"/>
                  <a:gd name="T2" fmla="*/ 19 w 19"/>
                  <a:gd name="T3" fmla="*/ 5 h 39"/>
                  <a:gd name="T4" fmla="*/ 19 w 19"/>
                  <a:gd name="T5" fmla="*/ 6 h 39"/>
                  <a:gd name="T6" fmla="*/ 18 w 19"/>
                  <a:gd name="T7" fmla="*/ 7 h 39"/>
                  <a:gd name="T8" fmla="*/ 15 w 19"/>
                  <a:gd name="T9" fmla="*/ 7 h 39"/>
                  <a:gd name="T10" fmla="*/ 14 w 19"/>
                  <a:gd name="T11" fmla="*/ 7 h 39"/>
                  <a:gd name="T12" fmla="*/ 13 w 19"/>
                  <a:gd name="T13" fmla="*/ 8 h 39"/>
                  <a:gd name="T14" fmla="*/ 13 w 19"/>
                  <a:gd name="T15" fmla="*/ 13 h 39"/>
                  <a:gd name="T16" fmla="*/ 19 w 19"/>
                  <a:gd name="T17" fmla="*/ 13 h 39"/>
                  <a:gd name="T18" fmla="*/ 18 w 19"/>
                  <a:gd name="T19" fmla="*/ 16 h 39"/>
                  <a:gd name="T20" fmla="*/ 18 w 19"/>
                  <a:gd name="T21" fmla="*/ 19 h 39"/>
                  <a:gd name="T22" fmla="*/ 17 w 19"/>
                  <a:gd name="T23" fmla="*/ 20 h 39"/>
                  <a:gd name="T24" fmla="*/ 13 w 19"/>
                  <a:gd name="T25" fmla="*/ 20 h 39"/>
                  <a:gd name="T26" fmla="*/ 13 w 19"/>
                  <a:gd name="T27" fmla="*/ 39 h 39"/>
                  <a:gd name="T28" fmla="*/ 5 w 19"/>
                  <a:gd name="T29" fmla="*/ 39 h 39"/>
                  <a:gd name="T30" fmla="*/ 5 w 19"/>
                  <a:gd name="T31" fmla="*/ 38 h 39"/>
                  <a:gd name="T32" fmla="*/ 5 w 19"/>
                  <a:gd name="T33" fmla="*/ 20 h 39"/>
                  <a:gd name="T34" fmla="*/ 4 w 19"/>
                  <a:gd name="T35" fmla="*/ 20 h 39"/>
                  <a:gd name="T36" fmla="*/ 1 w 19"/>
                  <a:gd name="T37" fmla="*/ 20 h 39"/>
                  <a:gd name="T38" fmla="*/ 1 w 19"/>
                  <a:gd name="T39" fmla="*/ 19 h 39"/>
                  <a:gd name="T40" fmla="*/ 1 w 19"/>
                  <a:gd name="T41" fmla="*/ 14 h 39"/>
                  <a:gd name="T42" fmla="*/ 1 w 19"/>
                  <a:gd name="T43" fmla="*/ 13 h 39"/>
                  <a:gd name="T44" fmla="*/ 4 w 19"/>
                  <a:gd name="T45" fmla="*/ 13 h 39"/>
                  <a:gd name="T46" fmla="*/ 5 w 19"/>
                  <a:gd name="T47" fmla="*/ 12 h 39"/>
                  <a:gd name="T48" fmla="*/ 5 w 19"/>
                  <a:gd name="T49" fmla="*/ 7 h 39"/>
                  <a:gd name="T50" fmla="*/ 7 w 19"/>
                  <a:gd name="T51" fmla="*/ 2 h 39"/>
                  <a:gd name="T52" fmla="*/ 11 w 19"/>
                  <a:gd name="T53" fmla="*/ 0 h 39"/>
                  <a:gd name="T54" fmla="*/ 19 w 19"/>
                  <a:gd name="T5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" h="39">
                    <a:moveTo>
                      <a:pt x="19" y="0"/>
                    </a:moveTo>
                    <a:cubicBezTo>
                      <a:pt x="19" y="2"/>
                      <a:pt x="19" y="3"/>
                      <a:pt x="19" y="5"/>
                    </a:cubicBezTo>
                    <a:cubicBezTo>
                      <a:pt x="19" y="5"/>
                      <a:pt x="19" y="6"/>
                      <a:pt x="19" y="6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3" y="11"/>
                      <a:pt x="13" y="13"/>
                    </a:cubicBezTo>
                    <a:cubicBezTo>
                      <a:pt x="15" y="13"/>
                      <a:pt x="17" y="13"/>
                      <a:pt x="19" y="13"/>
                    </a:cubicBezTo>
                    <a:cubicBezTo>
                      <a:pt x="19" y="14"/>
                      <a:pt x="19" y="15"/>
                      <a:pt x="18" y="16"/>
                    </a:cubicBezTo>
                    <a:cubicBezTo>
                      <a:pt x="18" y="17"/>
                      <a:pt x="18" y="18"/>
                      <a:pt x="18" y="19"/>
                    </a:cubicBezTo>
                    <a:cubicBezTo>
                      <a:pt x="18" y="19"/>
                      <a:pt x="18" y="20"/>
                      <a:pt x="17" y="20"/>
                    </a:cubicBezTo>
                    <a:cubicBezTo>
                      <a:pt x="16" y="20"/>
                      <a:pt x="14" y="20"/>
                      <a:pt x="13" y="20"/>
                    </a:cubicBezTo>
                    <a:cubicBezTo>
                      <a:pt x="13" y="26"/>
                      <a:pt x="13" y="32"/>
                      <a:pt x="13" y="39"/>
                    </a:cubicBezTo>
                    <a:cubicBezTo>
                      <a:pt x="10" y="39"/>
                      <a:pt x="7" y="39"/>
                      <a:pt x="5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2"/>
                      <a:pt x="5" y="26"/>
                      <a:pt x="5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3"/>
                      <a:pt x="0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5" y="12"/>
                    </a:cubicBezTo>
                    <a:cubicBezTo>
                      <a:pt x="5" y="11"/>
                      <a:pt x="5" y="9"/>
                      <a:pt x="5" y="7"/>
                    </a:cubicBezTo>
                    <a:cubicBezTo>
                      <a:pt x="5" y="5"/>
                      <a:pt x="5" y="4"/>
                      <a:pt x="7" y="2"/>
                    </a:cubicBezTo>
                    <a:cubicBezTo>
                      <a:pt x="8" y="1"/>
                      <a:pt x="9" y="0"/>
                      <a:pt x="11" y="0"/>
                    </a:cubicBezTo>
                    <a:cubicBezTo>
                      <a:pt x="13" y="0"/>
                      <a:pt x="16" y="0"/>
                      <a:pt x="19" y="0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iṣliḋe">
                <a:extLst>
                  <a:ext uri="{FF2B5EF4-FFF2-40B4-BE49-F238E27FC236}">
                    <a16:creationId xmlns:a16="http://schemas.microsoft.com/office/drawing/2014/main" id="{13D9302D-0F81-4A3D-BF54-F884D6920804}"/>
                  </a:ext>
                </a:extLst>
              </p:cNvPr>
              <p:cNvSpPr/>
              <p:nvPr/>
            </p:nvSpPr>
            <p:spPr bwMode="auto">
              <a:xfrm>
                <a:off x="5700713" y="2393951"/>
                <a:ext cx="65087" cy="88900"/>
              </a:xfrm>
              <a:custGeom>
                <a:avLst/>
                <a:gdLst>
                  <a:gd name="T0" fmla="*/ 20 w 20"/>
                  <a:gd name="T1" fmla="*/ 8 h 27"/>
                  <a:gd name="T2" fmla="*/ 16 w 20"/>
                  <a:gd name="T3" fmla="*/ 8 h 27"/>
                  <a:gd name="T4" fmla="*/ 10 w 20"/>
                  <a:gd name="T5" fmla="*/ 7 h 27"/>
                  <a:gd name="T6" fmla="*/ 8 w 20"/>
                  <a:gd name="T7" fmla="*/ 10 h 27"/>
                  <a:gd name="T8" fmla="*/ 8 w 20"/>
                  <a:gd name="T9" fmla="*/ 18 h 27"/>
                  <a:gd name="T10" fmla="*/ 10 w 20"/>
                  <a:gd name="T11" fmla="*/ 20 h 27"/>
                  <a:gd name="T12" fmla="*/ 14 w 20"/>
                  <a:gd name="T13" fmla="*/ 20 h 27"/>
                  <a:gd name="T14" fmla="*/ 19 w 20"/>
                  <a:gd name="T15" fmla="*/ 20 h 27"/>
                  <a:gd name="T16" fmla="*/ 20 w 20"/>
                  <a:gd name="T17" fmla="*/ 20 h 27"/>
                  <a:gd name="T18" fmla="*/ 20 w 20"/>
                  <a:gd name="T19" fmla="*/ 20 h 27"/>
                  <a:gd name="T20" fmla="*/ 20 w 20"/>
                  <a:gd name="T21" fmla="*/ 26 h 27"/>
                  <a:gd name="T22" fmla="*/ 19 w 20"/>
                  <a:gd name="T23" fmla="*/ 26 h 27"/>
                  <a:gd name="T24" fmla="*/ 10 w 20"/>
                  <a:gd name="T25" fmla="*/ 27 h 27"/>
                  <a:gd name="T26" fmla="*/ 3 w 20"/>
                  <a:gd name="T27" fmla="*/ 25 h 27"/>
                  <a:gd name="T28" fmla="*/ 0 w 20"/>
                  <a:gd name="T29" fmla="*/ 19 h 27"/>
                  <a:gd name="T30" fmla="*/ 0 w 20"/>
                  <a:gd name="T31" fmla="*/ 10 h 27"/>
                  <a:gd name="T32" fmla="*/ 4 w 20"/>
                  <a:gd name="T33" fmla="*/ 2 h 27"/>
                  <a:gd name="T34" fmla="*/ 9 w 20"/>
                  <a:gd name="T35" fmla="*/ 1 h 27"/>
                  <a:gd name="T36" fmla="*/ 19 w 20"/>
                  <a:gd name="T37" fmla="*/ 1 h 27"/>
                  <a:gd name="T38" fmla="*/ 20 w 20"/>
                  <a:gd name="T39" fmla="*/ 2 h 27"/>
                  <a:gd name="T40" fmla="*/ 20 w 20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7">
                    <a:moveTo>
                      <a:pt x="20" y="8"/>
                    </a:moveTo>
                    <a:cubicBezTo>
                      <a:pt x="19" y="8"/>
                      <a:pt x="17" y="8"/>
                      <a:pt x="16" y="8"/>
                    </a:cubicBezTo>
                    <a:cubicBezTo>
                      <a:pt x="14" y="7"/>
                      <a:pt x="12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8" y="13"/>
                      <a:pt x="8" y="15"/>
                      <a:pt x="8" y="18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1" y="20"/>
                      <a:pt x="13" y="21"/>
                      <a:pt x="14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7"/>
                      <a:pt x="13" y="27"/>
                      <a:pt x="10" y="27"/>
                    </a:cubicBezTo>
                    <a:cubicBezTo>
                      <a:pt x="8" y="27"/>
                      <a:pt x="5" y="26"/>
                      <a:pt x="3" y="25"/>
                    </a:cubicBezTo>
                    <a:cubicBezTo>
                      <a:pt x="1" y="23"/>
                      <a:pt x="0" y="21"/>
                      <a:pt x="0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7"/>
                      <a:pt x="1" y="4"/>
                      <a:pt x="4" y="2"/>
                    </a:cubicBezTo>
                    <a:cubicBezTo>
                      <a:pt x="6" y="1"/>
                      <a:pt x="8" y="1"/>
                      <a:pt x="9" y="1"/>
                    </a:cubicBezTo>
                    <a:cubicBezTo>
                      <a:pt x="13" y="0"/>
                      <a:pt x="16" y="1"/>
                      <a:pt x="19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8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iṡḷîďé">
                <a:extLst>
                  <a:ext uri="{FF2B5EF4-FFF2-40B4-BE49-F238E27FC236}">
                    <a16:creationId xmlns:a16="http://schemas.microsoft.com/office/drawing/2014/main" id="{024C3199-AB71-401D-8DC4-860F9FC05A31}"/>
                  </a:ext>
                </a:extLst>
              </p:cNvPr>
              <p:cNvSpPr/>
              <p:nvPr/>
            </p:nvSpPr>
            <p:spPr bwMode="auto">
              <a:xfrm>
                <a:off x="5508625" y="3687763"/>
                <a:ext cx="1531937" cy="349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iṩlíďê">
                <a:extLst>
                  <a:ext uri="{FF2B5EF4-FFF2-40B4-BE49-F238E27FC236}">
                    <a16:creationId xmlns:a16="http://schemas.microsoft.com/office/drawing/2014/main" id="{C4E4F5E3-CA98-469E-9340-894A6D97C58A}"/>
                  </a:ext>
                </a:extLst>
              </p:cNvPr>
              <p:cNvSpPr/>
              <p:nvPr/>
            </p:nvSpPr>
            <p:spPr bwMode="auto">
              <a:xfrm>
                <a:off x="5508625" y="4037013"/>
                <a:ext cx="1531937" cy="788988"/>
              </a:xfrm>
              <a:prstGeom prst="rect">
                <a:avLst/>
              </a:pr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iś1îḓé">
                <a:extLst>
                  <a:ext uri="{FF2B5EF4-FFF2-40B4-BE49-F238E27FC236}">
                    <a16:creationId xmlns:a16="http://schemas.microsoft.com/office/drawing/2014/main" id="{C1598FCC-F60D-42CE-89F2-B3FB870FBA7C}"/>
                  </a:ext>
                </a:extLst>
              </p:cNvPr>
              <p:cNvSpPr/>
              <p:nvPr/>
            </p:nvSpPr>
            <p:spPr bwMode="auto">
              <a:xfrm>
                <a:off x="5548313" y="4079876"/>
                <a:ext cx="1455737" cy="746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íšļíďe">
                <a:extLst>
                  <a:ext uri="{FF2B5EF4-FFF2-40B4-BE49-F238E27FC236}">
                    <a16:creationId xmlns:a16="http://schemas.microsoft.com/office/drawing/2014/main" id="{DD9D7CDB-3049-4ACD-A031-1D4094F28BD9}"/>
                  </a:ext>
                </a:extLst>
              </p:cNvPr>
              <p:cNvSpPr/>
              <p:nvPr/>
            </p:nvSpPr>
            <p:spPr bwMode="auto">
              <a:xfrm>
                <a:off x="5894388" y="3889376"/>
                <a:ext cx="641350" cy="49213"/>
              </a:xfrm>
              <a:custGeom>
                <a:avLst/>
                <a:gdLst>
                  <a:gd name="T0" fmla="*/ 186 w 194"/>
                  <a:gd name="T1" fmla="*/ 15 h 15"/>
                  <a:gd name="T2" fmla="*/ 7 w 194"/>
                  <a:gd name="T3" fmla="*/ 15 h 15"/>
                  <a:gd name="T4" fmla="*/ 0 w 194"/>
                  <a:gd name="T5" fmla="*/ 8 h 15"/>
                  <a:gd name="T6" fmla="*/ 7 w 194"/>
                  <a:gd name="T7" fmla="*/ 0 h 15"/>
                  <a:gd name="T8" fmla="*/ 186 w 194"/>
                  <a:gd name="T9" fmla="*/ 0 h 15"/>
                  <a:gd name="T10" fmla="*/ 194 w 194"/>
                  <a:gd name="T11" fmla="*/ 8 h 15"/>
                  <a:gd name="T12" fmla="*/ 186 w 19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5">
                    <a:moveTo>
                      <a:pt x="186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0" y="0"/>
                      <a:pt x="194" y="3"/>
                      <a:pt x="194" y="8"/>
                    </a:cubicBezTo>
                    <a:cubicBezTo>
                      <a:pt x="194" y="12"/>
                      <a:pt x="190" y="15"/>
                      <a:pt x="186" y="15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iṧḻîḑè">
                <a:extLst>
                  <a:ext uri="{FF2B5EF4-FFF2-40B4-BE49-F238E27FC236}">
                    <a16:creationId xmlns:a16="http://schemas.microsoft.com/office/drawing/2014/main" id="{C6D7DE82-45AF-4808-8806-21447A15B807}"/>
                  </a:ext>
                </a:extLst>
              </p:cNvPr>
              <p:cNvSpPr/>
              <p:nvPr/>
            </p:nvSpPr>
            <p:spPr bwMode="auto">
              <a:xfrm>
                <a:off x="5894388" y="3787776"/>
                <a:ext cx="363537" cy="49213"/>
              </a:xfrm>
              <a:custGeom>
                <a:avLst/>
                <a:gdLst>
                  <a:gd name="T0" fmla="*/ 102 w 110"/>
                  <a:gd name="T1" fmla="*/ 15 h 15"/>
                  <a:gd name="T2" fmla="*/ 7 w 110"/>
                  <a:gd name="T3" fmla="*/ 15 h 15"/>
                  <a:gd name="T4" fmla="*/ 0 w 110"/>
                  <a:gd name="T5" fmla="*/ 8 h 15"/>
                  <a:gd name="T6" fmla="*/ 7 w 110"/>
                  <a:gd name="T7" fmla="*/ 0 h 15"/>
                  <a:gd name="T8" fmla="*/ 102 w 110"/>
                  <a:gd name="T9" fmla="*/ 0 h 15"/>
                  <a:gd name="T10" fmla="*/ 110 w 110"/>
                  <a:gd name="T11" fmla="*/ 8 h 15"/>
                  <a:gd name="T12" fmla="*/ 102 w 110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5">
                    <a:moveTo>
                      <a:pt x="102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6" y="0"/>
                      <a:pt x="110" y="4"/>
                      <a:pt x="110" y="8"/>
                    </a:cubicBezTo>
                    <a:cubicBezTo>
                      <a:pt x="110" y="12"/>
                      <a:pt x="106" y="15"/>
                      <a:pt x="102" y="15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iṧlîďe">
                <a:extLst>
                  <a:ext uri="{FF2B5EF4-FFF2-40B4-BE49-F238E27FC236}">
                    <a16:creationId xmlns:a16="http://schemas.microsoft.com/office/drawing/2014/main" id="{B439DEAB-BA1F-45DA-9CAE-06B083999525}"/>
                  </a:ext>
                </a:extLst>
              </p:cNvPr>
              <p:cNvSpPr/>
              <p:nvPr/>
            </p:nvSpPr>
            <p:spPr bwMode="auto">
              <a:xfrm>
                <a:off x="5551488" y="3724276"/>
                <a:ext cx="277812" cy="277813"/>
              </a:xfrm>
              <a:prstGeom prst="rect">
                <a:avLst/>
              </a:pr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íŝlïďé">
                <a:extLst>
                  <a:ext uri="{FF2B5EF4-FFF2-40B4-BE49-F238E27FC236}">
                    <a16:creationId xmlns:a16="http://schemas.microsoft.com/office/drawing/2014/main" id="{64A669B6-0FB8-4552-AAF8-12A01A485E2F}"/>
                  </a:ext>
                </a:extLst>
              </p:cNvPr>
              <p:cNvSpPr/>
              <p:nvPr/>
            </p:nvSpPr>
            <p:spPr bwMode="auto">
              <a:xfrm>
                <a:off x="5545138" y="3763963"/>
                <a:ext cx="293687" cy="238125"/>
              </a:xfrm>
              <a:custGeom>
                <a:avLst/>
                <a:gdLst>
                  <a:gd name="T0" fmla="*/ 44 w 89"/>
                  <a:gd name="T1" fmla="*/ 0 h 72"/>
                  <a:gd name="T2" fmla="*/ 37 w 89"/>
                  <a:gd name="T3" fmla="*/ 2 h 72"/>
                  <a:gd name="T4" fmla="*/ 29 w 89"/>
                  <a:gd name="T5" fmla="*/ 14 h 72"/>
                  <a:gd name="T6" fmla="*/ 29 w 89"/>
                  <a:gd name="T7" fmla="*/ 25 h 72"/>
                  <a:gd name="T8" fmla="*/ 28 w 89"/>
                  <a:gd name="T9" fmla="*/ 29 h 72"/>
                  <a:gd name="T10" fmla="*/ 30 w 89"/>
                  <a:gd name="T11" fmla="*/ 34 h 72"/>
                  <a:gd name="T12" fmla="*/ 33 w 89"/>
                  <a:gd name="T13" fmla="*/ 43 h 72"/>
                  <a:gd name="T14" fmla="*/ 33 w 89"/>
                  <a:gd name="T15" fmla="*/ 50 h 72"/>
                  <a:gd name="T16" fmla="*/ 30 w 89"/>
                  <a:gd name="T17" fmla="*/ 53 h 72"/>
                  <a:gd name="T18" fmla="*/ 29 w 89"/>
                  <a:gd name="T19" fmla="*/ 56 h 72"/>
                  <a:gd name="T20" fmla="*/ 2 w 89"/>
                  <a:gd name="T21" fmla="*/ 72 h 72"/>
                  <a:gd name="T22" fmla="*/ 86 w 89"/>
                  <a:gd name="T23" fmla="*/ 72 h 72"/>
                  <a:gd name="T24" fmla="*/ 59 w 89"/>
                  <a:gd name="T25" fmla="*/ 56 h 72"/>
                  <a:gd name="T26" fmla="*/ 58 w 89"/>
                  <a:gd name="T27" fmla="*/ 53 h 72"/>
                  <a:gd name="T28" fmla="*/ 56 w 89"/>
                  <a:gd name="T29" fmla="*/ 50 h 72"/>
                  <a:gd name="T30" fmla="*/ 55 w 89"/>
                  <a:gd name="T31" fmla="*/ 43 h 72"/>
                  <a:gd name="T32" fmla="*/ 59 w 89"/>
                  <a:gd name="T33" fmla="*/ 34 h 72"/>
                  <a:gd name="T34" fmla="*/ 61 w 89"/>
                  <a:gd name="T35" fmla="*/ 29 h 72"/>
                  <a:gd name="T36" fmla="*/ 60 w 89"/>
                  <a:gd name="T37" fmla="*/ 25 h 72"/>
                  <a:gd name="T38" fmla="*/ 59 w 89"/>
                  <a:gd name="T39" fmla="*/ 14 h 72"/>
                  <a:gd name="T40" fmla="*/ 52 w 89"/>
                  <a:gd name="T41" fmla="*/ 2 h 72"/>
                  <a:gd name="T42" fmla="*/ 44 w 89"/>
                  <a:gd name="T4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72">
                    <a:moveTo>
                      <a:pt x="44" y="0"/>
                    </a:moveTo>
                    <a:cubicBezTo>
                      <a:pt x="42" y="0"/>
                      <a:pt x="39" y="1"/>
                      <a:pt x="37" y="2"/>
                    </a:cubicBezTo>
                    <a:cubicBezTo>
                      <a:pt x="29" y="6"/>
                      <a:pt x="29" y="10"/>
                      <a:pt x="29" y="14"/>
                    </a:cubicBezTo>
                    <a:cubicBezTo>
                      <a:pt x="29" y="17"/>
                      <a:pt x="29" y="25"/>
                      <a:pt x="29" y="25"/>
                    </a:cubicBezTo>
                    <a:cubicBezTo>
                      <a:pt x="27" y="24"/>
                      <a:pt x="28" y="26"/>
                      <a:pt x="28" y="29"/>
                    </a:cubicBezTo>
                    <a:cubicBezTo>
                      <a:pt x="28" y="33"/>
                      <a:pt x="30" y="34"/>
                      <a:pt x="30" y="34"/>
                    </a:cubicBezTo>
                    <a:cubicBezTo>
                      <a:pt x="30" y="41"/>
                      <a:pt x="33" y="43"/>
                      <a:pt x="33" y="43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0" y="50"/>
                      <a:pt x="31" y="53"/>
                      <a:pt x="30" y="53"/>
                    </a:cubicBezTo>
                    <a:cubicBezTo>
                      <a:pt x="29" y="54"/>
                      <a:pt x="29" y="56"/>
                      <a:pt x="29" y="56"/>
                    </a:cubicBezTo>
                    <a:cubicBezTo>
                      <a:pt x="0" y="68"/>
                      <a:pt x="2" y="72"/>
                      <a:pt x="2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72"/>
                      <a:pt x="89" y="68"/>
                      <a:pt x="59" y="56"/>
                    </a:cubicBezTo>
                    <a:cubicBezTo>
                      <a:pt x="59" y="56"/>
                      <a:pt x="59" y="54"/>
                      <a:pt x="58" y="53"/>
                    </a:cubicBezTo>
                    <a:cubicBezTo>
                      <a:pt x="57" y="53"/>
                      <a:pt x="59" y="50"/>
                      <a:pt x="56" y="50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8" y="41"/>
                      <a:pt x="59" y="34"/>
                    </a:cubicBezTo>
                    <a:cubicBezTo>
                      <a:pt x="59" y="34"/>
                      <a:pt x="61" y="33"/>
                      <a:pt x="61" y="29"/>
                    </a:cubicBezTo>
                    <a:cubicBezTo>
                      <a:pt x="61" y="26"/>
                      <a:pt x="62" y="24"/>
                      <a:pt x="60" y="25"/>
                    </a:cubicBezTo>
                    <a:cubicBezTo>
                      <a:pt x="60" y="25"/>
                      <a:pt x="59" y="17"/>
                      <a:pt x="59" y="14"/>
                    </a:cubicBezTo>
                    <a:cubicBezTo>
                      <a:pt x="59" y="10"/>
                      <a:pt x="60" y="6"/>
                      <a:pt x="52" y="2"/>
                    </a:cubicBezTo>
                    <a:cubicBezTo>
                      <a:pt x="49" y="1"/>
                      <a:pt x="47" y="0"/>
                      <a:pt x="44" y="0"/>
                    </a:cubicBezTo>
                    <a:close/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i$ļiďè">
                <a:extLst>
                  <a:ext uri="{FF2B5EF4-FFF2-40B4-BE49-F238E27FC236}">
                    <a16:creationId xmlns:a16="http://schemas.microsoft.com/office/drawing/2014/main" id="{91957F7A-901C-47C8-B534-44FB7671DC76}"/>
                  </a:ext>
                </a:extLst>
              </p:cNvPr>
              <p:cNvSpPr/>
              <p:nvPr/>
            </p:nvSpPr>
            <p:spPr bwMode="auto">
              <a:xfrm>
                <a:off x="4765675" y="2844801"/>
                <a:ext cx="2278062" cy="612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iṣḻîďè">
                <a:extLst>
                  <a:ext uri="{FF2B5EF4-FFF2-40B4-BE49-F238E27FC236}">
                    <a16:creationId xmlns:a16="http://schemas.microsoft.com/office/drawing/2014/main" id="{E37FD3B3-8682-4D26-9D75-C1428D7D242C}"/>
                  </a:ext>
                </a:extLst>
              </p:cNvPr>
              <p:cNvSpPr/>
              <p:nvPr/>
            </p:nvSpPr>
            <p:spPr bwMode="auto">
              <a:xfrm>
                <a:off x="4765675" y="3457576"/>
                <a:ext cx="2278062" cy="174625"/>
              </a:xfrm>
              <a:prstGeom prst="rect">
                <a:avLst/>
              </a:prstGeom>
              <a:solidFill>
                <a:srgbClr val="E6EB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íŝľîḍe">
                <a:extLst>
                  <a:ext uri="{FF2B5EF4-FFF2-40B4-BE49-F238E27FC236}">
                    <a16:creationId xmlns:a16="http://schemas.microsoft.com/office/drawing/2014/main" id="{3499089C-DF66-45FB-8395-E61B3D67FAF6}"/>
                  </a:ext>
                </a:extLst>
              </p:cNvPr>
              <p:cNvSpPr/>
              <p:nvPr/>
            </p:nvSpPr>
            <p:spPr bwMode="auto">
              <a:xfrm>
                <a:off x="4881563" y="3108326"/>
                <a:ext cx="438150" cy="441325"/>
              </a:xfrm>
              <a:prstGeom prst="rect">
                <a:avLst/>
              </a:pr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ïṥḻïḍe">
                <a:extLst>
                  <a:ext uri="{FF2B5EF4-FFF2-40B4-BE49-F238E27FC236}">
                    <a16:creationId xmlns:a16="http://schemas.microsoft.com/office/drawing/2014/main" id="{A00EC861-5453-42B9-8880-6169F6D90A76}"/>
                  </a:ext>
                </a:extLst>
              </p:cNvPr>
              <p:cNvSpPr/>
              <p:nvPr/>
            </p:nvSpPr>
            <p:spPr bwMode="auto">
              <a:xfrm>
                <a:off x="4865688" y="3171826"/>
                <a:ext cx="468312" cy="377825"/>
              </a:xfrm>
              <a:custGeom>
                <a:avLst/>
                <a:gdLst>
                  <a:gd name="T0" fmla="*/ 71 w 142"/>
                  <a:gd name="T1" fmla="*/ 0 h 115"/>
                  <a:gd name="T2" fmla="*/ 59 w 142"/>
                  <a:gd name="T3" fmla="*/ 3 h 115"/>
                  <a:gd name="T4" fmla="*/ 47 w 142"/>
                  <a:gd name="T5" fmla="*/ 22 h 115"/>
                  <a:gd name="T6" fmla="*/ 46 w 142"/>
                  <a:gd name="T7" fmla="*/ 39 h 115"/>
                  <a:gd name="T8" fmla="*/ 45 w 142"/>
                  <a:gd name="T9" fmla="*/ 46 h 115"/>
                  <a:gd name="T10" fmla="*/ 48 w 142"/>
                  <a:gd name="T11" fmla="*/ 54 h 115"/>
                  <a:gd name="T12" fmla="*/ 54 w 142"/>
                  <a:gd name="T13" fmla="*/ 68 h 115"/>
                  <a:gd name="T14" fmla="*/ 53 w 142"/>
                  <a:gd name="T15" fmla="*/ 80 h 115"/>
                  <a:gd name="T16" fmla="*/ 49 w 142"/>
                  <a:gd name="T17" fmla="*/ 85 h 115"/>
                  <a:gd name="T18" fmla="*/ 47 w 142"/>
                  <a:gd name="T19" fmla="*/ 90 h 115"/>
                  <a:gd name="T20" fmla="*/ 5 w 142"/>
                  <a:gd name="T21" fmla="*/ 115 h 115"/>
                  <a:gd name="T22" fmla="*/ 138 w 142"/>
                  <a:gd name="T23" fmla="*/ 115 h 115"/>
                  <a:gd name="T24" fmla="*/ 95 w 142"/>
                  <a:gd name="T25" fmla="*/ 90 h 115"/>
                  <a:gd name="T26" fmla="*/ 93 w 142"/>
                  <a:gd name="T27" fmla="*/ 85 h 115"/>
                  <a:gd name="T28" fmla="*/ 89 w 142"/>
                  <a:gd name="T29" fmla="*/ 80 h 115"/>
                  <a:gd name="T30" fmla="*/ 88 w 142"/>
                  <a:gd name="T31" fmla="*/ 68 h 115"/>
                  <a:gd name="T32" fmla="*/ 94 w 142"/>
                  <a:gd name="T33" fmla="*/ 54 h 115"/>
                  <a:gd name="T34" fmla="*/ 97 w 142"/>
                  <a:gd name="T35" fmla="*/ 46 h 115"/>
                  <a:gd name="T36" fmla="*/ 96 w 142"/>
                  <a:gd name="T37" fmla="*/ 39 h 115"/>
                  <a:gd name="T38" fmla="*/ 95 w 142"/>
                  <a:gd name="T39" fmla="*/ 22 h 115"/>
                  <a:gd name="T40" fmla="*/ 83 w 142"/>
                  <a:gd name="T41" fmla="*/ 3 h 115"/>
                  <a:gd name="T42" fmla="*/ 71 w 142"/>
                  <a:gd name="T4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2" h="115">
                    <a:moveTo>
                      <a:pt x="71" y="0"/>
                    </a:moveTo>
                    <a:cubicBezTo>
                      <a:pt x="67" y="0"/>
                      <a:pt x="63" y="1"/>
                      <a:pt x="59" y="3"/>
                    </a:cubicBezTo>
                    <a:cubicBezTo>
                      <a:pt x="46" y="10"/>
                      <a:pt x="47" y="16"/>
                      <a:pt x="47" y="22"/>
                    </a:cubicBezTo>
                    <a:cubicBezTo>
                      <a:pt x="47" y="28"/>
                      <a:pt x="46" y="39"/>
                      <a:pt x="46" y="39"/>
                    </a:cubicBezTo>
                    <a:cubicBezTo>
                      <a:pt x="43" y="38"/>
                      <a:pt x="45" y="41"/>
                      <a:pt x="45" y="46"/>
                    </a:cubicBezTo>
                    <a:cubicBezTo>
                      <a:pt x="45" y="52"/>
                      <a:pt x="48" y="54"/>
                      <a:pt x="48" y="54"/>
                    </a:cubicBezTo>
                    <a:cubicBezTo>
                      <a:pt x="48" y="65"/>
                      <a:pt x="54" y="68"/>
                      <a:pt x="54" y="68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48" y="80"/>
                      <a:pt x="51" y="84"/>
                      <a:pt x="49" y="85"/>
                    </a:cubicBezTo>
                    <a:cubicBezTo>
                      <a:pt x="47" y="85"/>
                      <a:pt x="47" y="90"/>
                      <a:pt x="47" y="90"/>
                    </a:cubicBezTo>
                    <a:cubicBezTo>
                      <a:pt x="0" y="107"/>
                      <a:pt x="5" y="115"/>
                      <a:pt x="5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15"/>
                      <a:pt x="142" y="107"/>
                      <a:pt x="95" y="90"/>
                    </a:cubicBezTo>
                    <a:cubicBezTo>
                      <a:pt x="95" y="90"/>
                      <a:pt x="95" y="85"/>
                      <a:pt x="93" y="85"/>
                    </a:cubicBezTo>
                    <a:cubicBezTo>
                      <a:pt x="92" y="84"/>
                      <a:pt x="94" y="80"/>
                      <a:pt x="89" y="80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94" y="65"/>
                      <a:pt x="94" y="54"/>
                    </a:cubicBezTo>
                    <a:cubicBezTo>
                      <a:pt x="94" y="54"/>
                      <a:pt x="97" y="52"/>
                      <a:pt x="97" y="46"/>
                    </a:cubicBezTo>
                    <a:cubicBezTo>
                      <a:pt x="97" y="41"/>
                      <a:pt x="99" y="38"/>
                      <a:pt x="96" y="39"/>
                    </a:cubicBezTo>
                    <a:cubicBezTo>
                      <a:pt x="96" y="39"/>
                      <a:pt x="95" y="28"/>
                      <a:pt x="95" y="22"/>
                    </a:cubicBezTo>
                    <a:cubicBezTo>
                      <a:pt x="95" y="16"/>
                      <a:pt x="96" y="10"/>
                      <a:pt x="83" y="3"/>
                    </a:cubicBez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îṩľïde">
                <a:extLst>
                  <a:ext uri="{FF2B5EF4-FFF2-40B4-BE49-F238E27FC236}">
                    <a16:creationId xmlns:a16="http://schemas.microsoft.com/office/drawing/2014/main" id="{398A2278-882C-4C81-8E64-5F83967C5221}"/>
                  </a:ext>
                </a:extLst>
              </p:cNvPr>
              <p:cNvSpPr/>
              <p:nvPr/>
            </p:nvSpPr>
            <p:spPr bwMode="auto">
              <a:xfrm>
                <a:off x="4765675" y="3687763"/>
                <a:ext cx="679450" cy="68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iṡḻïdé">
                <a:extLst>
                  <a:ext uri="{FF2B5EF4-FFF2-40B4-BE49-F238E27FC236}">
                    <a16:creationId xmlns:a16="http://schemas.microsoft.com/office/drawing/2014/main" id="{81A2A0E2-8485-433D-AA71-5668881A7F97}"/>
                  </a:ext>
                </a:extLst>
              </p:cNvPr>
              <p:cNvSpPr/>
              <p:nvPr/>
            </p:nvSpPr>
            <p:spPr bwMode="auto">
              <a:xfrm>
                <a:off x="4765675" y="4437063"/>
                <a:ext cx="679450" cy="3889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íşḻîḍê">
                <a:extLst>
                  <a:ext uri="{FF2B5EF4-FFF2-40B4-BE49-F238E27FC236}">
                    <a16:creationId xmlns:a16="http://schemas.microsoft.com/office/drawing/2014/main" id="{32F937A5-C461-47D8-B070-3C391DB396DC}"/>
                  </a:ext>
                </a:extLst>
              </p:cNvPr>
              <p:cNvSpPr/>
              <p:nvPr/>
            </p:nvSpPr>
            <p:spPr bwMode="auto">
              <a:xfrm>
                <a:off x="4805363" y="4476751"/>
                <a:ext cx="280987" cy="349250"/>
              </a:xfrm>
              <a:prstGeom prst="rect">
                <a:avLst/>
              </a:pr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îṡḻïḋe">
                <a:extLst>
                  <a:ext uri="{FF2B5EF4-FFF2-40B4-BE49-F238E27FC236}">
                    <a16:creationId xmlns:a16="http://schemas.microsoft.com/office/drawing/2014/main" id="{C063A1F1-EF5A-4D33-BB49-E5330E0A29A8}"/>
                  </a:ext>
                </a:extLst>
              </p:cNvPr>
              <p:cNvSpPr/>
              <p:nvPr/>
            </p:nvSpPr>
            <p:spPr bwMode="auto">
              <a:xfrm>
                <a:off x="5126038" y="4476751"/>
                <a:ext cx="280987" cy="349250"/>
              </a:xfrm>
              <a:prstGeom prst="rect">
                <a:avLst/>
              </a:pr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ïṧlídè">
                <a:extLst>
                  <a:ext uri="{FF2B5EF4-FFF2-40B4-BE49-F238E27FC236}">
                    <a16:creationId xmlns:a16="http://schemas.microsoft.com/office/drawing/2014/main" id="{2C04FB87-06A4-4B97-86CB-37CD44DB7C01}"/>
                  </a:ext>
                </a:extLst>
              </p:cNvPr>
              <p:cNvSpPr/>
              <p:nvPr/>
            </p:nvSpPr>
            <p:spPr bwMode="auto">
              <a:xfrm>
                <a:off x="6640513" y="3836988"/>
                <a:ext cx="1785937" cy="484188"/>
              </a:xfrm>
              <a:custGeom>
                <a:avLst/>
                <a:gdLst>
                  <a:gd name="T0" fmla="*/ 508 w 541"/>
                  <a:gd name="T1" fmla="*/ 147 h 147"/>
                  <a:gd name="T2" fmla="*/ 0 w 541"/>
                  <a:gd name="T3" fmla="*/ 147 h 147"/>
                  <a:gd name="T4" fmla="*/ 0 w 541"/>
                  <a:gd name="T5" fmla="*/ 33 h 147"/>
                  <a:gd name="T6" fmla="*/ 32 w 541"/>
                  <a:gd name="T7" fmla="*/ 0 h 147"/>
                  <a:gd name="T8" fmla="*/ 508 w 541"/>
                  <a:gd name="T9" fmla="*/ 0 h 147"/>
                  <a:gd name="T10" fmla="*/ 541 w 541"/>
                  <a:gd name="T11" fmla="*/ 33 h 147"/>
                  <a:gd name="T12" fmla="*/ 541 w 541"/>
                  <a:gd name="T13" fmla="*/ 114 h 147"/>
                  <a:gd name="T14" fmla="*/ 508 w 541"/>
                  <a:gd name="T1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1" h="147">
                    <a:moveTo>
                      <a:pt x="508" y="147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526" y="0"/>
                      <a:pt x="541" y="15"/>
                      <a:pt x="541" y="33"/>
                    </a:cubicBezTo>
                    <a:cubicBezTo>
                      <a:pt x="541" y="114"/>
                      <a:pt x="541" y="114"/>
                      <a:pt x="541" y="114"/>
                    </a:cubicBezTo>
                    <a:cubicBezTo>
                      <a:pt x="541" y="132"/>
                      <a:pt x="526" y="147"/>
                      <a:pt x="508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14300" dist="38100" dir="2700000" algn="tl" rotWithShape="0">
                  <a:prstClr val="black">
                    <a:alpha val="3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ïṩḻíḍè">
                <a:extLst>
                  <a:ext uri="{FF2B5EF4-FFF2-40B4-BE49-F238E27FC236}">
                    <a16:creationId xmlns:a16="http://schemas.microsoft.com/office/drawing/2014/main" id="{1EAC88A2-8331-4CD2-AE06-F761267BE523}"/>
                  </a:ext>
                </a:extLst>
              </p:cNvPr>
              <p:cNvSpPr/>
              <p:nvPr/>
            </p:nvSpPr>
            <p:spPr bwMode="auto">
              <a:xfrm>
                <a:off x="7162800" y="3919538"/>
                <a:ext cx="527050" cy="61913"/>
              </a:xfrm>
              <a:custGeom>
                <a:avLst/>
                <a:gdLst>
                  <a:gd name="T0" fmla="*/ 151 w 160"/>
                  <a:gd name="T1" fmla="*/ 19 h 19"/>
                  <a:gd name="T2" fmla="*/ 10 w 160"/>
                  <a:gd name="T3" fmla="*/ 19 h 19"/>
                  <a:gd name="T4" fmla="*/ 0 w 160"/>
                  <a:gd name="T5" fmla="*/ 10 h 19"/>
                  <a:gd name="T6" fmla="*/ 10 w 160"/>
                  <a:gd name="T7" fmla="*/ 0 h 19"/>
                  <a:gd name="T8" fmla="*/ 151 w 160"/>
                  <a:gd name="T9" fmla="*/ 0 h 19"/>
                  <a:gd name="T10" fmla="*/ 160 w 160"/>
                  <a:gd name="T11" fmla="*/ 10 h 19"/>
                  <a:gd name="T12" fmla="*/ 151 w 160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9">
                    <a:moveTo>
                      <a:pt x="151" y="19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9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6" y="0"/>
                      <a:pt x="160" y="4"/>
                      <a:pt x="160" y="10"/>
                    </a:cubicBezTo>
                    <a:cubicBezTo>
                      <a:pt x="160" y="15"/>
                      <a:pt x="156" y="19"/>
                      <a:pt x="151" y="19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ï$ľïḍé">
                <a:extLst>
                  <a:ext uri="{FF2B5EF4-FFF2-40B4-BE49-F238E27FC236}">
                    <a16:creationId xmlns:a16="http://schemas.microsoft.com/office/drawing/2014/main" id="{8FCF92C2-9A84-4613-A106-621C74F93D58}"/>
                  </a:ext>
                </a:extLst>
              </p:cNvPr>
              <p:cNvSpPr/>
              <p:nvPr/>
            </p:nvSpPr>
            <p:spPr bwMode="auto">
              <a:xfrm>
                <a:off x="7162800" y="4048126"/>
                <a:ext cx="1114425" cy="61913"/>
              </a:xfrm>
              <a:custGeom>
                <a:avLst/>
                <a:gdLst>
                  <a:gd name="T0" fmla="*/ 328 w 338"/>
                  <a:gd name="T1" fmla="*/ 19 h 19"/>
                  <a:gd name="T2" fmla="*/ 10 w 338"/>
                  <a:gd name="T3" fmla="*/ 19 h 19"/>
                  <a:gd name="T4" fmla="*/ 0 w 338"/>
                  <a:gd name="T5" fmla="*/ 9 h 19"/>
                  <a:gd name="T6" fmla="*/ 10 w 338"/>
                  <a:gd name="T7" fmla="*/ 0 h 19"/>
                  <a:gd name="T8" fmla="*/ 328 w 338"/>
                  <a:gd name="T9" fmla="*/ 0 h 19"/>
                  <a:gd name="T10" fmla="*/ 338 w 338"/>
                  <a:gd name="T11" fmla="*/ 9 h 19"/>
                  <a:gd name="T12" fmla="*/ 328 w 33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19">
                    <a:moveTo>
                      <a:pt x="328" y="19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33" y="0"/>
                      <a:pt x="338" y="4"/>
                      <a:pt x="338" y="9"/>
                    </a:cubicBezTo>
                    <a:cubicBezTo>
                      <a:pt x="338" y="15"/>
                      <a:pt x="333" y="19"/>
                      <a:pt x="328" y="19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îṥļîdé">
                <a:extLst>
                  <a:ext uri="{FF2B5EF4-FFF2-40B4-BE49-F238E27FC236}">
                    <a16:creationId xmlns:a16="http://schemas.microsoft.com/office/drawing/2014/main" id="{52B72481-14B5-484B-A51C-B806E9110320}"/>
                  </a:ext>
                </a:extLst>
              </p:cNvPr>
              <p:cNvSpPr/>
              <p:nvPr/>
            </p:nvSpPr>
            <p:spPr bwMode="auto">
              <a:xfrm>
                <a:off x="7162800" y="4176713"/>
                <a:ext cx="838200" cy="61913"/>
              </a:xfrm>
              <a:custGeom>
                <a:avLst/>
                <a:gdLst>
                  <a:gd name="T0" fmla="*/ 244 w 254"/>
                  <a:gd name="T1" fmla="*/ 19 h 19"/>
                  <a:gd name="T2" fmla="*/ 10 w 254"/>
                  <a:gd name="T3" fmla="*/ 19 h 19"/>
                  <a:gd name="T4" fmla="*/ 0 w 254"/>
                  <a:gd name="T5" fmla="*/ 9 h 19"/>
                  <a:gd name="T6" fmla="*/ 10 w 254"/>
                  <a:gd name="T7" fmla="*/ 0 h 19"/>
                  <a:gd name="T8" fmla="*/ 244 w 254"/>
                  <a:gd name="T9" fmla="*/ 0 h 19"/>
                  <a:gd name="T10" fmla="*/ 254 w 254"/>
                  <a:gd name="T11" fmla="*/ 9 h 19"/>
                  <a:gd name="T12" fmla="*/ 244 w 254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19">
                    <a:moveTo>
                      <a:pt x="244" y="19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9" y="0"/>
                      <a:pt x="254" y="4"/>
                      <a:pt x="254" y="9"/>
                    </a:cubicBezTo>
                    <a:cubicBezTo>
                      <a:pt x="254" y="15"/>
                      <a:pt x="249" y="19"/>
                      <a:pt x="244" y="19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iś1iḋê">
                <a:extLst>
                  <a:ext uri="{FF2B5EF4-FFF2-40B4-BE49-F238E27FC236}">
                    <a16:creationId xmlns:a16="http://schemas.microsoft.com/office/drawing/2014/main" id="{BC8FDECF-511B-41A5-B22F-5494428F700F}"/>
                  </a:ext>
                </a:extLst>
              </p:cNvPr>
              <p:cNvSpPr/>
              <p:nvPr/>
            </p:nvSpPr>
            <p:spPr bwMode="auto">
              <a:xfrm>
                <a:off x="6732588" y="3905251"/>
                <a:ext cx="350837" cy="346075"/>
              </a:xfrm>
              <a:prstGeom prst="rect">
                <a:avLst/>
              </a:pr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íṧlidè">
                <a:extLst>
                  <a:ext uri="{FF2B5EF4-FFF2-40B4-BE49-F238E27FC236}">
                    <a16:creationId xmlns:a16="http://schemas.microsoft.com/office/drawing/2014/main" id="{B8A9D06A-ABE2-477C-99CD-CF1CFEE9C83F}"/>
                  </a:ext>
                </a:extLst>
              </p:cNvPr>
              <p:cNvSpPr/>
              <p:nvPr/>
            </p:nvSpPr>
            <p:spPr bwMode="auto">
              <a:xfrm>
                <a:off x="6723063" y="3956051"/>
                <a:ext cx="369887" cy="295275"/>
              </a:xfrm>
              <a:custGeom>
                <a:avLst/>
                <a:gdLst>
                  <a:gd name="T0" fmla="*/ 56 w 112"/>
                  <a:gd name="T1" fmla="*/ 0 h 90"/>
                  <a:gd name="T2" fmla="*/ 46 w 112"/>
                  <a:gd name="T3" fmla="*/ 2 h 90"/>
                  <a:gd name="T4" fmla="*/ 37 w 112"/>
                  <a:gd name="T5" fmla="*/ 17 h 90"/>
                  <a:gd name="T6" fmla="*/ 36 w 112"/>
                  <a:gd name="T7" fmla="*/ 30 h 90"/>
                  <a:gd name="T8" fmla="*/ 35 w 112"/>
                  <a:gd name="T9" fmla="*/ 36 h 90"/>
                  <a:gd name="T10" fmla="*/ 38 w 112"/>
                  <a:gd name="T11" fmla="*/ 42 h 90"/>
                  <a:gd name="T12" fmla="*/ 42 w 112"/>
                  <a:gd name="T13" fmla="*/ 53 h 90"/>
                  <a:gd name="T14" fmla="*/ 41 w 112"/>
                  <a:gd name="T15" fmla="*/ 62 h 90"/>
                  <a:gd name="T16" fmla="*/ 39 w 112"/>
                  <a:gd name="T17" fmla="*/ 66 h 90"/>
                  <a:gd name="T18" fmla="*/ 37 w 112"/>
                  <a:gd name="T19" fmla="*/ 70 h 90"/>
                  <a:gd name="T20" fmla="*/ 4 w 112"/>
                  <a:gd name="T21" fmla="*/ 90 h 90"/>
                  <a:gd name="T22" fmla="*/ 108 w 112"/>
                  <a:gd name="T23" fmla="*/ 90 h 90"/>
                  <a:gd name="T24" fmla="*/ 75 w 112"/>
                  <a:gd name="T25" fmla="*/ 70 h 90"/>
                  <a:gd name="T26" fmla="*/ 73 w 112"/>
                  <a:gd name="T27" fmla="*/ 66 h 90"/>
                  <a:gd name="T28" fmla="*/ 70 w 112"/>
                  <a:gd name="T29" fmla="*/ 62 h 90"/>
                  <a:gd name="T30" fmla="*/ 70 w 112"/>
                  <a:gd name="T31" fmla="*/ 53 h 90"/>
                  <a:gd name="T32" fmla="*/ 74 w 112"/>
                  <a:gd name="T33" fmla="*/ 42 h 90"/>
                  <a:gd name="T34" fmla="*/ 77 w 112"/>
                  <a:gd name="T35" fmla="*/ 36 h 90"/>
                  <a:gd name="T36" fmla="*/ 76 w 112"/>
                  <a:gd name="T37" fmla="*/ 30 h 90"/>
                  <a:gd name="T38" fmla="*/ 75 w 112"/>
                  <a:gd name="T39" fmla="*/ 17 h 90"/>
                  <a:gd name="T40" fmla="*/ 65 w 112"/>
                  <a:gd name="T41" fmla="*/ 2 h 90"/>
                  <a:gd name="T42" fmla="*/ 56 w 112"/>
                  <a:gd name="T4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" h="90">
                    <a:moveTo>
                      <a:pt x="56" y="0"/>
                    </a:moveTo>
                    <a:cubicBezTo>
                      <a:pt x="53" y="0"/>
                      <a:pt x="50" y="0"/>
                      <a:pt x="46" y="2"/>
                    </a:cubicBezTo>
                    <a:cubicBezTo>
                      <a:pt x="36" y="7"/>
                      <a:pt x="37" y="12"/>
                      <a:pt x="37" y="17"/>
                    </a:cubicBezTo>
                    <a:cubicBezTo>
                      <a:pt x="37" y="21"/>
                      <a:pt x="36" y="30"/>
                      <a:pt x="36" y="30"/>
                    </a:cubicBezTo>
                    <a:cubicBezTo>
                      <a:pt x="34" y="29"/>
                      <a:pt x="35" y="32"/>
                      <a:pt x="35" y="36"/>
                    </a:cubicBezTo>
                    <a:cubicBezTo>
                      <a:pt x="35" y="41"/>
                      <a:pt x="38" y="42"/>
                      <a:pt x="38" y="42"/>
                    </a:cubicBezTo>
                    <a:cubicBezTo>
                      <a:pt x="38" y="51"/>
                      <a:pt x="42" y="53"/>
                      <a:pt x="42" y="53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8" y="62"/>
                      <a:pt x="40" y="66"/>
                      <a:pt x="39" y="66"/>
                    </a:cubicBezTo>
                    <a:cubicBezTo>
                      <a:pt x="37" y="67"/>
                      <a:pt x="37" y="70"/>
                      <a:pt x="37" y="70"/>
                    </a:cubicBezTo>
                    <a:cubicBezTo>
                      <a:pt x="0" y="84"/>
                      <a:pt x="4" y="90"/>
                      <a:pt x="4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12" y="84"/>
                      <a:pt x="75" y="70"/>
                    </a:cubicBezTo>
                    <a:cubicBezTo>
                      <a:pt x="75" y="70"/>
                      <a:pt x="75" y="67"/>
                      <a:pt x="73" y="66"/>
                    </a:cubicBezTo>
                    <a:cubicBezTo>
                      <a:pt x="72" y="66"/>
                      <a:pt x="74" y="62"/>
                      <a:pt x="70" y="62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4" y="51"/>
                      <a:pt x="74" y="42"/>
                    </a:cubicBezTo>
                    <a:cubicBezTo>
                      <a:pt x="74" y="42"/>
                      <a:pt x="77" y="41"/>
                      <a:pt x="77" y="36"/>
                    </a:cubicBezTo>
                    <a:cubicBezTo>
                      <a:pt x="77" y="32"/>
                      <a:pt x="78" y="29"/>
                      <a:pt x="76" y="30"/>
                    </a:cubicBezTo>
                    <a:cubicBezTo>
                      <a:pt x="76" y="30"/>
                      <a:pt x="75" y="21"/>
                      <a:pt x="75" y="17"/>
                    </a:cubicBezTo>
                    <a:cubicBezTo>
                      <a:pt x="75" y="12"/>
                      <a:pt x="76" y="7"/>
                      <a:pt x="65" y="2"/>
                    </a:cubicBezTo>
                    <a:cubicBezTo>
                      <a:pt x="62" y="0"/>
                      <a:pt x="59" y="0"/>
                      <a:pt x="56" y="0"/>
                    </a:cubicBezTo>
                    <a:close/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ïşľíḋé">
                <a:extLst>
                  <a:ext uri="{FF2B5EF4-FFF2-40B4-BE49-F238E27FC236}">
                    <a16:creationId xmlns:a16="http://schemas.microsoft.com/office/drawing/2014/main" id="{78EF23C5-717F-4FDC-BB67-DD5C5E12B8C1}"/>
                  </a:ext>
                </a:extLst>
              </p:cNvPr>
              <p:cNvSpPr/>
              <p:nvPr/>
            </p:nvSpPr>
            <p:spPr bwMode="auto">
              <a:xfrm>
                <a:off x="3379788" y="3606801"/>
                <a:ext cx="1789112" cy="484188"/>
              </a:xfrm>
              <a:custGeom>
                <a:avLst/>
                <a:gdLst>
                  <a:gd name="T0" fmla="*/ 509 w 542"/>
                  <a:gd name="T1" fmla="*/ 147 h 147"/>
                  <a:gd name="T2" fmla="*/ 0 w 542"/>
                  <a:gd name="T3" fmla="*/ 147 h 147"/>
                  <a:gd name="T4" fmla="*/ 0 w 542"/>
                  <a:gd name="T5" fmla="*/ 33 h 147"/>
                  <a:gd name="T6" fmla="*/ 33 w 542"/>
                  <a:gd name="T7" fmla="*/ 0 h 147"/>
                  <a:gd name="T8" fmla="*/ 509 w 542"/>
                  <a:gd name="T9" fmla="*/ 0 h 147"/>
                  <a:gd name="T10" fmla="*/ 542 w 542"/>
                  <a:gd name="T11" fmla="*/ 33 h 147"/>
                  <a:gd name="T12" fmla="*/ 542 w 542"/>
                  <a:gd name="T13" fmla="*/ 115 h 147"/>
                  <a:gd name="T14" fmla="*/ 509 w 542"/>
                  <a:gd name="T1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2" h="147">
                    <a:moveTo>
                      <a:pt x="509" y="147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527" y="0"/>
                      <a:pt x="542" y="15"/>
                      <a:pt x="542" y="33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2" y="133"/>
                      <a:pt x="527" y="147"/>
                      <a:pt x="509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14300" dist="38100" dir="2700000" algn="tl" rotWithShape="0">
                  <a:prstClr val="black">
                    <a:alpha val="31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ïSľíḑè">
                <a:extLst>
                  <a:ext uri="{FF2B5EF4-FFF2-40B4-BE49-F238E27FC236}">
                    <a16:creationId xmlns:a16="http://schemas.microsoft.com/office/drawing/2014/main" id="{FD4165E9-F1FF-48CD-B2D7-A0DC27ECBEFC}"/>
                  </a:ext>
                </a:extLst>
              </p:cNvPr>
              <p:cNvSpPr/>
              <p:nvPr/>
            </p:nvSpPr>
            <p:spPr bwMode="auto">
              <a:xfrm>
                <a:off x="3903663" y="3687763"/>
                <a:ext cx="528637" cy="66675"/>
              </a:xfrm>
              <a:custGeom>
                <a:avLst/>
                <a:gdLst>
                  <a:gd name="T0" fmla="*/ 150 w 160"/>
                  <a:gd name="T1" fmla="*/ 20 h 20"/>
                  <a:gd name="T2" fmla="*/ 10 w 160"/>
                  <a:gd name="T3" fmla="*/ 20 h 20"/>
                  <a:gd name="T4" fmla="*/ 0 w 160"/>
                  <a:gd name="T5" fmla="*/ 10 h 20"/>
                  <a:gd name="T6" fmla="*/ 10 w 160"/>
                  <a:gd name="T7" fmla="*/ 0 h 20"/>
                  <a:gd name="T8" fmla="*/ 150 w 160"/>
                  <a:gd name="T9" fmla="*/ 0 h 20"/>
                  <a:gd name="T10" fmla="*/ 160 w 160"/>
                  <a:gd name="T11" fmla="*/ 10 h 20"/>
                  <a:gd name="T12" fmla="*/ 150 w 16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0">
                    <a:moveTo>
                      <a:pt x="15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6" y="0"/>
                      <a:pt x="160" y="5"/>
                      <a:pt x="160" y="10"/>
                    </a:cubicBezTo>
                    <a:cubicBezTo>
                      <a:pt x="160" y="15"/>
                      <a:pt x="156" y="20"/>
                      <a:pt x="150" y="20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íŝḻíḍé">
                <a:extLst>
                  <a:ext uri="{FF2B5EF4-FFF2-40B4-BE49-F238E27FC236}">
                    <a16:creationId xmlns:a16="http://schemas.microsoft.com/office/drawing/2014/main" id="{E4D1B488-04EC-4BEA-8C23-7E6392AB22CD}"/>
                  </a:ext>
                </a:extLst>
              </p:cNvPr>
              <p:cNvSpPr/>
              <p:nvPr/>
            </p:nvSpPr>
            <p:spPr bwMode="auto">
              <a:xfrm>
                <a:off x="3903663" y="3816351"/>
                <a:ext cx="1116012" cy="66675"/>
              </a:xfrm>
              <a:custGeom>
                <a:avLst/>
                <a:gdLst>
                  <a:gd name="T0" fmla="*/ 328 w 338"/>
                  <a:gd name="T1" fmla="*/ 20 h 20"/>
                  <a:gd name="T2" fmla="*/ 10 w 338"/>
                  <a:gd name="T3" fmla="*/ 20 h 20"/>
                  <a:gd name="T4" fmla="*/ 0 w 338"/>
                  <a:gd name="T5" fmla="*/ 10 h 20"/>
                  <a:gd name="T6" fmla="*/ 10 w 338"/>
                  <a:gd name="T7" fmla="*/ 0 h 20"/>
                  <a:gd name="T8" fmla="*/ 328 w 338"/>
                  <a:gd name="T9" fmla="*/ 0 h 20"/>
                  <a:gd name="T10" fmla="*/ 338 w 338"/>
                  <a:gd name="T11" fmla="*/ 10 h 20"/>
                  <a:gd name="T12" fmla="*/ 328 w 33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0">
                    <a:moveTo>
                      <a:pt x="328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33" y="0"/>
                      <a:pt x="338" y="5"/>
                      <a:pt x="338" y="10"/>
                    </a:cubicBezTo>
                    <a:cubicBezTo>
                      <a:pt x="338" y="15"/>
                      <a:pt x="333" y="20"/>
                      <a:pt x="328" y="20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îSļïdé">
                <a:extLst>
                  <a:ext uri="{FF2B5EF4-FFF2-40B4-BE49-F238E27FC236}">
                    <a16:creationId xmlns:a16="http://schemas.microsoft.com/office/drawing/2014/main" id="{D09289FF-DB70-46D1-B110-7DE25F324A75}"/>
                  </a:ext>
                </a:extLst>
              </p:cNvPr>
              <p:cNvSpPr/>
              <p:nvPr/>
            </p:nvSpPr>
            <p:spPr bwMode="auto">
              <a:xfrm>
                <a:off x="3903663" y="3944938"/>
                <a:ext cx="839787" cy="63500"/>
              </a:xfrm>
              <a:custGeom>
                <a:avLst/>
                <a:gdLst>
                  <a:gd name="T0" fmla="*/ 244 w 254"/>
                  <a:gd name="T1" fmla="*/ 19 h 19"/>
                  <a:gd name="T2" fmla="*/ 10 w 254"/>
                  <a:gd name="T3" fmla="*/ 19 h 19"/>
                  <a:gd name="T4" fmla="*/ 0 w 254"/>
                  <a:gd name="T5" fmla="*/ 10 h 19"/>
                  <a:gd name="T6" fmla="*/ 10 w 254"/>
                  <a:gd name="T7" fmla="*/ 0 h 19"/>
                  <a:gd name="T8" fmla="*/ 244 w 254"/>
                  <a:gd name="T9" fmla="*/ 0 h 19"/>
                  <a:gd name="T10" fmla="*/ 254 w 254"/>
                  <a:gd name="T11" fmla="*/ 10 h 19"/>
                  <a:gd name="T12" fmla="*/ 244 w 254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19">
                    <a:moveTo>
                      <a:pt x="244" y="19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9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9" y="0"/>
                      <a:pt x="254" y="4"/>
                      <a:pt x="254" y="10"/>
                    </a:cubicBezTo>
                    <a:cubicBezTo>
                      <a:pt x="254" y="15"/>
                      <a:pt x="249" y="19"/>
                      <a:pt x="244" y="19"/>
                    </a:cubicBezTo>
                    <a:close/>
                  </a:path>
                </a:pathLst>
              </a:cu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íŝlïdé">
                <a:extLst>
                  <a:ext uri="{FF2B5EF4-FFF2-40B4-BE49-F238E27FC236}">
                    <a16:creationId xmlns:a16="http://schemas.microsoft.com/office/drawing/2014/main" id="{6EEE562D-B6C8-466A-A5C1-9AE5D6652E77}"/>
                  </a:ext>
                </a:extLst>
              </p:cNvPr>
              <p:cNvSpPr/>
              <p:nvPr/>
            </p:nvSpPr>
            <p:spPr bwMode="auto">
              <a:xfrm>
                <a:off x="3475038" y="3675063"/>
                <a:ext cx="346075" cy="346075"/>
              </a:xfrm>
              <a:prstGeom prst="rect">
                <a:avLst/>
              </a:prstGeom>
              <a:solidFill>
                <a:srgbClr val="DB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íṧ1idé">
                <a:extLst>
                  <a:ext uri="{FF2B5EF4-FFF2-40B4-BE49-F238E27FC236}">
                    <a16:creationId xmlns:a16="http://schemas.microsoft.com/office/drawing/2014/main" id="{0AEFD6ED-E78D-42EF-A554-05756EBBB75D}"/>
                  </a:ext>
                </a:extLst>
              </p:cNvPr>
              <p:cNvSpPr/>
              <p:nvPr/>
            </p:nvSpPr>
            <p:spPr bwMode="auto">
              <a:xfrm>
                <a:off x="3465513" y="3724276"/>
                <a:ext cx="369887" cy="296863"/>
              </a:xfrm>
              <a:custGeom>
                <a:avLst/>
                <a:gdLst>
                  <a:gd name="T0" fmla="*/ 56 w 112"/>
                  <a:gd name="T1" fmla="*/ 0 h 90"/>
                  <a:gd name="T2" fmla="*/ 46 w 112"/>
                  <a:gd name="T3" fmla="*/ 2 h 90"/>
                  <a:gd name="T4" fmla="*/ 37 w 112"/>
                  <a:gd name="T5" fmla="*/ 17 h 90"/>
                  <a:gd name="T6" fmla="*/ 36 w 112"/>
                  <a:gd name="T7" fmla="*/ 31 h 90"/>
                  <a:gd name="T8" fmla="*/ 35 w 112"/>
                  <a:gd name="T9" fmla="*/ 37 h 90"/>
                  <a:gd name="T10" fmla="*/ 37 w 112"/>
                  <a:gd name="T11" fmla="*/ 42 h 90"/>
                  <a:gd name="T12" fmla="*/ 42 w 112"/>
                  <a:gd name="T13" fmla="*/ 54 h 90"/>
                  <a:gd name="T14" fmla="*/ 41 w 112"/>
                  <a:gd name="T15" fmla="*/ 63 h 90"/>
                  <a:gd name="T16" fmla="*/ 38 w 112"/>
                  <a:gd name="T17" fmla="*/ 67 h 90"/>
                  <a:gd name="T18" fmla="*/ 37 w 112"/>
                  <a:gd name="T19" fmla="*/ 71 h 90"/>
                  <a:gd name="T20" fmla="*/ 3 w 112"/>
                  <a:gd name="T21" fmla="*/ 90 h 90"/>
                  <a:gd name="T22" fmla="*/ 108 w 112"/>
                  <a:gd name="T23" fmla="*/ 90 h 90"/>
                  <a:gd name="T24" fmla="*/ 75 w 112"/>
                  <a:gd name="T25" fmla="*/ 71 h 90"/>
                  <a:gd name="T26" fmla="*/ 73 w 112"/>
                  <a:gd name="T27" fmla="*/ 67 h 90"/>
                  <a:gd name="T28" fmla="*/ 70 w 112"/>
                  <a:gd name="T29" fmla="*/ 63 h 90"/>
                  <a:gd name="T30" fmla="*/ 69 w 112"/>
                  <a:gd name="T31" fmla="*/ 54 h 90"/>
                  <a:gd name="T32" fmla="*/ 74 w 112"/>
                  <a:gd name="T33" fmla="*/ 42 h 90"/>
                  <a:gd name="T34" fmla="*/ 77 w 112"/>
                  <a:gd name="T35" fmla="*/ 37 h 90"/>
                  <a:gd name="T36" fmla="*/ 75 w 112"/>
                  <a:gd name="T37" fmla="*/ 31 h 90"/>
                  <a:gd name="T38" fmla="*/ 75 w 112"/>
                  <a:gd name="T39" fmla="*/ 17 h 90"/>
                  <a:gd name="T40" fmla="*/ 65 w 112"/>
                  <a:gd name="T41" fmla="*/ 2 h 90"/>
                  <a:gd name="T42" fmla="*/ 56 w 112"/>
                  <a:gd name="T4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" h="90">
                    <a:moveTo>
                      <a:pt x="56" y="0"/>
                    </a:moveTo>
                    <a:cubicBezTo>
                      <a:pt x="53" y="0"/>
                      <a:pt x="50" y="1"/>
                      <a:pt x="46" y="2"/>
                    </a:cubicBezTo>
                    <a:cubicBezTo>
                      <a:pt x="36" y="8"/>
                      <a:pt x="37" y="13"/>
                      <a:pt x="37" y="17"/>
                    </a:cubicBezTo>
                    <a:cubicBezTo>
                      <a:pt x="37" y="22"/>
                      <a:pt x="36" y="31"/>
                      <a:pt x="36" y="31"/>
                    </a:cubicBezTo>
                    <a:cubicBezTo>
                      <a:pt x="34" y="30"/>
                      <a:pt x="35" y="32"/>
                      <a:pt x="35" y="37"/>
                    </a:cubicBezTo>
                    <a:cubicBezTo>
                      <a:pt x="35" y="41"/>
                      <a:pt x="37" y="42"/>
                      <a:pt x="37" y="42"/>
                    </a:cubicBezTo>
                    <a:cubicBezTo>
                      <a:pt x="38" y="51"/>
                      <a:pt x="42" y="54"/>
                      <a:pt x="42" y="5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38" y="63"/>
                      <a:pt x="40" y="66"/>
                      <a:pt x="38" y="67"/>
                    </a:cubicBezTo>
                    <a:cubicBezTo>
                      <a:pt x="37" y="67"/>
                      <a:pt x="37" y="71"/>
                      <a:pt x="37" y="71"/>
                    </a:cubicBezTo>
                    <a:cubicBezTo>
                      <a:pt x="0" y="85"/>
                      <a:pt x="3" y="90"/>
                      <a:pt x="3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12" y="85"/>
                      <a:pt x="75" y="71"/>
                    </a:cubicBezTo>
                    <a:cubicBezTo>
                      <a:pt x="75" y="71"/>
                      <a:pt x="75" y="67"/>
                      <a:pt x="73" y="67"/>
                    </a:cubicBezTo>
                    <a:cubicBezTo>
                      <a:pt x="72" y="66"/>
                      <a:pt x="74" y="63"/>
                      <a:pt x="70" y="63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69" y="54"/>
                      <a:pt x="74" y="51"/>
                      <a:pt x="74" y="42"/>
                    </a:cubicBezTo>
                    <a:cubicBezTo>
                      <a:pt x="74" y="42"/>
                      <a:pt x="77" y="41"/>
                      <a:pt x="77" y="37"/>
                    </a:cubicBezTo>
                    <a:cubicBezTo>
                      <a:pt x="77" y="32"/>
                      <a:pt x="78" y="30"/>
                      <a:pt x="75" y="31"/>
                    </a:cubicBezTo>
                    <a:cubicBezTo>
                      <a:pt x="75" y="31"/>
                      <a:pt x="75" y="22"/>
                      <a:pt x="75" y="17"/>
                    </a:cubicBezTo>
                    <a:cubicBezTo>
                      <a:pt x="75" y="13"/>
                      <a:pt x="75" y="8"/>
                      <a:pt x="65" y="2"/>
                    </a:cubicBezTo>
                    <a:cubicBezTo>
                      <a:pt x="62" y="1"/>
                      <a:pt x="59" y="0"/>
                      <a:pt x="56" y="0"/>
                    </a:cubicBezTo>
                    <a:close/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iSľïďe">
                <a:extLst>
                  <a:ext uri="{FF2B5EF4-FFF2-40B4-BE49-F238E27FC236}">
                    <a16:creationId xmlns:a16="http://schemas.microsoft.com/office/drawing/2014/main" id="{C7A322C0-7CED-41D2-8D0F-02BE1ED1E9E7}"/>
                  </a:ext>
                </a:extLst>
              </p:cNvPr>
              <p:cNvSpPr/>
              <p:nvPr/>
            </p:nvSpPr>
            <p:spPr bwMode="auto">
              <a:xfrm>
                <a:off x="7270750" y="1784351"/>
                <a:ext cx="552450" cy="552450"/>
              </a:xfrm>
              <a:prstGeom prst="ellipse">
                <a:avLst/>
              </a:pr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iṧḷîḑé">
                <a:extLst>
                  <a:ext uri="{FF2B5EF4-FFF2-40B4-BE49-F238E27FC236}">
                    <a16:creationId xmlns:a16="http://schemas.microsoft.com/office/drawing/2014/main" id="{EE5B3BB2-AA16-429A-BE38-A7068FA5A270}"/>
                  </a:ext>
                </a:extLst>
              </p:cNvPr>
              <p:cNvSpPr/>
              <p:nvPr/>
            </p:nvSpPr>
            <p:spPr bwMode="auto">
              <a:xfrm>
                <a:off x="7383463" y="1928813"/>
                <a:ext cx="327025" cy="279400"/>
              </a:xfrm>
              <a:custGeom>
                <a:avLst/>
                <a:gdLst>
                  <a:gd name="T0" fmla="*/ 99 w 99"/>
                  <a:gd name="T1" fmla="*/ 28 h 85"/>
                  <a:gd name="T2" fmla="*/ 73 w 99"/>
                  <a:gd name="T3" fmla="*/ 0 h 85"/>
                  <a:gd name="T4" fmla="*/ 49 w 99"/>
                  <a:gd name="T5" fmla="*/ 17 h 85"/>
                  <a:gd name="T6" fmla="*/ 26 w 99"/>
                  <a:gd name="T7" fmla="*/ 0 h 85"/>
                  <a:gd name="T8" fmla="*/ 0 w 99"/>
                  <a:gd name="T9" fmla="*/ 28 h 85"/>
                  <a:gd name="T10" fmla="*/ 48 w 99"/>
                  <a:gd name="T11" fmla="*/ 84 h 85"/>
                  <a:gd name="T12" fmla="*/ 49 w 99"/>
                  <a:gd name="T13" fmla="*/ 85 h 85"/>
                  <a:gd name="T14" fmla="*/ 49 w 99"/>
                  <a:gd name="T15" fmla="*/ 85 h 85"/>
                  <a:gd name="T16" fmla="*/ 49 w 99"/>
                  <a:gd name="T17" fmla="*/ 85 h 85"/>
                  <a:gd name="T18" fmla="*/ 50 w 99"/>
                  <a:gd name="T19" fmla="*/ 85 h 85"/>
                  <a:gd name="T20" fmla="*/ 50 w 99"/>
                  <a:gd name="T21" fmla="*/ 85 h 85"/>
                  <a:gd name="T22" fmla="*/ 51 w 99"/>
                  <a:gd name="T23" fmla="*/ 84 h 85"/>
                  <a:gd name="T24" fmla="*/ 99 w 99"/>
                  <a:gd name="T25" fmla="*/ 2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85">
                    <a:moveTo>
                      <a:pt x="99" y="28"/>
                    </a:moveTo>
                    <a:cubicBezTo>
                      <a:pt x="99" y="12"/>
                      <a:pt x="86" y="0"/>
                      <a:pt x="73" y="0"/>
                    </a:cubicBezTo>
                    <a:cubicBezTo>
                      <a:pt x="62" y="0"/>
                      <a:pt x="52" y="7"/>
                      <a:pt x="49" y="17"/>
                    </a:cubicBezTo>
                    <a:cubicBezTo>
                      <a:pt x="47" y="7"/>
                      <a:pt x="37" y="0"/>
                      <a:pt x="26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53"/>
                      <a:pt x="39" y="81"/>
                      <a:pt x="48" y="84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60" y="81"/>
                      <a:pt x="99" y="53"/>
                      <a:pt x="99" y="2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iSľîḑe">
                <a:extLst>
                  <a:ext uri="{FF2B5EF4-FFF2-40B4-BE49-F238E27FC236}">
                    <a16:creationId xmlns:a16="http://schemas.microsoft.com/office/drawing/2014/main" id="{EF1180FE-96F9-4A7A-ACC3-19320899E928}"/>
                  </a:ext>
                </a:extLst>
              </p:cNvPr>
              <p:cNvSpPr/>
              <p:nvPr/>
            </p:nvSpPr>
            <p:spPr bwMode="auto">
              <a:xfrm>
                <a:off x="6073775" y="3800476"/>
                <a:ext cx="407987" cy="411163"/>
              </a:xfrm>
              <a:custGeom>
                <a:avLst/>
                <a:gdLst>
                  <a:gd name="T0" fmla="*/ 116 w 124"/>
                  <a:gd name="T1" fmla="*/ 77 h 125"/>
                  <a:gd name="T2" fmla="*/ 47 w 124"/>
                  <a:gd name="T3" fmla="*/ 117 h 125"/>
                  <a:gd name="T4" fmla="*/ 8 w 124"/>
                  <a:gd name="T5" fmla="*/ 48 h 125"/>
                  <a:gd name="T6" fmla="*/ 77 w 124"/>
                  <a:gd name="T7" fmla="*/ 8 h 125"/>
                  <a:gd name="T8" fmla="*/ 116 w 124"/>
                  <a:gd name="T9" fmla="*/ 7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5">
                    <a:moveTo>
                      <a:pt x="116" y="77"/>
                    </a:moveTo>
                    <a:cubicBezTo>
                      <a:pt x="108" y="107"/>
                      <a:pt x="77" y="125"/>
                      <a:pt x="47" y="117"/>
                    </a:cubicBezTo>
                    <a:cubicBezTo>
                      <a:pt x="17" y="109"/>
                      <a:pt x="0" y="78"/>
                      <a:pt x="8" y="48"/>
                    </a:cubicBezTo>
                    <a:cubicBezTo>
                      <a:pt x="16" y="18"/>
                      <a:pt x="47" y="0"/>
                      <a:pt x="77" y="8"/>
                    </a:cubicBezTo>
                    <a:cubicBezTo>
                      <a:pt x="107" y="16"/>
                      <a:pt x="124" y="47"/>
                      <a:pt x="116" y="77"/>
                    </a:cubicBezTo>
                    <a:close/>
                  </a:path>
                </a:pathLst>
              </a:cu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îşḻîďè">
                <a:extLst>
                  <a:ext uri="{FF2B5EF4-FFF2-40B4-BE49-F238E27FC236}">
                    <a16:creationId xmlns:a16="http://schemas.microsoft.com/office/drawing/2014/main" id="{DC4B4BC5-44CF-45E2-BB63-D15C4357C218}"/>
                  </a:ext>
                </a:extLst>
              </p:cNvPr>
              <p:cNvSpPr/>
              <p:nvPr/>
            </p:nvSpPr>
            <p:spPr bwMode="auto">
              <a:xfrm>
                <a:off x="6165850" y="3898901"/>
                <a:ext cx="233362" cy="204788"/>
              </a:xfrm>
              <a:custGeom>
                <a:avLst/>
                <a:gdLst>
                  <a:gd name="T0" fmla="*/ 68 w 71"/>
                  <a:gd name="T1" fmla="*/ 34 h 62"/>
                  <a:gd name="T2" fmla="*/ 56 w 71"/>
                  <a:gd name="T3" fmla="*/ 11 h 62"/>
                  <a:gd name="T4" fmla="*/ 38 w 71"/>
                  <a:gd name="T5" fmla="*/ 18 h 62"/>
                  <a:gd name="T6" fmla="*/ 26 w 71"/>
                  <a:gd name="T7" fmla="*/ 3 h 62"/>
                  <a:gd name="T8" fmla="*/ 4 w 71"/>
                  <a:gd name="T9" fmla="*/ 17 h 62"/>
                  <a:gd name="T10" fmla="*/ 25 w 71"/>
                  <a:gd name="T11" fmla="*/ 61 h 62"/>
                  <a:gd name="T12" fmla="*/ 26 w 71"/>
                  <a:gd name="T13" fmla="*/ 62 h 62"/>
                  <a:gd name="T14" fmla="*/ 26 w 71"/>
                  <a:gd name="T15" fmla="*/ 62 h 62"/>
                  <a:gd name="T16" fmla="*/ 26 w 71"/>
                  <a:gd name="T17" fmla="*/ 62 h 62"/>
                  <a:gd name="T18" fmla="*/ 26 w 71"/>
                  <a:gd name="T19" fmla="*/ 62 h 62"/>
                  <a:gd name="T20" fmla="*/ 27 w 71"/>
                  <a:gd name="T21" fmla="*/ 62 h 62"/>
                  <a:gd name="T22" fmla="*/ 27 w 71"/>
                  <a:gd name="T23" fmla="*/ 62 h 62"/>
                  <a:gd name="T24" fmla="*/ 68 w 71"/>
                  <a:gd name="T25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62">
                    <a:moveTo>
                      <a:pt x="68" y="34"/>
                    </a:moveTo>
                    <a:cubicBezTo>
                      <a:pt x="71" y="23"/>
                      <a:pt x="65" y="13"/>
                      <a:pt x="56" y="11"/>
                    </a:cubicBezTo>
                    <a:cubicBezTo>
                      <a:pt x="49" y="9"/>
                      <a:pt x="42" y="12"/>
                      <a:pt x="38" y="18"/>
                    </a:cubicBezTo>
                    <a:cubicBezTo>
                      <a:pt x="38" y="11"/>
                      <a:pt x="33" y="5"/>
                      <a:pt x="26" y="3"/>
                    </a:cubicBezTo>
                    <a:cubicBezTo>
                      <a:pt x="17" y="0"/>
                      <a:pt x="7" y="6"/>
                      <a:pt x="4" y="17"/>
                    </a:cubicBezTo>
                    <a:cubicBezTo>
                      <a:pt x="0" y="33"/>
                      <a:pt x="20" y="58"/>
                      <a:pt x="25" y="61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34" y="62"/>
                      <a:pt x="64" y="50"/>
                      <a:pt x="68" y="3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íSḻïdê">
                <a:extLst>
                  <a:ext uri="{FF2B5EF4-FFF2-40B4-BE49-F238E27FC236}">
                    <a16:creationId xmlns:a16="http://schemas.microsoft.com/office/drawing/2014/main" id="{BE152F37-CC64-42E8-8D73-BDF8700EB33F}"/>
                  </a:ext>
                </a:extLst>
              </p:cNvPr>
              <p:cNvSpPr/>
              <p:nvPr/>
            </p:nvSpPr>
            <p:spPr bwMode="auto">
              <a:xfrm>
                <a:off x="4346575" y="1598613"/>
                <a:ext cx="554037" cy="554038"/>
              </a:xfrm>
              <a:prstGeom prst="ellipse">
                <a:avLst/>
              </a:pr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íśļíḋè">
                <a:extLst>
                  <a:ext uri="{FF2B5EF4-FFF2-40B4-BE49-F238E27FC236}">
                    <a16:creationId xmlns:a16="http://schemas.microsoft.com/office/drawing/2014/main" id="{8F10CD57-59DA-436D-8265-08287144D18E}"/>
                  </a:ext>
                </a:extLst>
              </p:cNvPr>
              <p:cNvSpPr/>
              <p:nvPr/>
            </p:nvSpPr>
            <p:spPr bwMode="auto">
              <a:xfrm>
                <a:off x="4462463" y="1744663"/>
                <a:ext cx="323850" cy="279400"/>
              </a:xfrm>
              <a:custGeom>
                <a:avLst/>
                <a:gdLst>
                  <a:gd name="T0" fmla="*/ 98 w 98"/>
                  <a:gd name="T1" fmla="*/ 28 h 85"/>
                  <a:gd name="T2" fmla="*/ 73 w 98"/>
                  <a:gd name="T3" fmla="*/ 0 h 85"/>
                  <a:gd name="T4" fmla="*/ 49 w 98"/>
                  <a:gd name="T5" fmla="*/ 17 h 85"/>
                  <a:gd name="T6" fmla="*/ 26 w 98"/>
                  <a:gd name="T7" fmla="*/ 0 h 85"/>
                  <a:gd name="T8" fmla="*/ 0 w 98"/>
                  <a:gd name="T9" fmla="*/ 28 h 85"/>
                  <a:gd name="T10" fmla="*/ 48 w 98"/>
                  <a:gd name="T11" fmla="*/ 85 h 85"/>
                  <a:gd name="T12" fmla="*/ 48 w 98"/>
                  <a:gd name="T13" fmla="*/ 85 h 85"/>
                  <a:gd name="T14" fmla="*/ 49 w 98"/>
                  <a:gd name="T15" fmla="*/ 85 h 85"/>
                  <a:gd name="T16" fmla="*/ 49 w 98"/>
                  <a:gd name="T17" fmla="*/ 85 h 85"/>
                  <a:gd name="T18" fmla="*/ 49 w 98"/>
                  <a:gd name="T19" fmla="*/ 85 h 85"/>
                  <a:gd name="T20" fmla="*/ 50 w 98"/>
                  <a:gd name="T21" fmla="*/ 85 h 85"/>
                  <a:gd name="T22" fmla="*/ 51 w 98"/>
                  <a:gd name="T23" fmla="*/ 85 h 85"/>
                  <a:gd name="T24" fmla="*/ 98 w 98"/>
                  <a:gd name="T25" fmla="*/ 2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85">
                    <a:moveTo>
                      <a:pt x="98" y="28"/>
                    </a:moveTo>
                    <a:cubicBezTo>
                      <a:pt x="98" y="12"/>
                      <a:pt x="86" y="0"/>
                      <a:pt x="73" y="0"/>
                    </a:cubicBezTo>
                    <a:cubicBezTo>
                      <a:pt x="62" y="0"/>
                      <a:pt x="52" y="7"/>
                      <a:pt x="49" y="17"/>
                    </a:cubicBezTo>
                    <a:cubicBezTo>
                      <a:pt x="46" y="7"/>
                      <a:pt x="37" y="0"/>
                      <a:pt x="26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53"/>
                      <a:pt x="38" y="82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60" y="82"/>
                      <a:pt x="98" y="53"/>
                      <a:pt x="98" y="2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íṧ1îḓè">
                <a:extLst>
                  <a:ext uri="{FF2B5EF4-FFF2-40B4-BE49-F238E27FC236}">
                    <a16:creationId xmlns:a16="http://schemas.microsoft.com/office/drawing/2014/main" id="{0DBFA1C7-B20A-4499-9B4B-65407B07452A}"/>
                  </a:ext>
                </a:extLst>
              </p:cNvPr>
              <p:cNvSpPr/>
              <p:nvPr/>
            </p:nvSpPr>
            <p:spPr bwMode="auto">
              <a:xfrm>
                <a:off x="6686550" y="949326"/>
                <a:ext cx="403225" cy="403225"/>
              </a:xfrm>
              <a:custGeom>
                <a:avLst/>
                <a:gdLst>
                  <a:gd name="T0" fmla="*/ 112 w 122"/>
                  <a:gd name="T1" fmla="*/ 78 h 122"/>
                  <a:gd name="T2" fmla="*/ 44 w 122"/>
                  <a:gd name="T3" fmla="*/ 113 h 122"/>
                  <a:gd name="T4" fmla="*/ 9 w 122"/>
                  <a:gd name="T5" fmla="*/ 44 h 122"/>
                  <a:gd name="T6" fmla="*/ 78 w 122"/>
                  <a:gd name="T7" fmla="*/ 10 h 122"/>
                  <a:gd name="T8" fmla="*/ 112 w 122"/>
                  <a:gd name="T9" fmla="*/ 7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12" y="78"/>
                    </a:moveTo>
                    <a:cubicBezTo>
                      <a:pt x="103" y="107"/>
                      <a:pt x="72" y="122"/>
                      <a:pt x="44" y="113"/>
                    </a:cubicBezTo>
                    <a:cubicBezTo>
                      <a:pt x="15" y="103"/>
                      <a:pt x="0" y="73"/>
                      <a:pt x="9" y="44"/>
                    </a:cubicBezTo>
                    <a:cubicBezTo>
                      <a:pt x="19" y="16"/>
                      <a:pt x="49" y="0"/>
                      <a:pt x="78" y="10"/>
                    </a:cubicBezTo>
                    <a:cubicBezTo>
                      <a:pt x="106" y="19"/>
                      <a:pt x="122" y="50"/>
                      <a:pt x="112" y="78"/>
                    </a:cubicBezTo>
                    <a:close/>
                  </a:path>
                </a:pathLst>
              </a:cu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iŝ1îḓe">
                <a:extLst>
                  <a:ext uri="{FF2B5EF4-FFF2-40B4-BE49-F238E27FC236}">
                    <a16:creationId xmlns:a16="http://schemas.microsoft.com/office/drawing/2014/main" id="{C96D9E2F-0EDB-4354-8620-14EAE7830455}"/>
                  </a:ext>
                </a:extLst>
              </p:cNvPr>
              <p:cNvSpPr/>
              <p:nvPr/>
            </p:nvSpPr>
            <p:spPr bwMode="auto">
              <a:xfrm>
                <a:off x="6780213" y="1046163"/>
                <a:ext cx="227012" cy="196850"/>
              </a:xfrm>
              <a:custGeom>
                <a:avLst/>
                <a:gdLst>
                  <a:gd name="T0" fmla="*/ 65 w 69"/>
                  <a:gd name="T1" fmla="*/ 35 h 60"/>
                  <a:gd name="T2" fmla="*/ 55 w 69"/>
                  <a:gd name="T3" fmla="*/ 12 h 60"/>
                  <a:gd name="T4" fmla="*/ 37 w 69"/>
                  <a:gd name="T5" fmla="*/ 18 h 60"/>
                  <a:gd name="T6" fmla="*/ 26 w 69"/>
                  <a:gd name="T7" fmla="*/ 3 h 60"/>
                  <a:gd name="T8" fmla="*/ 5 w 69"/>
                  <a:gd name="T9" fmla="*/ 15 h 60"/>
                  <a:gd name="T10" fmla="*/ 23 w 69"/>
                  <a:gd name="T11" fmla="*/ 59 h 60"/>
                  <a:gd name="T12" fmla="*/ 23 w 69"/>
                  <a:gd name="T13" fmla="*/ 60 h 60"/>
                  <a:gd name="T14" fmla="*/ 24 w 69"/>
                  <a:gd name="T15" fmla="*/ 60 h 60"/>
                  <a:gd name="T16" fmla="*/ 24 w 69"/>
                  <a:gd name="T17" fmla="*/ 60 h 60"/>
                  <a:gd name="T18" fmla="*/ 24 w 69"/>
                  <a:gd name="T19" fmla="*/ 60 h 60"/>
                  <a:gd name="T20" fmla="*/ 24 w 69"/>
                  <a:gd name="T21" fmla="*/ 60 h 60"/>
                  <a:gd name="T22" fmla="*/ 25 w 69"/>
                  <a:gd name="T23" fmla="*/ 60 h 60"/>
                  <a:gd name="T24" fmla="*/ 65 w 69"/>
                  <a:gd name="T25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60">
                    <a:moveTo>
                      <a:pt x="65" y="35"/>
                    </a:moveTo>
                    <a:cubicBezTo>
                      <a:pt x="69" y="25"/>
                      <a:pt x="63" y="15"/>
                      <a:pt x="55" y="12"/>
                    </a:cubicBezTo>
                    <a:cubicBezTo>
                      <a:pt x="49" y="10"/>
                      <a:pt x="41" y="13"/>
                      <a:pt x="37" y="18"/>
                    </a:cubicBezTo>
                    <a:cubicBezTo>
                      <a:pt x="38" y="12"/>
                      <a:pt x="33" y="5"/>
                      <a:pt x="26" y="3"/>
                    </a:cubicBezTo>
                    <a:cubicBezTo>
                      <a:pt x="19" y="0"/>
                      <a:pt x="8" y="5"/>
                      <a:pt x="5" y="15"/>
                    </a:cubicBezTo>
                    <a:cubicBezTo>
                      <a:pt x="0" y="30"/>
                      <a:pt x="18" y="56"/>
                      <a:pt x="23" y="5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60"/>
                      <a:pt x="60" y="50"/>
                      <a:pt x="65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iŝlïḍe">
                <a:extLst>
                  <a:ext uri="{FF2B5EF4-FFF2-40B4-BE49-F238E27FC236}">
                    <a16:creationId xmlns:a16="http://schemas.microsoft.com/office/drawing/2014/main" id="{00F6AFD6-08A5-4A46-8D90-268DAA55CB59}"/>
                  </a:ext>
                </a:extLst>
              </p:cNvPr>
              <p:cNvSpPr/>
              <p:nvPr/>
            </p:nvSpPr>
            <p:spPr bwMode="auto">
              <a:xfrm>
                <a:off x="3771900" y="2578101"/>
                <a:ext cx="393700" cy="392113"/>
              </a:xfrm>
              <a:custGeom>
                <a:avLst/>
                <a:gdLst>
                  <a:gd name="T0" fmla="*/ 112 w 119"/>
                  <a:gd name="T1" fmla="*/ 47 h 119"/>
                  <a:gd name="T2" fmla="*/ 71 w 119"/>
                  <a:gd name="T3" fmla="*/ 112 h 119"/>
                  <a:gd name="T4" fmla="*/ 6 w 119"/>
                  <a:gd name="T5" fmla="*/ 72 h 119"/>
                  <a:gd name="T6" fmla="*/ 47 w 119"/>
                  <a:gd name="T7" fmla="*/ 7 h 119"/>
                  <a:gd name="T8" fmla="*/ 112 w 119"/>
                  <a:gd name="T9" fmla="*/ 4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12" y="47"/>
                    </a:moveTo>
                    <a:cubicBezTo>
                      <a:pt x="119" y="76"/>
                      <a:pt x="100" y="106"/>
                      <a:pt x="71" y="112"/>
                    </a:cubicBezTo>
                    <a:cubicBezTo>
                      <a:pt x="42" y="119"/>
                      <a:pt x="13" y="101"/>
                      <a:pt x="6" y="72"/>
                    </a:cubicBezTo>
                    <a:cubicBezTo>
                      <a:pt x="0" y="42"/>
                      <a:pt x="18" y="13"/>
                      <a:pt x="47" y="7"/>
                    </a:cubicBezTo>
                    <a:cubicBezTo>
                      <a:pt x="76" y="0"/>
                      <a:pt x="105" y="18"/>
                      <a:pt x="112" y="47"/>
                    </a:cubicBezTo>
                    <a:close/>
                  </a:path>
                </a:pathLst>
              </a:cu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îṩ1ïḍê">
                <a:extLst>
                  <a:ext uri="{FF2B5EF4-FFF2-40B4-BE49-F238E27FC236}">
                    <a16:creationId xmlns:a16="http://schemas.microsoft.com/office/drawing/2014/main" id="{B46A88B6-EA4C-474D-AB92-6917FA68DD2E}"/>
                  </a:ext>
                </a:extLst>
              </p:cNvPr>
              <p:cNvSpPr/>
              <p:nvPr/>
            </p:nvSpPr>
            <p:spPr bwMode="auto">
              <a:xfrm>
                <a:off x="3851275" y="2673351"/>
                <a:ext cx="225425" cy="195263"/>
              </a:xfrm>
              <a:custGeom>
                <a:avLst/>
                <a:gdLst>
                  <a:gd name="T0" fmla="*/ 64 w 68"/>
                  <a:gd name="T1" fmla="*/ 16 h 59"/>
                  <a:gd name="T2" fmla="*/ 44 w 68"/>
                  <a:gd name="T3" fmla="*/ 2 h 59"/>
                  <a:gd name="T4" fmla="*/ 32 w 68"/>
                  <a:gd name="T5" fmla="*/ 16 h 59"/>
                  <a:gd name="T6" fmla="*/ 15 w 68"/>
                  <a:gd name="T7" fmla="*/ 9 h 59"/>
                  <a:gd name="T8" fmla="*/ 3 w 68"/>
                  <a:gd name="T9" fmla="*/ 30 h 59"/>
                  <a:gd name="T10" fmla="*/ 41 w 68"/>
                  <a:gd name="T11" fmla="*/ 59 h 59"/>
                  <a:gd name="T12" fmla="*/ 41 w 68"/>
                  <a:gd name="T13" fmla="*/ 59 h 59"/>
                  <a:gd name="T14" fmla="*/ 42 w 68"/>
                  <a:gd name="T15" fmla="*/ 59 h 59"/>
                  <a:gd name="T16" fmla="*/ 42 w 68"/>
                  <a:gd name="T17" fmla="*/ 59 h 59"/>
                  <a:gd name="T18" fmla="*/ 42 w 68"/>
                  <a:gd name="T19" fmla="*/ 59 h 59"/>
                  <a:gd name="T20" fmla="*/ 42 w 68"/>
                  <a:gd name="T21" fmla="*/ 59 h 59"/>
                  <a:gd name="T22" fmla="*/ 43 w 68"/>
                  <a:gd name="T23" fmla="*/ 58 h 59"/>
                  <a:gd name="T24" fmla="*/ 64 w 68"/>
                  <a:gd name="T25" fmla="*/ 1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59">
                    <a:moveTo>
                      <a:pt x="64" y="16"/>
                    </a:moveTo>
                    <a:cubicBezTo>
                      <a:pt x="62" y="6"/>
                      <a:pt x="52" y="0"/>
                      <a:pt x="44" y="2"/>
                    </a:cubicBezTo>
                    <a:cubicBezTo>
                      <a:pt x="37" y="3"/>
                      <a:pt x="32" y="9"/>
                      <a:pt x="32" y="16"/>
                    </a:cubicBezTo>
                    <a:cubicBezTo>
                      <a:pt x="29" y="10"/>
                      <a:pt x="22" y="7"/>
                      <a:pt x="15" y="9"/>
                    </a:cubicBezTo>
                    <a:cubicBezTo>
                      <a:pt x="7" y="11"/>
                      <a:pt x="0" y="20"/>
                      <a:pt x="3" y="30"/>
                    </a:cubicBezTo>
                    <a:cubicBezTo>
                      <a:pt x="6" y="46"/>
                      <a:pt x="34" y="58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8" y="55"/>
                      <a:pt x="68" y="32"/>
                      <a:pt x="64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i$ļïḍè">
                <a:extLst>
                  <a:ext uri="{FF2B5EF4-FFF2-40B4-BE49-F238E27FC236}">
                    <a16:creationId xmlns:a16="http://schemas.microsoft.com/office/drawing/2014/main" id="{B17C004B-DFE2-42AA-BD83-513CF92EA37E}"/>
                  </a:ext>
                </a:extLst>
              </p:cNvPr>
              <p:cNvSpPr/>
              <p:nvPr/>
            </p:nvSpPr>
            <p:spPr bwMode="auto">
              <a:xfrm>
                <a:off x="4894263" y="1104901"/>
                <a:ext cx="369887" cy="368300"/>
              </a:xfrm>
              <a:custGeom>
                <a:avLst/>
                <a:gdLst>
                  <a:gd name="T0" fmla="*/ 110 w 112"/>
                  <a:gd name="T1" fmla="*/ 52 h 112"/>
                  <a:gd name="T2" fmla="*/ 59 w 112"/>
                  <a:gd name="T3" fmla="*/ 110 h 112"/>
                  <a:gd name="T4" fmla="*/ 2 w 112"/>
                  <a:gd name="T5" fmla="*/ 59 h 112"/>
                  <a:gd name="T6" fmla="*/ 52 w 112"/>
                  <a:gd name="T7" fmla="*/ 2 h 112"/>
                  <a:gd name="T8" fmla="*/ 110 w 112"/>
                  <a:gd name="T9" fmla="*/ 5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110" y="52"/>
                    </a:moveTo>
                    <a:cubicBezTo>
                      <a:pt x="112" y="82"/>
                      <a:pt x="89" y="108"/>
                      <a:pt x="59" y="110"/>
                    </a:cubicBezTo>
                    <a:cubicBezTo>
                      <a:pt x="30" y="112"/>
                      <a:pt x="4" y="89"/>
                      <a:pt x="2" y="59"/>
                    </a:cubicBezTo>
                    <a:cubicBezTo>
                      <a:pt x="0" y="30"/>
                      <a:pt x="22" y="4"/>
                      <a:pt x="52" y="2"/>
                    </a:cubicBezTo>
                    <a:cubicBezTo>
                      <a:pt x="82" y="0"/>
                      <a:pt x="108" y="23"/>
                      <a:pt x="110" y="52"/>
                    </a:cubicBezTo>
                    <a:close/>
                  </a:path>
                </a:pathLst>
              </a:cu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ïŝḷiḋê">
                <a:extLst>
                  <a:ext uri="{FF2B5EF4-FFF2-40B4-BE49-F238E27FC236}">
                    <a16:creationId xmlns:a16="http://schemas.microsoft.com/office/drawing/2014/main" id="{AF3190E6-5183-4300-8B2F-BF77223AE031}"/>
                  </a:ext>
                </a:extLst>
              </p:cNvPr>
              <p:cNvSpPr/>
              <p:nvPr/>
            </p:nvSpPr>
            <p:spPr bwMode="auto">
              <a:xfrm>
                <a:off x="4970463" y="1200151"/>
                <a:ext cx="214312" cy="184150"/>
              </a:xfrm>
              <a:custGeom>
                <a:avLst/>
                <a:gdLst>
                  <a:gd name="T0" fmla="*/ 64 w 65"/>
                  <a:gd name="T1" fmla="*/ 17 h 56"/>
                  <a:gd name="T2" fmla="*/ 46 w 65"/>
                  <a:gd name="T3" fmla="*/ 0 h 56"/>
                  <a:gd name="T4" fmla="*/ 32 w 65"/>
                  <a:gd name="T5" fmla="*/ 12 h 56"/>
                  <a:gd name="T6" fmla="*/ 16 w 65"/>
                  <a:gd name="T7" fmla="*/ 2 h 56"/>
                  <a:gd name="T8" fmla="*/ 1 w 65"/>
                  <a:gd name="T9" fmla="*/ 21 h 56"/>
                  <a:gd name="T10" fmla="*/ 34 w 65"/>
                  <a:gd name="T11" fmla="*/ 56 h 56"/>
                  <a:gd name="T12" fmla="*/ 34 w 65"/>
                  <a:gd name="T13" fmla="*/ 56 h 56"/>
                  <a:gd name="T14" fmla="*/ 35 w 65"/>
                  <a:gd name="T15" fmla="*/ 56 h 56"/>
                  <a:gd name="T16" fmla="*/ 35 w 65"/>
                  <a:gd name="T17" fmla="*/ 56 h 56"/>
                  <a:gd name="T18" fmla="*/ 35 w 65"/>
                  <a:gd name="T19" fmla="*/ 56 h 56"/>
                  <a:gd name="T20" fmla="*/ 35 w 65"/>
                  <a:gd name="T21" fmla="*/ 56 h 56"/>
                  <a:gd name="T22" fmla="*/ 36 w 65"/>
                  <a:gd name="T23" fmla="*/ 56 h 56"/>
                  <a:gd name="T24" fmla="*/ 64 w 65"/>
                  <a:gd name="T25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56">
                    <a:moveTo>
                      <a:pt x="64" y="17"/>
                    </a:moveTo>
                    <a:cubicBezTo>
                      <a:pt x="63" y="7"/>
                      <a:pt x="55" y="0"/>
                      <a:pt x="46" y="0"/>
                    </a:cubicBezTo>
                    <a:cubicBezTo>
                      <a:pt x="39" y="1"/>
                      <a:pt x="33" y="6"/>
                      <a:pt x="32" y="12"/>
                    </a:cubicBezTo>
                    <a:cubicBezTo>
                      <a:pt x="30" y="6"/>
                      <a:pt x="23" y="2"/>
                      <a:pt x="16" y="2"/>
                    </a:cubicBezTo>
                    <a:cubicBezTo>
                      <a:pt x="8" y="3"/>
                      <a:pt x="0" y="11"/>
                      <a:pt x="1" y="21"/>
                    </a:cubicBezTo>
                    <a:cubicBezTo>
                      <a:pt x="2" y="38"/>
                      <a:pt x="28" y="54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42" y="53"/>
                      <a:pt x="65" y="33"/>
                      <a:pt x="64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ïslîḑe">
                <a:extLst>
                  <a:ext uri="{FF2B5EF4-FFF2-40B4-BE49-F238E27FC236}">
                    <a16:creationId xmlns:a16="http://schemas.microsoft.com/office/drawing/2014/main" id="{B38CDFD9-7835-40A0-9CC9-F9B767BD3344}"/>
                  </a:ext>
                </a:extLst>
              </p:cNvPr>
              <p:cNvSpPr/>
              <p:nvPr/>
            </p:nvSpPr>
            <p:spPr bwMode="auto">
              <a:xfrm>
                <a:off x="7429500" y="2436813"/>
                <a:ext cx="593725" cy="592138"/>
              </a:xfrm>
              <a:custGeom>
                <a:avLst/>
                <a:gdLst>
                  <a:gd name="T0" fmla="*/ 167 w 180"/>
                  <a:gd name="T1" fmla="*/ 113 h 180"/>
                  <a:gd name="T2" fmla="*/ 66 w 180"/>
                  <a:gd name="T3" fmla="*/ 166 h 180"/>
                  <a:gd name="T4" fmla="*/ 13 w 180"/>
                  <a:gd name="T5" fmla="*/ 66 h 180"/>
                  <a:gd name="T6" fmla="*/ 114 w 180"/>
                  <a:gd name="T7" fmla="*/ 13 h 180"/>
                  <a:gd name="T8" fmla="*/ 167 w 180"/>
                  <a:gd name="T9" fmla="*/ 1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0">
                    <a:moveTo>
                      <a:pt x="167" y="113"/>
                    </a:moveTo>
                    <a:cubicBezTo>
                      <a:pt x="153" y="156"/>
                      <a:pt x="108" y="180"/>
                      <a:pt x="66" y="166"/>
                    </a:cubicBezTo>
                    <a:cubicBezTo>
                      <a:pt x="23" y="153"/>
                      <a:pt x="0" y="108"/>
                      <a:pt x="13" y="66"/>
                    </a:cubicBezTo>
                    <a:cubicBezTo>
                      <a:pt x="26" y="23"/>
                      <a:pt x="71" y="0"/>
                      <a:pt x="114" y="13"/>
                    </a:cubicBezTo>
                    <a:cubicBezTo>
                      <a:pt x="156" y="26"/>
                      <a:pt x="180" y="71"/>
                      <a:pt x="167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íšlïḑè">
                <a:extLst>
                  <a:ext uri="{FF2B5EF4-FFF2-40B4-BE49-F238E27FC236}">
                    <a16:creationId xmlns:a16="http://schemas.microsoft.com/office/drawing/2014/main" id="{EBB548A3-7217-4102-AFDC-D13F759E7664}"/>
                  </a:ext>
                </a:extLst>
              </p:cNvPr>
              <p:cNvSpPr/>
              <p:nvPr/>
            </p:nvSpPr>
            <p:spPr bwMode="auto">
              <a:xfrm>
                <a:off x="7551738" y="2663826"/>
                <a:ext cx="115887" cy="168275"/>
              </a:xfrm>
              <a:custGeom>
                <a:avLst/>
                <a:gdLst>
                  <a:gd name="T0" fmla="*/ 31 w 35"/>
                  <a:gd name="T1" fmla="*/ 5 h 51"/>
                  <a:gd name="T2" fmla="*/ 18 w 35"/>
                  <a:gd name="T3" fmla="*/ 1 h 51"/>
                  <a:gd name="T4" fmla="*/ 12 w 35"/>
                  <a:gd name="T5" fmla="*/ 4 h 51"/>
                  <a:gd name="T6" fmla="*/ 1 w 35"/>
                  <a:gd name="T7" fmla="*/ 40 h 51"/>
                  <a:gd name="T8" fmla="*/ 4 w 35"/>
                  <a:gd name="T9" fmla="*/ 46 h 51"/>
                  <a:gd name="T10" fmla="*/ 17 w 35"/>
                  <a:gd name="T11" fmla="*/ 50 h 51"/>
                  <a:gd name="T12" fmla="*/ 23 w 35"/>
                  <a:gd name="T13" fmla="*/ 47 h 51"/>
                  <a:gd name="T14" fmla="*/ 34 w 35"/>
                  <a:gd name="T15" fmla="*/ 10 h 51"/>
                  <a:gd name="T16" fmla="*/ 31 w 35"/>
                  <a:gd name="T1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51">
                    <a:moveTo>
                      <a:pt x="31" y="5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2" y="4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43"/>
                      <a:pt x="1" y="45"/>
                      <a:pt x="4" y="46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0" y="51"/>
                      <a:pt x="22" y="50"/>
                      <a:pt x="23" y="47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8"/>
                      <a:pt x="34" y="5"/>
                      <a:pt x="31" y="5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îṡḷîḓé">
                <a:extLst>
                  <a:ext uri="{FF2B5EF4-FFF2-40B4-BE49-F238E27FC236}">
                    <a16:creationId xmlns:a16="http://schemas.microsoft.com/office/drawing/2014/main" id="{D5481263-9CD4-44CD-9E69-ABD2A0138C8A}"/>
                  </a:ext>
                </a:extLst>
              </p:cNvPr>
              <p:cNvSpPr/>
              <p:nvPr/>
            </p:nvSpPr>
            <p:spPr bwMode="auto">
              <a:xfrm>
                <a:off x="7650163" y="2571751"/>
                <a:ext cx="228600" cy="300038"/>
              </a:xfrm>
              <a:custGeom>
                <a:avLst/>
                <a:gdLst>
                  <a:gd name="T0" fmla="*/ 60 w 69"/>
                  <a:gd name="T1" fmla="*/ 55 h 91"/>
                  <a:gd name="T2" fmla="*/ 59 w 69"/>
                  <a:gd name="T3" fmla="*/ 55 h 91"/>
                  <a:gd name="T4" fmla="*/ 68 w 69"/>
                  <a:gd name="T5" fmla="*/ 50 h 91"/>
                  <a:gd name="T6" fmla="*/ 63 w 69"/>
                  <a:gd name="T7" fmla="*/ 41 h 91"/>
                  <a:gd name="T8" fmla="*/ 41 w 69"/>
                  <a:gd name="T9" fmla="*/ 34 h 91"/>
                  <a:gd name="T10" fmla="*/ 52 w 69"/>
                  <a:gd name="T11" fmla="*/ 19 h 91"/>
                  <a:gd name="T12" fmla="*/ 49 w 69"/>
                  <a:gd name="T13" fmla="*/ 2 h 91"/>
                  <a:gd name="T14" fmla="*/ 41 w 69"/>
                  <a:gd name="T15" fmla="*/ 4 h 91"/>
                  <a:gd name="T16" fmla="*/ 38 w 69"/>
                  <a:gd name="T17" fmla="*/ 13 h 91"/>
                  <a:gd name="T18" fmla="*/ 21 w 69"/>
                  <a:gd name="T19" fmla="*/ 25 h 91"/>
                  <a:gd name="T20" fmla="*/ 10 w 69"/>
                  <a:gd name="T21" fmla="*/ 40 h 91"/>
                  <a:gd name="T22" fmla="*/ 6 w 69"/>
                  <a:gd name="T23" fmla="*/ 53 h 91"/>
                  <a:gd name="T24" fmla="*/ 3 w 69"/>
                  <a:gd name="T25" fmla="*/ 65 h 91"/>
                  <a:gd name="T26" fmla="*/ 1 w 69"/>
                  <a:gd name="T27" fmla="*/ 71 h 91"/>
                  <a:gd name="T28" fmla="*/ 4 w 69"/>
                  <a:gd name="T29" fmla="*/ 77 h 91"/>
                  <a:gd name="T30" fmla="*/ 46 w 69"/>
                  <a:gd name="T31" fmla="*/ 90 h 91"/>
                  <a:gd name="T32" fmla="*/ 52 w 69"/>
                  <a:gd name="T33" fmla="*/ 86 h 91"/>
                  <a:gd name="T34" fmla="*/ 49 w 69"/>
                  <a:gd name="T35" fmla="*/ 79 h 91"/>
                  <a:gd name="T36" fmla="*/ 50 w 69"/>
                  <a:gd name="T37" fmla="*/ 80 h 91"/>
                  <a:gd name="T38" fmla="*/ 58 w 69"/>
                  <a:gd name="T39" fmla="*/ 75 h 91"/>
                  <a:gd name="T40" fmla="*/ 53 w 69"/>
                  <a:gd name="T41" fmla="*/ 67 h 91"/>
                  <a:gd name="T42" fmla="*/ 56 w 69"/>
                  <a:gd name="T43" fmla="*/ 68 h 91"/>
                  <a:gd name="T44" fmla="*/ 64 w 69"/>
                  <a:gd name="T45" fmla="*/ 64 h 91"/>
                  <a:gd name="T46" fmla="*/ 60 w 69"/>
                  <a:gd name="T47" fmla="*/ 5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91">
                    <a:moveTo>
                      <a:pt x="60" y="55"/>
                    </a:moveTo>
                    <a:cubicBezTo>
                      <a:pt x="59" y="55"/>
                      <a:pt x="59" y="55"/>
                      <a:pt x="59" y="55"/>
                    </a:cubicBezTo>
                    <a:cubicBezTo>
                      <a:pt x="63" y="56"/>
                      <a:pt x="67" y="54"/>
                      <a:pt x="68" y="50"/>
                    </a:cubicBezTo>
                    <a:cubicBezTo>
                      <a:pt x="69" y="46"/>
                      <a:pt x="67" y="42"/>
                      <a:pt x="63" y="41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5" y="31"/>
                      <a:pt x="51" y="25"/>
                      <a:pt x="52" y="19"/>
                    </a:cubicBezTo>
                    <a:cubicBezTo>
                      <a:pt x="55" y="10"/>
                      <a:pt x="52" y="3"/>
                      <a:pt x="49" y="2"/>
                    </a:cubicBezTo>
                    <a:cubicBezTo>
                      <a:pt x="46" y="0"/>
                      <a:pt x="43" y="1"/>
                      <a:pt x="41" y="4"/>
                    </a:cubicBezTo>
                    <a:cubicBezTo>
                      <a:pt x="39" y="6"/>
                      <a:pt x="39" y="12"/>
                      <a:pt x="38" y="13"/>
                    </a:cubicBezTo>
                    <a:cubicBezTo>
                      <a:pt x="36" y="16"/>
                      <a:pt x="30" y="18"/>
                      <a:pt x="21" y="25"/>
                    </a:cubicBezTo>
                    <a:cubicBezTo>
                      <a:pt x="12" y="31"/>
                      <a:pt x="10" y="40"/>
                      <a:pt x="10" y="40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3"/>
                      <a:pt x="1" y="76"/>
                      <a:pt x="4" y="77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8" y="91"/>
                      <a:pt x="52" y="89"/>
                      <a:pt x="52" y="86"/>
                    </a:cubicBezTo>
                    <a:cubicBezTo>
                      <a:pt x="53" y="83"/>
                      <a:pt x="52" y="80"/>
                      <a:pt x="49" y="79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3" y="81"/>
                      <a:pt x="57" y="79"/>
                      <a:pt x="58" y="75"/>
                    </a:cubicBezTo>
                    <a:cubicBezTo>
                      <a:pt x="59" y="72"/>
                      <a:pt x="57" y="68"/>
                      <a:pt x="53" y="67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9" y="69"/>
                      <a:pt x="63" y="67"/>
                      <a:pt x="64" y="64"/>
                    </a:cubicBezTo>
                    <a:cubicBezTo>
                      <a:pt x="65" y="60"/>
                      <a:pt x="63" y="56"/>
                      <a:pt x="60" y="55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iṡľíḍé">
                <a:extLst>
                  <a:ext uri="{FF2B5EF4-FFF2-40B4-BE49-F238E27FC236}">
                    <a16:creationId xmlns:a16="http://schemas.microsoft.com/office/drawing/2014/main" id="{73571D89-E2F8-4506-B1D5-E5A9F843AFB7}"/>
                  </a:ext>
                </a:extLst>
              </p:cNvPr>
              <p:cNvSpPr/>
              <p:nvPr/>
            </p:nvSpPr>
            <p:spPr bwMode="auto">
              <a:xfrm>
                <a:off x="6689725" y="3151188"/>
                <a:ext cx="466725" cy="465138"/>
              </a:xfrm>
              <a:custGeom>
                <a:avLst/>
                <a:gdLst>
                  <a:gd name="T0" fmla="*/ 130 w 141"/>
                  <a:gd name="T1" fmla="*/ 50 h 141"/>
                  <a:gd name="T2" fmla="*/ 91 w 141"/>
                  <a:gd name="T3" fmla="*/ 130 h 141"/>
                  <a:gd name="T4" fmla="*/ 11 w 141"/>
                  <a:gd name="T5" fmla="*/ 91 h 141"/>
                  <a:gd name="T6" fmla="*/ 50 w 141"/>
                  <a:gd name="T7" fmla="*/ 11 h 141"/>
                  <a:gd name="T8" fmla="*/ 130 w 141"/>
                  <a:gd name="T9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41">
                    <a:moveTo>
                      <a:pt x="130" y="50"/>
                    </a:moveTo>
                    <a:cubicBezTo>
                      <a:pt x="141" y="83"/>
                      <a:pt x="124" y="119"/>
                      <a:pt x="91" y="130"/>
                    </a:cubicBezTo>
                    <a:cubicBezTo>
                      <a:pt x="59" y="141"/>
                      <a:pt x="23" y="124"/>
                      <a:pt x="11" y="91"/>
                    </a:cubicBezTo>
                    <a:cubicBezTo>
                      <a:pt x="0" y="59"/>
                      <a:pt x="17" y="23"/>
                      <a:pt x="50" y="11"/>
                    </a:cubicBezTo>
                    <a:cubicBezTo>
                      <a:pt x="83" y="0"/>
                      <a:pt x="118" y="17"/>
                      <a:pt x="130" y="50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î$lïḑe">
                <a:extLst>
                  <a:ext uri="{FF2B5EF4-FFF2-40B4-BE49-F238E27FC236}">
                    <a16:creationId xmlns:a16="http://schemas.microsoft.com/office/drawing/2014/main" id="{94892CF4-E697-47ED-8056-93B6F17652C1}"/>
                  </a:ext>
                </a:extLst>
              </p:cNvPr>
              <p:cNvSpPr/>
              <p:nvPr/>
            </p:nvSpPr>
            <p:spPr bwMode="auto">
              <a:xfrm>
                <a:off x="6811963" y="3381376"/>
                <a:ext cx="93662" cy="131763"/>
              </a:xfrm>
              <a:custGeom>
                <a:avLst/>
                <a:gdLst>
                  <a:gd name="T0" fmla="*/ 13 w 28"/>
                  <a:gd name="T1" fmla="*/ 1 h 40"/>
                  <a:gd name="T2" fmla="*/ 3 w 28"/>
                  <a:gd name="T3" fmla="*/ 4 h 40"/>
                  <a:gd name="T4" fmla="*/ 0 w 28"/>
                  <a:gd name="T5" fmla="*/ 9 h 40"/>
                  <a:gd name="T6" fmla="*/ 10 w 28"/>
                  <a:gd name="T7" fmla="*/ 37 h 40"/>
                  <a:gd name="T8" fmla="*/ 15 w 28"/>
                  <a:gd name="T9" fmla="*/ 39 h 40"/>
                  <a:gd name="T10" fmla="*/ 25 w 28"/>
                  <a:gd name="T11" fmla="*/ 36 h 40"/>
                  <a:gd name="T12" fmla="*/ 27 w 28"/>
                  <a:gd name="T13" fmla="*/ 31 h 40"/>
                  <a:gd name="T14" fmla="*/ 17 w 28"/>
                  <a:gd name="T15" fmla="*/ 3 h 40"/>
                  <a:gd name="T16" fmla="*/ 13 w 28"/>
                  <a:gd name="T1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0">
                    <a:moveTo>
                      <a:pt x="13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9"/>
                      <a:pt x="13" y="40"/>
                      <a:pt x="15" y="39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28" y="33"/>
                      <a:pt x="27" y="3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íSľíďè">
                <a:extLst>
                  <a:ext uri="{FF2B5EF4-FFF2-40B4-BE49-F238E27FC236}">
                    <a16:creationId xmlns:a16="http://schemas.microsoft.com/office/drawing/2014/main" id="{61487BD2-2207-4F5F-BD02-76AF907A3F2D}"/>
                  </a:ext>
                </a:extLst>
              </p:cNvPr>
              <p:cNvSpPr/>
              <p:nvPr/>
            </p:nvSpPr>
            <p:spPr bwMode="auto">
              <a:xfrm>
                <a:off x="6875463" y="3246438"/>
                <a:ext cx="168275" cy="227013"/>
              </a:xfrm>
              <a:custGeom>
                <a:avLst/>
                <a:gdLst>
                  <a:gd name="T0" fmla="*/ 41 w 51"/>
                  <a:gd name="T1" fmla="*/ 29 h 69"/>
                  <a:gd name="T2" fmla="*/ 40 w 51"/>
                  <a:gd name="T3" fmla="*/ 29 h 69"/>
                  <a:gd name="T4" fmla="*/ 44 w 51"/>
                  <a:gd name="T5" fmla="*/ 22 h 69"/>
                  <a:gd name="T6" fmla="*/ 37 w 51"/>
                  <a:gd name="T7" fmla="*/ 18 h 69"/>
                  <a:gd name="T8" fmla="*/ 19 w 51"/>
                  <a:gd name="T9" fmla="*/ 24 h 69"/>
                  <a:gd name="T10" fmla="*/ 20 w 51"/>
                  <a:gd name="T11" fmla="*/ 9 h 69"/>
                  <a:gd name="T12" fmla="*/ 9 w 51"/>
                  <a:gd name="T13" fmla="*/ 0 h 69"/>
                  <a:gd name="T14" fmla="*/ 5 w 51"/>
                  <a:gd name="T15" fmla="*/ 5 h 69"/>
                  <a:gd name="T16" fmla="*/ 8 w 51"/>
                  <a:gd name="T17" fmla="*/ 13 h 69"/>
                  <a:gd name="T18" fmla="*/ 2 w 51"/>
                  <a:gd name="T19" fmla="*/ 28 h 69"/>
                  <a:gd name="T20" fmla="*/ 3 w 51"/>
                  <a:gd name="T21" fmla="*/ 42 h 69"/>
                  <a:gd name="T22" fmla="*/ 6 w 51"/>
                  <a:gd name="T23" fmla="*/ 52 h 69"/>
                  <a:gd name="T24" fmla="*/ 10 w 51"/>
                  <a:gd name="T25" fmla="*/ 62 h 69"/>
                  <a:gd name="T26" fmla="*/ 11 w 51"/>
                  <a:gd name="T27" fmla="*/ 66 h 69"/>
                  <a:gd name="T28" fmla="*/ 16 w 51"/>
                  <a:gd name="T29" fmla="*/ 68 h 69"/>
                  <a:gd name="T30" fmla="*/ 48 w 51"/>
                  <a:gd name="T31" fmla="*/ 57 h 69"/>
                  <a:gd name="T32" fmla="*/ 51 w 51"/>
                  <a:gd name="T33" fmla="*/ 52 h 69"/>
                  <a:gd name="T34" fmla="*/ 45 w 51"/>
                  <a:gd name="T35" fmla="*/ 49 h 69"/>
                  <a:gd name="T36" fmla="*/ 46 w 51"/>
                  <a:gd name="T37" fmla="*/ 49 h 69"/>
                  <a:gd name="T38" fmla="*/ 49 w 51"/>
                  <a:gd name="T39" fmla="*/ 42 h 69"/>
                  <a:gd name="T40" fmla="*/ 43 w 51"/>
                  <a:gd name="T41" fmla="*/ 39 h 69"/>
                  <a:gd name="T42" fmla="*/ 44 w 51"/>
                  <a:gd name="T43" fmla="*/ 39 h 69"/>
                  <a:gd name="T44" fmla="*/ 47 w 51"/>
                  <a:gd name="T45" fmla="*/ 32 h 69"/>
                  <a:gd name="T46" fmla="*/ 41 w 51"/>
                  <a:gd name="T47" fmla="*/ 2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69">
                    <a:moveTo>
                      <a:pt x="41" y="29"/>
                    </a:moveTo>
                    <a:cubicBezTo>
                      <a:pt x="40" y="29"/>
                      <a:pt x="40" y="29"/>
                      <a:pt x="40" y="29"/>
                    </a:cubicBezTo>
                    <a:cubicBezTo>
                      <a:pt x="43" y="28"/>
                      <a:pt x="45" y="25"/>
                      <a:pt x="44" y="22"/>
                    </a:cubicBezTo>
                    <a:cubicBezTo>
                      <a:pt x="43" y="19"/>
                      <a:pt x="40" y="17"/>
                      <a:pt x="37" y="1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0"/>
                      <a:pt x="21" y="14"/>
                      <a:pt x="20" y="9"/>
                    </a:cubicBezTo>
                    <a:cubicBezTo>
                      <a:pt x="17" y="2"/>
                      <a:pt x="12" y="0"/>
                      <a:pt x="9" y="0"/>
                    </a:cubicBezTo>
                    <a:cubicBezTo>
                      <a:pt x="7" y="1"/>
                      <a:pt x="5" y="3"/>
                      <a:pt x="5" y="5"/>
                    </a:cubicBezTo>
                    <a:cubicBezTo>
                      <a:pt x="5" y="7"/>
                      <a:pt x="8" y="11"/>
                      <a:pt x="8" y="13"/>
                    </a:cubicBezTo>
                    <a:cubicBezTo>
                      <a:pt x="8" y="15"/>
                      <a:pt x="5" y="19"/>
                      <a:pt x="2" y="28"/>
                    </a:cubicBezTo>
                    <a:cubicBezTo>
                      <a:pt x="0" y="35"/>
                      <a:pt x="3" y="42"/>
                      <a:pt x="3" y="4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8"/>
                      <a:pt x="14" y="69"/>
                      <a:pt x="16" y="68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50" y="56"/>
                      <a:pt x="51" y="54"/>
                      <a:pt x="51" y="52"/>
                    </a:cubicBezTo>
                    <a:cubicBezTo>
                      <a:pt x="50" y="49"/>
                      <a:pt x="47" y="48"/>
                      <a:pt x="45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48"/>
                      <a:pt x="50" y="45"/>
                      <a:pt x="49" y="42"/>
                    </a:cubicBezTo>
                    <a:cubicBezTo>
                      <a:pt x="48" y="40"/>
                      <a:pt x="45" y="38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7" y="38"/>
                      <a:pt x="48" y="35"/>
                      <a:pt x="47" y="32"/>
                    </a:cubicBezTo>
                    <a:cubicBezTo>
                      <a:pt x="47" y="29"/>
                      <a:pt x="44" y="28"/>
                      <a:pt x="4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ïSḻïḑé">
                <a:extLst>
                  <a:ext uri="{FF2B5EF4-FFF2-40B4-BE49-F238E27FC236}">
                    <a16:creationId xmlns:a16="http://schemas.microsoft.com/office/drawing/2014/main" id="{59168F42-8EE7-4D2A-B937-509FA3CF9234}"/>
                  </a:ext>
                </a:extLst>
              </p:cNvPr>
              <p:cNvSpPr/>
              <p:nvPr/>
            </p:nvSpPr>
            <p:spPr bwMode="auto">
              <a:xfrm>
                <a:off x="7181850" y="1431926"/>
                <a:ext cx="461962" cy="463550"/>
              </a:xfrm>
              <a:custGeom>
                <a:avLst/>
                <a:gdLst>
                  <a:gd name="T0" fmla="*/ 127 w 140"/>
                  <a:gd name="T1" fmla="*/ 47 h 141"/>
                  <a:gd name="T2" fmla="*/ 93 w 140"/>
                  <a:gd name="T3" fmla="*/ 128 h 141"/>
                  <a:gd name="T4" fmla="*/ 13 w 140"/>
                  <a:gd name="T5" fmla="*/ 94 h 141"/>
                  <a:gd name="T6" fmla="*/ 46 w 140"/>
                  <a:gd name="T7" fmla="*/ 13 h 141"/>
                  <a:gd name="T8" fmla="*/ 127 w 140"/>
                  <a:gd name="T9" fmla="*/ 4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1">
                    <a:moveTo>
                      <a:pt x="127" y="47"/>
                    </a:moveTo>
                    <a:cubicBezTo>
                      <a:pt x="140" y="79"/>
                      <a:pt x="125" y="115"/>
                      <a:pt x="93" y="128"/>
                    </a:cubicBezTo>
                    <a:cubicBezTo>
                      <a:pt x="62" y="141"/>
                      <a:pt x="26" y="126"/>
                      <a:pt x="13" y="94"/>
                    </a:cubicBezTo>
                    <a:cubicBezTo>
                      <a:pt x="0" y="62"/>
                      <a:pt x="15" y="26"/>
                      <a:pt x="46" y="13"/>
                    </a:cubicBezTo>
                    <a:cubicBezTo>
                      <a:pt x="78" y="0"/>
                      <a:pt x="114" y="16"/>
                      <a:pt x="12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îśļiḋe">
                <a:extLst>
                  <a:ext uri="{FF2B5EF4-FFF2-40B4-BE49-F238E27FC236}">
                    <a16:creationId xmlns:a16="http://schemas.microsoft.com/office/drawing/2014/main" id="{75709421-A834-4790-A780-FAEACAA97E1F}"/>
                  </a:ext>
                </a:extLst>
              </p:cNvPr>
              <p:cNvSpPr/>
              <p:nvPr/>
            </p:nvSpPr>
            <p:spPr bwMode="auto">
              <a:xfrm>
                <a:off x="7304088" y="1665288"/>
                <a:ext cx="95250" cy="128588"/>
              </a:xfrm>
              <a:custGeom>
                <a:avLst/>
                <a:gdLst>
                  <a:gd name="T0" fmla="*/ 12 w 29"/>
                  <a:gd name="T1" fmla="*/ 1 h 39"/>
                  <a:gd name="T2" fmla="*/ 3 w 29"/>
                  <a:gd name="T3" fmla="*/ 5 h 39"/>
                  <a:gd name="T4" fmla="*/ 1 w 29"/>
                  <a:gd name="T5" fmla="*/ 9 h 39"/>
                  <a:gd name="T6" fmla="*/ 12 w 29"/>
                  <a:gd name="T7" fmla="*/ 37 h 39"/>
                  <a:gd name="T8" fmla="*/ 16 w 29"/>
                  <a:gd name="T9" fmla="*/ 39 h 39"/>
                  <a:gd name="T10" fmla="*/ 26 w 29"/>
                  <a:gd name="T11" fmla="*/ 35 h 39"/>
                  <a:gd name="T12" fmla="*/ 28 w 29"/>
                  <a:gd name="T13" fmla="*/ 30 h 39"/>
                  <a:gd name="T14" fmla="*/ 17 w 29"/>
                  <a:gd name="T15" fmla="*/ 3 h 39"/>
                  <a:gd name="T16" fmla="*/ 12 w 29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12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8"/>
                      <a:pt x="1" y="9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8"/>
                      <a:pt x="15" y="39"/>
                      <a:pt x="16" y="39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4"/>
                      <a:pt x="29" y="32"/>
                      <a:pt x="28" y="30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îṩ1idê">
                <a:extLst>
                  <a:ext uri="{FF2B5EF4-FFF2-40B4-BE49-F238E27FC236}">
                    <a16:creationId xmlns:a16="http://schemas.microsoft.com/office/drawing/2014/main" id="{76A8BF60-F9C9-4DFC-B5AE-1D1D04EA61AA}"/>
                  </a:ext>
                </a:extLst>
              </p:cNvPr>
              <p:cNvSpPr/>
              <p:nvPr/>
            </p:nvSpPr>
            <p:spPr bwMode="auto">
              <a:xfrm>
                <a:off x="7364413" y="1530351"/>
                <a:ext cx="171450" cy="220663"/>
              </a:xfrm>
              <a:custGeom>
                <a:avLst/>
                <a:gdLst>
                  <a:gd name="T0" fmla="*/ 40 w 52"/>
                  <a:gd name="T1" fmla="*/ 27 h 67"/>
                  <a:gd name="T2" fmla="*/ 39 w 52"/>
                  <a:gd name="T3" fmla="*/ 27 h 67"/>
                  <a:gd name="T4" fmla="*/ 43 w 52"/>
                  <a:gd name="T5" fmla="*/ 19 h 67"/>
                  <a:gd name="T6" fmla="*/ 35 w 52"/>
                  <a:gd name="T7" fmla="*/ 16 h 67"/>
                  <a:gd name="T8" fmla="*/ 18 w 52"/>
                  <a:gd name="T9" fmla="*/ 23 h 67"/>
                  <a:gd name="T10" fmla="*/ 18 w 52"/>
                  <a:gd name="T11" fmla="*/ 9 h 67"/>
                  <a:gd name="T12" fmla="*/ 7 w 52"/>
                  <a:gd name="T13" fmla="*/ 0 h 67"/>
                  <a:gd name="T14" fmla="*/ 4 w 52"/>
                  <a:gd name="T15" fmla="*/ 5 h 67"/>
                  <a:gd name="T16" fmla="*/ 7 w 52"/>
                  <a:gd name="T17" fmla="*/ 12 h 67"/>
                  <a:gd name="T18" fmla="*/ 2 w 52"/>
                  <a:gd name="T19" fmla="*/ 28 h 67"/>
                  <a:gd name="T20" fmla="*/ 3 w 52"/>
                  <a:gd name="T21" fmla="*/ 42 h 67"/>
                  <a:gd name="T22" fmla="*/ 7 w 52"/>
                  <a:gd name="T23" fmla="*/ 51 h 67"/>
                  <a:gd name="T24" fmla="*/ 11 w 52"/>
                  <a:gd name="T25" fmla="*/ 60 h 67"/>
                  <a:gd name="T26" fmla="*/ 13 w 52"/>
                  <a:gd name="T27" fmla="*/ 65 h 67"/>
                  <a:gd name="T28" fmla="*/ 17 w 52"/>
                  <a:gd name="T29" fmla="*/ 67 h 67"/>
                  <a:gd name="T30" fmla="*/ 49 w 52"/>
                  <a:gd name="T31" fmla="*/ 54 h 67"/>
                  <a:gd name="T32" fmla="*/ 51 w 52"/>
                  <a:gd name="T33" fmla="*/ 48 h 67"/>
                  <a:gd name="T34" fmla="*/ 45 w 52"/>
                  <a:gd name="T35" fmla="*/ 46 h 67"/>
                  <a:gd name="T36" fmla="*/ 46 w 52"/>
                  <a:gd name="T37" fmla="*/ 46 h 67"/>
                  <a:gd name="T38" fmla="*/ 49 w 52"/>
                  <a:gd name="T39" fmla="*/ 39 h 67"/>
                  <a:gd name="T40" fmla="*/ 42 w 52"/>
                  <a:gd name="T41" fmla="*/ 37 h 67"/>
                  <a:gd name="T42" fmla="*/ 44 w 52"/>
                  <a:gd name="T43" fmla="*/ 36 h 67"/>
                  <a:gd name="T44" fmla="*/ 47 w 52"/>
                  <a:gd name="T45" fmla="*/ 29 h 67"/>
                  <a:gd name="T46" fmla="*/ 40 w 52"/>
                  <a:gd name="T47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67">
                    <a:moveTo>
                      <a:pt x="40" y="27"/>
                    </a:moveTo>
                    <a:cubicBezTo>
                      <a:pt x="39" y="27"/>
                      <a:pt x="39" y="27"/>
                      <a:pt x="39" y="27"/>
                    </a:cubicBezTo>
                    <a:cubicBezTo>
                      <a:pt x="42" y="26"/>
                      <a:pt x="44" y="22"/>
                      <a:pt x="43" y="19"/>
                    </a:cubicBezTo>
                    <a:cubicBezTo>
                      <a:pt x="41" y="17"/>
                      <a:pt x="38" y="15"/>
                      <a:pt x="35" y="16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19"/>
                      <a:pt x="20" y="13"/>
                      <a:pt x="18" y="9"/>
                    </a:cubicBezTo>
                    <a:cubicBezTo>
                      <a:pt x="15" y="2"/>
                      <a:pt x="10" y="0"/>
                      <a:pt x="7" y="0"/>
                    </a:cubicBezTo>
                    <a:cubicBezTo>
                      <a:pt x="5" y="1"/>
                      <a:pt x="4" y="3"/>
                      <a:pt x="4" y="5"/>
                    </a:cubicBezTo>
                    <a:cubicBezTo>
                      <a:pt x="4" y="7"/>
                      <a:pt x="7" y="11"/>
                      <a:pt x="7" y="12"/>
                    </a:cubicBezTo>
                    <a:cubicBezTo>
                      <a:pt x="7" y="15"/>
                      <a:pt x="4" y="19"/>
                      <a:pt x="2" y="28"/>
                    </a:cubicBezTo>
                    <a:cubicBezTo>
                      <a:pt x="0" y="35"/>
                      <a:pt x="3" y="42"/>
                      <a:pt x="3" y="4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4" y="66"/>
                      <a:pt x="16" y="67"/>
                      <a:pt x="17" y="67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1" y="53"/>
                      <a:pt x="52" y="50"/>
                      <a:pt x="51" y="48"/>
                    </a:cubicBezTo>
                    <a:cubicBezTo>
                      <a:pt x="50" y="46"/>
                      <a:pt x="48" y="45"/>
                      <a:pt x="45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9" y="45"/>
                      <a:pt x="50" y="42"/>
                      <a:pt x="49" y="39"/>
                    </a:cubicBezTo>
                    <a:cubicBezTo>
                      <a:pt x="48" y="37"/>
                      <a:pt x="45" y="36"/>
                      <a:pt x="42" y="37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5"/>
                      <a:pt x="48" y="32"/>
                      <a:pt x="47" y="29"/>
                    </a:cubicBezTo>
                    <a:cubicBezTo>
                      <a:pt x="46" y="27"/>
                      <a:pt x="43" y="26"/>
                      <a:pt x="40" y="27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íŝḷîďè">
                <a:extLst>
                  <a:ext uri="{FF2B5EF4-FFF2-40B4-BE49-F238E27FC236}">
                    <a16:creationId xmlns:a16="http://schemas.microsoft.com/office/drawing/2014/main" id="{5711ED35-F812-4A4D-9913-D85FBEBFC3EC}"/>
                  </a:ext>
                </a:extLst>
              </p:cNvPr>
              <p:cNvSpPr/>
              <p:nvPr/>
            </p:nvSpPr>
            <p:spPr bwMode="auto">
              <a:xfrm>
                <a:off x="5092700" y="1417638"/>
                <a:ext cx="461962" cy="461963"/>
              </a:xfrm>
              <a:custGeom>
                <a:avLst/>
                <a:gdLst>
                  <a:gd name="T0" fmla="*/ 127 w 140"/>
                  <a:gd name="T1" fmla="*/ 46 h 140"/>
                  <a:gd name="T2" fmla="*/ 94 w 140"/>
                  <a:gd name="T3" fmla="*/ 127 h 140"/>
                  <a:gd name="T4" fmla="*/ 13 w 140"/>
                  <a:gd name="T5" fmla="*/ 93 h 140"/>
                  <a:gd name="T6" fmla="*/ 47 w 140"/>
                  <a:gd name="T7" fmla="*/ 13 h 140"/>
                  <a:gd name="T8" fmla="*/ 127 w 140"/>
                  <a:gd name="T9" fmla="*/ 4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0">
                    <a:moveTo>
                      <a:pt x="127" y="46"/>
                    </a:moveTo>
                    <a:cubicBezTo>
                      <a:pt x="140" y="78"/>
                      <a:pt x="125" y="114"/>
                      <a:pt x="94" y="127"/>
                    </a:cubicBezTo>
                    <a:cubicBezTo>
                      <a:pt x="62" y="140"/>
                      <a:pt x="26" y="125"/>
                      <a:pt x="13" y="93"/>
                    </a:cubicBezTo>
                    <a:cubicBezTo>
                      <a:pt x="0" y="62"/>
                      <a:pt x="15" y="26"/>
                      <a:pt x="47" y="13"/>
                    </a:cubicBezTo>
                    <a:cubicBezTo>
                      <a:pt x="78" y="0"/>
                      <a:pt x="114" y="15"/>
                      <a:pt x="12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ïṣliḑé">
                <a:extLst>
                  <a:ext uri="{FF2B5EF4-FFF2-40B4-BE49-F238E27FC236}">
                    <a16:creationId xmlns:a16="http://schemas.microsoft.com/office/drawing/2014/main" id="{6811A9A2-F479-4A7A-9E96-A98876036AD8}"/>
                  </a:ext>
                </a:extLst>
              </p:cNvPr>
              <p:cNvSpPr/>
              <p:nvPr/>
            </p:nvSpPr>
            <p:spPr bwMode="auto">
              <a:xfrm>
                <a:off x="5214938" y="1649413"/>
                <a:ext cx="95250" cy="127000"/>
              </a:xfrm>
              <a:custGeom>
                <a:avLst/>
                <a:gdLst>
                  <a:gd name="T0" fmla="*/ 13 w 29"/>
                  <a:gd name="T1" fmla="*/ 1 h 39"/>
                  <a:gd name="T2" fmla="*/ 3 w 29"/>
                  <a:gd name="T3" fmla="*/ 5 h 39"/>
                  <a:gd name="T4" fmla="*/ 1 w 29"/>
                  <a:gd name="T5" fmla="*/ 9 h 39"/>
                  <a:gd name="T6" fmla="*/ 12 w 29"/>
                  <a:gd name="T7" fmla="*/ 37 h 39"/>
                  <a:gd name="T8" fmla="*/ 17 w 29"/>
                  <a:gd name="T9" fmla="*/ 39 h 39"/>
                  <a:gd name="T10" fmla="*/ 26 w 29"/>
                  <a:gd name="T11" fmla="*/ 35 h 39"/>
                  <a:gd name="T12" fmla="*/ 28 w 29"/>
                  <a:gd name="T13" fmla="*/ 30 h 39"/>
                  <a:gd name="T14" fmla="*/ 17 w 29"/>
                  <a:gd name="T15" fmla="*/ 3 h 39"/>
                  <a:gd name="T16" fmla="*/ 13 w 29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13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1" y="9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9"/>
                      <a:pt x="15" y="39"/>
                      <a:pt x="17" y="39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4"/>
                      <a:pt x="29" y="32"/>
                      <a:pt x="28" y="30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i$ľíḑé">
                <a:extLst>
                  <a:ext uri="{FF2B5EF4-FFF2-40B4-BE49-F238E27FC236}">
                    <a16:creationId xmlns:a16="http://schemas.microsoft.com/office/drawing/2014/main" id="{EE3B325F-50C7-4231-B0C8-C6F4DBA4B139}"/>
                  </a:ext>
                </a:extLst>
              </p:cNvPr>
              <p:cNvSpPr/>
              <p:nvPr/>
            </p:nvSpPr>
            <p:spPr bwMode="auto">
              <a:xfrm>
                <a:off x="5273675" y="1512888"/>
                <a:ext cx="171450" cy="220663"/>
              </a:xfrm>
              <a:custGeom>
                <a:avLst/>
                <a:gdLst>
                  <a:gd name="T0" fmla="*/ 40 w 52"/>
                  <a:gd name="T1" fmla="*/ 27 h 67"/>
                  <a:gd name="T2" fmla="*/ 40 w 52"/>
                  <a:gd name="T3" fmla="*/ 27 h 67"/>
                  <a:gd name="T4" fmla="*/ 43 w 52"/>
                  <a:gd name="T5" fmla="*/ 20 h 67"/>
                  <a:gd name="T6" fmla="*/ 35 w 52"/>
                  <a:gd name="T7" fmla="*/ 17 h 67"/>
                  <a:gd name="T8" fmla="*/ 19 w 52"/>
                  <a:gd name="T9" fmla="*/ 23 h 67"/>
                  <a:gd name="T10" fmla="*/ 18 w 52"/>
                  <a:gd name="T11" fmla="*/ 9 h 67"/>
                  <a:gd name="T12" fmla="*/ 8 w 52"/>
                  <a:gd name="T13" fmla="*/ 0 h 67"/>
                  <a:gd name="T14" fmla="*/ 4 w 52"/>
                  <a:gd name="T15" fmla="*/ 5 h 67"/>
                  <a:gd name="T16" fmla="*/ 7 w 52"/>
                  <a:gd name="T17" fmla="*/ 12 h 67"/>
                  <a:gd name="T18" fmla="*/ 2 w 52"/>
                  <a:gd name="T19" fmla="*/ 28 h 67"/>
                  <a:gd name="T20" fmla="*/ 4 w 52"/>
                  <a:gd name="T21" fmla="*/ 42 h 67"/>
                  <a:gd name="T22" fmla="*/ 7 w 52"/>
                  <a:gd name="T23" fmla="*/ 51 h 67"/>
                  <a:gd name="T24" fmla="*/ 11 w 52"/>
                  <a:gd name="T25" fmla="*/ 60 h 67"/>
                  <a:gd name="T26" fmla="*/ 13 w 52"/>
                  <a:gd name="T27" fmla="*/ 65 h 67"/>
                  <a:gd name="T28" fmla="*/ 18 w 52"/>
                  <a:gd name="T29" fmla="*/ 67 h 67"/>
                  <a:gd name="T30" fmla="*/ 49 w 52"/>
                  <a:gd name="T31" fmla="*/ 54 h 67"/>
                  <a:gd name="T32" fmla="*/ 51 w 52"/>
                  <a:gd name="T33" fmla="*/ 49 h 67"/>
                  <a:gd name="T34" fmla="*/ 46 w 52"/>
                  <a:gd name="T35" fmla="*/ 46 h 67"/>
                  <a:gd name="T36" fmla="*/ 46 w 52"/>
                  <a:gd name="T37" fmla="*/ 46 h 67"/>
                  <a:gd name="T38" fmla="*/ 49 w 52"/>
                  <a:gd name="T39" fmla="*/ 40 h 67"/>
                  <a:gd name="T40" fmla="*/ 42 w 52"/>
                  <a:gd name="T41" fmla="*/ 37 h 67"/>
                  <a:gd name="T42" fmla="*/ 44 w 52"/>
                  <a:gd name="T43" fmla="*/ 36 h 67"/>
                  <a:gd name="T44" fmla="*/ 47 w 52"/>
                  <a:gd name="T45" fmla="*/ 30 h 67"/>
                  <a:gd name="T46" fmla="*/ 40 w 52"/>
                  <a:gd name="T47" fmla="*/ 2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67">
                    <a:moveTo>
                      <a:pt x="40" y="27"/>
                    </a:move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6"/>
                      <a:pt x="44" y="23"/>
                      <a:pt x="43" y="20"/>
                    </a:cubicBezTo>
                    <a:cubicBezTo>
                      <a:pt x="42" y="17"/>
                      <a:pt x="38" y="15"/>
                      <a:pt x="35" y="17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19"/>
                      <a:pt x="20" y="13"/>
                      <a:pt x="18" y="9"/>
                    </a:cubicBezTo>
                    <a:cubicBezTo>
                      <a:pt x="15" y="2"/>
                      <a:pt x="10" y="0"/>
                      <a:pt x="8" y="0"/>
                    </a:cubicBezTo>
                    <a:cubicBezTo>
                      <a:pt x="5" y="1"/>
                      <a:pt x="4" y="3"/>
                      <a:pt x="4" y="5"/>
                    </a:cubicBezTo>
                    <a:cubicBezTo>
                      <a:pt x="4" y="8"/>
                      <a:pt x="7" y="11"/>
                      <a:pt x="7" y="12"/>
                    </a:cubicBezTo>
                    <a:cubicBezTo>
                      <a:pt x="7" y="15"/>
                      <a:pt x="5" y="19"/>
                      <a:pt x="2" y="28"/>
                    </a:cubicBezTo>
                    <a:cubicBezTo>
                      <a:pt x="0" y="35"/>
                      <a:pt x="4" y="42"/>
                      <a:pt x="4" y="4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4" y="67"/>
                      <a:pt x="16" y="67"/>
                      <a:pt x="18" y="67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1" y="53"/>
                      <a:pt x="52" y="51"/>
                      <a:pt x="51" y="49"/>
                    </a:cubicBezTo>
                    <a:cubicBezTo>
                      <a:pt x="50" y="46"/>
                      <a:pt x="48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9" y="45"/>
                      <a:pt x="50" y="42"/>
                      <a:pt x="49" y="40"/>
                    </a:cubicBezTo>
                    <a:cubicBezTo>
                      <a:pt x="48" y="37"/>
                      <a:pt x="45" y="36"/>
                      <a:pt x="42" y="37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7" y="35"/>
                      <a:pt x="48" y="32"/>
                      <a:pt x="47" y="30"/>
                    </a:cubicBezTo>
                    <a:cubicBezTo>
                      <a:pt x="46" y="27"/>
                      <a:pt x="43" y="26"/>
                      <a:pt x="40" y="27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ïśḻïḓe">
                <a:extLst>
                  <a:ext uri="{FF2B5EF4-FFF2-40B4-BE49-F238E27FC236}">
                    <a16:creationId xmlns:a16="http://schemas.microsoft.com/office/drawing/2014/main" id="{8D8B5352-82AA-48C7-B7A2-D03968F37BC0}"/>
                  </a:ext>
                </a:extLst>
              </p:cNvPr>
              <p:cNvSpPr/>
              <p:nvPr/>
            </p:nvSpPr>
            <p:spPr bwMode="auto">
              <a:xfrm>
                <a:off x="4386263" y="4229101"/>
                <a:ext cx="306387" cy="309563"/>
              </a:xfrm>
              <a:custGeom>
                <a:avLst/>
                <a:gdLst>
                  <a:gd name="T0" fmla="*/ 84 w 93"/>
                  <a:gd name="T1" fmla="*/ 31 h 94"/>
                  <a:gd name="T2" fmla="*/ 62 w 93"/>
                  <a:gd name="T3" fmla="*/ 85 h 94"/>
                  <a:gd name="T4" fmla="*/ 8 w 93"/>
                  <a:gd name="T5" fmla="*/ 63 h 94"/>
                  <a:gd name="T6" fmla="*/ 31 w 93"/>
                  <a:gd name="T7" fmla="*/ 9 h 94"/>
                  <a:gd name="T8" fmla="*/ 84 w 93"/>
                  <a:gd name="T9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4">
                    <a:moveTo>
                      <a:pt x="84" y="31"/>
                    </a:moveTo>
                    <a:cubicBezTo>
                      <a:pt x="93" y="52"/>
                      <a:pt x="83" y="76"/>
                      <a:pt x="62" y="85"/>
                    </a:cubicBezTo>
                    <a:cubicBezTo>
                      <a:pt x="41" y="94"/>
                      <a:pt x="17" y="84"/>
                      <a:pt x="8" y="63"/>
                    </a:cubicBezTo>
                    <a:cubicBezTo>
                      <a:pt x="0" y="42"/>
                      <a:pt x="10" y="18"/>
                      <a:pt x="31" y="9"/>
                    </a:cubicBezTo>
                    <a:cubicBezTo>
                      <a:pt x="52" y="0"/>
                      <a:pt x="76" y="10"/>
                      <a:pt x="84" y="31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ïṩḻiḋe">
                <a:extLst>
                  <a:ext uri="{FF2B5EF4-FFF2-40B4-BE49-F238E27FC236}">
                    <a16:creationId xmlns:a16="http://schemas.microsoft.com/office/drawing/2014/main" id="{86CD50A0-76D1-4F3E-826D-650C96767C02}"/>
                  </a:ext>
                </a:extLst>
              </p:cNvPr>
              <p:cNvSpPr/>
              <p:nvPr/>
            </p:nvSpPr>
            <p:spPr bwMode="auto">
              <a:xfrm>
                <a:off x="4465638" y="4383088"/>
                <a:ext cx="66675" cy="85725"/>
              </a:xfrm>
              <a:custGeom>
                <a:avLst/>
                <a:gdLst>
                  <a:gd name="T0" fmla="*/ 9 w 20"/>
                  <a:gd name="T1" fmla="*/ 1 h 26"/>
                  <a:gd name="T2" fmla="*/ 2 w 20"/>
                  <a:gd name="T3" fmla="*/ 3 h 26"/>
                  <a:gd name="T4" fmla="*/ 1 w 20"/>
                  <a:gd name="T5" fmla="*/ 7 h 26"/>
                  <a:gd name="T6" fmla="*/ 8 w 20"/>
                  <a:gd name="T7" fmla="*/ 25 h 26"/>
                  <a:gd name="T8" fmla="*/ 11 w 20"/>
                  <a:gd name="T9" fmla="*/ 26 h 26"/>
                  <a:gd name="T10" fmla="*/ 18 w 20"/>
                  <a:gd name="T11" fmla="*/ 23 h 26"/>
                  <a:gd name="T12" fmla="*/ 19 w 20"/>
                  <a:gd name="T13" fmla="*/ 20 h 26"/>
                  <a:gd name="T14" fmla="*/ 12 w 20"/>
                  <a:gd name="T15" fmla="*/ 2 h 26"/>
                  <a:gd name="T16" fmla="*/ 9 w 20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6">
                    <a:moveTo>
                      <a:pt x="9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20" y="21"/>
                      <a:pt x="19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is1ídè">
                <a:extLst>
                  <a:ext uri="{FF2B5EF4-FFF2-40B4-BE49-F238E27FC236}">
                    <a16:creationId xmlns:a16="http://schemas.microsoft.com/office/drawing/2014/main" id="{8F6F5CFA-D8FA-4ECC-8C9A-A6FA2D4371DA}"/>
                  </a:ext>
                </a:extLst>
              </p:cNvPr>
              <p:cNvSpPr/>
              <p:nvPr/>
            </p:nvSpPr>
            <p:spPr bwMode="auto">
              <a:xfrm>
                <a:off x="4505325" y="4294188"/>
                <a:ext cx="115887" cy="149225"/>
              </a:xfrm>
              <a:custGeom>
                <a:avLst/>
                <a:gdLst>
                  <a:gd name="T0" fmla="*/ 27 w 35"/>
                  <a:gd name="T1" fmla="*/ 18 h 45"/>
                  <a:gd name="T2" fmla="*/ 27 w 35"/>
                  <a:gd name="T3" fmla="*/ 18 h 45"/>
                  <a:gd name="T4" fmla="*/ 29 w 35"/>
                  <a:gd name="T5" fmla="*/ 13 h 45"/>
                  <a:gd name="T6" fmla="*/ 24 w 35"/>
                  <a:gd name="T7" fmla="*/ 11 h 45"/>
                  <a:gd name="T8" fmla="*/ 13 w 35"/>
                  <a:gd name="T9" fmla="*/ 16 h 45"/>
                  <a:gd name="T10" fmla="*/ 12 w 35"/>
                  <a:gd name="T11" fmla="*/ 6 h 45"/>
                  <a:gd name="T12" fmla="*/ 5 w 35"/>
                  <a:gd name="T13" fmla="*/ 0 h 45"/>
                  <a:gd name="T14" fmla="*/ 3 w 35"/>
                  <a:gd name="T15" fmla="*/ 3 h 45"/>
                  <a:gd name="T16" fmla="*/ 5 w 35"/>
                  <a:gd name="T17" fmla="*/ 8 h 45"/>
                  <a:gd name="T18" fmla="*/ 2 w 35"/>
                  <a:gd name="T19" fmla="*/ 18 h 45"/>
                  <a:gd name="T20" fmla="*/ 3 w 35"/>
                  <a:gd name="T21" fmla="*/ 28 h 45"/>
                  <a:gd name="T22" fmla="*/ 5 w 35"/>
                  <a:gd name="T23" fmla="*/ 34 h 45"/>
                  <a:gd name="T24" fmla="*/ 8 w 35"/>
                  <a:gd name="T25" fmla="*/ 40 h 45"/>
                  <a:gd name="T26" fmla="*/ 9 w 35"/>
                  <a:gd name="T27" fmla="*/ 43 h 45"/>
                  <a:gd name="T28" fmla="*/ 12 w 35"/>
                  <a:gd name="T29" fmla="*/ 44 h 45"/>
                  <a:gd name="T30" fmla="*/ 33 w 35"/>
                  <a:gd name="T31" fmla="*/ 36 h 45"/>
                  <a:gd name="T32" fmla="*/ 34 w 35"/>
                  <a:gd name="T33" fmla="*/ 32 h 45"/>
                  <a:gd name="T34" fmla="*/ 30 w 35"/>
                  <a:gd name="T35" fmla="*/ 31 h 45"/>
                  <a:gd name="T36" fmla="*/ 31 w 35"/>
                  <a:gd name="T37" fmla="*/ 31 h 45"/>
                  <a:gd name="T38" fmla="*/ 33 w 35"/>
                  <a:gd name="T39" fmla="*/ 26 h 45"/>
                  <a:gd name="T40" fmla="*/ 28 w 35"/>
                  <a:gd name="T41" fmla="*/ 24 h 45"/>
                  <a:gd name="T42" fmla="*/ 29 w 35"/>
                  <a:gd name="T43" fmla="*/ 24 h 45"/>
                  <a:gd name="T44" fmla="*/ 31 w 35"/>
                  <a:gd name="T45" fmla="*/ 20 h 45"/>
                  <a:gd name="T46" fmla="*/ 27 w 35"/>
                  <a:gd name="T47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45">
                    <a:moveTo>
                      <a:pt x="27" y="18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9" y="15"/>
                      <a:pt x="29" y="13"/>
                    </a:cubicBezTo>
                    <a:cubicBezTo>
                      <a:pt x="28" y="11"/>
                      <a:pt x="26" y="10"/>
                      <a:pt x="24" y="1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3"/>
                      <a:pt x="13" y="9"/>
                      <a:pt x="12" y="6"/>
                    </a:cubicBezTo>
                    <a:cubicBezTo>
                      <a:pt x="10" y="1"/>
                      <a:pt x="7" y="0"/>
                      <a:pt x="5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5"/>
                      <a:pt x="5" y="7"/>
                      <a:pt x="5" y="8"/>
                    </a:cubicBezTo>
                    <a:cubicBezTo>
                      <a:pt x="5" y="10"/>
                      <a:pt x="3" y="13"/>
                      <a:pt x="2" y="18"/>
                    </a:cubicBezTo>
                    <a:cubicBezTo>
                      <a:pt x="0" y="23"/>
                      <a:pt x="3" y="28"/>
                      <a:pt x="3" y="28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11" y="45"/>
                      <a:pt x="12" y="4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5"/>
                      <a:pt x="35" y="34"/>
                      <a:pt x="34" y="32"/>
                    </a:cubicBezTo>
                    <a:cubicBezTo>
                      <a:pt x="33" y="31"/>
                      <a:pt x="32" y="30"/>
                      <a:pt x="30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0"/>
                      <a:pt x="33" y="28"/>
                      <a:pt x="33" y="26"/>
                    </a:cubicBezTo>
                    <a:cubicBezTo>
                      <a:pt x="32" y="25"/>
                      <a:pt x="30" y="24"/>
                      <a:pt x="28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3"/>
                      <a:pt x="32" y="21"/>
                      <a:pt x="31" y="20"/>
                    </a:cubicBezTo>
                    <a:cubicBezTo>
                      <a:pt x="31" y="18"/>
                      <a:pt x="29" y="17"/>
                      <a:pt x="27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î$1íďê">
                <a:extLst>
                  <a:ext uri="{FF2B5EF4-FFF2-40B4-BE49-F238E27FC236}">
                    <a16:creationId xmlns:a16="http://schemas.microsoft.com/office/drawing/2014/main" id="{74AD7524-1644-4AE3-A18E-A8A115CC07F2}"/>
                  </a:ext>
                </a:extLst>
              </p:cNvPr>
              <p:cNvSpPr/>
              <p:nvPr/>
            </p:nvSpPr>
            <p:spPr bwMode="auto">
              <a:xfrm>
                <a:off x="4083050" y="1938338"/>
                <a:ext cx="422275" cy="422275"/>
              </a:xfrm>
              <a:custGeom>
                <a:avLst/>
                <a:gdLst>
                  <a:gd name="T0" fmla="*/ 125 w 128"/>
                  <a:gd name="T1" fmla="*/ 68 h 128"/>
                  <a:gd name="T2" fmla="*/ 59 w 128"/>
                  <a:gd name="T3" fmla="*/ 126 h 128"/>
                  <a:gd name="T4" fmla="*/ 2 w 128"/>
                  <a:gd name="T5" fmla="*/ 60 h 128"/>
                  <a:gd name="T6" fmla="*/ 68 w 128"/>
                  <a:gd name="T7" fmla="*/ 2 h 128"/>
                  <a:gd name="T8" fmla="*/ 125 w 128"/>
                  <a:gd name="T9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8">
                    <a:moveTo>
                      <a:pt x="125" y="68"/>
                    </a:moveTo>
                    <a:cubicBezTo>
                      <a:pt x="123" y="102"/>
                      <a:pt x="94" y="128"/>
                      <a:pt x="59" y="126"/>
                    </a:cubicBezTo>
                    <a:cubicBezTo>
                      <a:pt x="25" y="123"/>
                      <a:pt x="0" y="94"/>
                      <a:pt x="2" y="60"/>
                    </a:cubicBezTo>
                    <a:cubicBezTo>
                      <a:pt x="4" y="26"/>
                      <a:pt x="34" y="0"/>
                      <a:pt x="68" y="2"/>
                    </a:cubicBezTo>
                    <a:cubicBezTo>
                      <a:pt x="102" y="5"/>
                      <a:pt x="128" y="34"/>
                      <a:pt x="125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íṡḷide">
                <a:extLst>
                  <a:ext uri="{FF2B5EF4-FFF2-40B4-BE49-F238E27FC236}">
                    <a16:creationId xmlns:a16="http://schemas.microsoft.com/office/drawing/2014/main" id="{BB685456-4196-43DD-A602-50B7DB1AC5D8}"/>
                  </a:ext>
                </a:extLst>
              </p:cNvPr>
              <p:cNvSpPr/>
              <p:nvPr/>
            </p:nvSpPr>
            <p:spPr bwMode="auto">
              <a:xfrm>
                <a:off x="4175125" y="2119313"/>
                <a:ext cx="66675" cy="125413"/>
              </a:xfrm>
              <a:custGeom>
                <a:avLst/>
                <a:gdLst>
                  <a:gd name="T0" fmla="*/ 17 w 20"/>
                  <a:gd name="T1" fmla="*/ 1 h 38"/>
                  <a:gd name="T2" fmla="*/ 6 w 20"/>
                  <a:gd name="T3" fmla="*/ 0 h 38"/>
                  <a:gd name="T4" fmla="*/ 2 w 20"/>
                  <a:gd name="T5" fmla="*/ 4 h 38"/>
                  <a:gd name="T6" fmla="*/ 0 w 20"/>
                  <a:gd name="T7" fmla="*/ 33 h 38"/>
                  <a:gd name="T8" fmla="*/ 4 w 20"/>
                  <a:gd name="T9" fmla="*/ 37 h 38"/>
                  <a:gd name="T10" fmla="*/ 14 w 20"/>
                  <a:gd name="T11" fmla="*/ 38 h 38"/>
                  <a:gd name="T12" fmla="*/ 18 w 20"/>
                  <a:gd name="T13" fmla="*/ 34 h 38"/>
                  <a:gd name="T14" fmla="*/ 20 w 20"/>
                  <a:gd name="T15" fmla="*/ 5 h 38"/>
                  <a:gd name="T16" fmla="*/ 17 w 20"/>
                  <a:gd name="T17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8">
                    <a:moveTo>
                      <a:pt x="17" y="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2"/>
                      <a:pt x="2" y="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6" y="38"/>
                      <a:pt x="18" y="36"/>
                      <a:pt x="18" y="3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19" y="1"/>
                      <a:pt x="17" y="1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îsḷíḋé">
                <a:extLst>
                  <a:ext uri="{FF2B5EF4-FFF2-40B4-BE49-F238E27FC236}">
                    <a16:creationId xmlns:a16="http://schemas.microsoft.com/office/drawing/2014/main" id="{4316AB88-2F0C-49EB-9596-AC636519D3A0}"/>
                  </a:ext>
                </a:extLst>
              </p:cNvPr>
              <p:cNvSpPr/>
              <p:nvPr/>
            </p:nvSpPr>
            <p:spPr bwMode="auto">
              <a:xfrm>
                <a:off x="4251325" y="2017713"/>
                <a:ext cx="155575" cy="220663"/>
              </a:xfrm>
              <a:custGeom>
                <a:avLst/>
                <a:gdLst>
                  <a:gd name="T0" fmla="*/ 41 w 47"/>
                  <a:gd name="T1" fmla="*/ 39 h 67"/>
                  <a:gd name="T2" fmla="*/ 41 w 47"/>
                  <a:gd name="T3" fmla="*/ 39 h 67"/>
                  <a:gd name="T4" fmla="*/ 47 w 47"/>
                  <a:gd name="T5" fmla="*/ 33 h 67"/>
                  <a:gd name="T6" fmla="*/ 42 w 47"/>
                  <a:gd name="T7" fmla="*/ 27 h 67"/>
                  <a:gd name="T8" fmla="*/ 24 w 47"/>
                  <a:gd name="T9" fmla="*/ 26 h 67"/>
                  <a:gd name="T10" fmla="*/ 30 w 47"/>
                  <a:gd name="T11" fmla="*/ 13 h 67"/>
                  <a:gd name="T12" fmla="*/ 24 w 47"/>
                  <a:gd name="T13" fmla="*/ 1 h 67"/>
                  <a:gd name="T14" fmla="*/ 19 w 47"/>
                  <a:gd name="T15" fmla="*/ 3 h 67"/>
                  <a:gd name="T16" fmla="*/ 18 w 47"/>
                  <a:gd name="T17" fmla="*/ 11 h 67"/>
                  <a:gd name="T18" fmla="*/ 7 w 47"/>
                  <a:gd name="T19" fmla="*/ 23 h 67"/>
                  <a:gd name="T20" fmla="*/ 2 w 47"/>
                  <a:gd name="T21" fmla="*/ 36 h 67"/>
                  <a:gd name="T22" fmla="*/ 1 w 47"/>
                  <a:gd name="T23" fmla="*/ 46 h 67"/>
                  <a:gd name="T24" fmla="*/ 1 w 47"/>
                  <a:gd name="T25" fmla="*/ 56 h 67"/>
                  <a:gd name="T26" fmla="*/ 0 w 47"/>
                  <a:gd name="T27" fmla="*/ 61 h 67"/>
                  <a:gd name="T28" fmla="*/ 3 w 47"/>
                  <a:gd name="T29" fmla="*/ 64 h 67"/>
                  <a:gd name="T30" fmla="*/ 37 w 47"/>
                  <a:gd name="T31" fmla="*/ 67 h 67"/>
                  <a:gd name="T32" fmla="*/ 41 w 47"/>
                  <a:gd name="T33" fmla="*/ 63 h 67"/>
                  <a:gd name="T34" fmla="*/ 38 w 47"/>
                  <a:gd name="T35" fmla="*/ 59 h 67"/>
                  <a:gd name="T36" fmla="*/ 38 w 47"/>
                  <a:gd name="T37" fmla="*/ 59 h 67"/>
                  <a:gd name="T38" fmla="*/ 44 w 47"/>
                  <a:gd name="T39" fmla="*/ 54 h 67"/>
                  <a:gd name="T40" fmla="*/ 39 w 47"/>
                  <a:gd name="T41" fmla="*/ 49 h 67"/>
                  <a:gd name="T42" fmla="*/ 41 w 47"/>
                  <a:gd name="T43" fmla="*/ 49 h 67"/>
                  <a:gd name="T44" fmla="*/ 46 w 47"/>
                  <a:gd name="T45" fmla="*/ 44 h 67"/>
                  <a:gd name="T46" fmla="*/ 41 w 47"/>
                  <a:gd name="T47" fmla="*/ 3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67">
                    <a:moveTo>
                      <a:pt x="41" y="39"/>
                    </a:moveTo>
                    <a:cubicBezTo>
                      <a:pt x="41" y="39"/>
                      <a:pt x="41" y="39"/>
                      <a:pt x="41" y="39"/>
                    </a:cubicBezTo>
                    <a:cubicBezTo>
                      <a:pt x="44" y="39"/>
                      <a:pt x="47" y="37"/>
                      <a:pt x="47" y="33"/>
                    </a:cubicBezTo>
                    <a:cubicBezTo>
                      <a:pt x="47" y="30"/>
                      <a:pt x="45" y="28"/>
                      <a:pt x="42" y="2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3"/>
                      <a:pt x="29" y="17"/>
                      <a:pt x="30" y="13"/>
                    </a:cubicBezTo>
                    <a:cubicBezTo>
                      <a:pt x="30" y="6"/>
                      <a:pt x="27" y="1"/>
                      <a:pt x="24" y="1"/>
                    </a:cubicBezTo>
                    <a:cubicBezTo>
                      <a:pt x="21" y="0"/>
                      <a:pt x="19" y="1"/>
                      <a:pt x="19" y="3"/>
                    </a:cubicBezTo>
                    <a:cubicBezTo>
                      <a:pt x="18" y="6"/>
                      <a:pt x="19" y="10"/>
                      <a:pt x="18" y="11"/>
                    </a:cubicBezTo>
                    <a:cubicBezTo>
                      <a:pt x="17" y="13"/>
                      <a:pt x="13" y="16"/>
                      <a:pt x="7" y="23"/>
                    </a:cubicBezTo>
                    <a:cubicBezTo>
                      <a:pt x="2" y="29"/>
                      <a:pt x="2" y="36"/>
                      <a:pt x="2" y="3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3"/>
                      <a:pt x="2" y="64"/>
                      <a:pt x="3" y="64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9" y="67"/>
                      <a:pt x="41" y="65"/>
                      <a:pt x="41" y="63"/>
                    </a:cubicBezTo>
                    <a:cubicBezTo>
                      <a:pt x="42" y="61"/>
                      <a:pt x="40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59"/>
                      <a:pt x="43" y="57"/>
                      <a:pt x="44" y="54"/>
                    </a:cubicBezTo>
                    <a:cubicBezTo>
                      <a:pt x="44" y="51"/>
                      <a:pt x="42" y="49"/>
                      <a:pt x="39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4" y="49"/>
                      <a:pt x="46" y="47"/>
                      <a:pt x="46" y="44"/>
                    </a:cubicBezTo>
                    <a:cubicBezTo>
                      <a:pt x="46" y="41"/>
                      <a:pt x="44" y="39"/>
                      <a:pt x="41" y="39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iṥḻïḓè">
                <a:extLst>
                  <a:ext uri="{FF2B5EF4-FFF2-40B4-BE49-F238E27FC236}">
                    <a16:creationId xmlns:a16="http://schemas.microsoft.com/office/drawing/2014/main" id="{11D62C45-6230-48F1-B961-F185D50C29B6}"/>
                  </a:ext>
                </a:extLst>
              </p:cNvPr>
              <p:cNvSpPr/>
              <p:nvPr/>
            </p:nvSpPr>
            <p:spPr bwMode="auto">
              <a:xfrm>
                <a:off x="6700838" y="2033588"/>
                <a:ext cx="401637" cy="403225"/>
              </a:xfrm>
              <a:custGeom>
                <a:avLst/>
                <a:gdLst>
                  <a:gd name="T0" fmla="*/ 112 w 122"/>
                  <a:gd name="T1" fmla="*/ 78 h 122"/>
                  <a:gd name="T2" fmla="*/ 44 w 122"/>
                  <a:gd name="T3" fmla="*/ 112 h 122"/>
                  <a:gd name="T4" fmla="*/ 9 w 122"/>
                  <a:gd name="T5" fmla="*/ 44 h 122"/>
                  <a:gd name="T6" fmla="*/ 78 w 122"/>
                  <a:gd name="T7" fmla="*/ 9 h 122"/>
                  <a:gd name="T8" fmla="*/ 112 w 122"/>
                  <a:gd name="T9" fmla="*/ 7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12" y="78"/>
                    </a:moveTo>
                    <a:cubicBezTo>
                      <a:pt x="103" y="106"/>
                      <a:pt x="72" y="122"/>
                      <a:pt x="44" y="112"/>
                    </a:cubicBezTo>
                    <a:cubicBezTo>
                      <a:pt x="15" y="103"/>
                      <a:pt x="0" y="72"/>
                      <a:pt x="9" y="44"/>
                    </a:cubicBezTo>
                    <a:cubicBezTo>
                      <a:pt x="19" y="16"/>
                      <a:pt x="49" y="0"/>
                      <a:pt x="78" y="9"/>
                    </a:cubicBezTo>
                    <a:cubicBezTo>
                      <a:pt x="106" y="19"/>
                      <a:pt x="122" y="49"/>
                      <a:pt x="112" y="78"/>
                    </a:cubicBezTo>
                    <a:close/>
                  </a:path>
                </a:pathLst>
              </a:cu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íṧľïḋè">
                <a:extLst>
                  <a:ext uri="{FF2B5EF4-FFF2-40B4-BE49-F238E27FC236}">
                    <a16:creationId xmlns:a16="http://schemas.microsoft.com/office/drawing/2014/main" id="{96AE2628-0991-4153-9CEC-B3D988CC8DAF}"/>
                  </a:ext>
                </a:extLst>
              </p:cNvPr>
              <p:cNvSpPr/>
              <p:nvPr/>
            </p:nvSpPr>
            <p:spPr bwMode="auto">
              <a:xfrm>
                <a:off x="6792913" y="2130426"/>
                <a:ext cx="227012" cy="196850"/>
              </a:xfrm>
              <a:custGeom>
                <a:avLst/>
                <a:gdLst>
                  <a:gd name="T0" fmla="*/ 65 w 69"/>
                  <a:gd name="T1" fmla="*/ 35 h 60"/>
                  <a:gd name="T2" fmla="*/ 55 w 69"/>
                  <a:gd name="T3" fmla="*/ 12 h 60"/>
                  <a:gd name="T4" fmla="*/ 37 w 69"/>
                  <a:gd name="T5" fmla="*/ 18 h 60"/>
                  <a:gd name="T6" fmla="*/ 26 w 69"/>
                  <a:gd name="T7" fmla="*/ 3 h 60"/>
                  <a:gd name="T8" fmla="*/ 5 w 69"/>
                  <a:gd name="T9" fmla="*/ 15 h 60"/>
                  <a:gd name="T10" fmla="*/ 23 w 69"/>
                  <a:gd name="T11" fmla="*/ 59 h 60"/>
                  <a:gd name="T12" fmla="*/ 23 w 69"/>
                  <a:gd name="T13" fmla="*/ 59 h 60"/>
                  <a:gd name="T14" fmla="*/ 24 w 69"/>
                  <a:gd name="T15" fmla="*/ 59 h 60"/>
                  <a:gd name="T16" fmla="*/ 24 w 69"/>
                  <a:gd name="T17" fmla="*/ 59 h 60"/>
                  <a:gd name="T18" fmla="*/ 24 w 69"/>
                  <a:gd name="T19" fmla="*/ 59 h 60"/>
                  <a:gd name="T20" fmla="*/ 24 w 69"/>
                  <a:gd name="T21" fmla="*/ 60 h 60"/>
                  <a:gd name="T22" fmla="*/ 25 w 69"/>
                  <a:gd name="T23" fmla="*/ 60 h 60"/>
                  <a:gd name="T24" fmla="*/ 65 w 69"/>
                  <a:gd name="T25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60">
                    <a:moveTo>
                      <a:pt x="65" y="35"/>
                    </a:moveTo>
                    <a:cubicBezTo>
                      <a:pt x="69" y="25"/>
                      <a:pt x="63" y="15"/>
                      <a:pt x="55" y="12"/>
                    </a:cubicBezTo>
                    <a:cubicBezTo>
                      <a:pt x="49" y="10"/>
                      <a:pt x="41" y="12"/>
                      <a:pt x="37" y="18"/>
                    </a:cubicBezTo>
                    <a:cubicBezTo>
                      <a:pt x="38" y="11"/>
                      <a:pt x="33" y="5"/>
                      <a:pt x="26" y="3"/>
                    </a:cubicBezTo>
                    <a:cubicBezTo>
                      <a:pt x="19" y="0"/>
                      <a:pt x="8" y="5"/>
                      <a:pt x="5" y="15"/>
                    </a:cubicBezTo>
                    <a:cubicBezTo>
                      <a:pt x="0" y="30"/>
                      <a:pt x="18" y="55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60"/>
                      <a:pt x="60" y="50"/>
                      <a:pt x="65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íṥ1iďè">
                <a:extLst>
                  <a:ext uri="{FF2B5EF4-FFF2-40B4-BE49-F238E27FC236}">
                    <a16:creationId xmlns:a16="http://schemas.microsoft.com/office/drawing/2014/main" id="{CBE23357-6CC7-4457-BFB1-0698284FB5FE}"/>
                  </a:ext>
                </a:extLst>
              </p:cNvPr>
              <p:cNvSpPr/>
              <p:nvPr/>
            </p:nvSpPr>
            <p:spPr bwMode="auto">
              <a:xfrm>
                <a:off x="5221288" y="2673351"/>
                <a:ext cx="268287" cy="263525"/>
              </a:xfrm>
              <a:custGeom>
                <a:avLst/>
                <a:gdLst>
                  <a:gd name="T0" fmla="*/ 76 w 81"/>
                  <a:gd name="T1" fmla="*/ 31 h 80"/>
                  <a:gd name="T2" fmla="*/ 50 w 81"/>
                  <a:gd name="T3" fmla="*/ 76 h 80"/>
                  <a:gd name="T4" fmla="*/ 5 w 81"/>
                  <a:gd name="T5" fmla="*/ 49 h 80"/>
                  <a:gd name="T6" fmla="*/ 32 w 81"/>
                  <a:gd name="T7" fmla="*/ 4 h 80"/>
                  <a:gd name="T8" fmla="*/ 76 w 81"/>
                  <a:gd name="T9" fmla="*/ 3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76" y="31"/>
                    </a:moveTo>
                    <a:cubicBezTo>
                      <a:pt x="81" y="51"/>
                      <a:pt x="69" y="71"/>
                      <a:pt x="50" y="76"/>
                    </a:cubicBezTo>
                    <a:cubicBezTo>
                      <a:pt x="30" y="80"/>
                      <a:pt x="10" y="68"/>
                      <a:pt x="5" y="49"/>
                    </a:cubicBezTo>
                    <a:cubicBezTo>
                      <a:pt x="0" y="29"/>
                      <a:pt x="12" y="9"/>
                      <a:pt x="32" y="4"/>
                    </a:cubicBezTo>
                    <a:cubicBezTo>
                      <a:pt x="52" y="0"/>
                      <a:pt x="72" y="12"/>
                      <a:pt x="76" y="31"/>
                    </a:cubicBezTo>
                    <a:close/>
                  </a:path>
                </a:pathLst>
              </a:custGeom>
              <a:solidFill>
                <a:srgbClr val="FF3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îṩľïḍè">
                <a:extLst>
                  <a:ext uri="{FF2B5EF4-FFF2-40B4-BE49-F238E27FC236}">
                    <a16:creationId xmlns:a16="http://schemas.microsoft.com/office/drawing/2014/main" id="{27C6CA14-82A1-4DD3-956F-52862B1E3E41}"/>
                  </a:ext>
                </a:extLst>
              </p:cNvPr>
              <p:cNvSpPr/>
              <p:nvPr/>
            </p:nvSpPr>
            <p:spPr bwMode="auto">
              <a:xfrm>
                <a:off x="5276850" y="2736851"/>
                <a:ext cx="152400" cy="131763"/>
              </a:xfrm>
              <a:custGeom>
                <a:avLst/>
                <a:gdLst>
                  <a:gd name="T0" fmla="*/ 43 w 46"/>
                  <a:gd name="T1" fmla="*/ 11 h 40"/>
                  <a:gd name="T2" fmla="*/ 30 w 46"/>
                  <a:gd name="T3" fmla="*/ 2 h 40"/>
                  <a:gd name="T4" fmla="*/ 21 w 46"/>
                  <a:gd name="T5" fmla="*/ 11 h 40"/>
                  <a:gd name="T6" fmla="*/ 10 w 46"/>
                  <a:gd name="T7" fmla="*/ 6 h 40"/>
                  <a:gd name="T8" fmla="*/ 2 w 46"/>
                  <a:gd name="T9" fmla="*/ 21 h 40"/>
                  <a:gd name="T10" fmla="*/ 28 w 46"/>
                  <a:gd name="T11" fmla="*/ 40 h 40"/>
                  <a:gd name="T12" fmla="*/ 28 w 46"/>
                  <a:gd name="T13" fmla="*/ 40 h 40"/>
                  <a:gd name="T14" fmla="*/ 28 w 46"/>
                  <a:gd name="T15" fmla="*/ 40 h 40"/>
                  <a:gd name="T16" fmla="*/ 29 w 46"/>
                  <a:gd name="T17" fmla="*/ 40 h 40"/>
                  <a:gd name="T18" fmla="*/ 29 w 46"/>
                  <a:gd name="T19" fmla="*/ 40 h 40"/>
                  <a:gd name="T20" fmla="*/ 29 w 46"/>
                  <a:gd name="T21" fmla="*/ 40 h 40"/>
                  <a:gd name="T22" fmla="*/ 29 w 46"/>
                  <a:gd name="T23" fmla="*/ 40 h 40"/>
                  <a:gd name="T24" fmla="*/ 43 w 46"/>
                  <a:gd name="T25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43" y="11"/>
                    </a:moveTo>
                    <a:cubicBezTo>
                      <a:pt x="42" y="4"/>
                      <a:pt x="35" y="0"/>
                      <a:pt x="30" y="2"/>
                    </a:cubicBezTo>
                    <a:cubicBezTo>
                      <a:pt x="25" y="3"/>
                      <a:pt x="22" y="7"/>
                      <a:pt x="21" y="11"/>
                    </a:cubicBezTo>
                    <a:cubicBezTo>
                      <a:pt x="19" y="7"/>
                      <a:pt x="14" y="5"/>
                      <a:pt x="10" y="6"/>
                    </a:cubicBezTo>
                    <a:cubicBezTo>
                      <a:pt x="4" y="8"/>
                      <a:pt x="0" y="14"/>
                      <a:pt x="2" y="21"/>
                    </a:cubicBezTo>
                    <a:cubicBezTo>
                      <a:pt x="4" y="32"/>
                      <a:pt x="24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3" y="38"/>
                      <a:pt x="46" y="21"/>
                      <a:pt x="43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íšlïḍe">
                <a:extLst>
                  <a:ext uri="{FF2B5EF4-FFF2-40B4-BE49-F238E27FC236}">
                    <a16:creationId xmlns:a16="http://schemas.microsoft.com/office/drawing/2014/main" id="{75C4E481-945B-403B-9187-BF64B535FE47}"/>
                  </a:ext>
                </a:extLst>
              </p:cNvPr>
              <p:cNvSpPr/>
              <p:nvPr/>
            </p:nvSpPr>
            <p:spPr bwMode="auto">
              <a:xfrm>
                <a:off x="4135438" y="3028951"/>
                <a:ext cx="449262" cy="449263"/>
              </a:xfrm>
              <a:custGeom>
                <a:avLst/>
                <a:gdLst>
                  <a:gd name="T0" fmla="*/ 128 w 136"/>
                  <a:gd name="T1" fmla="*/ 82 h 136"/>
                  <a:gd name="T2" fmla="*/ 53 w 136"/>
                  <a:gd name="T3" fmla="*/ 128 h 136"/>
                  <a:gd name="T4" fmla="*/ 8 w 136"/>
                  <a:gd name="T5" fmla="*/ 53 h 136"/>
                  <a:gd name="T6" fmla="*/ 82 w 136"/>
                  <a:gd name="T7" fmla="*/ 7 h 136"/>
                  <a:gd name="T8" fmla="*/ 128 w 136"/>
                  <a:gd name="T9" fmla="*/ 8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36">
                    <a:moveTo>
                      <a:pt x="128" y="82"/>
                    </a:moveTo>
                    <a:cubicBezTo>
                      <a:pt x="120" y="115"/>
                      <a:pt x="87" y="136"/>
                      <a:pt x="53" y="128"/>
                    </a:cubicBezTo>
                    <a:cubicBezTo>
                      <a:pt x="20" y="120"/>
                      <a:pt x="0" y="87"/>
                      <a:pt x="8" y="53"/>
                    </a:cubicBezTo>
                    <a:cubicBezTo>
                      <a:pt x="15" y="20"/>
                      <a:pt x="49" y="0"/>
                      <a:pt x="82" y="7"/>
                    </a:cubicBezTo>
                    <a:cubicBezTo>
                      <a:pt x="115" y="15"/>
                      <a:pt x="136" y="49"/>
                      <a:pt x="128" y="82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íŝḻíḍè">
                <a:extLst>
                  <a:ext uri="{FF2B5EF4-FFF2-40B4-BE49-F238E27FC236}">
                    <a16:creationId xmlns:a16="http://schemas.microsoft.com/office/drawing/2014/main" id="{1DDF0F0C-64F0-4F17-9B32-2E60D90490D3}"/>
                  </a:ext>
                </a:extLst>
              </p:cNvPr>
              <p:cNvSpPr/>
              <p:nvPr/>
            </p:nvSpPr>
            <p:spPr bwMode="auto">
              <a:xfrm>
                <a:off x="4230688" y="3206751"/>
                <a:ext cx="82550" cy="128588"/>
              </a:xfrm>
              <a:custGeom>
                <a:avLst/>
                <a:gdLst>
                  <a:gd name="T0" fmla="*/ 21 w 25"/>
                  <a:gd name="T1" fmla="*/ 2 h 39"/>
                  <a:gd name="T2" fmla="*/ 11 w 25"/>
                  <a:gd name="T3" fmla="*/ 0 h 39"/>
                  <a:gd name="T4" fmla="*/ 7 w 25"/>
                  <a:gd name="T5" fmla="*/ 3 h 39"/>
                  <a:gd name="T6" fmla="*/ 0 w 25"/>
                  <a:gd name="T7" fmla="*/ 31 h 39"/>
                  <a:gd name="T8" fmla="*/ 3 w 25"/>
                  <a:gd name="T9" fmla="*/ 36 h 39"/>
                  <a:gd name="T10" fmla="*/ 13 w 25"/>
                  <a:gd name="T11" fmla="*/ 38 h 39"/>
                  <a:gd name="T12" fmla="*/ 17 w 25"/>
                  <a:gd name="T13" fmla="*/ 35 h 39"/>
                  <a:gd name="T14" fmla="*/ 24 w 25"/>
                  <a:gd name="T15" fmla="*/ 7 h 39"/>
                  <a:gd name="T16" fmla="*/ 21 w 25"/>
                  <a:gd name="T17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9">
                    <a:moveTo>
                      <a:pt x="21" y="2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7" y="1"/>
                      <a:pt x="7" y="3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1" y="35"/>
                      <a:pt x="3" y="3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5" y="39"/>
                      <a:pt x="17" y="37"/>
                      <a:pt x="17" y="3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5"/>
                      <a:pt x="23" y="3"/>
                      <a:pt x="2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íṧľîďe">
                <a:extLst>
                  <a:ext uri="{FF2B5EF4-FFF2-40B4-BE49-F238E27FC236}">
                    <a16:creationId xmlns:a16="http://schemas.microsoft.com/office/drawing/2014/main" id="{2D45E487-5805-46FE-B180-DC85D0ADDAFD}"/>
                  </a:ext>
                </a:extLst>
              </p:cNvPr>
              <p:cNvSpPr/>
              <p:nvPr/>
            </p:nvSpPr>
            <p:spPr bwMode="auto">
              <a:xfrm>
                <a:off x="4306888" y="3124201"/>
                <a:ext cx="168275" cy="228600"/>
              </a:xfrm>
              <a:custGeom>
                <a:avLst/>
                <a:gdLst>
                  <a:gd name="T0" fmla="*/ 44 w 51"/>
                  <a:gd name="T1" fmla="*/ 42 h 69"/>
                  <a:gd name="T2" fmla="*/ 44 w 51"/>
                  <a:gd name="T3" fmla="*/ 42 h 69"/>
                  <a:gd name="T4" fmla="*/ 50 w 51"/>
                  <a:gd name="T5" fmla="*/ 38 h 69"/>
                  <a:gd name="T6" fmla="*/ 46 w 51"/>
                  <a:gd name="T7" fmla="*/ 31 h 69"/>
                  <a:gd name="T8" fmla="*/ 29 w 51"/>
                  <a:gd name="T9" fmla="*/ 27 h 69"/>
                  <a:gd name="T10" fmla="*/ 37 w 51"/>
                  <a:gd name="T11" fmla="*/ 14 h 69"/>
                  <a:gd name="T12" fmla="*/ 33 w 51"/>
                  <a:gd name="T13" fmla="*/ 1 h 69"/>
                  <a:gd name="T14" fmla="*/ 27 w 51"/>
                  <a:gd name="T15" fmla="*/ 3 h 69"/>
                  <a:gd name="T16" fmla="*/ 26 w 51"/>
                  <a:gd name="T17" fmla="*/ 11 h 69"/>
                  <a:gd name="T18" fmla="*/ 13 w 51"/>
                  <a:gd name="T19" fmla="*/ 20 h 69"/>
                  <a:gd name="T20" fmla="*/ 6 w 51"/>
                  <a:gd name="T21" fmla="*/ 33 h 69"/>
                  <a:gd name="T22" fmla="*/ 3 w 51"/>
                  <a:gd name="T23" fmla="*/ 43 h 69"/>
                  <a:gd name="T24" fmla="*/ 1 w 51"/>
                  <a:gd name="T25" fmla="*/ 52 h 69"/>
                  <a:gd name="T26" fmla="*/ 0 w 51"/>
                  <a:gd name="T27" fmla="*/ 57 h 69"/>
                  <a:gd name="T28" fmla="*/ 3 w 51"/>
                  <a:gd name="T29" fmla="*/ 61 h 69"/>
                  <a:gd name="T30" fmla="*/ 35 w 51"/>
                  <a:gd name="T31" fmla="*/ 69 h 69"/>
                  <a:gd name="T32" fmla="*/ 40 w 51"/>
                  <a:gd name="T33" fmla="*/ 66 h 69"/>
                  <a:gd name="T34" fmla="*/ 37 w 51"/>
                  <a:gd name="T35" fmla="*/ 61 h 69"/>
                  <a:gd name="T36" fmla="*/ 38 w 51"/>
                  <a:gd name="T37" fmla="*/ 61 h 69"/>
                  <a:gd name="T38" fmla="*/ 44 w 51"/>
                  <a:gd name="T39" fmla="*/ 57 h 69"/>
                  <a:gd name="T40" fmla="*/ 40 w 51"/>
                  <a:gd name="T41" fmla="*/ 51 h 69"/>
                  <a:gd name="T42" fmla="*/ 42 w 51"/>
                  <a:gd name="T43" fmla="*/ 52 h 69"/>
                  <a:gd name="T44" fmla="*/ 48 w 51"/>
                  <a:gd name="T45" fmla="*/ 48 h 69"/>
                  <a:gd name="T46" fmla="*/ 44 w 51"/>
                  <a:gd name="T47" fmla="*/ 4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" h="69">
                    <a:moveTo>
                      <a:pt x="44" y="42"/>
                    </a:moveTo>
                    <a:cubicBezTo>
                      <a:pt x="44" y="42"/>
                      <a:pt x="44" y="42"/>
                      <a:pt x="44" y="42"/>
                    </a:cubicBezTo>
                    <a:cubicBezTo>
                      <a:pt x="47" y="42"/>
                      <a:pt x="50" y="41"/>
                      <a:pt x="50" y="38"/>
                    </a:cubicBezTo>
                    <a:cubicBezTo>
                      <a:pt x="51" y="34"/>
                      <a:pt x="49" y="31"/>
                      <a:pt x="46" y="31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2" y="24"/>
                      <a:pt x="36" y="19"/>
                      <a:pt x="37" y="14"/>
                    </a:cubicBezTo>
                    <a:cubicBezTo>
                      <a:pt x="39" y="7"/>
                      <a:pt x="36" y="2"/>
                      <a:pt x="33" y="1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6" y="5"/>
                      <a:pt x="27" y="10"/>
                      <a:pt x="26" y="11"/>
                    </a:cubicBezTo>
                    <a:cubicBezTo>
                      <a:pt x="24" y="13"/>
                      <a:pt x="20" y="15"/>
                      <a:pt x="13" y="20"/>
                    </a:cubicBezTo>
                    <a:cubicBezTo>
                      <a:pt x="7" y="25"/>
                      <a:pt x="6" y="33"/>
                      <a:pt x="6" y="3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1" y="61"/>
                      <a:pt x="3" y="61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8" y="69"/>
                      <a:pt x="40" y="68"/>
                      <a:pt x="40" y="66"/>
                    </a:cubicBezTo>
                    <a:cubicBezTo>
                      <a:pt x="41" y="64"/>
                      <a:pt x="40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1" y="62"/>
                      <a:pt x="43" y="60"/>
                      <a:pt x="44" y="57"/>
                    </a:cubicBezTo>
                    <a:cubicBezTo>
                      <a:pt x="45" y="55"/>
                      <a:pt x="43" y="52"/>
                      <a:pt x="40" y="5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5" y="52"/>
                      <a:pt x="47" y="51"/>
                      <a:pt x="48" y="48"/>
                    </a:cubicBezTo>
                    <a:cubicBezTo>
                      <a:pt x="49" y="45"/>
                      <a:pt x="47" y="43"/>
                      <a:pt x="44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íṡliḓé">
                <a:extLst>
                  <a:ext uri="{FF2B5EF4-FFF2-40B4-BE49-F238E27FC236}">
                    <a16:creationId xmlns:a16="http://schemas.microsoft.com/office/drawing/2014/main" id="{2C264F38-B975-432C-8CB7-46746785F3E3}"/>
                  </a:ext>
                </a:extLst>
              </p:cNvPr>
              <p:cNvSpPr/>
              <p:nvPr/>
            </p:nvSpPr>
            <p:spPr bwMode="auto">
              <a:xfrm>
                <a:off x="5313363" y="4340226"/>
                <a:ext cx="366712" cy="366713"/>
              </a:xfrm>
              <a:custGeom>
                <a:avLst/>
                <a:gdLst>
                  <a:gd name="T0" fmla="*/ 107 w 111"/>
                  <a:gd name="T1" fmla="*/ 48 h 111"/>
                  <a:gd name="T2" fmla="*/ 62 w 111"/>
                  <a:gd name="T3" fmla="*/ 107 h 111"/>
                  <a:gd name="T4" fmla="*/ 4 w 111"/>
                  <a:gd name="T5" fmla="*/ 62 h 111"/>
                  <a:gd name="T6" fmla="*/ 48 w 111"/>
                  <a:gd name="T7" fmla="*/ 4 h 111"/>
                  <a:gd name="T8" fmla="*/ 107 w 111"/>
                  <a:gd name="T9" fmla="*/ 4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7" y="48"/>
                    </a:moveTo>
                    <a:cubicBezTo>
                      <a:pt x="111" y="76"/>
                      <a:pt x="91" y="103"/>
                      <a:pt x="62" y="107"/>
                    </a:cubicBezTo>
                    <a:cubicBezTo>
                      <a:pt x="34" y="111"/>
                      <a:pt x="8" y="91"/>
                      <a:pt x="4" y="62"/>
                    </a:cubicBezTo>
                    <a:cubicBezTo>
                      <a:pt x="0" y="34"/>
                      <a:pt x="20" y="7"/>
                      <a:pt x="48" y="4"/>
                    </a:cubicBezTo>
                    <a:cubicBezTo>
                      <a:pt x="77" y="0"/>
                      <a:pt x="103" y="20"/>
                      <a:pt x="107" y="48"/>
                    </a:cubicBezTo>
                    <a:close/>
                  </a:path>
                </a:pathLst>
              </a:custGeom>
              <a:solidFill>
                <a:srgbClr val="3E6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ïṥlíḓê">
                <a:extLst>
                  <a:ext uri="{FF2B5EF4-FFF2-40B4-BE49-F238E27FC236}">
                    <a16:creationId xmlns:a16="http://schemas.microsoft.com/office/drawing/2014/main" id="{5F67807C-1267-4177-ABE3-3D98E2F66F82}"/>
                  </a:ext>
                </a:extLst>
              </p:cNvPr>
              <p:cNvSpPr/>
              <p:nvPr/>
            </p:nvSpPr>
            <p:spPr bwMode="auto">
              <a:xfrm>
                <a:off x="5402263" y="4508501"/>
                <a:ext cx="60325" cy="109538"/>
              </a:xfrm>
              <a:custGeom>
                <a:avLst/>
                <a:gdLst>
                  <a:gd name="T0" fmla="*/ 11 w 18"/>
                  <a:gd name="T1" fmla="*/ 1 h 33"/>
                  <a:gd name="T2" fmla="*/ 2 w 18"/>
                  <a:gd name="T3" fmla="*/ 2 h 33"/>
                  <a:gd name="T4" fmla="*/ 0 w 18"/>
                  <a:gd name="T5" fmla="*/ 5 h 33"/>
                  <a:gd name="T6" fmla="*/ 3 w 18"/>
                  <a:gd name="T7" fmla="*/ 30 h 33"/>
                  <a:gd name="T8" fmla="*/ 7 w 18"/>
                  <a:gd name="T9" fmla="*/ 32 h 33"/>
                  <a:gd name="T10" fmla="*/ 15 w 18"/>
                  <a:gd name="T11" fmla="*/ 31 h 33"/>
                  <a:gd name="T12" fmla="*/ 18 w 18"/>
                  <a:gd name="T13" fmla="*/ 28 h 33"/>
                  <a:gd name="T14" fmla="*/ 15 w 18"/>
                  <a:gd name="T15" fmla="*/ 3 h 33"/>
                  <a:gd name="T16" fmla="*/ 11 w 18"/>
                  <a:gd name="T1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3">
                    <a:moveTo>
                      <a:pt x="1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5" y="33"/>
                      <a:pt x="7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1"/>
                      <a:pt x="18" y="29"/>
                      <a:pt x="18" y="2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2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íS1îḍê">
                <a:extLst>
                  <a:ext uri="{FF2B5EF4-FFF2-40B4-BE49-F238E27FC236}">
                    <a16:creationId xmlns:a16="http://schemas.microsoft.com/office/drawing/2014/main" id="{B45541B6-156A-40AD-8085-312D8E1ED7B4}"/>
                  </a:ext>
                </a:extLst>
              </p:cNvPr>
              <p:cNvSpPr/>
              <p:nvPr/>
            </p:nvSpPr>
            <p:spPr bwMode="auto">
              <a:xfrm>
                <a:off x="5459413" y="4406901"/>
                <a:ext cx="131762" cy="187325"/>
              </a:xfrm>
              <a:custGeom>
                <a:avLst/>
                <a:gdLst>
                  <a:gd name="T0" fmla="*/ 35 w 40"/>
                  <a:gd name="T1" fmla="*/ 29 h 57"/>
                  <a:gd name="T2" fmla="*/ 34 w 40"/>
                  <a:gd name="T3" fmla="*/ 29 h 57"/>
                  <a:gd name="T4" fmla="*/ 38 w 40"/>
                  <a:gd name="T5" fmla="*/ 24 h 57"/>
                  <a:gd name="T6" fmla="*/ 33 w 40"/>
                  <a:gd name="T7" fmla="*/ 20 h 57"/>
                  <a:gd name="T8" fmla="*/ 18 w 40"/>
                  <a:gd name="T9" fmla="*/ 22 h 57"/>
                  <a:gd name="T10" fmla="*/ 21 w 40"/>
                  <a:gd name="T11" fmla="*/ 10 h 57"/>
                  <a:gd name="T12" fmla="*/ 14 w 40"/>
                  <a:gd name="T13" fmla="*/ 1 h 57"/>
                  <a:gd name="T14" fmla="*/ 10 w 40"/>
                  <a:gd name="T15" fmla="*/ 4 h 57"/>
                  <a:gd name="T16" fmla="*/ 11 w 40"/>
                  <a:gd name="T17" fmla="*/ 10 h 57"/>
                  <a:gd name="T18" fmla="*/ 4 w 40"/>
                  <a:gd name="T19" fmla="*/ 22 h 57"/>
                  <a:gd name="T20" fmla="*/ 2 w 40"/>
                  <a:gd name="T21" fmla="*/ 34 h 57"/>
                  <a:gd name="T22" fmla="*/ 3 w 40"/>
                  <a:gd name="T23" fmla="*/ 42 h 57"/>
                  <a:gd name="T24" fmla="*/ 4 w 40"/>
                  <a:gd name="T25" fmla="*/ 50 h 57"/>
                  <a:gd name="T26" fmla="*/ 4 w 40"/>
                  <a:gd name="T27" fmla="*/ 54 h 57"/>
                  <a:gd name="T28" fmla="*/ 8 w 40"/>
                  <a:gd name="T29" fmla="*/ 57 h 57"/>
                  <a:gd name="T30" fmla="*/ 36 w 40"/>
                  <a:gd name="T31" fmla="*/ 53 h 57"/>
                  <a:gd name="T32" fmla="*/ 39 w 40"/>
                  <a:gd name="T33" fmla="*/ 49 h 57"/>
                  <a:gd name="T34" fmla="*/ 35 w 40"/>
                  <a:gd name="T35" fmla="*/ 46 h 57"/>
                  <a:gd name="T36" fmla="*/ 35 w 40"/>
                  <a:gd name="T37" fmla="*/ 46 h 57"/>
                  <a:gd name="T38" fmla="*/ 39 w 40"/>
                  <a:gd name="T39" fmla="*/ 41 h 57"/>
                  <a:gd name="T40" fmla="*/ 34 w 40"/>
                  <a:gd name="T41" fmla="*/ 38 h 57"/>
                  <a:gd name="T42" fmla="*/ 36 w 40"/>
                  <a:gd name="T43" fmla="*/ 37 h 57"/>
                  <a:gd name="T44" fmla="*/ 39 w 40"/>
                  <a:gd name="T45" fmla="*/ 33 h 57"/>
                  <a:gd name="T46" fmla="*/ 35 w 40"/>
                  <a:gd name="T47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57">
                    <a:moveTo>
                      <a:pt x="35" y="29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7" y="29"/>
                      <a:pt x="39" y="26"/>
                      <a:pt x="38" y="24"/>
                    </a:cubicBezTo>
                    <a:cubicBezTo>
                      <a:pt x="38" y="21"/>
                      <a:pt x="35" y="19"/>
                      <a:pt x="33" y="2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19"/>
                      <a:pt x="21" y="13"/>
                      <a:pt x="21" y="10"/>
                    </a:cubicBezTo>
                    <a:cubicBezTo>
                      <a:pt x="20" y="4"/>
                      <a:pt x="16" y="1"/>
                      <a:pt x="14" y="1"/>
                    </a:cubicBezTo>
                    <a:cubicBezTo>
                      <a:pt x="12" y="0"/>
                      <a:pt x="10" y="2"/>
                      <a:pt x="10" y="4"/>
                    </a:cubicBezTo>
                    <a:cubicBezTo>
                      <a:pt x="9" y="6"/>
                      <a:pt x="11" y="9"/>
                      <a:pt x="11" y="10"/>
                    </a:cubicBezTo>
                    <a:cubicBezTo>
                      <a:pt x="10" y="12"/>
                      <a:pt x="7" y="15"/>
                      <a:pt x="4" y="22"/>
                    </a:cubicBezTo>
                    <a:cubicBezTo>
                      <a:pt x="0" y="27"/>
                      <a:pt x="2" y="34"/>
                      <a:pt x="2" y="34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6"/>
                      <a:pt x="6" y="57"/>
                      <a:pt x="8" y="57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8" y="53"/>
                      <a:pt x="39" y="51"/>
                      <a:pt x="39" y="49"/>
                    </a:cubicBezTo>
                    <a:cubicBezTo>
                      <a:pt x="39" y="47"/>
                      <a:pt x="37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8" y="46"/>
                      <a:pt x="39" y="44"/>
                      <a:pt x="39" y="41"/>
                    </a:cubicBezTo>
                    <a:cubicBezTo>
                      <a:pt x="39" y="39"/>
                      <a:pt x="37" y="37"/>
                      <a:pt x="34" y="38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8" y="37"/>
                      <a:pt x="40" y="35"/>
                      <a:pt x="39" y="33"/>
                    </a:cubicBezTo>
                    <a:cubicBezTo>
                      <a:pt x="39" y="30"/>
                      <a:pt x="37" y="29"/>
                      <a:pt x="35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437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e4a3ffbd-68d8-475e-a264-b64efb1fa2c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deb0431-897a-4eb7-8a86-c7725a9b19d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fc13cc-610c-43af-9506-866f6b0636b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3b89557-f150-4aa3-a3c7-61b3a02327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fc4976-6e52-4a80-ad58-1f98eccebb4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bee1f06-3f59-483c-8cf3-2b60b4eccb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e3a2b1-4bc3-4e65-9a52-0ccb868cfb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e908547-8c33-4f16-af9f-761563c29e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457cd7-beff-4020-a70b-0fbcf7ed79f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4af3464-8808-4291-bb07-1cd91fd6eb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53c66e8-495f-41f5-a60b-8ce62fdbf4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f7104f9-89a6-455b-9af1-50e23fb953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bba9840-ad78-473b-b7c1-11914d1bf6b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517274-8d2a-4522-b419-8750610867a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5b963fa-a66b-4052-9052-86fc2907c7b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518f95-6f2b-42a6-abc0-109f7b60e3b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ff425fa-a67e-4068-b902-2ff2cb6e0c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b15422-109a-4fb4-a26a-c1b383a475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a83f7c-3c9b-458a-bbb0-2bbb3db1b58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deef2f-7db0-4554-80ae-f17c4fa559c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212054-efdc-4e35-812d-7ad214c054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4d6ef4-d2a6-490a-a1d3-cd306b7f0e4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c40937b-3a85-4f6a-8dc4-e6429ecbda2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13f3ba-165c-4565-9dd0-653297e273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0a2cb5b-bc90-43b7-baf9-6a28e96d34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66c2b82-11ee-4dc5-bab7-be3ba0fd2963"/>
</p:tagLst>
</file>

<file path=ppt/theme/theme1.xml><?xml version="1.0" encoding="utf-8"?>
<a:theme xmlns:a="http://schemas.openxmlformats.org/drawingml/2006/main" name="主题5">
  <a:themeElements>
    <a:clrScheme name="自定义 1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B2AE"/>
      </a:accent1>
      <a:accent2>
        <a:srgbClr val="2C3257"/>
      </a:accent2>
      <a:accent3>
        <a:srgbClr val="E84B1F"/>
      </a:accent3>
      <a:accent4>
        <a:srgbClr val="11B2AE"/>
      </a:accent4>
      <a:accent5>
        <a:srgbClr val="2C3257"/>
      </a:accent5>
      <a:accent6>
        <a:srgbClr val="E84B1F"/>
      </a:accent6>
      <a:hlink>
        <a:srgbClr val="84CBC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19">
    <a:dk1>
      <a:srgbClr val="000000"/>
    </a:dk1>
    <a:lt1>
      <a:srgbClr val="FFFFFF"/>
    </a:lt1>
    <a:dk2>
      <a:srgbClr val="778495"/>
    </a:dk2>
    <a:lt2>
      <a:srgbClr val="F0F0F0"/>
    </a:lt2>
    <a:accent1>
      <a:srgbClr val="11B2AE"/>
    </a:accent1>
    <a:accent2>
      <a:srgbClr val="2C3257"/>
    </a:accent2>
    <a:accent3>
      <a:srgbClr val="E84B1F"/>
    </a:accent3>
    <a:accent4>
      <a:srgbClr val="11B2AE"/>
    </a:accent4>
    <a:accent5>
      <a:srgbClr val="2C3257"/>
    </a:accent5>
    <a:accent6>
      <a:srgbClr val="E84B1F"/>
    </a:accent6>
    <a:hlink>
      <a:srgbClr val="84CBC5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78</TotalTime>
  <Words>2092</Words>
  <Application>Microsoft Macintosh PowerPoint</Application>
  <PresentationFormat>宽屏</PresentationFormat>
  <Paragraphs>391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等线</vt:lpstr>
      <vt:lpstr>微软雅黑</vt:lpstr>
      <vt:lpstr>微软雅黑</vt:lpstr>
      <vt:lpstr>Arial</vt:lpstr>
      <vt:lpstr>Impact</vt:lpstr>
      <vt:lpstr>Segoe UI Light</vt:lpstr>
      <vt:lpstr>主题5</vt:lpstr>
      <vt:lpstr>OfficePLUS</vt:lpstr>
      <vt:lpstr>PowerPoint 演示文稿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 And Your Slogan Here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geniferzhao@foxmail.com</cp:lastModifiedBy>
  <cp:revision>18</cp:revision>
  <cp:lastPrinted>2017-09-04T16:00:00Z</cp:lastPrinted>
  <dcterms:created xsi:type="dcterms:W3CDTF">2017-09-04T16:00:00Z</dcterms:created>
  <dcterms:modified xsi:type="dcterms:W3CDTF">2021-01-28T14:57:32Z</dcterms:modified>
  <cp:category>work report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2018-10-31T09:09:49.4985977Z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