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3" r:id="rId18"/>
    <p:sldId id="272" r:id="rId19"/>
    <p:sldId id="274" r:id="rId20"/>
    <p:sldId id="271" r:id="rId21"/>
    <p:sldId id="275" r:id="rId22"/>
  </p:sldIdLst>
  <p:sldSz cx="12192000" cy="6858000"/>
  <p:notesSz cx="6858000" cy="9144000"/>
  <p:embeddedFontLst>
    <p:embeddedFont>
      <p:font typeface="字体圈欣意冠黑体" panose="00000500000000000000" pitchFamily="2" charset="-122"/>
      <p:regular r:id="rId28"/>
    </p:embeddedFont>
    <p:embeddedFont>
      <p:font typeface="微软雅黑" panose="020B0503020204020204" pitchFamily="34" charset="-122"/>
      <p:regular r:id="rId29"/>
    </p:embeddedFont>
    <p:embeddedFont>
      <p:font typeface="微软雅黑 Light" panose="020B0502040204020203" pitchFamily="34" charset="-122"/>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A00"/>
    <a:srgbClr val="325594"/>
    <a:srgbClr val="FB8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2" autoAdjust="0"/>
    <p:restoredTop sz="94660"/>
  </p:normalViewPr>
  <p:slideViewPr>
    <p:cSldViewPr snapToGrid="0" showGuides="1">
      <p:cViewPr>
        <p:scale>
          <a:sx n="66" d="100"/>
          <a:sy n="66" d="100"/>
        </p:scale>
        <p:origin x="276" y="620"/>
      </p:cViewPr>
      <p:guideLst>
        <p:guide orient="horz" pos="2160"/>
        <p:guide pos="3840"/>
      </p:guideLst>
    </p:cSldViewPr>
  </p:slideViewPr>
  <p:notesTextViewPr>
    <p:cViewPr>
      <p:scale>
        <a:sx n="3" d="2"/>
        <a:sy n="3" d="2"/>
      </p:scale>
      <p:origin x="0" y="0"/>
    </p:cViewPr>
  </p:notesTextViewPr>
  <p:notesViewPr>
    <p:cSldViewPr snapToGrid="0">
      <p:cViewPr varScale="1">
        <p:scale>
          <a:sx n="74" d="100"/>
          <a:sy n="74" d="100"/>
        </p:scale>
        <p:origin x="2624"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32.xml"/><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E55666-4CF1-4350-BB1D-7B52BEE2CE01}" type="datetimeFigureOut">
              <a:rPr lang="zh-CN" altLang="en-US" smtClean="0">
                <a:cs typeface="微软雅黑" panose="020B0503020204020204" pitchFamily="34" charset="-122"/>
              </a:rPr>
            </a:fld>
            <a:endParaRPr lang="zh-CN" altLang="en-US">
              <a:cs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2B0494-13E6-4C15-9822-90426F589CF9}" type="slidenum">
              <a:rPr lang="zh-CN" altLang="en-US" smtClean="0">
                <a:cs typeface="微软雅黑" panose="020B0503020204020204" pitchFamily="34" charset="-122"/>
              </a:rPr>
            </a:fld>
            <a:endParaRPr lang="zh-CN" altLang="en-US">
              <a:cs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cs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cs typeface="微软雅黑" panose="020B0503020204020204"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cs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cs typeface="微软雅黑" panose="020B0503020204020204"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mn-ea"/>
        <a:cs typeface="微软雅黑" panose="020B0503020204020204" pitchFamily="34" charset="-122"/>
      </a:defRPr>
    </a:lvl1pPr>
    <a:lvl2pPr marL="457200" algn="l" defTabSz="914400" rtl="0" eaLnBrk="1" latinLnBrk="0" hangingPunct="1">
      <a:defRPr sz="1200" kern="1200">
        <a:solidFill>
          <a:schemeClr val="tx1"/>
        </a:solidFill>
        <a:latin typeface="微软雅黑" panose="020B0503020204020204" pitchFamily="34" charset="-122"/>
        <a:ea typeface="+mn-ea"/>
        <a:cs typeface="微软雅黑" panose="020B0503020204020204" pitchFamily="34" charset="-122"/>
      </a:defRPr>
    </a:lvl2pPr>
    <a:lvl3pPr marL="914400" algn="l" defTabSz="914400" rtl="0" eaLnBrk="1" latinLnBrk="0" hangingPunct="1">
      <a:defRPr sz="1200" kern="1200">
        <a:solidFill>
          <a:schemeClr val="tx1"/>
        </a:solidFill>
        <a:latin typeface="微软雅黑" panose="020B0503020204020204" pitchFamily="34" charset="-122"/>
        <a:ea typeface="+mn-ea"/>
        <a:cs typeface="微软雅黑" panose="020B0503020204020204" pitchFamily="34" charset="-122"/>
      </a:defRPr>
    </a:lvl3pPr>
    <a:lvl4pPr marL="1371600" algn="l" defTabSz="914400" rtl="0" eaLnBrk="1" latinLnBrk="0" hangingPunct="1">
      <a:defRPr sz="1200" kern="1200">
        <a:solidFill>
          <a:schemeClr val="tx1"/>
        </a:solidFill>
        <a:latin typeface="微软雅黑" panose="020B0503020204020204" pitchFamily="34" charset="-122"/>
        <a:ea typeface="+mn-ea"/>
        <a:cs typeface="微软雅黑" panose="020B0503020204020204" pitchFamily="34" charset="-122"/>
      </a:defRPr>
    </a:lvl4pPr>
    <a:lvl5pPr marL="1828800" algn="l" defTabSz="914400" rtl="0" eaLnBrk="1" latinLnBrk="0" hangingPunct="1">
      <a:defRPr sz="1200" kern="1200">
        <a:solidFill>
          <a:schemeClr val="tx1"/>
        </a:solidFill>
        <a:latin typeface="微软雅黑" panose="020B0503020204020204" pitchFamily="34" charset="-122"/>
        <a:ea typeface="+mn-ea"/>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01" b="27767"/>
          <a:stretch>
            <a:fillRect/>
          </a:stretch>
        </p:blipFill>
        <p:spPr>
          <a:xfrm>
            <a:off x="0" y="1"/>
            <a:ext cx="12192000" cy="6857999"/>
          </a:xfrm>
          <a:prstGeom prst="rect">
            <a:avLst/>
          </a:prstGeom>
        </p:spPr>
      </p:pic>
      <p:sp>
        <p:nvSpPr>
          <p:cNvPr id="6" name="椭圆 5"/>
          <p:cNvSpPr/>
          <p:nvPr userDrawn="1"/>
        </p:nvSpPr>
        <p:spPr>
          <a:xfrm>
            <a:off x="8416832" y="586177"/>
            <a:ext cx="1357667" cy="1357667"/>
          </a:xfrm>
          <a:prstGeom prst="ellipse">
            <a:avLst/>
          </a:prstGeom>
          <a:solidFill>
            <a:schemeClr val="accent3"/>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399" y="406923"/>
            <a:ext cx="1342217" cy="179254"/>
          </a:xfrm>
          <a:prstGeom prst="rect">
            <a:avLst/>
          </a:prstGeom>
        </p:spPr>
      </p:pic>
      <p:sp>
        <p:nvSpPr>
          <p:cNvPr id="7" name="椭圆 6"/>
          <p:cNvSpPr/>
          <p:nvPr userDrawn="1"/>
        </p:nvSpPr>
        <p:spPr>
          <a:xfrm>
            <a:off x="2894368" y="2106967"/>
            <a:ext cx="891466" cy="891466"/>
          </a:xfrm>
          <a:prstGeom prst="ellipse">
            <a:avLst/>
          </a:prstGeom>
          <a:solidFill>
            <a:schemeClr val="accent3"/>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nvGrpSpPr>
          <p:cNvPr id="12" name="组合 11"/>
          <p:cNvGrpSpPr/>
          <p:nvPr userDrawn="1"/>
        </p:nvGrpSpPr>
        <p:grpSpPr>
          <a:xfrm>
            <a:off x="0" y="5651500"/>
            <a:ext cx="12192000" cy="1231900"/>
            <a:chOff x="0" y="3997491"/>
            <a:chExt cx="12192000" cy="2885909"/>
          </a:xfrm>
        </p:grpSpPr>
        <p:sp>
          <p:nvSpPr>
            <p:cNvPr id="10" name="任意多边形 9"/>
            <p:cNvSpPr/>
            <p:nvPr userDrawn="1"/>
          </p:nvSpPr>
          <p:spPr>
            <a:xfrm>
              <a:off x="0" y="3997491"/>
              <a:ext cx="12192000" cy="2466810"/>
            </a:xfrm>
            <a:custGeom>
              <a:avLst/>
              <a:gdLst>
                <a:gd name="connsiteX0" fmla="*/ 0 w 12192000"/>
                <a:gd name="connsiteY0" fmla="*/ 0 h 2466810"/>
                <a:gd name="connsiteX1" fmla="*/ 257374 w 12192000"/>
                <a:gd name="connsiteY1" fmla="*/ 71373 h 2466810"/>
                <a:gd name="connsiteX2" fmla="*/ 5842000 w 12192000"/>
                <a:gd name="connsiteY2" fmla="*/ 1196811 h 2466810"/>
                <a:gd name="connsiteX3" fmla="*/ 11881148 w 12192000"/>
                <a:gd name="connsiteY3" fmla="*/ 257706 h 2466810"/>
                <a:gd name="connsiteX4" fmla="*/ 12192000 w 12192000"/>
                <a:gd name="connsiteY4" fmla="*/ 191550 h 2466810"/>
                <a:gd name="connsiteX5" fmla="*/ 12192000 w 12192000"/>
                <a:gd name="connsiteY5" fmla="*/ 2466810 h 2466810"/>
                <a:gd name="connsiteX6" fmla="*/ 0 w 12192000"/>
                <a:gd name="connsiteY6" fmla="*/ 2466810 h 24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6810">
                  <a:moveTo>
                    <a:pt x="0" y="0"/>
                  </a:moveTo>
                  <a:lnTo>
                    <a:pt x="257374" y="71373"/>
                  </a:lnTo>
                  <a:cubicBezTo>
                    <a:pt x="1774826" y="495930"/>
                    <a:pt x="4070351" y="1166648"/>
                    <a:pt x="5842000" y="1196811"/>
                  </a:cubicBezTo>
                  <a:cubicBezTo>
                    <a:pt x="7613651" y="1226974"/>
                    <a:pt x="10186591" y="623724"/>
                    <a:pt x="11881148" y="257706"/>
                  </a:cubicBezTo>
                  <a:lnTo>
                    <a:pt x="12192000" y="191550"/>
                  </a:lnTo>
                  <a:lnTo>
                    <a:pt x="12192000" y="2466810"/>
                  </a:lnTo>
                  <a:lnTo>
                    <a:pt x="0" y="246681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1" name="任意多边形 10"/>
            <p:cNvSpPr/>
            <p:nvPr userDrawn="1"/>
          </p:nvSpPr>
          <p:spPr>
            <a:xfrm>
              <a:off x="0" y="4213390"/>
              <a:ext cx="12192000" cy="2670010"/>
            </a:xfrm>
            <a:custGeom>
              <a:avLst/>
              <a:gdLst>
                <a:gd name="connsiteX0" fmla="*/ 0 w 12192000"/>
                <a:gd name="connsiteY0" fmla="*/ 0 h 2466810"/>
                <a:gd name="connsiteX1" fmla="*/ 257374 w 12192000"/>
                <a:gd name="connsiteY1" fmla="*/ 71373 h 2466810"/>
                <a:gd name="connsiteX2" fmla="*/ 5842000 w 12192000"/>
                <a:gd name="connsiteY2" fmla="*/ 1196811 h 2466810"/>
                <a:gd name="connsiteX3" fmla="*/ 11881148 w 12192000"/>
                <a:gd name="connsiteY3" fmla="*/ 257706 h 2466810"/>
                <a:gd name="connsiteX4" fmla="*/ 12192000 w 12192000"/>
                <a:gd name="connsiteY4" fmla="*/ 191550 h 2466810"/>
                <a:gd name="connsiteX5" fmla="*/ 12192000 w 12192000"/>
                <a:gd name="connsiteY5" fmla="*/ 2466810 h 2466810"/>
                <a:gd name="connsiteX6" fmla="*/ 0 w 12192000"/>
                <a:gd name="connsiteY6" fmla="*/ 2466810 h 24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6810">
                  <a:moveTo>
                    <a:pt x="0" y="0"/>
                  </a:moveTo>
                  <a:lnTo>
                    <a:pt x="257374" y="71373"/>
                  </a:lnTo>
                  <a:cubicBezTo>
                    <a:pt x="1774826" y="495930"/>
                    <a:pt x="4070351" y="1166648"/>
                    <a:pt x="5842000" y="1196811"/>
                  </a:cubicBezTo>
                  <a:cubicBezTo>
                    <a:pt x="7613651" y="1226974"/>
                    <a:pt x="10186591" y="623724"/>
                    <a:pt x="11881148" y="257706"/>
                  </a:cubicBezTo>
                  <a:lnTo>
                    <a:pt x="12192000" y="191550"/>
                  </a:lnTo>
                  <a:lnTo>
                    <a:pt x="12192000" y="2466810"/>
                  </a:lnTo>
                  <a:lnTo>
                    <a:pt x="0" y="24668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8893" b="25913"/>
          <a:stretch>
            <a:fillRect/>
          </a:stretch>
        </p:blipFill>
        <p:spPr>
          <a:xfrm>
            <a:off x="0" y="-25399"/>
            <a:ext cx="12192000" cy="6629400"/>
          </a:xfrm>
          <a:prstGeom prst="rect">
            <a:avLst/>
          </a:prstGeom>
        </p:spPr>
      </p:pic>
      <p:sp>
        <p:nvSpPr>
          <p:cNvPr id="7" name="任意多边形 6"/>
          <p:cNvSpPr/>
          <p:nvPr userDrawn="1"/>
        </p:nvSpPr>
        <p:spPr>
          <a:xfrm>
            <a:off x="0" y="3997491"/>
            <a:ext cx="12192000" cy="2466810"/>
          </a:xfrm>
          <a:custGeom>
            <a:avLst/>
            <a:gdLst>
              <a:gd name="connsiteX0" fmla="*/ 0 w 12192000"/>
              <a:gd name="connsiteY0" fmla="*/ 0 h 2466810"/>
              <a:gd name="connsiteX1" fmla="*/ 257374 w 12192000"/>
              <a:gd name="connsiteY1" fmla="*/ 71373 h 2466810"/>
              <a:gd name="connsiteX2" fmla="*/ 5842000 w 12192000"/>
              <a:gd name="connsiteY2" fmla="*/ 1196811 h 2466810"/>
              <a:gd name="connsiteX3" fmla="*/ 11881148 w 12192000"/>
              <a:gd name="connsiteY3" fmla="*/ 257706 h 2466810"/>
              <a:gd name="connsiteX4" fmla="*/ 12192000 w 12192000"/>
              <a:gd name="connsiteY4" fmla="*/ 191550 h 2466810"/>
              <a:gd name="connsiteX5" fmla="*/ 12192000 w 12192000"/>
              <a:gd name="connsiteY5" fmla="*/ 2466810 h 2466810"/>
              <a:gd name="connsiteX6" fmla="*/ 0 w 12192000"/>
              <a:gd name="connsiteY6" fmla="*/ 2466810 h 24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6810">
                <a:moveTo>
                  <a:pt x="0" y="0"/>
                </a:moveTo>
                <a:lnTo>
                  <a:pt x="257374" y="71373"/>
                </a:lnTo>
                <a:cubicBezTo>
                  <a:pt x="1774826" y="495930"/>
                  <a:pt x="4070351" y="1166648"/>
                  <a:pt x="5842000" y="1196811"/>
                </a:cubicBezTo>
                <a:cubicBezTo>
                  <a:pt x="7613651" y="1226974"/>
                  <a:pt x="10186591" y="623724"/>
                  <a:pt x="11881148" y="257706"/>
                </a:cubicBezTo>
                <a:lnTo>
                  <a:pt x="12192000" y="191550"/>
                </a:lnTo>
                <a:lnTo>
                  <a:pt x="12192000" y="2466810"/>
                </a:lnTo>
                <a:lnTo>
                  <a:pt x="0" y="246681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8" name="任意多边形 7"/>
          <p:cNvSpPr/>
          <p:nvPr userDrawn="1"/>
        </p:nvSpPr>
        <p:spPr>
          <a:xfrm>
            <a:off x="0" y="4213390"/>
            <a:ext cx="12192000" cy="2670010"/>
          </a:xfrm>
          <a:custGeom>
            <a:avLst/>
            <a:gdLst>
              <a:gd name="connsiteX0" fmla="*/ 0 w 12192000"/>
              <a:gd name="connsiteY0" fmla="*/ 0 h 2466810"/>
              <a:gd name="connsiteX1" fmla="*/ 257374 w 12192000"/>
              <a:gd name="connsiteY1" fmla="*/ 71373 h 2466810"/>
              <a:gd name="connsiteX2" fmla="*/ 5842000 w 12192000"/>
              <a:gd name="connsiteY2" fmla="*/ 1196811 h 2466810"/>
              <a:gd name="connsiteX3" fmla="*/ 11881148 w 12192000"/>
              <a:gd name="connsiteY3" fmla="*/ 257706 h 2466810"/>
              <a:gd name="connsiteX4" fmla="*/ 12192000 w 12192000"/>
              <a:gd name="connsiteY4" fmla="*/ 191550 h 2466810"/>
              <a:gd name="connsiteX5" fmla="*/ 12192000 w 12192000"/>
              <a:gd name="connsiteY5" fmla="*/ 2466810 h 2466810"/>
              <a:gd name="connsiteX6" fmla="*/ 0 w 12192000"/>
              <a:gd name="connsiteY6" fmla="*/ 2466810 h 24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6810">
                <a:moveTo>
                  <a:pt x="0" y="0"/>
                </a:moveTo>
                <a:lnTo>
                  <a:pt x="257374" y="71373"/>
                </a:lnTo>
                <a:cubicBezTo>
                  <a:pt x="1774826" y="495930"/>
                  <a:pt x="4070351" y="1166648"/>
                  <a:pt x="5842000" y="1196811"/>
                </a:cubicBezTo>
                <a:cubicBezTo>
                  <a:pt x="7613651" y="1226974"/>
                  <a:pt x="10186591" y="623724"/>
                  <a:pt x="11881148" y="257706"/>
                </a:cubicBezTo>
                <a:lnTo>
                  <a:pt x="12192000" y="191550"/>
                </a:lnTo>
                <a:lnTo>
                  <a:pt x="12192000" y="2466810"/>
                </a:lnTo>
                <a:lnTo>
                  <a:pt x="0" y="24668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8893" b="25913"/>
          <a:stretch>
            <a:fillRect/>
          </a:stretch>
        </p:blipFill>
        <p:spPr>
          <a:xfrm>
            <a:off x="0" y="-25399"/>
            <a:ext cx="12192000" cy="6629400"/>
          </a:xfrm>
          <a:prstGeom prst="rect">
            <a:avLst/>
          </a:prstGeom>
        </p:spPr>
      </p:pic>
      <p:sp>
        <p:nvSpPr>
          <p:cNvPr id="7" name="任意多边形 6"/>
          <p:cNvSpPr/>
          <p:nvPr userDrawn="1"/>
        </p:nvSpPr>
        <p:spPr>
          <a:xfrm>
            <a:off x="0" y="3997491"/>
            <a:ext cx="12192000" cy="2466810"/>
          </a:xfrm>
          <a:custGeom>
            <a:avLst/>
            <a:gdLst>
              <a:gd name="connsiteX0" fmla="*/ 0 w 12192000"/>
              <a:gd name="connsiteY0" fmla="*/ 0 h 2466810"/>
              <a:gd name="connsiteX1" fmla="*/ 257374 w 12192000"/>
              <a:gd name="connsiteY1" fmla="*/ 71373 h 2466810"/>
              <a:gd name="connsiteX2" fmla="*/ 5842000 w 12192000"/>
              <a:gd name="connsiteY2" fmla="*/ 1196811 h 2466810"/>
              <a:gd name="connsiteX3" fmla="*/ 11881148 w 12192000"/>
              <a:gd name="connsiteY3" fmla="*/ 257706 h 2466810"/>
              <a:gd name="connsiteX4" fmla="*/ 12192000 w 12192000"/>
              <a:gd name="connsiteY4" fmla="*/ 191550 h 2466810"/>
              <a:gd name="connsiteX5" fmla="*/ 12192000 w 12192000"/>
              <a:gd name="connsiteY5" fmla="*/ 2466810 h 2466810"/>
              <a:gd name="connsiteX6" fmla="*/ 0 w 12192000"/>
              <a:gd name="connsiteY6" fmla="*/ 2466810 h 24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6810">
                <a:moveTo>
                  <a:pt x="0" y="0"/>
                </a:moveTo>
                <a:lnTo>
                  <a:pt x="257374" y="71373"/>
                </a:lnTo>
                <a:cubicBezTo>
                  <a:pt x="1774826" y="495930"/>
                  <a:pt x="4070351" y="1166648"/>
                  <a:pt x="5842000" y="1196811"/>
                </a:cubicBezTo>
                <a:cubicBezTo>
                  <a:pt x="7613651" y="1226974"/>
                  <a:pt x="10186591" y="623724"/>
                  <a:pt x="11881148" y="257706"/>
                </a:cubicBezTo>
                <a:lnTo>
                  <a:pt x="12192000" y="191550"/>
                </a:lnTo>
                <a:lnTo>
                  <a:pt x="12192000" y="2466810"/>
                </a:lnTo>
                <a:lnTo>
                  <a:pt x="0" y="246681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8" name="任意多边形 7"/>
          <p:cNvSpPr/>
          <p:nvPr userDrawn="1"/>
        </p:nvSpPr>
        <p:spPr>
          <a:xfrm>
            <a:off x="0" y="4213390"/>
            <a:ext cx="12192000" cy="2670010"/>
          </a:xfrm>
          <a:custGeom>
            <a:avLst/>
            <a:gdLst>
              <a:gd name="connsiteX0" fmla="*/ 0 w 12192000"/>
              <a:gd name="connsiteY0" fmla="*/ 0 h 2466810"/>
              <a:gd name="connsiteX1" fmla="*/ 257374 w 12192000"/>
              <a:gd name="connsiteY1" fmla="*/ 71373 h 2466810"/>
              <a:gd name="connsiteX2" fmla="*/ 5842000 w 12192000"/>
              <a:gd name="connsiteY2" fmla="*/ 1196811 h 2466810"/>
              <a:gd name="connsiteX3" fmla="*/ 11881148 w 12192000"/>
              <a:gd name="connsiteY3" fmla="*/ 257706 h 2466810"/>
              <a:gd name="connsiteX4" fmla="*/ 12192000 w 12192000"/>
              <a:gd name="connsiteY4" fmla="*/ 191550 h 2466810"/>
              <a:gd name="connsiteX5" fmla="*/ 12192000 w 12192000"/>
              <a:gd name="connsiteY5" fmla="*/ 2466810 h 2466810"/>
              <a:gd name="connsiteX6" fmla="*/ 0 w 12192000"/>
              <a:gd name="connsiteY6" fmla="*/ 2466810 h 24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66810">
                <a:moveTo>
                  <a:pt x="0" y="0"/>
                </a:moveTo>
                <a:lnTo>
                  <a:pt x="257374" y="71373"/>
                </a:lnTo>
                <a:cubicBezTo>
                  <a:pt x="1774826" y="495930"/>
                  <a:pt x="4070351" y="1166648"/>
                  <a:pt x="5842000" y="1196811"/>
                </a:cubicBezTo>
                <a:cubicBezTo>
                  <a:pt x="7613651" y="1226974"/>
                  <a:pt x="10186591" y="623724"/>
                  <a:pt x="11881148" y="257706"/>
                </a:cubicBezTo>
                <a:lnTo>
                  <a:pt x="12192000" y="191550"/>
                </a:lnTo>
                <a:lnTo>
                  <a:pt x="12192000" y="2466810"/>
                </a:lnTo>
                <a:lnTo>
                  <a:pt x="0" y="24668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5" name="椭圆 4"/>
          <p:cNvSpPr/>
          <p:nvPr userDrawn="1"/>
        </p:nvSpPr>
        <p:spPr>
          <a:xfrm>
            <a:off x="10168630" y="355170"/>
            <a:ext cx="1357667" cy="1357667"/>
          </a:xfrm>
          <a:prstGeom prst="ellipse">
            <a:avLst/>
          </a:prstGeom>
          <a:solidFill>
            <a:schemeClr val="accent3"/>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9" name="椭圆 8"/>
          <p:cNvSpPr/>
          <p:nvPr userDrawn="1"/>
        </p:nvSpPr>
        <p:spPr>
          <a:xfrm>
            <a:off x="853810" y="2891626"/>
            <a:ext cx="1042365" cy="1042365"/>
          </a:xfrm>
          <a:prstGeom prst="ellipse">
            <a:avLst/>
          </a:prstGeom>
          <a:solidFill>
            <a:schemeClr val="accent3"/>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16" name="任意多边形 15"/>
          <p:cNvSpPr/>
          <p:nvPr userDrawn="1"/>
        </p:nvSpPr>
        <p:spPr>
          <a:xfrm rot="9072947">
            <a:off x="-252850" y="-326706"/>
            <a:ext cx="2354203" cy="952330"/>
          </a:xfrm>
          <a:custGeom>
            <a:avLst/>
            <a:gdLst>
              <a:gd name="connsiteX0" fmla="*/ 0 w 2354203"/>
              <a:gd name="connsiteY0" fmla="*/ 0 h 952330"/>
              <a:gd name="connsiteX1" fmla="*/ 239011 w 2354203"/>
              <a:gd name="connsiteY1" fmla="*/ 57572 h 952330"/>
              <a:gd name="connsiteX2" fmla="*/ 1772550 w 2354203"/>
              <a:gd name="connsiteY2" fmla="*/ 277871 h 952330"/>
              <a:gd name="connsiteX3" fmla="*/ 2340792 w 2354203"/>
              <a:gd name="connsiteY3" fmla="*/ 254451 h 952330"/>
              <a:gd name="connsiteX4" fmla="*/ 2354203 w 2354203"/>
              <a:gd name="connsiteY4" fmla="*/ 253104 h 952330"/>
              <a:gd name="connsiteX5" fmla="*/ 1970051 w 2354203"/>
              <a:gd name="connsiteY5" fmla="*/ 952330 h 952330"/>
              <a:gd name="connsiteX6" fmla="*/ 1733413 w 2354203"/>
              <a:gd name="connsiteY6" fmla="*/ 952330 h 95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203" h="952330">
                <a:moveTo>
                  <a:pt x="0" y="0"/>
                </a:moveTo>
                <a:lnTo>
                  <a:pt x="239011" y="57572"/>
                </a:lnTo>
                <a:cubicBezTo>
                  <a:pt x="762126" y="176807"/>
                  <a:pt x="1302115" y="269862"/>
                  <a:pt x="1772550" y="277871"/>
                </a:cubicBezTo>
                <a:cubicBezTo>
                  <a:pt x="1948964" y="280875"/>
                  <a:pt x="2140337" y="272052"/>
                  <a:pt x="2340792" y="254451"/>
                </a:cubicBezTo>
                <a:lnTo>
                  <a:pt x="2354203" y="253104"/>
                </a:lnTo>
                <a:lnTo>
                  <a:pt x="1970051" y="952330"/>
                </a:lnTo>
                <a:lnTo>
                  <a:pt x="1733413" y="95233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5" name="任意多边形 14"/>
          <p:cNvSpPr/>
          <p:nvPr userDrawn="1"/>
        </p:nvSpPr>
        <p:spPr>
          <a:xfrm rot="9072947">
            <a:off x="-222152" y="-311268"/>
            <a:ext cx="1779767" cy="788471"/>
          </a:xfrm>
          <a:custGeom>
            <a:avLst/>
            <a:gdLst>
              <a:gd name="connsiteX0" fmla="*/ 0 w 1779767"/>
              <a:gd name="connsiteY0" fmla="*/ 0 h 788471"/>
              <a:gd name="connsiteX1" fmla="*/ 143391 w 1779767"/>
              <a:gd name="connsiteY1" fmla="*/ 32918 h 788471"/>
              <a:gd name="connsiteX2" fmla="*/ 1282780 w 1779767"/>
              <a:gd name="connsiteY2" fmla="*/ 180880 h 788471"/>
              <a:gd name="connsiteX3" fmla="*/ 1653812 w 1779767"/>
              <a:gd name="connsiteY3" fmla="*/ 171292 h 788471"/>
              <a:gd name="connsiteX4" fmla="*/ 1779767 w 1779767"/>
              <a:gd name="connsiteY4" fmla="*/ 161226 h 788471"/>
              <a:gd name="connsiteX5" fmla="*/ 1435161 w 1779767"/>
              <a:gd name="connsiteY5" fmla="*/ 788471 h 78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767" h="788471">
                <a:moveTo>
                  <a:pt x="0" y="0"/>
                </a:moveTo>
                <a:lnTo>
                  <a:pt x="143391" y="32918"/>
                </a:lnTo>
                <a:cubicBezTo>
                  <a:pt x="538003" y="116098"/>
                  <a:pt x="929954" y="174378"/>
                  <a:pt x="1282780" y="180880"/>
                </a:cubicBezTo>
                <a:cubicBezTo>
                  <a:pt x="1400389" y="183047"/>
                  <a:pt x="1524647" y="179525"/>
                  <a:pt x="1653812" y="171292"/>
                </a:cubicBezTo>
                <a:lnTo>
                  <a:pt x="1779767" y="161226"/>
                </a:lnTo>
                <a:lnTo>
                  <a:pt x="1435161" y="7884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nvGrpSpPr>
          <p:cNvPr id="19" name="组合 18"/>
          <p:cNvGrpSpPr/>
          <p:nvPr userDrawn="1"/>
        </p:nvGrpSpPr>
        <p:grpSpPr>
          <a:xfrm rot="10800000">
            <a:off x="10094307" y="6256974"/>
            <a:ext cx="2354203" cy="952330"/>
            <a:chOff x="6186451" y="-326706"/>
            <a:chExt cx="2354203" cy="952330"/>
          </a:xfrm>
        </p:grpSpPr>
        <p:sp>
          <p:nvSpPr>
            <p:cNvPr id="17" name="任意多边形 16"/>
            <p:cNvSpPr/>
            <p:nvPr userDrawn="1"/>
          </p:nvSpPr>
          <p:spPr>
            <a:xfrm rot="9072947">
              <a:off x="6186451" y="-326706"/>
              <a:ext cx="2354203" cy="952330"/>
            </a:xfrm>
            <a:custGeom>
              <a:avLst/>
              <a:gdLst>
                <a:gd name="connsiteX0" fmla="*/ 0 w 2354203"/>
                <a:gd name="connsiteY0" fmla="*/ 0 h 952330"/>
                <a:gd name="connsiteX1" fmla="*/ 239011 w 2354203"/>
                <a:gd name="connsiteY1" fmla="*/ 57572 h 952330"/>
                <a:gd name="connsiteX2" fmla="*/ 1772550 w 2354203"/>
                <a:gd name="connsiteY2" fmla="*/ 277871 h 952330"/>
                <a:gd name="connsiteX3" fmla="*/ 2340792 w 2354203"/>
                <a:gd name="connsiteY3" fmla="*/ 254451 h 952330"/>
                <a:gd name="connsiteX4" fmla="*/ 2354203 w 2354203"/>
                <a:gd name="connsiteY4" fmla="*/ 253104 h 952330"/>
                <a:gd name="connsiteX5" fmla="*/ 1970051 w 2354203"/>
                <a:gd name="connsiteY5" fmla="*/ 952330 h 952330"/>
                <a:gd name="connsiteX6" fmla="*/ 1733413 w 2354203"/>
                <a:gd name="connsiteY6" fmla="*/ 952330 h 95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203" h="952330">
                  <a:moveTo>
                    <a:pt x="0" y="0"/>
                  </a:moveTo>
                  <a:lnTo>
                    <a:pt x="239011" y="57572"/>
                  </a:lnTo>
                  <a:cubicBezTo>
                    <a:pt x="762126" y="176807"/>
                    <a:pt x="1302115" y="269862"/>
                    <a:pt x="1772550" y="277871"/>
                  </a:cubicBezTo>
                  <a:cubicBezTo>
                    <a:pt x="1948964" y="280875"/>
                    <a:pt x="2140337" y="272052"/>
                    <a:pt x="2340792" y="254451"/>
                  </a:cubicBezTo>
                  <a:lnTo>
                    <a:pt x="2354203" y="253104"/>
                  </a:lnTo>
                  <a:lnTo>
                    <a:pt x="1970051" y="952330"/>
                  </a:lnTo>
                  <a:lnTo>
                    <a:pt x="1733413" y="95233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8" name="任意多边形 17"/>
            <p:cNvSpPr/>
            <p:nvPr userDrawn="1"/>
          </p:nvSpPr>
          <p:spPr>
            <a:xfrm rot="9072947">
              <a:off x="6217149" y="-311268"/>
              <a:ext cx="1779767" cy="788471"/>
            </a:xfrm>
            <a:custGeom>
              <a:avLst/>
              <a:gdLst>
                <a:gd name="connsiteX0" fmla="*/ 0 w 1779767"/>
                <a:gd name="connsiteY0" fmla="*/ 0 h 788471"/>
                <a:gd name="connsiteX1" fmla="*/ 143391 w 1779767"/>
                <a:gd name="connsiteY1" fmla="*/ 32918 h 788471"/>
                <a:gd name="connsiteX2" fmla="*/ 1282780 w 1779767"/>
                <a:gd name="connsiteY2" fmla="*/ 180880 h 788471"/>
                <a:gd name="connsiteX3" fmla="*/ 1653812 w 1779767"/>
                <a:gd name="connsiteY3" fmla="*/ 171292 h 788471"/>
                <a:gd name="connsiteX4" fmla="*/ 1779767 w 1779767"/>
                <a:gd name="connsiteY4" fmla="*/ 161226 h 788471"/>
                <a:gd name="connsiteX5" fmla="*/ 1435161 w 1779767"/>
                <a:gd name="connsiteY5" fmla="*/ 788471 h 78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767" h="788471">
                  <a:moveTo>
                    <a:pt x="0" y="0"/>
                  </a:moveTo>
                  <a:lnTo>
                    <a:pt x="143391" y="32918"/>
                  </a:lnTo>
                  <a:cubicBezTo>
                    <a:pt x="538003" y="116098"/>
                    <a:pt x="929954" y="174378"/>
                    <a:pt x="1282780" y="180880"/>
                  </a:cubicBezTo>
                  <a:cubicBezTo>
                    <a:pt x="1400389" y="183047"/>
                    <a:pt x="1524647" y="179525"/>
                    <a:pt x="1653812" y="171292"/>
                  </a:cubicBezTo>
                  <a:lnTo>
                    <a:pt x="1779767" y="161226"/>
                  </a:lnTo>
                  <a:lnTo>
                    <a:pt x="1435161" y="7884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fld id="{CC3E00D9-4138-4EC8-8730-242E9608B9D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fld id="{79AAB6B3-0B4D-4D25-8EF9-5DE62A1C993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4" Type="http://schemas.openxmlformats.org/officeDocument/2006/relationships/slideLayout" Target="../slideLayouts/slideLayout4.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4.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5.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1.xml"/><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477335" y="1764486"/>
            <a:ext cx="5237331" cy="923330"/>
          </a:xfrm>
          <a:prstGeom prst="rect">
            <a:avLst/>
          </a:prstGeom>
          <a:noFill/>
        </p:spPr>
        <p:txBody>
          <a:bodyPr wrap="none" rtlCol="0">
            <a:noAutofit/>
          </a:bodyPr>
          <a:lstStyle/>
          <a:p>
            <a:r>
              <a:rPr lang="zh-CN" altLang="en-US" sz="5400" dirty="0" smtClean="0">
                <a:solidFill>
                  <a:schemeClr val="accent5"/>
                </a:solidFill>
                <a:latin typeface="字体圈欣意冠黑体" panose="00000500000000000000" pitchFamily="2" charset="-122"/>
                <a:ea typeface="字体圈欣意冠黑体" panose="00000500000000000000" pitchFamily="2" charset="-122"/>
                <a:cs typeface="微软雅黑" panose="020B0503020204020204" pitchFamily="34" charset="-122"/>
              </a:rPr>
              <a:t>乘风破浪 未来可期</a:t>
            </a:r>
            <a:endParaRPr lang="zh-CN" altLang="en-US" sz="5400" dirty="0">
              <a:solidFill>
                <a:schemeClr val="accent5"/>
              </a:solidFill>
              <a:latin typeface="字体圈欣意冠黑体" panose="00000500000000000000" pitchFamily="2" charset="-122"/>
              <a:ea typeface="字体圈欣意冠黑体" panose="00000500000000000000" pitchFamily="2" charset="-122"/>
              <a:cs typeface="微软雅黑" panose="020B0503020204020204" pitchFamily="34" charset="-122"/>
            </a:endParaRPr>
          </a:p>
        </p:txBody>
      </p:sp>
      <p:sp>
        <p:nvSpPr>
          <p:cNvPr id="8" name="文本框 7"/>
          <p:cNvSpPr txBox="1"/>
          <p:nvPr/>
        </p:nvSpPr>
        <p:spPr>
          <a:xfrm>
            <a:off x="4387840" y="1362651"/>
            <a:ext cx="3416320" cy="369332"/>
          </a:xfrm>
          <a:prstGeom prst="rect">
            <a:avLst/>
          </a:prstGeom>
          <a:noFill/>
        </p:spPr>
        <p:txBody>
          <a:bodyPr wrap="none" rtlCol="0">
            <a:noAutofit/>
          </a:bodyPr>
          <a:lstStyle/>
          <a:p>
            <a:r>
              <a:rPr lang="zh-CN" altLang="en-US"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蓝黄配色简约风校园招聘会模板</a:t>
            </a:r>
            <a:endParaRPr lang="zh-CN" altLang="en-US"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3198855" y="2815306"/>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圆角矩形 10"/>
          <p:cNvSpPr/>
          <p:nvPr/>
        </p:nvSpPr>
        <p:spPr>
          <a:xfrm>
            <a:off x="5071450" y="4339957"/>
            <a:ext cx="2049101" cy="463550"/>
          </a:xfrm>
          <a:prstGeom prst="roundRect">
            <a:avLst/>
          </a:prstGeom>
          <a:solidFill>
            <a:schemeClr val="accent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3" name="文本框 12"/>
          <p:cNvSpPr txBox="1"/>
          <p:nvPr/>
        </p:nvSpPr>
        <p:spPr>
          <a:xfrm>
            <a:off x="5151799" y="4417844"/>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r>
              <a:rPr lang="zh-CN" altLang="en-US" sz="14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en-US" altLang="zh-CN" sz="14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OfficePLUS</a:t>
            </a:r>
            <a:endParaRPr lang="zh-CN" altLang="en-US" sz="14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Rectangle 46"/>
          <p:cNvSpPr/>
          <p:nvPr>
            <p:custDataLst>
              <p:tags r:id="rId1"/>
            </p:custDataLst>
          </p:nvPr>
        </p:nvSpPr>
        <p:spPr>
          <a:xfrm>
            <a:off x="5372357" y="5243505"/>
            <a:ext cx="306496" cy="16144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Freeform 152"/>
          <p:cNvSpPr/>
          <p:nvPr>
            <p:custDataLst>
              <p:tags r:id="rId2"/>
            </p:custDataLst>
          </p:nvPr>
        </p:nvSpPr>
        <p:spPr>
          <a:xfrm rot="16200000" flipH="1">
            <a:off x="4722118" y="4436491"/>
            <a:ext cx="609484" cy="1303986"/>
          </a:xfrm>
          <a:custGeom>
            <a:avLst/>
            <a:gdLst>
              <a:gd name="connsiteX0" fmla="*/ 201182 w 798966"/>
              <a:gd name="connsiteY0" fmla="*/ 1307599 h 1709381"/>
              <a:gd name="connsiteX1" fmla="*/ 602701 w 798966"/>
              <a:gd name="connsiteY1" fmla="*/ 1709381 h 1709381"/>
              <a:gd name="connsiteX2" fmla="*/ 602701 w 798966"/>
              <a:gd name="connsiteY2" fmla="*/ 1307599 h 1709381"/>
              <a:gd name="connsiteX3" fmla="*/ 0 w 798966"/>
              <a:gd name="connsiteY3" fmla="*/ 688764 h 1709381"/>
              <a:gd name="connsiteX4" fmla="*/ 201183 w 798966"/>
              <a:gd name="connsiteY4" fmla="*/ 688764 h 1709381"/>
              <a:gd name="connsiteX5" fmla="*/ 201183 w 798966"/>
              <a:gd name="connsiteY5" fmla="*/ 1307598 h 1709381"/>
              <a:gd name="connsiteX6" fmla="*/ 602965 w 798966"/>
              <a:gd name="connsiteY6" fmla="*/ 1307598 h 1709381"/>
              <a:gd name="connsiteX7" fmla="*/ 602965 w 798966"/>
              <a:gd name="connsiteY7" fmla="*/ 688764 h 1709381"/>
              <a:gd name="connsiteX8" fmla="*/ 798966 w 798966"/>
              <a:gd name="connsiteY8" fmla="*/ 688764 h 1709381"/>
              <a:gd name="connsiteX9" fmla="*/ 399483 w 798966"/>
              <a:gd name="connsiteY9" fmla="*/ 0 h 170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966" h="1709381">
                <a:moveTo>
                  <a:pt x="201182" y="1307599"/>
                </a:moveTo>
                <a:lnTo>
                  <a:pt x="602701" y="1709381"/>
                </a:lnTo>
                <a:lnTo>
                  <a:pt x="602701" y="1307599"/>
                </a:lnTo>
                <a:close/>
                <a:moveTo>
                  <a:pt x="0" y="688764"/>
                </a:moveTo>
                <a:lnTo>
                  <a:pt x="201183" y="688764"/>
                </a:lnTo>
                <a:lnTo>
                  <a:pt x="201183" y="1307598"/>
                </a:lnTo>
                <a:lnTo>
                  <a:pt x="602965" y="1307598"/>
                </a:lnTo>
                <a:lnTo>
                  <a:pt x="602965" y="688764"/>
                </a:lnTo>
                <a:lnTo>
                  <a:pt x="798966" y="688764"/>
                </a:lnTo>
                <a:lnTo>
                  <a:pt x="39948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Rectangle 73"/>
          <p:cNvSpPr/>
          <p:nvPr>
            <p:custDataLst>
              <p:tags r:id="rId3"/>
            </p:custDataLst>
          </p:nvPr>
        </p:nvSpPr>
        <p:spPr>
          <a:xfrm>
            <a:off x="4527064" y="4916622"/>
            <a:ext cx="453971" cy="369332"/>
          </a:xfrm>
          <a:prstGeom prst="rect">
            <a:avLst/>
          </a:prstGeom>
        </p:spPr>
        <p:txBody>
          <a:bodyPr wrap="none">
            <a:noAutofit/>
          </a:bodyPr>
          <a:lstStyle/>
          <a:p>
            <a:pPr algn="ctr"/>
            <a:r>
              <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04</a:t>
            </a: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Rectangle 48"/>
          <p:cNvSpPr/>
          <p:nvPr>
            <p:custDataLst>
              <p:tags r:id="rId4"/>
            </p:custDataLst>
          </p:nvPr>
        </p:nvSpPr>
        <p:spPr>
          <a:xfrm flipH="1">
            <a:off x="6517389" y="5045706"/>
            <a:ext cx="306496" cy="1812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Freeform 153"/>
          <p:cNvSpPr/>
          <p:nvPr>
            <p:custDataLst>
              <p:tags r:id="rId5"/>
            </p:custDataLst>
          </p:nvPr>
        </p:nvSpPr>
        <p:spPr>
          <a:xfrm flipH="1">
            <a:off x="6517137" y="4593885"/>
            <a:ext cx="1304827" cy="609484"/>
          </a:xfrm>
          <a:custGeom>
            <a:avLst/>
            <a:gdLst>
              <a:gd name="connsiteX0" fmla="*/ 688764 w 1710484"/>
              <a:gd name="connsiteY0" fmla="*/ 0 h 798966"/>
              <a:gd name="connsiteX1" fmla="*/ 0 w 1710484"/>
              <a:gd name="connsiteY1" fmla="*/ 399483 h 798966"/>
              <a:gd name="connsiteX2" fmla="*/ 688764 w 1710484"/>
              <a:gd name="connsiteY2" fmla="*/ 798966 h 798966"/>
              <a:gd name="connsiteX3" fmla="*/ 688764 w 1710484"/>
              <a:gd name="connsiteY3" fmla="*/ 592551 h 798966"/>
              <a:gd name="connsiteX4" fmla="*/ 1316462 w 1710484"/>
              <a:gd name="connsiteY4" fmla="*/ 592551 h 798966"/>
              <a:gd name="connsiteX5" fmla="*/ 1316462 w 1710484"/>
              <a:gd name="connsiteY5" fmla="*/ 592287 h 798966"/>
              <a:gd name="connsiteX6" fmla="*/ 1710484 w 1710484"/>
              <a:gd name="connsiteY6" fmla="*/ 592287 h 798966"/>
              <a:gd name="connsiteX7" fmla="*/ 1316462 w 1710484"/>
              <a:gd name="connsiteY7" fmla="*/ 198523 h 798966"/>
              <a:gd name="connsiteX8" fmla="*/ 1316462 w 1710484"/>
              <a:gd name="connsiteY8" fmla="*/ 190769 h 798966"/>
              <a:gd name="connsiteX9" fmla="*/ 1308703 w 1710484"/>
              <a:gd name="connsiteY9" fmla="*/ 190769 h 798966"/>
              <a:gd name="connsiteX10" fmla="*/ 1308702 w 1710484"/>
              <a:gd name="connsiteY10" fmla="*/ 190768 h 798966"/>
              <a:gd name="connsiteX11" fmla="*/ 1308702 w 1710484"/>
              <a:gd name="connsiteY11" fmla="*/ 190769 h 798966"/>
              <a:gd name="connsiteX12" fmla="*/ 688764 w 1710484"/>
              <a:gd name="connsiteY12" fmla="*/ 190769 h 79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0484" h="798966">
                <a:moveTo>
                  <a:pt x="688764" y="0"/>
                </a:moveTo>
                <a:lnTo>
                  <a:pt x="0" y="399483"/>
                </a:lnTo>
                <a:lnTo>
                  <a:pt x="688764" y="798966"/>
                </a:lnTo>
                <a:lnTo>
                  <a:pt x="688764" y="592551"/>
                </a:lnTo>
                <a:lnTo>
                  <a:pt x="1316462" y="592551"/>
                </a:lnTo>
                <a:lnTo>
                  <a:pt x="1316462" y="592287"/>
                </a:lnTo>
                <a:lnTo>
                  <a:pt x="1710484" y="592287"/>
                </a:lnTo>
                <a:lnTo>
                  <a:pt x="1316462" y="198523"/>
                </a:lnTo>
                <a:lnTo>
                  <a:pt x="1316462" y="190769"/>
                </a:lnTo>
                <a:lnTo>
                  <a:pt x="1308703" y="190769"/>
                </a:lnTo>
                <a:lnTo>
                  <a:pt x="1308702" y="190768"/>
                </a:lnTo>
                <a:lnTo>
                  <a:pt x="1308702" y="190769"/>
                </a:lnTo>
                <a:lnTo>
                  <a:pt x="688764" y="1907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Rectangle 74"/>
          <p:cNvSpPr/>
          <p:nvPr>
            <p:custDataLst>
              <p:tags r:id="rId6"/>
            </p:custDataLst>
          </p:nvPr>
        </p:nvSpPr>
        <p:spPr>
          <a:xfrm>
            <a:off x="7206185" y="4717069"/>
            <a:ext cx="453971" cy="369332"/>
          </a:xfrm>
          <a:prstGeom prst="rect">
            <a:avLst/>
          </a:prstGeom>
        </p:spPr>
        <p:txBody>
          <a:bodyPr wrap="none">
            <a:noAutofit/>
          </a:bodyPr>
          <a:lstStyle/>
          <a:p>
            <a:pPr algn="ctr"/>
            <a:r>
              <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03</a:t>
            </a: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2" name="Rectangle 50"/>
          <p:cNvSpPr/>
          <p:nvPr>
            <p:custDataLst>
              <p:tags r:id="rId7"/>
            </p:custDataLst>
          </p:nvPr>
        </p:nvSpPr>
        <p:spPr>
          <a:xfrm>
            <a:off x="5752696" y="3807907"/>
            <a:ext cx="299616" cy="3050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Freeform 154"/>
          <p:cNvSpPr/>
          <p:nvPr>
            <p:custDataLst>
              <p:tags r:id="rId8"/>
            </p:custDataLst>
          </p:nvPr>
        </p:nvSpPr>
        <p:spPr>
          <a:xfrm rot="16200000" flipH="1">
            <a:off x="5106929" y="3039887"/>
            <a:ext cx="609484" cy="1295040"/>
          </a:xfrm>
          <a:custGeom>
            <a:avLst/>
            <a:gdLst>
              <a:gd name="connsiteX0" fmla="*/ 176709 w 798966"/>
              <a:gd name="connsiteY0" fmla="*/ 1295873 h 1697655"/>
              <a:gd name="connsiteX1" fmla="*/ 578228 w 798966"/>
              <a:gd name="connsiteY1" fmla="*/ 1697655 h 1697655"/>
              <a:gd name="connsiteX2" fmla="*/ 578228 w 798966"/>
              <a:gd name="connsiteY2" fmla="*/ 1295873 h 1697655"/>
              <a:gd name="connsiteX3" fmla="*/ 0 w 798966"/>
              <a:gd name="connsiteY3" fmla="*/ 688764 h 1697655"/>
              <a:gd name="connsiteX4" fmla="*/ 176710 w 798966"/>
              <a:gd name="connsiteY4" fmla="*/ 688764 h 1697655"/>
              <a:gd name="connsiteX5" fmla="*/ 176710 w 798966"/>
              <a:gd name="connsiteY5" fmla="*/ 1295873 h 1697655"/>
              <a:gd name="connsiteX6" fmla="*/ 578492 w 798966"/>
              <a:gd name="connsiteY6" fmla="*/ 1295872 h 1697655"/>
              <a:gd name="connsiteX7" fmla="*/ 578492 w 798966"/>
              <a:gd name="connsiteY7" fmla="*/ 688764 h 1697655"/>
              <a:gd name="connsiteX8" fmla="*/ 798966 w 798966"/>
              <a:gd name="connsiteY8" fmla="*/ 688764 h 1697655"/>
              <a:gd name="connsiteX9" fmla="*/ 399483 w 798966"/>
              <a:gd name="connsiteY9" fmla="*/ 0 h 16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966" h="1697655">
                <a:moveTo>
                  <a:pt x="176709" y="1295873"/>
                </a:moveTo>
                <a:lnTo>
                  <a:pt x="578228" y="1697655"/>
                </a:lnTo>
                <a:lnTo>
                  <a:pt x="578228" y="1295873"/>
                </a:lnTo>
                <a:close/>
                <a:moveTo>
                  <a:pt x="0" y="688764"/>
                </a:moveTo>
                <a:lnTo>
                  <a:pt x="176710" y="688764"/>
                </a:lnTo>
                <a:lnTo>
                  <a:pt x="176710" y="1295873"/>
                </a:lnTo>
                <a:lnTo>
                  <a:pt x="578492" y="1295872"/>
                </a:lnTo>
                <a:lnTo>
                  <a:pt x="578492" y="688764"/>
                </a:lnTo>
                <a:lnTo>
                  <a:pt x="798966" y="688764"/>
                </a:lnTo>
                <a:lnTo>
                  <a:pt x="39948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4" name="Rectangle 54"/>
          <p:cNvSpPr/>
          <p:nvPr>
            <p:custDataLst>
              <p:tags r:id="rId9"/>
            </p:custDataLst>
          </p:nvPr>
        </p:nvSpPr>
        <p:spPr>
          <a:xfrm>
            <a:off x="4909293" y="3514606"/>
            <a:ext cx="453971" cy="369332"/>
          </a:xfrm>
          <a:prstGeom prst="rect">
            <a:avLst/>
          </a:prstGeom>
        </p:spPr>
        <p:txBody>
          <a:bodyPr wrap="none">
            <a:noAutofit/>
          </a:bodyPr>
          <a:lstStyle/>
          <a:p>
            <a:pPr algn="ctr"/>
            <a:r>
              <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02</a:t>
            </a: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5" name="Rectangle 52"/>
          <p:cNvSpPr/>
          <p:nvPr>
            <p:custDataLst>
              <p:tags r:id="rId10"/>
            </p:custDataLst>
          </p:nvPr>
        </p:nvSpPr>
        <p:spPr>
          <a:xfrm flipH="1">
            <a:off x="6131660" y="3559321"/>
            <a:ext cx="306496" cy="3298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Freeform 155"/>
          <p:cNvSpPr/>
          <p:nvPr>
            <p:custDataLst>
              <p:tags r:id="rId11"/>
            </p:custDataLst>
          </p:nvPr>
        </p:nvSpPr>
        <p:spPr>
          <a:xfrm flipH="1">
            <a:off x="6131660" y="3113506"/>
            <a:ext cx="1310001" cy="609484"/>
          </a:xfrm>
          <a:custGeom>
            <a:avLst/>
            <a:gdLst>
              <a:gd name="connsiteX0" fmla="*/ 1315482 w 1717267"/>
              <a:gd name="connsiteY0" fmla="*/ 201183 h 798966"/>
              <a:gd name="connsiteX1" fmla="*/ 688783 w 1717267"/>
              <a:gd name="connsiteY1" fmla="*/ 201183 h 798966"/>
              <a:gd name="connsiteX2" fmla="*/ 688783 w 1717267"/>
              <a:gd name="connsiteY2" fmla="*/ 602965 h 798966"/>
              <a:gd name="connsiteX3" fmla="*/ 1315482 w 1717267"/>
              <a:gd name="connsiteY3" fmla="*/ 602965 h 798966"/>
              <a:gd name="connsiteX4" fmla="*/ 1315485 w 1717267"/>
              <a:gd name="connsiteY4" fmla="*/ 201182 h 798966"/>
              <a:gd name="connsiteX5" fmla="*/ 1315485 w 1717267"/>
              <a:gd name="connsiteY5" fmla="*/ 602701 h 798966"/>
              <a:gd name="connsiteX6" fmla="*/ 1717267 w 1717267"/>
              <a:gd name="connsiteY6" fmla="*/ 602701 h 798966"/>
              <a:gd name="connsiteX7" fmla="*/ 688764 w 1717267"/>
              <a:gd name="connsiteY7" fmla="*/ 0 h 798966"/>
              <a:gd name="connsiteX8" fmla="*/ 0 w 1717267"/>
              <a:gd name="connsiteY8" fmla="*/ 399483 h 798966"/>
              <a:gd name="connsiteX9" fmla="*/ 688764 w 1717267"/>
              <a:gd name="connsiteY9" fmla="*/ 798966 h 79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267" h="798966">
                <a:moveTo>
                  <a:pt x="1315482" y="201183"/>
                </a:moveTo>
                <a:lnTo>
                  <a:pt x="688783" y="201183"/>
                </a:lnTo>
                <a:lnTo>
                  <a:pt x="688783" y="602965"/>
                </a:lnTo>
                <a:lnTo>
                  <a:pt x="1315482" y="602965"/>
                </a:lnTo>
                <a:close/>
                <a:moveTo>
                  <a:pt x="1315485" y="201182"/>
                </a:moveTo>
                <a:lnTo>
                  <a:pt x="1315485" y="602701"/>
                </a:lnTo>
                <a:lnTo>
                  <a:pt x="1717267" y="602701"/>
                </a:lnTo>
                <a:close/>
                <a:moveTo>
                  <a:pt x="688764" y="0"/>
                </a:moveTo>
                <a:lnTo>
                  <a:pt x="0" y="399483"/>
                </a:lnTo>
                <a:lnTo>
                  <a:pt x="688764" y="7989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8" name="Rectangle 54"/>
          <p:cNvSpPr/>
          <p:nvPr>
            <p:custDataLst>
              <p:tags r:id="rId12"/>
            </p:custDataLst>
          </p:nvPr>
        </p:nvSpPr>
        <p:spPr>
          <a:xfrm>
            <a:off x="6823194" y="3246388"/>
            <a:ext cx="453971" cy="369332"/>
          </a:xfrm>
          <a:prstGeom prst="rect">
            <a:avLst/>
          </a:prstGeom>
        </p:spPr>
        <p:txBody>
          <a:bodyPr wrap="none">
            <a:noAutofit/>
          </a:bodyPr>
          <a:lstStyle/>
          <a:p>
            <a:pPr algn="ctr"/>
            <a:r>
              <a:rPr lang="en-US" dirty="0" smtClean="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01</a:t>
            </a:r>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文本框 68"/>
          <p:cNvSpPr txBox="1"/>
          <p:nvPr/>
        </p:nvSpPr>
        <p:spPr>
          <a:xfrm>
            <a:off x="485345" y="1584203"/>
            <a:ext cx="1569660" cy="369332"/>
          </a:xfrm>
          <a:prstGeom prst="rect">
            <a:avLst/>
          </a:prstGeom>
          <a:noFill/>
        </p:spPr>
        <p:txBody>
          <a:bodyPr wrap="non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生产岗位对象</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文本框 69"/>
          <p:cNvSpPr txBox="1"/>
          <p:nvPr/>
        </p:nvSpPr>
        <p:spPr>
          <a:xfrm>
            <a:off x="515389" y="2036055"/>
            <a:ext cx="11161223" cy="1004882"/>
          </a:xfrm>
          <a:prstGeom prst="rect">
            <a:avLst/>
          </a:prstGeom>
          <a:noFill/>
        </p:spPr>
        <p:txBody>
          <a:bodyPr wrap="square" rtlCol="0">
            <a:noAutofit/>
          </a:bodyPr>
          <a:lstStyle/>
          <a:p>
            <a:pPr>
              <a:lnSpc>
                <a:spcPct val="15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输入文本内容处输入文本内容处输入文本内容处输入文本内容处输入文本内容处文本内容处输入文本内容处输入文本内容处输入</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文本框 70"/>
          <p:cNvSpPr txBox="1"/>
          <p:nvPr/>
        </p:nvSpPr>
        <p:spPr>
          <a:xfrm>
            <a:off x="7514131" y="3206611"/>
            <a:ext cx="1005403"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岗位说明</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文本框 71"/>
          <p:cNvSpPr txBox="1"/>
          <p:nvPr/>
        </p:nvSpPr>
        <p:spPr>
          <a:xfrm>
            <a:off x="7514130" y="3553408"/>
            <a:ext cx="3497171"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文本框 72"/>
          <p:cNvSpPr txBox="1"/>
          <p:nvPr/>
        </p:nvSpPr>
        <p:spPr>
          <a:xfrm>
            <a:off x="7900946" y="4982640"/>
            <a:ext cx="1210588"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福利待遇：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文本框 73"/>
          <p:cNvSpPr txBox="1"/>
          <p:nvPr/>
        </p:nvSpPr>
        <p:spPr>
          <a:xfrm>
            <a:off x="7900945" y="5329437"/>
            <a:ext cx="3172855"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文本框 74"/>
          <p:cNvSpPr txBox="1"/>
          <p:nvPr/>
        </p:nvSpPr>
        <p:spPr>
          <a:xfrm>
            <a:off x="3348679" y="4982640"/>
            <a:ext cx="1005404" cy="338554"/>
          </a:xfrm>
          <a:prstGeom prst="rect">
            <a:avLst/>
          </a:prstGeom>
          <a:noFill/>
        </p:spPr>
        <p:txBody>
          <a:bodyPr wrap="none" rtlCol="0">
            <a:noAutofit/>
          </a:bodyPr>
          <a:lstStyle/>
          <a:p>
            <a:pPr algn="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岗位指标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文本框 75"/>
          <p:cNvSpPr txBox="1"/>
          <p:nvPr/>
        </p:nvSpPr>
        <p:spPr>
          <a:xfrm>
            <a:off x="1181228" y="5329437"/>
            <a:ext cx="3172855" cy="1004882"/>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文本框 76"/>
          <p:cNvSpPr txBox="1"/>
          <p:nvPr/>
        </p:nvSpPr>
        <p:spPr>
          <a:xfrm>
            <a:off x="1194510" y="3553408"/>
            <a:ext cx="3497171" cy="1004882"/>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8" name="文本框 77"/>
          <p:cNvSpPr txBox="1"/>
          <p:nvPr/>
        </p:nvSpPr>
        <p:spPr>
          <a:xfrm>
            <a:off x="3686277" y="3206611"/>
            <a:ext cx="1005404" cy="338554"/>
          </a:xfrm>
          <a:prstGeom prst="rect">
            <a:avLst/>
          </a:prstGeom>
          <a:noFill/>
        </p:spPr>
        <p:txBody>
          <a:bodyPr wrap="none" rtlCol="0">
            <a:noAutofit/>
          </a:bodyPr>
          <a:lstStyle/>
          <a:p>
            <a:pPr algn="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岗位要求</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3"/>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1286576" y="2530668"/>
            <a:ext cx="2656572" cy="2656572"/>
            <a:chOff x="4453289" y="2213812"/>
            <a:chExt cx="2656572" cy="2656572"/>
          </a:xfrm>
        </p:grpSpPr>
        <p:pic>
          <p:nvPicPr>
            <p:cNvPr id="27" name="图片 26" descr="免费 黎明时分的小镇鸟瞰图 素材图片"/>
            <p:cNvPicPr>
              <a:picLocks noChangeAspect="1" noChangeArrowheads="1"/>
            </p:cNvPicPr>
            <p:nvPr/>
          </p:nvPicPr>
          <p:blipFill>
            <a:blip r:embed="rId1">
              <a:extLst>
                <a:ext uri="{28A0092B-C50C-407E-A947-70E740481C1C}">
                  <a14:useLocalDpi xmlns:a14="http://schemas.microsoft.com/office/drawing/2010/main" val="0"/>
                </a:ext>
              </a:extLst>
            </a:blip>
            <a:srcRect l="34527" t="2763" r="9692" b="13982"/>
            <a:stretch>
              <a:fillRect/>
            </a:stretch>
          </p:blipFill>
          <p:spPr bwMode="auto">
            <a:xfrm>
              <a:off x="4453289" y="2213812"/>
              <a:ext cx="2656572" cy="2656572"/>
            </a:xfrm>
            <a:custGeom>
              <a:avLst/>
              <a:gdLst>
                <a:gd name="connsiteX0" fmla="*/ 1328286 w 2656572"/>
                <a:gd name="connsiteY0" fmla="*/ 0 h 2656572"/>
                <a:gd name="connsiteX1" fmla="*/ 2656572 w 2656572"/>
                <a:gd name="connsiteY1" fmla="*/ 1328286 h 2656572"/>
                <a:gd name="connsiteX2" fmla="*/ 1328286 w 2656572"/>
                <a:gd name="connsiteY2" fmla="*/ 2656572 h 2656572"/>
                <a:gd name="connsiteX3" fmla="*/ 0 w 2656572"/>
                <a:gd name="connsiteY3" fmla="*/ 1328286 h 2656572"/>
                <a:gd name="connsiteX4" fmla="*/ 1328286 w 2656572"/>
                <a:gd name="connsiteY4" fmla="*/ 0 h 265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572" h="2656572">
                  <a:moveTo>
                    <a:pt x="1328286" y="0"/>
                  </a:moveTo>
                  <a:cubicBezTo>
                    <a:pt x="2061878" y="0"/>
                    <a:pt x="2656572" y="594694"/>
                    <a:pt x="2656572" y="1328286"/>
                  </a:cubicBezTo>
                  <a:cubicBezTo>
                    <a:pt x="2656572" y="2061878"/>
                    <a:pt x="2061878" y="2656572"/>
                    <a:pt x="1328286" y="2656572"/>
                  </a:cubicBezTo>
                  <a:cubicBezTo>
                    <a:pt x="594694" y="2656572"/>
                    <a:pt x="0" y="2061878"/>
                    <a:pt x="0" y="1328286"/>
                  </a:cubicBezTo>
                  <a:cubicBezTo>
                    <a:pt x="0" y="594694"/>
                    <a:pt x="594694" y="0"/>
                    <a:pt x="1328286" y="0"/>
                  </a:cubicBezTo>
                  <a:close/>
                </a:path>
              </a:pathLst>
            </a:cu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4992304" y="2752827"/>
              <a:ext cx="1578542" cy="1578542"/>
            </a:xfrm>
            <a:prstGeom prst="ellipse">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sp>
        <p:nvSpPr>
          <p:cNvPr id="30" name="形状1"/>
          <p:cNvSpPr>
            <a:spLocks noEditPoints="1"/>
          </p:cNvSpPr>
          <p:nvPr>
            <p:custDataLst>
              <p:tags r:id="rId2"/>
            </p:custDataLst>
          </p:nvPr>
        </p:nvSpPr>
        <p:spPr bwMode="auto">
          <a:xfrm>
            <a:off x="2470990" y="3602013"/>
            <a:ext cx="287744" cy="513882"/>
          </a:xfrm>
          <a:custGeom>
            <a:avLst/>
            <a:gdLst>
              <a:gd name="T0" fmla="*/ 122 w 140"/>
              <a:gd name="T1" fmla="*/ 0 h 255"/>
              <a:gd name="T2" fmla="*/ 140 w 140"/>
              <a:gd name="T3" fmla="*/ 153 h 255"/>
              <a:gd name="T4" fmla="*/ 138 w 140"/>
              <a:gd name="T5" fmla="*/ 140 h 255"/>
              <a:gd name="T6" fmla="*/ 125 w 140"/>
              <a:gd name="T7" fmla="*/ 137 h 255"/>
              <a:gd name="T8" fmla="*/ 124 w 140"/>
              <a:gd name="T9" fmla="*/ 109 h 255"/>
              <a:gd name="T10" fmla="*/ 110 w 140"/>
              <a:gd name="T11" fmla="*/ 127 h 255"/>
              <a:gd name="T12" fmla="*/ 109 w 140"/>
              <a:gd name="T13" fmla="*/ 115 h 255"/>
              <a:gd name="T14" fmla="*/ 107 w 140"/>
              <a:gd name="T15" fmla="*/ 64 h 255"/>
              <a:gd name="T16" fmla="*/ 56 w 140"/>
              <a:gd name="T17" fmla="*/ 64 h 255"/>
              <a:gd name="T18" fmla="*/ 56 w 140"/>
              <a:gd name="T19" fmla="*/ 116 h 255"/>
              <a:gd name="T20" fmla="*/ 65 w 140"/>
              <a:gd name="T21" fmla="*/ 130 h 255"/>
              <a:gd name="T22" fmla="*/ 49 w 140"/>
              <a:gd name="T23" fmla="*/ 123 h 255"/>
              <a:gd name="T24" fmla="*/ 49 w 140"/>
              <a:gd name="T25" fmla="*/ 57 h 255"/>
              <a:gd name="T26" fmla="*/ 115 w 140"/>
              <a:gd name="T27" fmla="*/ 57 h 255"/>
              <a:gd name="T28" fmla="*/ 124 w 140"/>
              <a:gd name="T29" fmla="*/ 31 h 255"/>
              <a:gd name="T30" fmla="*/ 16 w 140"/>
              <a:gd name="T31" fmla="*/ 180 h 255"/>
              <a:gd name="T32" fmla="*/ 59 w 140"/>
              <a:gd name="T33" fmla="*/ 213 h 255"/>
              <a:gd name="T34" fmla="*/ 0 w 140"/>
              <a:gd name="T35" fmla="*/ 194 h 255"/>
              <a:gd name="T36" fmla="*/ 19 w 140"/>
              <a:gd name="T37" fmla="*/ 0 h 255"/>
              <a:gd name="T38" fmla="*/ 73 w 140"/>
              <a:gd name="T39" fmla="*/ 236 h 255"/>
              <a:gd name="T40" fmla="*/ 137 w 140"/>
              <a:gd name="T41" fmla="*/ 240 h 255"/>
              <a:gd name="T42" fmla="*/ 93 w 140"/>
              <a:gd name="T43" fmla="*/ 99 h 255"/>
              <a:gd name="T44" fmla="*/ 79 w 140"/>
              <a:gd name="T45" fmla="*/ 160 h 255"/>
              <a:gd name="T46" fmla="*/ 74 w 140"/>
              <a:gd name="T47" fmla="*/ 140 h 255"/>
              <a:gd name="T48" fmla="*/ 81 w 140"/>
              <a:gd name="T49" fmla="*/ 225 h 255"/>
              <a:gd name="T50" fmla="*/ 134 w 140"/>
              <a:gd name="T51" fmla="*/ 165 h 255"/>
              <a:gd name="T52" fmla="*/ 127 w 140"/>
              <a:gd name="T53" fmla="*/ 151 h 255"/>
              <a:gd name="T54" fmla="*/ 115 w 140"/>
              <a:gd name="T55" fmla="*/ 155 h 255"/>
              <a:gd name="T56" fmla="*/ 112 w 140"/>
              <a:gd name="T57" fmla="*/ 141 h 255"/>
              <a:gd name="T58" fmla="*/ 99 w 140"/>
              <a:gd name="T59" fmla="*/ 147 h 255"/>
              <a:gd name="T60" fmla="*/ 93 w 140"/>
              <a:gd name="T61" fmla="*/ 99 h 255"/>
              <a:gd name="T62" fmla="*/ 63 w 140"/>
              <a:gd name="T63" fmla="*/ 72 h 255"/>
              <a:gd name="T64" fmla="*/ 63 w 140"/>
              <a:gd name="T65" fmla="*/ 108 h 255"/>
              <a:gd name="T66" fmla="*/ 68 w 140"/>
              <a:gd name="T67" fmla="*/ 99 h 255"/>
              <a:gd name="T68" fmla="*/ 70 w 140"/>
              <a:gd name="T69" fmla="*/ 79 h 255"/>
              <a:gd name="T70" fmla="*/ 93 w 140"/>
              <a:gd name="T71" fmla="*/ 79 h 255"/>
              <a:gd name="T72" fmla="*/ 106 w 140"/>
              <a:gd name="T73" fmla="*/ 99 h 255"/>
              <a:gd name="T74" fmla="*/ 100 w 140"/>
              <a:gd name="T75" fmla="*/ 72 h 255"/>
              <a:gd name="T76" fmla="*/ 44 w 140"/>
              <a:gd name="T77" fmla="*/ 10 h 255"/>
              <a:gd name="T78" fmla="*/ 93 w 140"/>
              <a:gd name="T79" fmla="*/ 18 h 255"/>
              <a:gd name="T80" fmla="*/ 44 w 140"/>
              <a:gd name="T81" fmla="*/ 10 h 255"/>
              <a:gd name="T82" fmla="*/ 25 w 140"/>
              <a:gd name="T83" fmla="*/ 197 h 255"/>
              <a:gd name="T84" fmla="*/ 49 w 140"/>
              <a:gd name="T85" fmla="*/ 19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255">
                <a:moveTo>
                  <a:pt x="19" y="0"/>
                </a:moveTo>
                <a:cubicBezTo>
                  <a:pt x="122" y="0"/>
                  <a:pt x="122" y="0"/>
                  <a:pt x="122" y="0"/>
                </a:cubicBezTo>
                <a:cubicBezTo>
                  <a:pt x="132" y="0"/>
                  <a:pt x="140" y="9"/>
                  <a:pt x="140" y="19"/>
                </a:cubicBezTo>
                <a:cubicBezTo>
                  <a:pt x="140" y="153"/>
                  <a:pt x="140" y="153"/>
                  <a:pt x="140" y="153"/>
                </a:cubicBezTo>
                <a:cubicBezTo>
                  <a:pt x="140" y="151"/>
                  <a:pt x="140" y="150"/>
                  <a:pt x="140" y="149"/>
                </a:cubicBezTo>
                <a:cubicBezTo>
                  <a:pt x="138" y="140"/>
                  <a:pt x="138" y="140"/>
                  <a:pt x="138" y="140"/>
                </a:cubicBezTo>
                <a:cubicBezTo>
                  <a:pt x="130" y="138"/>
                  <a:pt x="130" y="138"/>
                  <a:pt x="130" y="138"/>
                </a:cubicBezTo>
                <a:cubicBezTo>
                  <a:pt x="128" y="138"/>
                  <a:pt x="126" y="138"/>
                  <a:pt x="125" y="137"/>
                </a:cubicBezTo>
                <a:cubicBezTo>
                  <a:pt x="124" y="135"/>
                  <a:pt x="124" y="135"/>
                  <a:pt x="124" y="135"/>
                </a:cubicBezTo>
                <a:cubicBezTo>
                  <a:pt x="124" y="109"/>
                  <a:pt x="124" y="109"/>
                  <a:pt x="124" y="109"/>
                </a:cubicBezTo>
                <a:cubicBezTo>
                  <a:pt x="122" y="114"/>
                  <a:pt x="119" y="119"/>
                  <a:pt x="115" y="123"/>
                </a:cubicBezTo>
                <a:cubicBezTo>
                  <a:pt x="113" y="124"/>
                  <a:pt x="112" y="126"/>
                  <a:pt x="110" y="127"/>
                </a:cubicBezTo>
                <a:cubicBezTo>
                  <a:pt x="109" y="127"/>
                  <a:pt x="109" y="127"/>
                  <a:pt x="109" y="127"/>
                </a:cubicBezTo>
                <a:cubicBezTo>
                  <a:pt x="109" y="123"/>
                  <a:pt x="109" y="119"/>
                  <a:pt x="109" y="115"/>
                </a:cubicBezTo>
                <a:cubicBezTo>
                  <a:pt x="115" y="108"/>
                  <a:pt x="118" y="100"/>
                  <a:pt x="118" y="90"/>
                </a:cubicBezTo>
                <a:cubicBezTo>
                  <a:pt x="118" y="80"/>
                  <a:pt x="114" y="71"/>
                  <a:pt x="107" y="64"/>
                </a:cubicBezTo>
                <a:cubicBezTo>
                  <a:pt x="101" y="58"/>
                  <a:pt x="92" y="54"/>
                  <a:pt x="82" y="54"/>
                </a:cubicBezTo>
                <a:cubicBezTo>
                  <a:pt x="72" y="54"/>
                  <a:pt x="63" y="58"/>
                  <a:pt x="56" y="64"/>
                </a:cubicBezTo>
                <a:cubicBezTo>
                  <a:pt x="50" y="71"/>
                  <a:pt x="45" y="80"/>
                  <a:pt x="45" y="90"/>
                </a:cubicBezTo>
                <a:cubicBezTo>
                  <a:pt x="45" y="100"/>
                  <a:pt x="50" y="109"/>
                  <a:pt x="56" y="116"/>
                </a:cubicBezTo>
                <a:cubicBezTo>
                  <a:pt x="59" y="118"/>
                  <a:pt x="62" y="121"/>
                  <a:pt x="65" y="122"/>
                </a:cubicBezTo>
                <a:cubicBezTo>
                  <a:pt x="65" y="125"/>
                  <a:pt x="65" y="128"/>
                  <a:pt x="65" y="130"/>
                </a:cubicBezTo>
                <a:cubicBezTo>
                  <a:pt x="62" y="132"/>
                  <a:pt x="62" y="132"/>
                  <a:pt x="62" y="132"/>
                </a:cubicBezTo>
                <a:cubicBezTo>
                  <a:pt x="57" y="130"/>
                  <a:pt x="53" y="127"/>
                  <a:pt x="49" y="123"/>
                </a:cubicBezTo>
                <a:cubicBezTo>
                  <a:pt x="41" y="114"/>
                  <a:pt x="36" y="103"/>
                  <a:pt x="36" y="90"/>
                </a:cubicBezTo>
                <a:cubicBezTo>
                  <a:pt x="36" y="77"/>
                  <a:pt x="41" y="66"/>
                  <a:pt x="49" y="57"/>
                </a:cubicBezTo>
                <a:cubicBezTo>
                  <a:pt x="57" y="49"/>
                  <a:pt x="69" y="44"/>
                  <a:pt x="82" y="44"/>
                </a:cubicBezTo>
                <a:cubicBezTo>
                  <a:pt x="95" y="44"/>
                  <a:pt x="106" y="49"/>
                  <a:pt x="115" y="57"/>
                </a:cubicBezTo>
                <a:cubicBezTo>
                  <a:pt x="119" y="61"/>
                  <a:pt x="122" y="66"/>
                  <a:pt x="124" y="71"/>
                </a:cubicBezTo>
                <a:cubicBezTo>
                  <a:pt x="124" y="31"/>
                  <a:pt x="124" y="31"/>
                  <a:pt x="124" y="31"/>
                </a:cubicBezTo>
                <a:cubicBezTo>
                  <a:pt x="16" y="31"/>
                  <a:pt x="16" y="31"/>
                  <a:pt x="16" y="31"/>
                </a:cubicBezTo>
                <a:cubicBezTo>
                  <a:pt x="16" y="180"/>
                  <a:pt x="16" y="180"/>
                  <a:pt x="16" y="180"/>
                </a:cubicBezTo>
                <a:cubicBezTo>
                  <a:pt x="51" y="180"/>
                  <a:pt x="51" y="180"/>
                  <a:pt x="51" y="180"/>
                </a:cubicBezTo>
                <a:cubicBezTo>
                  <a:pt x="53" y="191"/>
                  <a:pt x="55" y="202"/>
                  <a:pt x="59" y="213"/>
                </a:cubicBezTo>
                <a:cubicBezTo>
                  <a:pt x="19" y="213"/>
                  <a:pt x="19" y="213"/>
                  <a:pt x="19" y="213"/>
                </a:cubicBezTo>
                <a:cubicBezTo>
                  <a:pt x="9" y="213"/>
                  <a:pt x="0" y="204"/>
                  <a:pt x="0" y="194"/>
                </a:cubicBezTo>
                <a:cubicBezTo>
                  <a:pt x="0" y="19"/>
                  <a:pt x="0" y="19"/>
                  <a:pt x="0" y="19"/>
                </a:cubicBezTo>
                <a:cubicBezTo>
                  <a:pt x="0" y="9"/>
                  <a:pt x="9" y="0"/>
                  <a:pt x="19" y="0"/>
                </a:cubicBezTo>
                <a:close/>
                <a:moveTo>
                  <a:pt x="133" y="222"/>
                </a:moveTo>
                <a:cubicBezTo>
                  <a:pt x="73" y="236"/>
                  <a:pt x="73" y="236"/>
                  <a:pt x="73" y="236"/>
                </a:cubicBezTo>
                <a:cubicBezTo>
                  <a:pt x="77" y="255"/>
                  <a:pt x="77" y="255"/>
                  <a:pt x="77" y="255"/>
                </a:cubicBezTo>
                <a:cubicBezTo>
                  <a:pt x="137" y="240"/>
                  <a:pt x="137" y="240"/>
                  <a:pt x="137" y="240"/>
                </a:cubicBezTo>
                <a:cubicBezTo>
                  <a:pt x="133" y="222"/>
                  <a:pt x="133" y="222"/>
                  <a:pt x="133" y="222"/>
                </a:cubicBezTo>
                <a:close/>
                <a:moveTo>
                  <a:pt x="93" y="99"/>
                </a:moveTo>
                <a:cubicBezTo>
                  <a:pt x="89" y="99"/>
                  <a:pt x="85" y="99"/>
                  <a:pt x="82" y="99"/>
                </a:cubicBezTo>
                <a:cubicBezTo>
                  <a:pt x="77" y="118"/>
                  <a:pt x="77" y="141"/>
                  <a:pt x="79" y="160"/>
                </a:cubicBezTo>
                <a:cubicBezTo>
                  <a:pt x="74" y="163"/>
                  <a:pt x="74" y="163"/>
                  <a:pt x="74" y="163"/>
                </a:cubicBezTo>
                <a:cubicBezTo>
                  <a:pt x="74" y="140"/>
                  <a:pt x="74" y="140"/>
                  <a:pt x="74" y="140"/>
                </a:cubicBezTo>
                <a:cubicBezTo>
                  <a:pt x="62" y="150"/>
                  <a:pt x="62" y="150"/>
                  <a:pt x="62" y="150"/>
                </a:cubicBezTo>
                <a:cubicBezTo>
                  <a:pt x="63" y="181"/>
                  <a:pt x="68" y="211"/>
                  <a:pt x="81" y="225"/>
                </a:cubicBezTo>
                <a:cubicBezTo>
                  <a:pt x="94" y="223"/>
                  <a:pt x="107" y="222"/>
                  <a:pt x="120" y="220"/>
                </a:cubicBezTo>
                <a:cubicBezTo>
                  <a:pt x="126" y="206"/>
                  <a:pt x="132" y="189"/>
                  <a:pt x="134" y="165"/>
                </a:cubicBezTo>
                <a:cubicBezTo>
                  <a:pt x="134" y="165"/>
                  <a:pt x="131" y="164"/>
                  <a:pt x="127" y="162"/>
                </a:cubicBezTo>
                <a:cubicBezTo>
                  <a:pt x="128" y="158"/>
                  <a:pt x="127" y="155"/>
                  <a:pt x="127" y="151"/>
                </a:cubicBezTo>
                <a:cubicBezTo>
                  <a:pt x="124" y="151"/>
                  <a:pt x="120" y="150"/>
                  <a:pt x="117" y="149"/>
                </a:cubicBezTo>
                <a:cubicBezTo>
                  <a:pt x="116" y="151"/>
                  <a:pt x="115" y="153"/>
                  <a:pt x="115" y="155"/>
                </a:cubicBezTo>
                <a:cubicBezTo>
                  <a:pt x="112" y="154"/>
                  <a:pt x="112" y="154"/>
                  <a:pt x="112" y="154"/>
                </a:cubicBezTo>
                <a:cubicBezTo>
                  <a:pt x="113" y="149"/>
                  <a:pt x="113" y="145"/>
                  <a:pt x="112" y="141"/>
                </a:cubicBezTo>
                <a:cubicBezTo>
                  <a:pt x="109" y="140"/>
                  <a:pt x="106" y="139"/>
                  <a:pt x="102" y="139"/>
                </a:cubicBezTo>
                <a:cubicBezTo>
                  <a:pt x="101" y="141"/>
                  <a:pt x="100" y="144"/>
                  <a:pt x="99" y="147"/>
                </a:cubicBezTo>
                <a:cubicBezTo>
                  <a:pt x="98" y="146"/>
                  <a:pt x="96" y="146"/>
                  <a:pt x="95" y="145"/>
                </a:cubicBezTo>
                <a:cubicBezTo>
                  <a:pt x="97" y="130"/>
                  <a:pt x="96" y="114"/>
                  <a:pt x="93" y="99"/>
                </a:cubicBezTo>
                <a:close/>
                <a:moveTo>
                  <a:pt x="82" y="64"/>
                </a:moveTo>
                <a:cubicBezTo>
                  <a:pt x="75" y="64"/>
                  <a:pt x="68" y="67"/>
                  <a:pt x="63" y="72"/>
                </a:cubicBezTo>
                <a:cubicBezTo>
                  <a:pt x="59" y="76"/>
                  <a:pt x="56" y="83"/>
                  <a:pt x="56" y="90"/>
                </a:cubicBezTo>
                <a:cubicBezTo>
                  <a:pt x="56" y="97"/>
                  <a:pt x="59" y="104"/>
                  <a:pt x="63" y="108"/>
                </a:cubicBezTo>
                <a:cubicBezTo>
                  <a:pt x="64" y="109"/>
                  <a:pt x="65" y="110"/>
                  <a:pt x="66" y="111"/>
                </a:cubicBezTo>
                <a:cubicBezTo>
                  <a:pt x="67" y="107"/>
                  <a:pt x="67" y="103"/>
                  <a:pt x="68" y="99"/>
                </a:cubicBezTo>
                <a:cubicBezTo>
                  <a:pt x="67" y="96"/>
                  <a:pt x="66" y="93"/>
                  <a:pt x="66" y="90"/>
                </a:cubicBezTo>
                <a:cubicBezTo>
                  <a:pt x="66" y="86"/>
                  <a:pt x="68" y="82"/>
                  <a:pt x="70" y="79"/>
                </a:cubicBezTo>
                <a:cubicBezTo>
                  <a:pt x="73" y="76"/>
                  <a:pt x="77" y="74"/>
                  <a:pt x="82" y="74"/>
                </a:cubicBezTo>
                <a:cubicBezTo>
                  <a:pt x="86" y="74"/>
                  <a:pt x="90" y="76"/>
                  <a:pt x="93" y="79"/>
                </a:cubicBezTo>
                <a:cubicBezTo>
                  <a:pt x="95" y="81"/>
                  <a:pt x="97" y="83"/>
                  <a:pt x="97" y="86"/>
                </a:cubicBezTo>
                <a:cubicBezTo>
                  <a:pt x="102" y="89"/>
                  <a:pt x="105" y="94"/>
                  <a:pt x="106" y="99"/>
                </a:cubicBezTo>
                <a:cubicBezTo>
                  <a:pt x="107" y="96"/>
                  <a:pt x="108" y="93"/>
                  <a:pt x="108" y="90"/>
                </a:cubicBezTo>
                <a:cubicBezTo>
                  <a:pt x="108" y="83"/>
                  <a:pt x="105" y="76"/>
                  <a:pt x="100" y="72"/>
                </a:cubicBezTo>
                <a:cubicBezTo>
                  <a:pt x="95" y="67"/>
                  <a:pt x="89" y="64"/>
                  <a:pt x="82" y="64"/>
                </a:cubicBezTo>
                <a:close/>
                <a:moveTo>
                  <a:pt x="44" y="10"/>
                </a:moveTo>
                <a:cubicBezTo>
                  <a:pt x="44" y="18"/>
                  <a:pt x="44" y="18"/>
                  <a:pt x="44" y="18"/>
                </a:cubicBezTo>
                <a:cubicBezTo>
                  <a:pt x="93" y="18"/>
                  <a:pt x="93" y="18"/>
                  <a:pt x="93" y="18"/>
                </a:cubicBezTo>
                <a:cubicBezTo>
                  <a:pt x="93" y="10"/>
                  <a:pt x="93" y="10"/>
                  <a:pt x="93" y="10"/>
                </a:cubicBezTo>
                <a:cubicBezTo>
                  <a:pt x="44" y="10"/>
                  <a:pt x="44" y="10"/>
                  <a:pt x="44" y="10"/>
                </a:cubicBezTo>
                <a:close/>
                <a:moveTo>
                  <a:pt x="25" y="193"/>
                </a:moveTo>
                <a:cubicBezTo>
                  <a:pt x="25" y="197"/>
                  <a:pt x="25" y="197"/>
                  <a:pt x="25" y="197"/>
                </a:cubicBezTo>
                <a:cubicBezTo>
                  <a:pt x="49" y="197"/>
                  <a:pt x="49" y="197"/>
                  <a:pt x="49" y="197"/>
                </a:cubicBezTo>
                <a:cubicBezTo>
                  <a:pt x="49" y="193"/>
                  <a:pt x="49" y="193"/>
                  <a:pt x="49" y="193"/>
                </a:cubicBezTo>
                <a:lnTo>
                  <a:pt x="25" y="193"/>
                </a:lnTo>
                <a:close/>
              </a:path>
            </a:pathLst>
          </a:custGeom>
          <a:solidFill>
            <a:schemeClr val="lt1"/>
          </a:solidFill>
          <a:ln>
            <a:noFill/>
          </a:ln>
        </p:spPr>
      </p:sp>
      <p:sp>
        <p:nvSpPr>
          <p:cNvPr id="31" name="文本框 30"/>
          <p:cNvSpPr txBox="1"/>
          <p:nvPr/>
        </p:nvSpPr>
        <p:spPr>
          <a:xfrm>
            <a:off x="4482163" y="2138206"/>
            <a:ext cx="1005403"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岗位说明</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4482164" y="2485003"/>
            <a:ext cx="3211630"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nvSpPr>
        <p:spPr>
          <a:xfrm>
            <a:off x="4482163" y="4228023"/>
            <a:ext cx="1005403" cy="338554"/>
          </a:xfrm>
          <a:prstGeom prst="rect">
            <a:avLst/>
          </a:prstGeom>
          <a:noFill/>
        </p:spPr>
        <p:txBody>
          <a:bodyPr wrap="none" rtlCol="0">
            <a:noAutofit/>
          </a:bodyPr>
          <a:lstStyle/>
          <a:p>
            <a:r>
              <a:rPr lang="zh-CN" altLang="en-US" sz="1600" b="1"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岗位福利</a:t>
            </a:r>
            <a:endParaRPr lang="zh-CN" altLang="en-US" sz="16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a:off x="4482164" y="4574820"/>
            <a:ext cx="3211630"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7886300" y="2138206"/>
            <a:ext cx="1005403" cy="338554"/>
          </a:xfrm>
          <a:prstGeom prst="rect">
            <a:avLst/>
          </a:prstGeom>
          <a:noFill/>
        </p:spPr>
        <p:txBody>
          <a:bodyPr wrap="none" rtlCol="0">
            <a:noAutofit/>
          </a:bodyPr>
          <a:lstStyle/>
          <a:p>
            <a:r>
              <a:rPr lang="zh-CN" altLang="en-US" sz="1600" b="1"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岗位</a:t>
            </a:r>
            <a:r>
              <a:rPr lang="zh-CN" altLang="en-US" sz="16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要求</a:t>
            </a:r>
            <a:endParaRPr lang="zh-CN" altLang="en-US" sz="16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框 37"/>
          <p:cNvSpPr txBox="1"/>
          <p:nvPr/>
        </p:nvSpPr>
        <p:spPr>
          <a:xfrm>
            <a:off x="7886301" y="2485003"/>
            <a:ext cx="3211630"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nvSpPr>
        <p:spPr>
          <a:xfrm>
            <a:off x="7886300" y="4228023"/>
            <a:ext cx="1005403"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岗位待遇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a:off x="7886301" y="4574820"/>
            <a:ext cx="3211630" cy="1004882"/>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1419589"/>
            <a:ext cx="4037958" cy="2009411"/>
            <a:chOff x="4287895" y="1359431"/>
            <a:chExt cx="4037958" cy="2009411"/>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48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359431"/>
              <a:ext cx="1227381" cy="869620"/>
            </a:xfrm>
            <a:prstGeom prst="rect">
              <a:avLst/>
            </a:prstGeom>
            <a:noFill/>
          </p:spPr>
          <p:txBody>
            <a:bodyPr wrap="none" rtlCol="0">
              <a:noAutofit/>
            </a:bodyPr>
            <a:lstStyle/>
            <a:p>
              <a:pPr algn="ctr"/>
              <a:r>
                <a:rPr lang="en-US" altLang="zh-CN" sz="60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60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矩形 5"/>
          <p:cNvSpPr/>
          <p:nvPr/>
        </p:nvSpPr>
        <p:spPr>
          <a:xfrm>
            <a:off x="3198855" y="3572895"/>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1709383" y="2663399"/>
            <a:ext cx="8773234" cy="1730427"/>
            <a:chOff x="1649282" y="1857382"/>
            <a:chExt cx="8773234" cy="1730427"/>
          </a:xfrm>
        </p:grpSpPr>
        <p:grpSp>
          <p:nvGrpSpPr>
            <p:cNvPr id="15" name="Group 1"/>
            <p:cNvGrpSpPr/>
            <p:nvPr/>
          </p:nvGrpSpPr>
          <p:grpSpPr>
            <a:xfrm>
              <a:off x="3687860" y="1857382"/>
              <a:ext cx="1789432" cy="1730427"/>
              <a:chOff x="3913901" y="5865040"/>
              <a:chExt cx="3322518" cy="1730427"/>
            </a:xfrm>
          </p:grpSpPr>
          <p:cxnSp>
            <p:nvCxnSpPr>
              <p:cNvPr id="72" name="直接连接符 71"/>
              <p:cNvCxnSpPr/>
              <p:nvPr/>
            </p:nvCxnSpPr>
            <p:spPr>
              <a:xfrm flipV="1">
                <a:off x="5664989" y="6731856"/>
                <a:ext cx="1571430" cy="1"/>
              </a:xfrm>
              <a:prstGeom prst="line">
                <a:avLst/>
              </a:prstGeom>
              <a:noFill/>
              <a:ln w="38100">
                <a:solidFill>
                  <a:schemeClr val="accent2"/>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73" name="弧形 72"/>
              <p:cNvSpPr/>
              <p:nvPr/>
            </p:nvSpPr>
            <p:spPr>
              <a:xfrm rot="16200000">
                <a:off x="3913901" y="5865040"/>
                <a:ext cx="1730427" cy="1730428"/>
              </a:xfrm>
              <a:prstGeom prst="arc">
                <a:avLst>
                  <a:gd name="adj1" fmla="val 2657162"/>
                  <a:gd name="adj2" fmla="val 81760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6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 name="Group 53"/>
            <p:cNvGrpSpPr/>
            <p:nvPr/>
          </p:nvGrpSpPr>
          <p:grpSpPr>
            <a:xfrm>
              <a:off x="1649282" y="2222811"/>
              <a:ext cx="999118" cy="999569"/>
              <a:chOff x="7683929" y="9649657"/>
              <a:chExt cx="1999231" cy="1999752"/>
            </a:xfrm>
          </p:grpSpPr>
          <p:grpSp>
            <p:nvGrpSpPr>
              <p:cNvPr id="68" name="Group 78"/>
              <p:cNvGrpSpPr/>
              <p:nvPr/>
            </p:nvGrpSpPr>
            <p:grpSpPr>
              <a:xfrm rot="21316916">
                <a:off x="7683929" y="9649657"/>
                <a:ext cx="1999231" cy="1999752"/>
                <a:chOff x="5013110" y="5059616"/>
                <a:chExt cx="3378533" cy="3379413"/>
              </a:xfrm>
            </p:grpSpPr>
            <p:sp>
              <p:nvSpPr>
                <p:cNvPr id="70" name="Oval 81"/>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Oval 82"/>
                <p:cNvSpPr/>
                <p:nvPr/>
              </p:nvSpPr>
              <p:spPr>
                <a:xfrm>
                  <a:off x="5286107" y="5332685"/>
                  <a:ext cx="2832537" cy="2833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9" name="Freeform 3"/>
              <p:cNvSpPr>
                <a:spLocks noChangeArrowheads="1"/>
              </p:cNvSpPr>
              <p:nvPr/>
            </p:nvSpPr>
            <p:spPr bwMode="auto">
              <a:xfrm>
                <a:off x="8300770" y="10295371"/>
                <a:ext cx="804670" cy="648009"/>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7" name="Group 54"/>
            <p:cNvGrpSpPr/>
            <p:nvPr/>
          </p:nvGrpSpPr>
          <p:grpSpPr>
            <a:xfrm>
              <a:off x="7512427" y="2222811"/>
              <a:ext cx="999118" cy="999569"/>
              <a:chOff x="14361737" y="2978422"/>
              <a:chExt cx="1999231" cy="1999752"/>
            </a:xfrm>
          </p:grpSpPr>
          <p:grpSp>
            <p:nvGrpSpPr>
              <p:cNvPr id="64" name="Group 74"/>
              <p:cNvGrpSpPr/>
              <p:nvPr/>
            </p:nvGrpSpPr>
            <p:grpSpPr>
              <a:xfrm rot="21316916">
                <a:off x="14361737" y="2978422"/>
                <a:ext cx="1999231" cy="1999752"/>
                <a:chOff x="5013110" y="5059616"/>
                <a:chExt cx="3378533" cy="3379413"/>
              </a:xfrm>
            </p:grpSpPr>
            <p:sp>
              <p:nvSpPr>
                <p:cNvPr id="66" name="Oval 76"/>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7" name="Oval 77"/>
                <p:cNvSpPr/>
                <p:nvPr/>
              </p:nvSpPr>
              <p:spPr>
                <a:xfrm>
                  <a:off x="5286107" y="5332685"/>
                  <a:ext cx="2832537" cy="28332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5" name="Freeform 22"/>
              <p:cNvSpPr>
                <a:spLocks noChangeArrowheads="1"/>
              </p:cNvSpPr>
              <p:nvPr/>
            </p:nvSpPr>
            <p:spPr bwMode="auto">
              <a:xfrm>
                <a:off x="15014064" y="3584307"/>
                <a:ext cx="747702" cy="747708"/>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8" name="Group 55"/>
            <p:cNvGrpSpPr/>
            <p:nvPr/>
          </p:nvGrpSpPr>
          <p:grpSpPr>
            <a:xfrm>
              <a:off x="5557546" y="2222811"/>
              <a:ext cx="999118" cy="999569"/>
              <a:chOff x="12208441" y="5274469"/>
              <a:chExt cx="1999231" cy="1999752"/>
            </a:xfrm>
          </p:grpSpPr>
          <p:grpSp>
            <p:nvGrpSpPr>
              <p:cNvPr id="60" name="Group 61"/>
              <p:cNvGrpSpPr/>
              <p:nvPr/>
            </p:nvGrpSpPr>
            <p:grpSpPr>
              <a:xfrm rot="21316916">
                <a:off x="12208441" y="5274469"/>
                <a:ext cx="1999231" cy="1999752"/>
                <a:chOff x="5013110" y="5059616"/>
                <a:chExt cx="3378533" cy="3379413"/>
              </a:xfrm>
            </p:grpSpPr>
            <p:sp>
              <p:nvSpPr>
                <p:cNvPr id="62" name="Oval 63"/>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Oval 73"/>
                <p:cNvSpPr/>
                <p:nvPr/>
              </p:nvSpPr>
              <p:spPr>
                <a:xfrm>
                  <a:off x="5286107" y="5332685"/>
                  <a:ext cx="2832537" cy="2833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1" name="Freeform 101"/>
              <p:cNvSpPr>
                <a:spLocks noChangeArrowheads="1"/>
              </p:cNvSpPr>
              <p:nvPr/>
            </p:nvSpPr>
            <p:spPr bwMode="auto">
              <a:xfrm>
                <a:off x="12763287" y="5951875"/>
                <a:ext cx="804670" cy="619524"/>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9" name="Group 56"/>
            <p:cNvGrpSpPr/>
            <p:nvPr/>
          </p:nvGrpSpPr>
          <p:grpSpPr>
            <a:xfrm>
              <a:off x="3597750" y="2222811"/>
              <a:ext cx="999118" cy="999569"/>
              <a:chOff x="9907711" y="7463571"/>
              <a:chExt cx="1999231" cy="1999752"/>
            </a:xfrm>
          </p:grpSpPr>
          <p:grpSp>
            <p:nvGrpSpPr>
              <p:cNvPr id="56" name="Group 57"/>
              <p:cNvGrpSpPr/>
              <p:nvPr/>
            </p:nvGrpSpPr>
            <p:grpSpPr>
              <a:xfrm rot="21316916">
                <a:off x="9907711" y="7463571"/>
                <a:ext cx="1999231" cy="1999752"/>
                <a:chOff x="5013110" y="5059616"/>
                <a:chExt cx="3378533" cy="3379413"/>
              </a:xfrm>
            </p:grpSpPr>
            <p:sp>
              <p:nvSpPr>
                <p:cNvPr id="58" name="Oval 59"/>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Oval 60"/>
                <p:cNvSpPr/>
                <p:nvPr/>
              </p:nvSpPr>
              <p:spPr>
                <a:xfrm>
                  <a:off x="5286108" y="5332684"/>
                  <a:ext cx="2832536" cy="28332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7" name="Freeform 104"/>
              <p:cNvSpPr>
                <a:spLocks noChangeArrowheads="1"/>
              </p:cNvSpPr>
              <p:nvPr/>
            </p:nvSpPr>
            <p:spPr bwMode="auto">
              <a:xfrm>
                <a:off x="10528124" y="8136492"/>
                <a:ext cx="804676" cy="541196"/>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0" name="Group 83"/>
            <p:cNvGrpSpPr/>
            <p:nvPr/>
          </p:nvGrpSpPr>
          <p:grpSpPr>
            <a:xfrm>
              <a:off x="5645683" y="1857382"/>
              <a:ext cx="1789432" cy="1730427"/>
              <a:chOff x="3913901" y="5865040"/>
              <a:chExt cx="3322518" cy="1730427"/>
            </a:xfrm>
          </p:grpSpPr>
          <p:cxnSp>
            <p:nvCxnSpPr>
              <p:cNvPr id="54" name="直接连接符 53"/>
              <p:cNvCxnSpPr/>
              <p:nvPr/>
            </p:nvCxnSpPr>
            <p:spPr>
              <a:xfrm flipV="1">
                <a:off x="5664989" y="6731856"/>
                <a:ext cx="1571430" cy="1"/>
              </a:xfrm>
              <a:prstGeom prst="line">
                <a:avLst/>
              </a:prstGeom>
              <a:noFill/>
              <a:ln w="38100">
                <a:solidFill>
                  <a:schemeClr val="accent3"/>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55" name="弧形 54"/>
              <p:cNvSpPr/>
              <p:nvPr/>
            </p:nvSpPr>
            <p:spPr>
              <a:xfrm rot="16200000">
                <a:off x="3913901" y="5865040"/>
                <a:ext cx="1730427" cy="1730428"/>
              </a:xfrm>
              <a:prstGeom prst="arc">
                <a:avLst>
                  <a:gd name="adj1" fmla="val 2657162"/>
                  <a:gd name="adj2" fmla="val 8176062"/>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6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1" name="Group 101"/>
            <p:cNvGrpSpPr/>
            <p:nvPr/>
          </p:nvGrpSpPr>
          <p:grpSpPr>
            <a:xfrm>
              <a:off x="7600563" y="1857382"/>
              <a:ext cx="1789432" cy="1730427"/>
              <a:chOff x="3913901" y="5865040"/>
              <a:chExt cx="3322518" cy="1730427"/>
            </a:xfrm>
          </p:grpSpPr>
          <p:cxnSp>
            <p:nvCxnSpPr>
              <p:cNvPr id="52" name="直接连接符 51"/>
              <p:cNvCxnSpPr/>
              <p:nvPr/>
            </p:nvCxnSpPr>
            <p:spPr>
              <a:xfrm flipV="1">
                <a:off x="5664989" y="6731856"/>
                <a:ext cx="1571430" cy="1"/>
              </a:xfrm>
              <a:prstGeom prst="line">
                <a:avLst/>
              </a:prstGeom>
              <a:noFill/>
              <a:ln w="38100">
                <a:solidFill>
                  <a:schemeClr val="accent4"/>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53" name="弧形 52"/>
              <p:cNvSpPr/>
              <p:nvPr/>
            </p:nvSpPr>
            <p:spPr>
              <a:xfrm rot="16200000">
                <a:off x="3913901" y="5865040"/>
                <a:ext cx="1730427" cy="1730428"/>
              </a:xfrm>
              <a:prstGeom prst="arc">
                <a:avLst>
                  <a:gd name="adj1" fmla="val 2657162"/>
                  <a:gd name="adj2" fmla="val 8176062"/>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6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2" name="Group 104"/>
            <p:cNvGrpSpPr/>
            <p:nvPr/>
          </p:nvGrpSpPr>
          <p:grpSpPr>
            <a:xfrm>
              <a:off x="1730376" y="1857382"/>
              <a:ext cx="1789432" cy="1730427"/>
              <a:chOff x="3913901" y="5865040"/>
              <a:chExt cx="3322518" cy="1730427"/>
            </a:xfrm>
          </p:grpSpPr>
          <p:cxnSp>
            <p:nvCxnSpPr>
              <p:cNvPr id="50" name="直接连接符 49"/>
              <p:cNvCxnSpPr/>
              <p:nvPr/>
            </p:nvCxnSpPr>
            <p:spPr>
              <a:xfrm flipV="1">
                <a:off x="5664989" y="6731856"/>
                <a:ext cx="1571430" cy="1"/>
              </a:xfrm>
              <a:prstGeom prst="line">
                <a:avLst/>
              </a:prstGeom>
              <a:noFill/>
              <a:ln w="38100">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51" name="弧形 50"/>
              <p:cNvSpPr/>
              <p:nvPr/>
            </p:nvSpPr>
            <p:spPr>
              <a:xfrm rot="16200000">
                <a:off x="3913901" y="5865040"/>
                <a:ext cx="1730427" cy="1730428"/>
              </a:xfrm>
              <a:prstGeom prst="arc">
                <a:avLst>
                  <a:gd name="adj1" fmla="val 2657162"/>
                  <a:gd name="adj2" fmla="val 81760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665"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3" name="Group 107"/>
            <p:cNvGrpSpPr/>
            <p:nvPr/>
          </p:nvGrpSpPr>
          <p:grpSpPr>
            <a:xfrm>
              <a:off x="9423398" y="2222811"/>
              <a:ext cx="999118" cy="999569"/>
              <a:chOff x="9907711" y="7463571"/>
              <a:chExt cx="1999231" cy="1999752"/>
            </a:xfrm>
          </p:grpSpPr>
          <p:grpSp>
            <p:nvGrpSpPr>
              <p:cNvPr id="46" name="Group 108"/>
              <p:cNvGrpSpPr/>
              <p:nvPr/>
            </p:nvGrpSpPr>
            <p:grpSpPr>
              <a:xfrm rot="21316916">
                <a:off x="9907711" y="7463571"/>
                <a:ext cx="1999231" cy="1999752"/>
                <a:chOff x="5013110" y="5059616"/>
                <a:chExt cx="3378533" cy="3379413"/>
              </a:xfrm>
            </p:grpSpPr>
            <p:sp>
              <p:nvSpPr>
                <p:cNvPr id="48" name="Oval 110"/>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Oval 111"/>
                <p:cNvSpPr/>
                <p:nvPr/>
              </p:nvSpPr>
              <p:spPr>
                <a:xfrm>
                  <a:off x="5286108" y="5332684"/>
                  <a:ext cx="2832536" cy="2833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4175" tIns="77088" rIns="154175" bIns="77088"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bg-BG"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7" name="Freeform 104"/>
              <p:cNvSpPr>
                <a:spLocks noChangeArrowheads="1"/>
              </p:cNvSpPr>
              <p:nvPr/>
            </p:nvSpPr>
            <p:spPr bwMode="auto">
              <a:xfrm>
                <a:off x="10528124" y="8136492"/>
                <a:ext cx="804676" cy="541196"/>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sp>
        <p:nvSpPr>
          <p:cNvPr id="74" name="文本框 73"/>
          <p:cNvSpPr txBox="1"/>
          <p:nvPr/>
        </p:nvSpPr>
        <p:spPr>
          <a:xfrm>
            <a:off x="1706240" y="4216275"/>
            <a:ext cx="1005403" cy="338554"/>
          </a:xfrm>
          <a:prstGeom prst="rect">
            <a:avLst/>
          </a:prstGeom>
          <a:noFill/>
        </p:spPr>
        <p:txBody>
          <a:bodyPr wrap="none" rtlCol="0">
            <a:noAutofit/>
          </a:bodyPr>
          <a:lstStyle/>
          <a:p>
            <a:pPr algn="ctr"/>
            <a:r>
              <a:rPr lang="zh-CN" altLang="en-US" sz="1600" b="1"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投递简历</a:t>
            </a:r>
            <a:endParaRPr lang="zh-CN" altLang="en-US" sz="16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文本框 74"/>
          <p:cNvSpPr txBox="1"/>
          <p:nvPr/>
        </p:nvSpPr>
        <p:spPr>
          <a:xfrm>
            <a:off x="928638" y="4608578"/>
            <a:ext cx="256060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文本框 75"/>
          <p:cNvSpPr txBox="1"/>
          <p:nvPr/>
        </p:nvSpPr>
        <p:spPr>
          <a:xfrm>
            <a:off x="5593299" y="4216275"/>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线上测评</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文本框 76"/>
          <p:cNvSpPr txBox="1"/>
          <p:nvPr/>
        </p:nvSpPr>
        <p:spPr>
          <a:xfrm>
            <a:off x="4815697" y="4608578"/>
            <a:ext cx="256060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8" name="文本框 77"/>
          <p:cNvSpPr txBox="1"/>
          <p:nvPr/>
        </p:nvSpPr>
        <p:spPr>
          <a:xfrm>
            <a:off x="9497787" y="4216275"/>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等待结果</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文本框 78"/>
          <p:cNvSpPr txBox="1"/>
          <p:nvPr/>
        </p:nvSpPr>
        <p:spPr>
          <a:xfrm>
            <a:off x="8720185" y="4608578"/>
            <a:ext cx="256060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79"/>
          <p:cNvSpPr txBox="1"/>
          <p:nvPr/>
        </p:nvSpPr>
        <p:spPr>
          <a:xfrm>
            <a:off x="3648611" y="1514940"/>
            <a:ext cx="100540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填写信息</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1" name="文本框 80"/>
          <p:cNvSpPr txBox="1"/>
          <p:nvPr/>
        </p:nvSpPr>
        <p:spPr>
          <a:xfrm>
            <a:off x="2871009" y="1907243"/>
            <a:ext cx="256060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 name="文本框 81"/>
          <p:cNvSpPr txBox="1"/>
          <p:nvPr/>
        </p:nvSpPr>
        <p:spPr>
          <a:xfrm>
            <a:off x="7636296" y="1514940"/>
            <a:ext cx="1005403" cy="338554"/>
          </a:xfrm>
          <a:prstGeom prst="rect">
            <a:avLst/>
          </a:prstGeom>
          <a:noFill/>
        </p:spPr>
        <p:txBody>
          <a:bodyPr wrap="none" rtlCol="0">
            <a:noAutofit/>
          </a:bodyPr>
          <a:lstStyle/>
          <a:p>
            <a:pPr algn="ctr"/>
            <a:r>
              <a:rPr lang="zh-CN" altLang="en-US" sz="1600" b="1" dirty="0" smtClean="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技术面试</a:t>
            </a:r>
            <a:endParaRPr lang="zh-CN" altLang="en-US" sz="16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文本框 82"/>
          <p:cNvSpPr txBox="1"/>
          <p:nvPr/>
        </p:nvSpPr>
        <p:spPr>
          <a:xfrm>
            <a:off x="6858694" y="1907243"/>
            <a:ext cx="2560606" cy="100488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6" name="Picture 2" descr="免费 黎明时分的小镇鸟瞰图 素材图片"/>
          <p:cNvPicPr>
            <a:picLocks noChangeAspect="1" noChangeArrowheads="1"/>
          </p:cNvPicPr>
          <p:nvPr/>
        </p:nvPicPr>
        <p:blipFill rotWithShape="1">
          <a:blip r:embed="rId1">
            <a:extLst>
              <a:ext uri="{28A0092B-C50C-407E-A947-70E740481C1C}">
                <a14:useLocalDpi xmlns:a14="http://schemas.microsoft.com/office/drawing/2010/main" val="0"/>
              </a:ext>
            </a:extLst>
          </a:blip>
          <a:srcRect l="45198"/>
          <a:stretch>
            <a:fillRect/>
          </a:stretch>
        </p:blipFill>
        <p:spPr bwMode="auto">
          <a:xfrm>
            <a:off x="710405" y="1809549"/>
            <a:ext cx="3355647" cy="41003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176020" y="1809550"/>
            <a:ext cx="7305575" cy="1915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84" name="文本框 83"/>
          <p:cNvSpPr txBox="1"/>
          <p:nvPr/>
        </p:nvSpPr>
        <p:spPr>
          <a:xfrm>
            <a:off x="4341957" y="2068672"/>
            <a:ext cx="1005403" cy="338554"/>
          </a:xfrm>
          <a:prstGeom prst="rect">
            <a:avLst/>
          </a:prstGeom>
          <a:noFill/>
        </p:spPr>
        <p:txBody>
          <a:bodyPr wrap="none" rtlCol="0">
            <a:noAutofit/>
          </a:bodyPr>
          <a:lstStyle/>
          <a:p>
            <a:r>
              <a:rPr lang="zh-CN" altLang="en-US" sz="1600" b="1"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投递简历</a:t>
            </a:r>
            <a:endParaRPr lang="zh-CN" altLang="en-US" sz="16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5" name="文本框 84"/>
          <p:cNvSpPr txBox="1"/>
          <p:nvPr/>
        </p:nvSpPr>
        <p:spPr>
          <a:xfrm>
            <a:off x="4341956" y="2460975"/>
            <a:ext cx="6973703" cy="1004882"/>
          </a:xfrm>
          <a:prstGeom prst="rect">
            <a:avLst/>
          </a:prstGeom>
          <a:noFill/>
        </p:spPr>
        <p:txBody>
          <a:bodyPr wrap="square" rtlCol="0">
            <a:noAutofit/>
          </a:bodyPr>
          <a:lstStyle/>
          <a:p>
            <a:pPr>
              <a:lnSpc>
                <a:spcPct val="150000"/>
              </a:lnSpc>
            </a:pPr>
            <a:r>
              <a:rPr lang="zh-CN" altLang="en-US" sz="11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输入文本内容处输入文本内容处文本内容处输入文本内容处输入文本内容处</a:t>
            </a:r>
            <a:endParaRPr lang="zh-CN" altLang="en-US" sz="11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1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0" name="文本框 89"/>
          <p:cNvSpPr txBox="1"/>
          <p:nvPr/>
        </p:nvSpPr>
        <p:spPr>
          <a:xfrm>
            <a:off x="4870693" y="4201808"/>
            <a:ext cx="902811"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关注官网</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4176020" y="4509585"/>
            <a:ext cx="2292157" cy="928763"/>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3" name="文本框 92"/>
          <p:cNvSpPr txBox="1"/>
          <p:nvPr/>
        </p:nvSpPr>
        <p:spPr>
          <a:xfrm>
            <a:off x="7287634" y="4201808"/>
            <a:ext cx="1082348"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扫描二维码</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4" name="文本框 93"/>
          <p:cNvSpPr txBox="1"/>
          <p:nvPr/>
        </p:nvSpPr>
        <p:spPr>
          <a:xfrm>
            <a:off x="6682729" y="4509585"/>
            <a:ext cx="2292157" cy="928763"/>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6" name="文本框 95"/>
          <p:cNvSpPr txBox="1"/>
          <p:nvPr/>
        </p:nvSpPr>
        <p:spPr>
          <a:xfrm>
            <a:off x="9884111" y="4201808"/>
            <a:ext cx="902811"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填写信息</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7" name="文本框 96"/>
          <p:cNvSpPr txBox="1"/>
          <p:nvPr/>
        </p:nvSpPr>
        <p:spPr>
          <a:xfrm>
            <a:off x="9189438" y="4509585"/>
            <a:ext cx="2292157" cy="928763"/>
          </a:xfrm>
          <a:prstGeom prst="rect">
            <a:avLst/>
          </a:prstGeom>
          <a:noFill/>
        </p:spPr>
        <p:txBody>
          <a:bodyPr wrap="square" rtlCol="0">
            <a:noAutofit/>
          </a:bodyPr>
          <a:lstStyle/>
          <a:p>
            <a:pPr algn="ctr">
              <a:lnSpc>
                <a:spcPct val="150000"/>
              </a:lnSpc>
            </a:pP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招聘会应聘流程</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Freeform 8"/>
          <p:cNvSpPr/>
          <p:nvPr/>
        </p:nvSpPr>
        <p:spPr bwMode="auto">
          <a:xfrm>
            <a:off x="2009655" y="3228087"/>
            <a:ext cx="2232504" cy="2042580"/>
          </a:xfrm>
          <a:custGeom>
            <a:avLst/>
            <a:gdLst>
              <a:gd name="T0" fmla="*/ 247 w 1613"/>
              <a:gd name="T1" fmla="*/ 711 h 1478"/>
              <a:gd name="T2" fmla="*/ 95 w 1613"/>
              <a:gd name="T3" fmla="*/ 598 h 1478"/>
              <a:gd name="T4" fmla="*/ 68 w 1613"/>
              <a:gd name="T5" fmla="*/ 553 h 1478"/>
              <a:gd name="T6" fmla="*/ 68 w 1613"/>
              <a:gd name="T7" fmla="*/ 552 h 1478"/>
              <a:gd name="T8" fmla="*/ 68 w 1613"/>
              <a:gd name="T9" fmla="*/ 553 h 1478"/>
              <a:gd name="T10" fmla="*/ 68 w 1613"/>
              <a:gd name="T11" fmla="*/ 553 h 1478"/>
              <a:gd name="T12" fmla="*/ 68 w 1613"/>
              <a:gd name="T13" fmla="*/ 552 h 1478"/>
              <a:gd name="T14" fmla="*/ 68 w 1613"/>
              <a:gd name="T15" fmla="*/ 553 h 1478"/>
              <a:gd name="T16" fmla="*/ 34 w 1613"/>
              <a:gd name="T17" fmla="*/ 398 h 1478"/>
              <a:gd name="T18" fmla="*/ 1133 w 1613"/>
              <a:gd name="T19" fmla="*/ 1478 h 1478"/>
              <a:gd name="T20" fmla="*/ 1133 w 1613"/>
              <a:gd name="T21" fmla="*/ 1478 h 1478"/>
              <a:gd name="T22" fmla="*/ 1613 w 1613"/>
              <a:gd name="T23" fmla="*/ 0 h 1478"/>
              <a:gd name="T24" fmla="*/ 247 w 1613"/>
              <a:gd name="T25" fmla="*/ 71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3" h="1478">
                <a:moveTo>
                  <a:pt x="247" y="711"/>
                </a:moveTo>
                <a:cubicBezTo>
                  <a:pt x="188" y="690"/>
                  <a:pt x="135" y="652"/>
                  <a:pt x="95" y="598"/>
                </a:cubicBezTo>
                <a:cubicBezTo>
                  <a:pt x="85" y="583"/>
                  <a:pt x="76" y="568"/>
                  <a:pt x="68" y="553"/>
                </a:cubicBezTo>
                <a:cubicBezTo>
                  <a:pt x="68" y="552"/>
                  <a:pt x="68" y="552"/>
                  <a:pt x="68" y="552"/>
                </a:cubicBezTo>
                <a:cubicBezTo>
                  <a:pt x="68" y="552"/>
                  <a:pt x="68" y="552"/>
                  <a:pt x="68" y="553"/>
                </a:cubicBezTo>
                <a:cubicBezTo>
                  <a:pt x="68" y="553"/>
                  <a:pt x="68" y="553"/>
                  <a:pt x="68" y="553"/>
                </a:cubicBezTo>
                <a:cubicBezTo>
                  <a:pt x="68" y="552"/>
                  <a:pt x="68" y="552"/>
                  <a:pt x="68" y="552"/>
                </a:cubicBezTo>
                <a:cubicBezTo>
                  <a:pt x="68" y="552"/>
                  <a:pt x="68" y="552"/>
                  <a:pt x="68" y="553"/>
                </a:cubicBezTo>
                <a:cubicBezTo>
                  <a:pt x="43" y="504"/>
                  <a:pt x="32" y="450"/>
                  <a:pt x="34" y="398"/>
                </a:cubicBezTo>
                <a:cubicBezTo>
                  <a:pt x="0" y="636"/>
                  <a:pt x="135" y="1041"/>
                  <a:pt x="1133" y="1478"/>
                </a:cubicBezTo>
                <a:cubicBezTo>
                  <a:pt x="1133" y="1478"/>
                  <a:pt x="1133" y="1478"/>
                  <a:pt x="1133" y="1478"/>
                </a:cubicBezTo>
                <a:cubicBezTo>
                  <a:pt x="1613" y="0"/>
                  <a:pt x="1613" y="0"/>
                  <a:pt x="1613" y="0"/>
                </a:cubicBezTo>
                <a:cubicBezTo>
                  <a:pt x="890" y="813"/>
                  <a:pt x="463" y="817"/>
                  <a:pt x="247" y="71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14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Freeform 9"/>
          <p:cNvSpPr/>
          <p:nvPr/>
        </p:nvSpPr>
        <p:spPr bwMode="auto">
          <a:xfrm>
            <a:off x="2350085" y="1966705"/>
            <a:ext cx="1892074" cy="2390177"/>
          </a:xfrm>
          <a:custGeom>
            <a:avLst/>
            <a:gdLst>
              <a:gd name="T0" fmla="*/ 364 w 1367"/>
              <a:gd name="T1" fmla="*/ 1519 h 1730"/>
              <a:gd name="T2" fmla="*/ 209 w 1367"/>
              <a:gd name="T3" fmla="*/ 1628 h 1730"/>
              <a:gd name="T4" fmla="*/ 158 w 1367"/>
              <a:gd name="T5" fmla="*/ 1640 h 1730"/>
              <a:gd name="T6" fmla="*/ 157 w 1367"/>
              <a:gd name="T7" fmla="*/ 1640 h 1730"/>
              <a:gd name="T8" fmla="*/ 158 w 1367"/>
              <a:gd name="T9" fmla="*/ 1640 h 1730"/>
              <a:gd name="T10" fmla="*/ 158 w 1367"/>
              <a:gd name="T11" fmla="*/ 1640 h 1730"/>
              <a:gd name="T12" fmla="*/ 157 w 1367"/>
              <a:gd name="T13" fmla="*/ 1640 h 1730"/>
              <a:gd name="T14" fmla="*/ 158 w 1367"/>
              <a:gd name="T15" fmla="*/ 1640 h 1730"/>
              <a:gd name="T16" fmla="*/ 0 w 1367"/>
              <a:gd name="T17" fmla="*/ 1624 h 1730"/>
              <a:gd name="T18" fmla="*/ 1367 w 1367"/>
              <a:gd name="T19" fmla="*/ 913 h 1730"/>
              <a:gd name="T20" fmla="*/ 1367 w 1367"/>
              <a:gd name="T21" fmla="*/ 913 h 1730"/>
              <a:gd name="T22" fmla="*/ 110 w 1367"/>
              <a:gd name="T23" fmla="*/ 0 h 1730"/>
              <a:gd name="T24" fmla="*/ 364 w 1367"/>
              <a:gd name="T25" fmla="*/ 1519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67" h="1730">
                <a:moveTo>
                  <a:pt x="364" y="1519"/>
                </a:moveTo>
                <a:cubicBezTo>
                  <a:pt x="326" y="1568"/>
                  <a:pt x="273" y="1607"/>
                  <a:pt x="209" y="1628"/>
                </a:cubicBezTo>
                <a:cubicBezTo>
                  <a:pt x="192" y="1633"/>
                  <a:pt x="175" y="1637"/>
                  <a:pt x="158" y="1640"/>
                </a:cubicBezTo>
                <a:cubicBezTo>
                  <a:pt x="157" y="1640"/>
                  <a:pt x="157" y="1640"/>
                  <a:pt x="157" y="1640"/>
                </a:cubicBezTo>
                <a:cubicBezTo>
                  <a:pt x="157" y="1640"/>
                  <a:pt x="157" y="1640"/>
                  <a:pt x="158" y="1640"/>
                </a:cubicBezTo>
                <a:cubicBezTo>
                  <a:pt x="158" y="1640"/>
                  <a:pt x="158" y="1640"/>
                  <a:pt x="158" y="1640"/>
                </a:cubicBezTo>
                <a:cubicBezTo>
                  <a:pt x="157" y="1640"/>
                  <a:pt x="157" y="1640"/>
                  <a:pt x="157" y="1640"/>
                </a:cubicBezTo>
                <a:cubicBezTo>
                  <a:pt x="157" y="1640"/>
                  <a:pt x="157" y="1640"/>
                  <a:pt x="158" y="1640"/>
                </a:cubicBezTo>
                <a:cubicBezTo>
                  <a:pt x="104" y="1648"/>
                  <a:pt x="50" y="1642"/>
                  <a:pt x="0" y="1624"/>
                </a:cubicBezTo>
                <a:cubicBezTo>
                  <a:pt x="216" y="1730"/>
                  <a:pt x="643" y="1727"/>
                  <a:pt x="1367" y="913"/>
                </a:cubicBezTo>
                <a:cubicBezTo>
                  <a:pt x="1367" y="913"/>
                  <a:pt x="1367" y="913"/>
                  <a:pt x="1367" y="913"/>
                </a:cubicBezTo>
                <a:cubicBezTo>
                  <a:pt x="110" y="0"/>
                  <a:pt x="110" y="0"/>
                  <a:pt x="110" y="0"/>
                </a:cubicBezTo>
                <a:cubicBezTo>
                  <a:pt x="659" y="939"/>
                  <a:pt x="531" y="1346"/>
                  <a:pt x="364" y="1519"/>
                </a:cubicBezTo>
                <a:close/>
              </a:path>
            </a:pathLst>
          </a:custGeom>
          <a:solidFill>
            <a:schemeClr val="accent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sz="1400" kern="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Freeform 5"/>
          <p:cNvSpPr/>
          <p:nvPr/>
        </p:nvSpPr>
        <p:spPr bwMode="auto">
          <a:xfrm>
            <a:off x="761413" y="1966705"/>
            <a:ext cx="2502459" cy="2098721"/>
          </a:xfrm>
          <a:custGeom>
            <a:avLst/>
            <a:gdLst>
              <a:gd name="T0" fmla="*/ 1523 w 1807"/>
              <a:gd name="T1" fmla="*/ 1141 h 1519"/>
              <a:gd name="T2" fmla="*/ 1579 w 1807"/>
              <a:gd name="T3" fmla="*/ 1322 h 1519"/>
              <a:gd name="T4" fmla="*/ 1574 w 1807"/>
              <a:gd name="T5" fmla="*/ 1374 h 1519"/>
              <a:gd name="T6" fmla="*/ 1574 w 1807"/>
              <a:gd name="T7" fmla="*/ 1375 h 1519"/>
              <a:gd name="T8" fmla="*/ 1574 w 1807"/>
              <a:gd name="T9" fmla="*/ 1374 h 1519"/>
              <a:gd name="T10" fmla="*/ 1574 w 1807"/>
              <a:gd name="T11" fmla="*/ 1374 h 1519"/>
              <a:gd name="T12" fmla="*/ 1574 w 1807"/>
              <a:gd name="T13" fmla="*/ 1375 h 1519"/>
              <a:gd name="T14" fmla="*/ 1574 w 1807"/>
              <a:gd name="T15" fmla="*/ 1374 h 1519"/>
              <a:gd name="T16" fmla="*/ 1510 w 1807"/>
              <a:gd name="T17" fmla="*/ 1519 h 1519"/>
              <a:gd name="T18" fmla="*/ 1257 w 1807"/>
              <a:gd name="T19" fmla="*/ 0 h 1519"/>
              <a:gd name="T20" fmla="*/ 1257 w 1807"/>
              <a:gd name="T21" fmla="*/ 0 h 1519"/>
              <a:gd name="T22" fmla="*/ 0 w 1807"/>
              <a:gd name="T23" fmla="*/ 913 h 1519"/>
              <a:gd name="T24" fmla="*/ 1523 w 1807"/>
              <a:gd name="T25" fmla="*/ 1141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7" h="1519">
                <a:moveTo>
                  <a:pt x="1523" y="1141"/>
                </a:moveTo>
                <a:cubicBezTo>
                  <a:pt x="1558" y="1192"/>
                  <a:pt x="1579" y="1254"/>
                  <a:pt x="1579" y="1322"/>
                </a:cubicBezTo>
                <a:cubicBezTo>
                  <a:pt x="1579" y="1339"/>
                  <a:pt x="1577" y="1357"/>
                  <a:pt x="1574" y="1374"/>
                </a:cubicBezTo>
                <a:cubicBezTo>
                  <a:pt x="1574" y="1374"/>
                  <a:pt x="1574" y="1375"/>
                  <a:pt x="1574" y="1375"/>
                </a:cubicBezTo>
                <a:cubicBezTo>
                  <a:pt x="1574" y="1375"/>
                  <a:pt x="1574" y="1374"/>
                  <a:pt x="1574" y="1374"/>
                </a:cubicBezTo>
                <a:cubicBezTo>
                  <a:pt x="1574" y="1374"/>
                  <a:pt x="1574" y="1374"/>
                  <a:pt x="1574" y="1374"/>
                </a:cubicBezTo>
                <a:cubicBezTo>
                  <a:pt x="1574" y="1374"/>
                  <a:pt x="1574" y="1375"/>
                  <a:pt x="1574" y="1375"/>
                </a:cubicBezTo>
                <a:cubicBezTo>
                  <a:pt x="1574" y="1375"/>
                  <a:pt x="1574" y="1374"/>
                  <a:pt x="1574" y="1374"/>
                </a:cubicBezTo>
                <a:cubicBezTo>
                  <a:pt x="1565" y="1428"/>
                  <a:pt x="1543" y="1478"/>
                  <a:pt x="1510" y="1519"/>
                </a:cubicBezTo>
                <a:cubicBezTo>
                  <a:pt x="1678" y="1347"/>
                  <a:pt x="1807" y="940"/>
                  <a:pt x="1257" y="0"/>
                </a:cubicBezTo>
                <a:cubicBezTo>
                  <a:pt x="1257" y="0"/>
                  <a:pt x="1257" y="0"/>
                  <a:pt x="1257" y="0"/>
                </a:cubicBezTo>
                <a:cubicBezTo>
                  <a:pt x="0" y="913"/>
                  <a:pt x="0" y="913"/>
                  <a:pt x="0" y="913"/>
                </a:cubicBezTo>
                <a:cubicBezTo>
                  <a:pt x="1062" y="680"/>
                  <a:pt x="1410" y="928"/>
                  <a:pt x="1523" y="1141"/>
                </a:cubicBezTo>
                <a:close/>
              </a:path>
            </a:pathLst>
          </a:custGeom>
          <a:solidFill>
            <a:schemeClr val="accent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sz="1400" kern="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Freeform 6"/>
          <p:cNvSpPr/>
          <p:nvPr/>
        </p:nvSpPr>
        <p:spPr bwMode="auto">
          <a:xfrm>
            <a:off x="761413" y="2905575"/>
            <a:ext cx="2108277" cy="2365092"/>
          </a:xfrm>
          <a:custGeom>
            <a:avLst/>
            <a:gdLst>
              <a:gd name="T0" fmla="*/ 1167 w 1523"/>
              <a:gd name="T1" fmla="*/ 333 h 1711"/>
              <a:gd name="T2" fmla="*/ 1356 w 1523"/>
              <a:gd name="T3" fmla="*/ 336 h 1711"/>
              <a:gd name="T4" fmla="*/ 1405 w 1523"/>
              <a:gd name="T5" fmla="*/ 356 h 1711"/>
              <a:gd name="T6" fmla="*/ 1405 w 1523"/>
              <a:gd name="T7" fmla="*/ 356 h 1711"/>
              <a:gd name="T8" fmla="*/ 1405 w 1523"/>
              <a:gd name="T9" fmla="*/ 356 h 1711"/>
              <a:gd name="T10" fmla="*/ 1405 w 1523"/>
              <a:gd name="T11" fmla="*/ 356 h 1711"/>
              <a:gd name="T12" fmla="*/ 1405 w 1523"/>
              <a:gd name="T13" fmla="*/ 356 h 1711"/>
              <a:gd name="T14" fmla="*/ 1405 w 1523"/>
              <a:gd name="T15" fmla="*/ 356 h 1711"/>
              <a:gd name="T16" fmla="*/ 1523 w 1523"/>
              <a:gd name="T17" fmla="*/ 461 h 1711"/>
              <a:gd name="T18" fmla="*/ 0 w 1523"/>
              <a:gd name="T19" fmla="*/ 233 h 1711"/>
              <a:gd name="T20" fmla="*/ 0 w 1523"/>
              <a:gd name="T21" fmla="*/ 233 h 1711"/>
              <a:gd name="T22" fmla="*/ 480 w 1523"/>
              <a:gd name="T23" fmla="*/ 1711 h 1711"/>
              <a:gd name="T24" fmla="*/ 1167 w 1523"/>
              <a:gd name="T25" fmla="*/ 333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3" h="1711">
                <a:moveTo>
                  <a:pt x="1167" y="333"/>
                </a:moveTo>
                <a:cubicBezTo>
                  <a:pt x="1227" y="315"/>
                  <a:pt x="1292" y="315"/>
                  <a:pt x="1356" y="336"/>
                </a:cubicBezTo>
                <a:cubicBezTo>
                  <a:pt x="1373" y="341"/>
                  <a:pt x="1389" y="348"/>
                  <a:pt x="1405" y="356"/>
                </a:cubicBezTo>
                <a:cubicBezTo>
                  <a:pt x="1405" y="356"/>
                  <a:pt x="1405" y="356"/>
                  <a:pt x="1405" y="356"/>
                </a:cubicBezTo>
                <a:cubicBezTo>
                  <a:pt x="1405" y="356"/>
                  <a:pt x="1405" y="356"/>
                  <a:pt x="1405" y="356"/>
                </a:cubicBezTo>
                <a:cubicBezTo>
                  <a:pt x="1405" y="356"/>
                  <a:pt x="1405" y="356"/>
                  <a:pt x="1405" y="356"/>
                </a:cubicBezTo>
                <a:cubicBezTo>
                  <a:pt x="1405" y="356"/>
                  <a:pt x="1405" y="356"/>
                  <a:pt x="1405" y="356"/>
                </a:cubicBezTo>
                <a:cubicBezTo>
                  <a:pt x="1405" y="356"/>
                  <a:pt x="1405" y="356"/>
                  <a:pt x="1405" y="356"/>
                </a:cubicBezTo>
                <a:cubicBezTo>
                  <a:pt x="1453" y="381"/>
                  <a:pt x="1494" y="418"/>
                  <a:pt x="1523" y="461"/>
                </a:cubicBezTo>
                <a:cubicBezTo>
                  <a:pt x="1411" y="249"/>
                  <a:pt x="1063" y="0"/>
                  <a:pt x="0" y="233"/>
                </a:cubicBezTo>
                <a:cubicBezTo>
                  <a:pt x="0" y="233"/>
                  <a:pt x="0" y="233"/>
                  <a:pt x="0" y="233"/>
                </a:cubicBezTo>
                <a:cubicBezTo>
                  <a:pt x="480" y="1711"/>
                  <a:pt x="480" y="1711"/>
                  <a:pt x="480" y="1711"/>
                </a:cubicBezTo>
                <a:cubicBezTo>
                  <a:pt x="587" y="628"/>
                  <a:pt x="930" y="374"/>
                  <a:pt x="1167" y="333"/>
                </a:cubicBezTo>
                <a:close/>
              </a:path>
            </a:pathLst>
          </a:custGeom>
          <a:solidFill>
            <a:schemeClr val="accent3">
              <a:lumMod val="20000"/>
              <a:lumOff val="80000"/>
            </a:schemeClr>
          </a:solidFill>
          <a:ln>
            <a:noFill/>
          </a:ln>
          <a:effectLst>
            <a:outerShdw blurRad="50800" dist="38100" dir="13500000" algn="br" rotWithShape="0">
              <a:prstClr val="black">
                <a:alpha val="40000"/>
              </a:prstClr>
            </a:outerShdw>
          </a:effectLst>
        </p:spPr>
        <p:txBody>
          <a:bodyPr vert="horz" wrap="square" lIns="91440" tIns="45720" rIns="91440" bIns="45720" numCol="1" anchor="t" anchorCtr="0" compatLnSpc="1"/>
          <a:lstStyle/>
          <a:p>
            <a:endParaRPr lang="zh-CN" altLang="en-US" sz="1400" kern="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Freeform 7"/>
          <p:cNvSpPr/>
          <p:nvPr/>
        </p:nvSpPr>
        <p:spPr bwMode="auto">
          <a:xfrm>
            <a:off x="1426743" y="3365454"/>
            <a:ext cx="2151279" cy="1905213"/>
          </a:xfrm>
          <a:custGeom>
            <a:avLst/>
            <a:gdLst>
              <a:gd name="T0" fmla="*/ 455 w 1554"/>
              <a:gd name="T1" fmla="*/ 299 h 1379"/>
              <a:gd name="T2" fmla="*/ 516 w 1554"/>
              <a:gd name="T3" fmla="*/ 120 h 1379"/>
              <a:gd name="T4" fmla="*/ 551 w 1554"/>
              <a:gd name="T5" fmla="*/ 81 h 1379"/>
              <a:gd name="T6" fmla="*/ 551 w 1554"/>
              <a:gd name="T7" fmla="*/ 80 h 1379"/>
              <a:gd name="T8" fmla="*/ 551 w 1554"/>
              <a:gd name="T9" fmla="*/ 81 h 1379"/>
              <a:gd name="T10" fmla="*/ 551 w 1554"/>
              <a:gd name="T11" fmla="*/ 81 h 1379"/>
              <a:gd name="T12" fmla="*/ 551 w 1554"/>
              <a:gd name="T13" fmla="*/ 80 h 1379"/>
              <a:gd name="T14" fmla="*/ 551 w 1554"/>
              <a:gd name="T15" fmla="*/ 81 h 1379"/>
              <a:gd name="T16" fmla="*/ 688 w 1554"/>
              <a:gd name="T17" fmla="*/ 0 h 1379"/>
              <a:gd name="T18" fmla="*/ 0 w 1554"/>
              <a:gd name="T19" fmla="*/ 1379 h 1379"/>
              <a:gd name="T20" fmla="*/ 0 w 1554"/>
              <a:gd name="T21" fmla="*/ 1379 h 1379"/>
              <a:gd name="T22" fmla="*/ 1554 w 1554"/>
              <a:gd name="T23" fmla="*/ 1379 h 1379"/>
              <a:gd name="T24" fmla="*/ 455 w 1554"/>
              <a:gd name="T25" fmla="*/ 299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4" h="1379">
                <a:moveTo>
                  <a:pt x="455" y="299"/>
                </a:moveTo>
                <a:cubicBezTo>
                  <a:pt x="457" y="237"/>
                  <a:pt x="477" y="175"/>
                  <a:pt x="516" y="120"/>
                </a:cubicBezTo>
                <a:cubicBezTo>
                  <a:pt x="527" y="106"/>
                  <a:pt x="538" y="93"/>
                  <a:pt x="551" y="81"/>
                </a:cubicBezTo>
                <a:cubicBezTo>
                  <a:pt x="551" y="80"/>
                  <a:pt x="551" y="80"/>
                  <a:pt x="551" y="80"/>
                </a:cubicBezTo>
                <a:cubicBezTo>
                  <a:pt x="551" y="80"/>
                  <a:pt x="551" y="80"/>
                  <a:pt x="551" y="81"/>
                </a:cubicBezTo>
                <a:cubicBezTo>
                  <a:pt x="551" y="81"/>
                  <a:pt x="551" y="81"/>
                  <a:pt x="551" y="81"/>
                </a:cubicBezTo>
                <a:cubicBezTo>
                  <a:pt x="551" y="80"/>
                  <a:pt x="551" y="80"/>
                  <a:pt x="551" y="80"/>
                </a:cubicBezTo>
                <a:cubicBezTo>
                  <a:pt x="551" y="80"/>
                  <a:pt x="551" y="80"/>
                  <a:pt x="551" y="81"/>
                </a:cubicBezTo>
                <a:cubicBezTo>
                  <a:pt x="590" y="42"/>
                  <a:pt x="637" y="15"/>
                  <a:pt x="688" y="0"/>
                </a:cubicBezTo>
                <a:cubicBezTo>
                  <a:pt x="451" y="41"/>
                  <a:pt x="107" y="295"/>
                  <a:pt x="0" y="1379"/>
                </a:cubicBezTo>
                <a:cubicBezTo>
                  <a:pt x="0" y="1379"/>
                  <a:pt x="0" y="1379"/>
                  <a:pt x="0" y="1379"/>
                </a:cubicBezTo>
                <a:cubicBezTo>
                  <a:pt x="1554" y="1379"/>
                  <a:pt x="1554" y="1379"/>
                  <a:pt x="1554" y="1379"/>
                </a:cubicBezTo>
                <a:cubicBezTo>
                  <a:pt x="557" y="943"/>
                  <a:pt x="421" y="538"/>
                  <a:pt x="455" y="299"/>
                </a:cubicBezTo>
                <a:close/>
              </a:path>
            </a:pathLst>
          </a:custGeom>
          <a:solidFill>
            <a:schemeClr val="accent4"/>
          </a:solidFill>
          <a:ln>
            <a:noFill/>
          </a:ln>
          <a:effectLst>
            <a:outerShdw blurRad="50800" dist="38100" dir="10800000" algn="r" rotWithShape="0">
              <a:prstClr val="black">
                <a:alpha val="40000"/>
              </a:prstClr>
            </a:outerShdw>
          </a:effectLst>
        </p:spPr>
        <p:txBody>
          <a:bodyPr vert="horz" wrap="square" lIns="91440" tIns="45720" rIns="91440" bIns="45720" numCol="1" anchor="t" anchorCtr="0" compatLnSpc="1">
            <a:noAutofit/>
          </a:bodyPr>
          <a:lstStyle/>
          <a:p>
            <a:endParaRPr lang="zh-CN" altLang="en-US" sz="1400" kern="0" dirty="0">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Oval 10"/>
          <p:cNvSpPr>
            <a:spLocks noChangeArrowheads="1"/>
          </p:cNvSpPr>
          <p:nvPr/>
        </p:nvSpPr>
        <p:spPr bwMode="auto">
          <a:xfrm>
            <a:off x="1955903" y="3248394"/>
            <a:ext cx="1090570" cy="1088182"/>
          </a:xfrm>
          <a:prstGeom prst="ellipse">
            <a:avLst/>
          </a:prstGeom>
          <a:solidFill>
            <a:schemeClr val="bg2"/>
          </a:solidFill>
          <a:ln w="31750"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5" name="图片 64" descr="免费 黎明时分的小镇鸟瞰图 素材图片"/>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50660" t="13592" r="16357" b="37153"/>
          <a:stretch>
            <a:fillRect/>
          </a:stretch>
        </p:blipFill>
        <p:spPr bwMode="auto">
          <a:xfrm>
            <a:off x="2100890" y="3370231"/>
            <a:ext cx="844508" cy="844508"/>
          </a:xfrm>
          <a:custGeom>
            <a:avLst/>
            <a:gdLst>
              <a:gd name="connsiteX0" fmla="*/ 610987 w 1221974"/>
              <a:gd name="connsiteY0" fmla="*/ 0 h 1221974"/>
              <a:gd name="connsiteX1" fmla="*/ 1221974 w 1221974"/>
              <a:gd name="connsiteY1" fmla="*/ 610987 h 1221974"/>
              <a:gd name="connsiteX2" fmla="*/ 610987 w 1221974"/>
              <a:gd name="connsiteY2" fmla="*/ 1221974 h 1221974"/>
              <a:gd name="connsiteX3" fmla="*/ 0 w 1221974"/>
              <a:gd name="connsiteY3" fmla="*/ 610987 h 1221974"/>
              <a:gd name="connsiteX4" fmla="*/ 610987 w 1221974"/>
              <a:gd name="connsiteY4" fmla="*/ 0 h 1221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4" h="1221974">
                <a:moveTo>
                  <a:pt x="610987" y="0"/>
                </a:moveTo>
                <a:cubicBezTo>
                  <a:pt x="948426" y="0"/>
                  <a:pt x="1221974" y="273548"/>
                  <a:pt x="1221974" y="610987"/>
                </a:cubicBezTo>
                <a:cubicBezTo>
                  <a:pt x="1221974" y="948426"/>
                  <a:pt x="948426" y="1221974"/>
                  <a:pt x="610987" y="1221974"/>
                </a:cubicBezTo>
                <a:cubicBezTo>
                  <a:pt x="273548" y="1221974"/>
                  <a:pt x="0" y="948426"/>
                  <a:pt x="0" y="610987"/>
                </a:cubicBezTo>
                <a:cubicBezTo>
                  <a:pt x="0" y="273548"/>
                  <a:pt x="273548" y="0"/>
                  <a:pt x="610987" y="0"/>
                </a:cubicBezTo>
                <a:close/>
              </a:path>
            </a:pathLst>
          </a:custGeom>
          <a:noFill/>
          <a:extLst>
            <a:ext uri="{909E8E84-426E-40DD-AFC4-6F175D3DCCD1}">
              <a14:hiddenFill xmlns:a14="http://schemas.microsoft.com/office/drawing/2010/main">
                <a:solidFill>
                  <a:srgbClr val="FFFFFF"/>
                </a:solidFill>
              </a14:hiddenFill>
            </a:ext>
          </a:extLst>
        </p:spPr>
      </p:pic>
      <p:sp>
        <p:nvSpPr>
          <p:cNvPr id="67" name="文本框 66"/>
          <p:cNvSpPr txBox="1"/>
          <p:nvPr/>
        </p:nvSpPr>
        <p:spPr>
          <a:xfrm>
            <a:off x="4456886" y="1751038"/>
            <a:ext cx="1620957"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一轮技术面试：</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8" name="文本框 67"/>
          <p:cNvSpPr txBox="1"/>
          <p:nvPr/>
        </p:nvSpPr>
        <p:spPr>
          <a:xfrm>
            <a:off x="4456885" y="2143341"/>
            <a:ext cx="6973703" cy="1004882"/>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文本框 68"/>
          <p:cNvSpPr txBox="1"/>
          <p:nvPr/>
        </p:nvSpPr>
        <p:spPr>
          <a:xfrm>
            <a:off x="4456886" y="3121348"/>
            <a:ext cx="1620957"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二轮综合面试：</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文本框 69"/>
          <p:cNvSpPr txBox="1"/>
          <p:nvPr/>
        </p:nvSpPr>
        <p:spPr>
          <a:xfrm>
            <a:off x="4456885" y="3513651"/>
            <a:ext cx="6973703" cy="1004882"/>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文本框 70"/>
          <p:cNvSpPr txBox="1"/>
          <p:nvPr/>
        </p:nvSpPr>
        <p:spPr>
          <a:xfrm>
            <a:off x="4456886" y="4491659"/>
            <a:ext cx="1620957" cy="338554"/>
          </a:xfrm>
          <a:prstGeom prst="rect">
            <a:avLst/>
          </a:prstGeom>
          <a:noFill/>
        </p:spPr>
        <p:txBody>
          <a:bodyPr wrap="none" rtlCol="0">
            <a:no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三轮人力面试：</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文本框 71"/>
          <p:cNvSpPr txBox="1"/>
          <p:nvPr/>
        </p:nvSpPr>
        <p:spPr>
          <a:xfrm>
            <a:off x="4456885" y="4883962"/>
            <a:ext cx="6973703" cy="1004882"/>
          </a:xfrm>
          <a:prstGeom prst="rect">
            <a:avLst/>
          </a:prstGeom>
          <a:noFill/>
        </p:spPr>
        <p:txBody>
          <a:bodyPr wrap="square" rtlCol="0">
            <a:noAutofit/>
          </a:bodyPr>
          <a:lstStyle/>
          <a:p>
            <a:pPr>
              <a:lnSpc>
                <a:spcPct val="150000"/>
              </a:lnSpc>
            </a:pPr>
            <a:r>
              <a:rPr lang="zh-CN" altLang="en-US" sz="1100" dirty="0" smtClean="0">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输入文本内容处输入文本内容处输入文本内容处输入文本内容处输入文本内容处文本内容处输入文本内容处输入文本内容处输入文本内容处输入文本内容处输入文本内容处</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1419589"/>
            <a:ext cx="4037958" cy="2009411"/>
            <a:chOff x="4287895" y="1359431"/>
            <a:chExt cx="4037958" cy="2009411"/>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48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359431"/>
              <a:ext cx="1227381" cy="869620"/>
            </a:xfrm>
            <a:prstGeom prst="rect">
              <a:avLst/>
            </a:prstGeom>
            <a:noFill/>
          </p:spPr>
          <p:txBody>
            <a:bodyPr wrap="none" rtlCol="0">
              <a:noAutofit/>
            </a:bodyPr>
            <a:lstStyle/>
            <a:p>
              <a:pPr algn="ctr"/>
              <a:r>
                <a:rPr lang="en-US" altLang="zh-CN" sz="60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60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矩形 5"/>
          <p:cNvSpPr/>
          <p:nvPr/>
        </p:nvSpPr>
        <p:spPr>
          <a:xfrm>
            <a:off x="3198855" y="3572895"/>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Freeform 11"/>
          <p:cNvSpPr/>
          <p:nvPr>
            <p:custDataLst>
              <p:tags r:id="rId1"/>
            </p:custDataLst>
          </p:nvPr>
        </p:nvSpPr>
        <p:spPr bwMode="auto">
          <a:xfrm>
            <a:off x="5385197" y="4628797"/>
            <a:ext cx="1683315" cy="2229203"/>
          </a:xfrm>
          <a:custGeom>
            <a:avLst/>
            <a:gdLst/>
            <a:ahLst/>
            <a:cxnLst>
              <a:cxn ang="0">
                <a:pos x="885" y="361"/>
              </a:cxn>
              <a:cxn ang="0">
                <a:pos x="840" y="315"/>
              </a:cxn>
              <a:cxn ang="0">
                <a:pos x="379" y="777"/>
              </a:cxn>
              <a:cxn ang="0">
                <a:pos x="379" y="1172"/>
              </a:cxn>
              <a:cxn ang="0">
                <a:pos x="0" y="1172"/>
              </a:cxn>
              <a:cxn ang="0">
                <a:pos x="0" y="620"/>
              </a:cxn>
              <a:cxn ang="0">
                <a:pos x="572" y="49"/>
              </a:cxn>
              <a:cxn ang="0">
                <a:pos x="523" y="0"/>
              </a:cxn>
              <a:cxn ang="0">
                <a:pos x="885" y="0"/>
              </a:cxn>
              <a:cxn ang="0">
                <a:pos x="885" y="361"/>
              </a:cxn>
            </a:cxnLst>
            <a:rect l="0" t="0" r="r" b="b"/>
            <a:pathLst>
              <a:path w="885" h="1172">
                <a:moveTo>
                  <a:pt x="885" y="361"/>
                </a:moveTo>
                <a:lnTo>
                  <a:pt x="840" y="315"/>
                </a:lnTo>
                <a:lnTo>
                  <a:pt x="379" y="777"/>
                </a:lnTo>
                <a:lnTo>
                  <a:pt x="379" y="1172"/>
                </a:lnTo>
                <a:lnTo>
                  <a:pt x="0" y="1172"/>
                </a:lnTo>
                <a:lnTo>
                  <a:pt x="0" y="620"/>
                </a:lnTo>
                <a:lnTo>
                  <a:pt x="572" y="49"/>
                </a:lnTo>
                <a:lnTo>
                  <a:pt x="523" y="0"/>
                </a:lnTo>
                <a:lnTo>
                  <a:pt x="885" y="0"/>
                </a:lnTo>
                <a:lnTo>
                  <a:pt x="885" y="361"/>
                </a:lnTo>
                <a:close/>
              </a:path>
            </a:pathLst>
          </a:custGeom>
          <a:solidFill>
            <a:schemeClr val="accent1"/>
          </a:solidFill>
          <a:ln w="9525">
            <a:noFill/>
            <a:round/>
          </a:ln>
          <a:effectLst>
            <a:outerShdw dist="38100" dir="5400000" algn="ctr" rotWithShape="0">
              <a:srgbClr val="000000">
                <a:alpha val="10000"/>
              </a:srgbClr>
            </a:outerShdw>
          </a:effectLst>
        </p:spPr>
        <p:txBody>
          <a:bodyPr vert="horz" wrap="square" lIns="91440" tIns="45720" rIns="91440" bIns="45720" numCol="1" anchor="t" anchorCtr="0" compatLnSpc="1"/>
          <a:lstStyle/>
          <a:p>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Freeform 13"/>
          <p:cNvSpPr/>
          <p:nvPr>
            <p:custDataLst>
              <p:tags r:id="rId2"/>
            </p:custDataLst>
          </p:nvPr>
        </p:nvSpPr>
        <p:spPr bwMode="auto">
          <a:xfrm>
            <a:off x="4999080" y="3757658"/>
            <a:ext cx="1398008" cy="1441754"/>
          </a:xfrm>
          <a:custGeom>
            <a:avLst/>
            <a:gdLst/>
            <a:ahLst/>
            <a:cxnLst>
              <a:cxn ang="0">
                <a:pos x="316" y="49"/>
              </a:cxn>
              <a:cxn ang="0">
                <a:pos x="711" y="442"/>
              </a:cxn>
              <a:cxn ang="0">
                <a:pos x="686" y="465"/>
              </a:cxn>
              <a:cxn ang="0">
                <a:pos x="735" y="514"/>
              </a:cxn>
              <a:cxn ang="0">
                <a:pos x="493" y="758"/>
              </a:cxn>
              <a:cxn ang="0">
                <a:pos x="49" y="316"/>
              </a:cxn>
              <a:cxn ang="0">
                <a:pos x="0" y="363"/>
              </a:cxn>
              <a:cxn ang="0">
                <a:pos x="0" y="0"/>
              </a:cxn>
              <a:cxn ang="0">
                <a:pos x="364" y="0"/>
              </a:cxn>
              <a:cxn ang="0">
                <a:pos x="316" y="49"/>
              </a:cxn>
            </a:cxnLst>
            <a:rect l="0" t="0" r="r" b="b"/>
            <a:pathLst>
              <a:path w="735" h="758">
                <a:moveTo>
                  <a:pt x="316" y="49"/>
                </a:moveTo>
                <a:lnTo>
                  <a:pt x="711" y="442"/>
                </a:lnTo>
                <a:lnTo>
                  <a:pt x="686" y="465"/>
                </a:lnTo>
                <a:lnTo>
                  <a:pt x="735" y="514"/>
                </a:lnTo>
                <a:lnTo>
                  <a:pt x="493" y="758"/>
                </a:lnTo>
                <a:lnTo>
                  <a:pt x="49" y="316"/>
                </a:lnTo>
                <a:lnTo>
                  <a:pt x="0" y="363"/>
                </a:lnTo>
                <a:lnTo>
                  <a:pt x="0" y="0"/>
                </a:lnTo>
                <a:lnTo>
                  <a:pt x="364" y="0"/>
                </a:lnTo>
                <a:lnTo>
                  <a:pt x="316" y="49"/>
                </a:lnTo>
                <a:close/>
              </a:path>
            </a:pathLst>
          </a:custGeom>
          <a:solidFill>
            <a:schemeClr val="accent2"/>
          </a:solidFill>
          <a:ln w="9525">
            <a:noFill/>
            <a:round/>
          </a:ln>
          <a:effectLst>
            <a:outerShdw dist="38100" dir="5400000" algn="ctr" rotWithShape="0">
              <a:srgbClr val="000000">
                <a:alpha val="10000"/>
              </a:srgbClr>
            </a:outerShdw>
          </a:effectLst>
        </p:spPr>
        <p:txBody>
          <a:bodyPr vert="horz" wrap="square" lIns="91440" tIns="45720" rIns="91440" bIns="45720" numCol="1" anchor="t" anchorCtr="0" compatLnSpc="1">
            <a:noAutofit/>
          </a:bodyPr>
          <a:lstStyle/>
          <a:p>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Freeform 14"/>
          <p:cNvSpPr/>
          <p:nvPr>
            <p:custDataLst>
              <p:tags r:id="rId3"/>
            </p:custDataLst>
          </p:nvPr>
        </p:nvSpPr>
        <p:spPr bwMode="auto">
          <a:xfrm>
            <a:off x="5683818" y="2894127"/>
            <a:ext cx="1384693" cy="1420831"/>
          </a:xfrm>
          <a:custGeom>
            <a:avLst/>
            <a:gdLst/>
            <a:ahLst/>
            <a:cxnLst>
              <a:cxn ang="0">
                <a:pos x="728" y="350"/>
              </a:cxn>
              <a:cxn ang="0">
                <a:pos x="684" y="306"/>
              </a:cxn>
              <a:cxn ang="0">
                <a:pos x="241" y="747"/>
              </a:cxn>
              <a:cxn ang="0">
                <a:pos x="0" y="507"/>
              </a:cxn>
              <a:cxn ang="0">
                <a:pos x="42" y="460"/>
              </a:cxn>
              <a:cxn ang="0">
                <a:pos x="21" y="439"/>
              </a:cxn>
              <a:cxn ang="0">
                <a:pos x="419" y="42"/>
              </a:cxn>
              <a:cxn ang="0">
                <a:pos x="377" y="0"/>
              </a:cxn>
              <a:cxn ang="0">
                <a:pos x="728" y="0"/>
              </a:cxn>
              <a:cxn ang="0">
                <a:pos x="728" y="350"/>
              </a:cxn>
            </a:cxnLst>
            <a:rect l="0" t="0" r="r" b="b"/>
            <a:pathLst>
              <a:path w="728" h="747">
                <a:moveTo>
                  <a:pt x="728" y="350"/>
                </a:moveTo>
                <a:lnTo>
                  <a:pt x="684" y="306"/>
                </a:lnTo>
                <a:lnTo>
                  <a:pt x="241" y="747"/>
                </a:lnTo>
                <a:lnTo>
                  <a:pt x="0" y="507"/>
                </a:lnTo>
                <a:lnTo>
                  <a:pt x="42" y="460"/>
                </a:lnTo>
                <a:lnTo>
                  <a:pt x="21" y="439"/>
                </a:lnTo>
                <a:lnTo>
                  <a:pt x="419" y="42"/>
                </a:lnTo>
                <a:lnTo>
                  <a:pt x="377" y="0"/>
                </a:lnTo>
                <a:lnTo>
                  <a:pt x="728" y="0"/>
                </a:lnTo>
                <a:lnTo>
                  <a:pt x="728" y="350"/>
                </a:lnTo>
                <a:close/>
              </a:path>
            </a:pathLst>
          </a:custGeom>
          <a:solidFill>
            <a:schemeClr val="accent3"/>
          </a:solidFill>
          <a:ln w="9525">
            <a:noFill/>
            <a:round/>
          </a:ln>
          <a:effectLst>
            <a:outerShdw dist="38100" dir="5400000" algn="ctr" rotWithShape="0">
              <a:srgbClr val="000000">
                <a:alpha val="10000"/>
              </a:srgbClr>
            </a:outerShdw>
          </a:effectLst>
        </p:spPr>
        <p:txBody>
          <a:bodyPr vert="horz" wrap="square" lIns="91440" tIns="45720" rIns="91440" bIns="45720" numCol="1" anchor="t" anchorCtr="0" compatLnSpc="1">
            <a:noAutofit/>
          </a:bodyPr>
          <a:lstStyle/>
          <a:p>
            <a:endParaRPr lang="en-US" dirty="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Freeform 12"/>
          <p:cNvSpPr/>
          <p:nvPr>
            <p:custDataLst>
              <p:tags r:id="rId4"/>
            </p:custDataLst>
          </p:nvPr>
        </p:nvSpPr>
        <p:spPr bwMode="auto">
          <a:xfrm>
            <a:off x="5002884" y="2013478"/>
            <a:ext cx="1384693" cy="1430342"/>
          </a:xfrm>
          <a:custGeom>
            <a:avLst/>
            <a:gdLst/>
            <a:ahLst/>
            <a:cxnLst>
              <a:cxn ang="0">
                <a:pos x="313" y="41"/>
              </a:cxn>
              <a:cxn ang="0">
                <a:pos x="709" y="437"/>
              </a:cxn>
              <a:cxn ang="0">
                <a:pos x="682" y="463"/>
              </a:cxn>
              <a:cxn ang="0">
                <a:pos x="728" y="509"/>
              </a:cxn>
              <a:cxn ang="0">
                <a:pos x="483" y="752"/>
              </a:cxn>
              <a:cxn ang="0">
                <a:pos x="41" y="312"/>
              </a:cxn>
              <a:cxn ang="0">
                <a:pos x="0" y="352"/>
              </a:cxn>
              <a:cxn ang="0">
                <a:pos x="0" y="0"/>
              </a:cxn>
              <a:cxn ang="0">
                <a:pos x="349" y="0"/>
              </a:cxn>
              <a:cxn ang="0">
                <a:pos x="313" y="41"/>
              </a:cxn>
            </a:cxnLst>
            <a:rect l="0" t="0" r="r" b="b"/>
            <a:pathLst>
              <a:path w="728" h="752">
                <a:moveTo>
                  <a:pt x="313" y="41"/>
                </a:moveTo>
                <a:lnTo>
                  <a:pt x="709" y="437"/>
                </a:lnTo>
                <a:lnTo>
                  <a:pt x="682" y="463"/>
                </a:lnTo>
                <a:lnTo>
                  <a:pt x="728" y="509"/>
                </a:lnTo>
                <a:lnTo>
                  <a:pt x="483" y="752"/>
                </a:lnTo>
                <a:lnTo>
                  <a:pt x="41" y="312"/>
                </a:lnTo>
                <a:lnTo>
                  <a:pt x="0" y="352"/>
                </a:lnTo>
                <a:lnTo>
                  <a:pt x="0" y="0"/>
                </a:lnTo>
                <a:lnTo>
                  <a:pt x="349" y="0"/>
                </a:lnTo>
                <a:lnTo>
                  <a:pt x="313" y="41"/>
                </a:lnTo>
                <a:close/>
              </a:path>
            </a:pathLst>
          </a:custGeom>
          <a:solidFill>
            <a:schemeClr val="accent4"/>
          </a:solidFill>
          <a:ln w="9525">
            <a:noFill/>
            <a:round/>
          </a:ln>
          <a:effectLst>
            <a:outerShdw dist="38100" dir="5400000" algn="ctr" rotWithShape="0">
              <a:srgbClr val="000000">
                <a:alpha val="10000"/>
              </a:srgbClr>
            </a:outerShdw>
          </a:effectLst>
        </p:spPr>
        <p:txBody>
          <a:bodyPr vert="horz" wrap="square" lIns="91440" tIns="45720" rIns="91440" bIns="45720" numCol="1" anchor="t" anchorCtr="0" compatLnSpc="1">
            <a:noAutofit/>
          </a:bodyPr>
          <a:lstStyle/>
          <a:p>
            <a:endParaRPr 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文本框 33"/>
          <p:cNvSpPr txBox="1"/>
          <p:nvPr/>
        </p:nvSpPr>
        <p:spPr>
          <a:xfrm rot="18763970">
            <a:off x="5635492" y="5211173"/>
            <a:ext cx="1261884" cy="307777"/>
          </a:xfrm>
          <a:prstGeom prst="rect">
            <a:avLst/>
          </a:prstGeom>
          <a:noFill/>
        </p:spPr>
        <p:txBody>
          <a:bodyPr wrap="none" rtlCol="0">
            <a:noAutofit/>
          </a:bodyPr>
          <a:lstStyle/>
          <a:p>
            <a:r>
              <a:rPr lang="zh-CN" altLang="en-US" sz="1400" b="1"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公司企业文化</a:t>
            </a:r>
            <a:endParaRPr lang="zh-CN" altLang="en-US" sz="14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p:cNvSpPr txBox="1"/>
          <p:nvPr/>
        </p:nvSpPr>
        <p:spPr>
          <a:xfrm>
            <a:off x="7279739" y="4478535"/>
            <a:ext cx="4274961" cy="928763"/>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nvSpPr>
        <p:spPr>
          <a:xfrm rot="2659269">
            <a:off x="5023732" y="4252872"/>
            <a:ext cx="1261884" cy="307777"/>
          </a:xfrm>
          <a:prstGeom prst="rect">
            <a:avLst/>
          </a:prstGeom>
          <a:noFill/>
        </p:spPr>
        <p:txBody>
          <a:bodyPr wrap="none" rtlCol="0">
            <a:noAutofit/>
          </a:bodyPr>
          <a:lstStyle/>
          <a:p>
            <a:r>
              <a:rPr lang="zh-CN" altLang="en-US" sz="1400" b="1"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团队氛围搭建</a:t>
            </a:r>
            <a:endParaRPr lang="zh-CN" altLang="en-US" sz="14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637299" y="3700034"/>
            <a:ext cx="4274961" cy="928763"/>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文本框 37"/>
          <p:cNvSpPr txBox="1"/>
          <p:nvPr/>
        </p:nvSpPr>
        <p:spPr>
          <a:xfrm rot="18910600">
            <a:off x="5756635" y="3379162"/>
            <a:ext cx="1261884" cy="307777"/>
          </a:xfrm>
          <a:prstGeom prst="rect">
            <a:avLst/>
          </a:prstGeom>
          <a:noFill/>
        </p:spPr>
        <p:txBody>
          <a:bodyPr wrap="none" rtlCol="0">
            <a:noAutofit/>
          </a:bodyPr>
          <a:lstStyle/>
          <a:p>
            <a:r>
              <a:rPr lang="zh-CN" altLang="en-US" sz="1400" b="1"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个人成长机遇</a:t>
            </a:r>
            <a:endParaRPr lang="zh-CN" altLang="en-US" sz="14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nvSpPr>
        <p:spPr>
          <a:xfrm>
            <a:off x="7279740" y="2771271"/>
            <a:ext cx="4274961" cy="928763"/>
          </a:xfrm>
          <a:prstGeom prst="rect">
            <a:avLst/>
          </a:prstGeom>
          <a:noFill/>
        </p:spPr>
        <p:txBody>
          <a:bodyPr wrap="square" rtlCol="0">
            <a:noAutofit/>
          </a:bodyPr>
          <a:lstStyle/>
          <a:p>
            <a:pP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39"/>
          <p:cNvSpPr txBox="1"/>
          <p:nvPr/>
        </p:nvSpPr>
        <p:spPr>
          <a:xfrm rot="2765184">
            <a:off x="5064293" y="2520655"/>
            <a:ext cx="1261884" cy="307777"/>
          </a:xfrm>
          <a:prstGeom prst="rect">
            <a:avLst/>
          </a:prstGeom>
          <a:noFill/>
        </p:spPr>
        <p:txBody>
          <a:bodyPr wrap="none" rtlCol="0">
            <a:noAutofit/>
          </a:bodyPr>
          <a:lstStyle/>
          <a:p>
            <a:r>
              <a:rPr lang="zh-CN" altLang="en-US" sz="1400" b="1"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未来发展潜力</a:t>
            </a:r>
            <a:endParaRPr lang="zh-CN" altLang="en-US" sz="14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文本框 40"/>
          <p:cNvSpPr txBox="1"/>
          <p:nvPr/>
        </p:nvSpPr>
        <p:spPr>
          <a:xfrm>
            <a:off x="637299" y="2074981"/>
            <a:ext cx="4274961" cy="928763"/>
          </a:xfrm>
          <a:prstGeom prst="rect">
            <a:avLst/>
          </a:prstGeom>
          <a:noFill/>
        </p:spPr>
        <p:txBody>
          <a:bodyPr wrap="square" rtlCol="0">
            <a:noAutofit/>
          </a:bodyPr>
          <a:lstStyle/>
          <a:p>
            <a:pPr algn="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文本框 41"/>
          <p:cNvSpPr txBox="1"/>
          <p:nvPr/>
        </p:nvSpPr>
        <p:spPr>
          <a:xfrm>
            <a:off x="7279739" y="4170758"/>
            <a:ext cx="1261885"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公司企业文化</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文本框 42"/>
          <p:cNvSpPr txBox="1"/>
          <p:nvPr/>
        </p:nvSpPr>
        <p:spPr>
          <a:xfrm>
            <a:off x="7279739" y="2475959"/>
            <a:ext cx="1261885"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个人成长机遇</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文本框 43"/>
          <p:cNvSpPr txBox="1"/>
          <p:nvPr/>
        </p:nvSpPr>
        <p:spPr>
          <a:xfrm>
            <a:off x="3650375" y="3443820"/>
            <a:ext cx="1261885"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团队氛围搭建</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44"/>
          <p:cNvSpPr txBox="1"/>
          <p:nvPr/>
        </p:nvSpPr>
        <p:spPr>
          <a:xfrm>
            <a:off x="3650375" y="1749021"/>
            <a:ext cx="1261885" cy="307777"/>
          </a:xfrm>
          <a:prstGeom prst="rect">
            <a:avLst/>
          </a:prstGeom>
          <a:noFill/>
        </p:spPr>
        <p:txBody>
          <a:bodyPr wrap="none" rtlCol="0">
            <a:noAutofit/>
          </a:bodyPr>
          <a:lstStyle/>
          <a:p>
            <a:pPr algn="ctr"/>
            <a:r>
              <a:rPr lang="zh-CN" altLang="en-US" sz="14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未来发展潜力</a:t>
            </a:r>
            <a:endParaRPr lang="zh-CN" altLang="en-US" sz="1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1350110" y="1887634"/>
            <a:ext cx="2312343" cy="1541366"/>
            <a:chOff x="1973180" y="1887634"/>
            <a:chExt cx="2312343" cy="1541366"/>
          </a:xfrm>
        </p:grpSpPr>
        <p:sp>
          <p:nvSpPr>
            <p:cNvPr id="4" name="矩形 3"/>
            <p:cNvSpPr/>
            <p:nvPr/>
          </p:nvSpPr>
          <p:spPr>
            <a:xfrm>
              <a:off x="1973180" y="1887634"/>
              <a:ext cx="2312343" cy="15413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64" name="Freeform 104"/>
            <p:cNvSpPr>
              <a:spLocks noChangeArrowheads="1"/>
            </p:cNvSpPr>
            <p:nvPr/>
          </p:nvSpPr>
          <p:spPr bwMode="auto">
            <a:xfrm>
              <a:off x="2762015" y="2411214"/>
              <a:ext cx="734672" cy="494206"/>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5" name="文本框 64"/>
          <p:cNvSpPr txBox="1"/>
          <p:nvPr/>
        </p:nvSpPr>
        <p:spPr>
          <a:xfrm>
            <a:off x="1105805" y="4209506"/>
            <a:ext cx="2800952" cy="156565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输入文本内容处输入文本内容处输入文本内容处输入文本内容处输入文本内容处文本内容处输入文本内容处输入输入文本内容处输入文本内容处输入文本内容输入文本内容处输入文本</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文本框 65"/>
          <p:cNvSpPr txBox="1"/>
          <p:nvPr/>
        </p:nvSpPr>
        <p:spPr>
          <a:xfrm>
            <a:off x="1798395" y="3798691"/>
            <a:ext cx="1415772"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个人成长机遇</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 name="图片 6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32181" y="1887634"/>
            <a:ext cx="2312343" cy="1541366"/>
          </a:xfrm>
          <a:prstGeom prst="rect">
            <a:avLst/>
          </a:prstGeom>
        </p:spPr>
      </p:pic>
      <p:sp>
        <p:nvSpPr>
          <p:cNvPr id="67" name="文本框 66"/>
          <p:cNvSpPr txBox="1"/>
          <p:nvPr/>
        </p:nvSpPr>
        <p:spPr>
          <a:xfrm>
            <a:off x="4687876" y="4209506"/>
            <a:ext cx="2800952" cy="156565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输入文本内容处输入文本内容处输入文本内容处输入文本内容处输入文本内容处文本内容处输入文本内容处输入输入文本内容处输入文本内容处输入文本内容输入文本内容处输入文本</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8" name="文本框 67"/>
          <p:cNvSpPr txBox="1"/>
          <p:nvPr/>
        </p:nvSpPr>
        <p:spPr>
          <a:xfrm>
            <a:off x="5380465" y="3798691"/>
            <a:ext cx="141577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公司发展前景</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组合 5"/>
          <p:cNvGrpSpPr/>
          <p:nvPr/>
        </p:nvGrpSpPr>
        <p:grpSpPr>
          <a:xfrm>
            <a:off x="8514252" y="1887634"/>
            <a:ext cx="2312343" cy="1541366"/>
            <a:chOff x="7906479" y="1887634"/>
            <a:chExt cx="2312343" cy="1541366"/>
          </a:xfrm>
        </p:grpSpPr>
        <p:sp>
          <p:nvSpPr>
            <p:cNvPr id="62" name="矩形 61"/>
            <p:cNvSpPr/>
            <p:nvPr/>
          </p:nvSpPr>
          <p:spPr>
            <a:xfrm>
              <a:off x="7906479" y="1887634"/>
              <a:ext cx="2312343" cy="15413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63" name="Freeform 101"/>
            <p:cNvSpPr>
              <a:spLocks noChangeArrowheads="1"/>
            </p:cNvSpPr>
            <p:nvPr/>
          </p:nvSpPr>
          <p:spPr bwMode="auto">
            <a:xfrm>
              <a:off x="8695316" y="2375450"/>
              <a:ext cx="734668" cy="565734"/>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9" name="文本框 68"/>
          <p:cNvSpPr txBox="1"/>
          <p:nvPr/>
        </p:nvSpPr>
        <p:spPr>
          <a:xfrm>
            <a:off x="8269947" y="4209506"/>
            <a:ext cx="2800952" cy="1565652"/>
          </a:xfrm>
          <a:prstGeom prst="rect">
            <a:avLst/>
          </a:prstGeom>
          <a:noFill/>
        </p:spPr>
        <p:txBody>
          <a:bodyPr wrap="square" rtlCol="0">
            <a:noAutofit/>
          </a:bodyPr>
          <a:lstStyle/>
          <a:p>
            <a:pPr algn="ctr">
              <a:lnSpc>
                <a:spcPct val="150000"/>
              </a:lnSpc>
            </a:pPr>
            <a:r>
              <a:rPr lang="zh-CN" altLang="en-US" sz="1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输入文本内容处输入文本内容处输入文本内容处输入文本内容处输入文本内容处文本内容处输入文本内容处输入输入文本内容处输入文本内容处输入文本内容输入文本内容处输入文本</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0" name="文本框 69"/>
          <p:cNvSpPr txBox="1"/>
          <p:nvPr/>
        </p:nvSpPr>
        <p:spPr>
          <a:xfrm>
            <a:off x="8962535" y="3798691"/>
            <a:ext cx="1415773" cy="338554"/>
          </a:xfrm>
          <a:prstGeom prst="rect">
            <a:avLst/>
          </a:prstGeom>
          <a:noFill/>
        </p:spPr>
        <p:txBody>
          <a:bodyPr wrap="none" rtlCol="0">
            <a:noAutofit/>
          </a:bodyPr>
          <a:lstStyle/>
          <a:p>
            <a:pPr algn="ctr"/>
            <a:r>
              <a:rPr lang="zh-CN" altLang="en-US" sz="1600"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实现共赢时代</a:t>
            </a:r>
            <a:endParaRPr lang="zh-CN" altLang="en-US"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477335" y="1764486"/>
            <a:ext cx="5237331" cy="923330"/>
          </a:xfrm>
          <a:prstGeom prst="rect">
            <a:avLst/>
          </a:prstGeom>
          <a:noFill/>
        </p:spPr>
        <p:txBody>
          <a:bodyPr wrap="none" rtlCol="0">
            <a:noAutofit/>
          </a:bodyPr>
          <a:lstStyle/>
          <a:p>
            <a:r>
              <a:rPr lang="zh-CN" altLang="en-US" sz="5400" dirty="0" smtClean="0">
                <a:solidFill>
                  <a:schemeClr val="accent5"/>
                </a:solidFill>
                <a:latin typeface="字体圈欣意冠黑体" panose="00000500000000000000" pitchFamily="2" charset="-122"/>
                <a:ea typeface="字体圈欣意冠黑体" panose="00000500000000000000" pitchFamily="2" charset="-122"/>
                <a:cs typeface="微软雅黑" panose="020B0503020204020204" pitchFamily="34" charset="-122"/>
              </a:rPr>
              <a:t>未来可期 感谢观看</a:t>
            </a:r>
            <a:endParaRPr lang="zh-CN" altLang="en-US" sz="5400" dirty="0">
              <a:solidFill>
                <a:schemeClr val="accent5"/>
              </a:solidFill>
              <a:latin typeface="字体圈欣意冠黑体" panose="00000500000000000000" pitchFamily="2" charset="-122"/>
              <a:ea typeface="字体圈欣意冠黑体" panose="00000500000000000000" pitchFamily="2" charset="-122"/>
              <a:cs typeface="微软雅黑" panose="020B0503020204020204" pitchFamily="34" charset="-122"/>
            </a:endParaRPr>
          </a:p>
        </p:txBody>
      </p:sp>
      <p:sp>
        <p:nvSpPr>
          <p:cNvPr id="8" name="文本框 7"/>
          <p:cNvSpPr txBox="1"/>
          <p:nvPr/>
        </p:nvSpPr>
        <p:spPr>
          <a:xfrm>
            <a:off x="4387840" y="1362651"/>
            <a:ext cx="3416320" cy="369332"/>
          </a:xfrm>
          <a:prstGeom prst="rect">
            <a:avLst/>
          </a:prstGeom>
          <a:noFill/>
        </p:spPr>
        <p:txBody>
          <a:bodyPr wrap="none" rtlCol="0">
            <a:noAutofit/>
          </a:bodyPr>
          <a:lstStyle/>
          <a:p>
            <a:r>
              <a:rPr lang="zh-CN" altLang="en-US"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蓝黄配色简约风校园招聘会模板</a:t>
            </a:r>
            <a:endParaRPr lang="zh-CN" altLang="en-US"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3198855" y="2815306"/>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圆角矩形 10"/>
          <p:cNvSpPr/>
          <p:nvPr/>
        </p:nvSpPr>
        <p:spPr>
          <a:xfrm>
            <a:off x="5071450" y="4339957"/>
            <a:ext cx="2049101" cy="463550"/>
          </a:xfrm>
          <a:prstGeom prst="roundRect">
            <a:avLst/>
          </a:prstGeom>
          <a:solidFill>
            <a:schemeClr val="accent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3" name="文本框 12"/>
          <p:cNvSpPr txBox="1"/>
          <p:nvPr/>
        </p:nvSpPr>
        <p:spPr>
          <a:xfrm>
            <a:off x="5151799" y="4417844"/>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charset="-122"/>
                <a:ea typeface="思源黑体 CN Normal" panose="020B0400000000000000" charset="-122"/>
              </a:defRPr>
            </a:lvl1pPr>
          </a:lstStyle>
          <a:p>
            <a:r>
              <a:rPr lang="zh-CN" altLang="en-US" sz="14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en-US" altLang="zh-CN" sz="14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OfficePLUS</a:t>
            </a:r>
            <a:endParaRPr lang="zh-CN" altLang="en-US" sz="14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73835" y="770373"/>
            <a:ext cx="1707519" cy="923330"/>
          </a:xfrm>
          <a:prstGeom prst="rect">
            <a:avLst/>
          </a:prstGeom>
          <a:noFill/>
        </p:spPr>
        <p:txBody>
          <a:bodyPr wrap="none" rtlCol="0">
            <a:noAutofit/>
          </a:bodyPr>
          <a:lstStyle/>
          <a:p>
            <a:r>
              <a:rPr lang="zh-CN" altLang="en-US" sz="5400" dirty="0" smtClean="0">
                <a:solidFill>
                  <a:schemeClr val="bg1"/>
                </a:solidFill>
                <a:latin typeface="字体圈欣意冠黑体" panose="00000500000000000000" pitchFamily="2" charset="-122"/>
                <a:ea typeface="字体圈欣意冠黑体" panose="00000500000000000000" pitchFamily="2" charset="-122"/>
                <a:cs typeface="微软雅黑" panose="020B0503020204020204" pitchFamily="34" charset="-122"/>
              </a:rPr>
              <a:t>目录：</a:t>
            </a:r>
            <a:endParaRPr lang="zh-CN" altLang="en-US" sz="5400" dirty="0">
              <a:solidFill>
                <a:schemeClr val="bg1"/>
              </a:solidFill>
              <a:latin typeface="字体圈欣意冠黑体" panose="00000500000000000000" pitchFamily="2" charset="-122"/>
              <a:ea typeface="字体圈欣意冠黑体" panose="00000500000000000000" pitchFamily="2" charset="-122"/>
              <a:cs typeface="微软雅黑" panose="020B0503020204020204" pitchFamily="34" charset="-122"/>
            </a:endParaRPr>
          </a:p>
        </p:txBody>
      </p:sp>
      <p:grpSp>
        <p:nvGrpSpPr>
          <p:cNvPr id="27" name="组合 26"/>
          <p:cNvGrpSpPr/>
          <p:nvPr/>
        </p:nvGrpSpPr>
        <p:grpSpPr>
          <a:xfrm>
            <a:off x="2639568" y="2051727"/>
            <a:ext cx="6912864" cy="2040658"/>
            <a:chOff x="2628062" y="1991740"/>
            <a:chExt cx="6912864" cy="2040658"/>
          </a:xfrm>
        </p:grpSpPr>
        <p:grpSp>
          <p:nvGrpSpPr>
            <p:cNvPr id="14" name="组合 13"/>
            <p:cNvGrpSpPr/>
            <p:nvPr/>
          </p:nvGrpSpPr>
          <p:grpSpPr>
            <a:xfrm>
              <a:off x="2635102" y="1991740"/>
              <a:ext cx="3238500" cy="603398"/>
              <a:chOff x="2635102" y="1991740"/>
              <a:chExt cx="3238500" cy="603398"/>
            </a:xfrm>
          </p:grpSpPr>
          <p:sp>
            <p:nvSpPr>
              <p:cNvPr id="11" name="文本框 10"/>
              <p:cNvSpPr txBox="1"/>
              <p:nvPr/>
            </p:nvSpPr>
            <p:spPr>
              <a:xfrm>
                <a:off x="3226724" y="2062607"/>
                <a:ext cx="2646878" cy="461665"/>
              </a:xfrm>
              <a:prstGeom prst="rect">
                <a:avLst/>
              </a:prstGeom>
              <a:noFill/>
            </p:spPr>
            <p:txBody>
              <a:bodyPr wrap="none" rtlCol="0">
                <a:no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椭圆 11"/>
              <p:cNvSpPr/>
              <p:nvPr/>
            </p:nvSpPr>
            <p:spPr>
              <a:xfrm>
                <a:off x="2635102" y="1991740"/>
                <a:ext cx="603398" cy="6033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3" name="文本框 12"/>
              <p:cNvSpPr txBox="1"/>
              <p:nvPr/>
            </p:nvSpPr>
            <p:spPr>
              <a:xfrm>
                <a:off x="2691381" y="2062607"/>
                <a:ext cx="490840"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r>
                  <a:rPr lang="en-US" altLang="zh-CN" sz="2400" dirty="0">
                    <a:cs typeface="微软雅黑" panose="020B0503020204020204" pitchFamily="34" charset="-122"/>
                  </a:rPr>
                  <a:t>01</a:t>
                </a:r>
                <a:endParaRPr lang="zh-CN" altLang="en-US" sz="2400" dirty="0">
                  <a:cs typeface="微软雅黑" panose="020B0503020204020204" pitchFamily="34" charset="-122"/>
                </a:endParaRPr>
              </a:p>
            </p:txBody>
          </p:sp>
        </p:grpSp>
        <p:grpSp>
          <p:nvGrpSpPr>
            <p:cNvPr id="15" name="组合 14"/>
            <p:cNvGrpSpPr/>
            <p:nvPr/>
          </p:nvGrpSpPr>
          <p:grpSpPr>
            <a:xfrm>
              <a:off x="6595672" y="1991740"/>
              <a:ext cx="2945254" cy="603398"/>
              <a:chOff x="2620572" y="1991740"/>
              <a:chExt cx="2945254" cy="603398"/>
            </a:xfrm>
          </p:grpSpPr>
          <p:sp>
            <p:nvSpPr>
              <p:cNvPr id="16" name="文本框 15"/>
              <p:cNvSpPr txBox="1"/>
              <p:nvPr/>
            </p:nvSpPr>
            <p:spPr>
              <a:xfrm>
                <a:off x="3226724" y="2062607"/>
                <a:ext cx="2339102" cy="461665"/>
              </a:xfrm>
              <a:prstGeom prst="rect">
                <a:avLst/>
              </a:prstGeom>
              <a:noFill/>
            </p:spPr>
            <p:txBody>
              <a:bodyPr wrap="none" rtlCol="0">
                <a:no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椭圆 16"/>
              <p:cNvSpPr/>
              <p:nvPr/>
            </p:nvSpPr>
            <p:spPr>
              <a:xfrm>
                <a:off x="2635102" y="1991740"/>
                <a:ext cx="603398" cy="6033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18" name="文本框 17"/>
              <p:cNvSpPr txBox="1"/>
              <p:nvPr/>
            </p:nvSpPr>
            <p:spPr>
              <a:xfrm>
                <a:off x="2620572" y="2062607"/>
                <a:ext cx="620683"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r>
                  <a:rPr lang="en-US" altLang="zh-CN" sz="2400" dirty="0" smtClean="0">
                    <a:cs typeface="微软雅黑" panose="020B0503020204020204" pitchFamily="34" charset="-122"/>
                  </a:rPr>
                  <a:t>02</a:t>
                </a:r>
                <a:endParaRPr lang="zh-CN" altLang="en-US" sz="2400" dirty="0">
                  <a:cs typeface="微软雅黑" panose="020B0503020204020204" pitchFamily="34" charset="-122"/>
                </a:endParaRPr>
              </a:p>
            </p:txBody>
          </p:sp>
        </p:grpSp>
        <p:grpSp>
          <p:nvGrpSpPr>
            <p:cNvPr id="19" name="组合 18"/>
            <p:cNvGrpSpPr/>
            <p:nvPr/>
          </p:nvGrpSpPr>
          <p:grpSpPr>
            <a:xfrm>
              <a:off x="2628062" y="3429000"/>
              <a:ext cx="2937764" cy="603398"/>
              <a:chOff x="2628062" y="1991740"/>
              <a:chExt cx="2937764" cy="603398"/>
            </a:xfrm>
          </p:grpSpPr>
          <p:sp>
            <p:nvSpPr>
              <p:cNvPr id="20" name="文本框 19"/>
              <p:cNvSpPr txBox="1"/>
              <p:nvPr/>
            </p:nvSpPr>
            <p:spPr>
              <a:xfrm>
                <a:off x="3226724" y="2062607"/>
                <a:ext cx="2339102" cy="461665"/>
              </a:xfrm>
              <a:prstGeom prst="rect">
                <a:avLst/>
              </a:prstGeom>
              <a:noFill/>
            </p:spPr>
            <p:txBody>
              <a:bodyPr wrap="none" rtlCol="0">
                <a:noAutofit/>
              </a:bodyPr>
              <a:lstStyle/>
              <a:p>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招聘</a:t>
                </a:r>
                <a:r>
                  <a:rPr lang="zh-CN" altLang="en-US" sz="2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会应聘流程</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椭圆 20"/>
              <p:cNvSpPr/>
              <p:nvPr/>
            </p:nvSpPr>
            <p:spPr>
              <a:xfrm>
                <a:off x="2635102" y="1991740"/>
                <a:ext cx="603398" cy="6033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2" name="文本框 21"/>
              <p:cNvSpPr txBox="1"/>
              <p:nvPr/>
            </p:nvSpPr>
            <p:spPr>
              <a:xfrm>
                <a:off x="2628062" y="2062607"/>
                <a:ext cx="617477"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r>
                  <a:rPr lang="en-US" altLang="zh-CN" sz="2400" dirty="0" smtClean="0">
                    <a:cs typeface="微软雅黑" panose="020B0503020204020204" pitchFamily="34" charset="-122"/>
                  </a:rPr>
                  <a:t>03</a:t>
                </a:r>
                <a:endParaRPr lang="zh-CN" altLang="en-US" sz="2400" dirty="0">
                  <a:cs typeface="微软雅黑" panose="020B0503020204020204" pitchFamily="34" charset="-122"/>
                </a:endParaRPr>
              </a:p>
            </p:txBody>
          </p:sp>
        </p:grpSp>
        <p:grpSp>
          <p:nvGrpSpPr>
            <p:cNvPr id="23" name="组合 22"/>
            <p:cNvGrpSpPr/>
            <p:nvPr/>
          </p:nvGrpSpPr>
          <p:grpSpPr>
            <a:xfrm>
              <a:off x="6592917" y="3429000"/>
              <a:ext cx="2948009" cy="603398"/>
              <a:chOff x="2617817" y="1991740"/>
              <a:chExt cx="2948009" cy="603398"/>
            </a:xfrm>
          </p:grpSpPr>
          <p:sp>
            <p:nvSpPr>
              <p:cNvPr id="24" name="文本框 23"/>
              <p:cNvSpPr txBox="1"/>
              <p:nvPr/>
            </p:nvSpPr>
            <p:spPr>
              <a:xfrm>
                <a:off x="3226724" y="2062607"/>
                <a:ext cx="2339102" cy="461665"/>
              </a:xfrm>
              <a:prstGeom prst="rect">
                <a:avLst/>
              </a:prstGeom>
              <a:noFill/>
            </p:spPr>
            <p:txBody>
              <a:bodyPr wrap="none" rtlCol="0">
                <a:no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公司成长与发展</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椭圆 24"/>
              <p:cNvSpPr/>
              <p:nvPr/>
            </p:nvSpPr>
            <p:spPr>
              <a:xfrm>
                <a:off x="2635102" y="1991740"/>
                <a:ext cx="603398" cy="6033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6" name="文本框 25"/>
              <p:cNvSpPr txBox="1"/>
              <p:nvPr/>
            </p:nvSpPr>
            <p:spPr>
              <a:xfrm>
                <a:off x="2617817" y="2062607"/>
                <a:ext cx="620683" cy="461665"/>
              </a:xfrm>
              <a:prstGeom prst="rect">
                <a:avLst/>
              </a:prstGeom>
              <a:noFill/>
            </p:spPr>
            <p:txBody>
              <a:bodyPr wrap="none" rtlCol="0">
                <a:noAutofit/>
              </a:bodyPr>
              <a:lstStyle>
                <a:defPPr>
                  <a:defRPr lang="zh-CN"/>
                </a:defPPr>
                <a:lvl1pPr>
                  <a:defRPr sz="5400">
                    <a:solidFill>
                      <a:schemeClr val="bg1"/>
                    </a:solidFill>
                    <a:latin typeface="字体圈欣意冠黑体" panose="00000500000000000000" pitchFamily="2" charset="-122"/>
                    <a:ea typeface="字体圈欣意冠黑体" panose="00000500000000000000" pitchFamily="2" charset="-122"/>
                  </a:defRPr>
                </a:lvl1pPr>
              </a:lstStyle>
              <a:p>
                <a:r>
                  <a:rPr lang="en-US" altLang="zh-CN" sz="2400" dirty="0" smtClean="0">
                    <a:cs typeface="微软雅黑" panose="020B0503020204020204" pitchFamily="34" charset="-122"/>
                  </a:rPr>
                  <a:t>04</a:t>
                </a:r>
                <a:endParaRPr lang="zh-CN" altLang="en-US" sz="2400" dirty="0">
                  <a:cs typeface="微软雅黑" panose="020B0503020204020204" pitchFamily="34" charset="-122"/>
                </a:endParaRPr>
              </a:p>
            </p:txBody>
          </p:sp>
        </p:grpSp>
      </p:grpSp>
      <p:sp>
        <p:nvSpPr>
          <p:cNvPr id="28" name="矩形 27"/>
          <p:cNvSpPr/>
          <p:nvPr/>
        </p:nvSpPr>
        <p:spPr>
          <a:xfrm>
            <a:off x="3198855" y="5825206"/>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3A00"/>
        </a:solidFill>
        <a:effectLst/>
      </p:bgPr>
    </p:bg>
    <p:spTree>
      <p:nvGrpSpPr>
        <p:cNvPr id="1" name=""/>
        <p:cNvGrpSpPr/>
        <p:nvPr/>
      </p:nvGrpSpPr>
      <p:grpSpPr>
        <a:xfrm>
          <a:off x="0" y="0"/>
          <a:ext cx="0" cy="0"/>
          <a:chOff x="0" y="0"/>
          <a:chExt cx="0" cy="0"/>
        </a:xfrm>
      </p:grpSpPr>
      <p:sp>
        <p:nvSpPr>
          <p:cNvPr id="2" name="文本占位符 1"/>
          <p:cNvSpPr txBox="1"/>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微软雅黑" panose="020B0503020204020204" pitchFamily="34" charset="-122"/>
              <a:buNone/>
              <a:defRPr/>
            </a:pPr>
            <a:r>
              <a:rPr kumimoji="1" lang="en-US" altLang="zh-CN" sz="1100" b="0" i="0" u="none" strike="noStrike" kern="1200" cap="none" spc="0" normalizeH="0" baseline="0" noProof="0" smtClean="0">
                <a:ln>
                  <a:noFill/>
                </a:ln>
                <a:solidFill>
                  <a:srgbClr val="FFFFFF"/>
                </a:solidFill>
                <a:effectLst/>
                <a:uLnTx/>
                <a:uFillTx/>
                <a:cs typeface="Arial" panose="020B0604020202020204" pitchFamily="34" charset="0"/>
              </a:rPr>
              <a:t>OfficePLUS.cn</a:t>
            </a:r>
            <a:endParaRPr kumimoji="1" lang="en-US" altLang="zh-CN" sz="1100" b="0" i="0" u="none" strike="noStrike" kern="1200" cap="none" spc="0" normalizeH="0" baseline="0" noProof="0" dirty="0" smtClean="0">
              <a:ln>
                <a:noFill/>
              </a:ln>
              <a:solidFill>
                <a:srgbClr val="FFFFFF"/>
              </a:solidFill>
              <a:effectLst/>
              <a:uLnTx/>
              <a:uFillTx/>
              <a:cs typeface="Arial" panose="020B0604020202020204" pitchFamily="34" charset="0"/>
            </a:endParaRPr>
          </a:p>
        </p:txBody>
      </p:sp>
      <p:sp>
        <p:nvSpPr>
          <p:cNvPr id="3" name="文本占位符 2"/>
          <p:cNvSpPr txBox="1"/>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中文</a:t>
            </a:r>
            <a:r>
              <a:rPr kumimoji="1" lang="zh-CN" altLang="en-US" dirty="0">
                <a:solidFill>
                  <a:srgbClr val="FFFFFF"/>
                </a:solidFill>
                <a:cs typeface="微软雅黑" panose="020B0503020204020204" pitchFamily="34" charset="-122"/>
              </a:rPr>
              <a:t>：字体圈欣意冠黑体</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微软雅黑</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英文：</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Arail</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标题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1.0</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正文 </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1.5</a:t>
            </a:r>
            <a:endParaRPr kumimoji="1" lang="en-US"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a:p>
            <a:pPr lvl="0">
              <a:defRPr/>
            </a:pPr>
            <a:r>
              <a:rPr kumimoji="1" lang="en-US" altLang="zh-CN" dirty="0" err="1" smtClean="0">
                <a:solidFill>
                  <a:srgbClr val="FFFFFF"/>
                </a:solidFill>
                <a:cs typeface="微软雅黑" panose="020B0503020204020204" pitchFamily="34" charset="-122"/>
              </a:rPr>
              <a:t>Freepik</a:t>
            </a:r>
            <a:r>
              <a:rPr kumimoji="1" lang="en-US" altLang="zh-CN" dirty="0">
                <a:solidFill>
                  <a:srgbClr val="FFFFFF"/>
                </a:solidFill>
                <a:cs typeface="微软雅黑" panose="020B0503020204020204" pitchFamily="34" charset="-122"/>
              </a:rPr>
              <a:t>/</a:t>
            </a:r>
            <a:r>
              <a:rPr kumimoji="1" lang="en-US" altLang="zh-CN" dirty="0" err="1" smtClean="0">
                <a:solidFill>
                  <a:srgbClr val="FFFFFF"/>
                </a:solidFill>
                <a:cs typeface="微软雅黑" panose="020B0503020204020204" pitchFamily="34" charset="-122"/>
              </a:rPr>
              <a:t>pexels</a:t>
            </a:r>
            <a:endParaRPr kumimoji="1" lang="en-US" altLang="zh-CN" dirty="0">
              <a:solidFill>
                <a:srgbClr val="FFFFFF"/>
              </a:solidFill>
              <a:cs typeface="微软雅黑" panose="020B0503020204020204" pitchFamily="34" charset="-122"/>
            </a:endParaRPr>
          </a:p>
          <a:p>
            <a:pPr lvl="0">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本网站所提供的任何信息内容（包括但不限于 </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PPT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模板、</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Word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文档、</a:t>
            </a:r>
            <a:r>
              <a:rPr kumimoji="1" lang="en-GB"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Excel </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图表、图片素材等）均受</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中华人民共和国著作权法</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信息网络传播权保护条例</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包括图片或图表</a:t>
            </a:r>
            <a:r>
              <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rPr>
              <a:t>)</a:t>
            </a: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不得被全部或部分的复制、传播、销售，否则将承担法律责任。</a:t>
            </a: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dirty="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dirty="0" smtClean="0">
                <a:ln>
                  <a:noFill/>
                </a:ln>
                <a:solidFill>
                  <a:srgbClr val="FFFFFF"/>
                </a:solidFill>
                <a:effectLst/>
                <a:uLnTx/>
                <a:uFillTx/>
                <a:cs typeface="微软雅黑" panose="020B0503020204020204" pitchFamily="34" charset="-122"/>
              </a:rPr>
              <a:t>海风</a:t>
            </a:r>
            <a:endParaRPr kumimoji="1" lang="en-GB" altLang="zh-CN"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
        <p:nvSpPr>
          <p:cNvPr id="4" name="文本占位符 4"/>
          <p:cNvSpPr txBox="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微软雅黑" panose="020B0503020204020204" pitchFamily="34" charset="-122"/>
              <a:buNone/>
              <a:defRPr/>
            </a:pPr>
            <a:r>
              <a:rPr kumimoji="1" lang="zh-CN" altLang="en-US" sz="1865"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标注</a:t>
            </a:r>
            <a:endParaRPr kumimoji="1" lang="zh-CN" altLang="en-US" sz="1865"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5" name="文本占位符 7"/>
          <p:cNvSpPr txBox="1"/>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字体使用</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行距</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素材</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声明</a:t>
            </a: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endParaRPr kumimoji="1" lang="en-US" altLang="zh-CN" sz="1200" b="0" i="0" u="none" strike="noStrike" kern="1200" cap="none" spc="0" normalizeH="0" baseline="0" noProof="0" smtClean="0">
              <a:ln>
                <a:noFill/>
              </a:ln>
              <a:solidFill>
                <a:srgbClr val="FFFFFF"/>
              </a:solidFill>
              <a:effectLst/>
              <a:uLnTx/>
              <a:uFillTx/>
              <a:cs typeface="微软雅黑"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微软雅黑" panose="020B0503020204020204" pitchFamily="34" charset="-122"/>
              <a:buNone/>
              <a:defRPr/>
            </a:pPr>
            <a:r>
              <a:rPr kumimoji="1" lang="zh-CN" altLang="en-US" sz="1200" b="0" i="0" u="none" strike="noStrike" kern="1200" cap="none" spc="0" normalizeH="0" baseline="0" noProof="0" smtClean="0">
                <a:ln>
                  <a:noFill/>
                </a:ln>
                <a:solidFill>
                  <a:srgbClr val="FFFFFF"/>
                </a:solidFill>
                <a:effectLst/>
                <a:uLnTx/>
                <a:uFillTx/>
                <a:cs typeface="微软雅黑" panose="020B0503020204020204" pitchFamily="34" charset="-122"/>
              </a:rPr>
              <a:t>作者</a:t>
            </a:r>
            <a:endParaRPr kumimoji="1" lang="zh-CN" altLang="en-US" sz="1200" b="0" i="0" u="none" strike="noStrike" kern="1200" cap="none" spc="0" normalizeH="0" baseline="0" noProof="0" dirty="0">
              <a:ln>
                <a:noFill/>
              </a:ln>
              <a:solidFill>
                <a:srgbClr val="FFFFFF"/>
              </a:solidFill>
              <a:effectLst/>
              <a:uLnTx/>
              <a:uFillTx/>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1419589"/>
            <a:ext cx="4037958" cy="2009411"/>
            <a:chOff x="4287895" y="1359431"/>
            <a:chExt cx="4037958" cy="2009411"/>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48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359431"/>
              <a:ext cx="1227381" cy="869620"/>
            </a:xfrm>
            <a:prstGeom prst="rect">
              <a:avLst/>
            </a:prstGeom>
            <a:noFill/>
          </p:spPr>
          <p:txBody>
            <a:bodyPr wrap="none" rtlCol="0">
              <a:noAutofit/>
            </a:bodyPr>
            <a:lstStyle/>
            <a:p>
              <a:pPr algn="ctr"/>
              <a:r>
                <a:rPr lang="en-US" altLang="zh-CN" sz="60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60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矩形 5"/>
          <p:cNvSpPr/>
          <p:nvPr/>
        </p:nvSpPr>
        <p:spPr>
          <a:xfrm>
            <a:off x="3198855" y="3572895"/>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870833"/>
            <a:ext cx="5821128" cy="3880261"/>
          </a:xfrm>
          <a:prstGeom prst="rect">
            <a:avLst/>
          </a:prstGeom>
        </p:spPr>
      </p:pic>
      <p:sp>
        <p:nvSpPr>
          <p:cNvPr id="5" name="矩形 4"/>
          <p:cNvSpPr/>
          <p:nvPr/>
        </p:nvSpPr>
        <p:spPr>
          <a:xfrm>
            <a:off x="5823284" y="1867301"/>
            <a:ext cx="6368716" cy="3878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6" name="圆角矩形 5"/>
          <p:cNvSpPr/>
          <p:nvPr/>
        </p:nvSpPr>
        <p:spPr>
          <a:xfrm>
            <a:off x="4835090" y="2233061"/>
            <a:ext cx="2521819" cy="596767"/>
          </a:xfrm>
          <a:prstGeom prst="round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7" name="文本框 6"/>
          <p:cNvSpPr txBox="1"/>
          <p:nvPr/>
        </p:nvSpPr>
        <p:spPr>
          <a:xfrm>
            <a:off x="4077020" y="2307059"/>
            <a:ext cx="4037958" cy="869620"/>
          </a:xfrm>
          <a:prstGeom prst="rect">
            <a:avLst/>
          </a:prstGeom>
          <a:noFill/>
        </p:spPr>
        <p:txBody>
          <a:bodyPr wrap="none" rtlCol="0">
            <a:no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基本情况介绍</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6250806" y="3067797"/>
            <a:ext cx="5513672" cy="2354491"/>
          </a:xfrm>
          <a:prstGeom prst="rect">
            <a:avLst/>
          </a:prstGeom>
        </p:spPr>
        <p:txBody>
          <a:bodyPr wrap="square">
            <a:no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恒泰</a:t>
            </a: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建筑集团有限公司，正式组建于</a:t>
            </a:r>
            <a:r>
              <a:rPr lang="en-US" altLang="zh-CN"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1989</a:t>
            </a: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年，是我国专业化发展最久、市场化经营最早、一体化程度最高、全球规模最大的投资建设集团之一。</a:t>
            </a:r>
            <a:endPar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集团公司主要以上市企业中国建筑股份有限公司，为平台开展经营管理活动，拥有上市公司</a:t>
            </a:r>
            <a:r>
              <a:rPr lang="en-US" altLang="zh-CN"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家，二级控股子公司</a:t>
            </a:r>
            <a:r>
              <a:rPr lang="en-US" altLang="zh-CN"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1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余家，在业界享有颇高的知名度。</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4536502" y="2033132"/>
            <a:ext cx="3118996" cy="3118996"/>
            <a:chOff x="5473700" y="2106613"/>
            <a:chExt cx="4024313" cy="4017963"/>
          </a:xfrm>
        </p:grpSpPr>
        <p:sp>
          <p:nvSpPr>
            <p:cNvPr id="10" name="Freeform 6"/>
            <p:cNvSpPr/>
            <p:nvPr/>
          </p:nvSpPr>
          <p:spPr bwMode="auto">
            <a:xfrm>
              <a:off x="6904038" y="2106613"/>
              <a:ext cx="2593975" cy="1971675"/>
            </a:xfrm>
            <a:custGeom>
              <a:avLst/>
              <a:gdLst>
                <a:gd name="T0" fmla="*/ 16 w 1634"/>
                <a:gd name="T1" fmla="*/ 1212 h 1242"/>
                <a:gd name="T2" fmla="*/ 7 w 1634"/>
                <a:gd name="T3" fmla="*/ 1149 h 1242"/>
                <a:gd name="T4" fmla="*/ 0 w 1634"/>
                <a:gd name="T5" fmla="*/ 980 h 1242"/>
                <a:gd name="T6" fmla="*/ 10 w 1634"/>
                <a:gd name="T7" fmla="*/ 840 h 1242"/>
                <a:gd name="T8" fmla="*/ 47 w 1634"/>
                <a:gd name="T9" fmla="*/ 630 h 1242"/>
                <a:gd name="T10" fmla="*/ 85 w 1634"/>
                <a:gd name="T11" fmla="*/ 495 h 1242"/>
                <a:gd name="T12" fmla="*/ 135 w 1634"/>
                <a:gd name="T13" fmla="*/ 363 h 1242"/>
                <a:gd name="T14" fmla="*/ 187 w 1634"/>
                <a:gd name="T15" fmla="*/ 254 h 1242"/>
                <a:gd name="T16" fmla="*/ 248 w 1634"/>
                <a:gd name="T17" fmla="*/ 151 h 1242"/>
                <a:gd name="T18" fmla="*/ 296 w 1634"/>
                <a:gd name="T19" fmla="*/ 85 h 1242"/>
                <a:gd name="T20" fmla="*/ 321 w 1634"/>
                <a:gd name="T21" fmla="*/ 50 h 1242"/>
                <a:gd name="T22" fmla="*/ 333 w 1634"/>
                <a:gd name="T23" fmla="*/ 31 h 1242"/>
                <a:gd name="T24" fmla="*/ 357 w 1634"/>
                <a:gd name="T25" fmla="*/ 11 h 1242"/>
                <a:gd name="T26" fmla="*/ 384 w 1634"/>
                <a:gd name="T27" fmla="*/ 2 h 1242"/>
                <a:gd name="T28" fmla="*/ 462 w 1634"/>
                <a:gd name="T29" fmla="*/ 3 h 1242"/>
                <a:gd name="T30" fmla="*/ 583 w 1634"/>
                <a:gd name="T31" fmla="*/ 17 h 1242"/>
                <a:gd name="T32" fmla="*/ 702 w 1634"/>
                <a:gd name="T33" fmla="*/ 44 h 1242"/>
                <a:gd name="T34" fmla="*/ 889 w 1634"/>
                <a:gd name="T35" fmla="*/ 111 h 1242"/>
                <a:gd name="T36" fmla="*/ 1064 w 1634"/>
                <a:gd name="T37" fmla="*/ 207 h 1242"/>
                <a:gd name="T38" fmla="*/ 1170 w 1634"/>
                <a:gd name="T39" fmla="*/ 287 h 1242"/>
                <a:gd name="T40" fmla="*/ 1271 w 1634"/>
                <a:gd name="T41" fmla="*/ 378 h 1242"/>
                <a:gd name="T42" fmla="*/ 1360 w 1634"/>
                <a:gd name="T43" fmla="*/ 479 h 1242"/>
                <a:gd name="T44" fmla="*/ 1414 w 1634"/>
                <a:gd name="T45" fmla="*/ 551 h 1242"/>
                <a:gd name="T46" fmla="*/ 1511 w 1634"/>
                <a:gd name="T47" fmla="*/ 721 h 1242"/>
                <a:gd name="T48" fmla="*/ 1582 w 1634"/>
                <a:gd name="T49" fmla="*/ 903 h 1242"/>
                <a:gd name="T50" fmla="*/ 1612 w 1634"/>
                <a:gd name="T51" fmla="*/ 1032 h 1242"/>
                <a:gd name="T52" fmla="*/ 1634 w 1634"/>
                <a:gd name="T53" fmla="*/ 1217 h 1242"/>
                <a:gd name="T54" fmla="*/ 1634 w 1634"/>
                <a:gd name="T55" fmla="*/ 1226 h 1242"/>
                <a:gd name="T56" fmla="*/ 1627 w 1634"/>
                <a:gd name="T57" fmla="*/ 1230 h 1242"/>
                <a:gd name="T58" fmla="*/ 1618 w 1634"/>
                <a:gd name="T59" fmla="*/ 1223 h 1242"/>
                <a:gd name="T60" fmla="*/ 1510 w 1634"/>
                <a:gd name="T61" fmla="*/ 1142 h 1242"/>
                <a:gd name="T62" fmla="*/ 1439 w 1634"/>
                <a:gd name="T63" fmla="*/ 1098 h 1242"/>
                <a:gd name="T64" fmla="*/ 1338 w 1634"/>
                <a:gd name="T65" fmla="*/ 1044 h 1242"/>
                <a:gd name="T66" fmla="*/ 1200 w 1634"/>
                <a:gd name="T67" fmla="*/ 986 h 1242"/>
                <a:gd name="T68" fmla="*/ 977 w 1634"/>
                <a:gd name="T69" fmla="*/ 919 h 1242"/>
                <a:gd name="T70" fmla="*/ 819 w 1634"/>
                <a:gd name="T71" fmla="*/ 892 h 1242"/>
                <a:gd name="T72" fmla="*/ 693 w 1634"/>
                <a:gd name="T73" fmla="*/ 879 h 1242"/>
                <a:gd name="T74" fmla="*/ 567 w 1634"/>
                <a:gd name="T75" fmla="*/ 879 h 1242"/>
                <a:gd name="T76" fmla="*/ 490 w 1634"/>
                <a:gd name="T77" fmla="*/ 884 h 1242"/>
                <a:gd name="T78" fmla="*/ 376 w 1634"/>
                <a:gd name="T79" fmla="*/ 903 h 1242"/>
                <a:gd name="T80" fmla="*/ 264 w 1634"/>
                <a:gd name="T81" fmla="*/ 936 h 1242"/>
                <a:gd name="T82" fmla="*/ 198 w 1634"/>
                <a:gd name="T83" fmla="*/ 969 h 1242"/>
                <a:gd name="T84" fmla="*/ 127 w 1634"/>
                <a:gd name="T85" fmla="*/ 1022 h 1242"/>
                <a:gd name="T86" fmla="*/ 91 w 1634"/>
                <a:gd name="T87" fmla="*/ 1062 h 1242"/>
                <a:gd name="T88" fmla="*/ 63 w 1634"/>
                <a:gd name="T89" fmla="*/ 1110 h 1242"/>
                <a:gd name="T90" fmla="*/ 44 w 1634"/>
                <a:gd name="T91" fmla="*/ 1154 h 1242"/>
                <a:gd name="T92" fmla="*/ 22 w 1634"/>
                <a:gd name="T93" fmla="*/ 1242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4" h="1242">
                  <a:moveTo>
                    <a:pt x="22" y="1242"/>
                  </a:moveTo>
                  <a:lnTo>
                    <a:pt x="22" y="1242"/>
                  </a:lnTo>
                  <a:lnTo>
                    <a:pt x="16" y="1212"/>
                  </a:lnTo>
                  <a:lnTo>
                    <a:pt x="11" y="1184"/>
                  </a:lnTo>
                  <a:lnTo>
                    <a:pt x="11" y="1184"/>
                  </a:lnTo>
                  <a:lnTo>
                    <a:pt x="7" y="1149"/>
                  </a:lnTo>
                  <a:lnTo>
                    <a:pt x="3" y="1116"/>
                  </a:lnTo>
                  <a:lnTo>
                    <a:pt x="0" y="1049"/>
                  </a:lnTo>
                  <a:lnTo>
                    <a:pt x="0" y="980"/>
                  </a:lnTo>
                  <a:lnTo>
                    <a:pt x="3" y="912"/>
                  </a:lnTo>
                  <a:lnTo>
                    <a:pt x="3" y="912"/>
                  </a:lnTo>
                  <a:lnTo>
                    <a:pt x="10" y="840"/>
                  </a:lnTo>
                  <a:lnTo>
                    <a:pt x="19" y="769"/>
                  </a:lnTo>
                  <a:lnTo>
                    <a:pt x="32" y="700"/>
                  </a:lnTo>
                  <a:lnTo>
                    <a:pt x="47" y="630"/>
                  </a:lnTo>
                  <a:lnTo>
                    <a:pt x="47" y="630"/>
                  </a:lnTo>
                  <a:lnTo>
                    <a:pt x="65" y="562"/>
                  </a:lnTo>
                  <a:lnTo>
                    <a:pt x="85" y="495"/>
                  </a:lnTo>
                  <a:lnTo>
                    <a:pt x="109" y="429"/>
                  </a:lnTo>
                  <a:lnTo>
                    <a:pt x="135" y="363"/>
                  </a:lnTo>
                  <a:lnTo>
                    <a:pt x="135" y="363"/>
                  </a:lnTo>
                  <a:lnTo>
                    <a:pt x="153" y="327"/>
                  </a:lnTo>
                  <a:lnTo>
                    <a:pt x="170" y="290"/>
                  </a:lnTo>
                  <a:lnTo>
                    <a:pt x="187" y="254"/>
                  </a:lnTo>
                  <a:lnTo>
                    <a:pt x="208" y="218"/>
                  </a:lnTo>
                  <a:lnTo>
                    <a:pt x="226" y="184"/>
                  </a:lnTo>
                  <a:lnTo>
                    <a:pt x="248" y="151"/>
                  </a:lnTo>
                  <a:lnTo>
                    <a:pt x="272" y="118"/>
                  </a:lnTo>
                  <a:lnTo>
                    <a:pt x="296" y="85"/>
                  </a:lnTo>
                  <a:lnTo>
                    <a:pt x="296" y="85"/>
                  </a:lnTo>
                  <a:lnTo>
                    <a:pt x="308" y="68"/>
                  </a:lnTo>
                  <a:lnTo>
                    <a:pt x="316" y="60"/>
                  </a:lnTo>
                  <a:lnTo>
                    <a:pt x="321" y="50"/>
                  </a:lnTo>
                  <a:lnTo>
                    <a:pt x="321" y="50"/>
                  </a:lnTo>
                  <a:lnTo>
                    <a:pt x="327" y="41"/>
                  </a:lnTo>
                  <a:lnTo>
                    <a:pt x="333" y="31"/>
                  </a:lnTo>
                  <a:lnTo>
                    <a:pt x="341" y="24"/>
                  </a:lnTo>
                  <a:lnTo>
                    <a:pt x="349" y="17"/>
                  </a:lnTo>
                  <a:lnTo>
                    <a:pt x="357" y="11"/>
                  </a:lnTo>
                  <a:lnTo>
                    <a:pt x="365" y="8"/>
                  </a:lnTo>
                  <a:lnTo>
                    <a:pt x="374" y="5"/>
                  </a:lnTo>
                  <a:lnTo>
                    <a:pt x="384" y="2"/>
                  </a:lnTo>
                  <a:lnTo>
                    <a:pt x="402" y="0"/>
                  </a:lnTo>
                  <a:lnTo>
                    <a:pt x="421" y="0"/>
                  </a:lnTo>
                  <a:lnTo>
                    <a:pt x="462" y="3"/>
                  </a:lnTo>
                  <a:lnTo>
                    <a:pt x="462" y="3"/>
                  </a:lnTo>
                  <a:lnTo>
                    <a:pt x="522" y="8"/>
                  </a:lnTo>
                  <a:lnTo>
                    <a:pt x="583" y="17"/>
                  </a:lnTo>
                  <a:lnTo>
                    <a:pt x="643" y="28"/>
                  </a:lnTo>
                  <a:lnTo>
                    <a:pt x="702" y="44"/>
                  </a:lnTo>
                  <a:lnTo>
                    <a:pt x="702" y="44"/>
                  </a:lnTo>
                  <a:lnTo>
                    <a:pt x="765" y="64"/>
                  </a:lnTo>
                  <a:lnTo>
                    <a:pt x="828" y="86"/>
                  </a:lnTo>
                  <a:lnTo>
                    <a:pt x="889" y="111"/>
                  </a:lnTo>
                  <a:lnTo>
                    <a:pt x="949" y="141"/>
                  </a:lnTo>
                  <a:lnTo>
                    <a:pt x="1007" y="173"/>
                  </a:lnTo>
                  <a:lnTo>
                    <a:pt x="1064" y="207"/>
                  </a:lnTo>
                  <a:lnTo>
                    <a:pt x="1119" y="247"/>
                  </a:lnTo>
                  <a:lnTo>
                    <a:pt x="1170" y="287"/>
                  </a:lnTo>
                  <a:lnTo>
                    <a:pt x="1170" y="287"/>
                  </a:lnTo>
                  <a:lnTo>
                    <a:pt x="1205" y="317"/>
                  </a:lnTo>
                  <a:lnTo>
                    <a:pt x="1240" y="347"/>
                  </a:lnTo>
                  <a:lnTo>
                    <a:pt x="1271" y="378"/>
                  </a:lnTo>
                  <a:lnTo>
                    <a:pt x="1302" y="411"/>
                  </a:lnTo>
                  <a:lnTo>
                    <a:pt x="1332" y="444"/>
                  </a:lnTo>
                  <a:lnTo>
                    <a:pt x="1360" y="479"/>
                  </a:lnTo>
                  <a:lnTo>
                    <a:pt x="1387" y="515"/>
                  </a:lnTo>
                  <a:lnTo>
                    <a:pt x="1414" y="551"/>
                  </a:lnTo>
                  <a:lnTo>
                    <a:pt x="1414" y="551"/>
                  </a:lnTo>
                  <a:lnTo>
                    <a:pt x="1450" y="606"/>
                  </a:lnTo>
                  <a:lnTo>
                    <a:pt x="1483" y="663"/>
                  </a:lnTo>
                  <a:lnTo>
                    <a:pt x="1511" y="721"/>
                  </a:lnTo>
                  <a:lnTo>
                    <a:pt x="1538" y="780"/>
                  </a:lnTo>
                  <a:lnTo>
                    <a:pt x="1562" y="842"/>
                  </a:lnTo>
                  <a:lnTo>
                    <a:pt x="1582" y="903"/>
                  </a:lnTo>
                  <a:lnTo>
                    <a:pt x="1599" y="967"/>
                  </a:lnTo>
                  <a:lnTo>
                    <a:pt x="1612" y="1032"/>
                  </a:lnTo>
                  <a:lnTo>
                    <a:pt x="1612" y="1032"/>
                  </a:lnTo>
                  <a:lnTo>
                    <a:pt x="1620" y="1077"/>
                  </a:lnTo>
                  <a:lnTo>
                    <a:pt x="1626" y="1124"/>
                  </a:lnTo>
                  <a:lnTo>
                    <a:pt x="1634" y="1217"/>
                  </a:lnTo>
                  <a:lnTo>
                    <a:pt x="1634" y="1217"/>
                  </a:lnTo>
                  <a:lnTo>
                    <a:pt x="1634" y="1223"/>
                  </a:lnTo>
                  <a:lnTo>
                    <a:pt x="1634" y="1226"/>
                  </a:lnTo>
                  <a:lnTo>
                    <a:pt x="1632" y="1228"/>
                  </a:lnTo>
                  <a:lnTo>
                    <a:pt x="1632" y="1228"/>
                  </a:lnTo>
                  <a:lnTo>
                    <a:pt x="1627" y="1230"/>
                  </a:lnTo>
                  <a:lnTo>
                    <a:pt x="1624" y="1228"/>
                  </a:lnTo>
                  <a:lnTo>
                    <a:pt x="1618" y="1223"/>
                  </a:lnTo>
                  <a:lnTo>
                    <a:pt x="1618" y="1223"/>
                  </a:lnTo>
                  <a:lnTo>
                    <a:pt x="1584" y="1195"/>
                  </a:lnTo>
                  <a:lnTo>
                    <a:pt x="1547" y="1168"/>
                  </a:lnTo>
                  <a:lnTo>
                    <a:pt x="1510" y="1142"/>
                  </a:lnTo>
                  <a:lnTo>
                    <a:pt x="1472" y="1118"/>
                  </a:lnTo>
                  <a:lnTo>
                    <a:pt x="1472" y="1118"/>
                  </a:lnTo>
                  <a:lnTo>
                    <a:pt x="1439" y="1098"/>
                  </a:lnTo>
                  <a:lnTo>
                    <a:pt x="1406" y="1079"/>
                  </a:lnTo>
                  <a:lnTo>
                    <a:pt x="1373" y="1062"/>
                  </a:lnTo>
                  <a:lnTo>
                    <a:pt x="1338" y="1044"/>
                  </a:lnTo>
                  <a:lnTo>
                    <a:pt x="1271" y="1013"/>
                  </a:lnTo>
                  <a:lnTo>
                    <a:pt x="1200" y="986"/>
                  </a:lnTo>
                  <a:lnTo>
                    <a:pt x="1200" y="986"/>
                  </a:lnTo>
                  <a:lnTo>
                    <a:pt x="1126" y="959"/>
                  </a:lnTo>
                  <a:lnTo>
                    <a:pt x="1053" y="937"/>
                  </a:lnTo>
                  <a:lnTo>
                    <a:pt x="977" y="919"/>
                  </a:lnTo>
                  <a:lnTo>
                    <a:pt x="902" y="904"/>
                  </a:lnTo>
                  <a:lnTo>
                    <a:pt x="902" y="904"/>
                  </a:lnTo>
                  <a:lnTo>
                    <a:pt x="819" y="892"/>
                  </a:lnTo>
                  <a:lnTo>
                    <a:pt x="776" y="886"/>
                  </a:lnTo>
                  <a:lnTo>
                    <a:pt x="735" y="883"/>
                  </a:lnTo>
                  <a:lnTo>
                    <a:pt x="693" y="879"/>
                  </a:lnTo>
                  <a:lnTo>
                    <a:pt x="652" y="878"/>
                  </a:lnTo>
                  <a:lnTo>
                    <a:pt x="610" y="878"/>
                  </a:lnTo>
                  <a:lnTo>
                    <a:pt x="567" y="879"/>
                  </a:lnTo>
                  <a:lnTo>
                    <a:pt x="567" y="879"/>
                  </a:lnTo>
                  <a:lnTo>
                    <a:pt x="528" y="881"/>
                  </a:lnTo>
                  <a:lnTo>
                    <a:pt x="490" y="884"/>
                  </a:lnTo>
                  <a:lnTo>
                    <a:pt x="453" y="889"/>
                  </a:lnTo>
                  <a:lnTo>
                    <a:pt x="413" y="895"/>
                  </a:lnTo>
                  <a:lnTo>
                    <a:pt x="376" y="903"/>
                  </a:lnTo>
                  <a:lnTo>
                    <a:pt x="338" y="912"/>
                  </a:lnTo>
                  <a:lnTo>
                    <a:pt x="302" y="923"/>
                  </a:lnTo>
                  <a:lnTo>
                    <a:pt x="264" y="936"/>
                  </a:lnTo>
                  <a:lnTo>
                    <a:pt x="264" y="936"/>
                  </a:lnTo>
                  <a:lnTo>
                    <a:pt x="230" y="952"/>
                  </a:lnTo>
                  <a:lnTo>
                    <a:pt x="198" y="969"/>
                  </a:lnTo>
                  <a:lnTo>
                    <a:pt x="168" y="988"/>
                  </a:lnTo>
                  <a:lnTo>
                    <a:pt x="140" y="1010"/>
                  </a:lnTo>
                  <a:lnTo>
                    <a:pt x="127" y="1022"/>
                  </a:lnTo>
                  <a:lnTo>
                    <a:pt x="115" y="1035"/>
                  </a:lnTo>
                  <a:lnTo>
                    <a:pt x="102" y="1047"/>
                  </a:lnTo>
                  <a:lnTo>
                    <a:pt x="91" y="1062"/>
                  </a:lnTo>
                  <a:lnTo>
                    <a:pt x="82" y="1077"/>
                  </a:lnTo>
                  <a:lnTo>
                    <a:pt x="73" y="1093"/>
                  </a:lnTo>
                  <a:lnTo>
                    <a:pt x="63" y="1110"/>
                  </a:lnTo>
                  <a:lnTo>
                    <a:pt x="55" y="1127"/>
                  </a:lnTo>
                  <a:lnTo>
                    <a:pt x="55" y="1127"/>
                  </a:lnTo>
                  <a:lnTo>
                    <a:pt x="44" y="1154"/>
                  </a:lnTo>
                  <a:lnTo>
                    <a:pt x="35" y="1182"/>
                  </a:lnTo>
                  <a:lnTo>
                    <a:pt x="27" y="1212"/>
                  </a:lnTo>
                  <a:lnTo>
                    <a:pt x="22" y="1242"/>
                  </a:lnTo>
                  <a:lnTo>
                    <a:pt x="22" y="124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dirty="0">
                <a:latin typeface="微软雅黑" panose="020B0503020204020204" pitchFamily="34" charset="-122"/>
                <a:cs typeface="微软雅黑" panose="020B0503020204020204" pitchFamily="34" charset="-122"/>
              </a:endParaRPr>
            </a:p>
          </p:txBody>
        </p:sp>
        <p:sp>
          <p:nvSpPr>
            <p:cNvPr id="11" name="Freeform 7"/>
            <p:cNvSpPr/>
            <p:nvPr/>
          </p:nvSpPr>
          <p:spPr bwMode="auto">
            <a:xfrm>
              <a:off x="7524750" y="3530600"/>
              <a:ext cx="1973263" cy="2592388"/>
            </a:xfrm>
            <a:custGeom>
              <a:avLst/>
              <a:gdLst>
                <a:gd name="T0" fmla="*/ 33 w 1243"/>
                <a:gd name="T1" fmla="*/ 1600 h 1633"/>
                <a:gd name="T2" fmla="*/ 107 w 1243"/>
                <a:gd name="T3" fmla="*/ 1498 h 1633"/>
                <a:gd name="T4" fmla="*/ 172 w 1243"/>
                <a:gd name="T5" fmla="*/ 1389 h 1633"/>
                <a:gd name="T6" fmla="*/ 222 w 1243"/>
                <a:gd name="T7" fmla="*/ 1283 h 1633"/>
                <a:gd name="T8" fmla="*/ 299 w 1243"/>
                <a:gd name="T9" fmla="*/ 1071 h 1633"/>
                <a:gd name="T10" fmla="*/ 346 w 1243"/>
                <a:gd name="T11" fmla="*/ 851 h 1633"/>
                <a:gd name="T12" fmla="*/ 358 w 1243"/>
                <a:gd name="T13" fmla="*/ 724 h 1633"/>
                <a:gd name="T14" fmla="*/ 362 w 1243"/>
                <a:gd name="T15" fmla="*/ 568 h 1633"/>
                <a:gd name="T16" fmla="*/ 346 w 1243"/>
                <a:gd name="T17" fmla="*/ 414 h 1633"/>
                <a:gd name="T18" fmla="*/ 324 w 1243"/>
                <a:gd name="T19" fmla="*/ 320 h 1633"/>
                <a:gd name="T20" fmla="*/ 291 w 1243"/>
                <a:gd name="T21" fmla="*/ 234 h 1633"/>
                <a:gd name="T22" fmla="*/ 271 w 1243"/>
                <a:gd name="T23" fmla="*/ 193 h 1633"/>
                <a:gd name="T24" fmla="*/ 233 w 1243"/>
                <a:gd name="T25" fmla="*/ 141 h 1633"/>
                <a:gd name="T26" fmla="*/ 190 w 1243"/>
                <a:gd name="T27" fmla="*/ 99 h 1633"/>
                <a:gd name="T28" fmla="*/ 142 w 1243"/>
                <a:gd name="T29" fmla="*/ 66 h 1633"/>
                <a:gd name="T30" fmla="*/ 87 w 1243"/>
                <a:gd name="T31" fmla="*/ 44 h 1633"/>
                <a:gd name="T32" fmla="*/ 24 w 1243"/>
                <a:gd name="T33" fmla="*/ 28 h 1633"/>
                <a:gd name="T34" fmla="*/ 19 w 1243"/>
                <a:gd name="T35" fmla="*/ 18 h 1633"/>
                <a:gd name="T36" fmla="*/ 77 w 1243"/>
                <a:gd name="T37" fmla="*/ 9 h 1633"/>
                <a:gd name="T38" fmla="*/ 219 w 1243"/>
                <a:gd name="T39" fmla="*/ 0 h 1633"/>
                <a:gd name="T40" fmla="*/ 358 w 1243"/>
                <a:gd name="T41" fmla="*/ 4 h 1633"/>
                <a:gd name="T42" fmla="*/ 497 w 1243"/>
                <a:gd name="T43" fmla="*/ 22 h 1633"/>
                <a:gd name="T44" fmla="*/ 633 w 1243"/>
                <a:gd name="T45" fmla="*/ 51 h 1633"/>
                <a:gd name="T46" fmla="*/ 767 w 1243"/>
                <a:gd name="T47" fmla="*/ 92 h 1633"/>
                <a:gd name="T48" fmla="*/ 869 w 1243"/>
                <a:gd name="T49" fmla="*/ 132 h 1633"/>
                <a:gd name="T50" fmla="*/ 1031 w 1243"/>
                <a:gd name="T51" fmla="*/ 212 h 1633"/>
                <a:gd name="T52" fmla="*/ 1180 w 1243"/>
                <a:gd name="T53" fmla="*/ 312 h 1633"/>
                <a:gd name="T54" fmla="*/ 1233 w 1243"/>
                <a:gd name="T55" fmla="*/ 358 h 1633"/>
                <a:gd name="T56" fmla="*/ 1243 w 1243"/>
                <a:gd name="T57" fmla="*/ 384 h 1633"/>
                <a:gd name="T58" fmla="*/ 1240 w 1243"/>
                <a:gd name="T59" fmla="*/ 458 h 1633"/>
                <a:gd name="T60" fmla="*/ 1227 w 1243"/>
                <a:gd name="T61" fmla="*/ 568 h 1633"/>
                <a:gd name="T62" fmla="*/ 1205 w 1243"/>
                <a:gd name="T63" fmla="*/ 675 h 1633"/>
                <a:gd name="T64" fmla="*/ 1174 w 1243"/>
                <a:gd name="T65" fmla="*/ 779 h 1633"/>
                <a:gd name="T66" fmla="*/ 1134 w 1243"/>
                <a:gd name="T67" fmla="*/ 881 h 1633"/>
                <a:gd name="T68" fmla="*/ 1101 w 1243"/>
                <a:gd name="T69" fmla="*/ 948 h 1633"/>
                <a:gd name="T70" fmla="*/ 1035 w 1243"/>
                <a:gd name="T71" fmla="*/ 1061 h 1633"/>
                <a:gd name="T72" fmla="*/ 958 w 1243"/>
                <a:gd name="T73" fmla="*/ 1166 h 1633"/>
                <a:gd name="T74" fmla="*/ 872 w 1243"/>
                <a:gd name="T75" fmla="*/ 1262 h 1633"/>
                <a:gd name="T76" fmla="*/ 776 w 1243"/>
                <a:gd name="T77" fmla="*/ 1350 h 1633"/>
                <a:gd name="T78" fmla="*/ 669 w 1243"/>
                <a:gd name="T79" fmla="*/ 1427 h 1633"/>
                <a:gd name="T80" fmla="*/ 597 w 1243"/>
                <a:gd name="T81" fmla="*/ 1471 h 1633"/>
                <a:gd name="T82" fmla="*/ 490 w 1243"/>
                <a:gd name="T83" fmla="*/ 1526 h 1633"/>
                <a:gd name="T84" fmla="*/ 379 w 1243"/>
                <a:gd name="T85" fmla="*/ 1568 h 1633"/>
                <a:gd name="T86" fmla="*/ 266 w 1243"/>
                <a:gd name="T87" fmla="*/ 1601 h 1633"/>
                <a:gd name="T88" fmla="*/ 148 w 1243"/>
                <a:gd name="T89" fmla="*/ 1622 h 1633"/>
                <a:gd name="T90" fmla="*/ 29 w 1243"/>
                <a:gd name="T91" fmla="*/ 1633 h 1633"/>
                <a:gd name="T92" fmla="*/ 5 w 1243"/>
                <a:gd name="T93" fmla="*/ 163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3" h="1633">
                  <a:moveTo>
                    <a:pt x="5" y="1633"/>
                  </a:moveTo>
                  <a:lnTo>
                    <a:pt x="5" y="1633"/>
                  </a:lnTo>
                  <a:lnTo>
                    <a:pt x="33" y="1600"/>
                  </a:lnTo>
                  <a:lnTo>
                    <a:pt x="58" y="1567"/>
                  </a:lnTo>
                  <a:lnTo>
                    <a:pt x="84" y="1532"/>
                  </a:lnTo>
                  <a:lnTo>
                    <a:pt x="107" y="1498"/>
                  </a:lnTo>
                  <a:lnTo>
                    <a:pt x="131" y="1462"/>
                  </a:lnTo>
                  <a:lnTo>
                    <a:pt x="151" y="1425"/>
                  </a:lnTo>
                  <a:lnTo>
                    <a:pt x="172" y="1389"/>
                  </a:lnTo>
                  <a:lnTo>
                    <a:pt x="190" y="1352"/>
                  </a:lnTo>
                  <a:lnTo>
                    <a:pt x="190" y="1352"/>
                  </a:lnTo>
                  <a:lnTo>
                    <a:pt x="222" y="1283"/>
                  </a:lnTo>
                  <a:lnTo>
                    <a:pt x="250" y="1213"/>
                  </a:lnTo>
                  <a:lnTo>
                    <a:pt x="277" y="1143"/>
                  </a:lnTo>
                  <a:lnTo>
                    <a:pt x="299" y="1071"/>
                  </a:lnTo>
                  <a:lnTo>
                    <a:pt x="318" y="998"/>
                  </a:lnTo>
                  <a:lnTo>
                    <a:pt x="333" y="925"/>
                  </a:lnTo>
                  <a:lnTo>
                    <a:pt x="346" y="851"/>
                  </a:lnTo>
                  <a:lnTo>
                    <a:pt x="355" y="775"/>
                  </a:lnTo>
                  <a:lnTo>
                    <a:pt x="355" y="775"/>
                  </a:lnTo>
                  <a:lnTo>
                    <a:pt x="358" y="724"/>
                  </a:lnTo>
                  <a:lnTo>
                    <a:pt x="362" y="672"/>
                  </a:lnTo>
                  <a:lnTo>
                    <a:pt x="363" y="620"/>
                  </a:lnTo>
                  <a:lnTo>
                    <a:pt x="362" y="568"/>
                  </a:lnTo>
                  <a:lnTo>
                    <a:pt x="358" y="518"/>
                  </a:lnTo>
                  <a:lnTo>
                    <a:pt x="354" y="466"/>
                  </a:lnTo>
                  <a:lnTo>
                    <a:pt x="346" y="414"/>
                  </a:lnTo>
                  <a:lnTo>
                    <a:pt x="335" y="364"/>
                  </a:lnTo>
                  <a:lnTo>
                    <a:pt x="335" y="364"/>
                  </a:lnTo>
                  <a:lnTo>
                    <a:pt x="324" y="320"/>
                  </a:lnTo>
                  <a:lnTo>
                    <a:pt x="310" y="276"/>
                  </a:lnTo>
                  <a:lnTo>
                    <a:pt x="300" y="254"/>
                  </a:lnTo>
                  <a:lnTo>
                    <a:pt x="291" y="234"/>
                  </a:lnTo>
                  <a:lnTo>
                    <a:pt x="282" y="213"/>
                  </a:lnTo>
                  <a:lnTo>
                    <a:pt x="271" y="193"/>
                  </a:lnTo>
                  <a:lnTo>
                    <a:pt x="271" y="193"/>
                  </a:lnTo>
                  <a:lnTo>
                    <a:pt x="258" y="174"/>
                  </a:lnTo>
                  <a:lnTo>
                    <a:pt x="245" y="157"/>
                  </a:lnTo>
                  <a:lnTo>
                    <a:pt x="233" y="141"/>
                  </a:lnTo>
                  <a:lnTo>
                    <a:pt x="219" y="125"/>
                  </a:lnTo>
                  <a:lnTo>
                    <a:pt x="205" y="111"/>
                  </a:lnTo>
                  <a:lnTo>
                    <a:pt x="190" y="99"/>
                  </a:lnTo>
                  <a:lnTo>
                    <a:pt x="175" y="86"/>
                  </a:lnTo>
                  <a:lnTo>
                    <a:pt x="159" y="77"/>
                  </a:lnTo>
                  <a:lnTo>
                    <a:pt x="142" y="66"/>
                  </a:lnTo>
                  <a:lnTo>
                    <a:pt x="124" y="58"/>
                  </a:lnTo>
                  <a:lnTo>
                    <a:pt x="106" y="50"/>
                  </a:lnTo>
                  <a:lnTo>
                    <a:pt x="87" y="44"/>
                  </a:lnTo>
                  <a:lnTo>
                    <a:pt x="66" y="37"/>
                  </a:lnTo>
                  <a:lnTo>
                    <a:pt x="46" y="33"/>
                  </a:lnTo>
                  <a:lnTo>
                    <a:pt x="24" y="28"/>
                  </a:lnTo>
                  <a:lnTo>
                    <a:pt x="0" y="25"/>
                  </a:lnTo>
                  <a:lnTo>
                    <a:pt x="0" y="25"/>
                  </a:lnTo>
                  <a:lnTo>
                    <a:pt x="19" y="18"/>
                  </a:lnTo>
                  <a:lnTo>
                    <a:pt x="38" y="14"/>
                  </a:lnTo>
                  <a:lnTo>
                    <a:pt x="77" y="9"/>
                  </a:lnTo>
                  <a:lnTo>
                    <a:pt x="77" y="9"/>
                  </a:lnTo>
                  <a:lnTo>
                    <a:pt x="124" y="4"/>
                  </a:lnTo>
                  <a:lnTo>
                    <a:pt x="172" y="1"/>
                  </a:lnTo>
                  <a:lnTo>
                    <a:pt x="219" y="0"/>
                  </a:lnTo>
                  <a:lnTo>
                    <a:pt x="266" y="0"/>
                  </a:lnTo>
                  <a:lnTo>
                    <a:pt x="313" y="1"/>
                  </a:lnTo>
                  <a:lnTo>
                    <a:pt x="358" y="4"/>
                  </a:lnTo>
                  <a:lnTo>
                    <a:pt x="406" y="9"/>
                  </a:lnTo>
                  <a:lnTo>
                    <a:pt x="451" y="15"/>
                  </a:lnTo>
                  <a:lnTo>
                    <a:pt x="497" y="22"/>
                  </a:lnTo>
                  <a:lnTo>
                    <a:pt x="542" y="31"/>
                  </a:lnTo>
                  <a:lnTo>
                    <a:pt x="588" y="40"/>
                  </a:lnTo>
                  <a:lnTo>
                    <a:pt x="633" y="51"/>
                  </a:lnTo>
                  <a:lnTo>
                    <a:pt x="677" y="64"/>
                  </a:lnTo>
                  <a:lnTo>
                    <a:pt x="723" y="78"/>
                  </a:lnTo>
                  <a:lnTo>
                    <a:pt x="767" y="92"/>
                  </a:lnTo>
                  <a:lnTo>
                    <a:pt x="812" y="110"/>
                  </a:lnTo>
                  <a:lnTo>
                    <a:pt x="812" y="110"/>
                  </a:lnTo>
                  <a:lnTo>
                    <a:pt x="869" y="132"/>
                  </a:lnTo>
                  <a:lnTo>
                    <a:pt x="924" y="155"/>
                  </a:lnTo>
                  <a:lnTo>
                    <a:pt x="977" y="182"/>
                  </a:lnTo>
                  <a:lnTo>
                    <a:pt x="1031" y="212"/>
                  </a:lnTo>
                  <a:lnTo>
                    <a:pt x="1081" y="243"/>
                  </a:lnTo>
                  <a:lnTo>
                    <a:pt x="1131" y="276"/>
                  </a:lnTo>
                  <a:lnTo>
                    <a:pt x="1180" y="312"/>
                  </a:lnTo>
                  <a:lnTo>
                    <a:pt x="1227" y="351"/>
                  </a:lnTo>
                  <a:lnTo>
                    <a:pt x="1227" y="351"/>
                  </a:lnTo>
                  <a:lnTo>
                    <a:pt x="1233" y="358"/>
                  </a:lnTo>
                  <a:lnTo>
                    <a:pt x="1238" y="366"/>
                  </a:lnTo>
                  <a:lnTo>
                    <a:pt x="1243" y="375"/>
                  </a:lnTo>
                  <a:lnTo>
                    <a:pt x="1243" y="384"/>
                  </a:lnTo>
                  <a:lnTo>
                    <a:pt x="1243" y="384"/>
                  </a:lnTo>
                  <a:lnTo>
                    <a:pt x="1241" y="422"/>
                  </a:lnTo>
                  <a:lnTo>
                    <a:pt x="1240" y="458"/>
                  </a:lnTo>
                  <a:lnTo>
                    <a:pt x="1236" y="496"/>
                  </a:lnTo>
                  <a:lnTo>
                    <a:pt x="1232" y="532"/>
                  </a:lnTo>
                  <a:lnTo>
                    <a:pt x="1227" y="568"/>
                  </a:lnTo>
                  <a:lnTo>
                    <a:pt x="1221" y="604"/>
                  </a:lnTo>
                  <a:lnTo>
                    <a:pt x="1213" y="639"/>
                  </a:lnTo>
                  <a:lnTo>
                    <a:pt x="1205" y="675"/>
                  </a:lnTo>
                  <a:lnTo>
                    <a:pt x="1196" y="709"/>
                  </a:lnTo>
                  <a:lnTo>
                    <a:pt x="1186" y="744"/>
                  </a:lnTo>
                  <a:lnTo>
                    <a:pt x="1174" y="779"/>
                  </a:lnTo>
                  <a:lnTo>
                    <a:pt x="1161" y="813"/>
                  </a:lnTo>
                  <a:lnTo>
                    <a:pt x="1149" y="848"/>
                  </a:lnTo>
                  <a:lnTo>
                    <a:pt x="1134" y="881"/>
                  </a:lnTo>
                  <a:lnTo>
                    <a:pt x="1119" y="915"/>
                  </a:lnTo>
                  <a:lnTo>
                    <a:pt x="1101" y="948"/>
                  </a:lnTo>
                  <a:lnTo>
                    <a:pt x="1101" y="948"/>
                  </a:lnTo>
                  <a:lnTo>
                    <a:pt x="1081" y="987"/>
                  </a:lnTo>
                  <a:lnTo>
                    <a:pt x="1057" y="1025"/>
                  </a:lnTo>
                  <a:lnTo>
                    <a:pt x="1035" y="1061"/>
                  </a:lnTo>
                  <a:lnTo>
                    <a:pt x="1010" y="1097"/>
                  </a:lnTo>
                  <a:lnTo>
                    <a:pt x="985" y="1133"/>
                  </a:lnTo>
                  <a:lnTo>
                    <a:pt x="958" y="1166"/>
                  </a:lnTo>
                  <a:lnTo>
                    <a:pt x="930" y="1199"/>
                  </a:lnTo>
                  <a:lnTo>
                    <a:pt x="902" y="1232"/>
                  </a:lnTo>
                  <a:lnTo>
                    <a:pt x="872" y="1262"/>
                  </a:lnTo>
                  <a:lnTo>
                    <a:pt x="841" y="1294"/>
                  </a:lnTo>
                  <a:lnTo>
                    <a:pt x="809" y="1322"/>
                  </a:lnTo>
                  <a:lnTo>
                    <a:pt x="776" y="1350"/>
                  </a:lnTo>
                  <a:lnTo>
                    <a:pt x="742" y="1377"/>
                  </a:lnTo>
                  <a:lnTo>
                    <a:pt x="706" y="1402"/>
                  </a:lnTo>
                  <a:lnTo>
                    <a:pt x="669" y="1427"/>
                  </a:lnTo>
                  <a:lnTo>
                    <a:pt x="632" y="1451"/>
                  </a:lnTo>
                  <a:lnTo>
                    <a:pt x="632" y="1451"/>
                  </a:lnTo>
                  <a:lnTo>
                    <a:pt x="597" y="1471"/>
                  </a:lnTo>
                  <a:lnTo>
                    <a:pt x="561" y="1490"/>
                  </a:lnTo>
                  <a:lnTo>
                    <a:pt x="527" y="1509"/>
                  </a:lnTo>
                  <a:lnTo>
                    <a:pt x="490" y="1526"/>
                  </a:lnTo>
                  <a:lnTo>
                    <a:pt x="453" y="1542"/>
                  </a:lnTo>
                  <a:lnTo>
                    <a:pt x="417" y="1556"/>
                  </a:lnTo>
                  <a:lnTo>
                    <a:pt x="379" y="1568"/>
                  </a:lnTo>
                  <a:lnTo>
                    <a:pt x="341" y="1581"/>
                  </a:lnTo>
                  <a:lnTo>
                    <a:pt x="304" y="1590"/>
                  </a:lnTo>
                  <a:lnTo>
                    <a:pt x="266" y="1601"/>
                  </a:lnTo>
                  <a:lnTo>
                    <a:pt x="227" y="1609"/>
                  </a:lnTo>
                  <a:lnTo>
                    <a:pt x="187" y="1615"/>
                  </a:lnTo>
                  <a:lnTo>
                    <a:pt x="148" y="1622"/>
                  </a:lnTo>
                  <a:lnTo>
                    <a:pt x="109" y="1626"/>
                  </a:lnTo>
                  <a:lnTo>
                    <a:pt x="68" y="1631"/>
                  </a:lnTo>
                  <a:lnTo>
                    <a:pt x="29" y="1633"/>
                  </a:lnTo>
                  <a:lnTo>
                    <a:pt x="29" y="1633"/>
                  </a:lnTo>
                  <a:lnTo>
                    <a:pt x="5" y="1633"/>
                  </a:lnTo>
                  <a:lnTo>
                    <a:pt x="5" y="163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dirty="0">
                <a:latin typeface="微软雅黑" panose="020B0503020204020204" pitchFamily="34" charset="-122"/>
                <a:cs typeface="微软雅黑" panose="020B0503020204020204" pitchFamily="34" charset="-122"/>
              </a:endParaRPr>
            </a:p>
          </p:txBody>
        </p:sp>
        <p:sp>
          <p:nvSpPr>
            <p:cNvPr id="12" name="Freeform 8"/>
            <p:cNvSpPr/>
            <p:nvPr/>
          </p:nvSpPr>
          <p:spPr bwMode="auto">
            <a:xfrm>
              <a:off x="5475288" y="4138613"/>
              <a:ext cx="2590800" cy="1985963"/>
            </a:xfrm>
            <a:custGeom>
              <a:avLst/>
              <a:gdLst>
                <a:gd name="T0" fmla="*/ 40 w 1632"/>
                <a:gd name="T1" fmla="*/ 42 h 1251"/>
                <a:gd name="T2" fmla="*/ 157 w 1632"/>
                <a:gd name="T3" fmla="*/ 127 h 1251"/>
                <a:gd name="T4" fmla="*/ 231 w 1632"/>
                <a:gd name="T5" fmla="*/ 169 h 1251"/>
                <a:gd name="T6" fmla="*/ 343 w 1632"/>
                <a:gd name="T7" fmla="*/ 224 h 1251"/>
                <a:gd name="T8" fmla="*/ 457 w 1632"/>
                <a:gd name="T9" fmla="*/ 271 h 1251"/>
                <a:gd name="T10" fmla="*/ 575 w 1632"/>
                <a:gd name="T11" fmla="*/ 308 h 1251"/>
                <a:gd name="T12" fmla="*/ 698 w 1632"/>
                <a:gd name="T13" fmla="*/ 337 h 1251"/>
                <a:gd name="T14" fmla="*/ 831 w 1632"/>
                <a:gd name="T15" fmla="*/ 358 h 1251"/>
                <a:gd name="T16" fmla="*/ 987 w 1632"/>
                <a:gd name="T17" fmla="*/ 370 h 1251"/>
                <a:gd name="T18" fmla="*/ 1142 w 1632"/>
                <a:gd name="T19" fmla="*/ 363 h 1251"/>
                <a:gd name="T20" fmla="*/ 1224 w 1632"/>
                <a:gd name="T21" fmla="*/ 352 h 1251"/>
                <a:gd name="T22" fmla="*/ 1310 w 1632"/>
                <a:gd name="T23" fmla="*/ 331 h 1251"/>
                <a:gd name="T24" fmla="*/ 1393 w 1632"/>
                <a:gd name="T25" fmla="*/ 301 h 1251"/>
                <a:gd name="T26" fmla="*/ 1441 w 1632"/>
                <a:gd name="T27" fmla="*/ 278 h 1251"/>
                <a:gd name="T28" fmla="*/ 1492 w 1632"/>
                <a:gd name="T29" fmla="*/ 240 h 1251"/>
                <a:gd name="T30" fmla="*/ 1535 w 1632"/>
                <a:gd name="T31" fmla="*/ 196 h 1251"/>
                <a:gd name="T32" fmla="*/ 1568 w 1632"/>
                <a:gd name="T33" fmla="*/ 144 h 1251"/>
                <a:gd name="T34" fmla="*/ 1591 w 1632"/>
                <a:gd name="T35" fmla="*/ 88 h 1251"/>
                <a:gd name="T36" fmla="*/ 1605 w 1632"/>
                <a:gd name="T37" fmla="*/ 23 h 1251"/>
                <a:gd name="T38" fmla="*/ 1609 w 1632"/>
                <a:gd name="T39" fmla="*/ 0 h 1251"/>
                <a:gd name="T40" fmla="*/ 1629 w 1632"/>
                <a:gd name="T41" fmla="*/ 122 h 1251"/>
                <a:gd name="T42" fmla="*/ 1632 w 1632"/>
                <a:gd name="T43" fmla="*/ 218 h 1251"/>
                <a:gd name="T44" fmla="*/ 1624 w 1632"/>
                <a:gd name="T45" fmla="*/ 389 h 1251"/>
                <a:gd name="T46" fmla="*/ 1601 w 1632"/>
                <a:gd name="T47" fmla="*/ 556 h 1251"/>
                <a:gd name="T48" fmla="*/ 1558 w 1632"/>
                <a:gd name="T49" fmla="*/ 719 h 1251"/>
                <a:gd name="T50" fmla="*/ 1500 w 1632"/>
                <a:gd name="T51" fmla="*/ 878 h 1251"/>
                <a:gd name="T52" fmla="*/ 1423 w 1632"/>
                <a:gd name="T53" fmla="*/ 1033 h 1251"/>
                <a:gd name="T54" fmla="*/ 1360 w 1632"/>
                <a:gd name="T55" fmla="*/ 1132 h 1251"/>
                <a:gd name="T56" fmla="*/ 1290 w 1632"/>
                <a:gd name="T57" fmla="*/ 1226 h 1251"/>
                <a:gd name="T58" fmla="*/ 1269 w 1632"/>
                <a:gd name="T59" fmla="*/ 1243 h 1251"/>
                <a:gd name="T60" fmla="*/ 1244 w 1632"/>
                <a:gd name="T61" fmla="*/ 1250 h 1251"/>
                <a:gd name="T62" fmla="*/ 1183 w 1632"/>
                <a:gd name="T63" fmla="*/ 1248 h 1251"/>
                <a:gd name="T64" fmla="*/ 1057 w 1632"/>
                <a:gd name="T65" fmla="*/ 1234 h 1251"/>
                <a:gd name="T66" fmla="*/ 935 w 1632"/>
                <a:gd name="T67" fmla="*/ 1207 h 1251"/>
                <a:gd name="T68" fmla="*/ 815 w 1632"/>
                <a:gd name="T69" fmla="*/ 1168 h 1251"/>
                <a:gd name="T70" fmla="*/ 701 w 1632"/>
                <a:gd name="T71" fmla="*/ 1118 h 1251"/>
                <a:gd name="T72" fmla="*/ 589 w 1632"/>
                <a:gd name="T73" fmla="*/ 1053 h 1251"/>
                <a:gd name="T74" fmla="*/ 476 w 1632"/>
                <a:gd name="T75" fmla="*/ 972 h 1251"/>
                <a:gd name="T76" fmla="*/ 330 w 1632"/>
                <a:gd name="T77" fmla="*/ 837 h 1251"/>
                <a:gd name="T78" fmla="*/ 209 w 1632"/>
                <a:gd name="T79" fmla="*/ 683 h 1251"/>
                <a:gd name="T80" fmla="*/ 115 w 1632"/>
                <a:gd name="T81" fmla="*/ 512 h 1251"/>
                <a:gd name="T82" fmla="*/ 49 w 1632"/>
                <a:gd name="T83" fmla="*/ 322 h 1251"/>
                <a:gd name="T84" fmla="*/ 18 w 1632"/>
                <a:gd name="T85" fmla="*/ 187 h 1251"/>
                <a:gd name="T86" fmla="*/ 10 w 1632"/>
                <a:gd name="T87" fmla="*/ 13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2" h="1251">
                  <a:moveTo>
                    <a:pt x="0" y="11"/>
                  </a:moveTo>
                  <a:lnTo>
                    <a:pt x="0" y="11"/>
                  </a:lnTo>
                  <a:lnTo>
                    <a:pt x="40" y="42"/>
                  </a:lnTo>
                  <a:lnTo>
                    <a:pt x="79" y="72"/>
                  </a:lnTo>
                  <a:lnTo>
                    <a:pt x="118" y="100"/>
                  </a:lnTo>
                  <a:lnTo>
                    <a:pt x="157" y="127"/>
                  </a:lnTo>
                  <a:lnTo>
                    <a:pt x="157" y="127"/>
                  </a:lnTo>
                  <a:lnTo>
                    <a:pt x="193" y="149"/>
                  </a:lnTo>
                  <a:lnTo>
                    <a:pt x="231" y="169"/>
                  </a:lnTo>
                  <a:lnTo>
                    <a:pt x="267" y="190"/>
                  </a:lnTo>
                  <a:lnTo>
                    <a:pt x="305" y="207"/>
                  </a:lnTo>
                  <a:lnTo>
                    <a:pt x="343" y="224"/>
                  </a:lnTo>
                  <a:lnTo>
                    <a:pt x="380" y="242"/>
                  </a:lnTo>
                  <a:lnTo>
                    <a:pt x="418" y="257"/>
                  </a:lnTo>
                  <a:lnTo>
                    <a:pt x="457" y="271"/>
                  </a:lnTo>
                  <a:lnTo>
                    <a:pt x="497" y="284"/>
                  </a:lnTo>
                  <a:lnTo>
                    <a:pt x="536" y="297"/>
                  </a:lnTo>
                  <a:lnTo>
                    <a:pt x="575" y="308"/>
                  </a:lnTo>
                  <a:lnTo>
                    <a:pt x="616" y="319"/>
                  </a:lnTo>
                  <a:lnTo>
                    <a:pt x="657" y="328"/>
                  </a:lnTo>
                  <a:lnTo>
                    <a:pt x="698" y="337"/>
                  </a:lnTo>
                  <a:lnTo>
                    <a:pt x="779" y="352"/>
                  </a:lnTo>
                  <a:lnTo>
                    <a:pt x="779" y="352"/>
                  </a:lnTo>
                  <a:lnTo>
                    <a:pt x="831" y="358"/>
                  </a:lnTo>
                  <a:lnTo>
                    <a:pt x="883" y="364"/>
                  </a:lnTo>
                  <a:lnTo>
                    <a:pt x="935" y="367"/>
                  </a:lnTo>
                  <a:lnTo>
                    <a:pt x="987" y="370"/>
                  </a:lnTo>
                  <a:lnTo>
                    <a:pt x="1038" y="370"/>
                  </a:lnTo>
                  <a:lnTo>
                    <a:pt x="1090" y="367"/>
                  </a:lnTo>
                  <a:lnTo>
                    <a:pt x="1142" y="363"/>
                  </a:lnTo>
                  <a:lnTo>
                    <a:pt x="1194" y="356"/>
                  </a:lnTo>
                  <a:lnTo>
                    <a:pt x="1194" y="356"/>
                  </a:lnTo>
                  <a:lnTo>
                    <a:pt x="1224" y="352"/>
                  </a:lnTo>
                  <a:lnTo>
                    <a:pt x="1254" y="347"/>
                  </a:lnTo>
                  <a:lnTo>
                    <a:pt x="1282" y="339"/>
                  </a:lnTo>
                  <a:lnTo>
                    <a:pt x="1310" y="331"/>
                  </a:lnTo>
                  <a:lnTo>
                    <a:pt x="1338" y="322"/>
                  </a:lnTo>
                  <a:lnTo>
                    <a:pt x="1367" y="312"/>
                  </a:lnTo>
                  <a:lnTo>
                    <a:pt x="1393" y="301"/>
                  </a:lnTo>
                  <a:lnTo>
                    <a:pt x="1422" y="287"/>
                  </a:lnTo>
                  <a:lnTo>
                    <a:pt x="1422" y="287"/>
                  </a:lnTo>
                  <a:lnTo>
                    <a:pt x="1441" y="278"/>
                  </a:lnTo>
                  <a:lnTo>
                    <a:pt x="1459" y="265"/>
                  </a:lnTo>
                  <a:lnTo>
                    <a:pt x="1477" y="253"/>
                  </a:lnTo>
                  <a:lnTo>
                    <a:pt x="1492" y="240"/>
                  </a:lnTo>
                  <a:lnTo>
                    <a:pt x="1508" y="226"/>
                  </a:lnTo>
                  <a:lnTo>
                    <a:pt x="1522" y="212"/>
                  </a:lnTo>
                  <a:lnTo>
                    <a:pt x="1535" y="196"/>
                  </a:lnTo>
                  <a:lnTo>
                    <a:pt x="1547" y="179"/>
                  </a:lnTo>
                  <a:lnTo>
                    <a:pt x="1558" y="163"/>
                  </a:lnTo>
                  <a:lnTo>
                    <a:pt x="1568" y="144"/>
                  </a:lnTo>
                  <a:lnTo>
                    <a:pt x="1577" y="125"/>
                  </a:lnTo>
                  <a:lnTo>
                    <a:pt x="1585" y="107"/>
                  </a:lnTo>
                  <a:lnTo>
                    <a:pt x="1591" y="88"/>
                  </a:lnTo>
                  <a:lnTo>
                    <a:pt x="1598" y="66"/>
                  </a:lnTo>
                  <a:lnTo>
                    <a:pt x="1602" y="45"/>
                  </a:lnTo>
                  <a:lnTo>
                    <a:pt x="1605" y="23"/>
                  </a:lnTo>
                  <a:lnTo>
                    <a:pt x="1605" y="23"/>
                  </a:lnTo>
                  <a:lnTo>
                    <a:pt x="1609" y="0"/>
                  </a:lnTo>
                  <a:lnTo>
                    <a:pt x="1609" y="0"/>
                  </a:lnTo>
                  <a:lnTo>
                    <a:pt x="1618" y="42"/>
                  </a:lnTo>
                  <a:lnTo>
                    <a:pt x="1624" y="83"/>
                  </a:lnTo>
                  <a:lnTo>
                    <a:pt x="1629" y="122"/>
                  </a:lnTo>
                  <a:lnTo>
                    <a:pt x="1631" y="160"/>
                  </a:lnTo>
                  <a:lnTo>
                    <a:pt x="1631" y="160"/>
                  </a:lnTo>
                  <a:lnTo>
                    <a:pt x="1632" y="218"/>
                  </a:lnTo>
                  <a:lnTo>
                    <a:pt x="1632" y="276"/>
                  </a:lnTo>
                  <a:lnTo>
                    <a:pt x="1629" y="333"/>
                  </a:lnTo>
                  <a:lnTo>
                    <a:pt x="1624" y="389"/>
                  </a:lnTo>
                  <a:lnTo>
                    <a:pt x="1618" y="446"/>
                  </a:lnTo>
                  <a:lnTo>
                    <a:pt x="1610" y="501"/>
                  </a:lnTo>
                  <a:lnTo>
                    <a:pt x="1601" y="556"/>
                  </a:lnTo>
                  <a:lnTo>
                    <a:pt x="1588" y="611"/>
                  </a:lnTo>
                  <a:lnTo>
                    <a:pt x="1574" y="666"/>
                  </a:lnTo>
                  <a:lnTo>
                    <a:pt x="1558" y="719"/>
                  </a:lnTo>
                  <a:lnTo>
                    <a:pt x="1541" y="772"/>
                  </a:lnTo>
                  <a:lnTo>
                    <a:pt x="1521" y="826"/>
                  </a:lnTo>
                  <a:lnTo>
                    <a:pt x="1500" y="878"/>
                  </a:lnTo>
                  <a:lnTo>
                    <a:pt x="1477" y="929"/>
                  </a:lnTo>
                  <a:lnTo>
                    <a:pt x="1452" y="981"/>
                  </a:lnTo>
                  <a:lnTo>
                    <a:pt x="1423" y="1033"/>
                  </a:lnTo>
                  <a:lnTo>
                    <a:pt x="1423" y="1033"/>
                  </a:lnTo>
                  <a:lnTo>
                    <a:pt x="1393" y="1083"/>
                  </a:lnTo>
                  <a:lnTo>
                    <a:pt x="1360" y="1132"/>
                  </a:lnTo>
                  <a:lnTo>
                    <a:pt x="1326" y="1179"/>
                  </a:lnTo>
                  <a:lnTo>
                    <a:pt x="1290" y="1226"/>
                  </a:lnTo>
                  <a:lnTo>
                    <a:pt x="1290" y="1226"/>
                  </a:lnTo>
                  <a:lnTo>
                    <a:pt x="1284" y="1232"/>
                  </a:lnTo>
                  <a:lnTo>
                    <a:pt x="1276" y="1239"/>
                  </a:lnTo>
                  <a:lnTo>
                    <a:pt x="1269" y="1243"/>
                  </a:lnTo>
                  <a:lnTo>
                    <a:pt x="1262" y="1247"/>
                  </a:lnTo>
                  <a:lnTo>
                    <a:pt x="1254" y="1250"/>
                  </a:lnTo>
                  <a:lnTo>
                    <a:pt x="1244" y="1250"/>
                  </a:lnTo>
                  <a:lnTo>
                    <a:pt x="1227" y="1251"/>
                  </a:lnTo>
                  <a:lnTo>
                    <a:pt x="1227" y="1251"/>
                  </a:lnTo>
                  <a:lnTo>
                    <a:pt x="1183" y="1248"/>
                  </a:lnTo>
                  <a:lnTo>
                    <a:pt x="1141" y="1245"/>
                  </a:lnTo>
                  <a:lnTo>
                    <a:pt x="1100" y="1240"/>
                  </a:lnTo>
                  <a:lnTo>
                    <a:pt x="1057" y="1234"/>
                  </a:lnTo>
                  <a:lnTo>
                    <a:pt x="1016" y="1226"/>
                  </a:lnTo>
                  <a:lnTo>
                    <a:pt x="976" y="1217"/>
                  </a:lnTo>
                  <a:lnTo>
                    <a:pt x="935" y="1207"/>
                  </a:lnTo>
                  <a:lnTo>
                    <a:pt x="894" y="1196"/>
                  </a:lnTo>
                  <a:lnTo>
                    <a:pt x="855" y="1182"/>
                  </a:lnTo>
                  <a:lnTo>
                    <a:pt x="815" y="1168"/>
                  </a:lnTo>
                  <a:lnTo>
                    <a:pt x="776" y="1152"/>
                  </a:lnTo>
                  <a:lnTo>
                    <a:pt x="738" y="1135"/>
                  </a:lnTo>
                  <a:lnTo>
                    <a:pt x="701" y="1118"/>
                  </a:lnTo>
                  <a:lnTo>
                    <a:pt x="663" y="1097"/>
                  </a:lnTo>
                  <a:lnTo>
                    <a:pt x="625" y="1075"/>
                  </a:lnTo>
                  <a:lnTo>
                    <a:pt x="589" y="1053"/>
                  </a:lnTo>
                  <a:lnTo>
                    <a:pt x="589" y="1053"/>
                  </a:lnTo>
                  <a:lnTo>
                    <a:pt x="531" y="1014"/>
                  </a:lnTo>
                  <a:lnTo>
                    <a:pt x="476" y="972"/>
                  </a:lnTo>
                  <a:lnTo>
                    <a:pt x="424" y="929"/>
                  </a:lnTo>
                  <a:lnTo>
                    <a:pt x="376" y="884"/>
                  </a:lnTo>
                  <a:lnTo>
                    <a:pt x="330" y="837"/>
                  </a:lnTo>
                  <a:lnTo>
                    <a:pt x="286" y="787"/>
                  </a:lnTo>
                  <a:lnTo>
                    <a:pt x="247" y="736"/>
                  </a:lnTo>
                  <a:lnTo>
                    <a:pt x="209" y="683"/>
                  </a:lnTo>
                  <a:lnTo>
                    <a:pt x="175" y="628"/>
                  </a:lnTo>
                  <a:lnTo>
                    <a:pt x="143" y="570"/>
                  </a:lnTo>
                  <a:lnTo>
                    <a:pt x="115" y="512"/>
                  </a:lnTo>
                  <a:lnTo>
                    <a:pt x="90" y="450"/>
                  </a:lnTo>
                  <a:lnTo>
                    <a:pt x="68" y="388"/>
                  </a:lnTo>
                  <a:lnTo>
                    <a:pt x="49" y="322"/>
                  </a:lnTo>
                  <a:lnTo>
                    <a:pt x="32" y="256"/>
                  </a:lnTo>
                  <a:lnTo>
                    <a:pt x="18" y="187"/>
                  </a:lnTo>
                  <a:lnTo>
                    <a:pt x="18" y="187"/>
                  </a:lnTo>
                  <a:lnTo>
                    <a:pt x="13" y="162"/>
                  </a:lnTo>
                  <a:lnTo>
                    <a:pt x="10" y="135"/>
                  </a:lnTo>
                  <a:lnTo>
                    <a:pt x="10" y="135"/>
                  </a:lnTo>
                  <a:lnTo>
                    <a:pt x="0" y="11"/>
                  </a:lnTo>
                  <a:lnTo>
                    <a:pt x="0" y="11"/>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dirty="0">
                <a:latin typeface="微软雅黑" panose="020B0503020204020204" pitchFamily="34" charset="-122"/>
                <a:cs typeface="微软雅黑" panose="020B0503020204020204" pitchFamily="34" charset="-122"/>
              </a:endParaRPr>
            </a:p>
          </p:txBody>
        </p:sp>
        <p:sp>
          <p:nvSpPr>
            <p:cNvPr id="13" name="Freeform 9"/>
            <p:cNvSpPr/>
            <p:nvPr/>
          </p:nvSpPr>
          <p:spPr bwMode="auto">
            <a:xfrm>
              <a:off x="5473700" y="2106613"/>
              <a:ext cx="1974850" cy="2584450"/>
            </a:xfrm>
            <a:custGeom>
              <a:avLst/>
              <a:gdLst>
                <a:gd name="T0" fmla="*/ 589 w 1244"/>
                <a:gd name="T1" fmla="*/ 1572 h 1628"/>
                <a:gd name="T2" fmla="*/ 380 w 1244"/>
                <a:gd name="T3" fmla="*/ 1500 h 1628"/>
                <a:gd name="T4" fmla="*/ 182 w 1244"/>
                <a:gd name="T5" fmla="*/ 1401 h 1628"/>
                <a:gd name="T6" fmla="*/ 92 w 1244"/>
                <a:gd name="T7" fmla="*/ 1341 h 1628"/>
                <a:gd name="T8" fmla="*/ 14 w 1244"/>
                <a:gd name="T9" fmla="*/ 1277 h 1628"/>
                <a:gd name="T10" fmla="*/ 1 w 1244"/>
                <a:gd name="T11" fmla="*/ 1255 h 1628"/>
                <a:gd name="T12" fmla="*/ 1 w 1244"/>
                <a:gd name="T13" fmla="*/ 1201 h 1628"/>
                <a:gd name="T14" fmla="*/ 15 w 1244"/>
                <a:gd name="T15" fmla="*/ 1069 h 1628"/>
                <a:gd name="T16" fmla="*/ 42 w 1244"/>
                <a:gd name="T17" fmla="*/ 941 h 1628"/>
                <a:gd name="T18" fmla="*/ 70 w 1244"/>
                <a:gd name="T19" fmla="*/ 845 h 1628"/>
                <a:gd name="T20" fmla="*/ 135 w 1244"/>
                <a:gd name="T21" fmla="*/ 694 h 1628"/>
                <a:gd name="T22" fmla="*/ 218 w 1244"/>
                <a:gd name="T23" fmla="*/ 554 h 1628"/>
                <a:gd name="T24" fmla="*/ 281 w 1244"/>
                <a:gd name="T25" fmla="*/ 468 h 1628"/>
                <a:gd name="T26" fmla="*/ 391 w 1244"/>
                <a:gd name="T27" fmla="*/ 352 h 1628"/>
                <a:gd name="T28" fmla="*/ 449 w 1244"/>
                <a:gd name="T29" fmla="*/ 298 h 1628"/>
                <a:gd name="T30" fmla="*/ 543 w 1244"/>
                <a:gd name="T31" fmla="*/ 226 h 1628"/>
                <a:gd name="T32" fmla="*/ 642 w 1244"/>
                <a:gd name="T33" fmla="*/ 163 h 1628"/>
                <a:gd name="T34" fmla="*/ 713 w 1244"/>
                <a:gd name="T35" fmla="*/ 126 h 1628"/>
                <a:gd name="T36" fmla="*/ 824 w 1244"/>
                <a:gd name="T37" fmla="*/ 79 h 1628"/>
                <a:gd name="T38" fmla="*/ 939 w 1244"/>
                <a:gd name="T39" fmla="*/ 42 h 1628"/>
                <a:gd name="T40" fmla="*/ 1008 w 1244"/>
                <a:gd name="T41" fmla="*/ 27 h 1628"/>
                <a:gd name="T42" fmla="*/ 1148 w 1244"/>
                <a:gd name="T43" fmla="*/ 5 h 1628"/>
                <a:gd name="T44" fmla="*/ 1239 w 1244"/>
                <a:gd name="T45" fmla="*/ 0 h 1628"/>
                <a:gd name="T46" fmla="*/ 1182 w 1244"/>
                <a:gd name="T47" fmla="*/ 71 h 1628"/>
                <a:gd name="T48" fmla="*/ 1113 w 1244"/>
                <a:gd name="T49" fmla="*/ 176 h 1628"/>
                <a:gd name="T50" fmla="*/ 1027 w 1244"/>
                <a:gd name="T51" fmla="*/ 341 h 1628"/>
                <a:gd name="T52" fmla="*/ 961 w 1244"/>
                <a:gd name="T53" fmla="*/ 515 h 1628"/>
                <a:gd name="T54" fmla="*/ 930 w 1244"/>
                <a:gd name="T55" fmla="*/ 625 h 1628"/>
                <a:gd name="T56" fmla="*/ 898 w 1244"/>
                <a:gd name="T57" fmla="*/ 793 h 1628"/>
                <a:gd name="T58" fmla="*/ 882 w 1244"/>
                <a:gd name="T59" fmla="*/ 963 h 1628"/>
                <a:gd name="T60" fmla="*/ 882 w 1244"/>
                <a:gd name="T61" fmla="*/ 1055 h 1628"/>
                <a:gd name="T62" fmla="*/ 895 w 1244"/>
                <a:gd name="T63" fmla="*/ 1192 h 1628"/>
                <a:gd name="T64" fmla="*/ 926 w 1244"/>
                <a:gd name="T65" fmla="*/ 1327 h 1628"/>
                <a:gd name="T66" fmla="*/ 952 w 1244"/>
                <a:gd name="T67" fmla="*/ 1393 h 1628"/>
                <a:gd name="T68" fmla="*/ 1005 w 1244"/>
                <a:gd name="T69" fmla="*/ 1481 h 1628"/>
                <a:gd name="T70" fmla="*/ 1054 w 1244"/>
                <a:gd name="T71" fmla="*/ 1529 h 1628"/>
                <a:gd name="T72" fmla="*/ 1082 w 1244"/>
                <a:gd name="T73" fmla="*/ 1550 h 1628"/>
                <a:gd name="T74" fmla="*/ 1137 w 1244"/>
                <a:gd name="T75" fmla="*/ 1578 h 1628"/>
                <a:gd name="T76" fmla="*/ 1197 w 1244"/>
                <a:gd name="T77" fmla="*/ 1595 h 1628"/>
                <a:gd name="T78" fmla="*/ 1244 w 1244"/>
                <a:gd name="T79" fmla="*/ 1606 h 1628"/>
                <a:gd name="T80" fmla="*/ 1149 w 1244"/>
                <a:gd name="T81" fmla="*/ 1622 h 1628"/>
                <a:gd name="T82" fmla="*/ 1057 w 1244"/>
                <a:gd name="T83" fmla="*/ 1628 h 1628"/>
                <a:gd name="T84" fmla="*/ 922 w 1244"/>
                <a:gd name="T85" fmla="*/ 1627 h 1628"/>
                <a:gd name="T86" fmla="*/ 788 w 1244"/>
                <a:gd name="T87" fmla="*/ 1613 h 1628"/>
                <a:gd name="T88" fmla="*/ 699 w 1244"/>
                <a:gd name="T89" fmla="*/ 1599 h 1628"/>
                <a:gd name="T90" fmla="*/ 670 w 1244"/>
                <a:gd name="T91" fmla="*/ 1591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4" h="1628">
                  <a:moveTo>
                    <a:pt x="661" y="1589"/>
                  </a:moveTo>
                  <a:lnTo>
                    <a:pt x="661" y="1589"/>
                  </a:lnTo>
                  <a:lnTo>
                    <a:pt x="589" y="1572"/>
                  </a:lnTo>
                  <a:lnTo>
                    <a:pt x="518" y="1551"/>
                  </a:lnTo>
                  <a:lnTo>
                    <a:pt x="447" y="1528"/>
                  </a:lnTo>
                  <a:lnTo>
                    <a:pt x="380" y="1500"/>
                  </a:lnTo>
                  <a:lnTo>
                    <a:pt x="312" y="1470"/>
                  </a:lnTo>
                  <a:lnTo>
                    <a:pt x="246" y="1437"/>
                  </a:lnTo>
                  <a:lnTo>
                    <a:pt x="182" y="1401"/>
                  </a:lnTo>
                  <a:lnTo>
                    <a:pt x="119" y="1360"/>
                  </a:lnTo>
                  <a:lnTo>
                    <a:pt x="119" y="1360"/>
                  </a:lnTo>
                  <a:lnTo>
                    <a:pt x="92" y="1341"/>
                  </a:lnTo>
                  <a:lnTo>
                    <a:pt x="66" y="1319"/>
                  </a:lnTo>
                  <a:lnTo>
                    <a:pt x="14" y="1277"/>
                  </a:lnTo>
                  <a:lnTo>
                    <a:pt x="14" y="1277"/>
                  </a:lnTo>
                  <a:lnTo>
                    <a:pt x="8" y="1270"/>
                  </a:lnTo>
                  <a:lnTo>
                    <a:pt x="3" y="1264"/>
                  </a:lnTo>
                  <a:lnTo>
                    <a:pt x="1" y="1255"/>
                  </a:lnTo>
                  <a:lnTo>
                    <a:pt x="0" y="1247"/>
                  </a:lnTo>
                  <a:lnTo>
                    <a:pt x="0" y="1247"/>
                  </a:lnTo>
                  <a:lnTo>
                    <a:pt x="1" y="1201"/>
                  </a:lnTo>
                  <a:lnTo>
                    <a:pt x="4" y="1157"/>
                  </a:lnTo>
                  <a:lnTo>
                    <a:pt x="9" y="1113"/>
                  </a:lnTo>
                  <a:lnTo>
                    <a:pt x="15" y="1069"/>
                  </a:lnTo>
                  <a:lnTo>
                    <a:pt x="23" y="1027"/>
                  </a:lnTo>
                  <a:lnTo>
                    <a:pt x="31" y="983"/>
                  </a:lnTo>
                  <a:lnTo>
                    <a:pt x="42" y="941"/>
                  </a:lnTo>
                  <a:lnTo>
                    <a:pt x="55" y="897"/>
                  </a:lnTo>
                  <a:lnTo>
                    <a:pt x="55" y="897"/>
                  </a:lnTo>
                  <a:lnTo>
                    <a:pt x="70" y="845"/>
                  </a:lnTo>
                  <a:lnTo>
                    <a:pt x="91" y="793"/>
                  </a:lnTo>
                  <a:lnTo>
                    <a:pt x="111" y="744"/>
                  </a:lnTo>
                  <a:lnTo>
                    <a:pt x="135" y="694"/>
                  </a:lnTo>
                  <a:lnTo>
                    <a:pt x="160" y="647"/>
                  </a:lnTo>
                  <a:lnTo>
                    <a:pt x="188" y="600"/>
                  </a:lnTo>
                  <a:lnTo>
                    <a:pt x="218" y="554"/>
                  </a:lnTo>
                  <a:lnTo>
                    <a:pt x="249" y="510"/>
                  </a:lnTo>
                  <a:lnTo>
                    <a:pt x="249" y="510"/>
                  </a:lnTo>
                  <a:lnTo>
                    <a:pt x="281" y="468"/>
                  </a:lnTo>
                  <a:lnTo>
                    <a:pt x="317" y="429"/>
                  </a:lnTo>
                  <a:lnTo>
                    <a:pt x="353" y="389"/>
                  </a:lnTo>
                  <a:lnTo>
                    <a:pt x="391" y="352"/>
                  </a:lnTo>
                  <a:lnTo>
                    <a:pt x="391" y="352"/>
                  </a:lnTo>
                  <a:lnTo>
                    <a:pt x="419" y="325"/>
                  </a:lnTo>
                  <a:lnTo>
                    <a:pt x="449" y="298"/>
                  </a:lnTo>
                  <a:lnTo>
                    <a:pt x="480" y="273"/>
                  </a:lnTo>
                  <a:lnTo>
                    <a:pt x="510" y="250"/>
                  </a:lnTo>
                  <a:lnTo>
                    <a:pt x="543" y="226"/>
                  </a:lnTo>
                  <a:lnTo>
                    <a:pt x="575" y="204"/>
                  </a:lnTo>
                  <a:lnTo>
                    <a:pt x="609" y="184"/>
                  </a:lnTo>
                  <a:lnTo>
                    <a:pt x="642" y="163"/>
                  </a:lnTo>
                  <a:lnTo>
                    <a:pt x="642" y="163"/>
                  </a:lnTo>
                  <a:lnTo>
                    <a:pt x="678" y="144"/>
                  </a:lnTo>
                  <a:lnTo>
                    <a:pt x="713" y="126"/>
                  </a:lnTo>
                  <a:lnTo>
                    <a:pt x="750" y="108"/>
                  </a:lnTo>
                  <a:lnTo>
                    <a:pt x="787" y="93"/>
                  </a:lnTo>
                  <a:lnTo>
                    <a:pt x="824" y="79"/>
                  </a:lnTo>
                  <a:lnTo>
                    <a:pt x="862" y="66"/>
                  </a:lnTo>
                  <a:lnTo>
                    <a:pt x="900" y="53"/>
                  </a:lnTo>
                  <a:lnTo>
                    <a:pt x="939" y="42"/>
                  </a:lnTo>
                  <a:lnTo>
                    <a:pt x="939" y="42"/>
                  </a:lnTo>
                  <a:lnTo>
                    <a:pt x="974" y="35"/>
                  </a:lnTo>
                  <a:lnTo>
                    <a:pt x="1008" y="27"/>
                  </a:lnTo>
                  <a:lnTo>
                    <a:pt x="1043" y="19"/>
                  </a:lnTo>
                  <a:lnTo>
                    <a:pt x="1077" y="14"/>
                  </a:lnTo>
                  <a:lnTo>
                    <a:pt x="1148" y="5"/>
                  </a:lnTo>
                  <a:lnTo>
                    <a:pt x="1219" y="0"/>
                  </a:lnTo>
                  <a:lnTo>
                    <a:pt x="1219" y="0"/>
                  </a:lnTo>
                  <a:lnTo>
                    <a:pt x="1239" y="0"/>
                  </a:lnTo>
                  <a:lnTo>
                    <a:pt x="1239" y="0"/>
                  </a:lnTo>
                  <a:lnTo>
                    <a:pt x="1211" y="36"/>
                  </a:lnTo>
                  <a:lnTo>
                    <a:pt x="1182" y="71"/>
                  </a:lnTo>
                  <a:lnTo>
                    <a:pt x="1182" y="71"/>
                  </a:lnTo>
                  <a:lnTo>
                    <a:pt x="1146" y="122"/>
                  </a:lnTo>
                  <a:lnTo>
                    <a:pt x="1113" y="176"/>
                  </a:lnTo>
                  <a:lnTo>
                    <a:pt x="1082" y="229"/>
                  </a:lnTo>
                  <a:lnTo>
                    <a:pt x="1054" y="284"/>
                  </a:lnTo>
                  <a:lnTo>
                    <a:pt x="1027" y="341"/>
                  </a:lnTo>
                  <a:lnTo>
                    <a:pt x="1003" y="397"/>
                  </a:lnTo>
                  <a:lnTo>
                    <a:pt x="981" y="457"/>
                  </a:lnTo>
                  <a:lnTo>
                    <a:pt x="961" y="515"/>
                  </a:lnTo>
                  <a:lnTo>
                    <a:pt x="961" y="515"/>
                  </a:lnTo>
                  <a:lnTo>
                    <a:pt x="945" y="570"/>
                  </a:lnTo>
                  <a:lnTo>
                    <a:pt x="930" y="625"/>
                  </a:lnTo>
                  <a:lnTo>
                    <a:pt x="917" y="682"/>
                  </a:lnTo>
                  <a:lnTo>
                    <a:pt x="906" y="736"/>
                  </a:lnTo>
                  <a:lnTo>
                    <a:pt x="898" y="793"/>
                  </a:lnTo>
                  <a:lnTo>
                    <a:pt x="890" y="850"/>
                  </a:lnTo>
                  <a:lnTo>
                    <a:pt x="886" y="906"/>
                  </a:lnTo>
                  <a:lnTo>
                    <a:pt x="882" y="963"/>
                  </a:lnTo>
                  <a:lnTo>
                    <a:pt x="882" y="963"/>
                  </a:lnTo>
                  <a:lnTo>
                    <a:pt x="881" y="1010"/>
                  </a:lnTo>
                  <a:lnTo>
                    <a:pt x="882" y="1055"/>
                  </a:lnTo>
                  <a:lnTo>
                    <a:pt x="884" y="1101"/>
                  </a:lnTo>
                  <a:lnTo>
                    <a:pt x="889" y="1146"/>
                  </a:lnTo>
                  <a:lnTo>
                    <a:pt x="895" y="1192"/>
                  </a:lnTo>
                  <a:lnTo>
                    <a:pt x="903" y="1237"/>
                  </a:lnTo>
                  <a:lnTo>
                    <a:pt x="914" y="1283"/>
                  </a:lnTo>
                  <a:lnTo>
                    <a:pt x="926" y="1327"/>
                  </a:lnTo>
                  <a:lnTo>
                    <a:pt x="926" y="1327"/>
                  </a:lnTo>
                  <a:lnTo>
                    <a:pt x="937" y="1360"/>
                  </a:lnTo>
                  <a:lnTo>
                    <a:pt x="952" y="1393"/>
                  </a:lnTo>
                  <a:lnTo>
                    <a:pt x="967" y="1423"/>
                  </a:lnTo>
                  <a:lnTo>
                    <a:pt x="985" y="1453"/>
                  </a:lnTo>
                  <a:lnTo>
                    <a:pt x="1005" y="1481"/>
                  </a:lnTo>
                  <a:lnTo>
                    <a:pt x="1027" y="1506"/>
                  </a:lnTo>
                  <a:lnTo>
                    <a:pt x="1039" y="1518"/>
                  </a:lnTo>
                  <a:lnTo>
                    <a:pt x="1054" y="1529"/>
                  </a:lnTo>
                  <a:lnTo>
                    <a:pt x="1068" y="1540"/>
                  </a:lnTo>
                  <a:lnTo>
                    <a:pt x="1082" y="1550"/>
                  </a:lnTo>
                  <a:lnTo>
                    <a:pt x="1082" y="1550"/>
                  </a:lnTo>
                  <a:lnTo>
                    <a:pt x="1101" y="1561"/>
                  </a:lnTo>
                  <a:lnTo>
                    <a:pt x="1118" y="1570"/>
                  </a:lnTo>
                  <a:lnTo>
                    <a:pt x="1137" y="1578"/>
                  </a:lnTo>
                  <a:lnTo>
                    <a:pt x="1157" y="1584"/>
                  </a:lnTo>
                  <a:lnTo>
                    <a:pt x="1176" y="1591"/>
                  </a:lnTo>
                  <a:lnTo>
                    <a:pt x="1197" y="1595"/>
                  </a:lnTo>
                  <a:lnTo>
                    <a:pt x="1236" y="1603"/>
                  </a:lnTo>
                  <a:lnTo>
                    <a:pt x="1236" y="1603"/>
                  </a:lnTo>
                  <a:lnTo>
                    <a:pt x="1244" y="1606"/>
                  </a:lnTo>
                  <a:lnTo>
                    <a:pt x="1244" y="1606"/>
                  </a:lnTo>
                  <a:lnTo>
                    <a:pt x="1197" y="1616"/>
                  </a:lnTo>
                  <a:lnTo>
                    <a:pt x="1149" y="1622"/>
                  </a:lnTo>
                  <a:lnTo>
                    <a:pt x="1104" y="1627"/>
                  </a:lnTo>
                  <a:lnTo>
                    <a:pt x="1057" y="1628"/>
                  </a:lnTo>
                  <a:lnTo>
                    <a:pt x="1057" y="1628"/>
                  </a:lnTo>
                  <a:lnTo>
                    <a:pt x="1011" y="1628"/>
                  </a:lnTo>
                  <a:lnTo>
                    <a:pt x="966" y="1628"/>
                  </a:lnTo>
                  <a:lnTo>
                    <a:pt x="922" y="1627"/>
                  </a:lnTo>
                  <a:lnTo>
                    <a:pt x="876" y="1624"/>
                  </a:lnTo>
                  <a:lnTo>
                    <a:pt x="832" y="1619"/>
                  </a:lnTo>
                  <a:lnTo>
                    <a:pt x="788" y="1613"/>
                  </a:lnTo>
                  <a:lnTo>
                    <a:pt x="743" y="1606"/>
                  </a:lnTo>
                  <a:lnTo>
                    <a:pt x="699" y="1599"/>
                  </a:lnTo>
                  <a:lnTo>
                    <a:pt x="699" y="1599"/>
                  </a:lnTo>
                  <a:lnTo>
                    <a:pt x="689" y="1595"/>
                  </a:lnTo>
                  <a:lnTo>
                    <a:pt x="680" y="1592"/>
                  </a:lnTo>
                  <a:lnTo>
                    <a:pt x="670" y="1591"/>
                  </a:lnTo>
                  <a:lnTo>
                    <a:pt x="661" y="1589"/>
                  </a:lnTo>
                  <a:lnTo>
                    <a:pt x="661" y="1589"/>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dirty="0">
                <a:latin typeface="微软雅黑" panose="020B0503020204020204" pitchFamily="34" charset="-122"/>
                <a:cs typeface="微软雅黑" panose="020B0503020204020204" pitchFamily="34" charset="-122"/>
              </a:endParaRPr>
            </a:p>
          </p:txBody>
        </p:sp>
      </p:grpSp>
      <p:sp>
        <p:nvSpPr>
          <p:cNvPr id="3" name="文本框 2"/>
          <p:cNvSpPr txBox="1"/>
          <p:nvPr/>
        </p:nvSpPr>
        <p:spPr>
          <a:xfrm>
            <a:off x="7732827" y="1848466"/>
            <a:ext cx="1569660" cy="369332"/>
          </a:xfrm>
          <a:prstGeom prst="rect">
            <a:avLst/>
          </a:prstGeom>
          <a:noFill/>
        </p:spPr>
        <p:txBody>
          <a:bodyPr wrap="non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公司战略方向</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7732827" y="2244976"/>
            <a:ext cx="3981445" cy="1771853"/>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7732827" y="4016829"/>
            <a:ext cx="1569660" cy="369332"/>
          </a:xfrm>
          <a:prstGeom prst="rect">
            <a:avLst/>
          </a:prstGeom>
          <a:noFill/>
        </p:spPr>
        <p:txBody>
          <a:bodyPr wrap="none" rtlCol="0">
            <a:noAutofit/>
          </a:bodyPr>
          <a:lstStyle/>
          <a:p>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公司发展规划</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7732827" y="4413339"/>
            <a:ext cx="3981445" cy="1771853"/>
          </a:xfrm>
          <a:prstGeom prst="rect">
            <a:avLst/>
          </a:prstGeom>
          <a:noFill/>
        </p:spPr>
        <p:txBody>
          <a:bodyPr wrap="square" rtlCol="0">
            <a:no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nvSpPr>
        <p:spPr>
          <a:xfrm>
            <a:off x="2889513" y="1848466"/>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公司规模情况</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nvSpPr>
        <p:spPr>
          <a:xfrm>
            <a:off x="477728" y="2244976"/>
            <a:ext cx="3981445" cy="1771853"/>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2889513" y="4016829"/>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公司未来前景</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nvSpPr>
        <p:spPr>
          <a:xfrm>
            <a:off x="477728" y="4413339"/>
            <a:ext cx="3981445" cy="1771853"/>
          </a:xfrm>
          <a:prstGeom prst="rect">
            <a:avLst/>
          </a:prstGeom>
          <a:noFill/>
        </p:spPr>
        <p:txBody>
          <a:bodyPr wrap="square" rtlCol="0">
            <a:noAutofit/>
          </a:bodyPr>
          <a:lstStyle/>
          <a:p>
            <a:pPr algn="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padlock_162744"/>
          <p:cNvSpPr/>
          <p:nvPr/>
        </p:nvSpPr>
        <p:spPr>
          <a:xfrm>
            <a:off x="5497153" y="4325168"/>
            <a:ext cx="295830" cy="363114"/>
          </a:xfrm>
          <a:custGeom>
            <a:avLst/>
            <a:gdLst>
              <a:gd name="T0" fmla="*/ 4574 w 4978"/>
              <a:gd name="T1" fmla="*/ 2145 h 6120"/>
              <a:gd name="T2" fmla="*/ 4135 w 4978"/>
              <a:gd name="T3" fmla="*/ 2145 h 6120"/>
              <a:gd name="T4" fmla="*/ 4135 w 4978"/>
              <a:gd name="T5" fmla="*/ 1646 h 6120"/>
              <a:gd name="T6" fmla="*/ 2489 w 4978"/>
              <a:gd name="T7" fmla="*/ 0 h 6120"/>
              <a:gd name="T8" fmla="*/ 843 w 4978"/>
              <a:gd name="T9" fmla="*/ 1646 h 6120"/>
              <a:gd name="T10" fmla="*/ 843 w 4978"/>
              <a:gd name="T11" fmla="*/ 2145 h 6120"/>
              <a:gd name="T12" fmla="*/ 404 w 4978"/>
              <a:gd name="T13" fmla="*/ 2145 h 6120"/>
              <a:gd name="T14" fmla="*/ 0 w 4978"/>
              <a:gd name="T15" fmla="*/ 2548 h 6120"/>
              <a:gd name="T16" fmla="*/ 0 w 4978"/>
              <a:gd name="T17" fmla="*/ 5716 h 6120"/>
              <a:gd name="T18" fmla="*/ 404 w 4978"/>
              <a:gd name="T19" fmla="*/ 6120 h 6120"/>
              <a:gd name="T20" fmla="*/ 4574 w 4978"/>
              <a:gd name="T21" fmla="*/ 6120 h 6120"/>
              <a:gd name="T22" fmla="*/ 4978 w 4978"/>
              <a:gd name="T23" fmla="*/ 5716 h 6120"/>
              <a:gd name="T24" fmla="*/ 4978 w 4978"/>
              <a:gd name="T25" fmla="*/ 2548 h 6120"/>
              <a:gd name="T26" fmla="*/ 4574 w 4978"/>
              <a:gd name="T27" fmla="*/ 2145 h 6120"/>
              <a:gd name="T28" fmla="*/ 2774 w 4978"/>
              <a:gd name="T29" fmla="*/ 4078 h 6120"/>
              <a:gd name="T30" fmla="*/ 2774 w 4978"/>
              <a:gd name="T31" fmla="*/ 4980 h 6120"/>
              <a:gd name="T32" fmla="*/ 2489 w 4978"/>
              <a:gd name="T33" fmla="*/ 5265 h 6120"/>
              <a:gd name="T34" fmla="*/ 2204 w 4978"/>
              <a:gd name="T35" fmla="*/ 4980 h 6120"/>
              <a:gd name="T36" fmla="*/ 2204 w 4978"/>
              <a:gd name="T37" fmla="*/ 4078 h 6120"/>
              <a:gd name="T38" fmla="*/ 1990 w 4978"/>
              <a:gd name="T39" fmla="*/ 3669 h 6120"/>
              <a:gd name="T40" fmla="*/ 2489 w 4978"/>
              <a:gd name="T41" fmla="*/ 3170 h 6120"/>
              <a:gd name="T42" fmla="*/ 2988 w 4978"/>
              <a:gd name="T43" fmla="*/ 3669 h 6120"/>
              <a:gd name="T44" fmla="*/ 2774 w 4978"/>
              <a:gd name="T45" fmla="*/ 4078 h 6120"/>
              <a:gd name="T46" fmla="*/ 3423 w 4978"/>
              <a:gd name="T47" fmla="*/ 2145 h 6120"/>
              <a:gd name="T48" fmla="*/ 1555 w 4978"/>
              <a:gd name="T49" fmla="*/ 2145 h 6120"/>
              <a:gd name="T50" fmla="*/ 1555 w 4978"/>
              <a:gd name="T51" fmla="*/ 1646 h 6120"/>
              <a:gd name="T52" fmla="*/ 2489 w 4978"/>
              <a:gd name="T53" fmla="*/ 712 h 6120"/>
              <a:gd name="T54" fmla="*/ 3423 w 4978"/>
              <a:gd name="T55" fmla="*/ 1646 h 6120"/>
              <a:gd name="T56" fmla="*/ 3423 w 4978"/>
              <a:gd name="T57" fmla="*/ 2145 h 6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8" h="6120">
                <a:moveTo>
                  <a:pt x="4574" y="2145"/>
                </a:moveTo>
                <a:lnTo>
                  <a:pt x="4135" y="2145"/>
                </a:lnTo>
                <a:lnTo>
                  <a:pt x="4135" y="1646"/>
                </a:lnTo>
                <a:cubicBezTo>
                  <a:pt x="4135" y="738"/>
                  <a:pt x="3397" y="0"/>
                  <a:pt x="2489" y="0"/>
                </a:cubicBezTo>
                <a:cubicBezTo>
                  <a:pt x="1581" y="0"/>
                  <a:pt x="843" y="738"/>
                  <a:pt x="843" y="1646"/>
                </a:cubicBezTo>
                <a:lnTo>
                  <a:pt x="843" y="2145"/>
                </a:lnTo>
                <a:lnTo>
                  <a:pt x="404" y="2145"/>
                </a:lnTo>
                <a:cubicBezTo>
                  <a:pt x="181" y="2145"/>
                  <a:pt x="0" y="2325"/>
                  <a:pt x="0" y="2548"/>
                </a:cubicBezTo>
                <a:lnTo>
                  <a:pt x="0" y="5716"/>
                </a:lnTo>
                <a:cubicBezTo>
                  <a:pt x="0" y="5939"/>
                  <a:pt x="181" y="6120"/>
                  <a:pt x="404" y="6120"/>
                </a:cubicBezTo>
                <a:lnTo>
                  <a:pt x="4574" y="6120"/>
                </a:lnTo>
                <a:cubicBezTo>
                  <a:pt x="4797" y="6120"/>
                  <a:pt x="4978" y="5939"/>
                  <a:pt x="4978" y="5716"/>
                </a:cubicBezTo>
                <a:lnTo>
                  <a:pt x="4978" y="2548"/>
                </a:lnTo>
                <a:cubicBezTo>
                  <a:pt x="4978" y="2325"/>
                  <a:pt x="4797" y="2145"/>
                  <a:pt x="4574" y="2145"/>
                </a:cubicBezTo>
                <a:close/>
                <a:moveTo>
                  <a:pt x="2774" y="4078"/>
                </a:moveTo>
                <a:lnTo>
                  <a:pt x="2774" y="4980"/>
                </a:lnTo>
                <a:cubicBezTo>
                  <a:pt x="2774" y="5137"/>
                  <a:pt x="2646" y="5265"/>
                  <a:pt x="2489" y="5265"/>
                </a:cubicBezTo>
                <a:cubicBezTo>
                  <a:pt x="2332" y="5265"/>
                  <a:pt x="2204" y="5137"/>
                  <a:pt x="2204" y="4980"/>
                </a:cubicBezTo>
                <a:lnTo>
                  <a:pt x="2204" y="4078"/>
                </a:lnTo>
                <a:cubicBezTo>
                  <a:pt x="2075" y="3988"/>
                  <a:pt x="1990" y="3838"/>
                  <a:pt x="1990" y="3669"/>
                </a:cubicBezTo>
                <a:cubicBezTo>
                  <a:pt x="1990" y="3394"/>
                  <a:pt x="2214" y="3170"/>
                  <a:pt x="2489" y="3170"/>
                </a:cubicBezTo>
                <a:cubicBezTo>
                  <a:pt x="2764" y="3170"/>
                  <a:pt x="2988" y="3394"/>
                  <a:pt x="2988" y="3669"/>
                </a:cubicBezTo>
                <a:cubicBezTo>
                  <a:pt x="2988" y="3838"/>
                  <a:pt x="2903" y="3988"/>
                  <a:pt x="2774" y="4078"/>
                </a:cubicBezTo>
                <a:close/>
                <a:moveTo>
                  <a:pt x="3423" y="2145"/>
                </a:moveTo>
                <a:lnTo>
                  <a:pt x="1555" y="2145"/>
                </a:lnTo>
                <a:lnTo>
                  <a:pt x="1555" y="1646"/>
                </a:lnTo>
                <a:cubicBezTo>
                  <a:pt x="1555" y="1131"/>
                  <a:pt x="1974" y="712"/>
                  <a:pt x="2489" y="712"/>
                </a:cubicBezTo>
                <a:cubicBezTo>
                  <a:pt x="3004" y="712"/>
                  <a:pt x="3423" y="1131"/>
                  <a:pt x="3423" y="1646"/>
                </a:cubicBezTo>
                <a:lnTo>
                  <a:pt x="3423" y="214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微软雅黑" panose="020B0503020204020204" pitchFamily="34" charset="-122"/>
              <a:cs typeface="微软雅黑" panose="020B0503020204020204" pitchFamily="34" charset="-122"/>
            </a:endParaRPr>
          </a:p>
        </p:txBody>
      </p:sp>
      <p:sp>
        <p:nvSpPr>
          <p:cNvPr id="23" name="male-picture_20681"/>
          <p:cNvSpPr/>
          <p:nvPr/>
        </p:nvSpPr>
        <p:spPr>
          <a:xfrm>
            <a:off x="6336806" y="2501800"/>
            <a:ext cx="363114" cy="280688"/>
          </a:xfrm>
          <a:custGeom>
            <a:avLst/>
            <a:gdLst>
              <a:gd name="connsiteX0" fmla="*/ 357988 w 600582"/>
              <a:gd name="connsiteY0" fmla="*/ 165013 h 464250"/>
              <a:gd name="connsiteX1" fmla="*/ 362857 w 600582"/>
              <a:gd name="connsiteY1" fmla="*/ 165013 h 464250"/>
              <a:gd name="connsiteX2" fmla="*/ 363588 w 600582"/>
              <a:gd name="connsiteY2" fmla="*/ 166229 h 464250"/>
              <a:gd name="connsiteX3" fmla="*/ 359936 w 600582"/>
              <a:gd name="connsiteY3" fmla="*/ 168904 h 464250"/>
              <a:gd name="connsiteX4" fmla="*/ 360423 w 600582"/>
              <a:gd name="connsiteY4" fmla="*/ 175225 h 464250"/>
              <a:gd name="connsiteX5" fmla="*/ 376492 w 600582"/>
              <a:gd name="connsiteY5" fmla="*/ 189084 h 464250"/>
              <a:gd name="connsiteX6" fmla="*/ 382823 w 600582"/>
              <a:gd name="connsiteY6" fmla="*/ 204888 h 464250"/>
              <a:gd name="connsiteX7" fmla="*/ 382823 w 600582"/>
              <a:gd name="connsiteY7" fmla="*/ 236496 h 464250"/>
              <a:gd name="connsiteX8" fmla="*/ 385501 w 600582"/>
              <a:gd name="connsiteY8" fmla="*/ 241845 h 464250"/>
              <a:gd name="connsiteX9" fmla="*/ 386475 w 600582"/>
              <a:gd name="connsiteY9" fmla="*/ 243791 h 464250"/>
              <a:gd name="connsiteX10" fmla="*/ 385014 w 600582"/>
              <a:gd name="connsiteY10" fmla="*/ 260081 h 464250"/>
              <a:gd name="connsiteX11" fmla="*/ 384771 w 600582"/>
              <a:gd name="connsiteY11" fmla="*/ 260567 h 464250"/>
              <a:gd name="connsiteX12" fmla="*/ 375762 w 600582"/>
              <a:gd name="connsiteY12" fmla="*/ 283909 h 464250"/>
              <a:gd name="connsiteX13" fmla="*/ 375518 w 600582"/>
              <a:gd name="connsiteY13" fmla="*/ 284881 h 464250"/>
              <a:gd name="connsiteX14" fmla="*/ 370892 w 600582"/>
              <a:gd name="connsiteY14" fmla="*/ 310168 h 464250"/>
              <a:gd name="connsiteX15" fmla="*/ 372110 w 600582"/>
              <a:gd name="connsiteY15" fmla="*/ 312842 h 464250"/>
              <a:gd name="connsiteX16" fmla="*/ 376249 w 600582"/>
              <a:gd name="connsiteY16" fmla="*/ 318678 h 464250"/>
              <a:gd name="connsiteX17" fmla="*/ 380144 w 600582"/>
              <a:gd name="connsiteY17" fmla="*/ 329619 h 464250"/>
              <a:gd name="connsiteX18" fmla="*/ 384040 w 600582"/>
              <a:gd name="connsiteY18" fmla="*/ 332537 h 464250"/>
              <a:gd name="connsiteX19" fmla="*/ 442232 w 600582"/>
              <a:gd name="connsiteY19" fmla="*/ 358066 h 464250"/>
              <a:gd name="connsiteX20" fmla="*/ 451971 w 600582"/>
              <a:gd name="connsiteY20" fmla="*/ 365117 h 464250"/>
              <a:gd name="connsiteX21" fmla="*/ 451971 w 600582"/>
              <a:gd name="connsiteY21" fmla="*/ 377031 h 464250"/>
              <a:gd name="connsiteX22" fmla="*/ 226021 w 600582"/>
              <a:gd name="connsiteY22" fmla="*/ 377031 h 464250"/>
              <a:gd name="connsiteX23" fmla="*/ 226021 w 600582"/>
              <a:gd name="connsiteY23" fmla="*/ 365604 h 464250"/>
              <a:gd name="connsiteX24" fmla="*/ 236247 w 600582"/>
              <a:gd name="connsiteY24" fmla="*/ 358553 h 464250"/>
              <a:gd name="connsiteX25" fmla="*/ 255969 w 600582"/>
              <a:gd name="connsiteY25" fmla="*/ 348341 h 464250"/>
              <a:gd name="connsiteX26" fmla="*/ 275448 w 600582"/>
              <a:gd name="connsiteY26" fmla="*/ 339831 h 464250"/>
              <a:gd name="connsiteX27" fmla="*/ 294196 w 600582"/>
              <a:gd name="connsiteY27" fmla="*/ 332293 h 464250"/>
              <a:gd name="connsiteX28" fmla="*/ 296631 w 600582"/>
              <a:gd name="connsiteY28" fmla="*/ 329619 h 464250"/>
              <a:gd name="connsiteX29" fmla="*/ 300283 w 600582"/>
              <a:gd name="connsiteY29" fmla="*/ 318921 h 464250"/>
              <a:gd name="connsiteX30" fmla="*/ 305152 w 600582"/>
              <a:gd name="connsiteY30" fmla="*/ 313085 h 464250"/>
              <a:gd name="connsiteX31" fmla="*/ 307100 w 600582"/>
              <a:gd name="connsiteY31" fmla="*/ 310168 h 464250"/>
              <a:gd name="connsiteX32" fmla="*/ 308805 w 600582"/>
              <a:gd name="connsiteY32" fmla="*/ 294607 h 464250"/>
              <a:gd name="connsiteX33" fmla="*/ 307587 w 600582"/>
              <a:gd name="connsiteY33" fmla="*/ 291446 h 464250"/>
              <a:gd name="connsiteX34" fmla="*/ 299552 w 600582"/>
              <a:gd name="connsiteY34" fmla="*/ 273697 h 464250"/>
              <a:gd name="connsiteX35" fmla="*/ 296144 w 600582"/>
              <a:gd name="connsiteY35" fmla="*/ 263728 h 464250"/>
              <a:gd name="connsiteX36" fmla="*/ 292735 w 600582"/>
              <a:gd name="connsiteY36" fmla="*/ 250355 h 464250"/>
              <a:gd name="connsiteX37" fmla="*/ 292248 w 600582"/>
              <a:gd name="connsiteY37" fmla="*/ 245249 h 464250"/>
              <a:gd name="connsiteX38" fmla="*/ 294926 w 600582"/>
              <a:gd name="connsiteY38" fmla="*/ 239900 h 464250"/>
              <a:gd name="connsiteX39" fmla="*/ 296387 w 600582"/>
              <a:gd name="connsiteY39" fmla="*/ 236496 h 464250"/>
              <a:gd name="connsiteX40" fmla="*/ 296387 w 600582"/>
              <a:gd name="connsiteY40" fmla="*/ 214857 h 464250"/>
              <a:gd name="connsiteX41" fmla="*/ 296874 w 600582"/>
              <a:gd name="connsiteY41" fmla="*/ 201484 h 464250"/>
              <a:gd name="connsiteX42" fmla="*/ 308561 w 600582"/>
              <a:gd name="connsiteY42" fmla="*/ 181790 h 464250"/>
              <a:gd name="connsiteX43" fmla="*/ 339970 w 600582"/>
              <a:gd name="connsiteY43" fmla="*/ 168174 h 464250"/>
              <a:gd name="connsiteX44" fmla="*/ 357988 w 600582"/>
              <a:gd name="connsiteY44" fmla="*/ 165013 h 464250"/>
              <a:gd name="connsiteX45" fmla="*/ 116171 w 600582"/>
              <a:gd name="connsiteY45" fmla="*/ 116184 h 464250"/>
              <a:gd name="connsiteX46" fmla="*/ 116171 w 600582"/>
              <a:gd name="connsiteY46" fmla="*/ 425603 h 464250"/>
              <a:gd name="connsiteX47" fmla="*/ 561859 w 600582"/>
              <a:gd name="connsiteY47" fmla="*/ 425603 h 464250"/>
              <a:gd name="connsiteX48" fmla="*/ 561859 w 600582"/>
              <a:gd name="connsiteY48" fmla="*/ 116184 h 464250"/>
              <a:gd name="connsiteX49" fmla="*/ 0 w 600582"/>
              <a:gd name="connsiteY49" fmla="*/ 0 h 464250"/>
              <a:gd name="connsiteX50" fmla="*/ 484411 w 600582"/>
              <a:gd name="connsiteY50" fmla="*/ 0 h 464250"/>
              <a:gd name="connsiteX51" fmla="*/ 484411 w 600582"/>
              <a:gd name="connsiteY51" fmla="*/ 77537 h 464250"/>
              <a:gd name="connsiteX52" fmla="*/ 600582 w 600582"/>
              <a:gd name="connsiteY52" fmla="*/ 77537 h 464250"/>
              <a:gd name="connsiteX53" fmla="*/ 600582 w 600582"/>
              <a:gd name="connsiteY53" fmla="*/ 464250 h 464250"/>
              <a:gd name="connsiteX54" fmla="*/ 77447 w 600582"/>
              <a:gd name="connsiteY54" fmla="*/ 464250 h 464250"/>
              <a:gd name="connsiteX55" fmla="*/ 77447 w 600582"/>
              <a:gd name="connsiteY55" fmla="*/ 348309 h 464250"/>
              <a:gd name="connsiteX56" fmla="*/ 0 w 600582"/>
              <a:gd name="connsiteY56" fmla="*/ 348309 h 46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0582" h="464250">
                <a:moveTo>
                  <a:pt x="357988" y="165013"/>
                </a:moveTo>
                <a:cubicBezTo>
                  <a:pt x="359449" y="164770"/>
                  <a:pt x="361153" y="165013"/>
                  <a:pt x="362857" y="165013"/>
                </a:cubicBezTo>
                <a:cubicBezTo>
                  <a:pt x="363101" y="165256"/>
                  <a:pt x="363344" y="165743"/>
                  <a:pt x="363588" y="166229"/>
                </a:cubicBezTo>
                <a:cubicBezTo>
                  <a:pt x="362370" y="166958"/>
                  <a:pt x="360909" y="167931"/>
                  <a:pt x="359936" y="168904"/>
                </a:cubicBezTo>
                <a:cubicBezTo>
                  <a:pt x="357501" y="171335"/>
                  <a:pt x="357744" y="173037"/>
                  <a:pt x="360423" y="175225"/>
                </a:cubicBezTo>
                <a:cubicBezTo>
                  <a:pt x="365779" y="179845"/>
                  <a:pt x="371136" y="184464"/>
                  <a:pt x="376492" y="189084"/>
                </a:cubicBezTo>
                <a:cubicBezTo>
                  <a:pt x="381118" y="193217"/>
                  <a:pt x="382823" y="198810"/>
                  <a:pt x="382823" y="204888"/>
                </a:cubicBezTo>
                <a:lnTo>
                  <a:pt x="382823" y="236496"/>
                </a:lnTo>
                <a:cubicBezTo>
                  <a:pt x="382823" y="238685"/>
                  <a:pt x="382823" y="240873"/>
                  <a:pt x="385501" y="241845"/>
                </a:cubicBezTo>
                <a:cubicBezTo>
                  <a:pt x="385988" y="242089"/>
                  <a:pt x="386718" y="243061"/>
                  <a:pt x="386475" y="243791"/>
                </a:cubicBezTo>
                <a:cubicBezTo>
                  <a:pt x="386231" y="249140"/>
                  <a:pt x="385501" y="254732"/>
                  <a:pt x="385014" y="260081"/>
                </a:cubicBezTo>
                <a:cubicBezTo>
                  <a:pt x="385014" y="260081"/>
                  <a:pt x="385014" y="260567"/>
                  <a:pt x="384771" y="260567"/>
                </a:cubicBezTo>
                <a:cubicBezTo>
                  <a:pt x="379901" y="267618"/>
                  <a:pt x="379414" y="276371"/>
                  <a:pt x="375762" y="283909"/>
                </a:cubicBezTo>
                <a:cubicBezTo>
                  <a:pt x="375762" y="284152"/>
                  <a:pt x="375762" y="284638"/>
                  <a:pt x="375518" y="284881"/>
                </a:cubicBezTo>
                <a:cubicBezTo>
                  <a:pt x="368944" y="292418"/>
                  <a:pt x="370892" y="301415"/>
                  <a:pt x="370892" y="310168"/>
                </a:cubicBezTo>
                <a:cubicBezTo>
                  <a:pt x="370892" y="311140"/>
                  <a:pt x="371379" y="312356"/>
                  <a:pt x="372110" y="312842"/>
                </a:cubicBezTo>
                <a:cubicBezTo>
                  <a:pt x="374788" y="313815"/>
                  <a:pt x="375518" y="316246"/>
                  <a:pt x="376249" y="318678"/>
                </a:cubicBezTo>
                <a:cubicBezTo>
                  <a:pt x="377223" y="322325"/>
                  <a:pt x="378440" y="325972"/>
                  <a:pt x="380144" y="329619"/>
                </a:cubicBezTo>
                <a:cubicBezTo>
                  <a:pt x="380631" y="331078"/>
                  <a:pt x="382579" y="332050"/>
                  <a:pt x="384040" y="332537"/>
                </a:cubicBezTo>
                <a:cubicBezTo>
                  <a:pt x="403762" y="340317"/>
                  <a:pt x="423241" y="348341"/>
                  <a:pt x="442232" y="358066"/>
                </a:cubicBezTo>
                <a:cubicBezTo>
                  <a:pt x="446128" y="359768"/>
                  <a:pt x="449293" y="362200"/>
                  <a:pt x="451971" y="365117"/>
                </a:cubicBezTo>
                <a:lnTo>
                  <a:pt x="451971" y="377031"/>
                </a:lnTo>
                <a:lnTo>
                  <a:pt x="226021" y="377031"/>
                </a:lnTo>
                <a:lnTo>
                  <a:pt x="226021" y="365604"/>
                </a:lnTo>
                <a:cubicBezTo>
                  <a:pt x="228943" y="362929"/>
                  <a:pt x="232595" y="360498"/>
                  <a:pt x="236247" y="358553"/>
                </a:cubicBezTo>
                <a:cubicBezTo>
                  <a:pt x="242821" y="355149"/>
                  <a:pt x="249152" y="351501"/>
                  <a:pt x="255969" y="348341"/>
                </a:cubicBezTo>
                <a:cubicBezTo>
                  <a:pt x="262300" y="345180"/>
                  <a:pt x="268874" y="342748"/>
                  <a:pt x="275448" y="339831"/>
                </a:cubicBezTo>
                <a:cubicBezTo>
                  <a:pt x="281778" y="337399"/>
                  <a:pt x="287865" y="334968"/>
                  <a:pt x="294196" y="332293"/>
                </a:cubicBezTo>
                <a:cubicBezTo>
                  <a:pt x="295170" y="331807"/>
                  <a:pt x="296144" y="330591"/>
                  <a:pt x="296631" y="329619"/>
                </a:cubicBezTo>
                <a:cubicBezTo>
                  <a:pt x="298092" y="326215"/>
                  <a:pt x="299309" y="322568"/>
                  <a:pt x="300283" y="318921"/>
                </a:cubicBezTo>
                <a:cubicBezTo>
                  <a:pt x="301257" y="316489"/>
                  <a:pt x="301744" y="313572"/>
                  <a:pt x="305152" y="313085"/>
                </a:cubicBezTo>
                <a:cubicBezTo>
                  <a:pt x="305883" y="312842"/>
                  <a:pt x="307100" y="311383"/>
                  <a:pt x="307100" y="310168"/>
                </a:cubicBezTo>
                <a:cubicBezTo>
                  <a:pt x="307831" y="305062"/>
                  <a:pt x="308561" y="299956"/>
                  <a:pt x="308805" y="294607"/>
                </a:cubicBezTo>
                <a:cubicBezTo>
                  <a:pt x="308805" y="293634"/>
                  <a:pt x="308318" y="292175"/>
                  <a:pt x="307587" y="291446"/>
                </a:cubicBezTo>
                <a:cubicBezTo>
                  <a:pt x="302961" y="286340"/>
                  <a:pt x="300526" y="280505"/>
                  <a:pt x="299552" y="273697"/>
                </a:cubicBezTo>
                <a:cubicBezTo>
                  <a:pt x="298822" y="270293"/>
                  <a:pt x="297118" y="267132"/>
                  <a:pt x="296144" y="263728"/>
                </a:cubicBezTo>
                <a:cubicBezTo>
                  <a:pt x="294683" y="259351"/>
                  <a:pt x="293709" y="254732"/>
                  <a:pt x="292735" y="250355"/>
                </a:cubicBezTo>
                <a:cubicBezTo>
                  <a:pt x="292248" y="248653"/>
                  <a:pt x="292491" y="246951"/>
                  <a:pt x="292248" y="245249"/>
                </a:cubicBezTo>
                <a:cubicBezTo>
                  <a:pt x="291761" y="242818"/>
                  <a:pt x="292004" y="240873"/>
                  <a:pt x="294926" y="239900"/>
                </a:cubicBezTo>
                <a:cubicBezTo>
                  <a:pt x="295657" y="239657"/>
                  <a:pt x="296387" y="237712"/>
                  <a:pt x="296387" y="236496"/>
                </a:cubicBezTo>
                <a:cubicBezTo>
                  <a:pt x="296387" y="229445"/>
                  <a:pt x="296387" y="222151"/>
                  <a:pt x="296387" y="214857"/>
                </a:cubicBezTo>
                <a:cubicBezTo>
                  <a:pt x="296387" y="210480"/>
                  <a:pt x="296387" y="205861"/>
                  <a:pt x="296874" y="201484"/>
                </a:cubicBezTo>
                <a:cubicBezTo>
                  <a:pt x="297361" y="192974"/>
                  <a:pt x="302474" y="186896"/>
                  <a:pt x="308561" y="181790"/>
                </a:cubicBezTo>
                <a:cubicBezTo>
                  <a:pt x="317813" y="174253"/>
                  <a:pt x="328770" y="170849"/>
                  <a:pt x="339970" y="168174"/>
                </a:cubicBezTo>
                <a:cubicBezTo>
                  <a:pt x="345814" y="166715"/>
                  <a:pt x="351901" y="165986"/>
                  <a:pt x="357988" y="165013"/>
                </a:cubicBezTo>
                <a:close/>
                <a:moveTo>
                  <a:pt x="116171" y="116184"/>
                </a:moveTo>
                <a:lnTo>
                  <a:pt x="116171" y="425603"/>
                </a:lnTo>
                <a:lnTo>
                  <a:pt x="561859" y="425603"/>
                </a:lnTo>
                <a:lnTo>
                  <a:pt x="561859" y="116184"/>
                </a:lnTo>
                <a:close/>
                <a:moveTo>
                  <a:pt x="0" y="0"/>
                </a:moveTo>
                <a:lnTo>
                  <a:pt x="484411" y="0"/>
                </a:lnTo>
                <a:lnTo>
                  <a:pt x="484411" y="77537"/>
                </a:lnTo>
                <a:lnTo>
                  <a:pt x="600582" y="77537"/>
                </a:lnTo>
                <a:lnTo>
                  <a:pt x="600582" y="464250"/>
                </a:lnTo>
                <a:lnTo>
                  <a:pt x="77447" y="464250"/>
                </a:lnTo>
                <a:lnTo>
                  <a:pt x="77447" y="348309"/>
                </a:lnTo>
                <a:lnTo>
                  <a:pt x="0" y="3483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微软雅黑" panose="020B0503020204020204" pitchFamily="34" charset="-122"/>
              <a:cs typeface="微软雅黑" panose="020B0503020204020204" pitchFamily="34" charset="-122"/>
            </a:endParaRPr>
          </a:p>
        </p:txBody>
      </p:sp>
      <p:sp>
        <p:nvSpPr>
          <p:cNvPr id="24" name="notepad-with-text-lines_84188"/>
          <p:cNvSpPr/>
          <p:nvPr/>
        </p:nvSpPr>
        <p:spPr>
          <a:xfrm>
            <a:off x="6813160" y="3838381"/>
            <a:ext cx="326104" cy="363114"/>
          </a:xfrm>
          <a:custGeom>
            <a:avLst/>
            <a:gdLst>
              <a:gd name="connsiteX0" fmla="*/ 128288 w 543424"/>
              <a:gd name="connsiteY0" fmla="*/ 453524 h 605099"/>
              <a:gd name="connsiteX1" fmla="*/ 309923 w 543424"/>
              <a:gd name="connsiteY1" fmla="*/ 453524 h 605099"/>
              <a:gd name="connsiteX2" fmla="*/ 309923 w 543424"/>
              <a:gd name="connsiteY2" fmla="*/ 485420 h 605099"/>
              <a:gd name="connsiteX3" fmla="*/ 128288 w 543424"/>
              <a:gd name="connsiteY3" fmla="*/ 485420 h 605099"/>
              <a:gd name="connsiteX4" fmla="*/ 128288 w 543424"/>
              <a:gd name="connsiteY4" fmla="*/ 401165 h 605099"/>
              <a:gd name="connsiteX5" fmla="*/ 414995 w 543424"/>
              <a:gd name="connsiteY5" fmla="*/ 401165 h 605099"/>
              <a:gd name="connsiteX6" fmla="*/ 414995 w 543424"/>
              <a:gd name="connsiteY6" fmla="*/ 432919 h 605099"/>
              <a:gd name="connsiteX7" fmla="*/ 128288 w 543424"/>
              <a:gd name="connsiteY7" fmla="*/ 432919 h 605099"/>
              <a:gd name="connsiteX8" fmla="*/ 128288 w 543424"/>
              <a:gd name="connsiteY8" fmla="*/ 347464 h 605099"/>
              <a:gd name="connsiteX9" fmla="*/ 414995 w 543424"/>
              <a:gd name="connsiteY9" fmla="*/ 347464 h 605099"/>
              <a:gd name="connsiteX10" fmla="*/ 414995 w 543424"/>
              <a:gd name="connsiteY10" fmla="*/ 379218 h 605099"/>
              <a:gd name="connsiteX11" fmla="*/ 128288 w 543424"/>
              <a:gd name="connsiteY11" fmla="*/ 379218 h 605099"/>
              <a:gd name="connsiteX12" fmla="*/ 128288 w 543424"/>
              <a:gd name="connsiteY12" fmla="*/ 293764 h 605099"/>
              <a:gd name="connsiteX13" fmla="*/ 414995 w 543424"/>
              <a:gd name="connsiteY13" fmla="*/ 293764 h 605099"/>
              <a:gd name="connsiteX14" fmla="*/ 414995 w 543424"/>
              <a:gd name="connsiteY14" fmla="*/ 325660 h 605099"/>
              <a:gd name="connsiteX15" fmla="*/ 128288 w 543424"/>
              <a:gd name="connsiteY15" fmla="*/ 325660 h 605099"/>
              <a:gd name="connsiteX16" fmla="*/ 128288 w 543424"/>
              <a:gd name="connsiteY16" fmla="*/ 240064 h 605099"/>
              <a:gd name="connsiteX17" fmla="*/ 414995 w 543424"/>
              <a:gd name="connsiteY17" fmla="*/ 240064 h 605099"/>
              <a:gd name="connsiteX18" fmla="*/ 414995 w 543424"/>
              <a:gd name="connsiteY18" fmla="*/ 271960 h 605099"/>
              <a:gd name="connsiteX19" fmla="*/ 128288 w 543424"/>
              <a:gd name="connsiteY19" fmla="*/ 271960 h 605099"/>
              <a:gd name="connsiteX20" fmla="*/ 110286 w 543424"/>
              <a:gd name="connsiteY20" fmla="*/ 113001 h 605099"/>
              <a:gd name="connsiteX21" fmla="*/ 47794 w 543424"/>
              <a:gd name="connsiteY21" fmla="*/ 180181 h 605099"/>
              <a:gd name="connsiteX22" fmla="*/ 47794 w 543424"/>
              <a:gd name="connsiteY22" fmla="*/ 489950 h 605099"/>
              <a:gd name="connsiteX23" fmla="*/ 115304 w 543424"/>
              <a:gd name="connsiteY23" fmla="*/ 557369 h 605099"/>
              <a:gd name="connsiteX24" fmla="*/ 428000 w 543424"/>
              <a:gd name="connsiteY24" fmla="*/ 557369 h 605099"/>
              <a:gd name="connsiteX25" fmla="*/ 495630 w 543424"/>
              <a:gd name="connsiteY25" fmla="*/ 489950 h 605099"/>
              <a:gd name="connsiteX26" fmla="*/ 495630 w 543424"/>
              <a:gd name="connsiteY26" fmla="*/ 180181 h 605099"/>
              <a:gd name="connsiteX27" fmla="*/ 433138 w 543424"/>
              <a:gd name="connsiteY27" fmla="*/ 113001 h 605099"/>
              <a:gd name="connsiteX28" fmla="*/ 433138 w 543424"/>
              <a:gd name="connsiteY28" fmla="*/ 125769 h 605099"/>
              <a:gd name="connsiteX29" fmla="*/ 110286 w 543424"/>
              <a:gd name="connsiteY29" fmla="*/ 125769 h 605099"/>
              <a:gd name="connsiteX30" fmla="*/ 234193 w 543424"/>
              <a:gd name="connsiteY30" fmla="*/ 0 h 605099"/>
              <a:gd name="connsiteX31" fmla="*/ 309111 w 543424"/>
              <a:gd name="connsiteY31" fmla="*/ 0 h 605099"/>
              <a:gd name="connsiteX32" fmla="*/ 326676 w 543424"/>
              <a:gd name="connsiteY32" fmla="*/ 17541 h 605099"/>
              <a:gd name="connsiteX33" fmla="*/ 326676 w 543424"/>
              <a:gd name="connsiteY33" fmla="*/ 24342 h 605099"/>
              <a:gd name="connsiteX34" fmla="*/ 381640 w 543424"/>
              <a:gd name="connsiteY34" fmla="*/ 24342 h 605099"/>
              <a:gd name="connsiteX35" fmla="*/ 431943 w 543424"/>
              <a:gd name="connsiteY35" fmla="*/ 65152 h 605099"/>
              <a:gd name="connsiteX36" fmla="*/ 543424 w 543424"/>
              <a:gd name="connsiteY36" fmla="*/ 180181 h 605099"/>
              <a:gd name="connsiteX37" fmla="*/ 543424 w 543424"/>
              <a:gd name="connsiteY37" fmla="*/ 489950 h 605099"/>
              <a:gd name="connsiteX38" fmla="*/ 428000 w 543424"/>
              <a:gd name="connsiteY38" fmla="*/ 605099 h 605099"/>
              <a:gd name="connsiteX39" fmla="*/ 115304 w 543424"/>
              <a:gd name="connsiteY39" fmla="*/ 605099 h 605099"/>
              <a:gd name="connsiteX40" fmla="*/ 0 w 543424"/>
              <a:gd name="connsiteY40" fmla="*/ 489950 h 605099"/>
              <a:gd name="connsiteX41" fmla="*/ 0 w 543424"/>
              <a:gd name="connsiteY41" fmla="*/ 180181 h 605099"/>
              <a:gd name="connsiteX42" fmla="*/ 111361 w 543424"/>
              <a:gd name="connsiteY42" fmla="*/ 65152 h 605099"/>
              <a:gd name="connsiteX43" fmla="*/ 161785 w 543424"/>
              <a:gd name="connsiteY43" fmla="*/ 24342 h 605099"/>
              <a:gd name="connsiteX44" fmla="*/ 216629 w 543424"/>
              <a:gd name="connsiteY44" fmla="*/ 24342 h 605099"/>
              <a:gd name="connsiteX45" fmla="*/ 216629 w 543424"/>
              <a:gd name="connsiteY45" fmla="*/ 17541 h 605099"/>
              <a:gd name="connsiteX46" fmla="*/ 234193 w 543424"/>
              <a:gd name="connsiteY46"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3424" h="605099">
                <a:moveTo>
                  <a:pt x="128288" y="453524"/>
                </a:moveTo>
                <a:lnTo>
                  <a:pt x="309923" y="453524"/>
                </a:lnTo>
                <a:lnTo>
                  <a:pt x="309923" y="485420"/>
                </a:lnTo>
                <a:lnTo>
                  <a:pt x="128288" y="485420"/>
                </a:lnTo>
                <a:close/>
                <a:moveTo>
                  <a:pt x="128288" y="401165"/>
                </a:moveTo>
                <a:lnTo>
                  <a:pt x="414995" y="401165"/>
                </a:lnTo>
                <a:lnTo>
                  <a:pt x="414995" y="432919"/>
                </a:lnTo>
                <a:lnTo>
                  <a:pt x="128288" y="432919"/>
                </a:lnTo>
                <a:close/>
                <a:moveTo>
                  <a:pt x="128288" y="347464"/>
                </a:moveTo>
                <a:lnTo>
                  <a:pt x="414995" y="347464"/>
                </a:lnTo>
                <a:lnTo>
                  <a:pt x="414995" y="379218"/>
                </a:lnTo>
                <a:lnTo>
                  <a:pt x="128288" y="379218"/>
                </a:lnTo>
                <a:close/>
                <a:moveTo>
                  <a:pt x="128288" y="293764"/>
                </a:moveTo>
                <a:lnTo>
                  <a:pt x="414995" y="293764"/>
                </a:lnTo>
                <a:lnTo>
                  <a:pt x="414995" y="325660"/>
                </a:lnTo>
                <a:lnTo>
                  <a:pt x="128288" y="325660"/>
                </a:lnTo>
                <a:close/>
                <a:moveTo>
                  <a:pt x="128288" y="240064"/>
                </a:moveTo>
                <a:lnTo>
                  <a:pt x="414995" y="240064"/>
                </a:lnTo>
                <a:lnTo>
                  <a:pt x="414995" y="271960"/>
                </a:lnTo>
                <a:lnTo>
                  <a:pt x="128288" y="271960"/>
                </a:lnTo>
                <a:close/>
                <a:moveTo>
                  <a:pt x="110286" y="113001"/>
                </a:moveTo>
                <a:cubicBezTo>
                  <a:pt x="75396" y="115507"/>
                  <a:pt x="47794" y="144742"/>
                  <a:pt x="47794" y="180181"/>
                </a:cubicBezTo>
                <a:lnTo>
                  <a:pt x="47794" y="489950"/>
                </a:lnTo>
                <a:cubicBezTo>
                  <a:pt x="47794" y="527180"/>
                  <a:pt x="78024" y="557369"/>
                  <a:pt x="115304" y="557369"/>
                </a:cubicBezTo>
                <a:lnTo>
                  <a:pt x="428000" y="557369"/>
                </a:lnTo>
                <a:cubicBezTo>
                  <a:pt x="465280" y="557369"/>
                  <a:pt x="495630" y="527180"/>
                  <a:pt x="495630" y="489950"/>
                </a:cubicBezTo>
                <a:lnTo>
                  <a:pt x="495630" y="180181"/>
                </a:lnTo>
                <a:cubicBezTo>
                  <a:pt x="495630" y="144742"/>
                  <a:pt x="468028" y="115507"/>
                  <a:pt x="433138" y="113001"/>
                </a:cubicBezTo>
                <a:lnTo>
                  <a:pt x="433138" y="125769"/>
                </a:lnTo>
                <a:lnTo>
                  <a:pt x="110286" y="125769"/>
                </a:lnTo>
                <a:close/>
                <a:moveTo>
                  <a:pt x="234193" y="0"/>
                </a:moveTo>
                <a:lnTo>
                  <a:pt x="309111" y="0"/>
                </a:lnTo>
                <a:cubicBezTo>
                  <a:pt x="318909" y="0"/>
                  <a:pt x="326676" y="7875"/>
                  <a:pt x="326676" y="17541"/>
                </a:cubicBezTo>
                <a:lnTo>
                  <a:pt x="326676" y="24342"/>
                </a:lnTo>
                <a:lnTo>
                  <a:pt x="381640" y="24342"/>
                </a:lnTo>
                <a:cubicBezTo>
                  <a:pt x="406373" y="24342"/>
                  <a:pt x="427044" y="41764"/>
                  <a:pt x="431943" y="65152"/>
                </a:cubicBezTo>
                <a:cubicBezTo>
                  <a:pt x="493718" y="67180"/>
                  <a:pt x="543424" y="118013"/>
                  <a:pt x="543424" y="180181"/>
                </a:cubicBezTo>
                <a:lnTo>
                  <a:pt x="543424" y="489950"/>
                </a:lnTo>
                <a:cubicBezTo>
                  <a:pt x="543424" y="553431"/>
                  <a:pt x="491687" y="605099"/>
                  <a:pt x="428000" y="605099"/>
                </a:cubicBezTo>
                <a:lnTo>
                  <a:pt x="115304" y="605099"/>
                </a:lnTo>
                <a:cubicBezTo>
                  <a:pt x="51737" y="605099"/>
                  <a:pt x="0" y="553431"/>
                  <a:pt x="0" y="489950"/>
                </a:cubicBezTo>
                <a:lnTo>
                  <a:pt x="0" y="180181"/>
                </a:lnTo>
                <a:cubicBezTo>
                  <a:pt x="0" y="118013"/>
                  <a:pt x="49587" y="67180"/>
                  <a:pt x="111361" y="65152"/>
                </a:cubicBezTo>
                <a:cubicBezTo>
                  <a:pt x="116260" y="41764"/>
                  <a:pt x="136932" y="24342"/>
                  <a:pt x="161785" y="24342"/>
                </a:cubicBezTo>
                <a:lnTo>
                  <a:pt x="216629" y="24342"/>
                </a:lnTo>
                <a:lnTo>
                  <a:pt x="216629" y="17541"/>
                </a:lnTo>
                <a:cubicBezTo>
                  <a:pt x="216629" y="7875"/>
                  <a:pt x="224515" y="0"/>
                  <a:pt x="2341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微软雅黑" panose="020B0503020204020204" pitchFamily="34" charset="-122"/>
              <a:cs typeface="微软雅黑" panose="020B0503020204020204" pitchFamily="34" charset="-122"/>
            </a:endParaRPr>
          </a:p>
        </p:txBody>
      </p:sp>
      <p:sp>
        <p:nvSpPr>
          <p:cNvPr id="25" name="file_114311"/>
          <p:cNvSpPr/>
          <p:nvPr/>
        </p:nvSpPr>
        <p:spPr>
          <a:xfrm>
            <a:off x="5045513" y="3036238"/>
            <a:ext cx="286426" cy="363114"/>
          </a:xfrm>
          <a:custGeom>
            <a:avLst/>
            <a:gdLst>
              <a:gd name="connsiteX0" fmla="*/ 86043 w 474411"/>
              <a:gd name="connsiteY0" fmla="*/ 429592 h 601429"/>
              <a:gd name="connsiteX1" fmla="*/ 86043 w 474411"/>
              <a:gd name="connsiteY1" fmla="*/ 515511 h 601429"/>
              <a:gd name="connsiteX2" fmla="*/ 388368 w 474411"/>
              <a:gd name="connsiteY2" fmla="*/ 515511 h 601429"/>
              <a:gd name="connsiteX3" fmla="*/ 388368 w 474411"/>
              <a:gd name="connsiteY3" fmla="*/ 429592 h 601429"/>
              <a:gd name="connsiteX4" fmla="*/ 86043 w 474411"/>
              <a:gd name="connsiteY4" fmla="*/ 257756 h 601429"/>
              <a:gd name="connsiteX5" fmla="*/ 86043 w 474411"/>
              <a:gd name="connsiteY5" fmla="*/ 343674 h 601429"/>
              <a:gd name="connsiteX6" fmla="*/ 388368 w 474411"/>
              <a:gd name="connsiteY6" fmla="*/ 343674 h 601429"/>
              <a:gd name="connsiteX7" fmla="*/ 388368 w 474411"/>
              <a:gd name="connsiteY7" fmla="*/ 257756 h 601429"/>
              <a:gd name="connsiteX8" fmla="*/ 344218 w 474411"/>
              <a:gd name="connsiteY8" fmla="*/ 39869 h 601429"/>
              <a:gd name="connsiteX9" fmla="*/ 433765 w 474411"/>
              <a:gd name="connsiteY9" fmla="*/ 127511 h 601429"/>
              <a:gd name="connsiteX10" fmla="*/ 344218 w 474411"/>
              <a:gd name="connsiteY10" fmla="*/ 127511 h 601429"/>
              <a:gd name="connsiteX11" fmla="*/ 0 w 474411"/>
              <a:gd name="connsiteY11" fmla="*/ 0 h 601429"/>
              <a:gd name="connsiteX12" fmla="*/ 302325 w 474411"/>
              <a:gd name="connsiteY12" fmla="*/ 0 h 601429"/>
              <a:gd name="connsiteX13" fmla="*/ 302325 w 474411"/>
              <a:gd name="connsiteY13" fmla="*/ 169299 h 601429"/>
              <a:gd name="connsiteX14" fmla="*/ 474411 w 474411"/>
              <a:gd name="connsiteY14" fmla="*/ 169299 h 601429"/>
              <a:gd name="connsiteX15" fmla="*/ 474411 w 474411"/>
              <a:gd name="connsiteY15" fmla="*/ 601429 h 601429"/>
              <a:gd name="connsiteX16" fmla="*/ 0 w 474411"/>
              <a:gd name="connsiteY16" fmla="*/ 601429 h 60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411" h="601429">
                <a:moveTo>
                  <a:pt x="86043" y="429592"/>
                </a:moveTo>
                <a:lnTo>
                  <a:pt x="86043" y="515511"/>
                </a:lnTo>
                <a:lnTo>
                  <a:pt x="388368" y="515511"/>
                </a:lnTo>
                <a:lnTo>
                  <a:pt x="388368" y="429592"/>
                </a:lnTo>
                <a:close/>
                <a:moveTo>
                  <a:pt x="86043" y="257756"/>
                </a:moveTo>
                <a:lnTo>
                  <a:pt x="86043" y="343674"/>
                </a:lnTo>
                <a:lnTo>
                  <a:pt x="388368" y="343674"/>
                </a:lnTo>
                <a:lnTo>
                  <a:pt x="388368" y="257756"/>
                </a:lnTo>
                <a:close/>
                <a:moveTo>
                  <a:pt x="344218" y="39869"/>
                </a:moveTo>
                <a:lnTo>
                  <a:pt x="433765" y="127511"/>
                </a:lnTo>
                <a:lnTo>
                  <a:pt x="344218" y="127511"/>
                </a:lnTo>
                <a:close/>
                <a:moveTo>
                  <a:pt x="0" y="0"/>
                </a:moveTo>
                <a:lnTo>
                  <a:pt x="302325" y="0"/>
                </a:lnTo>
                <a:lnTo>
                  <a:pt x="302325" y="169299"/>
                </a:lnTo>
                <a:lnTo>
                  <a:pt x="474411" y="169299"/>
                </a:lnTo>
                <a:lnTo>
                  <a:pt x="474411" y="601429"/>
                </a:lnTo>
                <a:lnTo>
                  <a:pt x="0" y="6014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圆角矩形 4"/>
          <p:cNvSpPr/>
          <p:nvPr/>
        </p:nvSpPr>
        <p:spPr>
          <a:xfrm>
            <a:off x="575912" y="2916455"/>
            <a:ext cx="1703671" cy="2820202"/>
          </a:xfrm>
          <a:prstGeom prst="roundRect">
            <a:avLst>
              <a:gd name="adj" fmla="val 93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pic>
        <p:nvPicPr>
          <p:cNvPr id="26" name="图片 25" descr="免费 在城市建筑的天空 素材图片"/>
          <p:cNvPicPr>
            <a:picLocks noChangeAspect="1" noChangeArrowheads="1"/>
          </p:cNvPicPr>
          <p:nvPr/>
        </p:nvPicPr>
        <p:blipFill>
          <a:blip r:embed="rId1">
            <a:extLst>
              <a:ext uri="{28A0092B-C50C-407E-A947-70E740481C1C}">
                <a14:useLocalDpi xmlns:a14="http://schemas.microsoft.com/office/drawing/2010/main" val="0"/>
              </a:ext>
            </a:extLst>
          </a:blip>
          <a:srcRect l="20289" t="3782" r="15999" b="6911"/>
          <a:stretch>
            <a:fillRect/>
          </a:stretch>
        </p:blipFill>
        <p:spPr bwMode="auto">
          <a:xfrm>
            <a:off x="770872" y="2017648"/>
            <a:ext cx="2459074" cy="3612412"/>
          </a:xfrm>
          <a:custGeom>
            <a:avLst/>
            <a:gdLst>
              <a:gd name="connsiteX0" fmla="*/ 232653 w 2459074"/>
              <a:gd name="connsiteY0" fmla="*/ 0 h 3612412"/>
              <a:gd name="connsiteX1" fmla="*/ 2226421 w 2459074"/>
              <a:gd name="connsiteY1" fmla="*/ 0 h 3612412"/>
              <a:gd name="connsiteX2" fmla="*/ 2459074 w 2459074"/>
              <a:gd name="connsiteY2" fmla="*/ 232653 h 3612412"/>
              <a:gd name="connsiteX3" fmla="*/ 2459074 w 2459074"/>
              <a:gd name="connsiteY3" fmla="*/ 3379759 h 3612412"/>
              <a:gd name="connsiteX4" fmla="*/ 2226421 w 2459074"/>
              <a:gd name="connsiteY4" fmla="*/ 3612412 h 3612412"/>
              <a:gd name="connsiteX5" fmla="*/ 232653 w 2459074"/>
              <a:gd name="connsiteY5" fmla="*/ 3612412 h 3612412"/>
              <a:gd name="connsiteX6" fmla="*/ 0 w 2459074"/>
              <a:gd name="connsiteY6" fmla="*/ 3379759 h 3612412"/>
              <a:gd name="connsiteX7" fmla="*/ 0 w 2459074"/>
              <a:gd name="connsiteY7" fmla="*/ 232653 h 3612412"/>
              <a:gd name="connsiteX8" fmla="*/ 232653 w 2459074"/>
              <a:gd name="connsiteY8" fmla="*/ 0 h 361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74" h="3612412">
                <a:moveTo>
                  <a:pt x="232653" y="0"/>
                </a:moveTo>
                <a:lnTo>
                  <a:pt x="2226421" y="0"/>
                </a:lnTo>
                <a:cubicBezTo>
                  <a:pt x="2354912" y="0"/>
                  <a:pt x="2459074" y="104162"/>
                  <a:pt x="2459074" y="232653"/>
                </a:cubicBezTo>
                <a:lnTo>
                  <a:pt x="2459074" y="3379759"/>
                </a:lnTo>
                <a:cubicBezTo>
                  <a:pt x="2459074" y="3508250"/>
                  <a:pt x="2354912" y="3612412"/>
                  <a:pt x="2226421" y="3612412"/>
                </a:cubicBezTo>
                <a:lnTo>
                  <a:pt x="232653" y="3612412"/>
                </a:lnTo>
                <a:cubicBezTo>
                  <a:pt x="104162" y="3612412"/>
                  <a:pt x="0" y="3508250"/>
                  <a:pt x="0" y="3379759"/>
                </a:cubicBezTo>
                <a:lnTo>
                  <a:pt x="0" y="232653"/>
                </a:lnTo>
                <a:cubicBezTo>
                  <a:pt x="0" y="104162"/>
                  <a:pt x="104162" y="0"/>
                  <a:pt x="232653" y="0"/>
                </a:cubicBezTo>
                <a:close/>
              </a:path>
            </a:pathLst>
          </a:custGeom>
          <a:noFill/>
          <a:extLst>
            <a:ext uri="{909E8E84-426E-40DD-AFC4-6F175D3DCCD1}">
              <a14:hiddenFill xmlns:a14="http://schemas.microsoft.com/office/drawing/2010/main">
                <a:solidFill>
                  <a:srgbClr val="FFFFFF"/>
                </a:solidFill>
              </a14:hiddenFill>
            </a:ext>
          </a:extLst>
        </p:spPr>
      </p:pic>
      <p:sp>
        <p:nvSpPr>
          <p:cNvPr id="6" name="圆角矩形 5"/>
          <p:cNvSpPr/>
          <p:nvPr/>
        </p:nvSpPr>
        <p:spPr>
          <a:xfrm>
            <a:off x="2185605" y="2627697"/>
            <a:ext cx="2088682" cy="577516"/>
          </a:xfrm>
          <a:prstGeom prst="round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sp>
        <p:nvSpPr>
          <p:cNvPr id="27" name="文本框 26"/>
          <p:cNvSpPr txBox="1"/>
          <p:nvPr/>
        </p:nvSpPr>
        <p:spPr>
          <a:xfrm>
            <a:off x="2445116" y="2731789"/>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公司规模情况</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5048940" y="2180587"/>
            <a:ext cx="6567148" cy="1248413"/>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我司业绩</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遍布国内及海外一百多个国家和地区，业务布局涵盖投资</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开发地产</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开发、建造</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融资持有运营和工程建设绿色</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建造、节能环保、</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电子商务等板块。致力打造具有全球竞争力的世界一流企业，力争成为世界投资建设领域的第一品牌和中国建筑业改革发展与推动我国城镇化建设的一面旗帜</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file_114311"/>
          <p:cNvSpPr/>
          <p:nvPr/>
        </p:nvSpPr>
        <p:spPr>
          <a:xfrm>
            <a:off x="4762514" y="2312710"/>
            <a:ext cx="286426" cy="363114"/>
          </a:xfrm>
          <a:custGeom>
            <a:avLst/>
            <a:gdLst>
              <a:gd name="connsiteX0" fmla="*/ 86043 w 474411"/>
              <a:gd name="connsiteY0" fmla="*/ 429592 h 601429"/>
              <a:gd name="connsiteX1" fmla="*/ 86043 w 474411"/>
              <a:gd name="connsiteY1" fmla="*/ 515511 h 601429"/>
              <a:gd name="connsiteX2" fmla="*/ 388368 w 474411"/>
              <a:gd name="connsiteY2" fmla="*/ 515511 h 601429"/>
              <a:gd name="connsiteX3" fmla="*/ 388368 w 474411"/>
              <a:gd name="connsiteY3" fmla="*/ 429592 h 601429"/>
              <a:gd name="connsiteX4" fmla="*/ 86043 w 474411"/>
              <a:gd name="connsiteY4" fmla="*/ 257756 h 601429"/>
              <a:gd name="connsiteX5" fmla="*/ 86043 w 474411"/>
              <a:gd name="connsiteY5" fmla="*/ 343674 h 601429"/>
              <a:gd name="connsiteX6" fmla="*/ 388368 w 474411"/>
              <a:gd name="connsiteY6" fmla="*/ 343674 h 601429"/>
              <a:gd name="connsiteX7" fmla="*/ 388368 w 474411"/>
              <a:gd name="connsiteY7" fmla="*/ 257756 h 601429"/>
              <a:gd name="connsiteX8" fmla="*/ 344218 w 474411"/>
              <a:gd name="connsiteY8" fmla="*/ 39869 h 601429"/>
              <a:gd name="connsiteX9" fmla="*/ 433765 w 474411"/>
              <a:gd name="connsiteY9" fmla="*/ 127511 h 601429"/>
              <a:gd name="connsiteX10" fmla="*/ 344218 w 474411"/>
              <a:gd name="connsiteY10" fmla="*/ 127511 h 601429"/>
              <a:gd name="connsiteX11" fmla="*/ 0 w 474411"/>
              <a:gd name="connsiteY11" fmla="*/ 0 h 601429"/>
              <a:gd name="connsiteX12" fmla="*/ 302325 w 474411"/>
              <a:gd name="connsiteY12" fmla="*/ 0 h 601429"/>
              <a:gd name="connsiteX13" fmla="*/ 302325 w 474411"/>
              <a:gd name="connsiteY13" fmla="*/ 169299 h 601429"/>
              <a:gd name="connsiteX14" fmla="*/ 474411 w 474411"/>
              <a:gd name="connsiteY14" fmla="*/ 169299 h 601429"/>
              <a:gd name="connsiteX15" fmla="*/ 474411 w 474411"/>
              <a:gd name="connsiteY15" fmla="*/ 601429 h 601429"/>
              <a:gd name="connsiteX16" fmla="*/ 0 w 474411"/>
              <a:gd name="connsiteY16" fmla="*/ 601429 h 60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411" h="601429">
                <a:moveTo>
                  <a:pt x="86043" y="429592"/>
                </a:moveTo>
                <a:lnTo>
                  <a:pt x="86043" y="515511"/>
                </a:lnTo>
                <a:lnTo>
                  <a:pt x="388368" y="515511"/>
                </a:lnTo>
                <a:lnTo>
                  <a:pt x="388368" y="429592"/>
                </a:lnTo>
                <a:close/>
                <a:moveTo>
                  <a:pt x="86043" y="257756"/>
                </a:moveTo>
                <a:lnTo>
                  <a:pt x="86043" y="343674"/>
                </a:lnTo>
                <a:lnTo>
                  <a:pt x="388368" y="343674"/>
                </a:lnTo>
                <a:lnTo>
                  <a:pt x="388368" y="257756"/>
                </a:lnTo>
                <a:close/>
                <a:moveTo>
                  <a:pt x="344218" y="39869"/>
                </a:moveTo>
                <a:lnTo>
                  <a:pt x="433765" y="127511"/>
                </a:lnTo>
                <a:lnTo>
                  <a:pt x="344218" y="127511"/>
                </a:lnTo>
                <a:close/>
                <a:moveTo>
                  <a:pt x="0" y="0"/>
                </a:moveTo>
                <a:lnTo>
                  <a:pt x="302325" y="0"/>
                </a:lnTo>
                <a:lnTo>
                  <a:pt x="302325" y="169299"/>
                </a:lnTo>
                <a:lnTo>
                  <a:pt x="474411" y="169299"/>
                </a:lnTo>
                <a:lnTo>
                  <a:pt x="474411" y="601429"/>
                </a:lnTo>
                <a:lnTo>
                  <a:pt x="0" y="6014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微软雅黑" panose="020B0503020204020204" pitchFamily="34" charset="-122"/>
              <a:cs typeface="微软雅黑" panose="020B0503020204020204" pitchFamily="34" charset="-122"/>
            </a:endParaRPr>
          </a:p>
        </p:txBody>
      </p:sp>
      <p:sp>
        <p:nvSpPr>
          <p:cNvPr id="29" name="矩形 28"/>
          <p:cNvSpPr/>
          <p:nvPr/>
        </p:nvSpPr>
        <p:spPr>
          <a:xfrm>
            <a:off x="5048940" y="4288519"/>
            <a:ext cx="6567148" cy="1248413"/>
          </a:xfrm>
          <a:prstGeom prst="rect">
            <a:avLst/>
          </a:prstGeom>
          <a:noFill/>
        </p:spPr>
        <p:txBody>
          <a:bodyPr wrap="square" rtlCol="0">
            <a:no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我司业绩</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遍布国内及海外一百多个国家和地区，业务布局涵盖投资</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开发地产</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开发、建造</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融资持有运营和工程建设绿色</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建造、节能环保、</a:t>
            </a:r>
            <a:r>
              <a:rPr lang="zh-CN" altLang="en-US" sz="1200" dirty="0" smtClean="0">
                <a:latin typeface="微软雅黑" panose="020B0503020204020204" pitchFamily="34" charset="-122"/>
                <a:ea typeface="微软雅黑" panose="020B0503020204020204" pitchFamily="34" charset="-122"/>
                <a:cs typeface="微软雅黑" panose="020B0503020204020204" pitchFamily="34" charset="-122"/>
              </a:rPr>
              <a:t>电子商务等板块。致力打造具有全球竞争力的世界一流企业，力争成为世界投资建设领域的第一品牌和中国建筑业改革发展与推动我国城镇化建设的一面旗帜</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file_114311"/>
          <p:cNvSpPr/>
          <p:nvPr/>
        </p:nvSpPr>
        <p:spPr>
          <a:xfrm>
            <a:off x="4762514" y="4420642"/>
            <a:ext cx="286426" cy="363114"/>
          </a:xfrm>
          <a:custGeom>
            <a:avLst/>
            <a:gdLst>
              <a:gd name="connsiteX0" fmla="*/ 86043 w 474411"/>
              <a:gd name="connsiteY0" fmla="*/ 429592 h 601429"/>
              <a:gd name="connsiteX1" fmla="*/ 86043 w 474411"/>
              <a:gd name="connsiteY1" fmla="*/ 515511 h 601429"/>
              <a:gd name="connsiteX2" fmla="*/ 388368 w 474411"/>
              <a:gd name="connsiteY2" fmla="*/ 515511 h 601429"/>
              <a:gd name="connsiteX3" fmla="*/ 388368 w 474411"/>
              <a:gd name="connsiteY3" fmla="*/ 429592 h 601429"/>
              <a:gd name="connsiteX4" fmla="*/ 86043 w 474411"/>
              <a:gd name="connsiteY4" fmla="*/ 257756 h 601429"/>
              <a:gd name="connsiteX5" fmla="*/ 86043 w 474411"/>
              <a:gd name="connsiteY5" fmla="*/ 343674 h 601429"/>
              <a:gd name="connsiteX6" fmla="*/ 388368 w 474411"/>
              <a:gd name="connsiteY6" fmla="*/ 343674 h 601429"/>
              <a:gd name="connsiteX7" fmla="*/ 388368 w 474411"/>
              <a:gd name="connsiteY7" fmla="*/ 257756 h 601429"/>
              <a:gd name="connsiteX8" fmla="*/ 344218 w 474411"/>
              <a:gd name="connsiteY8" fmla="*/ 39869 h 601429"/>
              <a:gd name="connsiteX9" fmla="*/ 433765 w 474411"/>
              <a:gd name="connsiteY9" fmla="*/ 127511 h 601429"/>
              <a:gd name="connsiteX10" fmla="*/ 344218 w 474411"/>
              <a:gd name="connsiteY10" fmla="*/ 127511 h 601429"/>
              <a:gd name="connsiteX11" fmla="*/ 0 w 474411"/>
              <a:gd name="connsiteY11" fmla="*/ 0 h 601429"/>
              <a:gd name="connsiteX12" fmla="*/ 302325 w 474411"/>
              <a:gd name="connsiteY12" fmla="*/ 0 h 601429"/>
              <a:gd name="connsiteX13" fmla="*/ 302325 w 474411"/>
              <a:gd name="connsiteY13" fmla="*/ 169299 h 601429"/>
              <a:gd name="connsiteX14" fmla="*/ 474411 w 474411"/>
              <a:gd name="connsiteY14" fmla="*/ 169299 h 601429"/>
              <a:gd name="connsiteX15" fmla="*/ 474411 w 474411"/>
              <a:gd name="connsiteY15" fmla="*/ 601429 h 601429"/>
              <a:gd name="connsiteX16" fmla="*/ 0 w 474411"/>
              <a:gd name="connsiteY16" fmla="*/ 601429 h 60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411" h="601429">
                <a:moveTo>
                  <a:pt x="86043" y="429592"/>
                </a:moveTo>
                <a:lnTo>
                  <a:pt x="86043" y="515511"/>
                </a:lnTo>
                <a:lnTo>
                  <a:pt x="388368" y="515511"/>
                </a:lnTo>
                <a:lnTo>
                  <a:pt x="388368" y="429592"/>
                </a:lnTo>
                <a:close/>
                <a:moveTo>
                  <a:pt x="86043" y="257756"/>
                </a:moveTo>
                <a:lnTo>
                  <a:pt x="86043" y="343674"/>
                </a:lnTo>
                <a:lnTo>
                  <a:pt x="388368" y="343674"/>
                </a:lnTo>
                <a:lnTo>
                  <a:pt x="388368" y="257756"/>
                </a:lnTo>
                <a:close/>
                <a:moveTo>
                  <a:pt x="344218" y="39869"/>
                </a:moveTo>
                <a:lnTo>
                  <a:pt x="433765" y="127511"/>
                </a:lnTo>
                <a:lnTo>
                  <a:pt x="344218" y="127511"/>
                </a:lnTo>
                <a:close/>
                <a:moveTo>
                  <a:pt x="0" y="0"/>
                </a:moveTo>
                <a:lnTo>
                  <a:pt x="302325" y="0"/>
                </a:lnTo>
                <a:lnTo>
                  <a:pt x="302325" y="169299"/>
                </a:lnTo>
                <a:lnTo>
                  <a:pt x="474411" y="169299"/>
                </a:lnTo>
                <a:lnTo>
                  <a:pt x="474411" y="601429"/>
                </a:lnTo>
                <a:lnTo>
                  <a:pt x="0" y="6014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ea typeface="微软雅黑" panose="020B0503020204020204" pitchFamily="34" charset="-122"/>
              <a:cs typeface="微软雅黑" panose="020B0503020204020204" pitchFamily="34" charset="-122"/>
            </a:endParaRPr>
          </a:p>
        </p:txBody>
      </p:sp>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公司基本情况介绍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Freeform 743"/>
          <p:cNvSpPr>
            <a:spLocks noEditPoints="1"/>
          </p:cNvSpPr>
          <p:nvPr/>
        </p:nvSpPr>
        <p:spPr bwMode="auto">
          <a:xfrm>
            <a:off x="1796067" y="2074094"/>
            <a:ext cx="1954212" cy="1470025"/>
          </a:xfrm>
          <a:custGeom>
            <a:avLst/>
            <a:gdLst>
              <a:gd name="T0" fmla="*/ 520 w 1423"/>
              <a:gd name="T1" fmla="*/ 53 h 1072"/>
              <a:gd name="T2" fmla="*/ 502 w 1423"/>
              <a:gd name="T3" fmla="*/ 35 h 1072"/>
              <a:gd name="T4" fmla="*/ 520 w 1423"/>
              <a:gd name="T5" fmla="*/ 17 h 1072"/>
              <a:gd name="T6" fmla="*/ 538 w 1423"/>
              <a:gd name="T7" fmla="*/ 35 h 1072"/>
              <a:gd name="T8" fmla="*/ 520 w 1423"/>
              <a:gd name="T9" fmla="*/ 53 h 1072"/>
              <a:gd name="T10" fmla="*/ 584 w 1423"/>
              <a:gd name="T11" fmla="*/ 53 h 1072"/>
              <a:gd name="T12" fmla="*/ 566 w 1423"/>
              <a:gd name="T13" fmla="*/ 35 h 1072"/>
              <a:gd name="T14" fmla="*/ 584 w 1423"/>
              <a:gd name="T15" fmla="*/ 17 h 1072"/>
              <a:gd name="T16" fmla="*/ 584 w 1423"/>
              <a:gd name="T17" fmla="*/ 17 h 1072"/>
              <a:gd name="T18" fmla="*/ 602 w 1423"/>
              <a:gd name="T19" fmla="*/ 35 h 1072"/>
              <a:gd name="T20" fmla="*/ 584 w 1423"/>
              <a:gd name="T21" fmla="*/ 53 h 1072"/>
              <a:gd name="T22" fmla="*/ 584 w 1423"/>
              <a:gd name="T23" fmla="*/ 53 h 1072"/>
              <a:gd name="T24" fmla="*/ 976 w 1423"/>
              <a:gd name="T25" fmla="*/ 0 h 1072"/>
              <a:gd name="T26" fmla="*/ 96 w 1423"/>
              <a:gd name="T27" fmla="*/ 0 h 1072"/>
              <a:gd name="T28" fmla="*/ 0 w 1423"/>
              <a:gd name="T29" fmla="*/ 96 h 1072"/>
              <a:gd name="T30" fmla="*/ 0 w 1423"/>
              <a:gd name="T31" fmla="*/ 976 h 1072"/>
              <a:gd name="T32" fmla="*/ 96 w 1423"/>
              <a:gd name="T33" fmla="*/ 1072 h 1072"/>
              <a:gd name="T34" fmla="*/ 416 w 1423"/>
              <a:gd name="T35" fmla="*/ 1072 h 1072"/>
              <a:gd name="T36" fmla="*/ 451 w 1423"/>
              <a:gd name="T37" fmla="*/ 1065 h 1072"/>
              <a:gd name="T38" fmla="*/ 500 w 1423"/>
              <a:gd name="T39" fmla="*/ 984 h 1072"/>
              <a:gd name="T40" fmla="*/ 467 w 1423"/>
              <a:gd name="T41" fmla="*/ 915 h 1072"/>
              <a:gd name="T42" fmla="*/ 426 w 1423"/>
              <a:gd name="T43" fmla="*/ 830 h 1072"/>
              <a:gd name="T44" fmla="*/ 536 w 1423"/>
              <a:gd name="T45" fmla="*/ 721 h 1072"/>
              <a:gd name="T46" fmla="*/ 645 w 1423"/>
              <a:gd name="T47" fmla="*/ 830 h 1072"/>
              <a:gd name="T48" fmla="*/ 604 w 1423"/>
              <a:gd name="T49" fmla="*/ 915 h 1072"/>
              <a:gd name="T50" fmla="*/ 571 w 1423"/>
              <a:gd name="T51" fmla="*/ 984 h 1072"/>
              <a:gd name="T52" fmla="*/ 621 w 1423"/>
              <a:gd name="T53" fmla="*/ 1065 h 1072"/>
              <a:gd name="T54" fmla="*/ 655 w 1423"/>
              <a:gd name="T55" fmla="*/ 1072 h 1072"/>
              <a:gd name="T56" fmla="*/ 976 w 1423"/>
              <a:gd name="T57" fmla="*/ 1072 h 1072"/>
              <a:gd name="T58" fmla="*/ 1072 w 1423"/>
              <a:gd name="T59" fmla="*/ 976 h 1072"/>
              <a:gd name="T60" fmla="*/ 1072 w 1423"/>
              <a:gd name="T61" fmla="*/ 652 h 1072"/>
              <a:gd name="T62" fmla="*/ 1090 w 1423"/>
              <a:gd name="T63" fmla="*/ 636 h 1072"/>
              <a:gd name="T64" fmla="*/ 1096 w 1423"/>
              <a:gd name="T65" fmla="*/ 636 h 1072"/>
              <a:gd name="T66" fmla="*/ 1115 w 1423"/>
              <a:gd name="T67" fmla="*/ 645 h 1072"/>
              <a:gd name="T68" fmla="*/ 1250 w 1423"/>
              <a:gd name="T69" fmla="*/ 710 h 1072"/>
              <a:gd name="T70" fmla="*/ 1423 w 1423"/>
              <a:gd name="T71" fmla="*/ 536 h 1072"/>
              <a:gd name="T72" fmla="*/ 1250 w 1423"/>
              <a:gd name="T73" fmla="*/ 363 h 1072"/>
              <a:gd name="T74" fmla="*/ 1115 w 1423"/>
              <a:gd name="T75" fmla="*/ 428 h 1072"/>
              <a:gd name="T76" fmla="*/ 1096 w 1423"/>
              <a:gd name="T77" fmla="*/ 437 h 1072"/>
              <a:gd name="T78" fmla="*/ 1090 w 1423"/>
              <a:gd name="T79" fmla="*/ 437 h 1072"/>
              <a:gd name="T80" fmla="*/ 1072 w 1423"/>
              <a:gd name="T81" fmla="*/ 420 h 1072"/>
              <a:gd name="T82" fmla="*/ 1072 w 1423"/>
              <a:gd name="T83" fmla="*/ 96 h 1072"/>
              <a:gd name="T84" fmla="*/ 976 w 1423"/>
              <a:gd name="T85"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072">
                <a:moveTo>
                  <a:pt x="520" y="53"/>
                </a:moveTo>
                <a:cubicBezTo>
                  <a:pt x="510" y="53"/>
                  <a:pt x="502" y="45"/>
                  <a:pt x="502" y="35"/>
                </a:cubicBezTo>
                <a:cubicBezTo>
                  <a:pt x="502" y="25"/>
                  <a:pt x="510" y="17"/>
                  <a:pt x="520" y="17"/>
                </a:cubicBezTo>
                <a:cubicBezTo>
                  <a:pt x="530" y="17"/>
                  <a:pt x="538" y="25"/>
                  <a:pt x="538" y="35"/>
                </a:cubicBezTo>
                <a:cubicBezTo>
                  <a:pt x="538" y="45"/>
                  <a:pt x="530" y="53"/>
                  <a:pt x="520" y="53"/>
                </a:cubicBezTo>
                <a:moveTo>
                  <a:pt x="584" y="53"/>
                </a:moveTo>
                <a:cubicBezTo>
                  <a:pt x="574" y="53"/>
                  <a:pt x="566" y="45"/>
                  <a:pt x="566" y="35"/>
                </a:cubicBezTo>
                <a:cubicBezTo>
                  <a:pt x="566" y="25"/>
                  <a:pt x="574" y="17"/>
                  <a:pt x="584" y="17"/>
                </a:cubicBezTo>
                <a:cubicBezTo>
                  <a:pt x="584" y="17"/>
                  <a:pt x="584" y="17"/>
                  <a:pt x="584" y="17"/>
                </a:cubicBezTo>
                <a:cubicBezTo>
                  <a:pt x="594" y="17"/>
                  <a:pt x="602" y="25"/>
                  <a:pt x="602" y="35"/>
                </a:cubicBezTo>
                <a:cubicBezTo>
                  <a:pt x="603" y="45"/>
                  <a:pt x="595" y="53"/>
                  <a:pt x="584" y="53"/>
                </a:cubicBezTo>
                <a:cubicBezTo>
                  <a:pt x="584" y="53"/>
                  <a:pt x="584" y="53"/>
                  <a:pt x="584" y="53"/>
                </a:cubicBezTo>
                <a:moveTo>
                  <a:pt x="976" y="0"/>
                </a:moveTo>
                <a:cubicBezTo>
                  <a:pt x="96" y="0"/>
                  <a:pt x="96" y="0"/>
                  <a:pt x="96" y="0"/>
                </a:cubicBezTo>
                <a:cubicBezTo>
                  <a:pt x="43" y="0"/>
                  <a:pt x="0" y="43"/>
                  <a:pt x="0" y="96"/>
                </a:cubicBezTo>
                <a:cubicBezTo>
                  <a:pt x="0" y="976"/>
                  <a:pt x="0" y="976"/>
                  <a:pt x="0" y="976"/>
                </a:cubicBezTo>
                <a:cubicBezTo>
                  <a:pt x="0" y="1029"/>
                  <a:pt x="43" y="1072"/>
                  <a:pt x="96" y="1072"/>
                </a:cubicBezTo>
                <a:cubicBezTo>
                  <a:pt x="416" y="1072"/>
                  <a:pt x="416" y="1072"/>
                  <a:pt x="416" y="1072"/>
                </a:cubicBezTo>
                <a:cubicBezTo>
                  <a:pt x="423" y="1072"/>
                  <a:pt x="437" y="1071"/>
                  <a:pt x="451" y="1065"/>
                </a:cubicBezTo>
                <a:cubicBezTo>
                  <a:pt x="481" y="1050"/>
                  <a:pt x="500" y="1018"/>
                  <a:pt x="500" y="984"/>
                </a:cubicBezTo>
                <a:cubicBezTo>
                  <a:pt x="500" y="957"/>
                  <a:pt x="488" y="932"/>
                  <a:pt x="467" y="915"/>
                </a:cubicBezTo>
                <a:cubicBezTo>
                  <a:pt x="441" y="894"/>
                  <a:pt x="426" y="863"/>
                  <a:pt x="426" y="830"/>
                </a:cubicBezTo>
                <a:cubicBezTo>
                  <a:pt x="426" y="770"/>
                  <a:pt x="475" y="721"/>
                  <a:pt x="536" y="721"/>
                </a:cubicBezTo>
                <a:cubicBezTo>
                  <a:pt x="596" y="721"/>
                  <a:pt x="645" y="770"/>
                  <a:pt x="645" y="830"/>
                </a:cubicBezTo>
                <a:cubicBezTo>
                  <a:pt x="645" y="863"/>
                  <a:pt x="630" y="894"/>
                  <a:pt x="604" y="915"/>
                </a:cubicBezTo>
                <a:cubicBezTo>
                  <a:pt x="583" y="932"/>
                  <a:pt x="571" y="957"/>
                  <a:pt x="571" y="984"/>
                </a:cubicBezTo>
                <a:cubicBezTo>
                  <a:pt x="571" y="1019"/>
                  <a:pt x="590" y="1050"/>
                  <a:pt x="621" y="1065"/>
                </a:cubicBezTo>
                <a:cubicBezTo>
                  <a:pt x="634" y="1071"/>
                  <a:pt x="648" y="1072"/>
                  <a:pt x="655" y="1072"/>
                </a:cubicBezTo>
                <a:cubicBezTo>
                  <a:pt x="976" y="1072"/>
                  <a:pt x="976" y="1072"/>
                  <a:pt x="976" y="1072"/>
                </a:cubicBezTo>
                <a:cubicBezTo>
                  <a:pt x="1029" y="1072"/>
                  <a:pt x="1072" y="1029"/>
                  <a:pt x="1072" y="976"/>
                </a:cubicBezTo>
                <a:cubicBezTo>
                  <a:pt x="1072" y="652"/>
                  <a:pt x="1072" y="652"/>
                  <a:pt x="1072" y="652"/>
                </a:cubicBezTo>
                <a:cubicBezTo>
                  <a:pt x="1074" y="644"/>
                  <a:pt x="1081" y="638"/>
                  <a:pt x="1090" y="636"/>
                </a:cubicBezTo>
                <a:cubicBezTo>
                  <a:pt x="1092" y="636"/>
                  <a:pt x="1094" y="636"/>
                  <a:pt x="1096" y="636"/>
                </a:cubicBezTo>
                <a:cubicBezTo>
                  <a:pt x="1103" y="636"/>
                  <a:pt x="1110" y="639"/>
                  <a:pt x="1115" y="645"/>
                </a:cubicBezTo>
                <a:cubicBezTo>
                  <a:pt x="1148" y="686"/>
                  <a:pt x="1197" y="710"/>
                  <a:pt x="1250" y="710"/>
                </a:cubicBezTo>
                <a:cubicBezTo>
                  <a:pt x="1345" y="710"/>
                  <a:pt x="1423" y="632"/>
                  <a:pt x="1423" y="536"/>
                </a:cubicBezTo>
                <a:cubicBezTo>
                  <a:pt x="1423" y="441"/>
                  <a:pt x="1345" y="363"/>
                  <a:pt x="1250" y="363"/>
                </a:cubicBezTo>
                <a:cubicBezTo>
                  <a:pt x="1197" y="363"/>
                  <a:pt x="1148" y="387"/>
                  <a:pt x="1115" y="428"/>
                </a:cubicBezTo>
                <a:cubicBezTo>
                  <a:pt x="1110" y="434"/>
                  <a:pt x="1103" y="437"/>
                  <a:pt x="1096" y="437"/>
                </a:cubicBezTo>
                <a:cubicBezTo>
                  <a:pt x="1094" y="437"/>
                  <a:pt x="1092" y="437"/>
                  <a:pt x="1090" y="437"/>
                </a:cubicBezTo>
                <a:cubicBezTo>
                  <a:pt x="1081" y="435"/>
                  <a:pt x="1074" y="429"/>
                  <a:pt x="1072" y="420"/>
                </a:cubicBezTo>
                <a:cubicBezTo>
                  <a:pt x="1072" y="96"/>
                  <a:pt x="1072" y="96"/>
                  <a:pt x="1072" y="96"/>
                </a:cubicBezTo>
                <a:cubicBezTo>
                  <a:pt x="1072" y="43"/>
                  <a:pt x="1029" y="0"/>
                  <a:pt x="976" y="0"/>
                </a:cubicBezTo>
              </a:path>
            </a:pathLst>
          </a:custGeom>
          <a:solidFill>
            <a:srgbClr val="FFFFFF">
              <a:lumMod val="95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 name="Freeform 745"/>
          <p:cNvSpPr/>
          <p:nvPr/>
        </p:nvSpPr>
        <p:spPr bwMode="auto">
          <a:xfrm>
            <a:off x="1891317" y="2170931"/>
            <a:ext cx="1762125" cy="1276350"/>
          </a:xfrm>
          <a:custGeom>
            <a:avLst/>
            <a:gdLst>
              <a:gd name="T0" fmla="*/ 906 w 1283"/>
              <a:gd name="T1" fmla="*/ 0 h 931"/>
              <a:gd name="T2" fmla="*/ 931 w 1283"/>
              <a:gd name="T3" fmla="*/ 25 h 931"/>
              <a:gd name="T4" fmla="*/ 931 w 1283"/>
              <a:gd name="T5" fmla="*/ 358 h 931"/>
              <a:gd name="T6" fmla="*/ 932 w 1283"/>
              <a:gd name="T7" fmla="*/ 362 h 931"/>
              <a:gd name="T8" fmla="*/ 1004 w 1283"/>
              <a:gd name="T9" fmla="*/ 434 h 931"/>
              <a:gd name="T10" fmla="*/ 1100 w 1283"/>
              <a:gd name="T11" fmla="*/ 401 h 931"/>
              <a:gd name="T12" fmla="*/ 1180 w 1283"/>
              <a:gd name="T13" fmla="*/ 363 h 931"/>
              <a:gd name="T14" fmla="*/ 1283 w 1283"/>
              <a:gd name="T15" fmla="*/ 465 h 931"/>
              <a:gd name="T16" fmla="*/ 1180 w 1283"/>
              <a:gd name="T17" fmla="*/ 568 h 931"/>
              <a:gd name="T18" fmla="*/ 1100 w 1283"/>
              <a:gd name="T19" fmla="*/ 530 h 931"/>
              <a:gd name="T20" fmla="*/ 1006 w 1283"/>
              <a:gd name="T21" fmla="*/ 496 h 931"/>
              <a:gd name="T22" fmla="*/ 933 w 1283"/>
              <a:gd name="T23" fmla="*/ 563 h 931"/>
              <a:gd name="T24" fmla="*/ 931 w 1283"/>
              <a:gd name="T25" fmla="*/ 580 h 931"/>
              <a:gd name="T26" fmla="*/ 931 w 1283"/>
              <a:gd name="T27" fmla="*/ 905 h 931"/>
              <a:gd name="T28" fmla="*/ 906 w 1283"/>
              <a:gd name="T29" fmla="*/ 931 h 931"/>
              <a:gd name="T30" fmla="*/ 586 w 1283"/>
              <a:gd name="T31" fmla="*/ 931 h 931"/>
              <a:gd name="T32" fmla="*/ 580 w 1283"/>
              <a:gd name="T33" fmla="*/ 930 h 931"/>
              <a:gd name="T34" fmla="*/ 571 w 1283"/>
              <a:gd name="T35" fmla="*/ 913 h 931"/>
              <a:gd name="T36" fmla="*/ 578 w 1283"/>
              <a:gd name="T37" fmla="*/ 899 h 931"/>
              <a:gd name="T38" fmla="*/ 645 w 1283"/>
              <a:gd name="T39" fmla="*/ 759 h 931"/>
              <a:gd name="T40" fmla="*/ 466 w 1283"/>
              <a:gd name="T41" fmla="*/ 580 h 931"/>
              <a:gd name="T42" fmla="*/ 286 w 1283"/>
              <a:gd name="T43" fmla="*/ 759 h 931"/>
              <a:gd name="T44" fmla="*/ 353 w 1283"/>
              <a:gd name="T45" fmla="*/ 899 h 931"/>
              <a:gd name="T46" fmla="*/ 360 w 1283"/>
              <a:gd name="T47" fmla="*/ 913 h 931"/>
              <a:gd name="T48" fmla="*/ 351 w 1283"/>
              <a:gd name="T49" fmla="*/ 930 h 931"/>
              <a:gd name="T50" fmla="*/ 345 w 1283"/>
              <a:gd name="T51" fmla="*/ 931 h 931"/>
              <a:gd name="T52" fmla="*/ 26 w 1283"/>
              <a:gd name="T53" fmla="*/ 931 h 931"/>
              <a:gd name="T54" fmla="*/ 0 w 1283"/>
              <a:gd name="T55" fmla="*/ 905 h 931"/>
              <a:gd name="T56" fmla="*/ 0 w 1283"/>
              <a:gd name="T57" fmla="*/ 25 h 931"/>
              <a:gd name="T58" fmla="*/ 26 w 1283"/>
              <a:gd name="T59" fmla="*/ 0 h 931"/>
              <a:gd name="T60" fmla="*/ 906 w 1283"/>
              <a:gd name="T6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3" h="931">
                <a:moveTo>
                  <a:pt x="906" y="0"/>
                </a:moveTo>
                <a:cubicBezTo>
                  <a:pt x="920" y="0"/>
                  <a:pt x="931" y="11"/>
                  <a:pt x="931" y="25"/>
                </a:cubicBezTo>
                <a:cubicBezTo>
                  <a:pt x="931" y="358"/>
                  <a:pt x="931" y="358"/>
                  <a:pt x="931" y="358"/>
                </a:cubicBezTo>
                <a:cubicBezTo>
                  <a:pt x="932" y="362"/>
                  <a:pt x="932" y="362"/>
                  <a:pt x="932" y="362"/>
                </a:cubicBezTo>
                <a:cubicBezTo>
                  <a:pt x="940" y="398"/>
                  <a:pt x="968" y="426"/>
                  <a:pt x="1004" y="434"/>
                </a:cubicBezTo>
                <a:cubicBezTo>
                  <a:pt x="1040" y="443"/>
                  <a:pt x="1077" y="430"/>
                  <a:pt x="1100" y="401"/>
                </a:cubicBezTo>
                <a:cubicBezTo>
                  <a:pt x="1119" y="377"/>
                  <a:pt x="1149" y="363"/>
                  <a:pt x="1180" y="363"/>
                </a:cubicBezTo>
                <a:cubicBezTo>
                  <a:pt x="1236" y="363"/>
                  <a:pt x="1283" y="409"/>
                  <a:pt x="1283" y="465"/>
                </a:cubicBezTo>
                <a:cubicBezTo>
                  <a:pt x="1283" y="522"/>
                  <a:pt x="1236" y="568"/>
                  <a:pt x="1180" y="568"/>
                </a:cubicBezTo>
                <a:cubicBezTo>
                  <a:pt x="1149" y="568"/>
                  <a:pt x="1119" y="554"/>
                  <a:pt x="1100" y="530"/>
                </a:cubicBezTo>
                <a:cubicBezTo>
                  <a:pt x="1077" y="502"/>
                  <a:pt x="1041" y="489"/>
                  <a:pt x="1006" y="496"/>
                </a:cubicBezTo>
                <a:cubicBezTo>
                  <a:pt x="971" y="503"/>
                  <a:pt x="943" y="529"/>
                  <a:pt x="933" y="563"/>
                </a:cubicBezTo>
                <a:cubicBezTo>
                  <a:pt x="931" y="571"/>
                  <a:pt x="931" y="578"/>
                  <a:pt x="931" y="580"/>
                </a:cubicBezTo>
                <a:cubicBezTo>
                  <a:pt x="931" y="905"/>
                  <a:pt x="931" y="905"/>
                  <a:pt x="931" y="905"/>
                </a:cubicBezTo>
                <a:cubicBezTo>
                  <a:pt x="931" y="920"/>
                  <a:pt x="920" y="931"/>
                  <a:pt x="906" y="931"/>
                </a:cubicBezTo>
                <a:cubicBezTo>
                  <a:pt x="586" y="931"/>
                  <a:pt x="586" y="931"/>
                  <a:pt x="586" y="931"/>
                </a:cubicBezTo>
                <a:cubicBezTo>
                  <a:pt x="584" y="931"/>
                  <a:pt x="581" y="930"/>
                  <a:pt x="580" y="930"/>
                </a:cubicBezTo>
                <a:cubicBezTo>
                  <a:pt x="573" y="926"/>
                  <a:pt x="571" y="919"/>
                  <a:pt x="571" y="913"/>
                </a:cubicBezTo>
                <a:cubicBezTo>
                  <a:pt x="571" y="908"/>
                  <a:pt x="573" y="903"/>
                  <a:pt x="578" y="899"/>
                </a:cubicBezTo>
                <a:cubicBezTo>
                  <a:pt x="621" y="865"/>
                  <a:pt x="645" y="814"/>
                  <a:pt x="645" y="759"/>
                </a:cubicBezTo>
                <a:cubicBezTo>
                  <a:pt x="645" y="660"/>
                  <a:pt x="565" y="580"/>
                  <a:pt x="466" y="580"/>
                </a:cubicBezTo>
                <a:cubicBezTo>
                  <a:pt x="367" y="580"/>
                  <a:pt x="286" y="660"/>
                  <a:pt x="286" y="759"/>
                </a:cubicBezTo>
                <a:cubicBezTo>
                  <a:pt x="286" y="814"/>
                  <a:pt x="310" y="865"/>
                  <a:pt x="353" y="899"/>
                </a:cubicBezTo>
                <a:cubicBezTo>
                  <a:pt x="358" y="903"/>
                  <a:pt x="360" y="908"/>
                  <a:pt x="360" y="913"/>
                </a:cubicBezTo>
                <a:cubicBezTo>
                  <a:pt x="360" y="919"/>
                  <a:pt x="358" y="926"/>
                  <a:pt x="351" y="930"/>
                </a:cubicBezTo>
                <a:cubicBezTo>
                  <a:pt x="350" y="930"/>
                  <a:pt x="347" y="931"/>
                  <a:pt x="345" y="931"/>
                </a:cubicBezTo>
                <a:cubicBezTo>
                  <a:pt x="26" y="931"/>
                  <a:pt x="26" y="931"/>
                  <a:pt x="26" y="931"/>
                </a:cubicBezTo>
                <a:cubicBezTo>
                  <a:pt x="11" y="931"/>
                  <a:pt x="0" y="920"/>
                  <a:pt x="0" y="905"/>
                </a:cubicBezTo>
                <a:cubicBezTo>
                  <a:pt x="0" y="25"/>
                  <a:pt x="0" y="25"/>
                  <a:pt x="0" y="25"/>
                </a:cubicBezTo>
                <a:cubicBezTo>
                  <a:pt x="0" y="11"/>
                  <a:pt x="11" y="0"/>
                  <a:pt x="26" y="0"/>
                </a:cubicBezTo>
                <a:lnTo>
                  <a:pt x="906" y="0"/>
                </a:lnTo>
                <a:close/>
              </a:path>
            </a:pathLst>
          </a:custGeom>
          <a:solidFill>
            <a:schemeClr val="accent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3" name="Picture 75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67592" y="2093144"/>
            <a:ext cx="603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0280" y="2093144"/>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2368"/>
          <p:cNvSpPr/>
          <p:nvPr/>
        </p:nvSpPr>
        <p:spPr>
          <a:xfrm>
            <a:off x="2363188" y="2373338"/>
            <a:ext cx="369105" cy="369077"/>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FFFFFF"/>
          </a:solidFill>
          <a:ln w="12700">
            <a:miter lim="400000"/>
          </a:ln>
        </p:spPr>
        <p:txBody>
          <a:bodyPr lIns="19049" tIns="19049" rIns="19049" bIns="19049" anchor="ctr">
            <a:noAutofit/>
          </a:bodyPr>
          <a:lstStyle/>
          <a:p>
            <a:pPr marL="0" marR="0" lvl="0" indent="0" algn="ctr" defTabSz="227965"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6" name="文本框 35"/>
          <p:cNvSpPr txBox="1"/>
          <p:nvPr/>
        </p:nvSpPr>
        <p:spPr>
          <a:xfrm>
            <a:off x="1782159" y="3811487"/>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未来战略规划</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文本框 36"/>
          <p:cNvSpPr txBox="1"/>
          <p:nvPr/>
        </p:nvSpPr>
        <p:spPr>
          <a:xfrm>
            <a:off x="1153946" y="4263338"/>
            <a:ext cx="2826087" cy="1771853"/>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Freeform 728"/>
          <p:cNvSpPr/>
          <p:nvPr/>
        </p:nvSpPr>
        <p:spPr bwMode="auto">
          <a:xfrm>
            <a:off x="5365109" y="2074094"/>
            <a:ext cx="1949450" cy="1470025"/>
          </a:xfrm>
          <a:custGeom>
            <a:avLst/>
            <a:gdLst>
              <a:gd name="T0" fmla="*/ 96 w 1420"/>
              <a:gd name="T1" fmla="*/ 1072 h 1072"/>
              <a:gd name="T2" fmla="*/ 0 w 1420"/>
              <a:gd name="T3" fmla="*/ 976 h 1072"/>
              <a:gd name="T4" fmla="*/ 0 w 1420"/>
              <a:gd name="T5" fmla="*/ 654 h 1072"/>
              <a:gd name="T6" fmla="*/ 1 w 1420"/>
              <a:gd name="T7" fmla="*/ 641 h 1072"/>
              <a:gd name="T8" fmla="*/ 2 w 1420"/>
              <a:gd name="T9" fmla="*/ 635 h 1072"/>
              <a:gd name="T10" fmla="*/ 4 w 1420"/>
              <a:gd name="T11" fmla="*/ 629 h 1072"/>
              <a:gd name="T12" fmla="*/ 88 w 1420"/>
              <a:gd name="T13" fmla="*/ 571 h 1072"/>
              <a:gd name="T14" fmla="*/ 157 w 1420"/>
              <a:gd name="T15" fmla="*/ 605 h 1072"/>
              <a:gd name="T16" fmla="*/ 242 w 1420"/>
              <a:gd name="T17" fmla="*/ 646 h 1072"/>
              <a:gd name="T18" fmla="*/ 351 w 1420"/>
              <a:gd name="T19" fmla="*/ 536 h 1072"/>
              <a:gd name="T20" fmla="*/ 242 w 1420"/>
              <a:gd name="T21" fmla="*/ 427 h 1072"/>
              <a:gd name="T22" fmla="*/ 157 w 1420"/>
              <a:gd name="T23" fmla="*/ 468 h 1072"/>
              <a:gd name="T24" fmla="*/ 88 w 1420"/>
              <a:gd name="T25" fmla="*/ 501 h 1072"/>
              <a:gd name="T26" fmla="*/ 4 w 1420"/>
              <a:gd name="T27" fmla="*/ 444 h 1072"/>
              <a:gd name="T28" fmla="*/ 2 w 1420"/>
              <a:gd name="T29" fmla="*/ 438 h 1072"/>
              <a:gd name="T30" fmla="*/ 1 w 1420"/>
              <a:gd name="T31" fmla="*/ 432 h 1072"/>
              <a:gd name="T32" fmla="*/ 0 w 1420"/>
              <a:gd name="T33" fmla="*/ 418 h 1072"/>
              <a:gd name="T34" fmla="*/ 0 w 1420"/>
              <a:gd name="T35" fmla="*/ 96 h 1072"/>
              <a:gd name="T36" fmla="*/ 96 w 1420"/>
              <a:gd name="T37" fmla="*/ 0 h 1072"/>
              <a:gd name="T38" fmla="*/ 976 w 1420"/>
              <a:gd name="T39" fmla="*/ 0 h 1072"/>
              <a:gd name="T40" fmla="*/ 1072 w 1420"/>
              <a:gd name="T41" fmla="*/ 96 h 1072"/>
              <a:gd name="T42" fmla="*/ 1072 w 1420"/>
              <a:gd name="T43" fmla="*/ 419 h 1072"/>
              <a:gd name="T44" fmla="*/ 1075 w 1420"/>
              <a:gd name="T45" fmla="*/ 436 h 1072"/>
              <a:gd name="T46" fmla="*/ 1087 w 1420"/>
              <a:gd name="T47" fmla="*/ 442 h 1072"/>
              <a:gd name="T48" fmla="*/ 1093 w 1420"/>
              <a:gd name="T49" fmla="*/ 442 h 1072"/>
              <a:gd name="T50" fmla="*/ 1112 w 1420"/>
              <a:gd name="T51" fmla="*/ 433 h 1072"/>
              <a:gd name="T52" fmla="*/ 1247 w 1420"/>
              <a:gd name="T53" fmla="*/ 368 h 1072"/>
              <a:gd name="T54" fmla="*/ 1420 w 1420"/>
              <a:gd name="T55" fmla="*/ 542 h 1072"/>
              <a:gd name="T56" fmla="*/ 1247 w 1420"/>
              <a:gd name="T57" fmla="*/ 715 h 1072"/>
              <a:gd name="T58" fmla="*/ 1112 w 1420"/>
              <a:gd name="T59" fmla="*/ 650 h 1072"/>
              <a:gd name="T60" fmla="*/ 1093 w 1420"/>
              <a:gd name="T61" fmla="*/ 641 h 1072"/>
              <a:gd name="T62" fmla="*/ 1087 w 1420"/>
              <a:gd name="T63" fmla="*/ 641 h 1072"/>
              <a:gd name="T64" fmla="*/ 1075 w 1420"/>
              <a:gd name="T65" fmla="*/ 647 h 1072"/>
              <a:gd name="T66" fmla="*/ 1072 w 1420"/>
              <a:gd name="T67" fmla="*/ 664 h 1072"/>
              <a:gd name="T68" fmla="*/ 1072 w 1420"/>
              <a:gd name="T69" fmla="*/ 976 h 1072"/>
              <a:gd name="T70" fmla="*/ 976 w 1420"/>
              <a:gd name="T71" fmla="*/ 1072 h 1072"/>
              <a:gd name="T72" fmla="*/ 96 w 1420"/>
              <a:gd name="T73" fmla="*/ 1072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0" h="1072">
                <a:moveTo>
                  <a:pt x="96" y="1072"/>
                </a:moveTo>
                <a:cubicBezTo>
                  <a:pt x="43" y="1072"/>
                  <a:pt x="0" y="1029"/>
                  <a:pt x="0" y="976"/>
                </a:cubicBezTo>
                <a:cubicBezTo>
                  <a:pt x="0" y="654"/>
                  <a:pt x="0" y="654"/>
                  <a:pt x="0" y="654"/>
                </a:cubicBezTo>
                <a:cubicBezTo>
                  <a:pt x="0" y="649"/>
                  <a:pt x="0" y="643"/>
                  <a:pt x="1" y="641"/>
                </a:cubicBezTo>
                <a:cubicBezTo>
                  <a:pt x="2" y="635"/>
                  <a:pt x="2" y="635"/>
                  <a:pt x="2" y="635"/>
                </a:cubicBezTo>
                <a:cubicBezTo>
                  <a:pt x="4" y="629"/>
                  <a:pt x="4" y="629"/>
                  <a:pt x="4" y="629"/>
                </a:cubicBezTo>
                <a:cubicBezTo>
                  <a:pt x="17" y="595"/>
                  <a:pt x="51" y="571"/>
                  <a:pt x="88" y="571"/>
                </a:cubicBezTo>
                <a:cubicBezTo>
                  <a:pt x="115" y="571"/>
                  <a:pt x="140" y="583"/>
                  <a:pt x="157" y="605"/>
                </a:cubicBezTo>
                <a:cubicBezTo>
                  <a:pt x="178" y="631"/>
                  <a:pt x="209" y="646"/>
                  <a:pt x="242" y="646"/>
                </a:cubicBezTo>
                <a:cubicBezTo>
                  <a:pt x="302" y="646"/>
                  <a:pt x="351" y="597"/>
                  <a:pt x="351" y="536"/>
                </a:cubicBezTo>
                <a:cubicBezTo>
                  <a:pt x="351" y="476"/>
                  <a:pt x="302" y="427"/>
                  <a:pt x="242" y="427"/>
                </a:cubicBezTo>
                <a:cubicBezTo>
                  <a:pt x="209" y="427"/>
                  <a:pt x="178" y="442"/>
                  <a:pt x="157" y="468"/>
                </a:cubicBezTo>
                <a:cubicBezTo>
                  <a:pt x="140" y="489"/>
                  <a:pt x="115" y="501"/>
                  <a:pt x="88" y="501"/>
                </a:cubicBezTo>
                <a:cubicBezTo>
                  <a:pt x="51" y="501"/>
                  <a:pt x="17" y="478"/>
                  <a:pt x="4" y="444"/>
                </a:cubicBezTo>
                <a:cubicBezTo>
                  <a:pt x="2" y="438"/>
                  <a:pt x="2" y="438"/>
                  <a:pt x="2" y="438"/>
                </a:cubicBezTo>
                <a:cubicBezTo>
                  <a:pt x="1" y="432"/>
                  <a:pt x="1" y="432"/>
                  <a:pt x="1" y="432"/>
                </a:cubicBezTo>
                <a:cubicBezTo>
                  <a:pt x="0" y="430"/>
                  <a:pt x="0" y="424"/>
                  <a:pt x="0" y="418"/>
                </a:cubicBezTo>
                <a:cubicBezTo>
                  <a:pt x="0" y="96"/>
                  <a:pt x="0" y="96"/>
                  <a:pt x="0" y="96"/>
                </a:cubicBezTo>
                <a:cubicBezTo>
                  <a:pt x="0" y="43"/>
                  <a:pt x="43" y="0"/>
                  <a:pt x="96" y="0"/>
                </a:cubicBezTo>
                <a:cubicBezTo>
                  <a:pt x="976" y="0"/>
                  <a:pt x="976" y="0"/>
                  <a:pt x="976" y="0"/>
                </a:cubicBezTo>
                <a:cubicBezTo>
                  <a:pt x="1029" y="0"/>
                  <a:pt x="1072" y="43"/>
                  <a:pt x="1072" y="96"/>
                </a:cubicBezTo>
                <a:cubicBezTo>
                  <a:pt x="1072" y="419"/>
                  <a:pt x="1072" y="419"/>
                  <a:pt x="1072" y="419"/>
                </a:cubicBezTo>
                <a:cubicBezTo>
                  <a:pt x="1072" y="426"/>
                  <a:pt x="1074" y="434"/>
                  <a:pt x="1075" y="436"/>
                </a:cubicBezTo>
                <a:cubicBezTo>
                  <a:pt x="1078" y="439"/>
                  <a:pt x="1082" y="441"/>
                  <a:pt x="1087" y="442"/>
                </a:cubicBezTo>
                <a:cubicBezTo>
                  <a:pt x="1089" y="442"/>
                  <a:pt x="1091" y="442"/>
                  <a:pt x="1093" y="442"/>
                </a:cubicBezTo>
                <a:cubicBezTo>
                  <a:pt x="1100" y="442"/>
                  <a:pt x="1107" y="439"/>
                  <a:pt x="1112" y="433"/>
                </a:cubicBezTo>
                <a:cubicBezTo>
                  <a:pt x="1145" y="392"/>
                  <a:pt x="1194" y="368"/>
                  <a:pt x="1247" y="368"/>
                </a:cubicBezTo>
                <a:cubicBezTo>
                  <a:pt x="1342" y="368"/>
                  <a:pt x="1420" y="446"/>
                  <a:pt x="1420" y="542"/>
                </a:cubicBezTo>
                <a:cubicBezTo>
                  <a:pt x="1420" y="637"/>
                  <a:pt x="1342" y="715"/>
                  <a:pt x="1247" y="715"/>
                </a:cubicBezTo>
                <a:cubicBezTo>
                  <a:pt x="1194" y="715"/>
                  <a:pt x="1145" y="691"/>
                  <a:pt x="1112" y="650"/>
                </a:cubicBezTo>
                <a:cubicBezTo>
                  <a:pt x="1107" y="644"/>
                  <a:pt x="1100" y="641"/>
                  <a:pt x="1093" y="641"/>
                </a:cubicBezTo>
                <a:cubicBezTo>
                  <a:pt x="1091" y="641"/>
                  <a:pt x="1089" y="641"/>
                  <a:pt x="1087" y="641"/>
                </a:cubicBezTo>
                <a:cubicBezTo>
                  <a:pt x="1083" y="642"/>
                  <a:pt x="1078" y="644"/>
                  <a:pt x="1075" y="647"/>
                </a:cubicBezTo>
                <a:cubicBezTo>
                  <a:pt x="1074" y="649"/>
                  <a:pt x="1072" y="657"/>
                  <a:pt x="1072" y="664"/>
                </a:cubicBezTo>
                <a:cubicBezTo>
                  <a:pt x="1072" y="976"/>
                  <a:pt x="1072" y="976"/>
                  <a:pt x="1072" y="976"/>
                </a:cubicBezTo>
                <a:cubicBezTo>
                  <a:pt x="1072" y="1029"/>
                  <a:pt x="1029" y="1072"/>
                  <a:pt x="976" y="1072"/>
                </a:cubicBezTo>
                <a:cubicBezTo>
                  <a:pt x="96" y="1072"/>
                  <a:pt x="96" y="1072"/>
                  <a:pt x="96" y="1072"/>
                </a:cubicBezTo>
              </a:path>
            </a:pathLst>
          </a:custGeom>
          <a:solidFill>
            <a:srgbClr val="FFFFFF">
              <a:lumMod val="95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7" name="Freeform 729"/>
          <p:cNvSpPr/>
          <p:nvPr/>
        </p:nvSpPr>
        <p:spPr bwMode="auto">
          <a:xfrm>
            <a:off x="5454009" y="2164581"/>
            <a:ext cx="1770062" cy="1289050"/>
          </a:xfrm>
          <a:custGeom>
            <a:avLst/>
            <a:gdLst>
              <a:gd name="T0" fmla="*/ 911 w 1289"/>
              <a:gd name="T1" fmla="*/ 0 h 941"/>
              <a:gd name="T2" fmla="*/ 31 w 1289"/>
              <a:gd name="T3" fmla="*/ 8 h 941"/>
              <a:gd name="T4" fmla="*/ 0 w 1289"/>
              <a:gd name="T5" fmla="*/ 30 h 941"/>
              <a:gd name="T6" fmla="*/ 0 w 1289"/>
              <a:gd name="T7" fmla="*/ 352 h 941"/>
              <a:gd name="T8" fmla="*/ 0 w 1289"/>
              <a:gd name="T9" fmla="*/ 355 h 941"/>
              <a:gd name="T10" fmla="*/ 23 w 1289"/>
              <a:gd name="T11" fmla="*/ 370 h 941"/>
              <a:gd name="T12" fmla="*/ 41 w 1289"/>
              <a:gd name="T13" fmla="*/ 361 h 941"/>
              <a:gd name="T14" fmla="*/ 177 w 1289"/>
              <a:gd name="T15" fmla="*/ 296 h 941"/>
              <a:gd name="T16" fmla="*/ 355 w 1289"/>
              <a:gd name="T17" fmla="*/ 470 h 941"/>
              <a:gd name="T18" fmla="*/ 177 w 1289"/>
              <a:gd name="T19" fmla="*/ 648 h 941"/>
              <a:gd name="T20" fmla="*/ 41 w 1289"/>
              <a:gd name="T21" fmla="*/ 583 h 941"/>
              <a:gd name="T22" fmla="*/ 23 w 1289"/>
              <a:gd name="T23" fmla="*/ 571 h 941"/>
              <a:gd name="T24" fmla="*/ 1 w 1289"/>
              <a:gd name="T25" fmla="*/ 586 h 941"/>
              <a:gd name="T26" fmla="*/ 0 w 1289"/>
              <a:gd name="T27" fmla="*/ 588 h 941"/>
              <a:gd name="T28" fmla="*/ 0 w 1289"/>
              <a:gd name="T29" fmla="*/ 910 h 941"/>
              <a:gd name="T30" fmla="*/ 31 w 1289"/>
              <a:gd name="T31" fmla="*/ 941 h 941"/>
              <a:gd name="T32" fmla="*/ 911 w 1289"/>
              <a:gd name="T33" fmla="*/ 941 h 941"/>
              <a:gd name="T34" fmla="*/ 941 w 1289"/>
              <a:gd name="T35" fmla="*/ 910 h 941"/>
              <a:gd name="T36" fmla="*/ 941 w 1289"/>
              <a:gd name="T37" fmla="*/ 598 h 941"/>
              <a:gd name="T38" fmla="*/ 965 w 1289"/>
              <a:gd name="T39" fmla="*/ 534 h 941"/>
              <a:gd name="T40" fmla="*/ 1009 w 1289"/>
              <a:gd name="T41" fmla="*/ 511 h 941"/>
              <a:gd name="T42" fmla="*/ 1028 w 1289"/>
              <a:gd name="T43" fmla="*/ 509 h 941"/>
              <a:gd name="T44" fmla="*/ 1098 w 1289"/>
              <a:gd name="T45" fmla="*/ 543 h 941"/>
              <a:gd name="T46" fmla="*/ 1182 w 1289"/>
              <a:gd name="T47" fmla="*/ 583 h 941"/>
              <a:gd name="T48" fmla="*/ 1289 w 1289"/>
              <a:gd name="T49" fmla="*/ 476 h 941"/>
              <a:gd name="T50" fmla="*/ 1182 w 1289"/>
              <a:gd name="T51" fmla="*/ 371 h 941"/>
              <a:gd name="T52" fmla="*/ 1098 w 1289"/>
              <a:gd name="T53" fmla="*/ 411 h 941"/>
              <a:gd name="T54" fmla="*/ 1028 w 1289"/>
              <a:gd name="T55" fmla="*/ 442 h 941"/>
              <a:gd name="T56" fmla="*/ 1007 w 1289"/>
              <a:gd name="T57" fmla="*/ 440 h 941"/>
              <a:gd name="T58" fmla="*/ 964 w 1289"/>
              <a:gd name="T59" fmla="*/ 417 h 941"/>
              <a:gd name="T60" fmla="*/ 941 w 1289"/>
              <a:gd name="T61" fmla="*/ 353 h 941"/>
              <a:gd name="T62" fmla="*/ 941 w 1289"/>
              <a:gd name="T63" fmla="*/ 30 h 941"/>
              <a:gd name="T64" fmla="*/ 911 w 1289"/>
              <a:gd name="T65"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9" h="941">
                <a:moveTo>
                  <a:pt x="911" y="0"/>
                </a:moveTo>
                <a:cubicBezTo>
                  <a:pt x="31" y="8"/>
                  <a:pt x="31" y="8"/>
                  <a:pt x="31" y="8"/>
                </a:cubicBezTo>
                <a:cubicBezTo>
                  <a:pt x="14" y="8"/>
                  <a:pt x="0" y="14"/>
                  <a:pt x="0" y="30"/>
                </a:cubicBezTo>
                <a:cubicBezTo>
                  <a:pt x="0" y="352"/>
                  <a:pt x="0" y="352"/>
                  <a:pt x="0" y="352"/>
                </a:cubicBezTo>
                <a:cubicBezTo>
                  <a:pt x="0" y="353"/>
                  <a:pt x="0" y="354"/>
                  <a:pt x="0" y="355"/>
                </a:cubicBezTo>
                <a:cubicBezTo>
                  <a:pt x="4" y="364"/>
                  <a:pt x="13" y="370"/>
                  <a:pt x="23" y="370"/>
                </a:cubicBezTo>
                <a:cubicBezTo>
                  <a:pt x="30" y="370"/>
                  <a:pt x="36" y="367"/>
                  <a:pt x="41" y="361"/>
                </a:cubicBezTo>
                <a:cubicBezTo>
                  <a:pt x="74" y="319"/>
                  <a:pt x="124" y="296"/>
                  <a:pt x="177" y="296"/>
                </a:cubicBezTo>
                <a:cubicBezTo>
                  <a:pt x="273" y="296"/>
                  <a:pt x="355" y="374"/>
                  <a:pt x="355" y="470"/>
                </a:cubicBezTo>
                <a:cubicBezTo>
                  <a:pt x="355" y="567"/>
                  <a:pt x="273" y="648"/>
                  <a:pt x="177" y="648"/>
                </a:cubicBezTo>
                <a:cubicBezTo>
                  <a:pt x="124" y="648"/>
                  <a:pt x="74" y="625"/>
                  <a:pt x="41" y="583"/>
                </a:cubicBezTo>
                <a:cubicBezTo>
                  <a:pt x="36" y="577"/>
                  <a:pt x="30" y="571"/>
                  <a:pt x="23" y="571"/>
                </a:cubicBezTo>
                <a:cubicBezTo>
                  <a:pt x="13" y="571"/>
                  <a:pt x="4" y="577"/>
                  <a:pt x="1" y="586"/>
                </a:cubicBezTo>
                <a:cubicBezTo>
                  <a:pt x="0" y="587"/>
                  <a:pt x="0" y="588"/>
                  <a:pt x="0" y="588"/>
                </a:cubicBezTo>
                <a:cubicBezTo>
                  <a:pt x="0" y="910"/>
                  <a:pt x="0" y="910"/>
                  <a:pt x="0" y="910"/>
                </a:cubicBezTo>
                <a:cubicBezTo>
                  <a:pt x="0" y="927"/>
                  <a:pt x="14" y="941"/>
                  <a:pt x="31" y="941"/>
                </a:cubicBezTo>
                <a:cubicBezTo>
                  <a:pt x="911" y="941"/>
                  <a:pt x="911" y="941"/>
                  <a:pt x="911" y="941"/>
                </a:cubicBezTo>
                <a:cubicBezTo>
                  <a:pt x="927" y="941"/>
                  <a:pt x="941" y="927"/>
                  <a:pt x="941" y="910"/>
                </a:cubicBezTo>
                <a:cubicBezTo>
                  <a:pt x="941" y="598"/>
                  <a:pt x="941" y="598"/>
                  <a:pt x="941" y="598"/>
                </a:cubicBezTo>
                <a:cubicBezTo>
                  <a:pt x="941" y="591"/>
                  <a:pt x="942" y="555"/>
                  <a:pt x="965" y="534"/>
                </a:cubicBezTo>
                <a:cubicBezTo>
                  <a:pt x="977" y="522"/>
                  <a:pt x="992" y="514"/>
                  <a:pt x="1009" y="511"/>
                </a:cubicBezTo>
                <a:cubicBezTo>
                  <a:pt x="1015" y="510"/>
                  <a:pt x="1022" y="509"/>
                  <a:pt x="1028" y="509"/>
                </a:cubicBezTo>
                <a:cubicBezTo>
                  <a:pt x="1055" y="509"/>
                  <a:pt x="1081" y="521"/>
                  <a:pt x="1098" y="543"/>
                </a:cubicBezTo>
                <a:cubicBezTo>
                  <a:pt x="1118" y="568"/>
                  <a:pt x="1149" y="583"/>
                  <a:pt x="1182" y="583"/>
                </a:cubicBezTo>
                <a:cubicBezTo>
                  <a:pt x="1241" y="583"/>
                  <a:pt x="1289" y="535"/>
                  <a:pt x="1289" y="476"/>
                </a:cubicBezTo>
                <a:cubicBezTo>
                  <a:pt x="1289" y="416"/>
                  <a:pt x="1241" y="371"/>
                  <a:pt x="1182" y="371"/>
                </a:cubicBezTo>
                <a:cubicBezTo>
                  <a:pt x="1149" y="371"/>
                  <a:pt x="1118" y="386"/>
                  <a:pt x="1098" y="411"/>
                </a:cubicBezTo>
                <a:cubicBezTo>
                  <a:pt x="1080" y="433"/>
                  <a:pt x="1055" y="442"/>
                  <a:pt x="1028" y="442"/>
                </a:cubicBezTo>
                <a:cubicBezTo>
                  <a:pt x="1021" y="442"/>
                  <a:pt x="1014" y="441"/>
                  <a:pt x="1007" y="440"/>
                </a:cubicBezTo>
                <a:cubicBezTo>
                  <a:pt x="991" y="436"/>
                  <a:pt x="976" y="428"/>
                  <a:pt x="964" y="417"/>
                </a:cubicBezTo>
                <a:cubicBezTo>
                  <a:pt x="942" y="396"/>
                  <a:pt x="941" y="360"/>
                  <a:pt x="941" y="353"/>
                </a:cubicBezTo>
                <a:cubicBezTo>
                  <a:pt x="941" y="30"/>
                  <a:pt x="941" y="30"/>
                  <a:pt x="941" y="30"/>
                </a:cubicBezTo>
                <a:cubicBezTo>
                  <a:pt x="941" y="14"/>
                  <a:pt x="927" y="0"/>
                  <a:pt x="911" y="0"/>
                </a:cubicBezTo>
              </a:path>
            </a:pathLst>
          </a:custGeom>
          <a:solidFill>
            <a:schemeClr val="accent3"/>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8" name="Picture 7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759" y="2093144"/>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5509" y="2093144"/>
            <a:ext cx="61912"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hape 2369"/>
          <p:cNvSpPr/>
          <p:nvPr/>
        </p:nvSpPr>
        <p:spPr>
          <a:xfrm>
            <a:off x="6171156" y="2620574"/>
            <a:ext cx="369105" cy="369077"/>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FFFFFF"/>
          </a:solidFill>
          <a:ln w="12700">
            <a:miter lim="400000"/>
          </a:ln>
        </p:spPr>
        <p:txBody>
          <a:bodyPr lIns="19049" tIns="19049" rIns="19049" bIns="19049" anchor="ctr">
            <a:noAutofit/>
          </a:bodyPr>
          <a:lstStyle/>
          <a:p>
            <a:pPr marL="0" marR="0" lvl="0" indent="0" algn="ctr" defTabSz="227965"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3" name="组合 2"/>
          <p:cNvGrpSpPr/>
          <p:nvPr/>
        </p:nvGrpSpPr>
        <p:grpSpPr>
          <a:xfrm>
            <a:off x="4682956" y="3811487"/>
            <a:ext cx="2826087" cy="2223704"/>
            <a:chOff x="4632887" y="4019240"/>
            <a:chExt cx="2826087" cy="2223704"/>
          </a:xfrm>
        </p:grpSpPr>
        <p:sp>
          <p:nvSpPr>
            <p:cNvPr id="38" name="文本框 37"/>
            <p:cNvSpPr txBox="1"/>
            <p:nvPr/>
          </p:nvSpPr>
          <p:spPr>
            <a:xfrm>
              <a:off x="5261100" y="4019240"/>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人员构图规划</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nvSpPr>
          <p:spPr>
            <a:xfrm>
              <a:off x="4632887" y="4471091"/>
              <a:ext cx="2826087" cy="1771853"/>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1" name="Freeform 728"/>
          <p:cNvSpPr/>
          <p:nvPr/>
        </p:nvSpPr>
        <p:spPr bwMode="auto">
          <a:xfrm>
            <a:off x="8893501" y="2074094"/>
            <a:ext cx="1949450" cy="1470025"/>
          </a:xfrm>
          <a:custGeom>
            <a:avLst/>
            <a:gdLst>
              <a:gd name="T0" fmla="*/ 96 w 1420"/>
              <a:gd name="T1" fmla="*/ 1072 h 1072"/>
              <a:gd name="T2" fmla="*/ 0 w 1420"/>
              <a:gd name="T3" fmla="*/ 976 h 1072"/>
              <a:gd name="T4" fmla="*/ 0 w 1420"/>
              <a:gd name="T5" fmla="*/ 654 h 1072"/>
              <a:gd name="T6" fmla="*/ 1 w 1420"/>
              <a:gd name="T7" fmla="*/ 641 h 1072"/>
              <a:gd name="T8" fmla="*/ 2 w 1420"/>
              <a:gd name="T9" fmla="*/ 635 h 1072"/>
              <a:gd name="T10" fmla="*/ 4 w 1420"/>
              <a:gd name="T11" fmla="*/ 629 h 1072"/>
              <a:gd name="T12" fmla="*/ 88 w 1420"/>
              <a:gd name="T13" fmla="*/ 571 h 1072"/>
              <a:gd name="T14" fmla="*/ 157 w 1420"/>
              <a:gd name="T15" fmla="*/ 605 h 1072"/>
              <a:gd name="T16" fmla="*/ 242 w 1420"/>
              <a:gd name="T17" fmla="*/ 646 h 1072"/>
              <a:gd name="T18" fmla="*/ 351 w 1420"/>
              <a:gd name="T19" fmla="*/ 536 h 1072"/>
              <a:gd name="T20" fmla="*/ 242 w 1420"/>
              <a:gd name="T21" fmla="*/ 427 h 1072"/>
              <a:gd name="T22" fmla="*/ 157 w 1420"/>
              <a:gd name="T23" fmla="*/ 468 h 1072"/>
              <a:gd name="T24" fmla="*/ 88 w 1420"/>
              <a:gd name="T25" fmla="*/ 501 h 1072"/>
              <a:gd name="T26" fmla="*/ 4 w 1420"/>
              <a:gd name="T27" fmla="*/ 444 h 1072"/>
              <a:gd name="T28" fmla="*/ 2 w 1420"/>
              <a:gd name="T29" fmla="*/ 438 h 1072"/>
              <a:gd name="T30" fmla="*/ 1 w 1420"/>
              <a:gd name="T31" fmla="*/ 432 h 1072"/>
              <a:gd name="T32" fmla="*/ 0 w 1420"/>
              <a:gd name="T33" fmla="*/ 418 h 1072"/>
              <a:gd name="T34" fmla="*/ 0 w 1420"/>
              <a:gd name="T35" fmla="*/ 96 h 1072"/>
              <a:gd name="T36" fmla="*/ 96 w 1420"/>
              <a:gd name="T37" fmla="*/ 0 h 1072"/>
              <a:gd name="T38" fmla="*/ 976 w 1420"/>
              <a:gd name="T39" fmla="*/ 0 h 1072"/>
              <a:gd name="T40" fmla="*/ 1072 w 1420"/>
              <a:gd name="T41" fmla="*/ 96 h 1072"/>
              <a:gd name="T42" fmla="*/ 1072 w 1420"/>
              <a:gd name="T43" fmla="*/ 419 h 1072"/>
              <a:gd name="T44" fmla="*/ 1075 w 1420"/>
              <a:gd name="T45" fmla="*/ 436 h 1072"/>
              <a:gd name="T46" fmla="*/ 1087 w 1420"/>
              <a:gd name="T47" fmla="*/ 442 h 1072"/>
              <a:gd name="T48" fmla="*/ 1093 w 1420"/>
              <a:gd name="T49" fmla="*/ 442 h 1072"/>
              <a:gd name="T50" fmla="*/ 1112 w 1420"/>
              <a:gd name="T51" fmla="*/ 433 h 1072"/>
              <a:gd name="T52" fmla="*/ 1247 w 1420"/>
              <a:gd name="T53" fmla="*/ 368 h 1072"/>
              <a:gd name="T54" fmla="*/ 1420 w 1420"/>
              <a:gd name="T55" fmla="*/ 542 h 1072"/>
              <a:gd name="T56" fmla="*/ 1247 w 1420"/>
              <a:gd name="T57" fmla="*/ 715 h 1072"/>
              <a:gd name="T58" fmla="*/ 1112 w 1420"/>
              <a:gd name="T59" fmla="*/ 650 h 1072"/>
              <a:gd name="T60" fmla="*/ 1093 w 1420"/>
              <a:gd name="T61" fmla="*/ 641 h 1072"/>
              <a:gd name="T62" fmla="*/ 1087 w 1420"/>
              <a:gd name="T63" fmla="*/ 641 h 1072"/>
              <a:gd name="T64" fmla="*/ 1075 w 1420"/>
              <a:gd name="T65" fmla="*/ 647 h 1072"/>
              <a:gd name="T66" fmla="*/ 1072 w 1420"/>
              <a:gd name="T67" fmla="*/ 664 h 1072"/>
              <a:gd name="T68" fmla="*/ 1072 w 1420"/>
              <a:gd name="T69" fmla="*/ 976 h 1072"/>
              <a:gd name="T70" fmla="*/ 976 w 1420"/>
              <a:gd name="T71" fmla="*/ 1072 h 1072"/>
              <a:gd name="T72" fmla="*/ 96 w 1420"/>
              <a:gd name="T73" fmla="*/ 1072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0" h="1072">
                <a:moveTo>
                  <a:pt x="96" y="1072"/>
                </a:moveTo>
                <a:cubicBezTo>
                  <a:pt x="43" y="1072"/>
                  <a:pt x="0" y="1029"/>
                  <a:pt x="0" y="976"/>
                </a:cubicBezTo>
                <a:cubicBezTo>
                  <a:pt x="0" y="654"/>
                  <a:pt x="0" y="654"/>
                  <a:pt x="0" y="654"/>
                </a:cubicBezTo>
                <a:cubicBezTo>
                  <a:pt x="0" y="649"/>
                  <a:pt x="0" y="643"/>
                  <a:pt x="1" y="641"/>
                </a:cubicBezTo>
                <a:cubicBezTo>
                  <a:pt x="2" y="635"/>
                  <a:pt x="2" y="635"/>
                  <a:pt x="2" y="635"/>
                </a:cubicBezTo>
                <a:cubicBezTo>
                  <a:pt x="4" y="629"/>
                  <a:pt x="4" y="629"/>
                  <a:pt x="4" y="629"/>
                </a:cubicBezTo>
                <a:cubicBezTo>
                  <a:pt x="17" y="595"/>
                  <a:pt x="51" y="571"/>
                  <a:pt x="88" y="571"/>
                </a:cubicBezTo>
                <a:cubicBezTo>
                  <a:pt x="115" y="571"/>
                  <a:pt x="140" y="583"/>
                  <a:pt x="157" y="605"/>
                </a:cubicBezTo>
                <a:cubicBezTo>
                  <a:pt x="178" y="631"/>
                  <a:pt x="209" y="646"/>
                  <a:pt x="242" y="646"/>
                </a:cubicBezTo>
                <a:cubicBezTo>
                  <a:pt x="302" y="646"/>
                  <a:pt x="351" y="597"/>
                  <a:pt x="351" y="536"/>
                </a:cubicBezTo>
                <a:cubicBezTo>
                  <a:pt x="351" y="476"/>
                  <a:pt x="302" y="427"/>
                  <a:pt x="242" y="427"/>
                </a:cubicBezTo>
                <a:cubicBezTo>
                  <a:pt x="209" y="427"/>
                  <a:pt x="178" y="442"/>
                  <a:pt x="157" y="468"/>
                </a:cubicBezTo>
                <a:cubicBezTo>
                  <a:pt x="140" y="489"/>
                  <a:pt x="115" y="501"/>
                  <a:pt x="88" y="501"/>
                </a:cubicBezTo>
                <a:cubicBezTo>
                  <a:pt x="51" y="501"/>
                  <a:pt x="17" y="478"/>
                  <a:pt x="4" y="444"/>
                </a:cubicBezTo>
                <a:cubicBezTo>
                  <a:pt x="2" y="438"/>
                  <a:pt x="2" y="438"/>
                  <a:pt x="2" y="438"/>
                </a:cubicBezTo>
                <a:cubicBezTo>
                  <a:pt x="1" y="432"/>
                  <a:pt x="1" y="432"/>
                  <a:pt x="1" y="432"/>
                </a:cubicBezTo>
                <a:cubicBezTo>
                  <a:pt x="0" y="430"/>
                  <a:pt x="0" y="424"/>
                  <a:pt x="0" y="418"/>
                </a:cubicBezTo>
                <a:cubicBezTo>
                  <a:pt x="0" y="96"/>
                  <a:pt x="0" y="96"/>
                  <a:pt x="0" y="96"/>
                </a:cubicBezTo>
                <a:cubicBezTo>
                  <a:pt x="0" y="43"/>
                  <a:pt x="43" y="0"/>
                  <a:pt x="96" y="0"/>
                </a:cubicBezTo>
                <a:cubicBezTo>
                  <a:pt x="976" y="0"/>
                  <a:pt x="976" y="0"/>
                  <a:pt x="976" y="0"/>
                </a:cubicBezTo>
                <a:cubicBezTo>
                  <a:pt x="1029" y="0"/>
                  <a:pt x="1072" y="43"/>
                  <a:pt x="1072" y="96"/>
                </a:cubicBezTo>
                <a:cubicBezTo>
                  <a:pt x="1072" y="419"/>
                  <a:pt x="1072" y="419"/>
                  <a:pt x="1072" y="419"/>
                </a:cubicBezTo>
                <a:cubicBezTo>
                  <a:pt x="1072" y="426"/>
                  <a:pt x="1074" y="434"/>
                  <a:pt x="1075" y="436"/>
                </a:cubicBezTo>
                <a:cubicBezTo>
                  <a:pt x="1078" y="439"/>
                  <a:pt x="1082" y="441"/>
                  <a:pt x="1087" y="442"/>
                </a:cubicBezTo>
                <a:cubicBezTo>
                  <a:pt x="1089" y="442"/>
                  <a:pt x="1091" y="442"/>
                  <a:pt x="1093" y="442"/>
                </a:cubicBezTo>
                <a:cubicBezTo>
                  <a:pt x="1100" y="442"/>
                  <a:pt x="1107" y="439"/>
                  <a:pt x="1112" y="433"/>
                </a:cubicBezTo>
                <a:cubicBezTo>
                  <a:pt x="1145" y="392"/>
                  <a:pt x="1194" y="368"/>
                  <a:pt x="1247" y="368"/>
                </a:cubicBezTo>
                <a:cubicBezTo>
                  <a:pt x="1342" y="368"/>
                  <a:pt x="1420" y="446"/>
                  <a:pt x="1420" y="542"/>
                </a:cubicBezTo>
                <a:cubicBezTo>
                  <a:pt x="1420" y="637"/>
                  <a:pt x="1342" y="715"/>
                  <a:pt x="1247" y="715"/>
                </a:cubicBezTo>
                <a:cubicBezTo>
                  <a:pt x="1194" y="715"/>
                  <a:pt x="1145" y="691"/>
                  <a:pt x="1112" y="650"/>
                </a:cubicBezTo>
                <a:cubicBezTo>
                  <a:pt x="1107" y="644"/>
                  <a:pt x="1100" y="641"/>
                  <a:pt x="1093" y="641"/>
                </a:cubicBezTo>
                <a:cubicBezTo>
                  <a:pt x="1091" y="641"/>
                  <a:pt x="1089" y="641"/>
                  <a:pt x="1087" y="641"/>
                </a:cubicBezTo>
                <a:cubicBezTo>
                  <a:pt x="1083" y="642"/>
                  <a:pt x="1078" y="644"/>
                  <a:pt x="1075" y="647"/>
                </a:cubicBezTo>
                <a:cubicBezTo>
                  <a:pt x="1074" y="649"/>
                  <a:pt x="1072" y="657"/>
                  <a:pt x="1072" y="664"/>
                </a:cubicBezTo>
                <a:cubicBezTo>
                  <a:pt x="1072" y="976"/>
                  <a:pt x="1072" y="976"/>
                  <a:pt x="1072" y="976"/>
                </a:cubicBezTo>
                <a:cubicBezTo>
                  <a:pt x="1072" y="1029"/>
                  <a:pt x="1029" y="1072"/>
                  <a:pt x="976" y="1072"/>
                </a:cubicBezTo>
                <a:cubicBezTo>
                  <a:pt x="96" y="1072"/>
                  <a:pt x="96" y="1072"/>
                  <a:pt x="96" y="1072"/>
                </a:cubicBezTo>
              </a:path>
            </a:pathLst>
          </a:custGeom>
          <a:solidFill>
            <a:srgbClr val="FFFFFF">
              <a:lumMod val="95000"/>
            </a:srgb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Freeform 729"/>
          <p:cNvSpPr/>
          <p:nvPr/>
        </p:nvSpPr>
        <p:spPr bwMode="auto">
          <a:xfrm>
            <a:off x="8982401" y="2164581"/>
            <a:ext cx="1770062" cy="1289050"/>
          </a:xfrm>
          <a:custGeom>
            <a:avLst/>
            <a:gdLst>
              <a:gd name="T0" fmla="*/ 911 w 1289"/>
              <a:gd name="T1" fmla="*/ 0 h 941"/>
              <a:gd name="T2" fmla="*/ 31 w 1289"/>
              <a:gd name="T3" fmla="*/ 8 h 941"/>
              <a:gd name="T4" fmla="*/ 0 w 1289"/>
              <a:gd name="T5" fmla="*/ 30 h 941"/>
              <a:gd name="T6" fmla="*/ 0 w 1289"/>
              <a:gd name="T7" fmla="*/ 352 h 941"/>
              <a:gd name="T8" fmla="*/ 0 w 1289"/>
              <a:gd name="T9" fmla="*/ 355 h 941"/>
              <a:gd name="T10" fmla="*/ 23 w 1289"/>
              <a:gd name="T11" fmla="*/ 370 h 941"/>
              <a:gd name="T12" fmla="*/ 41 w 1289"/>
              <a:gd name="T13" fmla="*/ 361 h 941"/>
              <a:gd name="T14" fmla="*/ 177 w 1289"/>
              <a:gd name="T15" fmla="*/ 296 h 941"/>
              <a:gd name="T16" fmla="*/ 355 w 1289"/>
              <a:gd name="T17" fmla="*/ 470 h 941"/>
              <a:gd name="T18" fmla="*/ 177 w 1289"/>
              <a:gd name="T19" fmla="*/ 648 h 941"/>
              <a:gd name="T20" fmla="*/ 41 w 1289"/>
              <a:gd name="T21" fmla="*/ 583 h 941"/>
              <a:gd name="T22" fmla="*/ 23 w 1289"/>
              <a:gd name="T23" fmla="*/ 571 h 941"/>
              <a:gd name="T24" fmla="*/ 1 w 1289"/>
              <a:gd name="T25" fmla="*/ 586 h 941"/>
              <a:gd name="T26" fmla="*/ 0 w 1289"/>
              <a:gd name="T27" fmla="*/ 588 h 941"/>
              <a:gd name="T28" fmla="*/ 0 w 1289"/>
              <a:gd name="T29" fmla="*/ 910 h 941"/>
              <a:gd name="T30" fmla="*/ 31 w 1289"/>
              <a:gd name="T31" fmla="*/ 941 h 941"/>
              <a:gd name="T32" fmla="*/ 911 w 1289"/>
              <a:gd name="T33" fmla="*/ 941 h 941"/>
              <a:gd name="T34" fmla="*/ 941 w 1289"/>
              <a:gd name="T35" fmla="*/ 910 h 941"/>
              <a:gd name="T36" fmla="*/ 941 w 1289"/>
              <a:gd name="T37" fmla="*/ 598 h 941"/>
              <a:gd name="T38" fmla="*/ 965 w 1289"/>
              <a:gd name="T39" fmla="*/ 534 h 941"/>
              <a:gd name="T40" fmla="*/ 1009 w 1289"/>
              <a:gd name="T41" fmla="*/ 511 h 941"/>
              <a:gd name="T42" fmla="*/ 1028 w 1289"/>
              <a:gd name="T43" fmla="*/ 509 h 941"/>
              <a:gd name="T44" fmla="*/ 1098 w 1289"/>
              <a:gd name="T45" fmla="*/ 543 h 941"/>
              <a:gd name="T46" fmla="*/ 1182 w 1289"/>
              <a:gd name="T47" fmla="*/ 583 h 941"/>
              <a:gd name="T48" fmla="*/ 1289 w 1289"/>
              <a:gd name="T49" fmla="*/ 476 h 941"/>
              <a:gd name="T50" fmla="*/ 1182 w 1289"/>
              <a:gd name="T51" fmla="*/ 371 h 941"/>
              <a:gd name="T52" fmla="*/ 1098 w 1289"/>
              <a:gd name="T53" fmla="*/ 411 h 941"/>
              <a:gd name="T54" fmla="*/ 1028 w 1289"/>
              <a:gd name="T55" fmla="*/ 442 h 941"/>
              <a:gd name="T56" fmla="*/ 1007 w 1289"/>
              <a:gd name="T57" fmla="*/ 440 h 941"/>
              <a:gd name="T58" fmla="*/ 964 w 1289"/>
              <a:gd name="T59" fmla="*/ 417 h 941"/>
              <a:gd name="T60" fmla="*/ 941 w 1289"/>
              <a:gd name="T61" fmla="*/ 353 h 941"/>
              <a:gd name="T62" fmla="*/ 941 w 1289"/>
              <a:gd name="T63" fmla="*/ 30 h 941"/>
              <a:gd name="T64" fmla="*/ 911 w 1289"/>
              <a:gd name="T65"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9" h="941">
                <a:moveTo>
                  <a:pt x="911" y="0"/>
                </a:moveTo>
                <a:cubicBezTo>
                  <a:pt x="31" y="8"/>
                  <a:pt x="31" y="8"/>
                  <a:pt x="31" y="8"/>
                </a:cubicBezTo>
                <a:cubicBezTo>
                  <a:pt x="14" y="8"/>
                  <a:pt x="0" y="14"/>
                  <a:pt x="0" y="30"/>
                </a:cubicBezTo>
                <a:cubicBezTo>
                  <a:pt x="0" y="352"/>
                  <a:pt x="0" y="352"/>
                  <a:pt x="0" y="352"/>
                </a:cubicBezTo>
                <a:cubicBezTo>
                  <a:pt x="0" y="353"/>
                  <a:pt x="0" y="354"/>
                  <a:pt x="0" y="355"/>
                </a:cubicBezTo>
                <a:cubicBezTo>
                  <a:pt x="4" y="364"/>
                  <a:pt x="13" y="370"/>
                  <a:pt x="23" y="370"/>
                </a:cubicBezTo>
                <a:cubicBezTo>
                  <a:pt x="30" y="370"/>
                  <a:pt x="36" y="367"/>
                  <a:pt x="41" y="361"/>
                </a:cubicBezTo>
                <a:cubicBezTo>
                  <a:pt x="74" y="319"/>
                  <a:pt x="124" y="296"/>
                  <a:pt x="177" y="296"/>
                </a:cubicBezTo>
                <a:cubicBezTo>
                  <a:pt x="273" y="296"/>
                  <a:pt x="355" y="374"/>
                  <a:pt x="355" y="470"/>
                </a:cubicBezTo>
                <a:cubicBezTo>
                  <a:pt x="355" y="567"/>
                  <a:pt x="273" y="648"/>
                  <a:pt x="177" y="648"/>
                </a:cubicBezTo>
                <a:cubicBezTo>
                  <a:pt x="124" y="648"/>
                  <a:pt x="74" y="625"/>
                  <a:pt x="41" y="583"/>
                </a:cubicBezTo>
                <a:cubicBezTo>
                  <a:pt x="36" y="577"/>
                  <a:pt x="30" y="571"/>
                  <a:pt x="23" y="571"/>
                </a:cubicBezTo>
                <a:cubicBezTo>
                  <a:pt x="13" y="571"/>
                  <a:pt x="4" y="577"/>
                  <a:pt x="1" y="586"/>
                </a:cubicBezTo>
                <a:cubicBezTo>
                  <a:pt x="0" y="587"/>
                  <a:pt x="0" y="588"/>
                  <a:pt x="0" y="588"/>
                </a:cubicBezTo>
                <a:cubicBezTo>
                  <a:pt x="0" y="910"/>
                  <a:pt x="0" y="910"/>
                  <a:pt x="0" y="910"/>
                </a:cubicBezTo>
                <a:cubicBezTo>
                  <a:pt x="0" y="927"/>
                  <a:pt x="14" y="941"/>
                  <a:pt x="31" y="941"/>
                </a:cubicBezTo>
                <a:cubicBezTo>
                  <a:pt x="911" y="941"/>
                  <a:pt x="911" y="941"/>
                  <a:pt x="911" y="941"/>
                </a:cubicBezTo>
                <a:cubicBezTo>
                  <a:pt x="927" y="941"/>
                  <a:pt x="941" y="927"/>
                  <a:pt x="941" y="910"/>
                </a:cubicBezTo>
                <a:cubicBezTo>
                  <a:pt x="941" y="598"/>
                  <a:pt x="941" y="598"/>
                  <a:pt x="941" y="598"/>
                </a:cubicBezTo>
                <a:cubicBezTo>
                  <a:pt x="941" y="591"/>
                  <a:pt x="942" y="555"/>
                  <a:pt x="965" y="534"/>
                </a:cubicBezTo>
                <a:cubicBezTo>
                  <a:pt x="977" y="522"/>
                  <a:pt x="992" y="514"/>
                  <a:pt x="1009" y="511"/>
                </a:cubicBezTo>
                <a:cubicBezTo>
                  <a:pt x="1015" y="510"/>
                  <a:pt x="1022" y="509"/>
                  <a:pt x="1028" y="509"/>
                </a:cubicBezTo>
                <a:cubicBezTo>
                  <a:pt x="1055" y="509"/>
                  <a:pt x="1081" y="521"/>
                  <a:pt x="1098" y="543"/>
                </a:cubicBezTo>
                <a:cubicBezTo>
                  <a:pt x="1118" y="568"/>
                  <a:pt x="1149" y="583"/>
                  <a:pt x="1182" y="583"/>
                </a:cubicBezTo>
                <a:cubicBezTo>
                  <a:pt x="1241" y="583"/>
                  <a:pt x="1289" y="535"/>
                  <a:pt x="1289" y="476"/>
                </a:cubicBezTo>
                <a:cubicBezTo>
                  <a:pt x="1289" y="416"/>
                  <a:pt x="1241" y="371"/>
                  <a:pt x="1182" y="371"/>
                </a:cubicBezTo>
                <a:cubicBezTo>
                  <a:pt x="1149" y="371"/>
                  <a:pt x="1118" y="386"/>
                  <a:pt x="1098" y="411"/>
                </a:cubicBezTo>
                <a:cubicBezTo>
                  <a:pt x="1080" y="433"/>
                  <a:pt x="1055" y="442"/>
                  <a:pt x="1028" y="442"/>
                </a:cubicBezTo>
                <a:cubicBezTo>
                  <a:pt x="1021" y="442"/>
                  <a:pt x="1014" y="441"/>
                  <a:pt x="1007" y="440"/>
                </a:cubicBezTo>
                <a:cubicBezTo>
                  <a:pt x="991" y="436"/>
                  <a:pt x="976" y="428"/>
                  <a:pt x="964" y="417"/>
                </a:cubicBezTo>
                <a:cubicBezTo>
                  <a:pt x="942" y="396"/>
                  <a:pt x="941" y="360"/>
                  <a:pt x="941" y="353"/>
                </a:cubicBezTo>
                <a:cubicBezTo>
                  <a:pt x="941" y="30"/>
                  <a:pt x="941" y="30"/>
                  <a:pt x="941" y="30"/>
                </a:cubicBezTo>
                <a:cubicBezTo>
                  <a:pt x="941" y="14"/>
                  <a:pt x="927" y="0"/>
                  <a:pt x="911" y="0"/>
                </a:cubicBezTo>
              </a:path>
            </a:pathLst>
          </a:custGeom>
          <a:solidFill>
            <a:schemeClr val="accent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3" name="Picture 7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6498" y="2093144"/>
            <a:ext cx="603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1248" y="2093144"/>
            <a:ext cx="58737"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hape 2371"/>
          <p:cNvSpPr/>
          <p:nvPr/>
        </p:nvSpPr>
        <p:spPr>
          <a:xfrm>
            <a:off x="9733212" y="2610033"/>
            <a:ext cx="268440" cy="36907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FFFFFF"/>
          </a:solidFill>
          <a:ln w="12700">
            <a:miter lim="400000"/>
          </a:ln>
        </p:spPr>
        <p:txBody>
          <a:bodyPr lIns="19049" tIns="19049" rIns="19049" bIns="19049" anchor="ctr">
            <a:noAutofit/>
          </a:bodyPr>
          <a:lstStyle/>
          <a:p>
            <a:pPr marL="0" marR="0" lvl="0" indent="0" algn="ctr" defTabSz="227965" eaLnBrk="1" fontAlgn="auto" latinLnBrk="0" hangingPunct="0">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0" name="文本框 39"/>
          <p:cNvSpPr txBox="1"/>
          <p:nvPr/>
        </p:nvSpPr>
        <p:spPr>
          <a:xfrm>
            <a:off x="8840180" y="3811487"/>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市场定位规划</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文本框 40"/>
          <p:cNvSpPr txBox="1"/>
          <p:nvPr/>
        </p:nvSpPr>
        <p:spPr>
          <a:xfrm>
            <a:off x="8211967" y="4263338"/>
            <a:ext cx="2826087" cy="1771853"/>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77021" y="1419589"/>
            <a:ext cx="4037958" cy="2009411"/>
            <a:chOff x="4287895" y="1359431"/>
            <a:chExt cx="4037958" cy="2009411"/>
          </a:xfrm>
        </p:grpSpPr>
        <p:sp>
          <p:nvSpPr>
            <p:cNvPr id="3" name="文本框 2"/>
            <p:cNvSpPr txBox="1"/>
            <p:nvPr/>
          </p:nvSpPr>
          <p:spPr>
            <a:xfrm>
              <a:off x="4287895" y="2499222"/>
              <a:ext cx="4037958" cy="869620"/>
            </a:xfrm>
            <a:prstGeom prst="rect">
              <a:avLst/>
            </a:prstGeom>
            <a:noFill/>
          </p:spPr>
          <p:txBody>
            <a:bodyPr wrap="none" rtlCol="0">
              <a:noAutofit/>
            </a:bodyPr>
            <a:lstStyle/>
            <a:p>
              <a:pPr algn="ctr"/>
              <a:r>
                <a:rPr lang="zh-CN" altLang="en-US" sz="48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48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693184" y="1359431"/>
              <a:ext cx="1227381" cy="869620"/>
            </a:xfrm>
            <a:prstGeom prst="rect">
              <a:avLst/>
            </a:prstGeom>
            <a:noFill/>
          </p:spPr>
          <p:txBody>
            <a:bodyPr wrap="none" rtlCol="0">
              <a:noAutofit/>
            </a:bodyPr>
            <a:lstStyle/>
            <a:p>
              <a:pPr algn="ctr"/>
              <a:r>
                <a:rPr lang="en-US" altLang="zh-CN" sz="6000" dirty="0" smtClean="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60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矩形 5"/>
          <p:cNvSpPr/>
          <p:nvPr/>
        </p:nvSpPr>
        <p:spPr>
          <a:xfrm>
            <a:off x="3198855" y="3572895"/>
            <a:ext cx="5794291" cy="613694"/>
          </a:xfrm>
          <a:prstGeom prst="rect">
            <a:avLst/>
          </a:prstGeom>
          <a:noFill/>
        </p:spPr>
        <p:txBody>
          <a:bodyPr wrap="square" rtlCol="0">
            <a:noAutofit/>
          </a:bodyPr>
          <a:lstStyle/>
          <a:p>
            <a:pPr algn="ctr">
              <a:lnSpc>
                <a:spcPct val="150000"/>
              </a:lnSpc>
            </a:pPr>
            <a:r>
              <a:rPr lang="en-US" altLang="zh-CN" sz="1200" dirty="0" err="1"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rIDING</a:t>
            </a:r>
            <a:r>
              <a:rPr lang="en-US" altLang="zh-CN" sz="12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THE WIND AND BREAKING THE WAVES, THE FUTURE CAN BE EXPECTED</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77021" y="451448"/>
            <a:ext cx="4037958" cy="869620"/>
          </a:xfrm>
          <a:prstGeom prst="rect">
            <a:avLst/>
          </a:prstGeom>
          <a:noFill/>
        </p:spPr>
        <p:txBody>
          <a:bodyPr wrap="none" rtlCol="0">
            <a:noAutofit/>
          </a:bodyPr>
          <a:lstStyle/>
          <a:p>
            <a:pPr algn="ctr"/>
            <a:r>
              <a:rPr lang="zh-CN" altLang="en-US" sz="2800"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招聘对象及岗位</a:t>
            </a:r>
            <a:endParaRPr lang="zh-CN" altLang="en-US" sz="28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l="4167" t="40433" r="1875" b="41201"/>
          <a:stretch>
            <a:fillRect/>
          </a:stretch>
        </p:blipFill>
        <p:spPr>
          <a:xfrm>
            <a:off x="713540" y="1732546"/>
            <a:ext cx="10764921" cy="1402619"/>
          </a:xfrm>
          <a:custGeom>
            <a:avLst/>
            <a:gdLst>
              <a:gd name="connsiteX0" fmla="*/ 0 w 11455400"/>
              <a:gd name="connsiteY0" fmla="*/ 0 h 1891080"/>
              <a:gd name="connsiteX1" fmla="*/ 11455400 w 11455400"/>
              <a:gd name="connsiteY1" fmla="*/ 0 h 1891080"/>
              <a:gd name="connsiteX2" fmla="*/ 11455400 w 11455400"/>
              <a:gd name="connsiteY2" fmla="*/ 1891080 h 1891080"/>
              <a:gd name="connsiteX3" fmla="*/ 0 w 11455400"/>
              <a:gd name="connsiteY3" fmla="*/ 1891080 h 1891080"/>
            </a:gdLst>
            <a:ahLst/>
            <a:cxnLst>
              <a:cxn ang="0">
                <a:pos x="connsiteX0" y="connsiteY0"/>
              </a:cxn>
              <a:cxn ang="0">
                <a:pos x="connsiteX1" y="connsiteY1"/>
              </a:cxn>
              <a:cxn ang="0">
                <a:pos x="connsiteX2" y="connsiteY2"/>
              </a:cxn>
              <a:cxn ang="0">
                <a:pos x="connsiteX3" y="connsiteY3"/>
              </a:cxn>
            </a:cxnLst>
            <a:rect l="l" t="t" r="r" b="b"/>
            <a:pathLst>
              <a:path w="11455400" h="1891080">
                <a:moveTo>
                  <a:pt x="0" y="0"/>
                </a:moveTo>
                <a:lnTo>
                  <a:pt x="11455400" y="0"/>
                </a:lnTo>
                <a:lnTo>
                  <a:pt x="11455400" y="1891080"/>
                </a:lnTo>
                <a:lnTo>
                  <a:pt x="0" y="1891080"/>
                </a:lnTo>
                <a:close/>
              </a:path>
            </a:pathLst>
          </a:custGeom>
        </p:spPr>
      </p:pic>
      <p:sp>
        <p:nvSpPr>
          <p:cNvPr id="35" name="矩形 34"/>
          <p:cNvSpPr/>
          <p:nvPr/>
        </p:nvSpPr>
        <p:spPr>
          <a:xfrm>
            <a:off x="713540" y="1732546"/>
            <a:ext cx="10764921" cy="192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nvGrpSpPr>
          <p:cNvPr id="5" name="组合 4"/>
          <p:cNvGrpSpPr/>
          <p:nvPr/>
        </p:nvGrpSpPr>
        <p:grpSpPr>
          <a:xfrm>
            <a:off x="2025810" y="2628435"/>
            <a:ext cx="1013460" cy="1013460"/>
            <a:chOff x="2107565" y="2011990"/>
            <a:chExt cx="1013460" cy="1013460"/>
          </a:xfrm>
        </p:grpSpPr>
        <p:sp>
          <p:nvSpPr>
            <p:cNvPr id="26" name="椭圆 25"/>
            <p:cNvSpPr/>
            <p:nvPr/>
          </p:nvSpPr>
          <p:spPr>
            <a:xfrm>
              <a:off x="2107565" y="2011990"/>
              <a:ext cx="1013460" cy="101346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椭圆 26"/>
            <p:cNvSpPr/>
            <p:nvPr/>
          </p:nvSpPr>
          <p:spPr>
            <a:xfrm>
              <a:off x="2188210" y="2092635"/>
              <a:ext cx="852170" cy="852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形状1"/>
            <p:cNvSpPr>
              <a:spLocks noEditPoints="1"/>
            </p:cNvSpPr>
            <p:nvPr>
              <p:custDataLst>
                <p:tags r:id="rId2"/>
              </p:custDataLst>
            </p:nvPr>
          </p:nvSpPr>
          <p:spPr bwMode="auto">
            <a:xfrm>
              <a:off x="2468880" y="2380925"/>
              <a:ext cx="291465" cy="275590"/>
            </a:xfrm>
            <a:custGeom>
              <a:avLst/>
              <a:gdLst>
                <a:gd name="T0" fmla="*/ 38 w 121"/>
                <a:gd name="T1" fmla="*/ 42 h 114"/>
                <a:gd name="T2" fmla="*/ 38 w 121"/>
                <a:gd name="T3" fmla="*/ 47 h 114"/>
                <a:gd name="T4" fmla="*/ 76 w 121"/>
                <a:gd name="T5" fmla="*/ 44 h 114"/>
                <a:gd name="T6" fmla="*/ 87 w 121"/>
                <a:gd name="T7" fmla="*/ 32 h 114"/>
                <a:gd name="T8" fmla="*/ 35 w 121"/>
                <a:gd name="T9" fmla="*/ 35 h 114"/>
                <a:gd name="T10" fmla="*/ 38 w 121"/>
                <a:gd name="T11" fmla="*/ 37 h 114"/>
                <a:gd name="T12" fmla="*/ 89 w 121"/>
                <a:gd name="T13" fmla="*/ 35 h 114"/>
                <a:gd name="T14" fmla="*/ 87 w 121"/>
                <a:gd name="T15" fmla="*/ 32 h 114"/>
                <a:gd name="T16" fmla="*/ 38 w 121"/>
                <a:gd name="T17" fmla="*/ 22 h 114"/>
                <a:gd name="T18" fmla="*/ 35 w 121"/>
                <a:gd name="T19" fmla="*/ 26 h 114"/>
                <a:gd name="T20" fmla="*/ 87 w 121"/>
                <a:gd name="T21" fmla="*/ 28 h 114"/>
                <a:gd name="T22" fmla="*/ 89 w 121"/>
                <a:gd name="T23" fmla="*/ 25 h 114"/>
                <a:gd name="T24" fmla="*/ 19 w 121"/>
                <a:gd name="T25" fmla="*/ 105 h 114"/>
                <a:gd name="T26" fmla="*/ 103 w 121"/>
                <a:gd name="T27" fmla="*/ 105 h 114"/>
                <a:gd name="T28" fmla="*/ 9 w 121"/>
                <a:gd name="T29" fmla="*/ 100 h 114"/>
                <a:gd name="T30" fmla="*/ 41 w 121"/>
                <a:gd name="T31" fmla="*/ 74 h 114"/>
                <a:gd name="T32" fmla="*/ 112 w 121"/>
                <a:gd name="T33" fmla="*/ 99 h 114"/>
                <a:gd name="T34" fmla="*/ 112 w 121"/>
                <a:gd name="T35" fmla="*/ 53 h 114"/>
                <a:gd name="T36" fmla="*/ 16 w 121"/>
                <a:gd name="T37" fmla="*/ 48 h 114"/>
                <a:gd name="T38" fmla="*/ 9 w 121"/>
                <a:gd name="T39" fmla="*/ 37 h 114"/>
                <a:gd name="T40" fmla="*/ 13 w 121"/>
                <a:gd name="T41" fmla="*/ 35 h 114"/>
                <a:gd name="T42" fmla="*/ 16 w 121"/>
                <a:gd name="T43" fmla="*/ 48 h 114"/>
                <a:gd name="T44" fmla="*/ 105 w 121"/>
                <a:gd name="T45" fmla="*/ 35 h 114"/>
                <a:gd name="T46" fmla="*/ 111 w 121"/>
                <a:gd name="T47" fmla="*/ 36 h 114"/>
                <a:gd name="T48" fmla="*/ 112 w 121"/>
                <a:gd name="T49" fmla="*/ 42 h 114"/>
                <a:gd name="T50" fmla="*/ 48 w 121"/>
                <a:gd name="T51" fmla="*/ 68 h 114"/>
                <a:gd name="T52" fmla="*/ 26 w 121"/>
                <a:gd name="T53" fmla="*/ 53 h 114"/>
                <a:gd name="T54" fmla="*/ 26 w 121"/>
                <a:gd name="T55" fmla="*/ 26 h 114"/>
                <a:gd name="T56" fmla="*/ 36 w 121"/>
                <a:gd name="T57" fmla="*/ 10 h 114"/>
                <a:gd name="T58" fmla="*/ 95 w 121"/>
                <a:gd name="T59" fmla="*/ 20 h 114"/>
                <a:gd name="T60" fmla="*/ 95 w 121"/>
                <a:gd name="T61" fmla="*/ 35 h 114"/>
                <a:gd name="T62" fmla="*/ 95 w 121"/>
                <a:gd name="T63" fmla="*/ 54 h 114"/>
                <a:gd name="T64" fmla="*/ 60 w 121"/>
                <a:gd name="T65" fmla="*/ 59 h 114"/>
                <a:gd name="T66" fmla="*/ 84 w 121"/>
                <a:gd name="T67" fmla="*/ 0 h 114"/>
                <a:gd name="T68" fmla="*/ 16 w 121"/>
                <a:gd name="T69" fmla="*/ 20 h 114"/>
                <a:gd name="T70" fmla="*/ 13 w 121"/>
                <a:gd name="T71" fmla="*/ 26 h 114"/>
                <a:gd name="T72" fmla="*/ 0 w 121"/>
                <a:gd name="T73" fmla="*/ 103 h 114"/>
                <a:gd name="T74" fmla="*/ 109 w 121"/>
                <a:gd name="T75" fmla="*/ 114 h 114"/>
                <a:gd name="T76" fmla="*/ 121 w 121"/>
                <a:gd name="T77" fmla="*/ 37 h 114"/>
                <a:gd name="T78" fmla="*/ 105 w 121"/>
                <a:gd name="T79" fmla="*/ 26 h 114"/>
                <a:gd name="T80" fmla="*/ 84 w 121"/>
                <a:gd name="T8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14">
                  <a:moveTo>
                    <a:pt x="74" y="42"/>
                  </a:moveTo>
                  <a:cubicBezTo>
                    <a:pt x="38" y="42"/>
                    <a:pt x="38" y="42"/>
                    <a:pt x="38" y="42"/>
                  </a:cubicBezTo>
                  <a:cubicBezTo>
                    <a:pt x="36" y="42"/>
                    <a:pt x="35" y="43"/>
                    <a:pt x="35" y="44"/>
                  </a:cubicBezTo>
                  <a:cubicBezTo>
                    <a:pt x="35" y="46"/>
                    <a:pt x="36" y="47"/>
                    <a:pt x="38" y="47"/>
                  </a:cubicBezTo>
                  <a:cubicBezTo>
                    <a:pt x="74" y="47"/>
                    <a:pt x="74" y="47"/>
                    <a:pt x="74" y="47"/>
                  </a:cubicBezTo>
                  <a:cubicBezTo>
                    <a:pt x="75" y="47"/>
                    <a:pt x="76" y="46"/>
                    <a:pt x="76" y="44"/>
                  </a:cubicBezTo>
                  <a:cubicBezTo>
                    <a:pt x="76" y="43"/>
                    <a:pt x="75" y="42"/>
                    <a:pt x="74" y="42"/>
                  </a:cubicBezTo>
                  <a:moveTo>
                    <a:pt x="87" y="32"/>
                  </a:moveTo>
                  <a:cubicBezTo>
                    <a:pt x="38" y="32"/>
                    <a:pt x="38" y="32"/>
                    <a:pt x="38" y="32"/>
                  </a:cubicBezTo>
                  <a:cubicBezTo>
                    <a:pt x="36" y="32"/>
                    <a:pt x="35" y="33"/>
                    <a:pt x="35" y="35"/>
                  </a:cubicBezTo>
                  <a:cubicBezTo>
                    <a:pt x="35" y="35"/>
                    <a:pt x="35" y="35"/>
                    <a:pt x="35" y="35"/>
                  </a:cubicBezTo>
                  <a:cubicBezTo>
                    <a:pt x="35" y="36"/>
                    <a:pt x="36" y="37"/>
                    <a:pt x="38" y="37"/>
                  </a:cubicBezTo>
                  <a:cubicBezTo>
                    <a:pt x="87" y="37"/>
                    <a:pt x="87" y="37"/>
                    <a:pt x="87" y="37"/>
                  </a:cubicBezTo>
                  <a:cubicBezTo>
                    <a:pt x="88" y="37"/>
                    <a:pt x="89" y="36"/>
                    <a:pt x="89" y="35"/>
                  </a:cubicBezTo>
                  <a:cubicBezTo>
                    <a:pt x="89" y="35"/>
                    <a:pt x="89" y="35"/>
                    <a:pt x="89" y="35"/>
                  </a:cubicBezTo>
                  <a:cubicBezTo>
                    <a:pt x="89" y="33"/>
                    <a:pt x="88" y="32"/>
                    <a:pt x="87" y="32"/>
                  </a:cubicBezTo>
                  <a:moveTo>
                    <a:pt x="87" y="22"/>
                  </a:moveTo>
                  <a:cubicBezTo>
                    <a:pt x="38" y="22"/>
                    <a:pt x="38" y="22"/>
                    <a:pt x="38" y="22"/>
                  </a:cubicBezTo>
                  <a:cubicBezTo>
                    <a:pt x="36" y="22"/>
                    <a:pt x="35" y="24"/>
                    <a:pt x="35" y="25"/>
                  </a:cubicBezTo>
                  <a:cubicBezTo>
                    <a:pt x="35" y="25"/>
                    <a:pt x="35" y="26"/>
                    <a:pt x="35" y="26"/>
                  </a:cubicBezTo>
                  <a:cubicBezTo>
                    <a:pt x="36" y="27"/>
                    <a:pt x="37" y="28"/>
                    <a:pt x="38" y="28"/>
                  </a:cubicBezTo>
                  <a:cubicBezTo>
                    <a:pt x="87" y="28"/>
                    <a:pt x="87" y="28"/>
                    <a:pt x="87" y="28"/>
                  </a:cubicBezTo>
                  <a:cubicBezTo>
                    <a:pt x="88" y="28"/>
                    <a:pt x="89" y="27"/>
                    <a:pt x="89" y="26"/>
                  </a:cubicBezTo>
                  <a:cubicBezTo>
                    <a:pt x="89" y="26"/>
                    <a:pt x="89" y="25"/>
                    <a:pt x="89" y="25"/>
                  </a:cubicBezTo>
                  <a:cubicBezTo>
                    <a:pt x="89" y="24"/>
                    <a:pt x="88" y="22"/>
                    <a:pt x="87" y="22"/>
                  </a:cubicBezTo>
                  <a:moveTo>
                    <a:pt x="19" y="105"/>
                  </a:moveTo>
                  <a:cubicBezTo>
                    <a:pt x="60" y="71"/>
                    <a:pt x="60" y="71"/>
                    <a:pt x="60" y="71"/>
                  </a:cubicBezTo>
                  <a:cubicBezTo>
                    <a:pt x="103" y="105"/>
                    <a:pt x="103" y="105"/>
                    <a:pt x="103" y="105"/>
                  </a:cubicBezTo>
                  <a:cubicBezTo>
                    <a:pt x="19" y="105"/>
                    <a:pt x="19" y="105"/>
                    <a:pt x="19" y="105"/>
                  </a:cubicBezTo>
                  <a:moveTo>
                    <a:pt x="9" y="100"/>
                  </a:moveTo>
                  <a:cubicBezTo>
                    <a:pt x="9" y="54"/>
                    <a:pt x="9" y="54"/>
                    <a:pt x="9" y="54"/>
                  </a:cubicBezTo>
                  <a:cubicBezTo>
                    <a:pt x="41" y="74"/>
                    <a:pt x="41" y="74"/>
                    <a:pt x="41" y="74"/>
                  </a:cubicBezTo>
                  <a:cubicBezTo>
                    <a:pt x="9" y="100"/>
                    <a:pt x="9" y="100"/>
                    <a:pt x="9" y="100"/>
                  </a:cubicBezTo>
                  <a:moveTo>
                    <a:pt x="112" y="99"/>
                  </a:moveTo>
                  <a:cubicBezTo>
                    <a:pt x="80" y="74"/>
                    <a:pt x="80" y="74"/>
                    <a:pt x="80" y="74"/>
                  </a:cubicBezTo>
                  <a:cubicBezTo>
                    <a:pt x="112" y="53"/>
                    <a:pt x="112" y="53"/>
                    <a:pt x="112" y="53"/>
                  </a:cubicBezTo>
                  <a:cubicBezTo>
                    <a:pt x="112" y="99"/>
                    <a:pt x="112" y="99"/>
                    <a:pt x="112" y="99"/>
                  </a:cubicBezTo>
                  <a:moveTo>
                    <a:pt x="16" y="48"/>
                  </a:moveTo>
                  <a:cubicBezTo>
                    <a:pt x="9" y="43"/>
                    <a:pt x="9" y="43"/>
                    <a:pt x="9" y="43"/>
                  </a:cubicBezTo>
                  <a:cubicBezTo>
                    <a:pt x="9" y="37"/>
                    <a:pt x="9" y="37"/>
                    <a:pt x="9" y="37"/>
                  </a:cubicBezTo>
                  <a:cubicBezTo>
                    <a:pt x="9" y="37"/>
                    <a:pt x="10" y="37"/>
                    <a:pt x="10" y="36"/>
                  </a:cubicBezTo>
                  <a:cubicBezTo>
                    <a:pt x="11" y="36"/>
                    <a:pt x="12" y="35"/>
                    <a:pt x="13" y="35"/>
                  </a:cubicBezTo>
                  <a:cubicBezTo>
                    <a:pt x="16" y="35"/>
                    <a:pt x="16" y="35"/>
                    <a:pt x="16" y="35"/>
                  </a:cubicBezTo>
                  <a:cubicBezTo>
                    <a:pt x="16" y="48"/>
                    <a:pt x="16" y="48"/>
                    <a:pt x="16" y="48"/>
                  </a:cubicBezTo>
                  <a:moveTo>
                    <a:pt x="105" y="47"/>
                  </a:moveTo>
                  <a:cubicBezTo>
                    <a:pt x="105" y="35"/>
                    <a:pt x="105" y="35"/>
                    <a:pt x="105" y="35"/>
                  </a:cubicBezTo>
                  <a:cubicBezTo>
                    <a:pt x="109" y="35"/>
                    <a:pt x="109" y="35"/>
                    <a:pt x="109" y="35"/>
                  </a:cubicBezTo>
                  <a:cubicBezTo>
                    <a:pt x="110" y="35"/>
                    <a:pt x="111" y="36"/>
                    <a:pt x="111" y="36"/>
                  </a:cubicBezTo>
                  <a:cubicBezTo>
                    <a:pt x="112" y="37"/>
                    <a:pt x="112" y="37"/>
                    <a:pt x="112" y="37"/>
                  </a:cubicBezTo>
                  <a:cubicBezTo>
                    <a:pt x="112" y="42"/>
                    <a:pt x="112" y="42"/>
                    <a:pt x="112" y="42"/>
                  </a:cubicBezTo>
                  <a:cubicBezTo>
                    <a:pt x="105" y="47"/>
                    <a:pt x="105" y="47"/>
                    <a:pt x="105" y="47"/>
                  </a:cubicBezTo>
                  <a:moveTo>
                    <a:pt x="48" y="68"/>
                  </a:moveTo>
                  <a:cubicBezTo>
                    <a:pt x="26" y="54"/>
                    <a:pt x="26" y="54"/>
                    <a:pt x="26" y="54"/>
                  </a:cubicBezTo>
                  <a:cubicBezTo>
                    <a:pt x="26" y="54"/>
                    <a:pt x="26" y="53"/>
                    <a:pt x="26" y="53"/>
                  </a:cubicBezTo>
                  <a:cubicBezTo>
                    <a:pt x="26" y="35"/>
                    <a:pt x="26" y="35"/>
                    <a:pt x="26" y="35"/>
                  </a:cubicBezTo>
                  <a:cubicBezTo>
                    <a:pt x="26" y="26"/>
                    <a:pt x="26" y="26"/>
                    <a:pt x="26" y="26"/>
                  </a:cubicBezTo>
                  <a:cubicBezTo>
                    <a:pt x="26" y="20"/>
                    <a:pt x="26" y="20"/>
                    <a:pt x="26" y="20"/>
                  </a:cubicBezTo>
                  <a:cubicBezTo>
                    <a:pt x="26" y="15"/>
                    <a:pt x="30" y="10"/>
                    <a:pt x="36" y="10"/>
                  </a:cubicBezTo>
                  <a:cubicBezTo>
                    <a:pt x="84" y="10"/>
                    <a:pt x="84" y="10"/>
                    <a:pt x="84" y="10"/>
                  </a:cubicBezTo>
                  <a:cubicBezTo>
                    <a:pt x="90" y="10"/>
                    <a:pt x="95" y="15"/>
                    <a:pt x="95" y="20"/>
                  </a:cubicBezTo>
                  <a:cubicBezTo>
                    <a:pt x="95" y="26"/>
                    <a:pt x="95" y="26"/>
                    <a:pt x="95" y="26"/>
                  </a:cubicBezTo>
                  <a:cubicBezTo>
                    <a:pt x="95" y="35"/>
                    <a:pt x="95" y="35"/>
                    <a:pt x="95" y="35"/>
                  </a:cubicBezTo>
                  <a:cubicBezTo>
                    <a:pt x="95" y="53"/>
                    <a:pt x="95" y="53"/>
                    <a:pt x="95" y="53"/>
                  </a:cubicBezTo>
                  <a:cubicBezTo>
                    <a:pt x="95" y="54"/>
                    <a:pt x="95" y="54"/>
                    <a:pt x="95" y="54"/>
                  </a:cubicBezTo>
                  <a:cubicBezTo>
                    <a:pt x="72" y="68"/>
                    <a:pt x="72" y="68"/>
                    <a:pt x="72" y="68"/>
                  </a:cubicBezTo>
                  <a:cubicBezTo>
                    <a:pt x="60" y="59"/>
                    <a:pt x="60" y="59"/>
                    <a:pt x="60" y="59"/>
                  </a:cubicBezTo>
                  <a:cubicBezTo>
                    <a:pt x="48" y="68"/>
                    <a:pt x="48" y="68"/>
                    <a:pt x="48" y="68"/>
                  </a:cubicBezTo>
                  <a:moveTo>
                    <a:pt x="84" y="0"/>
                  </a:moveTo>
                  <a:cubicBezTo>
                    <a:pt x="36" y="0"/>
                    <a:pt x="36" y="0"/>
                    <a:pt x="36" y="0"/>
                  </a:cubicBezTo>
                  <a:cubicBezTo>
                    <a:pt x="25" y="0"/>
                    <a:pt x="16" y="9"/>
                    <a:pt x="16" y="20"/>
                  </a:cubicBezTo>
                  <a:cubicBezTo>
                    <a:pt x="16" y="26"/>
                    <a:pt x="16" y="26"/>
                    <a:pt x="16" y="26"/>
                  </a:cubicBezTo>
                  <a:cubicBezTo>
                    <a:pt x="13" y="26"/>
                    <a:pt x="13" y="26"/>
                    <a:pt x="13" y="26"/>
                  </a:cubicBezTo>
                  <a:cubicBezTo>
                    <a:pt x="7" y="26"/>
                    <a:pt x="1" y="31"/>
                    <a:pt x="0" y="37"/>
                  </a:cubicBezTo>
                  <a:cubicBezTo>
                    <a:pt x="0" y="103"/>
                    <a:pt x="0" y="103"/>
                    <a:pt x="0" y="103"/>
                  </a:cubicBezTo>
                  <a:cubicBezTo>
                    <a:pt x="1" y="109"/>
                    <a:pt x="7" y="114"/>
                    <a:pt x="13" y="114"/>
                  </a:cubicBezTo>
                  <a:cubicBezTo>
                    <a:pt x="109" y="114"/>
                    <a:pt x="109" y="114"/>
                    <a:pt x="109" y="114"/>
                  </a:cubicBezTo>
                  <a:cubicBezTo>
                    <a:pt x="115" y="114"/>
                    <a:pt x="121" y="109"/>
                    <a:pt x="121" y="103"/>
                  </a:cubicBezTo>
                  <a:cubicBezTo>
                    <a:pt x="121" y="37"/>
                    <a:pt x="121" y="37"/>
                    <a:pt x="121" y="37"/>
                  </a:cubicBezTo>
                  <a:cubicBezTo>
                    <a:pt x="121" y="31"/>
                    <a:pt x="115" y="26"/>
                    <a:pt x="109" y="26"/>
                  </a:cubicBezTo>
                  <a:cubicBezTo>
                    <a:pt x="105" y="26"/>
                    <a:pt x="105" y="26"/>
                    <a:pt x="105" y="26"/>
                  </a:cubicBezTo>
                  <a:cubicBezTo>
                    <a:pt x="105" y="20"/>
                    <a:pt x="105" y="20"/>
                    <a:pt x="105" y="20"/>
                  </a:cubicBezTo>
                  <a:cubicBezTo>
                    <a:pt x="105" y="9"/>
                    <a:pt x="95" y="0"/>
                    <a:pt x="84" y="0"/>
                  </a:cubicBezTo>
                </a:path>
              </a:pathLst>
            </a:custGeom>
            <a:solidFill>
              <a:schemeClr val="lt1"/>
            </a:solidFill>
            <a:ln>
              <a:noFill/>
            </a:ln>
          </p:spPr>
          <p:txBody>
            <a:bodyPr>
              <a:noAutofit/>
            </a:bodyPr>
            <a:lstStyle/>
            <a:p>
              <a:pPr algn="ctr">
                <a:lnSpc>
                  <a:spcPct val="150000"/>
                </a:lnSpc>
              </a:pPr>
              <a:endParaRPr lang="zh-CN" altLang="en-US"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4" name="文本框 43"/>
          <p:cNvSpPr txBox="1"/>
          <p:nvPr/>
        </p:nvSpPr>
        <p:spPr>
          <a:xfrm>
            <a:off x="1747710" y="3811487"/>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生产岗位对象</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文本框 44"/>
          <p:cNvSpPr txBox="1"/>
          <p:nvPr/>
        </p:nvSpPr>
        <p:spPr>
          <a:xfrm>
            <a:off x="1119497" y="4263338"/>
            <a:ext cx="2826087" cy="1771853"/>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89270" y="2628435"/>
            <a:ext cx="1013460" cy="1013460"/>
            <a:chOff x="5579110" y="3429000"/>
            <a:chExt cx="1013460" cy="1013460"/>
          </a:xfrm>
        </p:grpSpPr>
        <p:sp>
          <p:nvSpPr>
            <p:cNvPr id="28" name="椭圆 27"/>
            <p:cNvSpPr/>
            <p:nvPr/>
          </p:nvSpPr>
          <p:spPr>
            <a:xfrm>
              <a:off x="5579110" y="3429000"/>
              <a:ext cx="1013460" cy="101346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椭圆 28"/>
            <p:cNvSpPr/>
            <p:nvPr/>
          </p:nvSpPr>
          <p:spPr>
            <a:xfrm>
              <a:off x="5659755" y="3509645"/>
              <a:ext cx="852170" cy="852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形状1"/>
            <p:cNvSpPr>
              <a:spLocks noEditPoints="1"/>
            </p:cNvSpPr>
            <p:nvPr>
              <p:custDataLst>
                <p:tags r:id="rId3"/>
              </p:custDataLst>
            </p:nvPr>
          </p:nvSpPr>
          <p:spPr bwMode="auto">
            <a:xfrm>
              <a:off x="5973445" y="3734435"/>
              <a:ext cx="225425" cy="402590"/>
            </a:xfrm>
            <a:custGeom>
              <a:avLst/>
              <a:gdLst>
                <a:gd name="T0" fmla="*/ 122 w 140"/>
                <a:gd name="T1" fmla="*/ 0 h 255"/>
                <a:gd name="T2" fmla="*/ 140 w 140"/>
                <a:gd name="T3" fmla="*/ 153 h 255"/>
                <a:gd name="T4" fmla="*/ 138 w 140"/>
                <a:gd name="T5" fmla="*/ 140 h 255"/>
                <a:gd name="T6" fmla="*/ 125 w 140"/>
                <a:gd name="T7" fmla="*/ 137 h 255"/>
                <a:gd name="T8" fmla="*/ 124 w 140"/>
                <a:gd name="T9" fmla="*/ 109 h 255"/>
                <a:gd name="T10" fmla="*/ 110 w 140"/>
                <a:gd name="T11" fmla="*/ 127 h 255"/>
                <a:gd name="T12" fmla="*/ 109 w 140"/>
                <a:gd name="T13" fmla="*/ 115 h 255"/>
                <a:gd name="T14" fmla="*/ 107 w 140"/>
                <a:gd name="T15" fmla="*/ 64 h 255"/>
                <a:gd name="T16" fmla="*/ 56 w 140"/>
                <a:gd name="T17" fmla="*/ 64 h 255"/>
                <a:gd name="T18" fmla="*/ 56 w 140"/>
                <a:gd name="T19" fmla="*/ 116 h 255"/>
                <a:gd name="T20" fmla="*/ 65 w 140"/>
                <a:gd name="T21" fmla="*/ 130 h 255"/>
                <a:gd name="T22" fmla="*/ 49 w 140"/>
                <a:gd name="T23" fmla="*/ 123 h 255"/>
                <a:gd name="T24" fmla="*/ 49 w 140"/>
                <a:gd name="T25" fmla="*/ 57 h 255"/>
                <a:gd name="T26" fmla="*/ 115 w 140"/>
                <a:gd name="T27" fmla="*/ 57 h 255"/>
                <a:gd name="T28" fmla="*/ 124 w 140"/>
                <a:gd name="T29" fmla="*/ 31 h 255"/>
                <a:gd name="T30" fmla="*/ 16 w 140"/>
                <a:gd name="T31" fmla="*/ 180 h 255"/>
                <a:gd name="T32" fmla="*/ 59 w 140"/>
                <a:gd name="T33" fmla="*/ 213 h 255"/>
                <a:gd name="T34" fmla="*/ 0 w 140"/>
                <a:gd name="T35" fmla="*/ 194 h 255"/>
                <a:gd name="T36" fmla="*/ 19 w 140"/>
                <a:gd name="T37" fmla="*/ 0 h 255"/>
                <a:gd name="T38" fmla="*/ 73 w 140"/>
                <a:gd name="T39" fmla="*/ 236 h 255"/>
                <a:gd name="T40" fmla="*/ 137 w 140"/>
                <a:gd name="T41" fmla="*/ 240 h 255"/>
                <a:gd name="T42" fmla="*/ 93 w 140"/>
                <a:gd name="T43" fmla="*/ 99 h 255"/>
                <a:gd name="T44" fmla="*/ 79 w 140"/>
                <a:gd name="T45" fmla="*/ 160 h 255"/>
                <a:gd name="T46" fmla="*/ 74 w 140"/>
                <a:gd name="T47" fmla="*/ 140 h 255"/>
                <a:gd name="T48" fmla="*/ 81 w 140"/>
                <a:gd name="T49" fmla="*/ 225 h 255"/>
                <a:gd name="T50" fmla="*/ 134 w 140"/>
                <a:gd name="T51" fmla="*/ 165 h 255"/>
                <a:gd name="T52" fmla="*/ 127 w 140"/>
                <a:gd name="T53" fmla="*/ 151 h 255"/>
                <a:gd name="T54" fmla="*/ 115 w 140"/>
                <a:gd name="T55" fmla="*/ 155 h 255"/>
                <a:gd name="T56" fmla="*/ 112 w 140"/>
                <a:gd name="T57" fmla="*/ 141 h 255"/>
                <a:gd name="T58" fmla="*/ 99 w 140"/>
                <a:gd name="T59" fmla="*/ 147 h 255"/>
                <a:gd name="T60" fmla="*/ 93 w 140"/>
                <a:gd name="T61" fmla="*/ 99 h 255"/>
                <a:gd name="T62" fmla="*/ 63 w 140"/>
                <a:gd name="T63" fmla="*/ 72 h 255"/>
                <a:gd name="T64" fmla="*/ 63 w 140"/>
                <a:gd name="T65" fmla="*/ 108 h 255"/>
                <a:gd name="T66" fmla="*/ 68 w 140"/>
                <a:gd name="T67" fmla="*/ 99 h 255"/>
                <a:gd name="T68" fmla="*/ 70 w 140"/>
                <a:gd name="T69" fmla="*/ 79 h 255"/>
                <a:gd name="T70" fmla="*/ 93 w 140"/>
                <a:gd name="T71" fmla="*/ 79 h 255"/>
                <a:gd name="T72" fmla="*/ 106 w 140"/>
                <a:gd name="T73" fmla="*/ 99 h 255"/>
                <a:gd name="T74" fmla="*/ 100 w 140"/>
                <a:gd name="T75" fmla="*/ 72 h 255"/>
                <a:gd name="T76" fmla="*/ 44 w 140"/>
                <a:gd name="T77" fmla="*/ 10 h 255"/>
                <a:gd name="T78" fmla="*/ 93 w 140"/>
                <a:gd name="T79" fmla="*/ 18 h 255"/>
                <a:gd name="T80" fmla="*/ 44 w 140"/>
                <a:gd name="T81" fmla="*/ 10 h 255"/>
                <a:gd name="T82" fmla="*/ 25 w 140"/>
                <a:gd name="T83" fmla="*/ 197 h 255"/>
                <a:gd name="T84" fmla="*/ 49 w 140"/>
                <a:gd name="T85" fmla="*/ 19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255">
                  <a:moveTo>
                    <a:pt x="19" y="0"/>
                  </a:moveTo>
                  <a:cubicBezTo>
                    <a:pt x="122" y="0"/>
                    <a:pt x="122" y="0"/>
                    <a:pt x="122" y="0"/>
                  </a:cubicBezTo>
                  <a:cubicBezTo>
                    <a:pt x="132" y="0"/>
                    <a:pt x="140" y="9"/>
                    <a:pt x="140" y="19"/>
                  </a:cubicBezTo>
                  <a:cubicBezTo>
                    <a:pt x="140" y="153"/>
                    <a:pt x="140" y="153"/>
                    <a:pt x="140" y="153"/>
                  </a:cubicBezTo>
                  <a:cubicBezTo>
                    <a:pt x="140" y="151"/>
                    <a:pt x="140" y="150"/>
                    <a:pt x="140" y="149"/>
                  </a:cubicBezTo>
                  <a:cubicBezTo>
                    <a:pt x="138" y="140"/>
                    <a:pt x="138" y="140"/>
                    <a:pt x="138" y="140"/>
                  </a:cubicBezTo>
                  <a:cubicBezTo>
                    <a:pt x="130" y="138"/>
                    <a:pt x="130" y="138"/>
                    <a:pt x="130" y="138"/>
                  </a:cubicBezTo>
                  <a:cubicBezTo>
                    <a:pt x="128" y="138"/>
                    <a:pt x="126" y="138"/>
                    <a:pt x="125" y="137"/>
                  </a:cubicBezTo>
                  <a:cubicBezTo>
                    <a:pt x="124" y="135"/>
                    <a:pt x="124" y="135"/>
                    <a:pt x="124" y="135"/>
                  </a:cubicBezTo>
                  <a:cubicBezTo>
                    <a:pt x="124" y="109"/>
                    <a:pt x="124" y="109"/>
                    <a:pt x="124" y="109"/>
                  </a:cubicBezTo>
                  <a:cubicBezTo>
                    <a:pt x="122" y="114"/>
                    <a:pt x="119" y="119"/>
                    <a:pt x="115" y="123"/>
                  </a:cubicBezTo>
                  <a:cubicBezTo>
                    <a:pt x="113" y="124"/>
                    <a:pt x="112" y="126"/>
                    <a:pt x="110" y="127"/>
                  </a:cubicBezTo>
                  <a:cubicBezTo>
                    <a:pt x="109" y="127"/>
                    <a:pt x="109" y="127"/>
                    <a:pt x="109" y="127"/>
                  </a:cubicBezTo>
                  <a:cubicBezTo>
                    <a:pt x="109" y="123"/>
                    <a:pt x="109" y="119"/>
                    <a:pt x="109" y="115"/>
                  </a:cubicBezTo>
                  <a:cubicBezTo>
                    <a:pt x="115" y="108"/>
                    <a:pt x="118" y="100"/>
                    <a:pt x="118" y="90"/>
                  </a:cubicBezTo>
                  <a:cubicBezTo>
                    <a:pt x="118" y="80"/>
                    <a:pt x="114" y="71"/>
                    <a:pt x="107" y="64"/>
                  </a:cubicBezTo>
                  <a:cubicBezTo>
                    <a:pt x="101" y="58"/>
                    <a:pt x="92" y="54"/>
                    <a:pt x="82" y="54"/>
                  </a:cubicBezTo>
                  <a:cubicBezTo>
                    <a:pt x="72" y="54"/>
                    <a:pt x="63" y="58"/>
                    <a:pt x="56" y="64"/>
                  </a:cubicBezTo>
                  <a:cubicBezTo>
                    <a:pt x="50" y="71"/>
                    <a:pt x="45" y="80"/>
                    <a:pt x="45" y="90"/>
                  </a:cubicBezTo>
                  <a:cubicBezTo>
                    <a:pt x="45" y="100"/>
                    <a:pt x="50" y="109"/>
                    <a:pt x="56" y="116"/>
                  </a:cubicBezTo>
                  <a:cubicBezTo>
                    <a:pt x="59" y="118"/>
                    <a:pt x="62" y="121"/>
                    <a:pt x="65" y="122"/>
                  </a:cubicBezTo>
                  <a:cubicBezTo>
                    <a:pt x="65" y="125"/>
                    <a:pt x="65" y="128"/>
                    <a:pt x="65" y="130"/>
                  </a:cubicBezTo>
                  <a:cubicBezTo>
                    <a:pt x="62" y="132"/>
                    <a:pt x="62" y="132"/>
                    <a:pt x="62" y="132"/>
                  </a:cubicBezTo>
                  <a:cubicBezTo>
                    <a:pt x="57" y="130"/>
                    <a:pt x="53" y="127"/>
                    <a:pt x="49" y="123"/>
                  </a:cubicBezTo>
                  <a:cubicBezTo>
                    <a:pt x="41" y="114"/>
                    <a:pt x="36" y="103"/>
                    <a:pt x="36" y="90"/>
                  </a:cubicBezTo>
                  <a:cubicBezTo>
                    <a:pt x="36" y="77"/>
                    <a:pt x="41" y="66"/>
                    <a:pt x="49" y="57"/>
                  </a:cubicBezTo>
                  <a:cubicBezTo>
                    <a:pt x="57" y="49"/>
                    <a:pt x="69" y="44"/>
                    <a:pt x="82" y="44"/>
                  </a:cubicBezTo>
                  <a:cubicBezTo>
                    <a:pt x="95" y="44"/>
                    <a:pt x="106" y="49"/>
                    <a:pt x="115" y="57"/>
                  </a:cubicBezTo>
                  <a:cubicBezTo>
                    <a:pt x="119" y="61"/>
                    <a:pt x="122" y="66"/>
                    <a:pt x="124" y="71"/>
                  </a:cubicBezTo>
                  <a:cubicBezTo>
                    <a:pt x="124" y="31"/>
                    <a:pt x="124" y="31"/>
                    <a:pt x="124" y="31"/>
                  </a:cubicBezTo>
                  <a:cubicBezTo>
                    <a:pt x="16" y="31"/>
                    <a:pt x="16" y="31"/>
                    <a:pt x="16" y="31"/>
                  </a:cubicBezTo>
                  <a:cubicBezTo>
                    <a:pt x="16" y="180"/>
                    <a:pt x="16" y="180"/>
                    <a:pt x="16" y="180"/>
                  </a:cubicBezTo>
                  <a:cubicBezTo>
                    <a:pt x="51" y="180"/>
                    <a:pt x="51" y="180"/>
                    <a:pt x="51" y="180"/>
                  </a:cubicBezTo>
                  <a:cubicBezTo>
                    <a:pt x="53" y="191"/>
                    <a:pt x="55" y="202"/>
                    <a:pt x="59" y="213"/>
                  </a:cubicBezTo>
                  <a:cubicBezTo>
                    <a:pt x="19" y="213"/>
                    <a:pt x="19" y="213"/>
                    <a:pt x="19" y="213"/>
                  </a:cubicBezTo>
                  <a:cubicBezTo>
                    <a:pt x="9" y="213"/>
                    <a:pt x="0" y="204"/>
                    <a:pt x="0" y="194"/>
                  </a:cubicBezTo>
                  <a:cubicBezTo>
                    <a:pt x="0" y="19"/>
                    <a:pt x="0" y="19"/>
                    <a:pt x="0" y="19"/>
                  </a:cubicBezTo>
                  <a:cubicBezTo>
                    <a:pt x="0" y="9"/>
                    <a:pt x="9" y="0"/>
                    <a:pt x="19" y="0"/>
                  </a:cubicBezTo>
                  <a:close/>
                  <a:moveTo>
                    <a:pt x="133" y="222"/>
                  </a:moveTo>
                  <a:cubicBezTo>
                    <a:pt x="73" y="236"/>
                    <a:pt x="73" y="236"/>
                    <a:pt x="73" y="236"/>
                  </a:cubicBezTo>
                  <a:cubicBezTo>
                    <a:pt x="77" y="255"/>
                    <a:pt x="77" y="255"/>
                    <a:pt x="77" y="255"/>
                  </a:cubicBezTo>
                  <a:cubicBezTo>
                    <a:pt x="137" y="240"/>
                    <a:pt x="137" y="240"/>
                    <a:pt x="137" y="240"/>
                  </a:cubicBezTo>
                  <a:cubicBezTo>
                    <a:pt x="133" y="222"/>
                    <a:pt x="133" y="222"/>
                    <a:pt x="133" y="222"/>
                  </a:cubicBezTo>
                  <a:close/>
                  <a:moveTo>
                    <a:pt x="93" y="99"/>
                  </a:moveTo>
                  <a:cubicBezTo>
                    <a:pt x="89" y="99"/>
                    <a:pt x="85" y="99"/>
                    <a:pt x="82" y="99"/>
                  </a:cubicBezTo>
                  <a:cubicBezTo>
                    <a:pt x="77" y="118"/>
                    <a:pt x="77" y="141"/>
                    <a:pt x="79" y="160"/>
                  </a:cubicBezTo>
                  <a:cubicBezTo>
                    <a:pt x="74" y="163"/>
                    <a:pt x="74" y="163"/>
                    <a:pt x="74" y="163"/>
                  </a:cubicBezTo>
                  <a:cubicBezTo>
                    <a:pt x="74" y="140"/>
                    <a:pt x="74" y="140"/>
                    <a:pt x="74" y="140"/>
                  </a:cubicBezTo>
                  <a:cubicBezTo>
                    <a:pt x="62" y="150"/>
                    <a:pt x="62" y="150"/>
                    <a:pt x="62" y="150"/>
                  </a:cubicBezTo>
                  <a:cubicBezTo>
                    <a:pt x="63" y="181"/>
                    <a:pt x="68" y="211"/>
                    <a:pt x="81" y="225"/>
                  </a:cubicBezTo>
                  <a:cubicBezTo>
                    <a:pt x="94" y="223"/>
                    <a:pt x="107" y="222"/>
                    <a:pt x="120" y="220"/>
                  </a:cubicBezTo>
                  <a:cubicBezTo>
                    <a:pt x="126" y="206"/>
                    <a:pt x="132" y="189"/>
                    <a:pt x="134" y="165"/>
                  </a:cubicBezTo>
                  <a:cubicBezTo>
                    <a:pt x="134" y="165"/>
                    <a:pt x="131" y="164"/>
                    <a:pt x="127" y="162"/>
                  </a:cubicBezTo>
                  <a:cubicBezTo>
                    <a:pt x="128" y="158"/>
                    <a:pt x="127" y="155"/>
                    <a:pt x="127" y="151"/>
                  </a:cubicBezTo>
                  <a:cubicBezTo>
                    <a:pt x="124" y="151"/>
                    <a:pt x="120" y="150"/>
                    <a:pt x="117" y="149"/>
                  </a:cubicBezTo>
                  <a:cubicBezTo>
                    <a:pt x="116" y="151"/>
                    <a:pt x="115" y="153"/>
                    <a:pt x="115" y="155"/>
                  </a:cubicBezTo>
                  <a:cubicBezTo>
                    <a:pt x="112" y="154"/>
                    <a:pt x="112" y="154"/>
                    <a:pt x="112" y="154"/>
                  </a:cubicBezTo>
                  <a:cubicBezTo>
                    <a:pt x="113" y="149"/>
                    <a:pt x="113" y="145"/>
                    <a:pt x="112" y="141"/>
                  </a:cubicBezTo>
                  <a:cubicBezTo>
                    <a:pt x="109" y="140"/>
                    <a:pt x="106" y="139"/>
                    <a:pt x="102" y="139"/>
                  </a:cubicBezTo>
                  <a:cubicBezTo>
                    <a:pt x="101" y="141"/>
                    <a:pt x="100" y="144"/>
                    <a:pt x="99" y="147"/>
                  </a:cubicBezTo>
                  <a:cubicBezTo>
                    <a:pt x="98" y="146"/>
                    <a:pt x="96" y="146"/>
                    <a:pt x="95" y="145"/>
                  </a:cubicBezTo>
                  <a:cubicBezTo>
                    <a:pt x="97" y="130"/>
                    <a:pt x="96" y="114"/>
                    <a:pt x="93" y="99"/>
                  </a:cubicBezTo>
                  <a:close/>
                  <a:moveTo>
                    <a:pt x="82" y="64"/>
                  </a:moveTo>
                  <a:cubicBezTo>
                    <a:pt x="75" y="64"/>
                    <a:pt x="68" y="67"/>
                    <a:pt x="63" y="72"/>
                  </a:cubicBezTo>
                  <a:cubicBezTo>
                    <a:pt x="59" y="76"/>
                    <a:pt x="56" y="83"/>
                    <a:pt x="56" y="90"/>
                  </a:cubicBezTo>
                  <a:cubicBezTo>
                    <a:pt x="56" y="97"/>
                    <a:pt x="59" y="104"/>
                    <a:pt x="63" y="108"/>
                  </a:cubicBezTo>
                  <a:cubicBezTo>
                    <a:pt x="64" y="109"/>
                    <a:pt x="65" y="110"/>
                    <a:pt x="66" y="111"/>
                  </a:cubicBezTo>
                  <a:cubicBezTo>
                    <a:pt x="67" y="107"/>
                    <a:pt x="67" y="103"/>
                    <a:pt x="68" y="99"/>
                  </a:cubicBezTo>
                  <a:cubicBezTo>
                    <a:pt x="67" y="96"/>
                    <a:pt x="66" y="93"/>
                    <a:pt x="66" y="90"/>
                  </a:cubicBezTo>
                  <a:cubicBezTo>
                    <a:pt x="66" y="86"/>
                    <a:pt x="68" y="82"/>
                    <a:pt x="70" y="79"/>
                  </a:cubicBezTo>
                  <a:cubicBezTo>
                    <a:pt x="73" y="76"/>
                    <a:pt x="77" y="74"/>
                    <a:pt x="82" y="74"/>
                  </a:cubicBezTo>
                  <a:cubicBezTo>
                    <a:pt x="86" y="74"/>
                    <a:pt x="90" y="76"/>
                    <a:pt x="93" y="79"/>
                  </a:cubicBezTo>
                  <a:cubicBezTo>
                    <a:pt x="95" y="81"/>
                    <a:pt x="97" y="83"/>
                    <a:pt x="97" y="86"/>
                  </a:cubicBezTo>
                  <a:cubicBezTo>
                    <a:pt x="102" y="89"/>
                    <a:pt x="105" y="94"/>
                    <a:pt x="106" y="99"/>
                  </a:cubicBezTo>
                  <a:cubicBezTo>
                    <a:pt x="107" y="96"/>
                    <a:pt x="108" y="93"/>
                    <a:pt x="108" y="90"/>
                  </a:cubicBezTo>
                  <a:cubicBezTo>
                    <a:pt x="108" y="83"/>
                    <a:pt x="105" y="76"/>
                    <a:pt x="100" y="72"/>
                  </a:cubicBezTo>
                  <a:cubicBezTo>
                    <a:pt x="95" y="67"/>
                    <a:pt x="89" y="64"/>
                    <a:pt x="82" y="64"/>
                  </a:cubicBezTo>
                  <a:close/>
                  <a:moveTo>
                    <a:pt x="44" y="10"/>
                  </a:moveTo>
                  <a:cubicBezTo>
                    <a:pt x="44" y="18"/>
                    <a:pt x="44" y="18"/>
                    <a:pt x="44" y="18"/>
                  </a:cubicBezTo>
                  <a:cubicBezTo>
                    <a:pt x="93" y="18"/>
                    <a:pt x="93" y="18"/>
                    <a:pt x="93" y="18"/>
                  </a:cubicBezTo>
                  <a:cubicBezTo>
                    <a:pt x="93" y="10"/>
                    <a:pt x="93" y="10"/>
                    <a:pt x="93" y="10"/>
                  </a:cubicBezTo>
                  <a:cubicBezTo>
                    <a:pt x="44" y="10"/>
                    <a:pt x="44" y="10"/>
                    <a:pt x="44" y="10"/>
                  </a:cubicBezTo>
                  <a:close/>
                  <a:moveTo>
                    <a:pt x="25" y="193"/>
                  </a:moveTo>
                  <a:cubicBezTo>
                    <a:pt x="25" y="197"/>
                    <a:pt x="25" y="197"/>
                    <a:pt x="25" y="197"/>
                  </a:cubicBezTo>
                  <a:cubicBezTo>
                    <a:pt x="49" y="197"/>
                    <a:pt x="49" y="197"/>
                    <a:pt x="49" y="197"/>
                  </a:cubicBezTo>
                  <a:cubicBezTo>
                    <a:pt x="49" y="193"/>
                    <a:pt x="49" y="193"/>
                    <a:pt x="49" y="193"/>
                  </a:cubicBezTo>
                  <a:lnTo>
                    <a:pt x="25" y="193"/>
                  </a:lnTo>
                  <a:close/>
                </a:path>
              </a:pathLst>
            </a:custGeom>
            <a:solidFill>
              <a:schemeClr val="lt1"/>
            </a:solidFill>
            <a:ln>
              <a:noFill/>
            </a:ln>
          </p:spPr>
        </p:sp>
      </p:grpSp>
      <p:sp>
        <p:nvSpPr>
          <p:cNvPr id="46" name="文本框 45"/>
          <p:cNvSpPr txBox="1"/>
          <p:nvPr/>
        </p:nvSpPr>
        <p:spPr>
          <a:xfrm>
            <a:off x="5311170" y="3811487"/>
            <a:ext cx="1569660" cy="369332"/>
          </a:xfrm>
          <a:prstGeom prst="rect">
            <a:avLst/>
          </a:prstGeom>
          <a:noFill/>
        </p:spPr>
        <p:txBody>
          <a:bodyPr wrap="none" rtlCol="0">
            <a:noAutofit/>
          </a:bodyPr>
          <a:lstStyle/>
          <a:p>
            <a:pPr algn="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技术岗位对象</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46"/>
          <p:cNvSpPr txBox="1"/>
          <p:nvPr/>
        </p:nvSpPr>
        <p:spPr>
          <a:xfrm>
            <a:off x="4682957" y="4263338"/>
            <a:ext cx="2826087" cy="1771853"/>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9152730" y="2628435"/>
            <a:ext cx="1013460" cy="1013460"/>
            <a:chOff x="9050655" y="3429000"/>
            <a:chExt cx="1013460" cy="1013460"/>
          </a:xfrm>
        </p:grpSpPr>
        <p:sp>
          <p:nvSpPr>
            <p:cNvPr id="31" name="椭圆 30"/>
            <p:cNvSpPr/>
            <p:nvPr/>
          </p:nvSpPr>
          <p:spPr>
            <a:xfrm>
              <a:off x="9050655" y="3429000"/>
              <a:ext cx="1013460" cy="101346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椭圆 31"/>
            <p:cNvSpPr/>
            <p:nvPr/>
          </p:nvSpPr>
          <p:spPr>
            <a:xfrm>
              <a:off x="9131300" y="3509645"/>
              <a:ext cx="852170" cy="852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形状1"/>
            <p:cNvSpPr>
              <a:spLocks noEditPoints="1"/>
            </p:cNvSpPr>
            <p:nvPr>
              <p:custDataLst>
                <p:tags r:id="rId4"/>
              </p:custDataLst>
            </p:nvPr>
          </p:nvSpPr>
          <p:spPr bwMode="auto">
            <a:xfrm>
              <a:off x="9421495" y="3797935"/>
              <a:ext cx="272415" cy="245745"/>
            </a:xfrm>
            <a:custGeom>
              <a:avLst/>
              <a:gdLst>
                <a:gd name="T0" fmla="*/ 83 w 123"/>
                <a:gd name="T1" fmla="*/ 35 h 107"/>
                <a:gd name="T2" fmla="*/ 41 w 123"/>
                <a:gd name="T3" fmla="*/ 50 h 107"/>
                <a:gd name="T4" fmla="*/ 33 w 123"/>
                <a:gd name="T5" fmla="*/ 50 h 107"/>
                <a:gd name="T6" fmla="*/ 49 w 123"/>
                <a:gd name="T7" fmla="*/ 73 h 107"/>
                <a:gd name="T8" fmla="*/ 52 w 123"/>
                <a:gd name="T9" fmla="*/ 75 h 107"/>
                <a:gd name="T10" fmla="*/ 55 w 123"/>
                <a:gd name="T11" fmla="*/ 76 h 107"/>
                <a:gd name="T12" fmla="*/ 59 w 123"/>
                <a:gd name="T13" fmla="*/ 74 h 107"/>
                <a:gd name="T14" fmla="*/ 91 w 123"/>
                <a:gd name="T15" fmla="*/ 43 h 107"/>
                <a:gd name="T16" fmla="*/ 87 w 123"/>
                <a:gd name="T17" fmla="*/ 33 h 107"/>
                <a:gd name="T18" fmla="*/ 7 w 123"/>
                <a:gd name="T19" fmla="*/ 94 h 107"/>
                <a:gd name="T20" fmla="*/ 17 w 123"/>
                <a:gd name="T21" fmla="*/ 101 h 107"/>
                <a:gd name="T22" fmla="*/ 106 w 123"/>
                <a:gd name="T23" fmla="*/ 101 h 107"/>
                <a:gd name="T24" fmla="*/ 116 w 123"/>
                <a:gd name="T25" fmla="*/ 94 h 107"/>
                <a:gd name="T26" fmla="*/ 106 w 123"/>
                <a:gd name="T27" fmla="*/ 101 h 107"/>
                <a:gd name="T28" fmla="*/ 7 w 123"/>
                <a:gd name="T29" fmla="*/ 77 h 107"/>
                <a:gd name="T30" fmla="*/ 17 w 123"/>
                <a:gd name="T31" fmla="*/ 84 h 107"/>
                <a:gd name="T32" fmla="*/ 106 w 123"/>
                <a:gd name="T33" fmla="*/ 84 h 107"/>
                <a:gd name="T34" fmla="*/ 116 w 123"/>
                <a:gd name="T35" fmla="*/ 77 h 107"/>
                <a:gd name="T36" fmla="*/ 106 w 123"/>
                <a:gd name="T37" fmla="*/ 84 h 107"/>
                <a:gd name="T38" fmla="*/ 7 w 123"/>
                <a:gd name="T39" fmla="*/ 59 h 107"/>
                <a:gd name="T40" fmla="*/ 17 w 123"/>
                <a:gd name="T41" fmla="*/ 67 h 107"/>
                <a:gd name="T42" fmla="*/ 106 w 123"/>
                <a:gd name="T43" fmla="*/ 67 h 107"/>
                <a:gd name="T44" fmla="*/ 116 w 123"/>
                <a:gd name="T45" fmla="*/ 59 h 107"/>
                <a:gd name="T46" fmla="*/ 106 w 123"/>
                <a:gd name="T47" fmla="*/ 67 h 107"/>
                <a:gd name="T48" fmla="*/ 7 w 123"/>
                <a:gd name="T49" fmla="*/ 42 h 107"/>
                <a:gd name="T50" fmla="*/ 17 w 123"/>
                <a:gd name="T51" fmla="*/ 50 h 107"/>
                <a:gd name="T52" fmla="*/ 106 w 123"/>
                <a:gd name="T53" fmla="*/ 50 h 107"/>
                <a:gd name="T54" fmla="*/ 116 w 123"/>
                <a:gd name="T55" fmla="*/ 42 h 107"/>
                <a:gd name="T56" fmla="*/ 106 w 123"/>
                <a:gd name="T57" fmla="*/ 50 h 107"/>
                <a:gd name="T58" fmla="*/ 7 w 123"/>
                <a:gd name="T59" fmla="*/ 25 h 107"/>
                <a:gd name="T60" fmla="*/ 17 w 123"/>
                <a:gd name="T61" fmla="*/ 32 h 107"/>
                <a:gd name="T62" fmla="*/ 106 w 123"/>
                <a:gd name="T63" fmla="*/ 32 h 107"/>
                <a:gd name="T64" fmla="*/ 116 w 123"/>
                <a:gd name="T65" fmla="*/ 25 h 107"/>
                <a:gd name="T66" fmla="*/ 106 w 123"/>
                <a:gd name="T67" fmla="*/ 32 h 107"/>
                <a:gd name="T68" fmla="*/ 24 w 123"/>
                <a:gd name="T69" fmla="*/ 78 h 107"/>
                <a:gd name="T70" fmla="*/ 29 w 123"/>
                <a:gd name="T71" fmla="*/ 23 h 107"/>
                <a:gd name="T72" fmla="*/ 98 w 123"/>
                <a:gd name="T73" fmla="*/ 28 h 107"/>
                <a:gd name="T74" fmla="*/ 93 w 123"/>
                <a:gd name="T75" fmla="*/ 83 h 107"/>
                <a:gd name="T76" fmla="*/ 7 w 123"/>
                <a:gd name="T77" fmla="*/ 15 h 107"/>
                <a:gd name="T78" fmla="*/ 17 w 123"/>
                <a:gd name="T79" fmla="*/ 8 h 107"/>
                <a:gd name="T80" fmla="*/ 7 w 123"/>
                <a:gd name="T81" fmla="*/ 15 h 107"/>
                <a:gd name="T82" fmla="*/ 106 w 123"/>
                <a:gd name="T83" fmla="*/ 8 h 107"/>
                <a:gd name="T84" fmla="*/ 116 w 123"/>
                <a:gd name="T85" fmla="*/ 15 h 107"/>
                <a:gd name="T86" fmla="*/ 122 w 123"/>
                <a:gd name="T87" fmla="*/ 0 h 107"/>
                <a:gd name="T88" fmla="*/ 98 w 123"/>
                <a:gd name="T89" fmla="*/ 1 h 107"/>
                <a:gd name="T90" fmla="*/ 93 w 123"/>
                <a:gd name="T91" fmla="*/ 14 h 107"/>
                <a:gd name="T92" fmla="*/ 24 w 123"/>
                <a:gd name="T93" fmla="*/ 9 h 107"/>
                <a:gd name="T94" fmla="*/ 23 w 123"/>
                <a:gd name="T95" fmla="*/ 0 h 107"/>
                <a:gd name="T96" fmla="*/ 0 w 123"/>
                <a:gd name="T97" fmla="*/ 1 h 107"/>
                <a:gd name="T98" fmla="*/ 1 w 123"/>
                <a:gd name="T99" fmla="*/ 107 h 107"/>
                <a:gd name="T100" fmla="*/ 24 w 123"/>
                <a:gd name="T101" fmla="*/ 105 h 107"/>
                <a:gd name="T102" fmla="*/ 29 w 123"/>
                <a:gd name="T103" fmla="*/ 92 h 107"/>
                <a:gd name="T104" fmla="*/ 98 w 123"/>
                <a:gd name="T105" fmla="*/ 97 h 107"/>
                <a:gd name="T106" fmla="*/ 99 w 123"/>
                <a:gd name="T107" fmla="*/ 107 h 107"/>
                <a:gd name="T108" fmla="*/ 123 w 123"/>
                <a:gd name="T109" fmla="*/ 105 h 107"/>
                <a:gd name="T110" fmla="*/ 122 w 123"/>
                <a:gd name="T11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07">
                  <a:moveTo>
                    <a:pt x="87" y="33"/>
                  </a:moveTo>
                  <a:cubicBezTo>
                    <a:pt x="86" y="33"/>
                    <a:pt x="84" y="34"/>
                    <a:pt x="83" y="35"/>
                  </a:cubicBezTo>
                  <a:cubicBezTo>
                    <a:pt x="55" y="62"/>
                    <a:pt x="55" y="62"/>
                    <a:pt x="55" y="62"/>
                  </a:cubicBezTo>
                  <a:cubicBezTo>
                    <a:pt x="41" y="50"/>
                    <a:pt x="41" y="50"/>
                    <a:pt x="41" y="50"/>
                  </a:cubicBezTo>
                  <a:cubicBezTo>
                    <a:pt x="40" y="49"/>
                    <a:pt x="38" y="48"/>
                    <a:pt x="37" y="48"/>
                  </a:cubicBezTo>
                  <a:cubicBezTo>
                    <a:pt x="36" y="48"/>
                    <a:pt x="34" y="49"/>
                    <a:pt x="33" y="50"/>
                  </a:cubicBezTo>
                  <a:cubicBezTo>
                    <a:pt x="31" y="52"/>
                    <a:pt x="31" y="56"/>
                    <a:pt x="33" y="58"/>
                  </a:cubicBezTo>
                  <a:cubicBezTo>
                    <a:pt x="49" y="73"/>
                    <a:pt x="49" y="73"/>
                    <a:pt x="49" y="73"/>
                  </a:cubicBezTo>
                  <a:cubicBezTo>
                    <a:pt x="49" y="73"/>
                    <a:pt x="50" y="74"/>
                    <a:pt x="50" y="74"/>
                  </a:cubicBezTo>
                  <a:cubicBezTo>
                    <a:pt x="51" y="75"/>
                    <a:pt x="51" y="75"/>
                    <a:pt x="52" y="75"/>
                  </a:cubicBezTo>
                  <a:cubicBezTo>
                    <a:pt x="53" y="76"/>
                    <a:pt x="54" y="76"/>
                    <a:pt x="55" y="76"/>
                  </a:cubicBezTo>
                  <a:cubicBezTo>
                    <a:pt x="55" y="76"/>
                    <a:pt x="55" y="76"/>
                    <a:pt x="55" y="76"/>
                  </a:cubicBezTo>
                  <a:cubicBezTo>
                    <a:pt x="56" y="76"/>
                    <a:pt x="57" y="75"/>
                    <a:pt x="57" y="75"/>
                  </a:cubicBezTo>
                  <a:cubicBezTo>
                    <a:pt x="58" y="75"/>
                    <a:pt x="59" y="74"/>
                    <a:pt x="59" y="74"/>
                  </a:cubicBezTo>
                  <a:cubicBezTo>
                    <a:pt x="60" y="74"/>
                    <a:pt x="60" y="73"/>
                    <a:pt x="60" y="73"/>
                  </a:cubicBezTo>
                  <a:cubicBezTo>
                    <a:pt x="91" y="43"/>
                    <a:pt x="91" y="43"/>
                    <a:pt x="91" y="43"/>
                  </a:cubicBezTo>
                  <a:cubicBezTo>
                    <a:pt x="93" y="41"/>
                    <a:pt x="93" y="38"/>
                    <a:pt x="91" y="35"/>
                  </a:cubicBezTo>
                  <a:cubicBezTo>
                    <a:pt x="90" y="34"/>
                    <a:pt x="89" y="33"/>
                    <a:pt x="87" y="33"/>
                  </a:cubicBezTo>
                  <a:moveTo>
                    <a:pt x="7" y="101"/>
                  </a:moveTo>
                  <a:cubicBezTo>
                    <a:pt x="7" y="94"/>
                    <a:pt x="7" y="94"/>
                    <a:pt x="7" y="94"/>
                  </a:cubicBezTo>
                  <a:cubicBezTo>
                    <a:pt x="17" y="94"/>
                    <a:pt x="17" y="94"/>
                    <a:pt x="17" y="94"/>
                  </a:cubicBezTo>
                  <a:cubicBezTo>
                    <a:pt x="17" y="101"/>
                    <a:pt x="17" y="101"/>
                    <a:pt x="17" y="101"/>
                  </a:cubicBezTo>
                  <a:cubicBezTo>
                    <a:pt x="7" y="101"/>
                    <a:pt x="7" y="101"/>
                    <a:pt x="7" y="101"/>
                  </a:cubicBezTo>
                  <a:moveTo>
                    <a:pt x="106" y="101"/>
                  </a:moveTo>
                  <a:cubicBezTo>
                    <a:pt x="106" y="94"/>
                    <a:pt x="106" y="94"/>
                    <a:pt x="106" y="94"/>
                  </a:cubicBezTo>
                  <a:cubicBezTo>
                    <a:pt x="116" y="94"/>
                    <a:pt x="116" y="94"/>
                    <a:pt x="116" y="94"/>
                  </a:cubicBezTo>
                  <a:cubicBezTo>
                    <a:pt x="116" y="101"/>
                    <a:pt x="116" y="101"/>
                    <a:pt x="116" y="101"/>
                  </a:cubicBezTo>
                  <a:cubicBezTo>
                    <a:pt x="106" y="101"/>
                    <a:pt x="106" y="101"/>
                    <a:pt x="106" y="101"/>
                  </a:cubicBezTo>
                  <a:moveTo>
                    <a:pt x="7" y="84"/>
                  </a:moveTo>
                  <a:cubicBezTo>
                    <a:pt x="7" y="77"/>
                    <a:pt x="7" y="77"/>
                    <a:pt x="7" y="77"/>
                  </a:cubicBezTo>
                  <a:cubicBezTo>
                    <a:pt x="17" y="77"/>
                    <a:pt x="17" y="77"/>
                    <a:pt x="17" y="77"/>
                  </a:cubicBezTo>
                  <a:cubicBezTo>
                    <a:pt x="17" y="84"/>
                    <a:pt x="17" y="84"/>
                    <a:pt x="17" y="84"/>
                  </a:cubicBezTo>
                  <a:cubicBezTo>
                    <a:pt x="7" y="84"/>
                    <a:pt x="7" y="84"/>
                    <a:pt x="7" y="84"/>
                  </a:cubicBezTo>
                  <a:moveTo>
                    <a:pt x="106" y="84"/>
                  </a:moveTo>
                  <a:cubicBezTo>
                    <a:pt x="106" y="77"/>
                    <a:pt x="106" y="77"/>
                    <a:pt x="106" y="77"/>
                  </a:cubicBezTo>
                  <a:cubicBezTo>
                    <a:pt x="116" y="77"/>
                    <a:pt x="116" y="77"/>
                    <a:pt x="116" y="77"/>
                  </a:cubicBezTo>
                  <a:cubicBezTo>
                    <a:pt x="116" y="84"/>
                    <a:pt x="116" y="84"/>
                    <a:pt x="116" y="84"/>
                  </a:cubicBezTo>
                  <a:cubicBezTo>
                    <a:pt x="106" y="84"/>
                    <a:pt x="106" y="84"/>
                    <a:pt x="106" y="84"/>
                  </a:cubicBezTo>
                  <a:moveTo>
                    <a:pt x="7" y="67"/>
                  </a:moveTo>
                  <a:cubicBezTo>
                    <a:pt x="7" y="59"/>
                    <a:pt x="7" y="59"/>
                    <a:pt x="7" y="59"/>
                  </a:cubicBezTo>
                  <a:cubicBezTo>
                    <a:pt x="17" y="59"/>
                    <a:pt x="17" y="59"/>
                    <a:pt x="17" y="59"/>
                  </a:cubicBezTo>
                  <a:cubicBezTo>
                    <a:pt x="17" y="67"/>
                    <a:pt x="17" y="67"/>
                    <a:pt x="17" y="67"/>
                  </a:cubicBezTo>
                  <a:cubicBezTo>
                    <a:pt x="7" y="67"/>
                    <a:pt x="7" y="67"/>
                    <a:pt x="7" y="67"/>
                  </a:cubicBezTo>
                  <a:moveTo>
                    <a:pt x="106" y="67"/>
                  </a:moveTo>
                  <a:cubicBezTo>
                    <a:pt x="106" y="59"/>
                    <a:pt x="106" y="59"/>
                    <a:pt x="106" y="59"/>
                  </a:cubicBezTo>
                  <a:cubicBezTo>
                    <a:pt x="116" y="59"/>
                    <a:pt x="116" y="59"/>
                    <a:pt x="116" y="59"/>
                  </a:cubicBezTo>
                  <a:cubicBezTo>
                    <a:pt x="116" y="67"/>
                    <a:pt x="116" y="67"/>
                    <a:pt x="116" y="67"/>
                  </a:cubicBezTo>
                  <a:cubicBezTo>
                    <a:pt x="106" y="67"/>
                    <a:pt x="106" y="67"/>
                    <a:pt x="106" y="67"/>
                  </a:cubicBezTo>
                  <a:moveTo>
                    <a:pt x="7" y="50"/>
                  </a:moveTo>
                  <a:cubicBezTo>
                    <a:pt x="7" y="42"/>
                    <a:pt x="7" y="42"/>
                    <a:pt x="7" y="42"/>
                  </a:cubicBezTo>
                  <a:cubicBezTo>
                    <a:pt x="17" y="42"/>
                    <a:pt x="17" y="42"/>
                    <a:pt x="17" y="42"/>
                  </a:cubicBezTo>
                  <a:cubicBezTo>
                    <a:pt x="17" y="50"/>
                    <a:pt x="17" y="50"/>
                    <a:pt x="17" y="50"/>
                  </a:cubicBezTo>
                  <a:cubicBezTo>
                    <a:pt x="7" y="50"/>
                    <a:pt x="7" y="50"/>
                    <a:pt x="7" y="50"/>
                  </a:cubicBezTo>
                  <a:moveTo>
                    <a:pt x="106" y="50"/>
                  </a:moveTo>
                  <a:cubicBezTo>
                    <a:pt x="106" y="42"/>
                    <a:pt x="106" y="42"/>
                    <a:pt x="106" y="42"/>
                  </a:cubicBezTo>
                  <a:cubicBezTo>
                    <a:pt x="116" y="42"/>
                    <a:pt x="116" y="42"/>
                    <a:pt x="116" y="42"/>
                  </a:cubicBezTo>
                  <a:cubicBezTo>
                    <a:pt x="116" y="50"/>
                    <a:pt x="116" y="50"/>
                    <a:pt x="116" y="50"/>
                  </a:cubicBezTo>
                  <a:cubicBezTo>
                    <a:pt x="106" y="50"/>
                    <a:pt x="106" y="50"/>
                    <a:pt x="106" y="50"/>
                  </a:cubicBezTo>
                  <a:moveTo>
                    <a:pt x="7" y="32"/>
                  </a:moveTo>
                  <a:cubicBezTo>
                    <a:pt x="7" y="25"/>
                    <a:pt x="7" y="25"/>
                    <a:pt x="7" y="25"/>
                  </a:cubicBezTo>
                  <a:cubicBezTo>
                    <a:pt x="17" y="25"/>
                    <a:pt x="17" y="25"/>
                    <a:pt x="17" y="25"/>
                  </a:cubicBezTo>
                  <a:cubicBezTo>
                    <a:pt x="17" y="32"/>
                    <a:pt x="17" y="32"/>
                    <a:pt x="17" y="32"/>
                  </a:cubicBezTo>
                  <a:cubicBezTo>
                    <a:pt x="7" y="32"/>
                    <a:pt x="7" y="32"/>
                    <a:pt x="7" y="32"/>
                  </a:cubicBezTo>
                  <a:moveTo>
                    <a:pt x="106" y="32"/>
                  </a:moveTo>
                  <a:cubicBezTo>
                    <a:pt x="106" y="25"/>
                    <a:pt x="106" y="25"/>
                    <a:pt x="106" y="25"/>
                  </a:cubicBezTo>
                  <a:cubicBezTo>
                    <a:pt x="116" y="25"/>
                    <a:pt x="116" y="25"/>
                    <a:pt x="116" y="25"/>
                  </a:cubicBezTo>
                  <a:cubicBezTo>
                    <a:pt x="116" y="32"/>
                    <a:pt x="116" y="32"/>
                    <a:pt x="116" y="32"/>
                  </a:cubicBezTo>
                  <a:cubicBezTo>
                    <a:pt x="106" y="32"/>
                    <a:pt x="106" y="32"/>
                    <a:pt x="106" y="32"/>
                  </a:cubicBezTo>
                  <a:moveTo>
                    <a:pt x="29" y="83"/>
                  </a:moveTo>
                  <a:cubicBezTo>
                    <a:pt x="27" y="83"/>
                    <a:pt x="24" y="81"/>
                    <a:pt x="24" y="78"/>
                  </a:cubicBezTo>
                  <a:cubicBezTo>
                    <a:pt x="24" y="28"/>
                    <a:pt x="24" y="28"/>
                    <a:pt x="24" y="28"/>
                  </a:cubicBezTo>
                  <a:cubicBezTo>
                    <a:pt x="24" y="25"/>
                    <a:pt x="27" y="23"/>
                    <a:pt x="29" y="23"/>
                  </a:cubicBezTo>
                  <a:cubicBezTo>
                    <a:pt x="93" y="23"/>
                    <a:pt x="93" y="23"/>
                    <a:pt x="93" y="23"/>
                  </a:cubicBezTo>
                  <a:cubicBezTo>
                    <a:pt x="96" y="23"/>
                    <a:pt x="98" y="25"/>
                    <a:pt x="98" y="28"/>
                  </a:cubicBezTo>
                  <a:cubicBezTo>
                    <a:pt x="98" y="78"/>
                    <a:pt x="98" y="78"/>
                    <a:pt x="98" y="78"/>
                  </a:cubicBezTo>
                  <a:cubicBezTo>
                    <a:pt x="98" y="81"/>
                    <a:pt x="96" y="83"/>
                    <a:pt x="93" y="83"/>
                  </a:cubicBezTo>
                  <a:cubicBezTo>
                    <a:pt x="29" y="83"/>
                    <a:pt x="29" y="83"/>
                    <a:pt x="29" y="83"/>
                  </a:cubicBezTo>
                  <a:moveTo>
                    <a:pt x="7" y="15"/>
                  </a:moveTo>
                  <a:cubicBezTo>
                    <a:pt x="7" y="8"/>
                    <a:pt x="7" y="8"/>
                    <a:pt x="7" y="8"/>
                  </a:cubicBezTo>
                  <a:cubicBezTo>
                    <a:pt x="17" y="8"/>
                    <a:pt x="17" y="8"/>
                    <a:pt x="17" y="8"/>
                  </a:cubicBezTo>
                  <a:cubicBezTo>
                    <a:pt x="17" y="15"/>
                    <a:pt x="17" y="15"/>
                    <a:pt x="17" y="15"/>
                  </a:cubicBezTo>
                  <a:cubicBezTo>
                    <a:pt x="7" y="15"/>
                    <a:pt x="7" y="15"/>
                    <a:pt x="7" y="15"/>
                  </a:cubicBezTo>
                  <a:moveTo>
                    <a:pt x="106" y="15"/>
                  </a:moveTo>
                  <a:cubicBezTo>
                    <a:pt x="106" y="8"/>
                    <a:pt x="106" y="8"/>
                    <a:pt x="106" y="8"/>
                  </a:cubicBezTo>
                  <a:cubicBezTo>
                    <a:pt x="116" y="8"/>
                    <a:pt x="116" y="8"/>
                    <a:pt x="116" y="8"/>
                  </a:cubicBezTo>
                  <a:cubicBezTo>
                    <a:pt x="116" y="15"/>
                    <a:pt x="116" y="15"/>
                    <a:pt x="116" y="15"/>
                  </a:cubicBezTo>
                  <a:cubicBezTo>
                    <a:pt x="106" y="15"/>
                    <a:pt x="106" y="15"/>
                    <a:pt x="106" y="15"/>
                  </a:cubicBezTo>
                  <a:moveTo>
                    <a:pt x="122" y="0"/>
                  </a:moveTo>
                  <a:cubicBezTo>
                    <a:pt x="99" y="0"/>
                    <a:pt x="99" y="0"/>
                    <a:pt x="99" y="0"/>
                  </a:cubicBezTo>
                  <a:cubicBezTo>
                    <a:pt x="99" y="0"/>
                    <a:pt x="98" y="1"/>
                    <a:pt x="98" y="1"/>
                  </a:cubicBezTo>
                  <a:cubicBezTo>
                    <a:pt x="98" y="9"/>
                    <a:pt x="98" y="9"/>
                    <a:pt x="98" y="9"/>
                  </a:cubicBezTo>
                  <a:cubicBezTo>
                    <a:pt x="98" y="11"/>
                    <a:pt x="96" y="14"/>
                    <a:pt x="93" y="14"/>
                  </a:cubicBezTo>
                  <a:cubicBezTo>
                    <a:pt x="29" y="14"/>
                    <a:pt x="29" y="14"/>
                    <a:pt x="29" y="14"/>
                  </a:cubicBezTo>
                  <a:cubicBezTo>
                    <a:pt x="27" y="14"/>
                    <a:pt x="24" y="11"/>
                    <a:pt x="24" y="9"/>
                  </a:cubicBezTo>
                  <a:cubicBezTo>
                    <a:pt x="24" y="1"/>
                    <a:pt x="24" y="1"/>
                    <a:pt x="24" y="1"/>
                  </a:cubicBezTo>
                  <a:cubicBezTo>
                    <a:pt x="24" y="1"/>
                    <a:pt x="24" y="0"/>
                    <a:pt x="23" y="0"/>
                  </a:cubicBezTo>
                  <a:cubicBezTo>
                    <a:pt x="1" y="0"/>
                    <a:pt x="1" y="0"/>
                    <a:pt x="1" y="0"/>
                  </a:cubicBezTo>
                  <a:cubicBezTo>
                    <a:pt x="1" y="0"/>
                    <a:pt x="0" y="1"/>
                    <a:pt x="0" y="1"/>
                  </a:cubicBezTo>
                  <a:cubicBezTo>
                    <a:pt x="0" y="105"/>
                    <a:pt x="0" y="105"/>
                    <a:pt x="0" y="105"/>
                  </a:cubicBezTo>
                  <a:cubicBezTo>
                    <a:pt x="0" y="106"/>
                    <a:pt x="1" y="107"/>
                    <a:pt x="1" y="107"/>
                  </a:cubicBezTo>
                  <a:cubicBezTo>
                    <a:pt x="23" y="107"/>
                    <a:pt x="23" y="107"/>
                    <a:pt x="23" y="107"/>
                  </a:cubicBezTo>
                  <a:cubicBezTo>
                    <a:pt x="24" y="107"/>
                    <a:pt x="24" y="106"/>
                    <a:pt x="24" y="105"/>
                  </a:cubicBezTo>
                  <a:cubicBezTo>
                    <a:pt x="24" y="97"/>
                    <a:pt x="24" y="97"/>
                    <a:pt x="24" y="97"/>
                  </a:cubicBezTo>
                  <a:cubicBezTo>
                    <a:pt x="24" y="95"/>
                    <a:pt x="27" y="92"/>
                    <a:pt x="29" y="92"/>
                  </a:cubicBezTo>
                  <a:cubicBezTo>
                    <a:pt x="93" y="92"/>
                    <a:pt x="93" y="92"/>
                    <a:pt x="93" y="92"/>
                  </a:cubicBezTo>
                  <a:cubicBezTo>
                    <a:pt x="96" y="92"/>
                    <a:pt x="98" y="95"/>
                    <a:pt x="98" y="97"/>
                  </a:cubicBezTo>
                  <a:cubicBezTo>
                    <a:pt x="98" y="105"/>
                    <a:pt x="98" y="105"/>
                    <a:pt x="98" y="105"/>
                  </a:cubicBezTo>
                  <a:cubicBezTo>
                    <a:pt x="98" y="106"/>
                    <a:pt x="99" y="107"/>
                    <a:pt x="99" y="107"/>
                  </a:cubicBezTo>
                  <a:cubicBezTo>
                    <a:pt x="122" y="107"/>
                    <a:pt x="122" y="107"/>
                    <a:pt x="122" y="107"/>
                  </a:cubicBezTo>
                  <a:cubicBezTo>
                    <a:pt x="123" y="107"/>
                    <a:pt x="123" y="106"/>
                    <a:pt x="123" y="105"/>
                  </a:cubicBezTo>
                  <a:cubicBezTo>
                    <a:pt x="123" y="1"/>
                    <a:pt x="123" y="1"/>
                    <a:pt x="123" y="1"/>
                  </a:cubicBezTo>
                  <a:cubicBezTo>
                    <a:pt x="123" y="1"/>
                    <a:pt x="123" y="0"/>
                    <a:pt x="122" y="0"/>
                  </a:cubicBezTo>
                </a:path>
              </a:pathLst>
            </a:custGeom>
            <a:solidFill>
              <a:schemeClr val="lt1"/>
            </a:solidFill>
            <a:ln>
              <a:noFill/>
            </a:ln>
          </p:spPr>
        </p:sp>
      </p:grpSp>
      <p:sp>
        <p:nvSpPr>
          <p:cNvPr id="48" name="文本框 47"/>
          <p:cNvSpPr txBox="1"/>
          <p:nvPr/>
        </p:nvSpPr>
        <p:spPr>
          <a:xfrm>
            <a:off x="8874630" y="3811487"/>
            <a:ext cx="1569660" cy="369332"/>
          </a:xfrm>
          <a:prstGeom prst="rect">
            <a:avLst/>
          </a:prstGeom>
          <a:noFill/>
        </p:spPr>
        <p:txBody>
          <a:bodyPr wrap="none" rtlCol="0">
            <a:noAutofit/>
          </a:bodyPr>
          <a:lstStyle/>
          <a:p>
            <a:pPr algn="r"/>
            <a:r>
              <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职能</a:t>
            </a:r>
            <a:r>
              <a:rPr lang="zh-CN" altLang="en-US" b="1" dirty="0" smtClea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岗位对象</a:t>
            </a:r>
            <a:endParaRPr lang="zh-CN" alt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文本框 48"/>
          <p:cNvSpPr txBox="1"/>
          <p:nvPr/>
        </p:nvSpPr>
        <p:spPr>
          <a:xfrm>
            <a:off x="8246417" y="4263338"/>
            <a:ext cx="2826087" cy="1771853"/>
          </a:xfrm>
          <a:prstGeom prst="rect">
            <a:avLst/>
          </a:prstGeom>
          <a:noFill/>
        </p:spPr>
        <p:txBody>
          <a:bodyPr wrap="square" rtlCol="0">
            <a:noAutofit/>
          </a:bodyPr>
          <a:lstStyle/>
          <a:p>
            <a:pPr algn="ct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输入文本内容处输入文本内容处输入文本内容处输入文本内容处输入文本内容处文本内容处输入文本内容处输入文本内容处输入</a:t>
            </a:r>
            <a:endPar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ISLIDE.ICON" val="#54388;#117108;#88692;#105344;"/>
</p:tagLst>
</file>

<file path=ppt/tags/tag1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1.xml><?xml version="1.0" encoding="utf-8"?>
<p:tagLst xmlns:p="http://schemas.openxmlformats.org/presentationml/2006/main">
  <p:tag name="KSO_WM_UNIT_FILL_FORE_SCHEMECOLOR_INDEX_1_BRIGHTNESS" val="0"/>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5"/>
  <p:tag name="KSO_WM_UNIT_FILL_FORE_SCHEMECOLOR_INDEX_2_TRANS" val="0"/>
  <p:tag name="KSO_WM_UNIT_FILL_FORE_SCHEMECOLOR_INDEX_3_BRIGHTNESS" val="0"/>
  <p:tag name="KSO_WM_UNIT_FILL_FORE_SCHEMECOLOR_INDEX_3" val="10"/>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2.xml><?xml version="1.0" encoding="utf-8"?>
<p:tagLst xmlns:p="http://schemas.openxmlformats.org/presentationml/2006/main">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xml><?xml version="1.0" encoding="utf-8"?>
<p:tagLst xmlns:p="http://schemas.openxmlformats.org/presentationml/2006/main">
  <p:tag name="KSO_WM_UNIT_FILL_FORE_SCHEMECOLOR_INDEX_1_BRIGHTNESS" val="0"/>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5"/>
  <p:tag name="KSO_WM_UNIT_FILL_FORE_SCHEMECOLOR_INDEX_2_TRANS" val="0"/>
  <p:tag name="KSO_WM_UNIT_FILL_FORE_SCHEMECOLOR_INDEX_3_BRIGHTNESS" val="0"/>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5.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xml><?xml version="1.0" encoding="utf-8"?>
<p:tagLst xmlns:p="http://schemas.openxmlformats.org/presentationml/2006/main">
  <p:tag name="KSO_WM_UNIT_FILL_FORE_SCHEMECOLOR_INDEX_1_BRIGHTNESS" val="0"/>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5"/>
  <p:tag name="KSO_WM_UNIT_FILL_FORE_SCHEMECOLOR_INDEX_2_TRANS" val="0"/>
  <p:tag name="KSO_WM_UNIT_FILL_FORE_SCHEMECOLOR_INDEX_3_BRIGHTNESS" val="0"/>
  <p:tag name="KSO_WM_UNIT_FILL_FORE_SCHEMECOLOR_INDEX_3" val="9"/>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18.xml><?xml version="1.0" encoding="utf-8"?>
<p:tagLst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xml><?xml version="1.0" encoding="utf-8"?>
<p:tagLst xmlns:p="http://schemas.openxmlformats.org/presentationml/2006/main">
  <p:tag name="ISLIDE.ICON" val="#54388;#117108;#88692;#105344;"/>
</p:tagLst>
</file>

<file path=ppt/tags/tag20.xml><?xml version="1.0" encoding="utf-8"?>
<p:tagLst xmlns:p="http://schemas.openxmlformats.org/presentationml/2006/main">
  <p:tag name="ISLIDE.ICON" val="#54388;#117108;#88692;#105344;"/>
</p:tagLst>
</file>

<file path=ppt/tags/tag2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22.xml><?xml version="1.0" encoding="utf-8"?>
<p:tagLst xmlns:p="http://schemas.openxmlformats.org/presentationml/2006/main">
  <p:tag name="ISLIDE.ICON" val="#54388;#117108;#88692;#105344;"/>
</p:tagLst>
</file>

<file path=ppt/tags/tag23.xml><?xml version="1.0" encoding="utf-8"?>
<p:tagLst xmlns:p="http://schemas.openxmlformats.org/presentationml/2006/main">
  <p:tag name="ISLIDE.ICON" val="#54388;#117108;#88692;#105344;"/>
</p:tagLst>
</file>

<file path=ppt/tags/tag24.xml><?xml version="1.0" encoding="utf-8"?>
<p:tagLst xmlns:p="http://schemas.openxmlformats.org/presentationml/2006/main">
  <p:tag name="ISLIDE.ICON" val="#54388;#117108;#88692;#105344;"/>
</p:tagLst>
</file>

<file path=ppt/tags/tag25.xml><?xml version="1.0" encoding="utf-8"?>
<p:tagLst xmlns:p="http://schemas.openxmlformats.org/presentationml/2006/main">
  <p:tag name="ISLIDE.ICON" val="#54388;#117108;#88692;#105344;"/>
</p:tagLst>
</file>

<file path=ppt/tags/tag2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7.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28.xml><?xml version="1.0" encoding="utf-8"?>
<p:tagLst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29.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Lst>
</file>

<file path=ppt/tags/tag3.xml><?xml version="1.0" encoding="utf-8"?>
<p:tagLst xmlns:p="http://schemas.openxmlformats.org/presentationml/2006/main">
  <p:tag name="ISLIDE.ICON" val="#54388;#117108;#88692;#105344;"/>
</p:tagLst>
</file>

<file path=ppt/tags/tag30.xml><?xml version="1.0" encoding="utf-8"?>
<p:tagLst xmlns:p="http://schemas.openxmlformats.org/presentationml/2006/main">
  <p:tag name="ISLIDE.ICON" val="#54388;#117108;#88692;#105344;"/>
</p:tagLst>
</file>

<file path=ppt/tags/tag31.xml><?xml version="1.0" encoding="utf-8"?>
<p:tagLst xmlns:p="http://schemas.openxmlformats.org/presentationml/2006/main">
  <p:tag name="ISLIDE.ICON" val="#54388;#117108;#88692;#105344;"/>
</p:tagLst>
</file>

<file path=ppt/tags/tag32.xml><?xml version="1.0" encoding="utf-8"?>
<p:tagLst xmlns:p="http://schemas.openxmlformats.org/presentationml/2006/main">
  <p:tag name="COMMONDATA" val="eyJoZGlkIjoiYzA3YzZlZTAxNWY3MGQzZjc3YzRhZjNhMGFlNTIxMzgifQ=="/>
</p:tagLst>
</file>

<file path=ppt/tags/tag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5.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6.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7.xml><?xml version="1.0" encoding="utf-8"?>
<p:tagLst xmlns:p="http://schemas.openxmlformats.org/presentationml/2006/main">
  <p:tag name="ISLIDE.ICON" val="#54388;#117108;#88692;#105344;"/>
</p:tagLst>
</file>

<file path=ppt/tags/tag8.xml><?xml version="1.0" encoding="utf-8"?>
<p:tagLst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5"/>
  <p:tag name="KSO_WM_UNIT_FILL_FORE_SCHEMECOLOR_INDEX_2_TRANS" val="0"/>
  <p:tag name="KSO_WM_UNIT_FILL_FORE_SCHEMECOLOR_INDEX_3_BRIGHTNESS" val="0"/>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9.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自定义 9">
      <a:dk1>
        <a:sysClr val="windowText" lastClr="000000"/>
      </a:dk1>
      <a:lt1>
        <a:sysClr val="window" lastClr="FFFFFF"/>
      </a:lt1>
      <a:dk2>
        <a:srgbClr val="44546A"/>
      </a:dk2>
      <a:lt2>
        <a:srgbClr val="E7E6E6"/>
      </a:lt2>
      <a:accent1>
        <a:srgbClr val="325594"/>
      </a:accent1>
      <a:accent2>
        <a:srgbClr val="466498"/>
      </a:accent2>
      <a:accent3>
        <a:srgbClr val="FB8A48"/>
      </a:accent3>
      <a:accent4>
        <a:srgbClr val="FEC68B"/>
      </a:accent4>
      <a:accent5>
        <a:srgbClr val="FFFFFF"/>
      </a:accent5>
      <a:accent6>
        <a:srgbClr val="7F7F7F"/>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宋体"/>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3934</Words>
  <Application>WPS 演示</Application>
  <PresentationFormat>宽屏</PresentationFormat>
  <Paragraphs>305</Paragraphs>
  <Slides>20</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20</vt:i4>
      </vt:variant>
    </vt:vector>
  </HeadingPairs>
  <TitlesOfParts>
    <vt:vector size="39" baseType="lpstr">
      <vt:lpstr>Arial</vt:lpstr>
      <vt:lpstr>宋体</vt:lpstr>
      <vt:lpstr>Wingdings</vt:lpstr>
      <vt:lpstr>字体圈欣意冠黑体</vt:lpstr>
      <vt:lpstr>微软雅黑</vt:lpstr>
      <vt:lpstr>思源黑体 CN Normal</vt:lpstr>
      <vt:lpstr>思源黑体 CN Medium</vt:lpstr>
      <vt:lpstr>Gill Sans</vt:lpstr>
      <vt:lpstr>等线</vt:lpstr>
      <vt:lpstr>Arial Unicode MS</vt:lpstr>
      <vt:lpstr>等线 Light</vt:lpstr>
      <vt:lpstr>Calibri</vt:lpstr>
      <vt:lpstr>Roboto condensed</vt:lpstr>
      <vt:lpstr>微软雅黑 Light</vt:lpstr>
      <vt:lpstr>Segoe UI Light</vt:lpstr>
      <vt:lpstr>黑体</vt:lpstr>
      <vt:lpstr>Segoe Print</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WPS_375837323</cp:lastModifiedBy>
  <cp:revision>47</cp:revision>
  <dcterms:created xsi:type="dcterms:W3CDTF">2022-08-18T01:09:00Z</dcterms:created>
  <dcterms:modified xsi:type="dcterms:W3CDTF">2022-08-18T03:32:21Z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8948972C16D9467493983AADED9C8570</vt:lpwstr>
  </property>
  <property fmtid="{D5CDD505-2E9C-101B-9397-08002B2CF9AE}" pid="3" name="KSOProductBuildVer">
    <vt:lpwstr>2052-11.1.0.12302</vt:lpwstr>
  </property>
</Properties>
</file>