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511" r:id="rId2"/>
    <p:sldId id="7633" r:id="rId3"/>
    <p:sldId id="7634" r:id="rId4"/>
    <p:sldId id="7635" r:id="rId5"/>
    <p:sldId id="7636" r:id="rId6"/>
    <p:sldId id="7648" r:id="rId7"/>
    <p:sldId id="7651" r:id="rId8"/>
    <p:sldId id="7637" r:id="rId9"/>
    <p:sldId id="7645" r:id="rId10"/>
    <p:sldId id="7643" r:id="rId11"/>
    <p:sldId id="7644" r:id="rId12"/>
    <p:sldId id="7638" r:id="rId13"/>
    <p:sldId id="7641" r:id="rId14"/>
    <p:sldId id="7647" r:id="rId15"/>
    <p:sldId id="7650" r:id="rId16"/>
    <p:sldId id="7639" r:id="rId17"/>
    <p:sldId id="7646" r:id="rId18"/>
    <p:sldId id="7652" r:id="rId19"/>
    <p:sldId id="7642" r:id="rId20"/>
    <p:sldId id="7653" r:id="rId21"/>
    <p:sldId id="7649" r:id="rId22"/>
    <p:sldId id="7640" r:id="rId23"/>
    <p:sldId id="310" r:id="rId24"/>
    <p:sldId id="7655" r:id="rId25"/>
    <p:sldId id="7654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AE8CE268-3BF6-46E9-9E12-63EE068A5D28}">
          <p14:sldIdLst>
            <p14:sldId id="1511"/>
          </p14:sldIdLst>
        </p14:section>
        <p14:section name="目录" id="{498AA8A8-FC80-4585-BEAB-DFB1C98A7809}">
          <p14:sldIdLst>
            <p14:sldId id="7633"/>
          </p14:sldIdLst>
        </p14:section>
        <p14:section name="公司业绩" id="{C80A4127-E700-42AC-BDC5-63AFFBAA14C4}">
          <p14:sldIdLst>
            <p14:sldId id="7634"/>
            <p14:sldId id="7635"/>
            <p14:sldId id="7636"/>
            <p14:sldId id="7648"/>
            <p14:sldId id="7651"/>
          </p14:sldIdLst>
        </p14:section>
        <p14:section name="优秀团队" id="{3978EC63-31AB-4096-BA25-7E63DE147021}">
          <p14:sldIdLst>
            <p14:sldId id="7637"/>
            <p14:sldId id="7645"/>
            <p14:sldId id="7643"/>
            <p14:sldId id="7644"/>
          </p14:sldIdLst>
        </p14:section>
        <p14:section name="颁奖环节" id="{29ADD8C8-1285-48D5-9E1D-42073489AF01}">
          <p14:sldIdLst>
            <p14:sldId id="7638"/>
            <p14:sldId id="7641"/>
            <p14:sldId id="7647"/>
            <p14:sldId id="7650"/>
          </p14:sldIdLst>
        </p14:section>
        <p14:section name="未来展望" id="{4D93E98D-9584-48D5-9D75-8273144B806E}">
          <p14:sldIdLst>
            <p14:sldId id="7639"/>
            <p14:sldId id="7646"/>
            <p14:sldId id="7652"/>
            <p14:sldId id="7642"/>
            <p14:sldId id="7653"/>
            <p14:sldId id="7649"/>
            <p14:sldId id="7640"/>
          </p14:sldIdLst>
        </p14:section>
        <p14:section name="相关图标" id="{71051B53-07F4-4B0E-8E9A-EE3A4F9EE225}">
          <p14:sldIdLst>
            <p14:sldId id="310"/>
            <p14:sldId id="7655"/>
          </p14:sldIdLst>
        </p14:section>
        <p14:section name="OfficePLUS" id="{EB616559-F4BA-48C1-A689-7D3759E38592}">
          <p14:sldIdLst>
            <p14:sldId id="76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58">
          <p15:clr>
            <a:srgbClr val="A4A3A4"/>
          </p15:clr>
        </p15:guide>
        <p15:guide id="2" pos="3840">
          <p15:clr>
            <a:srgbClr val="A4A3A4"/>
          </p15:clr>
        </p15:guide>
        <p15:guide id="3" pos="410">
          <p15:clr>
            <a:srgbClr val="A4A3A4"/>
          </p15:clr>
        </p15:guide>
        <p15:guide id="4" pos="7272">
          <p15:clr>
            <a:srgbClr val="A4A3A4"/>
          </p15:clr>
        </p15:guide>
        <p15:guide id="5" orient="horz" pos="627">
          <p15:clr>
            <a:srgbClr val="A4A3A4"/>
          </p15:clr>
        </p15:guide>
        <p15:guide id="6" orient="horz" pos="737">
          <p15:clr>
            <a:srgbClr val="A4A3A4"/>
          </p15:clr>
        </p15:guide>
        <p15:guide id="7" orient="horz" pos="3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8D4F"/>
    <a:srgbClr val="F1CC95"/>
    <a:srgbClr val="3591C9"/>
    <a:srgbClr val="64C5FF"/>
    <a:srgbClr val="65D7FF"/>
    <a:srgbClr val="CDE8F7"/>
    <a:srgbClr val="8CC9EC"/>
    <a:srgbClr val="97CEEE"/>
    <a:srgbClr val="5282BE"/>
    <a:srgbClr val="4F80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740" y="72"/>
      </p:cViewPr>
      <p:guideLst>
        <p:guide orient="horz" pos="2258"/>
        <p:guide pos="3840"/>
        <p:guide pos="410"/>
        <p:guide pos="7272"/>
        <p:guide orient="horz" pos="627"/>
        <p:guide orient="horz" pos="737"/>
        <p:guide orient="horz" pos="39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gradFill>
              <a:gsLst>
                <a:gs pos="0">
                  <a:srgbClr val="2D8DE3"/>
                </a:gs>
                <a:gs pos="100000">
                  <a:srgbClr val="2D8DE3">
                    <a:alpha val="5000"/>
                  </a:srgb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52-4CD8-A265-B8EE03BE8FC1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100" b="0" i="0" u="none" strike="noStrike" kern="1200" baseline="0">
                      <a:gradFill>
                        <a:gsLst>
                          <a:gs pos="0">
                            <a:schemeClr val="accent3"/>
                          </a:gs>
                          <a:gs pos="100000">
                            <a:schemeClr val="accent4"/>
                          </a:gs>
                        </a:gsLst>
                        <a:lin ang="5400000" scaled="1"/>
                      </a:gradFill>
                      <a:latin typeface="+mj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152-4CD8-A265-B8EE03BE8F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微软雅黑" panose="020B0503020204020204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20XX</c:v>
                </c:pt>
                <c:pt idx="1">
                  <c:v>20XX</c:v>
                </c:pt>
                <c:pt idx="2">
                  <c:v>20XX</c:v>
                </c:pt>
                <c:pt idx="3">
                  <c:v>20XX</c:v>
                </c:pt>
                <c:pt idx="4">
                  <c:v>20XX</c:v>
                </c:pt>
                <c:pt idx="5">
                  <c:v>20XX</c:v>
                </c:pt>
                <c:pt idx="6">
                  <c:v>20XX</c:v>
                </c:pt>
                <c:pt idx="7">
                  <c:v>20XX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0.44</c:v>
                </c:pt>
                <c:pt idx="1">
                  <c:v>0.78</c:v>
                </c:pt>
                <c:pt idx="2">
                  <c:v>1.1000000000000001</c:v>
                </c:pt>
                <c:pt idx="3">
                  <c:v>1.98</c:v>
                </c:pt>
                <c:pt idx="4">
                  <c:v>3.1</c:v>
                </c:pt>
                <c:pt idx="5">
                  <c:v>3.99</c:v>
                </c:pt>
                <c:pt idx="6">
                  <c:v>4.28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52-4CD8-A265-B8EE03BE8FC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6"/>
        <c:overlap val="-49"/>
        <c:axId val="1772307503"/>
        <c:axId val="1772320399"/>
      </c:barChart>
      <c:catAx>
        <c:axId val="1772307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FFFFFF">
                <a:alpha val="39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800" b="0" i="0" u="none" strike="noStrike" kern="1200" baseline="0">
                <a:solidFill>
                  <a:schemeClr val="bg1">
                    <a:alpha val="75000"/>
                  </a:schemeClr>
                </a:solidFill>
                <a:latin typeface="+mn-lt"/>
                <a:ea typeface="+mn-ea"/>
                <a:cs typeface="微软雅黑" panose="020B0503020204020204" charset="-122"/>
              </a:defRPr>
            </a:pPr>
            <a:endParaRPr lang="zh-CN"/>
          </a:p>
        </c:txPr>
        <c:crossAx val="1772320399"/>
        <c:crosses val="autoZero"/>
        <c:auto val="1"/>
        <c:lblAlgn val="ctr"/>
        <c:lblOffset val="100"/>
        <c:noMultiLvlLbl val="0"/>
      </c:catAx>
      <c:valAx>
        <c:axId val="17723203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72307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5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1.61148800615157E-2"/>
          <c:y val="2.87823106673568E-2"/>
          <c:w val="0.97582767990772601"/>
          <c:h val="0.955343611569591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6000"/>
                    </a:schemeClr>
                  </a:gs>
                </a:gsLst>
                <a:lin ang="5400000" scaled="1"/>
              </a:gra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6409-4F37-A371-10E408847A74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81000"/>
                    </a:schemeClr>
                  </a:gs>
                </a:gsLst>
                <a:lin ang="5400000" scaled="1"/>
              </a:gra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6409-4F37-A371-10E408847A74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92.91</c:v>
                </c:pt>
                <c:pt idx="1">
                  <c:v>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09-4F37-A371-10E408847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73"/>
      <c:depthPercent val="100"/>
      <c:rAngAx val="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1.61148800615157E-2"/>
          <c:y val="2.87823106673568E-2"/>
          <c:w val="0.97582767990772601"/>
          <c:h val="0.9553436115695910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56000"/>
                    </a:schemeClr>
                  </a:gs>
                </a:gsLst>
                <a:lin ang="5400000" scaled="1"/>
              </a:gra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45A0-402E-A650-72CD7BE40E6F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3"/>
                  </a:gs>
                  <a:gs pos="100000">
                    <a:schemeClr val="accent4">
                      <a:alpha val="81000"/>
                    </a:schemeClr>
                  </a:gs>
                </a:gsLst>
                <a:lin ang="5400000" scaled="1"/>
              </a:gra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45A0-402E-A650-72CD7BE40E6F}"/>
              </c:ext>
            </c:extLst>
          </c:dPt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79.53</c:v>
                </c:pt>
                <c:pt idx="1">
                  <c:v>20.47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A0-402E-A650-72CD7BE40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4DB32-3D5D-4ED7-8A0A-C08723ECF839}" type="datetimeFigureOut">
              <a:rPr lang="zh-CN" altLang="en-US" smtClean="0">
                <a:cs typeface="微软雅黑" panose="020B0503020204020204" charset="-122"/>
              </a:rPr>
              <a:t>2022/2/27</a:t>
            </a:fld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8F4D1-39A9-4904-A70F-56D8F8F58C8E}" type="slidenum">
              <a:rPr lang="zh-CN" altLang="en-US" smtClean="0">
                <a:cs typeface="微软雅黑" panose="020B0503020204020204" charset="-122"/>
              </a:rPr>
              <a:t>‹#›</a:t>
            </a:fld>
            <a:endParaRPr lang="zh-CN" altLang="en-US"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63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8785E012-C334-402D-B613-AF231B29B06D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104863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63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04863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104864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5DA24FEC-7483-462E-BE7F-85BB0E7286F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5" name="图片 4" descr="夜晚城市街道与高楼大厦的景色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r="4103" b="4053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任意多边形: 形状 3"/>
          <p:cNvSpPr/>
          <p:nvPr userDrawn="1"/>
        </p:nvSpPr>
        <p:spPr>
          <a:xfrm>
            <a:off x="0" y="5935152"/>
            <a:ext cx="12192000" cy="922849"/>
          </a:xfrm>
          <a:custGeom>
            <a:avLst/>
            <a:gdLst>
              <a:gd name="connsiteX0" fmla="*/ 6096000 w 12192000"/>
              <a:gd name="connsiteY0" fmla="*/ 0 h 922849"/>
              <a:gd name="connsiteX1" fmla="*/ 11439933 w 12192000"/>
              <a:gd name="connsiteY1" fmla="*/ 213350 h 922849"/>
              <a:gd name="connsiteX2" fmla="*/ 12192000 w 12192000"/>
              <a:gd name="connsiteY2" fmla="*/ 285389 h 922849"/>
              <a:gd name="connsiteX3" fmla="*/ 12192000 w 12192000"/>
              <a:gd name="connsiteY3" fmla="*/ 922849 h 922849"/>
              <a:gd name="connsiteX4" fmla="*/ 0 w 12192000"/>
              <a:gd name="connsiteY4" fmla="*/ 922849 h 922849"/>
              <a:gd name="connsiteX5" fmla="*/ 0 w 12192000"/>
              <a:gd name="connsiteY5" fmla="*/ 285389 h 922849"/>
              <a:gd name="connsiteX6" fmla="*/ 752068 w 12192000"/>
              <a:gd name="connsiteY6" fmla="*/ 213350 h 922849"/>
              <a:gd name="connsiteX7" fmla="*/ 6096000 w 12192000"/>
              <a:gd name="connsiteY7" fmla="*/ 0 h 92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922849">
                <a:moveTo>
                  <a:pt x="6096000" y="0"/>
                </a:moveTo>
                <a:cubicBezTo>
                  <a:pt x="8030933" y="0"/>
                  <a:pt x="9851379" y="77287"/>
                  <a:pt x="11439933" y="213350"/>
                </a:cubicBezTo>
                <a:lnTo>
                  <a:pt x="12192000" y="285389"/>
                </a:lnTo>
                <a:lnTo>
                  <a:pt x="12192000" y="922849"/>
                </a:lnTo>
                <a:lnTo>
                  <a:pt x="0" y="922849"/>
                </a:lnTo>
                <a:lnTo>
                  <a:pt x="0" y="285389"/>
                </a:lnTo>
                <a:lnTo>
                  <a:pt x="752068" y="213350"/>
                </a:lnTo>
                <a:cubicBezTo>
                  <a:pt x="2340622" y="77287"/>
                  <a:pt x="4161067" y="0"/>
                  <a:pt x="6096000" y="0"/>
                </a:cubicBezTo>
                <a:close/>
              </a:path>
            </a:pathLst>
          </a:custGeom>
          <a:gradFill flip="none" rotWithShape="1">
            <a:gsLst>
              <a:gs pos="38000">
                <a:schemeClr val="accent1">
                  <a:alpha val="0"/>
                </a:schemeClr>
              </a:gs>
              <a:gs pos="0">
                <a:schemeClr val="accent1">
                  <a:alpha val="24000"/>
                </a:schemeClr>
              </a:gs>
            </a:gsLst>
            <a:lin ang="16200000" scaled="1"/>
            <a:tileRect/>
          </a:gradFill>
          <a:ln w="15875">
            <a:gradFill>
              <a:gsLst>
                <a:gs pos="25000">
                  <a:schemeClr val="accent1">
                    <a:alpha val="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6" name="任意多边形: 形状 5"/>
          <p:cNvSpPr/>
          <p:nvPr userDrawn="1"/>
        </p:nvSpPr>
        <p:spPr>
          <a:xfrm>
            <a:off x="0" y="6227295"/>
            <a:ext cx="12192000" cy="630705"/>
          </a:xfrm>
          <a:custGeom>
            <a:avLst/>
            <a:gdLst>
              <a:gd name="connsiteX0" fmla="*/ 6096000 w 12192000"/>
              <a:gd name="connsiteY0" fmla="*/ 0 h 630705"/>
              <a:gd name="connsiteX1" fmla="*/ 12150965 w 12192000"/>
              <a:gd name="connsiteY1" fmla="*/ 269054 h 630705"/>
              <a:gd name="connsiteX2" fmla="*/ 12192000 w 12192000"/>
              <a:gd name="connsiteY2" fmla="*/ 273670 h 630705"/>
              <a:gd name="connsiteX3" fmla="*/ 12192000 w 12192000"/>
              <a:gd name="connsiteY3" fmla="*/ 630705 h 630705"/>
              <a:gd name="connsiteX4" fmla="*/ 0 w 12192000"/>
              <a:gd name="connsiteY4" fmla="*/ 630705 h 630705"/>
              <a:gd name="connsiteX5" fmla="*/ 0 w 12192000"/>
              <a:gd name="connsiteY5" fmla="*/ 273670 h 630705"/>
              <a:gd name="connsiteX6" fmla="*/ 41035 w 12192000"/>
              <a:gd name="connsiteY6" fmla="*/ 269054 h 630705"/>
              <a:gd name="connsiteX7" fmla="*/ 6096000 w 12192000"/>
              <a:gd name="connsiteY7" fmla="*/ 0 h 63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30705">
                <a:moveTo>
                  <a:pt x="6096000" y="0"/>
                </a:moveTo>
                <a:cubicBezTo>
                  <a:pt x="8396023" y="0"/>
                  <a:pt x="10505521" y="100970"/>
                  <a:pt x="12150965" y="269054"/>
                </a:cubicBezTo>
                <a:lnTo>
                  <a:pt x="12192000" y="273670"/>
                </a:lnTo>
                <a:lnTo>
                  <a:pt x="12192000" y="630705"/>
                </a:lnTo>
                <a:lnTo>
                  <a:pt x="0" y="630705"/>
                </a:lnTo>
                <a:lnTo>
                  <a:pt x="0" y="273670"/>
                </a:lnTo>
                <a:lnTo>
                  <a:pt x="41035" y="269054"/>
                </a:lnTo>
                <a:cubicBezTo>
                  <a:pt x="1686479" y="100970"/>
                  <a:pt x="3795977" y="0"/>
                  <a:pt x="6096000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50000"/>
                </a:schemeClr>
              </a:gs>
            </a:gsLst>
            <a:lin ang="13500000" scaled="1"/>
          </a:gradFill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cs typeface="微软雅黑" panose="020B0503020204020204" charset="-122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0" y="6307508"/>
            <a:ext cx="12192000" cy="550492"/>
          </a:xfrm>
          <a:custGeom>
            <a:avLst/>
            <a:gdLst>
              <a:gd name="connsiteX0" fmla="*/ 8217803 w 12192000"/>
              <a:gd name="connsiteY0" fmla="*/ 0 h 550492"/>
              <a:gd name="connsiteX1" fmla="*/ 12091354 w 12192000"/>
              <a:gd name="connsiteY1" fmla="*/ 279679 h 550492"/>
              <a:gd name="connsiteX2" fmla="*/ 12192000 w 12192000"/>
              <a:gd name="connsiteY2" fmla="*/ 295513 h 550492"/>
              <a:gd name="connsiteX3" fmla="*/ 12192000 w 12192000"/>
              <a:gd name="connsiteY3" fmla="*/ 550492 h 550492"/>
              <a:gd name="connsiteX4" fmla="*/ 0 w 12192000"/>
              <a:gd name="connsiteY4" fmla="*/ 550492 h 550492"/>
              <a:gd name="connsiteX5" fmla="*/ 0 w 12192000"/>
              <a:gd name="connsiteY5" fmla="*/ 296080 h 550492"/>
              <a:gd name="connsiteX6" fmla="*/ 310819 w 12192000"/>
              <a:gd name="connsiteY6" fmla="*/ 252223 h 550492"/>
              <a:gd name="connsiteX7" fmla="*/ 3627452 w 12192000"/>
              <a:gd name="connsiteY7" fmla="*/ 11970 h 55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50492">
                <a:moveTo>
                  <a:pt x="8217803" y="0"/>
                </a:moveTo>
                <a:cubicBezTo>
                  <a:pt x="9935061" y="54363"/>
                  <a:pt x="11218929" y="154954"/>
                  <a:pt x="12091354" y="279679"/>
                </a:cubicBezTo>
                <a:lnTo>
                  <a:pt x="12192000" y="295513"/>
                </a:lnTo>
                <a:lnTo>
                  <a:pt x="12192000" y="550492"/>
                </a:lnTo>
                <a:lnTo>
                  <a:pt x="0" y="550492"/>
                </a:lnTo>
                <a:lnTo>
                  <a:pt x="0" y="296080"/>
                </a:lnTo>
                <a:lnTo>
                  <a:pt x="310819" y="252223"/>
                </a:lnTo>
                <a:cubicBezTo>
                  <a:pt x="1109187" y="149549"/>
                  <a:pt x="2209138" y="65052"/>
                  <a:pt x="3627452" y="11970"/>
                </a:cubicBezTo>
                <a:close/>
              </a:path>
            </a:pathLst>
          </a:custGeom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3163538" y="6142462"/>
            <a:ext cx="5864224" cy="715538"/>
          </a:xfrm>
          <a:custGeom>
            <a:avLst/>
            <a:gdLst>
              <a:gd name="connsiteX0" fmla="*/ 4165489 w 5864224"/>
              <a:gd name="connsiteY0" fmla="*/ 0 h 715538"/>
              <a:gd name="connsiteX1" fmla="*/ 5452689 w 5864224"/>
              <a:gd name="connsiteY1" fmla="*/ 684994 h 715538"/>
              <a:gd name="connsiteX2" fmla="*/ 5334248 w 5864224"/>
              <a:gd name="connsiteY2" fmla="*/ 715538 h 715538"/>
              <a:gd name="connsiteX3" fmla="*/ 535675 w 5864224"/>
              <a:gd name="connsiteY3" fmla="*/ 715538 h 715538"/>
              <a:gd name="connsiteX4" fmla="*/ 462720 w 5864224"/>
              <a:gd name="connsiteY4" fmla="*/ 698006 h 715538"/>
              <a:gd name="connsiteX5" fmla="*/ 1523490 w 5864224"/>
              <a:gd name="connsiteY5" fmla="*/ 14612 h 71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4224" h="715538">
                <a:moveTo>
                  <a:pt x="4165489" y="0"/>
                </a:moveTo>
                <a:cubicBezTo>
                  <a:pt x="5917129" y="133503"/>
                  <a:pt x="6253499" y="459555"/>
                  <a:pt x="5452689" y="684994"/>
                </a:cubicBezTo>
                <a:lnTo>
                  <a:pt x="5334248" y="715538"/>
                </a:lnTo>
                <a:lnTo>
                  <a:pt x="535675" y="715538"/>
                </a:lnTo>
                <a:lnTo>
                  <a:pt x="462720" y="698006"/>
                </a:lnTo>
                <a:cubicBezTo>
                  <a:pt x="-366264" y="481489"/>
                  <a:pt x="-121529" y="162839"/>
                  <a:pt x="1523490" y="14612"/>
                </a:cubicBezTo>
                <a:close/>
              </a:path>
            </a:pathLst>
          </a:custGeom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728101" y="6097933"/>
            <a:ext cx="4735796" cy="663604"/>
          </a:xfrm>
          <a:custGeom>
            <a:avLst/>
            <a:gdLst>
              <a:gd name="connsiteX0" fmla="*/ 2367898 w 4735796"/>
              <a:gd name="connsiteY0" fmla="*/ 0 h 663604"/>
              <a:gd name="connsiteX1" fmla="*/ 4735796 w 4735796"/>
              <a:gd name="connsiteY1" fmla="*/ 331802 h 663604"/>
              <a:gd name="connsiteX2" fmla="*/ 2367898 w 4735796"/>
              <a:gd name="connsiteY2" fmla="*/ 663604 h 663604"/>
              <a:gd name="connsiteX3" fmla="*/ 0 w 4735796"/>
              <a:gd name="connsiteY3" fmla="*/ 331802 h 663604"/>
              <a:gd name="connsiteX4" fmla="*/ 2367898 w 4735796"/>
              <a:gd name="connsiteY4" fmla="*/ 0 h 66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5796" h="663604">
                <a:moveTo>
                  <a:pt x="2367898" y="0"/>
                </a:moveTo>
                <a:cubicBezTo>
                  <a:pt x="3675652" y="0"/>
                  <a:pt x="4735796" y="148553"/>
                  <a:pt x="4735796" y="331802"/>
                </a:cubicBezTo>
                <a:cubicBezTo>
                  <a:pt x="4735796" y="515051"/>
                  <a:pt x="3675652" y="663604"/>
                  <a:pt x="2367898" y="663604"/>
                </a:cubicBezTo>
                <a:cubicBezTo>
                  <a:pt x="1060144" y="663604"/>
                  <a:pt x="0" y="515051"/>
                  <a:pt x="0" y="331802"/>
                </a:cubicBezTo>
                <a:cubicBezTo>
                  <a:pt x="0" y="148553"/>
                  <a:pt x="1060144" y="0"/>
                  <a:pt x="2367898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3500000" scaled="1"/>
          </a:gradFill>
          <a:ln w="15875">
            <a:gradFill>
              <a:gsLst>
                <a:gs pos="100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0" name="任意多边形: 形状 9"/>
          <p:cNvSpPr/>
          <p:nvPr userDrawn="1"/>
        </p:nvSpPr>
        <p:spPr>
          <a:xfrm rot="10800000">
            <a:off x="1203642" y="-1"/>
            <a:ext cx="9671701" cy="6765848"/>
          </a:xfrm>
          <a:custGeom>
            <a:avLst/>
            <a:gdLst>
              <a:gd name="connsiteX0" fmla="*/ 9671701 w 9671701"/>
              <a:gd name="connsiteY0" fmla="*/ 6765848 h 6765848"/>
              <a:gd name="connsiteX1" fmla="*/ 0 w 9671701"/>
              <a:gd name="connsiteY1" fmla="*/ 6765848 h 6765848"/>
              <a:gd name="connsiteX2" fmla="*/ 2702280 w 9671701"/>
              <a:gd name="connsiteY2" fmla="*/ 0 h 6765848"/>
              <a:gd name="connsiteX3" fmla="*/ 6969421 w 9671701"/>
              <a:gd name="connsiteY3" fmla="*/ 0 h 676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1701" h="6765848">
                <a:moveTo>
                  <a:pt x="9671701" y="6765848"/>
                </a:moveTo>
                <a:lnTo>
                  <a:pt x="0" y="6765848"/>
                </a:lnTo>
                <a:lnTo>
                  <a:pt x="2702280" y="0"/>
                </a:lnTo>
                <a:lnTo>
                  <a:pt x="696942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  <a:gs pos="70000">
                <a:schemeClr val="accent1">
                  <a:alpha val="23000"/>
                </a:schemeClr>
              </a:gs>
              <a:gs pos="17000">
                <a:schemeClr val="accent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2" t="6792"/>
          <a:stretch>
            <a:fillRect/>
          </a:stretch>
        </p:blipFill>
        <p:spPr>
          <a:xfrm rot="18438817">
            <a:off x="-696575" y="473429"/>
            <a:ext cx="2826024" cy="3955527"/>
          </a:xfrm>
          <a:custGeom>
            <a:avLst/>
            <a:gdLst>
              <a:gd name="connsiteX0" fmla="*/ 2826024 w 2826024"/>
              <a:gd name="connsiteY0" fmla="*/ 0 h 3955527"/>
              <a:gd name="connsiteX1" fmla="*/ 2826024 w 2826024"/>
              <a:gd name="connsiteY1" fmla="*/ 3955527 h 3955527"/>
              <a:gd name="connsiteX2" fmla="*/ 0 w 2826024"/>
              <a:gd name="connsiteY2" fmla="*/ 3955527 h 3955527"/>
              <a:gd name="connsiteX3" fmla="*/ 0 w 2826024"/>
              <a:gd name="connsiteY3" fmla="*/ 2153915 h 39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024" h="3955527">
                <a:moveTo>
                  <a:pt x="2826024" y="0"/>
                </a:moveTo>
                <a:lnTo>
                  <a:pt x="2826024" y="3955527"/>
                </a:lnTo>
                <a:lnTo>
                  <a:pt x="0" y="3955527"/>
                </a:lnTo>
                <a:lnTo>
                  <a:pt x="0" y="2153915"/>
                </a:lnTo>
                <a:close/>
              </a:path>
            </a:pathLst>
          </a:custGeo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2" t="20783"/>
          <a:stretch>
            <a:fillRect/>
          </a:stretch>
        </p:blipFill>
        <p:spPr>
          <a:xfrm rot="3161183" flipH="1">
            <a:off x="10298666" y="3686227"/>
            <a:ext cx="2826024" cy="3361773"/>
          </a:xfrm>
          <a:custGeom>
            <a:avLst/>
            <a:gdLst>
              <a:gd name="connsiteX0" fmla="*/ 2826024 w 2826024"/>
              <a:gd name="connsiteY0" fmla="*/ 0 h 3361773"/>
              <a:gd name="connsiteX1" fmla="*/ 0 w 2826024"/>
              <a:gd name="connsiteY1" fmla="*/ 2153915 h 3361773"/>
              <a:gd name="connsiteX2" fmla="*/ 0 w 2826024"/>
              <a:gd name="connsiteY2" fmla="*/ 2286445 h 3361773"/>
              <a:gd name="connsiteX3" fmla="*/ 819585 w 2826024"/>
              <a:gd name="connsiteY3" fmla="*/ 3361773 h 3361773"/>
              <a:gd name="connsiteX4" fmla="*/ 2826024 w 2826024"/>
              <a:gd name="connsiteY4" fmla="*/ 3361773 h 336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024" h="3361773">
                <a:moveTo>
                  <a:pt x="2826024" y="0"/>
                </a:moveTo>
                <a:lnTo>
                  <a:pt x="0" y="2153915"/>
                </a:lnTo>
                <a:lnTo>
                  <a:pt x="0" y="2286445"/>
                </a:lnTo>
                <a:lnTo>
                  <a:pt x="819585" y="3361773"/>
                </a:lnTo>
                <a:lnTo>
                  <a:pt x="2826024" y="3361773"/>
                </a:lnTo>
                <a:close/>
              </a:path>
            </a:pathLst>
          </a:custGeo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5" name="图片 4" descr="夜晚城市街道与高楼大厦的景色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r="4103" b="4053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弧形 3"/>
          <p:cNvSpPr/>
          <p:nvPr userDrawn="1"/>
        </p:nvSpPr>
        <p:spPr>
          <a:xfrm rot="21075889">
            <a:off x="1353244" y="2671356"/>
            <a:ext cx="9956666" cy="2043259"/>
          </a:xfrm>
          <a:prstGeom prst="arc">
            <a:avLst>
              <a:gd name="adj1" fmla="val 19423901"/>
              <a:gd name="adj2" fmla="val 12943440"/>
            </a:avLst>
          </a:prstGeom>
          <a:gradFill>
            <a:gsLst>
              <a:gs pos="39000">
                <a:schemeClr val="accent3">
                  <a:alpha val="0"/>
                </a:schemeClr>
              </a:gs>
              <a:gs pos="100000">
                <a:schemeClr val="accent3">
                  <a:alpha val="19000"/>
                </a:schemeClr>
              </a:gs>
            </a:gsLst>
            <a:lin ang="5400000" scaled="1"/>
          </a:gradFill>
          <a:ln w="22225">
            <a:gradFill>
              <a:gsLst>
                <a:gs pos="0">
                  <a:schemeClr val="accent4">
                    <a:alpha val="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6" name="弧形 5"/>
          <p:cNvSpPr/>
          <p:nvPr userDrawn="1"/>
        </p:nvSpPr>
        <p:spPr>
          <a:xfrm rot="21075889">
            <a:off x="2673832" y="2967965"/>
            <a:ext cx="7225335" cy="1416348"/>
          </a:xfrm>
          <a:prstGeom prst="arc">
            <a:avLst>
              <a:gd name="adj1" fmla="val 19957392"/>
              <a:gd name="adj2" fmla="val 12135342"/>
            </a:avLst>
          </a:prstGeom>
          <a:gradFill>
            <a:gsLst>
              <a:gs pos="39000">
                <a:schemeClr val="accent3">
                  <a:alpha val="0"/>
                </a:schemeClr>
              </a:gs>
              <a:gs pos="100000">
                <a:schemeClr val="accent3">
                  <a:alpha val="9000"/>
                </a:schemeClr>
              </a:gs>
            </a:gsLst>
            <a:lin ang="5400000" scaled="1"/>
          </a:gradFill>
          <a:ln w="22225">
            <a:gradFill>
              <a:gsLst>
                <a:gs pos="0">
                  <a:schemeClr val="accent4">
                    <a:alpha val="0"/>
                  </a:schemeClr>
                </a:gs>
                <a:gs pos="100000">
                  <a:schemeClr val="accent3">
                    <a:alpha val="4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微软雅黑" panose="020B0503020204020204" charset="-122"/>
            </a:endParaRPr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-261868" y="5949933"/>
            <a:ext cx="1517703" cy="1184615"/>
          </a:xfrm>
          <a:custGeom>
            <a:avLst/>
            <a:gdLst>
              <a:gd name="connsiteX0" fmla="*/ 488588 w 1517703"/>
              <a:gd name="connsiteY0" fmla="*/ 0 h 1184615"/>
              <a:gd name="connsiteX1" fmla="*/ 1517703 w 1517703"/>
              <a:gd name="connsiteY1" fmla="*/ 1029115 h 1184615"/>
              <a:gd name="connsiteX2" fmla="*/ 1502028 w 1517703"/>
              <a:gd name="connsiteY2" fmla="*/ 1184615 h 1184615"/>
              <a:gd name="connsiteX3" fmla="*/ 0 w 1517703"/>
              <a:gd name="connsiteY3" fmla="*/ 1184615 h 1184615"/>
              <a:gd name="connsiteX4" fmla="*/ 0 w 1517703"/>
              <a:gd name="connsiteY4" fmla="*/ 123270 h 1184615"/>
              <a:gd name="connsiteX5" fmla="*/ 88010 w 1517703"/>
              <a:gd name="connsiteY5" fmla="*/ 80873 h 1184615"/>
              <a:gd name="connsiteX6" fmla="*/ 488588 w 1517703"/>
              <a:gd name="connsiteY6" fmla="*/ 0 h 118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703" h="1184615">
                <a:moveTo>
                  <a:pt x="488588" y="0"/>
                </a:moveTo>
                <a:cubicBezTo>
                  <a:pt x="1056953" y="0"/>
                  <a:pt x="1517703" y="460750"/>
                  <a:pt x="1517703" y="1029115"/>
                </a:cubicBezTo>
                <a:lnTo>
                  <a:pt x="1502028" y="1184615"/>
                </a:lnTo>
                <a:lnTo>
                  <a:pt x="0" y="1184615"/>
                </a:lnTo>
                <a:lnTo>
                  <a:pt x="0" y="123270"/>
                </a:lnTo>
                <a:lnTo>
                  <a:pt x="88010" y="80873"/>
                </a:lnTo>
                <a:cubicBezTo>
                  <a:pt x="211132" y="28797"/>
                  <a:pt x="346497" y="0"/>
                  <a:pt x="48858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9" name="图片 8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2" t="6792"/>
          <a:stretch>
            <a:fillRect/>
          </a:stretch>
        </p:blipFill>
        <p:spPr>
          <a:xfrm rot="18438817">
            <a:off x="-696575" y="473429"/>
            <a:ext cx="2826024" cy="3955527"/>
          </a:xfrm>
          <a:custGeom>
            <a:avLst/>
            <a:gdLst>
              <a:gd name="connsiteX0" fmla="*/ 2826024 w 2826024"/>
              <a:gd name="connsiteY0" fmla="*/ 0 h 3955527"/>
              <a:gd name="connsiteX1" fmla="*/ 2826024 w 2826024"/>
              <a:gd name="connsiteY1" fmla="*/ 3955527 h 3955527"/>
              <a:gd name="connsiteX2" fmla="*/ 0 w 2826024"/>
              <a:gd name="connsiteY2" fmla="*/ 3955527 h 3955527"/>
              <a:gd name="connsiteX3" fmla="*/ 0 w 2826024"/>
              <a:gd name="connsiteY3" fmla="*/ 2153915 h 395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024" h="3955527">
                <a:moveTo>
                  <a:pt x="2826024" y="0"/>
                </a:moveTo>
                <a:lnTo>
                  <a:pt x="2826024" y="3955527"/>
                </a:lnTo>
                <a:lnTo>
                  <a:pt x="0" y="3955527"/>
                </a:lnTo>
                <a:lnTo>
                  <a:pt x="0" y="2153915"/>
                </a:lnTo>
                <a:close/>
              </a:path>
            </a:pathLst>
          </a:custGeo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2" t="20783"/>
          <a:stretch>
            <a:fillRect/>
          </a:stretch>
        </p:blipFill>
        <p:spPr>
          <a:xfrm rot="3161183" flipH="1">
            <a:off x="10298666" y="3686227"/>
            <a:ext cx="2826024" cy="3361773"/>
          </a:xfrm>
          <a:custGeom>
            <a:avLst/>
            <a:gdLst>
              <a:gd name="connsiteX0" fmla="*/ 2826024 w 2826024"/>
              <a:gd name="connsiteY0" fmla="*/ 0 h 3361773"/>
              <a:gd name="connsiteX1" fmla="*/ 0 w 2826024"/>
              <a:gd name="connsiteY1" fmla="*/ 2153915 h 3361773"/>
              <a:gd name="connsiteX2" fmla="*/ 0 w 2826024"/>
              <a:gd name="connsiteY2" fmla="*/ 2286445 h 3361773"/>
              <a:gd name="connsiteX3" fmla="*/ 819585 w 2826024"/>
              <a:gd name="connsiteY3" fmla="*/ 3361773 h 3361773"/>
              <a:gd name="connsiteX4" fmla="*/ 2826024 w 2826024"/>
              <a:gd name="connsiteY4" fmla="*/ 3361773 h 3361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024" h="3361773">
                <a:moveTo>
                  <a:pt x="2826024" y="0"/>
                </a:moveTo>
                <a:lnTo>
                  <a:pt x="0" y="2153915"/>
                </a:lnTo>
                <a:lnTo>
                  <a:pt x="0" y="2286445"/>
                </a:lnTo>
                <a:lnTo>
                  <a:pt x="819585" y="3361773"/>
                </a:lnTo>
                <a:lnTo>
                  <a:pt x="2826024" y="3361773"/>
                </a:lnTo>
                <a:close/>
              </a:path>
            </a:pathLst>
          </a:custGeo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5" name="图片 4" descr="夜晚城市街道与高楼大厦的景色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r="4103" b="4053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 userDrawn="1"/>
        </p:nvSpPr>
        <p:spPr>
          <a:xfrm>
            <a:off x="661447" y="560338"/>
            <a:ext cx="1837913" cy="910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 defTabSz="457200" rtl="0" eaLnBrk="1" latinLnBrk="0" hangingPunct="1">
              <a:spcBef>
                <a:spcPct val="0"/>
              </a:spcBef>
              <a:defRPr/>
            </a:pPr>
            <a:r>
              <a:rPr lang="zh-CN" altLang="en-US" sz="6600" b="1" kern="1200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rPr>
              <a:t>目录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745267" y="1582006"/>
            <a:ext cx="2210393" cy="4563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algn="l" defTabSz="457200" rtl="0" eaLnBrk="1" latinLnBrk="0" hangingPunct="1">
              <a:spcBef>
                <a:spcPct val="0"/>
              </a:spcBef>
              <a:defRPr/>
            </a:pPr>
            <a:r>
              <a:rPr lang="en-US" altLang="zh-CN" sz="2400" b="1" kern="1200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+mn-cs"/>
              </a:rPr>
              <a:t>Contents</a:t>
            </a:r>
            <a:endParaRPr lang="zh-CN" altLang="en-US" sz="2400" b="1" kern="1200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微软雅黑" panose="020B0503020204020204" charset="-122"/>
            </a:endParaRPr>
          </a:p>
        </p:txBody>
      </p:sp>
      <p:pic>
        <p:nvPicPr>
          <p:cNvPr id="5" name="图片 4" descr="夜晚城市街道与高楼大厦的景色&#10;&#10;描述已自动生成"/>
          <p:cNvPicPr>
            <a:picLocks noChangeAspect="1"/>
          </p:cNvPicPr>
          <p:nvPr userDrawn="1"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r="4103" b="4053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13" name="直接连接符 12"/>
          <p:cNvCxnSpPr/>
          <p:nvPr userDrawn="1"/>
        </p:nvCxnSpPr>
        <p:spPr>
          <a:xfrm>
            <a:off x="1041400" y="924086"/>
            <a:ext cx="10591800" cy="0"/>
          </a:xfrm>
          <a:prstGeom prst="line">
            <a:avLst/>
          </a:prstGeom>
          <a:ln w="3175">
            <a:gradFill flip="none" rotWithShape="1">
              <a:gsLst>
                <a:gs pos="0">
                  <a:schemeClr val="bg1">
                    <a:alpha val="36000"/>
                  </a:schemeClr>
                </a:gs>
                <a:gs pos="93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526599" y="924086"/>
            <a:ext cx="5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107848400" y="-38836600"/>
            <a:ext cx="227888800" cy="8453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.xml"/><Relationship Id="rId7" Type="http://schemas.openxmlformats.org/officeDocument/2006/relationships/image" Target="../media/image5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26.xml"/><Relationship Id="rId7" Type="http://schemas.openxmlformats.org/officeDocument/2006/relationships/chart" Target="../charts/char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chart" Target="../charts/chart1.xml"/><Relationship Id="rId5" Type="http://schemas.openxmlformats.org/officeDocument/2006/relationships/slideLayout" Target="../slideLayouts/slideLayout4.xml"/><Relationship Id="rId10" Type="http://schemas.microsoft.com/office/2007/relationships/hdphoto" Target="../media/hdphoto1.wdp"/><Relationship Id="rId4" Type="http://schemas.openxmlformats.org/officeDocument/2006/relationships/tags" Target="../tags/tag27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.png"/><Relationship Id="rId21" Type="http://schemas.openxmlformats.org/officeDocument/2006/relationships/image" Target="../media/image44.svg"/><Relationship Id="rId34" Type="http://schemas.openxmlformats.org/officeDocument/2006/relationships/image" Target="../media/image57.png"/><Relationship Id="rId42" Type="http://schemas.openxmlformats.org/officeDocument/2006/relationships/image" Target="../media/image65.png"/><Relationship Id="rId47" Type="http://schemas.openxmlformats.org/officeDocument/2006/relationships/image" Target="../media/image70.svg"/><Relationship Id="rId50" Type="http://schemas.openxmlformats.org/officeDocument/2006/relationships/image" Target="../media/image73.png"/><Relationship Id="rId55" Type="http://schemas.openxmlformats.org/officeDocument/2006/relationships/image" Target="../media/image78.svg"/><Relationship Id="rId63" Type="http://schemas.openxmlformats.org/officeDocument/2006/relationships/image" Target="../media/image8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9" Type="http://schemas.openxmlformats.org/officeDocument/2006/relationships/image" Target="../media/image52.sv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37" Type="http://schemas.openxmlformats.org/officeDocument/2006/relationships/image" Target="../media/image60.svg"/><Relationship Id="rId40" Type="http://schemas.openxmlformats.org/officeDocument/2006/relationships/image" Target="../media/image63.png"/><Relationship Id="rId45" Type="http://schemas.openxmlformats.org/officeDocument/2006/relationships/image" Target="../media/image68.svg"/><Relationship Id="rId53" Type="http://schemas.openxmlformats.org/officeDocument/2006/relationships/image" Target="../media/image76.svg"/><Relationship Id="rId58" Type="http://schemas.openxmlformats.org/officeDocument/2006/relationships/image" Target="../media/image81.png"/><Relationship Id="rId66" Type="http://schemas.openxmlformats.org/officeDocument/2006/relationships/image" Target="../media/image89.png"/><Relationship Id="rId5" Type="http://schemas.openxmlformats.org/officeDocument/2006/relationships/image" Target="../media/image28.svg"/><Relationship Id="rId61" Type="http://schemas.openxmlformats.org/officeDocument/2006/relationships/image" Target="../media/image84.svg"/><Relationship Id="rId19" Type="http://schemas.openxmlformats.org/officeDocument/2006/relationships/image" Target="../media/image4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svg"/><Relationship Id="rId30" Type="http://schemas.openxmlformats.org/officeDocument/2006/relationships/image" Target="../media/image53.png"/><Relationship Id="rId35" Type="http://schemas.openxmlformats.org/officeDocument/2006/relationships/image" Target="../media/image58.svg"/><Relationship Id="rId43" Type="http://schemas.openxmlformats.org/officeDocument/2006/relationships/image" Target="../media/image66.svg"/><Relationship Id="rId48" Type="http://schemas.openxmlformats.org/officeDocument/2006/relationships/image" Target="../media/image71.png"/><Relationship Id="rId56" Type="http://schemas.openxmlformats.org/officeDocument/2006/relationships/image" Target="../media/image79.png"/><Relationship Id="rId64" Type="http://schemas.openxmlformats.org/officeDocument/2006/relationships/image" Target="../media/image87.png"/><Relationship Id="rId8" Type="http://schemas.openxmlformats.org/officeDocument/2006/relationships/image" Target="../media/image31.png"/><Relationship Id="rId51" Type="http://schemas.openxmlformats.org/officeDocument/2006/relationships/image" Target="../media/image74.svg"/><Relationship Id="rId3" Type="http://schemas.openxmlformats.org/officeDocument/2006/relationships/image" Target="../media/image26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33" Type="http://schemas.openxmlformats.org/officeDocument/2006/relationships/image" Target="../media/image56.svg"/><Relationship Id="rId38" Type="http://schemas.openxmlformats.org/officeDocument/2006/relationships/image" Target="../media/image61.png"/><Relationship Id="rId46" Type="http://schemas.openxmlformats.org/officeDocument/2006/relationships/image" Target="../media/image69.png"/><Relationship Id="rId59" Type="http://schemas.openxmlformats.org/officeDocument/2006/relationships/image" Target="../media/image82.svg"/><Relationship Id="rId67" Type="http://schemas.openxmlformats.org/officeDocument/2006/relationships/image" Target="../media/image90.svg"/><Relationship Id="rId20" Type="http://schemas.openxmlformats.org/officeDocument/2006/relationships/image" Target="../media/image43.png"/><Relationship Id="rId41" Type="http://schemas.openxmlformats.org/officeDocument/2006/relationships/image" Target="../media/image64.svg"/><Relationship Id="rId54" Type="http://schemas.openxmlformats.org/officeDocument/2006/relationships/image" Target="../media/image77.png"/><Relationship Id="rId6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28" Type="http://schemas.openxmlformats.org/officeDocument/2006/relationships/image" Target="../media/image51.png"/><Relationship Id="rId36" Type="http://schemas.openxmlformats.org/officeDocument/2006/relationships/image" Target="../media/image59.png"/><Relationship Id="rId49" Type="http://schemas.openxmlformats.org/officeDocument/2006/relationships/image" Target="../media/image72.svg"/><Relationship Id="rId57" Type="http://schemas.openxmlformats.org/officeDocument/2006/relationships/image" Target="../media/image80.svg"/><Relationship Id="rId10" Type="http://schemas.openxmlformats.org/officeDocument/2006/relationships/image" Target="../media/image33.png"/><Relationship Id="rId31" Type="http://schemas.openxmlformats.org/officeDocument/2006/relationships/image" Target="../media/image54.svg"/><Relationship Id="rId44" Type="http://schemas.openxmlformats.org/officeDocument/2006/relationships/image" Target="../media/image67.png"/><Relationship Id="rId52" Type="http://schemas.openxmlformats.org/officeDocument/2006/relationships/image" Target="../media/image75.png"/><Relationship Id="rId60" Type="http://schemas.openxmlformats.org/officeDocument/2006/relationships/image" Target="../media/image83.png"/><Relationship Id="rId65" Type="http://schemas.openxmlformats.org/officeDocument/2006/relationships/image" Target="../media/image8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9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9.sv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jpe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9.sv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87"/>
          <p:cNvSpPr txBox="1"/>
          <p:nvPr/>
        </p:nvSpPr>
        <p:spPr>
          <a:xfrm>
            <a:off x="1903361" y="2034948"/>
            <a:ext cx="8385278" cy="18291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sz="66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高端大气</a:t>
            </a:r>
            <a:endParaRPr lang="en-US" altLang="zh-CN" sz="6600" b="1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  <a:p>
            <a:pPr algn="ctr"/>
            <a:r>
              <a:rPr lang="zh-CN" altLang="en-US" sz="66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蓝金风格企业年会模板</a:t>
            </a:r>
          </a:p>
        </p:txBody>
      </p:sp>
      <p:sp>
        <p:nvSpPr>
          <p:cNvPr id="102" name="矩形 101"/>
          <p:cNvSpPr/>
          <p:nvPr/>
        </p:nvSpPr>
        <p:spPr>
          <a:xfrm>
            <a:off x="1952054" y="4243466"/>
            <a:ext cx="8287892" cy="1942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sz="1050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High end atmosphere blue gold style enterprise annual meeting template</a:t>
            </a:r>
          </a:p>
        </p:txBody>
      </p:sp>
      <p:sp>
        <p:nvSpPr>
          <p:cNvPr id="104" name="TextBox 46"/>
          <p:cNvSpPr txBox="1"/>
          <p:nvPr/>
        </p:nvSpPr>
        <p:spPr>
          <a:xfrm>
            <a:off x="4959211" y="4873186"/>
            <a:ext cx="2273578" cy="4249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OfficePLUS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952054" y="4136856"/>
            <a:ext cx="838527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555233" y="1828725"/>
            <a:ext cx="709834" cy="7098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9453101" y="1831402"/>
            <a:ext cx="11985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+mn-lt"/>
              </a:rPr>
              <a:t>优秀学员</a:t>
            </a:r>
            <a:endParaRPr lang="en-US" altLang="zh-CN" dirty="0">
              <a:sym typeface="+mn-lt"/>
            </a:endParaRPr>
          </a:p>
        </p:txBody>
      </p:sp>
      <p:sp>
        <p:nvSpPr>
          <p:cNvPr id="36" name="1"/>
          <p:cNvSpPr txBox="1">
            <a:spLocks noChangeArrowheads="1"/>
          </p:cNvSpPr>
          <p:nvPr/>
        </p:nvSpPr>
        <p:spPr bwMode="auto">
          <a:xfrm>
            <a:off x="9453102" y="2181716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37" name="椭圆 36"/>
          <p:cNvSpPr/>
          <p:nvPr/>
        </p:nvSpPr>
        <p:spPr>
          <a:xfrm>
            <a:off x="8555232" y="4109623"/>
            <a:ext cx="709834" cy="70983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  <a:sym typeface="+mn-lt"/>
            </a:endParaRPr>
          </a:p>
        </p:txBody>
      </p:sp>
      <p:sp>
        <p:nvSpPr>
          <p:cNvPr id="50" name="1"/>
          <p:cNvSpPr txBox="1">
            <a:spLocks noChangeArrowheads="1"/>
          </p:cNvSpPr>
          <p:nvPr/>
        </p:nvSpPr>
        <p:spPr bwMode="auto">
          <a:xfrm>
            <a:off x="9453100" y="4112300"/>
            <a:ext cx="11985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+mn-lt"/>
              </a:rPr>
              <a:t>优秀队伍</a:t>
            </a:r>
            <a:endParaRPr lang="en-US" altLang="zh-CN" dirty="0">
              <a:sym typeface="+mn-lt"/>
            </a:endParaRPr>
          </a:p>
        </p:txBody>
      </p:sp>
      <p:sp>
        <p:nvSpPr>
          <p:cNvPr id="51" name="1"/>
          <p:cNvSpPr txBox="1">
            <a:spLocks noChangeArrowheads="1"/>
          </p:cNvSpPr>
          <p:nvPr/>
        </p:nvSpPr>
        <p:spPr bwMode="auto">
          <a:xfrm>
            <a:off x="9453101" y="4462614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3507989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280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>
            <a:off x="464804" y="1654202"/>
            <a:ext cx="2612737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60" name="矩形 59"/>
          <p:cNvSpPr/>
          <p:nvPr/>
        </p:nvSpPr>
        <p:spPr>
          <a:xfrm>
            <a:off x="464804" y="1370285"/>
            <a:ext cx="1654090" cy="276999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>
              <a:defRPr/>
            </a:pPr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不断创新</a:t>
            </a:r>
          </a:p>
        </p:txBody>
      </p:sp>
      <p:sp>
        <p:nvSpPr>
          <p:cNvPr id="61" name="1"/>
          <p:cNvSpPr txBox="1">
            <a:spLocks noChangeArrowheads="1"/>
          </p:cNvSpPr>
          <p:nvPr/>
        </p:nvSpPr>
        <p:spPr bwMode="auto">
          <a:xfrm>
            <a:off x="464804" y="3402480"/>
            <a:ext cx="2612737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62" name="矩形 61"/>
          <p:cNvSpPr/>
          <p:nvPr/>
        </p:nvSpPr>
        <p:spPr>
          <a:xfrm>
            <a:off x="464804" y="3118563"/>
            <a:ext cx="1654090" cy="276999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勇攀高峰</a:t>
            </a:r>
          </a:p>
        </p:txBody>
      </p:sp>
      <p:sp>
        <p:nvSpPr>
          <p:cNvPr id="65" name="1"/>
          <p:cNvSpPr txBox="1">
            <a:spLocks noChangeArrowheads="1"/>
          </p:cNvSpPr>
          <p:nvPr/>
        </p:nvSpPr>
        <p:spPr bwMode="auto">
          <a:xfrm>
            <a:off x="464804" y="5333381"/>
            <a:ext cx="2612737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66" name="矩形 65"/>
          <p:cNvSpPr/>
          <p:nvPr/>
        </p:nvSpPr>
        <p:spPr>
          <a:xfrm>
            <a:off x="464804" y="5049464"/>
            <a:ext cx="1654090" cy="276999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</a:rPr>
              <a:t>未来可期</a:t>
            </a:r>
          </a:p>
        </p:txBody>
      </p:sp>
      <p:pic>
        <p:nvPicPr>
          <p:cNvPr id="4" name="图片 3" descr="一群人正在跳舞&#10;&#10;中度可信度描述已自动生成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21" y="0"/>
            <a:ext cx="4570095" cy="6858000"/>
          </a:xfrm>
          <a:prstGeom prst="rect">
            <a:avLst/>
          </a:prstGeom>
        </p:spPr>
      </p:pic>
      <p:pic>
        <p:nvPicPr>
          <p:cNvPr id="24" name="图片 1" descr="343435383135323b333634333639303bc7f7cac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7863" y="2010631"/>
            <a:ext cx="346021" cy="346021"/>
          </a:xfrm>
          <a:prstGeom prst="rect">
            <a:avLst/>
          </a:prstGeom>
        </p:spPr>
      </p:pic>
      <p:pic>
        <p:nvPicPr>
          <p:cNvPr id="25" name="图片 3" descr="343435383135323b333634333639343bc7f7cac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6145" y="4251960"/>
            <a:ext cx="364447" cy="36444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优秀团队</a:t>
            </a:r>
          </a:p>
        </p:txBody>
      </p:sp>
      <p:sp>
        <p:nvSpPr>
          <p:cNvPr id="1052" name="文本框 5"/>
          <p:cNvSpPr txBox="1"/>
          <p:nvPr/>
        </p:nvSpPr>
        <p:spPr>
          <a:xfrm>
            <a:off x="9487174" y="3284056"/>
            <a:ext cx="188573" cy="4712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53" name="椭圆 1052"/>
          <p:cNvSpPr/>
          <p:nvPr/>
        </p:nvSpPr>
        <p:spPr>
          <a:xfrm>
            <a:off x="3761536" y="1559229"/>
            <a:ext cx="4638744" cy="4638744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37000"/>
                </a:schemeClr>
              </a:gs>
              <a:gs pos="4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54" name="组合 1053"/>
          <p:cNvGrpSpPr/>
          <p:nvPr/>
        </p:nvGrpSpPr>
        <p:grpSpPr>
          <a:xfrm>
            <a:off x="4450634" y="2249526"/>
            <a:ext cx="3188341" cy="3135977"/>
            <a:chOff x="9925099" y="1746113"/>
            <a:chExt cx="3782008" cy="3719764"/>
          </a:xfrm>
          <a:gradFill flip="none" rotWithShape="1">
            <a:gsLst>
              <a:gs pos="58000">
                <a:schemeClr val="accent3">
                  <a:alpha val="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1055" name="矩形: 圆角 1054"/>
            <p:cNvSpPr/>
            <p:nvPr/>
          </p:nvSpPr>
          <p:spPr>
            <a:xfrm rot="16200000">
              <a:off x="10171963" y="3469365"/>
              <a:ext cx="13703" cy="30148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6" name="矩形: 圆角 1055"/>
            <p:cNvSpPr/>
            <p:nvPr/>
          </p:nvSpPr>
          <p:spPr>
            <a:xfrm rot="16416000">
              <a:off x="10175195" y="3260298"/>
              <a:ext cx="13703" cy="51389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7" name="矩形: 圆角 1056"/>
            <p:cNvSpPr/>
            <p:nvPr/>
          </p:nvSpPr>
          <p:spPr>
            <a:xfrm rot="16632000">
              <a:off x="10184878" y="3277745"/>
              <a:ext cx="13703" cy="27407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8" name="矩形: 圆角 1057"/>
            <p:cNvSpPr/>
            <p:nvPr/>
          </p:nvSpPr>
          <p:spPr>
            <a:xfrm rot="16848000">
              <a:off x="10200978" y="3148682"/>
              <a:ext cx="13703" cy="32889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59" name="矩形: 圆角 1058"/>
            <p:cNvSpPr/>
            <p:nvPr/>
          </p:nvSpPr>
          <p:spPr>
            <a:xfrm rot="17064000">
              <a:off x="10223429" y="2993416"/>
              <a:ext cx="13703" cy="43852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0" name="矩形: 圆角 1059"/>
            <p:cNvSpPr/>
            <p:nvPr/>
          </p:nvSpPr>
          <p:spPr>
            <a:xfrm rot="17280000">
              <a:off x="10252140" y="2860310"/>
              <a:ext cx="13703" cy="5070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1" name="矩形: 圆角 1060"/>
            <p:cNvSpPr/>
            <p:nvPr/>
          </p:nvSpPr>
          <p:spPr>
            <a:xfrm rot="17496000">
              <a:off x="10287001" y="2746326"/>
              <a:ext cx="13703" cy="54130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2" name="矩形: 圆角 1061"/>
            <p:cNvSpPr/>
            <p:nvPr/>
          </p:nvSpPr>
          <p:spPr>
            <a:xfrm rot="17712000">
              <a:off x="10327874" y="2764904"/>
              <a:ext cx="13703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3" name="矩形: 圆角 1062"/>
            <p:cNvSpPr/>
            <p:nvPr/>
          </p:nvSpPr>
          <p:spPr>
            <a:xfrm rot="17928000">
              <a:off x="10374594" y="2584096"/>
              <a:ext cx="13703" cy="49334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4" name="矩形: 圆角 1063"/>
            <p:cNvSpPr/>
            <p:nvPr/>
          </p:nvSpPr>
          <p:spPr>
            <a:xfrm rot="18144000">
              <a:off x="10426982" y="2454363"/>
              <a:ext cx="13703" cy="57556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5" name="矩形: 圆角 1064"/>
            <p:cNvSpPr/>
            <p:nvPr/>
          </p:nvSpPr>
          <p:spPr>
            <a:xfrm rot="18360000">
              <a:off x="10484828" y="2372627"/>
              <a:ext cx="13703" cy="56871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6" name="矩形: 圆角 1065"/>
            <p:cNvSpPr/>
            <p:nvPr/>
          </p:nvSpPr>
          <p:spPr>
            <a:xfrm rot="18576000">
              <a:off x="10547904" y="2479688"/>
              <a:ext cx="13703" cy="1918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7" name="矩形: 圆角 1066"/>
            <p:cNvSpPr/>
            <p:nvPr/>
          </p:nvSpPr>
          <p:spPr>
            <a:xfrm rot="18792000">
              <a:off x="10615963" y="2316790"/>
              <a:ext cx="13703" cy="36315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8" name="矩形: 圆角 1067"/>
            <p:cNvSpPr/>
            <p:nvPr/>
          </p:nvSpPr>
          <p:spPr>
            <a:xfrm rot="19008000">
              <a:off x="10688734" y="2264523"/>
              <a:ext cx="13703" cy="32203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69" name="矩形: 圆角 1068"/>
            <p:cNvSpPr/>
            <p:nvPr/>
          </p:nvSpPr>
          <p:spPr>
            <a:xfrm rot="19224000">
              <a:off x="10765929" y="2168997"/>
              <a:ext cx="13703" cy="3768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0" name="矩形: 圆角 1069"/>
            <p:cNvSpPr/>
            <p:nvPr/>
          </p:nvSpPr>
          <p:spPr>
            <a:xfrm rot="19440000">
              <a:off x="10847246" y="2198354"/>
              <a:ext cx="13703" cy="19184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1" name="矩形: 圆角 1070"/>
            <p:cNvSpPr/>
            <p:nvPr/>
          </p:nvSpPr>
          <p:spPr>
            <a:xfrm rot="19656000">
              <a:off x="10932366" y="1982853"/>
              <a:ext cx="13703" cy="50702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2" name="矩形: 圆角 1071"/>
            <p:cNvSpPr/>
            <p:nvPr/>
          </p:nvSpPr>
          <p:spPr>
            <a:xfrm rot="19872000">
              <a:off x="11020947" y="1992060"/>
              <a:ext cx="13703" cy="38369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3" name="矩形: 圆角 1072"/>
            <p:cNvSpPr/>
            <p:nvPr/>
          </p:nvSpPr>
          <p:spPr>
            <a:xfrm rot="20088000">
              <a:off x="11112644" y="1863045"/>
              <a:ext cx="13703" cy="54813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4" name="矩形: 圆角 1073"/>
            <p:cNvSpPr/>
            <p:nvPr/>
          </p:nvSpPr>
          <p:spPr>
            <a:xfrm rot="20304000">
              <a:off x="11207093" y="1979687"/>
              <a:ext cx="13703" cy="23295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5" name="矩形: 圆角 1074"/>
            <p:cNvSpPr/>
            <p:nvPr/>
          </p:nvSpPr>
          <p:spPr>
            <a:xfrm rot="20520000">
              <a:off x="11303921" y="1958451"/>
              <a:ext cx="13703" cy="20555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6" name="矩形: 圆角 1075"/>
            <p:cNvSpPr/>
            <p:nvPr/>
          </p:nvSpPr>
          <p:spPr>
            <a:xfrm rot="20736000">
              <a:off x="11402749" y="1919381"/>
              <a:ext cx="13703" cy="22610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7" name="矩形: 圆角 1076"/>
            <p:cNvSpPr/>
            <p:nvPr/>
          </p:nvSpPr>
          <p:spPr>
            <a:xfrm rot="20952000">
              <a:off x="11503185" y="1746113"/>
              <a:ext cx="13703" cy="52758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8" name="矩形: 圆角 1077"/>
            <p:cNvSpPr/>
            <p:nvPr/>
          </p:nvSpPr>
          <p:spPr>
            <a:xfrm rot="21168000">
              <a:off x="11604831" y="1842983"/>
              <a:ext cx="13703" cy="30147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79" name="矩形: 圆角 1078"/>
            <p:cNvSpPr/>
            <p:nvPr/>
          </p:nvSpPr>
          <p:spPr>
            <a:xfrm rot="21384000">
              <a:off x="11707289" y="1888028"/>
              <a:ext cx="13703" cy="19184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0" name="矩形: 圆角 1079"/>
            <p:cNvSpPr/>
            <p:nvPr/>
          </p:nvSpPr>
          <p:spPr>
            <a:xfrm>
              <a:off x="11810151" y="1843603"/>
              <a:ext cx="13703" cy="27406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1" name="矩形: 圆角 1080"/>
            <p:cNvSpPr/>
            <p:nvPr/>
          </p:nvSpPr>
          <p:spPr>
            <a:xfrm rot="216000">
              <a:off x="11913013" y="1874157"/>
              <a:ext cx="13703" cy="2192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2" name="矩形: 圆角 1081"/>
            <p:cNvSpPr/>
            <p:nvPr/>
          </p:nvSpPr>
          <p:spPr>
            <a:xfrm rot="432000">
              <a:off x="12015470" y="1880334"/>
              <a:ext cx="13703" cy="22610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3" name="矩形: 圆角 1082"/>
            <p:cNvSpPr/>
            <p:nvPr/>
          </p:nvSpPr>
          <p:spPr>
            <a:xfrm rot="648000">
              <a:off x="12117115" y="1841536"/>
              <a:ext cx="13703" cy="33573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4" name="矩形: 圆角 1083"/>
            <p:cNvSpPr/>
            <p:nvPr/>
          </p:nvSpPr>
          <p:spPr>
            <a:xfrm rot="864000">
              <a:off x="12217552" y="1905013"/>
              <a:ext cx="13703" cy="25351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5" name="矩形: 圆角 1084"/>
            <p:cNvSpPr/>
            <p:nvPr/>
          </p:nvSpPr>
          <p:spPr>
            <a:xfrm rot="1080000">
              <a:off x="12316379" y="1827441"/>
              <a:ext cx="13703" cy="46591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6" name="矩形: 圆角 1085"/>
            <p:cNvSpPr/>
            <p:nvPr/>
          </p:nvSpPr>
          <p:spPr>
            <a:xfrm rot="1296000">
              <a:off x="12413208" y="1964997"/>
              <a:ext cx="13703" cy="26036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7" name="矩形: 圆角 1086"/>
            <p:cNvSpPr/>
            <p:nvPr/>
          </p:nvSpPr>
          <p:spPr>
            <a:xfrm rot="1512000">
              <a:off x="12507657" y="1875608"/>
              <a:ext cx="13703" cy="52072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8" name="矩形: 圆角 1087"/>
            <p:cNvSpPr/>
            <p:nvPr/>
          </p:nvSpPr>
          <p:spPr>
            <a:xfrm rot="1728000">
              <a:off x="12599354" y="2004474"/>
              <a:ext cx="13703" cy="35628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89" name="矩形: 圆角 1088"/>
            <p:cNvSpPr/>
            <p:nvPr/>
          </p:nvSpPr>
          <p:spPr>
            <a:xfrm rot="1944000">
              <a:off x="12687937" y="2005400"/>
              <a:ext cx="13703" cy="45906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0" name="矩形: 圆角 1089"/>
            <p:cNvSpPr/>
            <p:nvPr/>
          </p:nvSpPr>
          <p:spPr>
            <a:xfrm rot="2160000">
              <a:off x="12773054" y="2128263"/>
              <a:ext cx="13703" cy="32888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1" name="矩形: 圆角 1090"/>
            <p:cNvSpPr/>
            <p:nvPr/>
          </p:nvSpPr>
          <p:spPr>
            <a:xfrm rot="2376000">
              <a:off x="12854372" y="2252937"/>
              <a:ext cx="13703" cy="20555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2" name="矩形: 圆角 1091"/>
            <p:cNvSpPr/>
            <p:nvPr/>
          </p:nvSpPr>
          <p:spPr>
            <a:xfrm rot="2592000">
              <a:off x="12931569" y="2211303"/>
              <a:ext cx="13703" cy="42480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3" name="矩形: 圆角 1092"/>
            <p:cNvSpPr/>
            <p:nvPr/>
          </p:nvSpPr>
          <p:spPr>
            <a:xfrm rot="2808000">
              <a:off x="13004339" y="2239466"/>
              <a:ext cx="13703" cy="51389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4" name="矩形: 圆角 1093"/>
            <p:cNvSpPr/>
            <p:nvPr/>
          </p:nvSpPr>
          <p:spPr>
            <a:xfrm rot="3024000">
              <a:off x="13072397" y="2330308"/>
              <a:ext cx="13703" cy="48648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5" name="矩形: 圆角 1094"/>
            <p:cNvSpPr/>
            <p:nvPr/>
          </p:nvSpPr>
          <p:spPr>
            <a:xfrm rot="3240000">
              <a:off x="13116253" y="2519966"/>
              <a:ext cx="13703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6" name="矩形: 圆角 1095"/>
            <p:cNvSpPr/>
            <p:nvPr/>
          </p:nvSpPr>
          <p:spPr>
            <a:xfrm rot="3456000">
              <a:off x="13193320" y="2500065"/>
              <a:ext cx="13703" cy="47963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7" name="矩形: 圆角 1096"/>
            <p:cNvSpPr/>
            <p:nvPr/>
          </p:nvSpPr>
          <p:spPr>
            <a:xfrm rot="3672000">
              <a:off x="13245706" y="2674251"/>
              <a:ext cx="13703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8" name="矩形: 圆角 1097"/>
            <p:cNvSpPr/>
            <p:nvPr/>
          </p:nvSpPr>
          <p:spPr>
            <a:xfrm rot="3888000">
              <a:off x="13292429" y="2762479"/>
              <a:ext cx="13703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99" name="矩形: 圆角 1098"/>
            <p:cNvSpPr/>
            <p:nvPr/>
          </p:nvSpPr>
          <p:spPr>
            <a:xfrm rot="4104000">
              <a:off x="13333299" y="2918557"/>
              <a:ext cx="13703" cy="1918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0" name="矩形: 圆角 1099"/>
            <p:cNvSpPr/>
            <p:nvPr/>
          </p:nvSpPr>
          <p:spPr>
            <a:xfrm rot="4320000">
              <a:off x="13368162" y="3005077"/>
              <a:ext cx="13703" cy="21241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1" name="矩形: 圆角 1100"/>
            <p:cNvSpPr/>
            <p:nvPr/>
          </p:nvSpPr>
          <p:spPr>
            <a:xfrm rot="4536000">
              <a:off x="13396874" y="3045638"/>
              <a:ext cx="13703" cy="32889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2" name="矩形: 圆角 1101"/>
            <p:cNvSpPr/>
            <p:nvPr/>
          </p:nvSpPr>
          <p:spPr>
            <a:xfrm rot="4752000">
              <a:off x="13458028" y="3142094"/>
              <a:ext cx="13703" cy="32204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3" name="矩形: 圆角 1102"/>
            <p:cNvSpPr/>
            <p:nvPr/>
          </p:nvSpPr>
          <p:spPr>
            <a:xfrm rot="4968000">
              <a:off x="13435423" y="3165455"/>
              <a:ext cx="13703" cy="49334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4" name="矩形: 圆角 1103"/>
            <p:cNvSpPr/>
            <p:nvPr/>
          </p:nvSpPr>
          <p:spPr>
            <a:xfrm rot="5184000">
              <a:off x="13445108" y="3312437"/>
              <a:ext cx="13703" cy="40426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5" name="矩形: 圆角 1104"/>
            <p:cNvSpPr/>
            <p:nvPr/>
          </p:nvSpPr>
          <p:spPr>
            <a:xfrm rot="5400000">
              <a:off x="13448339" y="3511223"/>
              <a:ext cx="13703" cy="21241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6" name="矩形: 圆角 1105"/>
            <p:cNvSpPr/>
            <p:nvPr/>
          </p:nvSpPr>
          <p:spPr>
            <a:xfrm rot="5616000">
              <a:off x="13445108" y="3562696"/>
              <a:ext cx="13703" cy="31519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7" name="矩形: 圆角 1106"/>
            <p:cNvSpPr/>
            <p:nvPr/>
          </p:nvSpPr>
          <p:spPr>
            <a:xfrm rot="5832000">
              <a:off x="13435423" y="3589785"/>
              <a:ext cx="13703" cy="46593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8" name="矩形: 圆角 1107"/>
            <p:cNvSpPr/>
            <p:nvPr/>
          </p:nvSpPr>
          <p:spPr>
            <a:xfrm rot="6048000">
              <a:off x="13419325" y="3643479"/>
              <a:ext cx="13703" cy="56186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09" name="矩形: 圆角 1108"/>
            <p:cNvSpPr/>
            <p:nvPr/>
          </p:nvSpPr>
          <p:spPr>
            <a:xfrm rot="6264000">
              <a:off x="13396875" y="3891244"/>
              <a:ext cx="13703" cy="26722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0" name="矩形: 圆角 1109"/>
            <p:cNvSpPr/>
            <p:nvPr/>
          </p:nvSpPr>
          <p:spPr>
            <a:xfrm rot="6480000">
              <a:off x="13368163" y="3928424"/>
              <a:ext cx="13703" cy="39056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1" name="矩形: 圆角 1110"/>
            <p:cNvSpPr/>
            <p:nvPr/>
          </p:nvSpPr>
          <p:spPr>
            <a:xfrm rot="6696000">
              <a:off x="13333303" y="4042408"/>
              <a:ext cx="13703" cy="35630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2" name="矩形: 圆角 1111"/>
            <p:cNvSpPr/>
            <p:nvPr/>
          </p:nvSpPr>
          <p:spPr>
            <a:xfrm rot="6912000">
              <a:off x="13292432" y="4160869"/>
              <a:ext cx="13703" cy="3083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3" name="矩形: 圆角 1112"/>
            <p:cNvSpPr/>
            <p:nvPr/>
          </p:nvSpPr>
          <p:spPr>
            <a:xfrm rot="7128000">
              <a:off x="13245708" y="4146396"/>
              <a:ext cx="13703" cy="52074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4" name="矩形: 圆角 1113"/>
            <p:cNvSpPr/>
            <p:nvPr/>
          </p:nvSpPr>
          <p:spPr>
            <a:xfrm rot="7344000">
              <a:off x="13193320" y="4241869"/>
              <a:ext cx="13703" cy="5070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5" name="矩形: 圆角 1114"/>
            <p:cNvSpPr/>
            <p:nvPr/>
          </p:nvSpPr>
          <p:spPr>
            <a:xfrm rot="7560000">
              <a:off x="13135473" y="4467498"/>
              <a:ext cx="13703" cy="22611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6" name="矩形: 圆角 1115"/>
            <p:cNvSpPr/>
            <p:nvPr/>
          </p:nvSpPr>
          <p:spPr>
            <a:xfrm rot="7776000">
              <a:off x="13072398" y="4415252"/>
              <a:ext cx="13703" cy="49334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7" name="矩形: 圆角 1116"/>
            <p:cNvSpPr/>
            <p:nvPr/>
          </p:nvSpPr>
          <p:spPr>
            <a:xfrm rot="7992000">
              <a:off x="13004338" y="4485649"/>
              <a:ext cx="13703" cy="50704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8" name="矩形: 圆角 1117"/>
            <p:cNvSpPr/>
            <p:nvPr/>
          </p:nvSpPr>
          <p:spPr>
            <a:xfrm rot="8208000">
              <a:off x="12931570" y="4548207"/>
              <a:ext cx="13703" cy="52758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19" name="矩形: 圆角 1118"/>
            <p:cNvSpPr/>
            <p:nvPr/>
          </p:nvSpPr>
          <p:spPr>
            <a:xfrm rot="8424000">
              <a:off x="12854375" y="4674565"/>
              <a:ext cx="13703" cy="41110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0" name="矩形: 圆角 1119"/>
            <p:cNvSpPr/>
            <p:nvPr/>
          </p:nvSpPr>
          <p:spPr>
            <a:xfrm rot="8640000">
              <a:off x="12773058" y="4806224"/>
              <a:ext cx="13703" cy="27406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1" name="矩形: 圆角 1120"/>
            <p:cNvSpPr/>
            <p:nvPr/>
          </p:nvSpPr>
          <p:spPr>
            <a:xfrm rot="8856000">
              <a:off x="12687939" y="4898395"/>
              <a:ext cx="13703" cy="20555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2" name="矩形: 圆角 1121"/>
            <p:cNvSpPr/>
            <p:nvPr/>
          </p:nvSpPr>
          <p:spPr>
            <a:xfrm rot="9072000">
              <a:off x="12599355" y="4786412"/>
              <a:ext cx="13703" cy="53443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3" name="矩形: 圆角 1122"/>
            <p:cNvSpPr/>
            <p:nvPr/>
          </p:nvSpPr>
          <p:spPr>
            <a:xfrm rot="9288000">
              <a:off x="12507659" y="4812652"/>
              <a:ext cx="13703" cy="575543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4" name="矩形: 圆角 1123"/>
            <p:cNvSpPr/>
            <p:nvPr/>
          </p:nvSpPr>
          <p:spPr>
            <a:xfrm rot="9504000">
              <a:off x="12413210" y="4911839"/>
              <a:ext cx="13703" cy="45906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5" name="矩形: 圆角 1124"/>
            <p:cNvSpPr/>
            <p:nvPr/>
          </p:nvSpPr>
          <p:spPr>
            <a:xfrm rot="9720000">
              <a:off x="12316378" y="5073535"/>
              <a:ext cx="13703" cy="205552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6" name="矩形: 圆角 1125"/>
            <p:cNvSpPr/>
            <p:nvPr/>
          </p:nvSpPr>
          <p:spPr>
            <a:xfrm rot="9936000">
              <a:off x="12217550" y="4951588"/>
              <a:ext cx="13703" cy="50702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7" name="矩形: 圆角 1126"/>
            <p:cNvSpPr/>
            <p:nvPr/>
          </p:nvSpPr>
          <p:spPr>
            <a:xfrm rot="10152000">
              <a:off x="12117114" y="5011804"/>
              <a:ext cx="13703" cy="43165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8" name="矩形: 圆角 1127"/>
            <p:cNvSpPr/>
            <p:nvPr/>
          </p:nvSpPr>
          <p:spPr>
            <a:xfrm rot="10368000">
              <a:off x="12015470" y="5093077"/>
              <a:ext cx="13703" cy="30147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29" name="矩形: 圆角 1128"/>
            <p:cNvSpPr/>
            <p:nvPr/>
          </p:nvSpPr>
          <p:spPr>
            <a:xfrm rot="10584000">
              <a:off x="11913010" y="5126827"/>
              <a:ext cx="13703" cy="25351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0" name="矩形: 圆角 1129"/>
            <p:cNvSpPr/>
            <p:nvPr/>
          </p:nvSpPr>
          <p:spPr>
            <a:xfrm rot="10800000">
              <a:off x="11810145" y="5047923"/>
              <a:ext cx="13703" cy="4179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1" name="矩形: 圆角 1130"/>
            <p:cNvSpPr/>
            <p:nvPr/>
          </p:nvSpPr>
          <p:spPr>
            <a:xfrm rot="11016000">
              <a:off x="11707286" y="5126995"/>
              <a:ext cx="13703" cy="25351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2" name="矩形: 圆角 1131"/>
            <p:cNvSpPr/>
            <p:nvPr/>
          </p:nvSpPr>
          <p:spPr>
            <a:xfrm rot="11232000">
              <a:off x="11604831" y="5076284"/>
              <a:ext cx="13703" cy="33573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3" name="矩形: 圆角 1132"/>
            <p:cNvSpPr/>
            <p:nvPr/>
          </p:nvSpPr>
          <p:spPr>
            <a:xfrm rot="11448000">
              <a:off x="11503186" y="4995177"/>
              <a:ext cx="13703" cy="46591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4" name="矩形: 圆角 1133"/>
            <p:cNvSpPr/>
            <p:nvPr/>
          </p:nvSpPr>
          <p:spPr>
            <a:xfrm rot="11664000">
              <a:off x="11402753" y="5048178"/>
              <a:ext cx="13703" cy="31517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5" name="矩形: 圆角 1134"/>
            <p:cNvSpPr/>
            <p:nvPr/>
          </p:nvSpPr>
          <p:spPr>
            <a:xfrm rot="11880000">
              <a:off x="11303922" y="5060659"/>
              <a:ext cx="13703" cy="23295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6" name="矩形: 圆角 1135"/>
            <p:cNvSpPr/>
            <p:nvPr/>
          </p:nvSpPr>
          <p:spPr>
            <a:xfrm rot="12096000">
              <a:off x="11207098" y="4933381"/>
              <a:ext cx="13703" cy="4179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7" name="矩形: 圆角 1136"/>
            <p:cNvSpPr/>
            <p:nvPr/>
          </p:nvSpPr>
          <p:spPr>
            <a:xfrm rot="12312000">
              <a:off x="11112653" y="4837772"/>
              <a:ext cx="13703" cy="52758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8" name="矩形: 圆角 1137"/>
            <p:cNvSpPr/>
            <p:nvPr/>
          </p:nvSpPr>
          <p:spPr>
            <a:xfrm rot="12528000">
              <a:off x="11020959" y="4818535"/>
              <a:ext cx="13703" cy="47276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39" name="矩形: 圆角 1138"/>
            <p:cNvSpPr/>
            <p:nvPr/>
          </p:nvSpPr>
          <p:spPr>
            <a:xfrm rot="12744000">
              <a:off x="10932384" y="4845016"/>
              <a:ext cx="13703" cy="31517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0" name="矩形: 圆角 1139"/>
            <p:cNvSpPr/>
            <p:nvPr/>
          </p:nvSpPr>
          <p:spPr>
            <a:xfrm rot="12960000">
              <a:off x="10847259" y="4770113"/>
              <a:ext cx="13703" cy="34943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1" name="矩形: 圆角 1140"/>
            <p:cNvSpPr/>
            <p:nvPr/>
          </p:nvSpPr>
          <p:spPr>
            <a:xfrm rot="13176000">
              <a:off x="10765942" y="4772196"/>
              <a:ext cx="13703" cy="21925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2" name="矩形: 圆角 1141"/>
            <p:cNvSpPr/>
            <p:nvPr/>
          </p:nvSpPr>
          <p:spPr>
            <a:xfrm rot="13392000">
              <a:off x="10688746" y="4563743"/>
              <a:ext cx="13703" cy="5001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3" name="矩形: 圆角 1142"/>
            <p:cNvSpPr/>
            <p:nvPr/>
          </p:nvSpPr>
          <p:spPr>
            <a:xfrm rot="13608000">
              <a:off x="10615974" y="4532137"/>
              <a:ext cx="13703" cy="41797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4" name="矩形: 圆角 1143"/>
            <p:cNvSpPr/>
            <p:nvPr/>
          </p:nvSpPr>
          <p:spPr>
            <a:xfrm rot="13824000">
              <a:off x="10547914" y="4389907"/>
              <a:ext cx="13703" cy="54815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5" name="矩形: 圆角 1144"/>
            <p:cNvSpPr/>
            <p:nvPr/>
          </p:nvSpPr>
          <p:spPr>
            <a:xfrm rot="14040000">
              <a:off x="10484846" y="4421702"/>
              <a:ext cx="13703" cy="32204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6" name="矩形: 圆角 1145"/>
            <p:cNvSpPr/>
            <p:nvPr/>
          </p:nvSpPr>
          <p:spPr>
            <a:xfrm rot="14256000">
              <a:off x="10427000" y="4329781"/>
              <a:ext cx="13703" cy="33574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7" name="矩形: 圆角 1146"/>
            <p:cNvSpPr/>
            <p:nvPr/>
          </p:nvSpPr>
          <p:spPr>
            <a:xfrm rot="14472000">
              <a:off x="10374614" y="4203555"/>
              <a:ext cx="13703" cy="411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8" name="矩形: 圆角 1147"/>
            <p:cNvSpPr/>
            <p:nvPr/>
          </p:nvSpPr>
          <p:spPr>
            <a:xfrm rot="14688000">
              <a:off x="10327894" y="4087914"/>
              <a:ext cx="13703" cy="459081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49" name="矩形: 圆角 1148"/>
            <p:cNvSpPr/>
            <p:nvPr/>
          </p:nvSpPr>
          <p:spPr>
            <a:xfrm rot="14904000">
              <a:off x="10287015" y="3945540"/>
              <a:ext cx="13703" cy="55500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0" name="矩形: 圆角 1149"/>
            <p:cNvSpPr/>
            <p:nvPr/>
          </p:nvSpPr>
          <p:spPr>
            <a:xfrm rot="15120000">
              <a:off x="10252154" y="4009769"/>
              <a:ext cx="13703" cy="23296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1" name="矩形: 圆角 1150"/>
            <p:cNvSpPr/>
            <p:nvPr/>
          </p:nvSpPr>
          <p:spPr>
            <a:xfrm rot="15336000">
              <a:off x="10223443" y="3876702"/>
              <a:ext cx="13703" cy="301485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2" name="矩形: 圆角 1151"/>
            <p:cNvSpPr/>
            <p:nvPr/>
          </p:nvSpPr>
          <p:spPr>
            <a:xfrm rot="15552001">
              <a:off x="10200992" y="3790005"/>
              <a:ext cx="13703" cy="274077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3" name="矩形: 圆角 1152"/>
            <p:cNvSpPr/>
            <p:nvPr/>
          </p:nvSpPr>
          <p:spPr>
            <a:xfrm rot="15767999">
              <a:off x="10184900" y="3616437"/>
              <a:ext cx="13703" cy="41797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54" name="矩形: 圆角 1153"/>
            <p:cNvSpPr/>
            <p:nvPr/>
          </p:nvSpPr>
          <p:spPr>
            <a:xfrm rot="15984000">
              <a:off x="10175221" y="3620322"/>
              <a:ext cx="13703" cy="205559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155" name="椭圆 1154"/>
          <p:cNvSpPr/>
          <p:nvPr/>
        </p:nvSpPr>
        <p:spPr>
          <a:xfrm>
            <a:off x="4662931" y="2459494"/>
            <a:ext cx="2758171" cy="275817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6" name="椭圆 1155"/>
          <p:cNvSpPr/>
          <p:nvPr/>
        </p:nvSpPr>
        <p:spPr>
          <a:xfrm>
            <a:off x="4790962" y="2590440"/>
            <a:ext cx="2507683" cy="2507684"/>
          </a:xfrm>
          <a:prstGeom prst="ellipse">
            <a:avLst/>
          </a:prstGeom>
          <a:noFill/>
          <a:ln w="1270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>
            <a:outerShdw blurRad="241300" algn="ctr" rotWithShape="0">
              <a:srgbClr val="3F51F2">
                <a:alpha val="18000"/>
              </a:srgbClr>
            </a:outerShdw>
          </a:effectLst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58" name="文本框 343"/>
          <p:cNvSpPr txBox="1"/>
          <p:nvPr/>
        </p:nvSpPr>
        <p:spPr>
          <a:xfrm>
            <a:off x="3949261" y="1978691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1" name="文本框 343"/>
          <p:cNvSpPr txBox="1"/>
          <p:nvPr/>
        </p:nvSpPr>
        <p:spPr>
          <a:xfrm>
            <a:off x="3482887" y="3329254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4" name="文本框 343"/>
          <p:cNvSpPr txBox="1"/>
          <p:nvPr/>
        </p:nvSpPr>
        <p:spPr>
          <a:xfrm>
            <a:off x="3949993" y="4820500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7" name="文本框 343"/>
          <p:cNvSpPr txBox="1"/>
          <p:nvPr/>
        </p:nvSpPr>
        <p:spPr>
          <a:xfrm>
            <a:off x="7525554" y="1959245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70" name="文本框 343"/>
          <p:cNvSpPr txBox="1"/>
          <p:nvPr/>
        </p:nvSpPr>
        <p:spPr>
          <a:xfrm>
            <a:off x="7848995" y="3336776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73" name="文本框 343"/>
          <p:cNvSpPr txBox="1"/>
          <p:nvPr/>
        </p:nvSpPr>
        <p:spPr>
          <a:xfrm>
            <a:off x="7574242" y="4816622"/>
            <a:ext cx="840910" cy="84090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 defTabSz="914400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 defTabSz="457200"/>
            <a:lvl3pPr defTabSz="457200"/>
            <a:lvl4pPr defTabSz="457200"/>
            <a:lvl5pPr defTabSz="457200"/>
            <a:lvl6pPr defTabSz="457200"/>
            <a:lvl7pPr defTabSz="457200"/>
            <a:lvl8pPr defTabSz="457200"/>
            <a:lvl9pPr defTabSz="457200"/>
          </a:lstStyle>
          <a:p>
            <a:r>
              <a:rPr lang="en-US" altLang="zh-CN" dirty="0">
                <a:ea typeface="微软雅黑" panose="020B0503020204020204" charset="-122"/>
                <a:cs typeface="微软雅黑" panose="020B0503020204020204" charset="-122"/>
              </a:rPr>
              <a:t>06</a:t>
            </a:r>
            <a:endParaRPr lang="zh-CN" altLang="en-US" dirty="0"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75" name="直接连接符 1174"/>
          <p:cNvCxnSpPr/>
          <p:nvPr/>
        </p:nvCxnSpPr>
        <p:spPr>
          <a:xfrm>
            <a:off x="3155778" y="2388111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176" name="直接连接符 1175"/>
          <p:cNvCxnSpPr/>
          <p:nvPr/>
        </p:nvCxnSpPr>
        <p:spPr>
          <a:xfrm>
            <a:off x="2727766" y="3664557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177" name="直接连接符 1176"/>
          <p:cNvCxnSpPr/>
          <p:nvPr/>
        </p:nvCxnSpPr>
        <p:spPr>
          <a:xfrm>
            <a:off x="3205187" y="5238149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178" name="直接连接符 1177"/>
          <p:cNvCxnSpPr/>
          <p:nvPr/>
        </p:nvCxnSpPr>
        <p:spPr>
          <a:xfrm flipH="1">
            <a:off x="8488570" y="2330700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179" name="直接连接符 1178"/>
          <p:cNvCxnSpPr/>
          <p:nvPr/>
        </p:nvCxnSpPr>
        <p:spPr>
          <a:xfrm flipH="1">
            <a:off x="8761577" y="3734491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cxnSp>
        <p:nvCxnSpPr>
          <p:cNvPr id="1180" name="直接连接符 1179"/>
          <p:cNvCxnSpPr/>
          <p:nvPr/>
        </p:nvCxnSpPr>
        <p:spPr>
          <a:xfrm flipH="1">
            <a:off x="8513089" y="5209913"/>
            <a:ext cx="577182" cy="0"/>
          </a:xfrm>
          <a:prstGeom prst="line">
            <a:avLst/>
          </a:prstGeom>
          <a:noFill/>
          <a:ln w="15875" cap="flat" cmpd="sng" algn="ctr">
            <a:solidFill>
              <a:schemeClr val="accent1"/>
            </a:solidFill>
            <a:prstDash val="dash"/>
            <a:miter lim="800000"/>
            <a:headEnd type="oval"/>
          </a:ln>
          <a:effectLst/>
        </p:spPr>
      </p:cxnSp>
      <p:sp>
        <p:nvSpPr>
          <p:cNvPr id="1189" name="1"/>
          <p:cNvSpPr txBox="1">
            <a:spLocks noChangeArrowheads="1"/>
          </p:cNvSpPr>
          <p:nvPr/>
        </p:nvSpPr>
        <p:spPr bwMode="auto">
          <a:xfrm>
            <a:off x="9237448" y="2174212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+mn-lt"/>
              </a:rPr>
              <a:t>说的都队</a:t>
            </a:r>
            <a:endParaRPr lang="en-US" altLang="zh-CN" dirty="0">
              <a:sym typeface="+mn-lt"/>
            </a:endParaRPr>
          </a:p>
        </p:txBody>
      </p:sp>
      <p:sp>
        <p:nvSpPr>
          <p:cNvPr id="1190" name="1"/>
          <p:cNvSpPr txBox="1">
            <a:spLocks noChangeArrowheads="1"/>
          </p:cNvSpPr>
          <p:nvPr/>
        </p:nvSpPr>
        <p:spPr bwMode="auto">
          <a:xfrm>
            <a:off x="9237448" y="2553554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91" name="1"/>
          <p:cNvSpPr txBox="1">
            <a:spLocks noChangeArrowheads="1"/>
          </p:cNvSpPr>
          <p:nvPr/>
        </p:nvSpPr>
        <p:spPr bwMode="auto">
          <a:xfrm>
            <a:off x="9518145" y="3555931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+mn-lt"/>
              </a:rPr>
              <a:t>无敌队伍</a:t>
            </a:r>
            <a:endParaRPr lang="en-US" altLang="zh-CN" dirty="0">
              <a:sym typeface="+mn-lt"/>
            </a:endParaRPr>
          </a:p>
        </p:txBody>
      </p:sp>
      <p:sp>
        <p:nvSpPr>
          <p:cNvPr id="1192" name="1"/>
          <p:cNvSpPr txBox="1">
            <a:spLocks noChangeArrowheads="1"/>
          </p:cNvSpPr>
          <p:nvPr/>
        </p:nvSpPr>
        <p:spPr bwMode="auto">
          <a:xfrm>
            <a:off x="9518145" y="3935273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93" name="1"/>
          <p:cNvSpPr txBox="1">
            <a:spLocks noChangeArrowheads="1"/>
          </p:cNvSpPr>
          <p:nvPr/>
        </p:nvSpPr>
        <p:spPr bwMode="auto">
          <a:xfrm>
            <a:off x="9287071" y="5108505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+mn-lt"/>
              </a:rPr>
              <a:t>超级棒队</a:t>
            </a:r>
            <a:endParaRPr lang="en-US" altLang="zh-CN" dirty="0">
              <a:sym typeface="+mn-lt"/>
            </a:endParaRPr>
          </a:p>
        </p:txBody>
      </p:sp>
      <p:sp>
        <p:nvSpPr>
          <p:cNvPr id="1194" name="1"/>
          <p:cNvSpPr txBox="1">
            <a:spLocks noChangeArrowheads="1"/>
          </p:cNvSpPr>
          <p:nvPr/>
        </p:nvSpPr>
        <p:spPr bwMode="auto">
          <a:xfrm>
            <a:off x="9282142" y="5487847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95" name="1"/>
          <p:cNvSpPr txBox="1">
            <a:spLocks noChangeArrowheads="1"/>
          </p:cNvSpPr>
          <p:nvPr/>
        </p:nvSpPr>
        <p:spPr bwMode="auto">
          <a:xfrm>
            <a:off x="1809582" y="2174212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/>
            <a:r>
              <a:rPr lang="zh-CN" altLang="en-US" dirty="0">
                <a:sym typeface="+mn-lt"/>
              </a:rPr>
              <a:t>王牌战队</a:t>
            </a:r>
            <a:endParaRPr lang="en-US" altLang="zh-CN" dirty="0">
              <a:sym typeface="+mn-lt"/>
            </a:endParaRPr>
          </a:p>
        </p:txBody>
      </p:sp>
      <p:sp>
        <p:nvSpPr>
          <p:cNvPr id="1196" name="1"/>
          <p:cNvSpPr txBox="1">
            <a:spLocks noChangeArrowheads="1"/>
          </p:cNvSpPr>
          <p:nvPr/>
        </p:nvSpPr>
        <p:spPr bwMode="auto">
          <a:xfrm>
            <a:off x="786720" y="2553554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97" name="1"/>
          <p:cNvSpPr txBox="1">
            <a:spLocks noChangeArrowheads="1"/>
          </p:cNvSpPr>
          <p:nvPr/>
        </p:nvSpPr>
        <p:spPr bwMode="auto">
          <a:xfrm>
            <a:off x="1350617" y="3555931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/>
            <a:r>
              <a:rPr lang="zh-CN" altLang="en-US" dirty="0">
                <a:sym typeface="+mn-lt"/>
              </a:rPr>
              <a:t>狼性战队</a:t>
            </a:r>
            <a:endParaRPr lang="en-US" altLang="zh-CN" dirty="0">
              <a:sym typeface="+mn-lt"/>
            </a:endParaRPr>
          </a:p>
        </p:txBody>
      </p:sp>
      <p:sp>
        <p:nvSpPr>
          <p:cNvPr id="1198" name="1"/>
          <p:cNvSpPr txBox="1">
            <a:spLocks noChangeArrowheads="1"/>
          </p:cNvSpPr>
          <p:nvPr/>
        </p:nvSpPr>
        <p:spPr bwMode="auto">
          <a:xfrm>
            <a:off x="327755" y="3935273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99" name="1"/>
          <p:cNvSpPr txBox="1">
            <a:spLocks noChangeArrowheads="1"/>
          </p:cNvSpPr>
          <p:nvPr/>
        </p:nvSpPr>
        <p:spPr bwMode="auto">
          <a:xfrm>
            <a:off x="1809582" y="5108505"/>
            <a:ext cx="12588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/>
            <a:r>
              <a:rPr lang="zh-CN" altLang="en-US" dirty="0">
                <a:sym typeface="+mn-lt"/>
              </a:rPr>
              <a:t>快乐小队</a:t>
            </a:r>
            <a:endParaRPr lang="en-US" altLang="zh-CN" dirty="0">
              <a:sym typeface="+mn-lt"/>
            </a:endParaRPr>
          </a:p>
        </p:txBody>
      </p:sp>
      <p:sp>
        <p:nvSpPr>
          <p:cNvPr id="1200" name="1"/>
          <p:cNvSpPr txBox="1">
            <a:spLocks noChangeArrowheads="1"/>
          </p:cNvSpPr>
          <p:nvPr/>
        </p:nvSpPr>
        <p:spPr bwMode="auto">
          <a:xfrm>
            <a:off x="786720" y="5487847"/>
            <a:ext cx="2281698" cy="52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51" name="任意多边形: 形状 150"/>
          <p:cNvSpPr/>
          <p:nvPr/>
        </p:nvSpPr>
        <p:spPr>
          <a:xfrm>
            <a:off x="2755004" y="6084048"/>
            <a:ext cx="2049303" cy="984839"/>
          </a:xfrm>
          <a:custGeom>
            <a:avLst/>
            <a:gdLst>
              <a:gd name="connsiteX0" fmla="*/ 1024651 w 2049303"/>
              <a:gd name="connsiteY0" fmla="*/ 0 h 984839"/>
              <a:gd name="connsiteX1" fmla="*/ 2032859 w 2049303"/>
              <a:gd name="connsiteY1" fmla="*/ 821713 h 984839"/>
              <a:gd name="connsiteX2" fmla="*/ 2049303 w 2049303"/>
              <a:gd name="connsiteY2" fmla="*/ 984839 h 984839"/>
              <a:gd name="connsiteX3" fmla="*/ 0 w 2049303"/>
              <a:gd name="connsiteY3" fmla="*/ 984839 h 984839"/>
              <a:gd name="connsiteX4" fmla="*/ 16444 w 2049303"/>
              <a:gd name="connsiteY4" fmla="*/ 821713 h 984839"/>
              <a:gd name="connsiteX5" fmla="*/ 1024651 w 2049303"/>
              <a:gd name="connsiteY5" fmla="*/ 0 h 98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303" h="984839">
                <a:moveTo>
                  <a:pt x="1024651" y="0"/>
                </a:moveTo>
                <a:cubicBezTo>
                  <a:pt x="1521971" y="0"/>
                  <a:pt x="1936897" y="352762"/>
                  <a:pt x="2032859" y="821713"/>
                </a:cubicBezTo>
                <a:lnTo>
                  <a:pt x="2049303" y="984839"/>
                </a:lnTo>
                <a:lnTo>
                  <a:pt x="0" y="984839"/>
                </a:lnTo>
                <a:lnTo>
                  <a:pt x="16444" y="821713"/>
                </a:lnTo>
                <a:cubicBezTo>
                  <a:pt x="112405" y="352762"/>
                  <a:pt x="527332" y="0"/>
                  <a:pt x="102465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组合 140"/>
          <p:cNvGrpSpPr/>
          <p:nvPr/>
        </p:nvGrpSpPr>
        <p:grpSpPr>
          <a:xfrm>
            <a:off x="5571582" y="3156137"/>
            <a:ext cx="945614" cy="1276629"/>
            <a:chOff x="8919603" y="841057"/>
            <a:chExt cx="580650" cy="783908"/>
          </a:xfrm>
          <a:solidFill>
            <a:schemeClr val="bg1"/>
          </a:solidFill>
        </p:grpSpPr>
        <p:sp>
          <p:nvSpPr>
            <p:cNvPr id="142" name="图形 12" descr="信号塔 纯色填充"/>
            <p:cNvSpPr/>
            <p:nvPr/>
          </p:nvSpPr>
          <p:spPr>
            <a:xfrm>
              <a:off x="9095417" y="948690"/>
              <a:ext cx="60012" cy="161925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3" name="图形 12" descr="信号塔 纯色填充"/>
            <p:cNvSpPr/>
            <p:nvPr/>
          </p:nvSpPr>
          <p:spPr>
            <a:xfrm>
              <a:off x="9019229" y="895349"/>
              <a:ext cx="82860" cy="268604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4" name="图形 12" descr="信号塔 纯色填充"/>
            <p:cNvSpPr/>
            <p:nvPr/>
          </p:nvSpPr>
          <p:spPr>
            <a:xfrm>
              <a:off x="8943003" y="841057"/>
              <a:ext cx="104793" cy="37718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5" name="图形 12" descr="信号塔 纯色填充"/>
            <p:cNvSpPr/>
            <p:nvPr/>
          </p:nvSpPr>
          <p:spPr>
            <a:xfrm>
              <a:off x="9264015" y="948690"/>
              <a:ext cx="60012" cy="161925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6" name="图形 12" descr="信号塔 纯色填充"/>
            <p:cNvSpPr/>
            <p:nvPr/>
          </p:nvSpPr>
          <p:spPr>
            <a:xfrm>
              <a:off x="9317354" y="895349"/>
              <a:ext cx="82860" cy="268604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7" name="图形 12" descr="信号塔 纯色填充"/>
            <p:cNvSpPr/>
            <p:nvPr/>
          </p:nvSpPr>
          <p:spPr>
            <a:xfrm>
              <a:off x="9371647" y="841057"/>
              <a:ext cx="104793" cy="37718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48" name="图形 12" descr="信号塔 纯色填充"/>
            <p:cNvSpPr/>
            <p:nvPr/>
          </p:nvSpPr>
          <p:spPr>
            <a:xfrm>
              <a:off x="8919603" y="991465"/>
              <a:ext cx="580650" cy="633500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grpFill/>
            <a:ln w="158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233758" y="2804705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3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4192889" y="2607163"/>
            <a:ext cx="5180271" cy="1354217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00"/>
            <a:r>
              <a:rPr lang="zh-CN" altLang="en-US" sz="88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颁奖环节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多边形: 形状 30"/>
          <p:cNvSpPr/>
          <p:nvPr/>
        </p:nvSpPr>
        <p:spPr>
          <a:xfrm>
            <a:off x="-203424" y="5531107"/>
            <a:ext cx="1324895" cy="1473195"/>
          </a:xfrm>
          <a:custGeom>
            <a:avLst/>
            <a:gdLst>
              <a:gd name="connsiteX0" fmla="*/ 295780 w 1324895"/>
              <a:gd name="connsiteY0" fmla="*/ 0 h 1473195"/>
              <a:gd name="connsiteX1" fmla="*/ 1324895 w 1324895"/>
              <a:gd name="connsiteY1" fmla="*/ 1029115 h 1473195"/>
              <a:gd name="connsiteX2" fmla="*/ 1244023 w 1324895"/>
              <a:gd name="connsiteY2" fmla="*/ 1429694 h 1473195"/>
              <a:gd name="connsiteX3" fmla="*/ 1220411 w 1324895"/>
              <a:gd name="connsiteY3" fmla="*/ 1473195 h 1473195"/>
              <a:gd name="connsiteX4" fmla="*/ 0 w 1324895"/>
              <a:gd name="connsiteY4" fmla="*/ 1473195 h 1473195"/>
              <a:gd name="connsiteX5" fmla="*/ 0 w 1324895"/>
              <a:gd name="connsiteY5" fmla="*/ 43632 h 1473195"/>
              <a:gd name="connsiteX6" fmla="*/ 88378 w 1324895"/>
              <a:gd name="connsiteY6" fmla="*/ 20908 h 1473195"/>
              <a:gd name="connsiteX7" fmla="*/ 295780 w 1324895"/>
              <a:gd name="connsiteY7" fmla="*/ 0 h 147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4895" h="1473195">
                <a:moveTo>
                  <a:pt x="295780" y="0"/>
                </a:moveTo>
                <a:cubicBezTo>
                  <a:pt x="864145" y="0"/>
                  <a:pt x="1324895" y="460750"/>
                  <a:pt x="1324895" y="1029115"/>
                </a:cubicBezTo>
                <a:cubicBezTo>
                  <a:pt x="1324895" y="1171207"/>
                  <a:pt x="1296098" y="1306572"/>
                  <a:pt x="1244023" y="1429694"/>
                </a:cubicBezTo>
                <a:lnTo>
                  <a:pt x="1220411" y="1473195"/>
                </a:lnTo>
                <a:lnTo>
                  <a:pt x="0" y="1473195"/>
                </a:lnTo>
                <a:lnTo>
                  <a:pt x="0" y="43632"/>
                </a:lnTo>
                <a:lnTo>
                  <a:pt x="88378" y="20908"/>
                </a:lnTo>
                <a:cubicBezTo>
                  <a:pt x="155370" y="7199"/>
                  <a:pt x="224735" y="0"/>
                  <a:pt x="2957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颁奖环节</a:t>
            </a:r>
          </a:p>
        </p:txBody>
      </p:sp>
      <p:sp>
        <p:nvSpPr>
          <p:cNvPr id="25" name="矩形 24"/>
          <p:cNvSpPr/>
          <p:nvPr/>
        </p:nvSpPr>
        <p:spPr>
          <a:xfrm>
            <a:off x="663365" y="1572671"/>
            <a:ext cx="2734509" cy="2225037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3365" y="3920188"/>
            <a:ext cx="2734509" cy="2225037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1260157" y="2478796"/>
            <a:ext cx="156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/>
            <a:r>
              <a:rPr lang="zh-CN" altLang="en-US" dirty="0">
                <a:sym typeface="+mn-lt"/>
              </a:rPr>
              <a:t>最佳编辑</a:t>
            </a:r>
            <a:endParaRPr lang="en-US" altLang="zh-CN" dirty="0"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1072049" y="2816692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1260157" y="4756933"/>
            <a:ext cx="156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/>
            <a:r>
              <a:rPr lang="zh-CN" altLang="en-US" dirty="0">
                <a:sym typeface="+mn-lt"/>
              </a:rPr>
              <a:t>最佳领导</a:t>
            </a:r>
            <a:endParaRPr lang="en-US" altLang="zh-CN" dirty="0">
              <a:sym typeface="+mn-lt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1072049" y="5094829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42" name="矩形 41"/>
          <p:cNvSpPr/>
          <p:nvPr/>
        </p:nvSpPr>
        <p:spPr>
          <a:xfrm>
            <a:off x="8830958" y="1565977"/>
            <a:ext cx="2734509" cy="2225037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830958" y="3913494"/>
            <a:ext cx="2734509" cy="2225037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>
            <a:off x="9427750" y="2472102"/>
            <a:ext cx="156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/>
            <a:r>
              <a:rPr lang="zh-CN" altLang="en-US" dirty="0">
                <a:sym typeface="+mn-lt"/>
              </a:rPr>
              <a:t>最佳合作</a:t>
            </a:r>
            <a:endParaRPr lang="en-US" altLang="zh-CN" dirty="0">
              <a:sym typeface="+mn-lt"/>
            </a:endParaRPr>
          </a:p>
        </p:txBody>
      </p:sp>
      <p:sp>
        <p:nvSpPr>
          <p:cNvPr id="45" name="1"/>
          <p:cNvSpPr txBox="1">
            <a:spLocks noChangeArrowheads="1"/>
          </p:cNvSpPr>
          <p:nvPr/>
        </p:nvSpPr>
        <p:spPr bwMode="auto">
          <a:xfrm>
            <a:off x="9239642" y="2809998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>
            <a:off x="9427750" y="4750239"/>
            <a:ext cx="15643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/>
            <a:r>
              <a:rPr lang="zh-CN" altLang="en-US" dirty="0">
                <a:sym typeface="+mn-lt"/>
              </a:rPr>
              <a:t>最佳进步</a:t>
            </a:r>
            <a:endParaRPr lang="en-US" altLang="zh-CN" dirty="0">
              <a:sym typeface="+mn-lt"/>
            </a:endParaRPr>
          </a:p>
        </p:txBody>
      </p:sp>
      <p:sp>
        <p:nvSpPr>
          <p:cNvPr id="47" name="1"/>
          <p:cNvSpPr txBox="1">
            <a:spLocks noChangeArrowheads="1"/>
          </p:cNvSpPr>
          <p:nvPr/>
        </p:nvSpPr>
        <p:spPr bwMode="auto">
          <a:xfrm>
            <a:off x="9239642" y="5088135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pic>
        <p:nvPicPr>
          <p:cNvPr id="3" name="图片 2" descr="图片包含 小, 游戏机&#10;&#10;描述已自动生成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6" b="10393"/>
          <a:stretch>
            <a:fillRect/>
          </a:stretch>
        </p:blipFill>
        <p:spPr>
          <a:xfrm>
            <a:off x="3605471" y="1562143"/>
            <a:ext cx="4981056" cy="4609915"/>
          </a:xfrm>
          <a:prstGeom prst="rect">
            <a:avLst/>
          </a:prstGeom>
        </p:spPr>
      </p:pic>
      <p:pic>
        <p:nvPicPr>
          <p:cNvPr id="33" name="图片 1" descr="343435383135323b333634333639303bc7f7cac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19" y="1723204"/>
            <a:ext cx="637540" cy="637540"/>
          </a:xfrm>
          <a:prstGeom prst="rect">
            <a:avLst/>
          </a:prstGeom>
        </p:spPr>
      </p:pic>
      <p:pic>
        <p:nvPicPr>
          <p:cNvPr id="34" name="图片 3" descr="343435383135323b333634333639343bc7f7cac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519" y="4034713"/>
            <a:ext cx="607695" cy="607695"/>
          </a:xfrm>
          <a:prstGeom prst="rect">
            <a:avLst/>
          </a:prstGeom>
        </p:spPr>
      </p:pic>
      <p:pic>
        <p:nvPicPr>
          <p:cNvPr id="36" name="图片 4" descr="343435383135323b333634393938313bbfd5b0d7cec4b5b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519" y="1786069"/>
            <a:ext cx="511810" cy="511810"/>
          </a:xfrm>
          <a:prstGeom prst="rect">
            <a:avLst/>
          </a:prstGeom>
        </p:spPr>
      </p:pic>
      <p:pic>
        <p:nvPicPr>
          <p:cNvPr id="37" name="图片 5" descr="343435383135323b333634393639323bcec4b5b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734" y="4123842"/>
            <a:ext cx="528955" cy="528955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颁奖环节</a:t>
            </a:r>
          </a:p>
        </p:txBody>
      </p:sp>
      <p:sp>
        <p:nvSpPr>
          <p:cNvPr id="344" name="PA-圆角矩形 60"/>
          <p:cNvSpPr/>
          <p:nvPr>
            <p:custDataLst>
              <p:tags r:id="rId2"/>
            </p:custDataLst>
          </p:nvPr>
        </p:nvSpPr>
        <p:spPr>
          <a:xfrm>
            <a:off x="1041400" y="1845625"/>
            <a:ext cx="3722293" cy="171176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96" name="组合 295"/>
          <p:cNvGrpSpPr/>
          <p:nvPr/>
        </p:nvGrpSpPr>
        <p:grpSpPr>
          <a:xfrm rot="20880000">
            <a:off x="1808229" y="2247655"/>
            <a:ext cx="516009" cy="907707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320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1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2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3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4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5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6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7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8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29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0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1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2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3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4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5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6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7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8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39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40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grpSp>
        <p:nvGrpSpPr>
          <p:cNvPr id="297" name="组合 296"/>
          <p:cNvGrpSpPr/>
          <p:nvPr/>
        </p:nvGrpSpPr>
        <p:grpSpPr>
          <a:xfrm rot="720000" flipH="1">
            <a:off x="3505045" y="2247657"/>
            <a:ext cx="516008" cy="907704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299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0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1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2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3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4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5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6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7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8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09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0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1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2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3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4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5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6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7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8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19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sp>
        <p:nvSpPr>
          <p:cNvPr id="298" name="0"/>
          <p:cNvSpPr/>
          <p:nvPr/>
        </p:nvSpPr>
        <p:spPr>
          <a:xfrm flipH="1">
            <a:off x="2215091" y="2448431"/>
            <a:ext cx="1350962" cy="6608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微软雅黑" panose="020B0503020204020204" charset="-122"/>
              </a:rPr>
              <a:t>最佳团队</a:t>
            </a:r>
          </a:p>
        </p:txBody>
      </p:sp>
      <p:sp>
        <p:nvSpPr>
          <p:cNvPr id="352" name="PA-圆角矩形 60"/>
          <p:cNvSpPr/>
          <p:nvPr>
            <p:custDataLst>
              <p:tags r:id="rId3"/>
            </p:custDataLst>
          </p:nvPr>
        </p:nvSpPr>
        <p:spPr>
          <a:xfrm>
            <a:off x="1549326" y="3859064"/>
            <a:ext cx="3722293" cy="171176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54" name="组合 353"/>
          <p:cNvGrpSpPr/>
          <p:nvPr/>
        </p:nvGrpSpPr>
        <p:grpSpPr>
          <a:xfrm rot="20880000">
            <a:off x="2316155" y="4261094"/>
            <a:ext cx="516009" cy="907707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378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9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0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1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2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3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4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5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6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7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8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89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0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1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2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3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4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5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6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7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98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grpSp>
        <p:nvGrpSpPr>
          <p:cNvPr id="355" name="组合 354"/>
          <p:cNvGrpSpPr/>
          <p:nvPr/>
        </p:nvGrpSpPr>
        <p:grpSpPr>
          <a:xfrm rot="720000" flipH="1">
            <a:off x="4012971" y="4261096"/>
            <a:ext cx="516008" cy="907704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357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58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59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0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1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2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3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4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5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6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7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8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69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0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1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2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3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4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5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6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377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sp>
        <p:nvSpPr>
          <p:cNvPr id="356" name="0"/>
          <p:cNvSpPr/>
          <p:nvPr/>
        </p:nvSpPr>
        <p:spPr>
          <a:xfrm flipH="1">
            <a:off x="2723017" y="4461870"/>
            <a:ext cx="1350962" cy="6608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微软雅黑" panose="020B0503020204020204" charset="-122"/>
              </a:rPr>
              <a:t>最佳团队</a:t>
            </a:r>
          </a:p>
        </p:txBody>
      </p:sp>
      <p:sp>
        <p:nvSpPr>
          <p:cNvPr id="399" name="PA-圆角矩形 60"/>
          <p:cNvSpPr/>
          <p:nvPr>
            <p:custDataLst>
              <p:tags r:id="rId4"/>
            </p:custDataLst>
          </p:nvPr>
        </p:nvSpPr>
        <p:spPr>
          <a:xfrm>
            <a:off x="7428307" y="1845625"/>
            <a:ext cx="3722293" cy="171176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01" name="组合 400"/>
          <p:cNvGrpSpPr/>
          <p:nvPr/>
        </p:nvGrpSpPr>
        <p:grpSpPr>
          <a:xfrm rot="20880000">
            <a:off x="8195136" y="2247655"/>
            <a:ext cx="516009" cy="907707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425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6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7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8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9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0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1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2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3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4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5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6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7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8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39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0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1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2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3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4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45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grpSp>
        <p:nvGrpSpPr>
          <p:cNvPr id="402" name="组合 401"/>
          <p:cNvGrpSpPr/>
          <p:nvPr/>
        </p:nvGrpSpPr>
        <p:grpSpPr>
          <a:xfrm rot="720000" flipH="1">
            <a:off x="9891952" y="2247657"/>
            <a:ext cx="516008" cy="907704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404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05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06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07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08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09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0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1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2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3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4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5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6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7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8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19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0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1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2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3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24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sp>
        <p:nvSpPr>
          <p:cNvPr id="403" name="0"/>
          <p:cNvSpPr/>
          <p:nvPr/>
        </p:nvSpPr>
        <p:spPr>
          <a:xfrm flipH="1">
            <a:off x="8601998" y="2448431"/>
            <a:ext cx="1350962" cy="6608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微软雅黑" panose="020B0503020204020204" charset="-122"/>
              </a:rPr>
              <a:t>最佳团队</a:t>
            </a:r>
          </a:p>
        </p:txBody>
      </p:sp>
      <p:sp>
        <p:nvSpPr>
          <p:cNvPr id="446" name="PA-圆角矩形 60"/>
          <p:cNvSpPr/>
          <p:nvPr>
            <p:custDataLst>
              <p:tags r:id="rId5"/>
            </p:custDataLst>
          </p:nvPr>
        </p:nvSpPr>
        <p:spPr>
          <a:xfrm>
            <a:off x="6967072" y="3859064"/>
            <a:ext cx="3722293" cy="171176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48" name="组合 447"/>
          <p:cNvGrpSpPr/>
          <p:nvPr/>
        </p:nvGrpSpPr>
        <p:grpSpPr>
          <a:xfrm rot="20880000">
            <a:off x="7733901" y="4261094"/>
            <a:ext cx="516009" cy="907707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472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3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4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5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6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7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8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9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0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1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2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3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4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5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6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7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8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89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90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91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92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grpSp>
        <p:nvGrpSpPr>
          <p:cNvPr id="449" name="组合 448"/>
          <p:cNvGrpSpPr/>
          <p:nvPr/>
        </p:nvGrpSpPr>
        <p:grpSpPr>
          <a:xfrm rot="720000" flipH="1">
            <a:off x="9430717" y="4261096"/>
            <a:ext cx="516008" cy="907704"/>
            <a:chOff x="7910081" y="3664585"/>
            <a:chExt cx="1065125" cy="187365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451" name="Freeform 26"/>
            <p:cNvSpPr/>
            <p:nvPr/>
          </p:nvSpPr>
          <p:spPr bwMode="auto">
            <a:xfrm>
              <a:off x="8198150" y="5313106"/>
              <a:ext cx="302593" cy="96829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2" name="Freeform 27"/>
            <p:cNvSpPr/>
            <p:nvPr/>
          </p:nvSpPr>
          <p:spPr bwMode="auto">
            <a:xfrm>
              <a:off x="8423278" y="5068611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3" name="Freeform 28"/>
            <p:cNvSpPr/>
            <p:nvPr/>
          </p:nvSpPr>
          <p:spPr bwMode="auto">
            <a:xfrm>
              <a:off x="8060167" y="5150916"/>
              <a:ext cx="283227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4" name="Freeform 29"/>
            <p:cNvSpPr/>
            <p:nvPr/>
          </p:nvSpPr>
          <p:spPr bwMode="auto">
            <a:xfrm>
              <a:off x="8309504" y="4935471"/>
              <a:ext cx="96830" cy="295330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5" name="Freeform 30"/>
            <p:cNvSpPr/>
            <p:nvPr/>
          </p:nvSpPr>
          <p:spPr bwMode="auto">
            <a:xfrm>
              <a:off x="7968179" y="4940313"/>
              <a:ext cx="246915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6" name="Freeform 31"/>
            <p:cNvSpPr/>
            <p:nvPr/>
          </p:nvSpPr>
          <p:spPr bwMode="auto">
            <a:xfrm>
              <a:off x="8205411" y="4785386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7" name="Freeform 32"/>
            <p:cNvSpPr/>
            <p:nvPr/>
          </p:nvSpPr>
          <p:spPr bwMode="auto">
            <a:xfrm>
              <a:off x="7914922" y="4715184"/>
              <a:ext cx="215446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8" name="Freeform 33"/>
            <p:cNvSpPr/>
            <p:nvPr/>
          </p:nvSpPr>
          <p:spPr bwMode="auto">
            <a:xfrm>
              <a:off x="8140052" y="4628037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59" name="Freeform 34"/>
            <p:cNvSpPr/>
            <p:nvPr/>
          </p:nvSpPr>
          <p:spPr bwMode="auto">
            <a:xfrm>
              <a:off x="7910081" y="4482793"/>
              <a:ext cx="167032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0" name="Freeform 35"/>
            <p:cNvSpPr/>
            <p:nvPr/>
          </p:nvSpPr>
          <p:spPr bwMode="auto">
            <a:xfrm>
              <a:off x="8111003" y="4465849"/>
              <a:ext cx="152507" cy="26628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1" name="Freeform 36"/>
            <p:cNvSpPr/>
            <p:nvPr/>
          </p:nvSpPr>
          <p:spPr bwMode="auto">
            <a:xfrm>
              <a:off x="7939130" y="4257666"/>
              <a:ext cx="142824" cy="27838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2" name="Freeform 37"/>
            <p:cNvSpPr/>
            <p:nvPr/>
          </p:nvSpPr>
          <p:spPr bwMode="auto">
            <a:xfrm>
              <a:off x="8106162" y="4315763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3" name="Freeform 38"/>
            <p:cNvSpPr/>
            <p:nvPr/>
          </p:nvSpPr>
          <p:spPr bwMode="auto">
            <a:xfrm>
              <a:off x="8006911" y="4042220"/>
              <a:ext cx="128300" cy="295330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4" name="Freeform 39"/>
            <p:cNvSpPr/>
            <p:nvPr/>
          </p:nvSpPr>
          <p:spPr bwMode="auto">
            <a:xfrm>
              <a:off x="8135210" y="4170519"/>
              <a:ext cx="237232" cy="183976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5" name="Freeform 40"/>
            <p:cNvSpPr/>
            <p:nvPr/>
          </p:nvSpPr>
          <p:spPr bwMode="auto">
            <a:xfrm>
              <a:off x="8118265" y="3855824"/>
              <a:ext cx="108934" cy="297751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6" name="Freeform 41"/>
            <p:cNvSpPr/>
            <p:nvPr/>
          </p:nvSpPr>
          <p:spPr bwMode="auto">
            <a:xfrm>
              <a:off x="8205411" y="4047061"/>
              <a:ext cx="266281" cy="135561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7" name="Freeform 42"/>
            <p:cNvSpPr/>
            <p:nvPr/>
          </p:nvSpPr>
          <p:spPr bwMode="auto">
            <a:xfrm>
              <a:off x="8273192" y="3700897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8" name="Freeform 43"/>
            <p:cNvSpPr/>
            <p:nvPr/>
          </p:nvSpPr>
          <p:spPr bwMode="auto">
            <a:xfrm>
              <a:off x="8302241" y="3938129"/>
              <a:ext cx="295330" cy="87146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69" name="Freeform 44"/>
            <p:cNvSpPr/>
            <p:nvPr/>
          </p:nvSpPr>
          <p:spPr bwMode="auto">
            <a:xfrm>
              <a:off x="8539473" y="5380886"/>
              <a:ext cx="435733" cy="15734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0" name="Freeform 45"/>
            <p:cNvSpPr/>
            <p:nvPr/>
          </p:nvSpPr>
          <p:spPr bwMode="auto">
            <a:xfrm>
              <a:off x="8389387" y="3664585"/>
              <a:ext cx="58098" cy="215446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  <p:sp>
          <p:nvSpPr>
            <p:cNvPr id="471" name="Freeform 46"/>
            <p:cNvSpPr/>
            <p:nvPr/>
          </p:nvSpPr>
          <p:spPr bwMode="auto">
            <a:xfrm>
              <a:off x="8413595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schemeClr val="bg1"/>
                </a:solidFill>
                <a:cs typeface="微软雅黑" panose="020B0503020204020204" charset="-122"/>
              </a:endParaRPr>
            </a:p>
          </p:txBody>
        </p:sp>
      </p:grpSp>
      <p:sp>
        <p:nvSpPr>
          <p:cNvPr id="450" name="0"/>
          <p:cNvSpPr/>
          <p:nvPr/>
        </p:nvSpPr>
        <p:spPr>
          <a:xfrm flipH="1">
            <a:off x="8140763" y="4461870"/>
            <a:ext cx="1350962" cy="66084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cs typeface="微软雅黑" panose="020B0503020204020204" charset="-122"/>
              </a:rPr>
              <a:t>最佳团队</a:t>
            </a:r>
          </a:p>
        </p:txBody>
      </p:sp>
      <p:sp>
        <p:nvSpPr>
          <p:cNvPr id="203" name="任意多边形: 形状 202"/>
          <p:cNvSpPr/>
          <p:nvPr/>
        </p:nvSpPr>
        <p:spPr>
          <a:xfrm>
            <a:off x="11112478" y="6080637"/>
            <a:ext cx="1297436" cy="998971"/>
          </a:xfrm>
          <a:custGeom>
            <a:avLst/>
            <a:gdLst>
              <a:gd name="connsiteX0" fmla="*/ 926048 w 1297436"/>
              <a:gd name="connsiteY0" fmla="*/ 0 h 998971"/>
              <a:gd name="connsiteX1" fmla="*/ 1286508 w 1297436"/>
              <a:gd name="connsiteY1" fmla="*/ 72774 h 998971"/>
              <a:gd name="connsiteX2" fmla="*/ 1297436 w 1297436"/>
              <a:gd name="connsiteY2" fmla="*/ 78038 h 998971"/>
              <a:gd name="connsiteX3" fmla="*/ 1297436 w 1297436"/>
              <a:gd name="connsiteY3" fmla="*/ 998971 h 998971"/>
              <a:gd name="connsiteX4" fmla="*/ 7351 w 1297436"/>
              <a:gd name="connsiteY4" fmla="*/ 998971 h 998971"/>
              <a:gd name="connsiteX5" fmla="*/ 0 w 1297436"/>
              <a:gd name="connsiteY5" fmla="*/ 926048 h 998971"/>
              <a:gd name="connsiteX6" fmla="*/ 926048 w 1297436"/>
              <a:gd name="connsiteY6" fmla="*/ 0 h 99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7436" h="998971">
                <a:moveTo>
                  <a:pt x="926048" y="0"/>
                </a:moveTo>
                <a:cubicBezTo>
                  <a:pt x="1053908" y="0"/>
                  <a:pt x="1175717" y="25913"/>
                  <a:pt x="1286508" y="72774"/>
                </a:cubicBezTo>
                <a:lnTo>
                  <a:pt x="1297436" y="78038"/>
                </a:lnTo>
                <a:lnTo>
                  <a:pt x="1297436" y="998971"/>
                </a:lnTo>
                <a:lnTo>
                  <a:pt x="7351" y="998971"/>
                </a:lnTo>
                <a:lnTo>
                  <a:pt x="0" y="926048"/>
                </a:lnTo>
                <a:cubicBezTo>
                  <a:pt x="0" y="414606"/>
                  <a:pt x="414606" y="0"/>
                  <a:pt x="92604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207" name="图片 20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t="13896" r="26362" b="29639"/>
          <a:stretch>
            <a:fillRect/>
          </a:stretch>
        </p:blipFill>
        <p:spPr>
          <a:xfrm>
            <a:off x="4405921" y="0"/>
            <a:ext cx="3380159" cy="6858000"/>
          </a:xfrm>
          <a:custGeom>
            <a:avLst/>
            <a:gdLst>
              <a:gd name="connsiteX0" fmla="*/ 0 w 10591800"/>
              <a:gd name="connsiteY0" fmla="*/ 0 h 6858000"/>
              <a:gd name="connsiteX1" fmla="*/ 10591800 w 10591800"/>
              <a:gd name="connsiteY1" fmla="*/ 0 h 6858000"/>
              <a:gd name="connsiteX2" fmla="*/ 10591800 w 10591800"/>
              <a:gd name="connsiteY2" fmla="*/ 6858000 h 6858000"/>
              <a:gd name="connsiteX3" fmla="*/ 0 w 10591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1800" h="6858000">
                <a:moveTo>
                  <a:pt x="0" y="0"/>
                </a:moveTo>
                <a:lnTo>
                  <a:pt x="10591800" y="0"/>
                </a:lnTo>
                <a:lnTo>
                  <a:pt x="10591800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254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颁奖环节</a:t>
            </a:r>
          </a:p>
        </p:txBody>
      </p:sp>
      <p:sp>
        <p:nvSpPr>
          <p:cNvPr id="30" name="任意多边形: 形状 29"/>
          <p:cNvSpPr/>
          <p:nvPr/>
        </p:nvSpPr>
        <p:spPr>
          <a:xfrm>
            <a:off x="11066183" y="5996789"/>
            <a:ext cx="1297436" cy="998971"/>
          </a:xfrm>
          <a:custGeom>
            <a:avLst/>
            <a:gdLst>
              <a:gd name="connsiteX0" fmla="*/ 926048 w 1297436"/>
              <a:gd name="connsiteY0" fmla="*/ 0 h 998971"/>
              <a:gd name="connsiteX1" fmla="*/ 1286508 w 1297436"/>
              <a:gd name="connsiteY1" fmla="*/ 72774 h 998971"/>
              <a:gd name="connsiteX2" fmla="*/ 1297436 w 1297436"/>
              <a:gd name="connsiteY2" fmla="*/ 78038 h 998971"/>
              <a:gd name="connsiteX3" fmla="*/ 1297436 w 1297436"/>
              <a:gd name="connsiteY3" fmla="*/ 998971 h 998971"/>
              <a:gd name="connsiteX4" fmla="*/ 7351 w 1297436"/>
              <a:gd name="connsiteY4" fmla="*/ 998971 h 998971"/>
              <a:gd name="connsiteX5" fmla="*/ 0 w 1297436"/>
              <a:gd name="connsiteY5" fmla="*/ 926048 h 998971"/>
              <a:gd name="connsiteX6" fmla="*/ 926048 w 1297436"/>
              <a:gd name="connsiteY6" fmla="*/ 0 h 99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7436" h="998971">
                <a:moveTo>
                  <a:pt x="926048" y="0"/>
                </a:moveTo>
                <a:cubicBezTo>
                  <a:pt x="1053908" y="0"/>
                  <a:pt x="1175717" y="25913"/>
                  <a:pt x="1286508" y="72774"/>
                </a:cubicBezTo>
                <a:lnTo>
                  <a:pt x="1297436" y="78038"/>
                </a:lnTo>
                <a:lnTo>
                  <a:pt x="1297436" y="998971"/>
                </a:lnTo>
                <a:lnTo>
                  <a:pt x="7351" y="998971"/>
                </a:lnTo>
                <a:lnTo>
                  <a:pt x="0" y="926048"/>
                </a:lnTo>
                <a:cubicBezTo>
                  <a:pt x="0" y="414606"/>
                  <a:pt x="414606" y="0"/>
                  <a:pt x="92604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201" name="平行四边形 200"/>
          <p:cNvSpPr/>
          <p:nvPr/>
        </p:nvSpPr>
        <p:spPr>
          <a:xfrm>
            <a:off x="1259728" y="1491141"/>
            <a:ext cx="2787113" cy="4144837"/>
          </a:xfrm>
          <a:prstGeom prst="parallelogram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r>
              <a:rPr lang="en-US" altLang="zh-CN" sz="1600" kern="0" dirty="0">
                <a:solidFill>
                  <a:srgbClr val="151723"/>
                </a:solidFill>
                <a:ea typeface="微软雅黑" panose="020B0503020204020204" charset="-122"/>
                <a:cs typeface="微软雅黑" panose="020B0503020204020204" charset="-122"/>
              </a:rPr>
              <a:t>z</a:t>
            </a:r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2" name="平行四边形 201"/>
          <p:cNvSpPr/>
          <p:nvPr/>
        </p:nvSpPr>
        <p:spPr>
          <a:xfrm>
            <a:off x="3429187" y="2000632"/>
            <a:ext cx="2787113" cy="4144837"/>
          </a:xfrm>
          <a:prstGeom prst="parallelogram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3" name="平行四边形 202"/>
          <p:cNvSpPr/>
          <p:nvPr/>
        </p:nvSpPr>
        <p:spPr>
          <a:xfrm>
            <a:off x="5778599" y="1491141"/>
            <a:ext cx="2787113" cy="4144837"/>
          </a:xfrm>
          <a:prstGeom prst="parallelogram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4" name="平行四边形 203"/>
          <p:cNvSpPr/>
          <p:nvPr/>
        </p:nvSpPr>
        <p:spPr>
          <a:xfrm>
            <a:off x="7948058" y="2000632"/>
            <a:ext cx="2787113" cy="4144837"/>
          </a:xfrm>
          <a:prstGeom prst="parallelogram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6" name="矩形: 圆角 205"/>
          <p:cNvSpPr/>
          <p:nvPr/>
        </p:nvSpPr>
        <p:spPr>
          <a:xfrm>
            <a:off x="1747740" y="3631418"/>
            <a:ext cx="1640475" cy="4134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王小明</a:t>
            </a:r>
          </a:p>
        </p:txBody>
      </p:sp>
      <p:sp>
        <p:nvSpPr>
          <p:cNvPr id="207" name="文本框 206"/>
          <p:cNvSpPr txBox="1"/>
          <p:nvPr/>
        </p:nvSpPr>
        <p:spPr>
          <a:xfrm>
            <a:off x="1531139" y="4275563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210" name="矩形: 圆角 209"/>
          <p:cNvSpPr/>
          <p:nvPr/>
        </p:nvSpPr>
        <p:spPr>
          <a:xfrm>
            <a:off x="6302438" y="3631418"/>
            <a:ext cx="1640475" cy="4134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刘小明</a:t>
            </a:r>
          </a:p>
        </p:txBody>
      </p:sp>
      <p:sp>
        <p:nvSpPr>
          <p:cNvPr id="211" name="文本框 210"/>
          <p:cNvSpPr txBox="1"/>
          <p:nvPr/>
        </p:nvSpPr>
        <p:spPr>
          <a:xfrm>
            <a:off x="6085837" y="4275563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212" name="矩形: 圆角 211"/>
          <p:cNvSpPr/>
          <p:nvPr/>
        </p:nvSpPr>
        <p:spPr>
          <a:xfrm>
            <a:off x="3965950" y="3985381"/>
            <a:ext cx="1640475" cy="4134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李小明</a:t>
            </a:r>
          </a:p>
        </p:txBody>
      </p:sp>
      <p:sp>
        <p:nvSpPr>
          <p:cNvPr id="213" name="文本框 212"/>
          <p:cNvSpPr txBox="1"/>
          <p:nvPr/>
        </p:nvSpPr>
        <p:spPr>
          <a:xfrm>
            <a:off x="3749349" y="4629526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215" name="矩形: 圆角 214"/>
          <p:cNvSpPr/>
          <p:nvPr/>
        </p:nvSpPr>
        <p:spPr>
          <a:xfrm>
            <a:off x="8496334" y="3985381"/>
            <a:ext cx="1640475" cy="4134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</a:rPr>
              <a:t>张小明</a:t>
            </a:r>
          </a:p>
        </p:txBody>
      </p:sp>
      <p:sp>
        <p:nvSpPr>
          <p:cNvPr id="216" name="文本框 215"/>
          <p:cNvSpPr txBox="1"/>
          <p:nvPr/>
        </p:nvSpPr>
        <p:spPr>
          <a:xfrm>
            <a:off x="8279733" y="4629526"/>
            <a:ext cx="1799132" cy="1113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pic>
        <p:nvPicPr>
          <p:cNvPr id="3" name="图片 2" descr="女人穿着内衣&#10;&#10;描述已自动生成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2108976" y="1992508"/>
            <a:ext cx="1234073" cy="1234073"/>
          </a:xfrm>
          <a:prstGeom prst="ellipse">
            <a:avLst/>
          </a:prstGeom>
        </p:spPr>
      </p:pic>
      <p:pic>
        <p:nvPicPr>
          <p:cNvPr id="29" name="图片 28" descr="女人穿着内衣&#10;&#10;描述已自动生成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6627898" y="1992508"/>
            <a:ext cx="1234073" cy="1234073"/>
          </a:xfrm>
          <a:prstGeom prst="ellipse">
            <a:avLst/>
          </a:prstGeom>
        </p:spPr>
      </p:pic>
      <p:pic>
        <p:nvPicPr>
          <p:cNvPr id="5" name="图片 4" descr="男人穿着西装站着&#10;&#10;描述已自动生成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t="8272" r="19755" b="23464"/>
          <a:stretch>
            <a:fillRect/>
          </a:stretch>
        </p:blipFill>
        <p:spPr>
          <a:xfrm>
            <a:off x="8809551" y="2317164"/>
            <a:ext cx="1336180" cy="1336180"/>
          </a:xfrm>
          <a:prstGeom prst="ellipse">
            <a:avLst/>
          </a:prstGeom>
        </p:spPr>
      </p:pic>
      <p:pic>
        <p:nvPicPr>
          <p:cNvPr id="32" name="图片 31" descr="男人穿着西装站着&#10;&#10;描述已自动生成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t="8272" r="19755" b="23464"/>
          <a:stretch>
            <a:fillRect/>
          </a:stretch>
        </p:blipFill>
        <p:spPr>
          <a:xfrm>
            <a:off x="4299539" y="2317164"/>
            <a:ext cx="1336180" cy="1336180"/>
          </a:xfrm>
          <a:prstGeom prst="ellipse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233758" y="2804705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4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4192889" y="2607164"/>
            <a:ext cx="5180271" cy="1354217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00"/>
            <a:r>
              <a:rPr lang="zh-CN" altLang="en-US" sz="88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未来展望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grpSp>
        <p:nvGrpSpPr>
          <p:cNvPr id="1053" name="组合 1052"/>
          <p:cNvGrpSpPr/>
          <p:nvPr/>
        </p:nvGrpSpPr>
        <p:grpSpPr>
          <a:xfrm>
            <a:off x="0" y="3787398"/>
            <a:ext cx="12192000" cy="114300"/>
            <a:chOff x="0" y="3650330"/>
            <a:chExt cx="12192000" cy="114300"/>
          </a:xfrm>
        </p:grpSpPr>
        <p:cxnSp>
          <p:nvCxnSpPr>
            <p:cNvPr id="1054" name="直接连接符 1053"/>
            <p:cNvCxnSpPr/>
            <p:nvPr/>
          </p:nvCxnSpPr>
          <p:spPr>
            <a:xfrm>
              <a:off x="0" y="3764630"/>
              <a:ext cx="121920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直接连接符 1054"/>
            <p:cNvCxnSpPr/>
            <p:nvPr/>
          </p:nvCxnSpPr>
          <p:spPr>
            <a:xfrm flipV="1">
              <a:off x="931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直接连接符 1055"/>
            <p:cNvCxnSpPr/>
            <p:nvPr/>
          </p:nvCxnSpPr>
          <p:spPr>
            <a:xfrm flipV="1">
              <a:off x="2106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7" name="直接连接符 1056"/>
            <p:cNvCxnSpPr/>
            <p:nvPr/>
          </p:nvCxnSpPr>
          <p:spPr>
            <a:xfrm flipV="1">
              <a:off x="3280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直接连接符 1057"/>
            <p:cNvCxnSpPr/>
            <p:nvPr/>
          </p:nvCxnSpPr>
          <p:spPr>
            <a:xfrm flipV="1">
              <a:off x="4455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直接连接符 1058"/>
            <p:cNvCxnSpPr/>
            <p:nvPr/>
          </p:nvCxnSpPr>
          <p:spPr>
            <a:xfrm flipV="1">
              <a:off x="5630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直接连接符 1059"/>
            <p:cNvCxnSpPr/>
            <p:nvPr/>
          </p:nvCxnSpPr>
          <p:spPr>
            <a:xfrm flipV="1">
              <a:off x="6805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直接连接符 1060"/>
            <p:cNvCxnSpPr/>
            <p:nvPr/>
          </p:nvCxnSpPr>
          <p:spPr>
            <a:xfrm flipV="1">
              <a:off x="7979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直接连接符 1061"/>
            <p:cNvCxnSpPr/>
            <p:nvPr/>
          </p:nvCxnSpPr>
          <p:spPr>
            <a:xfrm flipV="1">
              <a:off x="9154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直接连接符 1062"/>
            <p:cNvCxnSpPr/>
            <p:nvPr/>
          </p:nvCxnSpPr>
          <p:spPr>
            <a:xfrm flipV="1">
              <a:off x="10329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直接连接符 1063"/>
            <p:cNvCxnSpPr/>
            <p:nvPr/>
          </p:nvCxnSpPr>
          <p:spPr>
            <a:xfrm flipV="1">
              <a:off x="11504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5" name="直接连接符 1064"/>
            <p:cNvCxnSpPr/>
            <p:nvPr/>
          </p:nvCxnSpPr>
          <p:spPr>
            <a:xfrm flipV="1">
              <a:off x="12678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直接连接符 1065"/>
            <p:cNvCxnSpPr/>
            <p:nvPr/>
          </p:nvCxnSpPr>
          <p:spPr>
            <a:xfrm flipV="1">
              <a:off x="13853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直接连接符 1066"/>
            <p:cNvCxnSpPr/>
            <p:nvPr/>
          </p:nvCxnSpPr>
          <p:spPr>
            <a:xfrm flipV="1">
              <a:off x="15028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直接连接符 1067"/>
            <p:cNvCxnSpPr/>
            <p:nvPr/>
          </p:nvCxnSpPr>
          <p:spPr>
            <a:xfrm flipV="1">
              <a:off x="16203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直接连接符 1068"/>
            <p:cNvCxnSpPr/>
            <p:nvPr/>
          </p:nvCxnSpPr>
          <p:spPr>
            <a:xfrm flipV="1">
              <a:off x="17377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直接连接符 1069"/>
            <p:cNvCxnSpPr/>
            <p:nvPr/>
          </p:nvCxnSpPr>
          <p:spPr>
            <a:xfrm flipV="1">
              <a:off x="18552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直接连接符 1070"/>
            <p:cNvCxnSpPr/>
            <p:nvPr/>
          </p:nvCxnSpPr>
          <p:spPr>
            <a:xfrm flipV="1">
              <a:off x="19727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直接连接符 1071"/>
            <p:cNvCxnSpPr/>
            <p:nvPr/>
          </p:nvCxnSpPr>
          <p:spPr>
            <a:xfrm flipV="1">
              <a:off x="20902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直接连接符 1072"/>
            <p:cNvCxnSpPr/>
            <p:nvPr/>
          </p:nvCxnSpPr>
          <p:spPr>
            <a:xfrm flipV="1">
              <a:off x="22076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4" name="直接连接符 1073"/>
            <p:cNvCxnSpPr/>
            <p:nvPr/>
          </p:nvCxnSpPr>
          <p:spPr>
            <a:xfrm flipV="1">
              <a:off x="23251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5" name="直接连接符 1074"/>
            <p:cNvCxnSpPr/>
            <p:nvPr/>
          </p:nvCxnSpPr>
          <p:spPr>
            <a:xfrm flipV="1">
              <a:off x="24426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6" name="直接连接符 1075"/>
            <p:cNvCxnSpPr/>
            <p:nvPr/>
          </p:nvCxnSpPr>
          <p:spPr>
            <a:xfrm flipV="1">
              <a:off x="25601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7" name="直接连接符 1076"/>
            <p:cNvCxnSpPr/>
            <p:nvPr/>
          </p:nvCxnSpPr>
          <p:spPr>
            <a:xfrm flipV="1">
              <a:off x="26775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直接连接符 1077"/>
            <p:cNvCxnSpPr/>
            <p:nvPr/>
          </p:nvCxnSpPr>
          <p:spPr>
            <a:xfrm flipV="1">
              <a:off x="27950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9" name="直接连接符 1078"/>
            <p:cNvCxnSpPr/>
            <p:nvPr/>
          </p:nvCxnSpPr>
          <p:spPr>
            <a:xfrm flipV="1">
              <a:off x="29125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直接连接符 1079"/>
            <p:cNvCxnSpPr/>
            <p:nvPr/>
          </p:nvCxnSpPr>
          <p:spPr>
            <a:xfrm flipV="1">
              <a:off x="30300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1" name="直接连接符 1080"/>
            <p:cNvCxnSpPr/>
            <p:nvPr/>
          </p:nvCxnSpPr>
          <p:spPr>
            <a:xfrm flipV="1">
              <a:off x="31474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直接连接符 1081"/>
            <p:cNvCxnSpPr/>
            <p:nvPr/>
          </p:nvCxnSpPr>
          <p:spPr>
            <a:xfrm flipV="1">
              <a:off x="32649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3" name="直接连接符 1082"/>
            <p:cNvCxnSpPr/>
            <p:nvPr/>
          </p:nvCxnSpPr>
          <p:spPr>
            <a:xfrm flipV="1">
              <a:off x="33824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4" name="直接连接符 1083"/>
            <p:cNvCxnSpPr/>
            <p:nvPr/>
          </p:nvCxnSpPr>
          <p:spPr>
            <a:xfrm flipV="1">
              <a:off x="34999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5" name="直接连接符 1084"/>
            <p:cNvCxnSpPr/>
            <p:nvPr/>
          </p:nvCxnSpPr>
          <p:spPr>
            <a:xfrm flipV="1">
              <a:off x="36173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6" name="直接连接符 1085"/>
            <p:cNvCxnSpPr/>
            <p:nvPr/>
          </p:nvCxnSpPr>
          <p:spPr>
            <a:xfrm flipV="1">
              <a:off x="37348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7" name="直接连接符 1086"/>
            <p:cNvCxnSpPr/>
            <p:nvPr/>
          </p:nvCxnSpPr>
          <p:spPr>
            <a:xfrm flipV="1">
              <a:off x="38523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直接连接符 1087"/>
            <p:cNvCxnSpPr/>
            <p:nvPr/>
          </p:nvCxnSpPr>
          <p:spPr>
            <a:xfrm flipV="1">
              <a:off x="39698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直接连接符 1088"/>
            <p:cNvCxnSpPr/>
            <p:nvPr/>
          </p:nvCxnSpPr>
          <p:spPr>
            <a:xfrm flipV="1">
              <a:off x="40872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直接连接符 1089"/>
            <p:cNvCxnSpPr/>
            <p:nvPr/>
          </p:nvCxnSpPr>
          <p:spPr>
            <a:xfrm flipV="1">
              <a:off x="42047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直接连接符 1090"/>
            <p:cNvCxnSpPr/>
            <p:nvPr/>
          </p:nvCxnSpPr>
          <p:spPr>
            <a:xfrm flipV="1">
              <a:off x="43222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直接连接符 1091"/>
            <p:cNvCxnSpPr/>
            <p:nvPr/>
          </p:nvCxnSpPr>
          <p:spPr>
            <a:xfrm flipV="1">
              <a:off x="44397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直接连接符 1092"/>
            <p:cNvCxnSpPr/>
            <p:nvPr/>
          </p:nvCxnSpPr>
          <p:spPr>
            <a:xfrm flipV="1">
              <a:off x="45571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直接连接符 1093"/>
            <p:cNvCxnSpPr/>
            <p:nvPr/>
          </p:nvCxnSpPr>
          <p:spPr>
            <a:xfrm flipV="1">
              <a:off x="46746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直接连接符 1094"/>
            <p:cNvCxnSpPr/>
            <p:nvPr/>
          </p:nvCxnSpPr>
          <p:spPr>
            <a:xfrm flipV="1">
              <a:off x="47921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直接连接符 1095"/>
            <p:cNvCxnSpPr/>
            <p:nvPr/>
          </p:nvCxnSpPr>
          <p:spPr>
            <a:xfrm flipV="1">
              <a:off x="49096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7" name="直接连接符 1096"/>
            <p:cNvCxnSpPr/>
            <p:nvPr/>
          </p:nvCxnSpPr>
          <p:spPr>
            <a:xfrm flipV="1">
              <a:off x="50270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直接连接符 1097"/>
            <p:cNvCxnSpPr/>
            <p:nvPr/>
          </p:nvCxnSpPr>
          <p:spPr>
            <a:xfrm flipV="1">
              <a:off x="51445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直接连接符 1098"/>
            <p:cNvCxnSpPr/>
            <p:nvPr/>
          </p:nvCxnSpPr>
          <p:spPr>
            <a:xfrm flipV="1">
              <a:off x="52620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0" name="直接连接符 1099"/>
            <p:cNvCxnSpPr/>
            <p:nvPr/>
          </p:nvCxnSpPr>
          <p:spPr>
            <a:xfrm flipV="1">
              <a:off x="53795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直接连接符 1100"/>
            <p:cNvCxnSpPr/>
            <p:nvPr/>
          </p:nvCxnSpPr>
          <p:spPr>
            <a:xfrm flipV="1">
              <a:off x="54969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直接连接符 1101"/>
            <p:cNvCxnSpPr/>
            <p:nvPr/>
          </p:nvCxnSpPr>
          <p:spPr>
            <a:xfrm flipV="1">
              <a:off x="56144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3" name="直接连接符 1102"/>
            <p:cNvCxnSpPr/>
            <p:nvPr/>
          </p:nvCxnSpPr>
          <p:spPr>
            <a:xfrm flipV="1">
              <a:off x="57319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4" name="直接连接符 1103"/>
            <p:cNvCxnSpPr/>
            <p:nvPr/>
          </p:nvCxnSpPr>
          <p:spPr>
            <a:xfrm flipV="1">
              <a:off x="58494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5" name="直接连接符 1104"/>
            <p:cNvCxnSpPr/>
            <p:nvPr/>
          </p:nvCxnSpPr>
          <p:spPr>
            <a:xfrm flipV="1">
              <a:off x="59668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直接连接符 1105"/>
            <p:cNvCxnSpPr/>
            <p:nvPr/>
          </p:nvCxnSpPr>
          <p:spPr>
            <a:xfrm flipV="1">
              <a:off x="60843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7" name="直接连接符 1106"/>
            <p:cNvCxnSpPr/>
            <p:nvPr/>
          </p:nvCxnSpPr>
          <p:spPr>
            <a:xfrm flipV="1">
              <a:off x="62018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8" name="直接连接符 1107"/>
            <p:cNvCxnSpPr/>
            <p:nvPr/>
          </p:nvCxnSpPr>
          <p:spPr>
            <a:xfrm flipV="1">
              <a:off x="63193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9" name="直接连接符 1108"/>
            <p:cNvCxnSpPr/>
            <p:nvPr/>
          </p:nvCxnSpPr>
          <p:spPr>
            <a:xfrm flipV="1">
              <a:off x="64367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0" name="直接连接符 1109"/>
            <p:cNvCxnSpPr/>
            <p:nvPr/>
          </p:nvCxnSpPr>
          <p:spPr>
            <a:xfrm flipV="1">
              <a:off x="65542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直接连接符 1110"/>
            <p:cNvCxnSpPr/>
            <p:nvPr/>
          </p:nvCxnSpPr>
          <p:spPr>
            <a:xfrm flipV="1">
              <a:off x="66717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直接连接符 1111"/>
            <p:cNvCxnSpPr/>
            <p:nvPr/>
          </p:nvCxnSpPr>
          <p:spPr>
            <a:xfrm flipV="1">
              <a:off x="67892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直接连接符 1112"/>
            <p:cNvCxnSpPr/>
            <p:nvPr/>
          </p:nvCxnSpPr>
          <p:spPr>
            <a:xfrm flipV="1">
              <a:off x="69066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直接连接符 1113"/>
            <p:cNvCxnSpPr/>
            <p:nvPr/>
          </p:nvCxnSpPr>
          <p:spPr>
            <a:xfrm flipV="1">
              <a:off x="70241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5" name="直接连接符 1114"/>
            <p:cNvCxnSpPr/>
            <p:nvPr/>
          </p:nvCxnSpPr>
          <p:spPr>
            <a:xfrm flipV="1">
              <a:off x="71416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直接连接符 1115"/>
            <p:cNvCxnSpPr/>
            <p:nvPr/>
          </p:nvCxnSpPr>
          <p:spPr>
            <a:xfrm flipV="1">
              <a:off x="72591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7" name="直接连接符 1116"/>
            <p:cNvCxnSpPr/>
            <p:nvPr/>
          </p:nvCxnSpPr>
          <p:spPr>
            <a:xfrm flipV="1">
              <a:off x="73765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直接连接符 1117"/>
            <p:cNvCxnSpPr/>
            <p:nvPr/>
          </p:nvCxnSpPr>
          <p:spPr>
            <a:xfrm flipV="1">
              <a:off x="74940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9" name="直接连接符 1118"/>
            <p:cNvCxnSpPr/>
            <p:nvPr/>
          </p:nvCxnSpPr>
          <p:spPr>
            <a:xfrm flipV="1">
              <a:off x="76115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0" name="直接连接符 1119"/>
            <p:cNvCxnSpPr/>
            <p:nvPr/>
          </p:nvCxnSpPr>
          <p:spPr>
            <a:xfrm flipV="1">
              <a:off x="77290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1" name="直接连接符 1120"/>
            <p:cNvCxnSpPr/>
            <p:nvPr/>
          </p:nvCxnSpPr>
          <p:spPr>
            <a:xfrm flipV="1">
              <a:off x="78464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2" name="直接连接符 1121"/>
            <p:cNvCxnSpPr/>
            <p:nvPr/>
          </p:nvCxnSpPr>
          <p:spPr>
            <a:xfrm flipV="1">
              <a:off x="79639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3" name="直接连接符 1122"/>
            <p:cNvCxnSpPr/>
            <p:nvPr/>
          </p:nvCxnSpPr>
          <p:spPr>
            <a:xfrm flipV="1">
              <a:off x="80814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4" name="直接连接符 1123"/>
            <p:cNvCxnSpPr/>
            <p:nvPr/>
          </p:nvCxnSpPr>
          <p:spPr>
            <a:xfrm flipV="1">
              <a:off x="81989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直接连接符 1124"/>
            <p:cNvCxnSpPr/>
            <p:nvPr/>
          </p:nvCxnSpPr>
          <p:spPr>
            <a:xfrm flipV="1">
              <a:off x="83163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" name="直接连接符 1125"/>
            <p:cNvCxnSpPr/>
            <p:nvPr/>
          </p:nvCxnSpPr>
          <p:spPr>
            <a:xfrm flipV="1">
              <a:off x="84338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" name="直接连接符 1126"/>
            <p:cNvCxnSpPr/>
            <p:nvPr/>
          </p:nvCxnSpPr>
          <p:spPr>
            <a:xfrm flipV="1">
              <a:off x="85513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8" name="直接连接符 1127"/>
            <p:cNvCxnSpPr/>
            <p:nvPr/>
          </p:nvCxnSpPr>
          <p:spPr>
            <a:xfrm flipV="1">
              <a:off x="86688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直接连接符 1128"/>
            <p:cNvCxnSpPr/>
            <p:nvPr/>
          </p:nvCxnSpPr>
          <p:spPr>
            <a:xfrm flipV="1">
              <a:off x="87862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0" name="直接连接符 1129"/>
            <p:cNvCxnSpPr/>
            <p:nvPr/>
          </p:nvCxnSpPr>
          <p:spPr>
            <a:xfrm flipV="1">
              <a:off x="89037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1" name="直接连接符 1130"/>
            <p:cNvCxnSpPr/>
            <p:nvPr/>
          </p:nvCxnSpPr>
          <p:spPr>
            <a:xfrm flipV="1">
              <a:off x="90212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2" name="直接连接符 1131"/>
            <p:cNvCxnSpPr/>
            <p:nvPr/>
          </p:nvCxnSpPr>
          <p:spPr>
            <a:xfrm flipV="1">
              <a:off x="91387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3" name="直接连接符 1132"/>
            <p:cNvCxnSpPr/>
            <p:nvPr/>
          </p:nvCxnSpPr>
          <p:spPr>
            <a:xfrm flipV="1">
              <a:off x="92561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4" name="直接连接符 1133"/>
            <p:cNvCxnSpPr/>
            <p:nvPr/>
          </p:nvCxnSpPr>
          <p:spPr>
            <a:xfrm flipV="1">
              <a:off x="93736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5" name="直接连接符 1134"/>
            <p:cNvCxnSpPr/>
            <p:nvPr/>
          </p:nvCxnSpPr>
          <p:spPr>
            <a:xfrm flipV="1">
              <a:off x="94911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6" name="直接连接符 1135"/>
            <p:cNvCxnSpPr/>
            <p:nvPr/>
          </p:nvCxnSpPr>
          <p:spPr>
            <a:xfrm flipV="1">
              <a:off x="96086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7" name="直接连接符 1136"/>
            <p:cNvCxnSpPr/>
            <p:nvPr/>
          </p:nvCxnSpPr>
          <p:spPr>
            <a:xfrm flipV="1">
              <a:off x="97260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8" name="直接连接符 1137"/>
            <p:cNvCxnSpPr/>
            <p:nvPr/>
          </p:nvCxnSpPr>
          <p:spPr>
            <a:xfrm flipV="1">
              <a:off x="98435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9" name="直接连接符 1138"/>
            <p:cNvCxnSpPr/>
            <p:nvPr/>
          </p:nvCxnSpPr>
          <p:spPr>
            <a:xfrm flipV="1">
              <a:off x="99610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0" name="直接连接符 1139"/>
            <p:cNvCxnSpPr/>
            <p:nvPr/>
          </p:nvCxnSpPr>
          <p:spPr>
            <a:xfrm flipV="1">
              <a:off x="100785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直接连接符 1140"/>
            <p:cNvCxnSpPr/>
            <p:nvPr/>
          </p:nvCxnSpPr>
          <p:spPr>
            <a:xfrm flipV="1">
              <a:off x="101959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2" name="直接连接符 1141"/>
            <p:cNvCxnSpPr/>
            <p:nvPr/>
          </p:nvCxnSpPr>
          <p:spPr>
            <a:xfrm flipV="1">
              <a:off x="103134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3" name="直接连接符 1142"/>
            <p:cNvCxnSpPr/>
            <p:nvPr/>
          </p:nvCxnSpPr>
          <p:spPr>
            <a:xfrm flipV="1">
              <a:off x="104309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4" name="直接连接符 1143"/>
            <p:cNvCxnSpPr/>
            <p:nvPr/>
          </p:nvCxnSpPr>
          <p:spPr>
            <a:xfrm flipV="1">
              <a:off x="105484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5" name="直接连接符 1144"/>
            <p:cNvCxnSpPr/>
            <p:nvPr/>
          </p:nvCxnSpPr>
          <p:spPr>
            <a:xfrm flipV="1">
              <a:off x="106658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6" name="直接连接符 1145"/>
            <p:cNvCxnSpPr/>
            <p:nvPr/>
          </p:nvCxnSpPr>
          <p:spPr>
            <a:xfrm flipV="1">
              <a:off x="107833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7" name="直接连接符 1146"/>
            <p:cNvCxnSpPr/>
            <p:nvPr/>
          </p:nvCxnSpPr>
          <p:spPr>
            <a:xfrm flipV="1">
              <a:off x="109008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8" name="直接连接符 1147"/>
            <p:cNvCxnSpPr/>
            <p:nvPr/>
          </p:nvCxnSpPr>
          <p:spPr>
            <a:xfrm flipV="1">
              <a:off x="110183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9" name="直接连接符 1148"/>
            <p:cNvCxnSpPr/>
            <p:nvPr/>
          </p:nvCxnSpPr>
          <p:spPr>
            <a:xfrm flipV="1">
              <a:off x="111357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0" name="直接连接符 1149"/>
            <p:cNvCxnSpPr/>
            <p:nvPr/>
          </p:nvCxnSpPr>
          <p:spPr>
            <a:xfrm flipV="1">
              <a:off x="112532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1" name="直接连接符 1150"/>
            <p:cNvCxnSpPr/>
            <p:nvPr/>
          </p:nvCxnSpPr>
          <p:spPr>
            <a:xfrm flipV="1">
              <a:off x="113707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2" name="直接连接符 1151"/>
            <p:cNvCxnSpPr/>
            <p:nvPr/>
          </p:nvCxnSpPr>
          <p:spPr>
            <a:xfrm flipV="1">
              <a:off x="114882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3" name="直接连接符 1152"/>
            <p:cNvCxnSpPr/>
            <p:nvPr/>
          </p:nvCxnSpPr>
          <p:spPr>
            <a:xfrm flipV="1">
              <a:off x="116056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4" name="直接连接符 1153"/>
            <p:cNvCxnSpPr/>
            <p:nvPr/>
          </p:nvCxnSpPr>
          <p:spPr>
            <a:xfrm flipV="1">
              <a:off x="1172315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5" name="直接连接符 1154"/>
            <p:cNvCxnSpPr/>
            <p:nvPr/>
          </p:nvCxnSpPr>
          <p:spPr>
            <a:xfrm flipV="1">
              <a:off x="1184063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直接连接符 1155"/>
            <p:cNvCxnSpPr/>
            <p:nvPr/>
          </p:nvCxnSpPr>
          <p:spPr>
            <a:xfrm flipV="1">
              <a:off x="11958108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7" name="直接连接符 1156"/>
            <p:cNvCxnSpPr/>
            <p:nvPr/>
          </p:nvCxnSpPr>
          <p:spPr>
            <a:xfrm flipV="1">
              <a:off x="12075583" y="3650330"/>
              <a:ext cx="0" cy="114300"/>
            </a:xfrm>
            <a:prstGeom prst="line">
              <a:avLst/>
            </a:prstGeom>
            <a:ln w="95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8" name="组合 1157"/>
          <p:cNvGrpSpPr/>
          <p:nvPr/>
        </p:nvGrpSpPr>
        <p:grpSpPr>
          <a:xfrm>
            <a:off x="745702" y="1921332"/>
            <a:ext cx="152400" cy="2015954"/>
            <a:chOff x="2593181" y="1749425"/>
            <a:chExt cx="152400" cy="2015954"/>
          </a:xfrm>
        </p:grpSpPr>
        <p:cxnSp>
          <p:nvCxnSpPr>
            <p:cNvPr id="1159" name="直接箭头连接符 1158"/>
            <p:cNvCxnSpPr/>
            <p:nvPr/>
          </p:nvCxnSpPr>
          <p:spPr>
            <a:xfrm flipV="1">
              <a:off x="2669381" y="1825627"/>
              <a:ext cx="0" cy="1939752"/>
            </a:xfrm>
            <a:prstGeom prst="straightConnector1">
              <a:avLst/>
            </a:prstGeom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0" name="椭圆 1159"/>
            <p:cNvSpPr/>
            <p:nvPr/>
          </p:nvSpPr>
          <p:spPr>
            <a:xfrm>
              <a:off x="2593181" y="1749425"/>
              <a:ext cx="152400" cy="1524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61" name="文本框 1160"/>
          <p:cNvSpPr txBox="1"/>
          <p:nvPr/>
        </p:nvSpPr>
        <p:spPr>
          <a:xfrm>
            <a:off x="1088007" y="2654326"/>
            <a:ext cx="2629072" cy="8774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grpSp>
        <p:nvGrpSpPr>
          <p:cNvPr id="1162" name="组合 1161"/>
          <p:cNvGrpSpPr/>
          <p:nvPr/>
        </p:nvGrpSpPr>
        <p:grpSpPr>
          <a:xfrm>
            <a:off x="1088007" y="2073732"/>
            <a:ext cx="1160904" cy="444898"/>
            <a:chOff x="1493470" y="1511170"/>
            <a:chExt cx="4375156" cy="1676708"/>
          </a:xfrm>
        </p:grpSpPr>
        <p:sp>
          <p:nvSpPr>
            <p:cNvPr id="1163" name="矩形: 剪去对角 1162"/>
            <p:cNvSpPr/>
            <p:nvPr/>
          </p:nvSpPr>
          <p:spPr>
            <a:xfrm>
              <a:off x="1493470" y="1635637"/>
              <a:ext cx="4297056" cy="1465021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zh-CN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20XX</a:t>
              </a:r>
              <a:r>
                <a:rPr lang="zh-CN" altLang="en-US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年</a:t>
              </a:r>
            </a:p>
          </p:txBody>
        </p:sp>
        <p:grpSp>
          <p:nvGrpSpPr>
            <p:cNvPr id="1164" name="组合 1163"/>
            <p:cNvGrpSpPr/>
            <p:nvPr/>
          </p:nvGrpSpPr>
          <p:grpSpPr>
            <a:xfrm>
              <a:off x="1514179" y="1552370"/>
              <a:ext cx="2219767" cy="101602"/>
              <a:chOff x="6376416" y="2446274"/>
              <a:chExt cx="2219767" cy="101600"/>
            </a:xfrm>
          </p:grpSpPr>
          <p:cxnSp>
            <p:nvCxnSpPr>
              <p:cNvPr id="1192" name="直接连接符 1191"/>
              <p:cNvCxnSpPr/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93" name="直接连接符 1192"/>
              <p:cNvCxnSpPr/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65" name="组合 1164"/>
            <p:cNvGrpSpPr/>
            <p:nvPr/>
          </p:nvGrpSpPr>
          <p:grpSpPr>
            <a:xfrm>
              <a:off x="1602443" y="2978324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181" name="平行四边形 1180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2" name="平行四边形 1181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3" name="平行四边形 1182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4" name="平行四边形 1183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5" name="平行四边形 1184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6" name="平行四边形 1185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7" name="平行四边形 1186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8" name="平行四边形 1187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9" name="平行四边形 1188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90" name="平行四边形 1189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91" name="平行四边形 1190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166" name="组合 1165"/>
            <p:cNvGrpSpPr/>
            <p:nvPr/>
          </p:nvGrpSpPr>
          <p:grpSpPr>
            <a:xfrm>
              <a:off x="4882363" y="1511170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170" name="平行四边形 1169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1" name="平行四边形 1170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2" name="平行四边形 1171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3" name="平行四边形 1172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4" name="平行四边形 1173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5" name="平行四边形 1174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6" name="平行四边形 1175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7" name="平行四边形 1176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8" name="平行四边形 1177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79" name="平行四边形 1178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180" name="平行四边形 1179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167" name="组合 1166"/>
            <p:cNvGrpSpPr/>
            <p:nvPr/>
          </p:nvGrpSpPr>
          <p:grpSpPr>
            <a:xfrm>
              <a:off x="4596085" y="2991775"/>
              <a:ext cx="1272541" cy="196103"/>
              <a:chOff x="9443085" y="3865355"/>
              <a:chExt cx="1272540" cy="196105"/>
            </a:xfrm>
          </p:grpSpPr>
          <p:cxnSp>
            <p:nvCxnSpPr>
              <p:cNvPr id="1168" name="直接连接符 1167"/>
              <p:cNvCxnSpPr/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9" name="直接连接符 1168"/>
              <p:cNvCxnSpPr/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194" name="组合 1193"/>
          <p:cNvGrpSpPr/>
          <p:nvPr/>
        </p:nvGrpSpPr>
        <p:grpSpPr>
          <a:xfrm>
            <a:off x="8396845" y="1921332"/>
            <a:ext cx="152400" cy="2015954"/>
            <a:chOff x="2593181" y="1749425"/>
            <a:chExt cx="152400" cy="2015954"/>
          </a:xfrm>
        </p:grpSpPr>
        <p:cxnSp>
          <p:nvCxnSpPr>
            <p:cNvPr id="1195" name="直接箭头连接符 1194"/>
            <p:cNvCxnSpPr/>
            <p:nvPr/>
          </p:nvCxnSpPr>
          <p:spPr>
            <a:xfrm flipV="1">
              <a:off x="2669381" y="1825627"/>
              <a:ext cx="0" cy="1939752"/>
            </a:xfrm>
            <a:prstGeom prst="straightConnector1">
              <a:avLst/>
            </a:prstGeom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6" name="椭圆 1195"/>
            <p:cNvSpPr/>
            <p:nvPr/>
          </p:nvSpPr>
          <p:spPr>
            <a:xfrm>
              <a:off x="2593181" y="1749425"/>
              <a:ext cx="152400" cy="1524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97" name="文本框 1196"/>
          <p:cNvSpPr txBox="1"/>
          <p:nvPr/>
        </p:nvSpPr>
        <p:spPr>
          <a:xfrm>
            <a:off x="8739150" y="2654326"/>
            <a:ext cx="2629072" cy="8774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grpSp>
        <p:nvGrpSpPr>
          <p:cNvPr id="1198" name="组合 1197"/>
          <p:cNvGrpSpPr/>
          <p:nvPr/>
        </p:nvGrpSpPr>
        <p:grpSpPr>
          <a:xfrm>
            <a:off x="8739150" y="2073732"/>
            <a:ext cx="1160904" cy="444898"/>
            <a:chOff x="1493470" y="1511170"/>
            <a:chExt cx="4375156" cy="1676708"/>
          </a:xfrm>
        </p:grpSpPr>
        <p:sp>
          <p:nvSpPr>
            <p:cNvPr id="1199" name="矩形: 剪去对角 1198"/>
            <p:cNvSpPr/>
            <p:nvPr/>
          </p:nvSpPr>
          <p:spPr>
            <a:xfrm>
              <a:off x="1493470" y="1635637"/>
              <a:ext cx="4297056" cy="1465021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zh-CN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20XX</a:t>
              </a:r>
              <a:r>
                <a:rPr lang="zh-CN" altLang="en-US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年</a:t>
              </a:r>
            </a:p>
          </p:txBody>
        </p:sp>
        <p:grpSp>
          <p:nvGrpSpPr>
            <p:cNvPr id="1200" name="组合 1199"/>
            <p:cNvGrpSpPr/>
            <p:nvPr/>
          </p:nvGrpSpPr>
          <p:grpSpPr>
            <a:xfrm>
              <a:off x="1514179" y="1552370"/>
              <a:ext cx="2219767" cy="101602"/>
              <a:chOff x="6376416" y="2446274"/>
              <a:chExt cx="2219767" cy="101600"/>
            </a:xfrm>
          </p:grpSpPr>
          <p:cxnSp>
            <p:nvCxnSpPr>
              <p:cNvPr id="1228" name="直接连接符 1227"/>
              <p:cNvCxnSpPr/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29" name="直接连接符 1228"/>
              <p:cNvCxnSpPr/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01" name="组合 1200"/>
            <p:cNvGrpSpPr/>
            <p:nvPr/>
          </p:nvGrpSpPr>
          <p:grpSpPr>
            <a:xfrm>
              <a:off x="1602443" y="2978324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217" name="平行四边形 1216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8" name="平行四边形 1217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9" name="平行四边形 1218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0" name="平行四边形 1219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1" name="平行四边形 1220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2" name="平行四边形 1221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3" name="平行四边形 1222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4" name="平行四边形 1223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5" name="平行四边形 1224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6" name="平行四边形 1225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7" name="平行四边形 1226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02" name="组合 1201"/>
            <p:cNvGrpSpPr/>
            <p:nvPr/>
          </p:nvGrpSpPr>
          <p:grpSpPr>
            <a:xfrm>
              <a:off x="4882363" y="1511170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206" name="平行四边形 1205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7" name="平行四边形 1206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8" name="平行四边形 1207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9" name="平行四边形 1208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0" name="平行四边形 1209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1" name="平行四边形 1210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2" name="平行四边形 1211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3" name="平行四边形 1212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4" name="平行四边形 1213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5" name="平行四边形 1214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6" name="平行四边形 1215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03" name="组合 1202"/>
            <p:cNvGrpSpPr/>
            <p:nvPr/>
          </p:nvGrpSpPr>
          <p:grpSpPr>
            <a:xfrm>
              <a:off x="4596085" y="2991775"/>
              <a:ext cx="1272541" cy="196103"/>
              <a:chOff x="9443085" y="3865355"/>
              <a:chExt cx="1272540" cy="196105"/>
            </a:xfrm>
          </p:grpSpPr>
          <p:cxnSp>
            <p:nvCxnSpPr>
              <p:cNvPr id="1204" name="直接连接符 1203"/>
              <p:cNvCxnSpPr/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5" name="直接连接符 1204"/>
              <p:cNvCxnSpPr/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230" name="组合 1229"/>
          <p:cNvGrpSpPr/>
          <p:nvPr/>
        </p:nvGrpSpPr>
        <p:grpSpPr>
          <a:xfrm>
            <a:off x="4571274" y="1921332"/>
            <a:ext cx="152400" cy="2015954"/>
            <a:chOff x="2593181" y="1749425"/>
            <a:chExt cx="152400" cy="2015954"/>
          </a:xfrm>
        </p:grpSpPr>
        <p:cxnSp>
          <p:nvCxnSpPr>
            <p:cNvPr id="1231" name="直接箭头连接符 1230"/>
            <p:cNvCxnSpPr/>
            <p:nvPr/>
          </p:nvCxnSpPr>
          <p:spPr>
            <a:xfrm flipV="1">
              <a:off x="2669381" y="1825627"/>
              <a:ext cx="0" cy="1939752"/>
            </a:xfrm>
            <a:prstGeom prst="straightConnector1">
              <a:avLst/>
            </a:prstGeom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2" name="椭圆 1231"/>
            <p:cNvSpPr/>
            <p:nvPr/>
          </p:nvSpPr>
          <p:spPr>
            <a:xfrm>
              <a:off x="2593181" y="1749425"/>
              <a:ext cx="152400" cy="1524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33" name="文本框 1232"/>
          <p:cNvSpPr txBox="1"/>
          <p:nvPr/>
        </p:nvSpPr>
        <p:spPr>
          <a:xfrm>
            <a:off x="4913579" y="2654326"/>
            <a:ext cx="2629072" cy="8774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grpSp>
        <p:nvGrpSpPr>
          <p:cNvPr id="1234" name="组合 1233"/>
          <p:cNvGrpSpPr/>
          <p:nvPr/>
        </p:nvGrpSpPr>
        <p:grpSpPr>
          <a:xfrm>
            <a:off x="4913579" y="2073732"/>
            <a:ext cx="1160904" cy="444898"/>
            <a:chOff x="1493470" y="1511170"/>
            <a:chExt cx="4375156" cy="1676708"/>
          </a:xfrm>
        </p:grpSpPr>
        <p:sp>
          <p:nvSpPr>
            <p:cNvPr id="1235" name="矩形: 剪去对角 1234"/>
            <p:cNvSpPr/>
            <p:nvPr/>
          </p:nvSpPr>
          <p:spPr>
            <a:xfrm>
              <a:off x="1493470" y="1635637"/>
              <a:ext cx="4297056" cy="1465021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zh-CN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20XX</a:t>
              </a:r>
              <a:r>
                <a:rPr lang="zh-CN" altLang="en-US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年</a:t>
              </a:r>
            </a:p>
          </p:txBody>
        </p:sp>
        <p:grpSp>
          <p:nvGrpSpPr>
            <p:cNvPr id="1236" name="组合 1235"/>
            <p:cNvGrpSpPr/>
            <p:nvPr/>
          </p:nvGrpSpPr>
          <p:grpSpPr>
            <a:xfrm>
              <a:off x="1514179" y="1552370"/>
              <a:ext cx="2219767" cy="101602"/>
              <a:chOff x="6376416" y="2446274"/>
              <a:chExt cx="2219767" cy="101600"/>
            </a:xfrm>
          </p:grpSpPr>
          <p:cxnSp>
            <p:nvCxnSpPr>
              <p:cNvPr id="1264" name="直接连接符 1263"/>
              <p:cNvCxnSpPr/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5" name="直接连接符 1264"/>
              <p:cNvCxnSpPr/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37" name="组合 1236"/>
            <p:cNvGrpSpPr/>
            <p:nvPr/>
          </p:nvGrpSpPr>
          <p:grpSpPr>
            <a:xfrm>
              <a:off x="1602443" y="2978324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253" name="平行四边形 1252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4" name="平行四边形 1253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5" name="平行四边形 1254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6" name="平行四边形 1255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7" name="平行四边形 1256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8" name="平行四边形 1257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9" name="平行四边形 1258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60" name="平行四边形 1259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61" name="平行四边形 1260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62" name="平行四边形 1261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63" name="平行四边形 1262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238" name="组合 1237"/>
            <p:cNvGrpSpPr/>
            <p:nvPr/>
          </p:nvGrpSpPr>
          <p:grpSpPr>
            <a:xfrm>
              <a:off x="4882363" y="1511170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242" name="平行四边形 1241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3" name="平行四边形 1242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4" name="平行四边形 1243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5" name="平行四边形 1244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6" name="平行四边形 1245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7" name="平行四边形 1246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8" name="平行四边形 1247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49" name="平行四边形 1248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0" name="平行四边形 1249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1" name="平行四边形 1250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52" name="平行四边形 1251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239" name="组合 1238"/>
            <p:cNvGrpSpPr/>
            <p:nvPr/>
          </p:nvGrpSpPr>
          <p:grpSpPr>
            <a:xfrm>
              <a:off x="4596085" y="2991775"/>
              <a:ext cx="1272541" cy="196103"/>
              <a:chOff x="9443085" y="3865355"/>
              <a:chExt cx="1272540" cy="196105"/>
            </a:xfrm>
          </p:grpSpPr>
          <p:cxnSp>
            <p:nvCxnSpPr>
              <p:cNvPr id="1240" name="直接连接符 1239"/>
              <p:cNvCxnSpPr/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1" name="直接连接符 1240"/>
              <p:cNvCxnSpPr/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1266" name="文本框 1265"/>
          <p:cNvSpPr txBox="1"/>
          <p:nvPr/>
        </p:nvSpPr>
        <p:spPr>
          <a:xfrm>
            <a:off x="5555791" y="1735072"/>
            <a:ext cx="917098" cy="23981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>
              <a:spcBef>
                <a:spcPct val="0"/>
              </a:spcBef>
            </a:pPr>
            <a:endParaRPr lang="zh-CN" altLang="en-US" dirty="0">
              <a:gradFill>
                <a:gsLst>
                  <a:gs pos="20000">
                    <a:schemeClr val="accent1"/>
                  </a:gs>
                  <a:gs pos="80000">
                    <a:schemeClr val="accent5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267" name="组合 1266"/>
          <p:cNvGrpSpPr/>
          <p:nvPr/>
        </p:nvGrpSpPr>
        <p:grpSpPr>
          <a:xfrm flipV="1">
            <a:off x="2658488" y="3881200"/>
            <a:ext cx="152400" cy="2015954"/>
            <a:chOff x="2593181" y="1749425"/>
            <a:chExt cx="152400" cy="2015954"/>
          </a:xfrm>
        </p:grpSpPr>
        <p:cxnSp>
          <p:nvCxnSpPr>
            <p:cNvPr id="1268" name="直接箭头连接符 1267"/>
            <p:cNvCxnSpPr/>
            <p:nvPr/>
          </p:nvCxnSpPr>
          <p:spPr>
            <a:xfrm flipV="1">
              <a:off x="2669381" y="1825627"/>
              <a:ext cx="0" cy="1939752"/>
            </a:xfrm>
            <a:prstGeom prst="straightConnector1">
              <a:avLst/>
            </a:prstGeom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9" name="椭圆 1268"/>
            <p:cNvSpPr/>
            <p:nvPr/>
          </p:nvSpPr>
          <p:spPr>
            <a:xfrm>
              <a:off x="2593181" y="1749425"/>
              <a:ext cx="152400" cy="1524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70" name="文本框 1269"/>
          <p:cNvSpPr txBox="1"/>
          <p:nvPr/>
        </p:nvSpPr>
        <p:spPr>
          <a:xfrm>
            <a:off x="3000793" y="5006625"/>
            <a:ext cx="2629072" cy="8774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grpSp>
        <p:nvGrpSpPr>
          <p:cNvPr id="1271" name="组合 1270"/>
          <p:cNvGrpSpPr/>
          <p:nvPr/>
        </p:nvGrpSpPr>
        <p:grpSpPr>
          <a:xfrm>
            <a:off x="3000793" y="4426031"/>
            <a:ext cx="1160904" cy="444898"/>
            <a:chOff x="1493470" y="1511170"/>
            <a:chExt cx="4375156" cy="1676708"/>
          </a:xfrm>
        </p:grpSpPr>
        <p:sp>
          <p:nvSpPr>
            <p:cNvPr id="1272" name="矩形: 剪去对角 1271"/>
            <p:cNvSpPr/>
            <p:nvPr/>
          </p:nvSpPr>
          <p:spPr>
            <a:xfrm>
              <a:off x="1493470" y="1635637"/>
              <a:ext cx="4297056" cy="1465021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zh-CN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20XX</a:t>
              </a:r>
              <a:r>
                <a:rPr lang="zh-CN" altLang="en-US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年</a:t>
              </a:r>
            </a:p>
          </p:txBody>
        </p:sp>
        <p:grpSp>
          <p:nvGrpSpPr>
            <p:cNvPr id="1273" name="组合 1272"/>
            <p:cNvGrpSpPr/>
            <p:nvPr/>
          </p:nvGrpSpPr>
          <p:grpSpPr>
            <a:xfrm>
              <a:off x="1514179" y="1552370"/>
              <a:ext cx="2219767" cy="101602"/>
              <a:chOff x="6376416" y="2446274"/>
              <a:chExt cx="2219767" cy="101600"/>
            </a:xfrm>
          </p:grpSpPr>
          <p:cxnSp>
            <p:nvCxnSpPr>
              <p:cNvPr id="1301" name="直接连接符 1300"/>
              <p:cNvCxnSpPr/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2" name="直接连接符 1301"/>
              <p:cNvCxnSpPr/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74" name="组合 1273"/>
            <p:cNvGrpSpPr/>
            <p:nvPr/>
          </p:nvGrpSpPr>
          <p:grpSpPr>
            <a:xfrm>
              <a:off x="1602443" y="2978324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290" name="平行四边形 1289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1" name="平行四边形 1290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2" name="平行四边形 1291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3" name="平行四边形 1292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4" name="平行四边形 1293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5" name="平行四边形 1294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6" name="平行四边形 1295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7" name="平行四边形 1296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8" name="平行四边形 1297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99" name="平行四边形 1298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00" name="平行四边形 1299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275" name="组合 1274"/>
            <p:cNvGrpSpPr/>
            <p:nvPr/>
          </p:nvGrpSpPr>
          <p:grpSpPr>
            <a:xfrm>
              <a:off x="4882363" y="1511170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279" name="平行四边形 1278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0" name="平行四边形 1279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1" name="平行四边形 1280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2" name="平行四边形 1281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3" name="平行四边形 1282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4" name="平行四边形 1283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5" name="平行四边形 1284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6" name="平行四边形 1285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7" name="平行四边形 1286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8" name="平行四边形 1287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289" name="平行四边形 1288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276" name="组合 1275"/>
            <p:cNvGrpSpPr/>
            <p:nvPr/>
          </p:nvGrpSpPr>
          <p:grpSpPr>
            <a:xfrm>
              <a:off x="4596085" y="2991775"/>
              <a:ext cx="1272541" cy="196103"/>
              <a:chOff x="9443085" y="3865355"/>
              <a:chExt cx="1272540" cy="196105"/>
            </a:xfrm>
          </p:grpSpPr>
          <p:cxnSp>
            <p:nvCxnSpPr>
              <p:cNvPr id="1277" name="直接连接符 1276"/>
              <p:cNvCxnSpPr/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8" name="直接连接符 1277"/>
              <p:cNvCxnSpPr/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303" name="组合 1302"/>
          <p:cNvGrpSpPr/>
          <p:nvPr/>
        </p:nvGrpSpPr>
        <p:grpSpPr>
          <a:xfrm flipV="1">
            <a:off x="6484060" y="3881200"/>
            <a:ext cx="152400" cy="2015954"/>
            <a:chOff x="2593181" y="1749425"/>
            <a:chExt cx="152400" cy="2015954"/>
          </a:xfrm>
        </p:grpSpPr>
        <p:cxnSp>
          <p:nvCxnSpPr>
            <p:cNvPr id="1304" name="直接箭头连接符 1303"/>
            <p:cNvCxnSpPr/>
            <p:nvPr/>
          </p:nvCxnSpPr>
          <p:spPr>
            <a:xfrm flipV="1">
              <a:off x="2669381" y="1825627"/>
              <a:ext cx="0" cy="1939752"/>
            </a:xfrm>
            <a:prstGeom prst="straightConnector1">
              <a:avLst/>
            </a:prstGeom>
            <a:ln w="15875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5" name="椭圆 1304"/>
            <p:cNvSpPr/>
            <p:nvPr/>
          </p:nvSpPr>
          <p:spPr>
            <a:xfrm>
              <a:off x="2593181" y="1749425"/>
              <a:ext cx="152400" cy="152400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06" name="文本框 1305"/>
          <p:cNvSpPr txBox="1"/>
          <p:nvPr/>
        </p:nvSpPr>
        <p:spPr>
          <a:xfrm>
            <a:off x="6826365" y="5006625"/>
            <a:ext cx="2629072" cy="87743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grpSp>
        <p:nvGrpSpPr>
          <p:cNvPr id="1307" name="组合 1306"/>
          <p:cNvGrpSpPr/>
          <p:nvPr/>
        </p:nvGrpSpPr>
        <p:grpSpPr>
          <a:xfrm>
            <a:off x="6826365" y="4426031"/>
            <a:ext cx="1160904" cy="444898"/>
            <a:chOff x="1493470" y="1511170"/>
            <a:chExt cx="4375156" cy="1676708"/>
          </a:xfrm>
        </p:grpSpPr>
        <p:sp>
          <p:nvSpPr>
            <p:cNvPr id="1308" name="矩形: 剪去对角 1307"/>
            <p:cNvSpPr/>
            <p:nvPr/>
          </p:nvSpPr>
          <p:spPr>
            <a:xfrm>
              <a:off x="1493470" y="1635637"/>
              <a:ext cx="4297056" cy="1465021"/>
            </a:xfrm>
            <a:prstGeom prst="snip2DiagRect">
              <a:avLst>
                <a:gd name="adj1" fmla="val 11218"/>
                <a:gd name="adj2" fmla="val 0"/>
              </a:avLst>
            </a:prstGeom>
            <a:gradFill flip="none" rotWithShape="1">
              <a:gsLst>
                <a:gs pos="43000">
                  <a:schemeClr val="accent1">
                    <a:alpha val="21000"/>
                  </a:schemeClr>
                </a:gs>
                <a:gs pos="0">
                  <a:schemeClr val="accent1">
                    <a:alpha val="36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chemeClr val="accent1"/>
              </a:solidFill>
            </a:ln>
            <a:effectLst>
              <a:outerShdw blurRad="215900" algn="ctr" rotWithShape="0">
                <a:schemeClr val="accent1">
                  <a:alpha val="8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altLang="zh-CN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20XX</a:t>
              </a:r>
              <a:r>
                <a:rPr lang="zh-CN" altLang="en-US" b="1" dirty="0">
                  <a:gradFill>
                    <a:gsLst>
                      <a:gs pos="0">
                        <a:schemeClr val="accent3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254000" dist="38100" dir="5400000" algn="t" rotWithShape="0">
                      <a:schemeClr val="tx2">
                        <a:alpha val="40000"/>
                      </a:schemeClr>
                    </a:outerShdw>
                  </a:effectLst>
                  <a:latin typeface="+mj-ea"/>
                  <a:ea typeface="+mj-ea"/>
                  <a:sym typeface="微软雅黑" panose="020B0503020204020204" charset="-122"/>
                </a:rPr>
                <a:t>年</a:t>
              </a:r>
            </a:p>
          </p:txBody>
        </p:sp>
        <p:grpSp>
          <p:nvGrpSpPr>
            <p:cNvPr id="1309" name="组合 1308"/>
            <p:cNvGrpSpPr/>
            <p:nvPr/>
          </p:nvGrpSpPr>
          <p:grpSpPr>
            <a:xfrm>
              <a:off x="1514179" y="1552370"/>
              <a:ext cx="2219767" cy="101602"/>
              <a:chOff x="6376416" y="2446274"/>
              <a:chExt cx="2219767" cy="101600"/>
            </a:xfrm>
          </p:grpSpPr>
          <p:cxnSp>
            <p:nvCxnSpPr>
              <p:cNvPr id="1337" name="直接连接符 1336"/>
              <p:cNvCxnSpPr/>
              <p:nvPr/>
            </p:nvCxnSpPr>
            <p:spPr>
              <a:xfrm>
                <a:off x="6478016" y="2446274"/>
                <a:ext cx="2118167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38" name="直接连接符 1337"/>
              <p:cNvCxnSpPr/>
              <p:nvPr/>
            </p:nvCxnSpPr>
            <p:spPr>
              <a:xfrm flipH="1">
                <a:off x="6376416" y="2446274"/>
                <a:ext cx="101600" cy="10160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310" name="组合 1309"/>
            <p:cNvGrpSpPr/>
            <p:nvPr/>
          </p:nvGrpSpPr>
          <p:grpSpPr>
            <a:xfrm>
              <a:off x="1602443" y="2978324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  <a:tileRect/>
            </a:gradFill>
          </p:grpSpPr>
          <p:sp>
            <p:nvSpPr>
              <p:cNvPr id="1326" name="平行四边形 1325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7" name="平行四边形 1326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8" name="平行四边形 1327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9" name="平行四边形 1328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0" name="平行四边形 1329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1" name="平行四边形 1330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2" name="平行四边形 1331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3" name="平行四边形 1332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4" name="平行四边形 1333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5" name="平行四边形 1334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36" name="平行四边形 1335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311" name="组合 1310"/>
            <p:cNvGrpSpPr/>
            <p:nvPr/>
          </p:nvGrpSpPr>
          <p:grpSpPr>
            <a:xfrm>
              <a:off x="4882363" y="1511170"/>
              <a:ext cx="908163" cy="61521"/>
              <a:chOff x="6449441" y="3851910"/>
              <a:chExt cx="908162" cy="61520"/>
            </a:xfr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66000"/>
                  </a:schemeClr>
                </a:gs>
              </a:gsLst>
              <a:lin ang="0" scaled="0"/>
              <a:tileRect/>
            </a:gradFill>
          </p:grpSpPr>
          <p:sp>
            <p:nvSpPr>
              <p:cNvPr id="1315" name="平行四边形 1314"/>
              <p:cNvSpPr/>
              <p:nvPr/>
            </p:nvSpPr>
            <p:spPr>
              <a:xfrm>
                <a:off x="64494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16" name="平行四边形 1315"/>
              <p:cNvSpPr/>
              <p:nvPr/>
            </p:nvSpPr>
            <p:spPr>
              <a:xfrm>
                <a:off x="65338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17" name="平行四边形 1316"/>
              <p:cNvSpPr/>
              <p:nvPr/>
            </p:nvSpPr>
            <p:spPr>
              <a:xfrm>
                <a:off x="66182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18" name="平行四边形 1317"/>
              <p:cNvSpPr/>
              <p:nvPr/>
            </p:nvSpPr>
            <p:spPr>
              <a:xfrm>
                <a:off x="6702641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19" name="平行四边形 1318"/>
              <p:cNvSpPr/>
              <p:nvPr/>
            </p:nvSpPr>
            <p:spPr>
              <a:xfrm>
                <a:off x="6787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0" name="平行四边形 1319"/>
              <p:cNvSpPr/>
              <p:nvPr/>
            </p:nvSpPr>
            <p:spPr>
              <a:xfrm>
                <a:off x="6871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1" name="平行四边形 1320"/>
              <p:cNvSpPr/>
              <p:nvPr/>
            </p:nvSpPr>
            <p:spPr>
              <a:xfrm>
                <a:off x="69558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2" name="平行四边形 1321"/>
              <p:cNvSpPr/>
              <p:nvPr/>
            </p:nvSpPr>
            <p:spPr>
              <a:xfrm>
                <a:off x="70402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3" name="平行四边形 1322"/>
              <p:cNvSpPr/>
              <p:nvPr/>
            </p:nvSpPr>
            <p:spPr>
              <a:xfrm>
                <a:off x="71246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4" name="平行四边形 1323"/>
              <p:cNvSpPr/>
              <p:nvPr/>
            </p:nvSpPr>
            <p:spPr>
              <a:xfrm>
                <a:off x="72090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1325" name="平行四边形 1324"/>
              <p:cNvSpPr/>
              <p:nvPr/>
            </p:nvSpPr>
            <p:spPr>
              <a:xfrm>
                <a:off x="7293440" y="3851910"/>
                <a:ext cx="64163" cy="61520"/>
              </a:xfrm>
              <a:prstGeom prst="parallelogram">
                <a:avLst/>
              </a:prstGeom>
              <a:grpFill/>
              <a:ln>
                <a:noFill/>
              </a:ln>
              <a:effectLst>
                <a:outerShdw blurRad="127000" algn="ctr" rotWithShape="0">
                  <a:srgbClr val="65B4D5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b="1"/>
              </a:p>
            </p:txBody>
          </p:sp>
        </p:grpSp>
        <p:grpSp>
          <p:nvGrpSpPr>
            <p:cNvPr id="1312" name="组合 1311"/>
            <p:cNvGrpSpPr/>
            <p:nvPr/>
          </p:nvGrpSpPr>
          <p:grpSpPr>
            <a:xfrm>
              <a:off x="4596085" y="2991775"/>
              <a:ext cx="1272541" cy="196103"/>
              <a:chOff x="9443085" y="3865355"/>
              <a:chExt cx="1272540" cy="196105"/>
            </a:xfrm>
          </p:grpSpPr>
          <p:cxnSp>
            <p:nvCxnSpPr>
              <p:cNvPr id="1313" name="直接连接符 1312"/>
              <p:cNvCxnSpPr/>
              <p:nvPr/>
            </p:nvCxnSpPr>
            <p:spPr>
              <a:xfrm>
                <a:off x="9443085" y="4061460"/>
                <a:ext cx="1080323" cy="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14" name="直接连接符 1313"/>
              <p:cNvCxnSpPr/>
              <p:nvPr/>
            </p:nvCxnSpPr>
            <p:spPr>
              <a:xfrm flipV="1">
                <a:off x="10520155" y="3865355"/>
                <a:ext cx="195470" cy="195470"/>
              </a:xfrm>
              <a:prstGeom prst="line">
                <a:avLst/>
              </a:prstGeom>
              <a:gradFill flip="none" rotWithShape="1">
                <a:gsLst>
                  <a:gs pos="43000">
                    <a:srgbClr val="65B4D5">
                      <a:alpha val="16000"/>
                    </a:srgbClr>
                  </a:gs>
                  <a:gs pos="0">
                    <a:srgbClr val="65B4D5">
                      <a:alpha val="30000"/>
                    </a:srgbClr>
                  </a:gs>
                  <a:gs pos="100000">
                    <a:srgbClr val="65B4D5">
                      <a:alpha val="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cap="rnd">
                <a:solidFill>
                  <a:schemeClr val="accent1"/>
                </a:solidFill>
                <a:round/>
              </a:ln>
              <a:effectLst>
                <a:outerShdw blurRad="177800" algn="ctr" rotWithShape="0">
                  <a:srgbClr val="65B4D5">
                    <a:alpha val="89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1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sp>
        <p:nvSpPr>
          <p:cNvPr id="292" name="任意多边形: 形状 291"/>
          <p:cNvSpPr/>
          <p:nvPr/>
        </p:nvSpPr>
        <p:spPr>
          <a:xfrm>
            <a:off x="182880" y="-13154"/>
            <a:ext cx="11826240" cy="6831721"/>
          </a:xfrm>
          <a:custGeom>
            <a:avLst/>
            <a:gdLst>
              <a:gd name="connsiteX0" fmla="*/ 1456361 w 11826240"/>
              <a:gd name="connsiteY0" fmla="*/ 0 h 6831721"/>
              <a:gd name="connsiteX1" fmla="*/ 10369879 w 11826240"/>
              <a:gd name="connsiteY1" fmla="*/ 0 h 6831721"/>
              <a:gd name="connsiteX2" fmla="*/ 10475971 w 11826240"/>
              <a:gd name="connsiteY2" fmla="*/ 122477 h 6831721"/>
              <a:gd name="connsiteX3" fmla="*/ 11826240 w 11826240"/>
              <a:gd name="connsiteY3" fmla="*/ 3883770 h 6831721"/>
              <a:gd name="connsiteX4" fmla="*/ 11112558 w 11826240"/>
              <a:gd name="connsiteY4" fmla="*/ 6702314 h 6831721"/>
              <a:gd name="connsiteX5" fmla="*/ 11038151 w 11826240"/>
              <a:gd name="connsiteY5" fmla="*/ 6831721 h 6831721"/>
              <a:gd name="connsiteX6" fmla="*/ 788089 w 11826240"/>
              <a:gd name="connsiteY6" fmla="*/ 6831721 h 6831721"/>
              <a:gd name="connsiteX7" fmla="*/ 713682 w 11826240"/>
              <a:gd name="connsiteY7" fmla="*/ 6702314 h 6831721"/>
              <a:gd name="connsiteX8" fmla="*/ 0 w 11826240"/>
              <a:gd name="connsiteY8" fmla="*/ 3883770 h 6831721"/>
              <a:gd name="connsiteX9" fmla="*/ 1350269 w 11826240"/>
              <a:gd name="connsiteY9" fmla="*/ 122477 h 683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826240" h="6831721">
                <a:moveTo>
                  <a:pt x="1456361" y="0"/>
                </a:moveTo>
                <a:lnTo>
                  <a:pt x="10369879" y="0"/>
                </a:lnTo>
                <a:lnTo>
                  <a:pt x="10475971" y="122477"/>
                </a:lnTo>
                <a:cubicBezTo>
                  <a:pt x="11319512" y="1144613"/>
                  <a:pt x="11826240" y="2455015"/>
                  <a:pt x="11826240" y="3883770"/>
                </a:cubicBezTo>
                <a:cubicBezTo>
                  <a:pt x="11826240" y="4904310"/>
                  <a:pt x="11567705" y="5864465"/>
                  <a:pt x="11112558" y="6702314"/>
                </a:cubicBezTo>
                <a:lnTo>
                  <a:pt x="11038151" y="6831721"/>
                </a:lnTo>
                <a:lnTo>
                  <a:pt x="788089" y="6831721"/>
                </a:lnTo>
                <a:lnTo>
                  <a:pt x="713682" y="6702314"/>
                </a:lnTo>
                <a:cubicBezTo>
                  <a:pt x="258535" y="5864465"/>
                  <a:pt x="0" y="4904310"/>
                  <a:pt x="0" y="3883770"/>
                </a:cubicBezTo>
                <a:cubicBezTo>
                  <a:pt x="0" y="2455015"/>
                  <a:pt x="506728" y="1144613"/>
                  <a:pt x="1350269" y="122477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98000">
                <a:schemeClr val="accent1">
                  <a:alpha val="25000"/>
                </a:schemeClr>
              </a:gs>
              <a:gs pos="61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3" name="任意多边形: 形状 292"/>
          <p:cNvSpPr/>
          <p:nvPr/>
        </p:nvSpPr>
        <p:spPr>
          <a:xfrm>
            <a:off x="670560" y="1"/>
            <a:ext cx="10850880" cy="6818565"/>
          </a:xfrm>
          <a:custGeom>
            <a:avLst/>
            <a:gdLst>
              <a:gd name="connsiteX0" fmla="*/ 1624998 w 10850880"/>
              <a:gd name="connsiteY0" fmla="*/ 0 h 6818565"/>
              <a:gd name="connsiteX1" fmla="*/ 9225882 w 10850880"/>
              <a:gd name="connsiteY1" fmla="*/ 0 h 6818565"/>
              <a:gd name="connsiteX2" fmla="*/ 9261805 w 10850880"/>
              <a:gd name="connsiteY2" fmla="*/ 34250 h 6818565"/>
              <a:gd name="connsiteX3" fmla="*/ 10850880 w 10850880"/>
              <a:gd name="connsiteY3" fmla="*/ 3870615 h 6818565"/>
              <a:gd name="connsiteX4" fmla="*/ 10196059 w 10850880"/>
              <a:gd name="connsiteY4" fmla="*/ 6456702 h 6818565"/>
              <a:gd name="connsiteX5" fmla="*/ 9976222 w 10850880"/>
              <a:gd name="connsiteY5" fmla="*/ 6818565 h 6818565"/>
              <a:gd name="connsiteX6" fmla="*/ 874659 w 10850880"/>
              <a:gd name="connsiteY6" fmla="*/ 6818565 h 6818565"/>
              <a:gd name="connsiteX7" fmla="*/ 654821 w 10850880"/>
              <a:gd name="connsiteY7" fmla="*/ 6456702 h 6818565"/>
              <a:gd name="connsiteX8" fmla="*/ 0 w 10850880"/>
              <a:gd name="connsiteY8" fmla="*/ 3870615 h 6818565"/>
              <a:gd name="connsiteX9" fmla="*/ 1589075 w 10850880"/>
              <a:gd name="connsiteY9" fmla="*/ 34250 h 681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50880" h="6818565">
                <a:moveTo>
                  <a:pt x="1624998" y="0"/>
                </a:moveTo>
                <a:lnTo>
                  <a:pt x="9225882" y="0"/>
                </a:lnTo>
                <a:lnTo>
                  <a:pt x="9261805" y="34250"/>
                </a:lnTo>
                <a:cubicBezTo>
                  <a:pt x="10243617" y="1016061"/>
                  <a:pt x="10850880" y="2372421"/>
                  <a:pt x="10850880" y="3870615"/>
                </a:cubicBezTo>
                <a:cubicBezTo>
                  <a:pt x="10850880" y="4806987"/>
                  <a:pt x="10613668" y="5687954"/>
                  <a:pt x="10196059" y="6456702"/>
                </a:cubicBezTo>
                <a:lnTo>
                  <a:pt x="9976222" y="6818565"/>
                </a:lnTo>
                <a:lnTo>
                  <a:pt x="874659" y="6818565"/>
                </a:lnTo>
                <a:lnTo>
                  <a:pt x="654821" y="6456702"/>
                </a:lnTo>
                <a:cubicBezTo>
                  <a:pt x="237212" y="5687954"/>
                  <a:pt x="0" y="4806987"/>
                  <a:pt x="0" y="3870615"/>
                </a:cubicBezTo>
                <a:cubicBezTo>
                  <a:pt x="0" y="2372421"/>
                  <a:pt x="607263" y="1016061"/>
                  <a:pt x="1589075" y="3425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1"/>
              </a:gs>
              <a:gs pos="98000">
                <a:schemeClr val="accent1">
                  <a:alpha val="25000"/>
                </a:schemeClr>
              </a:gs>
              <a:gs pos="61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4" name="椭圆 293"/>
          <p:cNvSpPr/>
          <p:nvPr/>
        </p:nvSpPr>
        <p:spPr>
          <a:xfrm>
            <a:off x="4805680" y="2620222"/>
            <a:ext cx="2580640" cy="258064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76000">
                <a:schemeClr val="accent1">
                  <a:alpha val="70000"/>
                </a:schemeClr>
              </a:gs>
              <a:gs pos="41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5" name="椭圆 294"/>
          <p:cNvSpPr/>
          <p:nvPr/>
        </p:nvSpPr>
        <p:spPr>
          <a:xfrm>
            <a:off x="5192818" y="3007360"/>
            <a:ext cx="1806364" cy="1806364"/>
          </a:xfrm>
          <a:prstGeom prst="ellipse">
            <a:avLst/>
          </a:prstGeom>
          <a:gradFill flip="none" rotWithShape="1">
            <a:gsLst>
              <a:gs pos="87000">
                <a:schemeClr val="accent5">
                  <a:alpha val="70000"/>
                </a:schemeClr>
              </a:gs>
              <a:gs pos="18000">
                <a:schemeClr val="accent1">
                  <a:alpha val="2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5351724" y="3681160"/>
            <a:ext cx="1488552" cy="45876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97" name="组合 296"/>
          <p:cNvGrpSpPr/>
          <p:nvPr/>
        </p:nvGrpSpPr>
        <p:grpSpPr>
          <a:xfrm>
            <a:off x="3887628" y="1982192"/>
            <a:ext cx="875985" cy="875985"/>
            <a:chOff x="2580640" y="690125"/>
            <a:chExt cx="1529080" cy="1529080"/>
          </a:xfrm>
        </p:grpSpPr>
        <p:sp>
          <p:nvSpPr>
            <p:cNvPr id="298" name="椭圆 297"/>
            <p:cNvSpPr/>
            <p:nvPr/>
          </p:nvSpPr>
          <p:spPr>
            <a:xfrm>
              <a:off x="2580640" y="690125"/>
              <a:ext cx="1529080" cy="152908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9" name="椭圆 298"/>
            <p:cNvSpPr/>
            <p:nvPr/>
          </p:nvSpPr>
          <p:spPr>
            <a:xfrm>
              <a:off x="2780512" y="889997"/>
              <a:ext cx="1129336" cy="1129336"/>
            </a:xfrm>
            <a:prstGeom prst="ellipse">
              <a:avLst/>
            </a:prstGeom>
            <a:gradFill flip="none" rotWithShape="1">
              <a:gsLst>
                <a:gs pos="33000">
                  <a:schemeClr val="accent1">
                    <a:alpha val="0"/>
                  </a:schemeClr>
                </a:gs>
                <a:gs pos="100000">
                  <a:schemeClr val="accent1">
                    <a:alpha val="2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00" name="组合 299"/>
            <p:cNvGrpSpPr/>
            <p:nvPr/>
          </p:nvGrpSpPr>
          <p:grpSpPr>
            <a:xfrm>
              <a:off x="2685919" y="795404"/>
              <a:ext cx="1318522" cy="1318522"/>
              <a:chOff x="2685919" y="795404"/>
              <a:chExt cx="1318522" cy="1318522"/>
            </a:xfrm>
          </p:grpSpPr>
          <p:sp>
            <p:nvSpPr>
              <p:cNvPr id="306" name="弧形 305"/>
              <p:cNvSpPr/>
              <p:nvPr/>
            </p:nvSpPr>
            <p:spPr>
              <a:xfrm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7" name="弧形 306"/>
              <p:cNvSpPr/>
              <p:nvPr/>
            </p:nvSpPr>
            <p:spPr>
              <a:xfrm flipH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8" name="弧形 307"/>
              <p:cNvSpPr/>
              <p:nvPr/>
            </p:nvSpPr>
            <p:spPr>
              <a:xfrm flipH="1"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9" name="弧形 308"/>
              <p:cNvSpPr/>
              <p:nvPr/>
            </p:nvSpPr>
            <p:spPr>
              <a:xfrm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301" name="组合 300"/>
            <p:cNvGrpSpPr/>
            <p:nvPr/>
          </p:nvGrpSpPr>
          <p:grpSpPr>
            <a:xfrm>
              <a:off x="2663059" y="772544"/>
              <a:ext cx="1364242" cy="1364242"/>
              <a:chOff x="2663059" y="772544"/>
              <a:chExt cx="1364242" cy="1364242"/>
            </a:xfrm>
            <a:solidFill>
              <a:schemeClr val="accent1">
                <a:alpha val="40000"/>
              </a:schemeClr>
            </a:solidFill>
          </p:grpSpPr>
          <p:sp>
            <p:nvSpPr>
              <p:cNvPr id="302" name="椭圆 301"/>
              <p:cNvSpPr/>
              <p:nvPr/>
            </p:nvSpPr>
            <p:spPr>
              <a:xfrm>
                <a:off x="3322320" y="772544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3322320" y="2091066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4" name="椭圆 303"/>
              <p:cNvSpPr/>
              <p:nvPr/>
            </p:nvSpPr>
            <p:spPr>
              <a:xfrm>
                <a:off x="3981581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05" name="椭圆 304"/>
              <p:cNvSpPr/>
              <p:nvPr/>
            </p:nvSpPr>
            <p:spPr>
              <a:xfrm>
                <a:off x="2663059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310" name="文本框 309"/>
          <p:cNvSpPr txBox="1"/>
          <p:nvPr/>
        </p:nvSpPr>
        <p:spPr>
          <a:xfrm>
            <a:off x="4049402" y="2227452"/>
            <a:ext cx="55243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CN" sz="2400" dirty="0">
                <a:gradFill>
                  <a:gsLst>
                    <a:gs pos="20000">
                      <a:schemeClr val="accent5"/>
                    </a:gs>
                    <a:gs pos="8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  <a:cs typeface="微软雅黑" panose="020B0503020204020204" charset="-122"/>
              </a:rPr>
              <a:t>01</a:t>
            </a:r>
            <a:endParaRPr lang="zh-CN" altLang="en-US" sz="2400" dirty="0">
              <a:gradFill>
                <a:gsLst>
                  <a:gs pos="20000">
                    <a:schemeClr val="accent5"/>
                  </a:gs>
                  <a:gs pos="80000">
                    <a:schemeClr val="accent1"/>
                  </a:gs>
                </a:gsLst>
                <a:lin ang="2700000" scaled="0"/>
              </a:gradFill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311" name="组合 310"/>
          <p:cNvGrpSpPr/>
          <p:nvPr/>
        </p:nvGrpSpPr>
        <p:grpSpPr>
          <a:xfrm>
            <a:off x="7440634" y="1982192"/>
            <a:ext cx="875985" cy="875985"/>
            <a:chOff x="2580640" y="690125"/>
            <a:chExt cx="1529080" cy="1529080"/>
          </a:xfrm>
        </p:grpSpPr>
        <p:sp>
          <p:nvSpPr>
            <p:cNvPr id="312" name="椭圆 311"/>
            <p:cNvSpPr/>
            <p:nvPr/>
          </p:nvSpPr>
          <p:spPr>
            <a:xfrm>
              <a:off x="2580640" y="690125"/>
              <a:ext cx="1529080" cy="152908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3" name="椭圆 312"/>
            <p:cNvSpPr/>
            <p:nvPr/>
          </p:nvSpPr>
          <p:spPr>
            <a:xfrm>
              <a:off x="2780512" y="889997"/>
              <a:ext cx="1129336" cy="1129336"/>
            </a:xfrm>
            <a:prstGeom prst="ellipse">
              <a:avLst/>
            </a:prstGeom>
            <a:gradFill flip="none" rotWithShape="1">
              <a:gsLst>
                <a:gs pos="33000">
                  <a:schemeClr val="accent1">
                    <a:alpha val="0"/>
                  </a:schemeClr>
                </a:gs>
                <a:gs pos="100000">
                  <a:schemeClr val="accent1">
                    <a:alpha val="2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14" name="组合 313"/>
            <p:cNvGrpSpPr/>
            <p:nvPr/>
          </p:nvGrpSpPr>
          <p:grpSpPr>
            <a:xfrm>
              <a:off x="2685919" y="795404"/>
              <a:ext cx="1318522" cy="1318522"/>
              <a:chOff x="2685919" y="795404"/>
              <a:chExt cx="1318522" cy="1318522"/>
            </a:xfrm>
          </p:grpSpPr>
          <p:sp>
            <p:nvSpPr>
              <p:cNvPr id="320" name="弧形 319"/>
              <p:cNvSpPr/>
              <p:nvPr/>
            </p:nvSpPr>
            <p:spPr>
              <a:xfrm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21" name="弧形 320"/>
              <p:cNvSpPr/>
              <p:nvPr/>
            </p:nvSpPr>
            <p:spPr>
              <a:xfrm flipH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22" name="弧形 321"/>
              <p:cNvSpPr/>
              <p:nvPr/>
            </p:nvSpPr>
            <p:spPr>
              <a:xfrm flipH="1"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23" name="弧形 322"/>
              <p:cNvSpPr/>
              <p:nvPr/>
            </p:nvSpPr>
            <p:spPr>
              <a:xfrm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315" name="组合 314"/>
            <p:cNvGrpSpPr/>
            <p:nvPr/>
          </p:nvGrpSpPr>
          <p:grpSpPr>
            <a:xfrm>
              <a:off x="2663059" y="772544"/>
              <a:ext cx="1364242" cy="1364242"/>
              <a:chOff x="2663059" y="772544"/>
              <a:chExt cx="1364242" cy="1364242"/>
            </a:xfrm>
            <a:solidFill>
              <a:schemeClr val="accent1">
                <a:alpha val="40000"/>
              </a:schemeClr>
            </a:solidFill>
          </p:grpSpPr>
          <p:sp>
            <p:nvSpPr>
              <p:cNvPr id="316" name="椭圆 315"/>
              <p:cNvSpPr/>
              <p:nvPr/>
            </p:nvSpPr>
            <p:spPr>
              <a:xfrm>
                <a:off x="3322320" y="772544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7" name="椭圆 316"/>
              <p:cNvSpPr/>
              <p:nvPr/>
            </p:nvSpPr>
            <p:spPr>
              <a:xfrm>
                <a:off x="3322320" y="2091066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3981581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19" name="椭圆 318"/>
              <p:cNvSpPr/>
              <p:nvPr/>
            </p:nvSpPr>
            <p:spPr>
              <a:xfrm>
                <a:off x="2663059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324" name="文本框 323"/>
          <p:cNvSpPr txBox="1"/>
          <p:nvPr/>
        </p:nvSpPr>
        <p:spPr>
          <a:xfrm>
            <a:off x="7602408" y="2227452"/>
            <a:ext cx="55243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2400">
                <a:gradFill>
                  <a:gsLst>
                    <a:gs pos="20000">
                      <a:schemeClr val="accent5"/>
                    </a:gs>
                    <a:gs pos="8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  <a:cs typeface="OPPOSans B" panose="00020600040101010101" pitchFamily="18" charset="-122"/>
              </a:defRPr>
            </a:lvl1pPr>
          </a:lstStyle>
          <a:p>
            <a:r>
              <a:rPr lang="en-US" altLang="zh-CN" dirty="0">
                <a:cs typeface="微软雅黑" panose="020B0503020204020204" charset="-122"/>
              </a:rPr>
              <a:t>02</a:t>
            </a:r>
            <a:endParaRPr lang="zh-CN" altLang="en-US" dirty="0">
              <a:cs typeface="微软雅黑" panose="020B0503020204020204" charset="-122"/>
            </a:endParaRPr>
          </a:p>
        </p:txBody>
      </p:sp>
      <p:grpSp>
        <p:nvGrpSpPr>
          <p:cNvPr id="325" name="组合 324"/>
          <p:cNvGrpSpPr/>
          <p:nvPr/>
        </p:nvGrpSpPr>
        <p:grpSpPr>
          <a:xfrm>
            <a:off x="3887628" y="4924192"/>
            <a:ext cx="875985" cy="875985"/>
            <a:chOff x="2580640" y="690125"/>
            <a:chExt cx="1529080" cy="1529080"/>
          </a:xfrm>
        </p:grpSpPr>
        <p:sp>
          <p:nvSpPr>
            <p:cNvPr id="326" name="椭圆 325"/>
            <p:cNvSpPr/>
            <p:nvPr/>
          </p:nvSpPr>
          <p:spPr>
            <a:xfrm>
              <a:off x="2580640" y="690125"/>
              <a:ext cx="1529080" cy="152908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7" name="椭圆 326"/>
            <p:cNvSpPr/>
            <p:nvPr/>
          </p:nvSpPr>
          <p:spPr>
            <a:xfrm>
              <a:off x="2780512" y="889997"/>
              <a:ext cx="1129336" cy="1129336"/>
            </a:xfrm>
            <a:prstGeom prst="ellipse">
              <a:avLst/>
            </a:prstGeom>
            <a:gradFill flip="none" rotWithShape="1">
              <a:gsLst>
                <a:gs pos="33000">
                  <a:schemeClr val="accent1">
                    <a:alpha val="0"/>
                  </a:schemeClr>
                </a:gs>
                <a:gs pos="100000">
                  <a:schemeClr val="accent1">
                    <a:alpha val="2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1"/>
              </a:solidFill>
            </a:ln>
            <a:effectLst>
              <a:outerShdw blurRad="254000" algn="ctr" rotWithShape="0">
                <a:schemeClr val="accent1">
                  <a:alpha val="6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28" name="组合 327"/>
            <p:cNvGrpSpPr/>
            <p:nvPr/>
          </p:nvGrpSpPr>
          <p:grpSpPr>
            <a:xfrm>
              <a:off x="2685919" y="795404"/>
              <a:ext cx="1318522" cy="1318522"/>
              <a:chOff x="2685919" y="795404"/>
              <a:chExt cx="1318522" cy="1318522"/>
            </a:xfrm>
          </p:grpSpPr>
          <p:sp>
            <p:nvSpPr>
              <p:cNvPr id="334" name="弧形 333"/>
              <p:cNvSpPr/>
              <p:nvPr/>
            </p:nvSpPr>
            <p:spPr>
              <a:xfrm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5" name="弧形 334"/>
              <p:cNvSpPr/>
              <p:nvPr/>
            </p:nvSpPr>
            <p:spPr>
              <a:xfrm flipH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6" name="弧形 335"/>
              <p:cNvSpPr/>
              <p:nvPr/>
            </p:nvSpPr>
            <p:spPr>
              <a:xfrm flipH="1"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7" name="弧形 336"/>
              <p:cNvSpPr/>
              <p:nvPr/>
            </p:nvSpPr>
            <p:spPr>
              <a:xfrm flipV="1">
                <a:off x="2685919" y="795404"/>
                <a:ext cx="1318522" cy="1318522"/>
              </a:xfrm>
              <a:prstGeom prst="arc">
                <a:avLst>
                  <a:gd name="adj1" fmla="val 16828655"/>
                  <a:gd name="adj2" fmla="val 20894832"/>
                </a:avLst>
              </a:prstGeom>
              <a:noFill/>
              <a:ln cap="rnd">
                <a:solidFill>
                  <a:schemeClr val="accent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  <p:grpSp>
          <p:nvGrpSpPr>
            <p:cNvPr id="329" name="组合 328"/>
            <p:cNvGrpSpPr/>
            <p:nvPr/>
          </p:nvGrpSpPr>
          <p:grpSpPr>
            <a:xfrm>
              <a:off x="2663059" y="772544"/>
              <a:ext cx="1364242" cy="1364242"/>
              <a:chOff x="2663059" y="772544"/>
              <a:chExt cx="1364242" cy="1364242"/>
            </a:xfrm>
            <a:solidFill>
              <a:schemeClr val="accent1">
                <a:alpha val="40000"/>
              </a:schemeClr>
            </a:solidFill>
          </p:grpSpPr>
          <p:sp>
            <p:nvSpPr>
              <p:cNvPr id="330" name="椭圆 329"/>
              <p:cNvSpPr/>
              <p:nvPr/>
            </p:nvSpPr>
            <p:spPr>
              <a:xfrm>
                <a:off x="3322320" y="772544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1" name="椭圆 330"/>
              <p:cNvSpPr/>
              <p:nvPr/>
            </p:nvSpPr>
            <p:spPr>
              <a:xfrm>
                <a:off x="3322320" y="2091066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2" name="椭圆 331"/>
              <p:cNvSpPr/>
              <p:nvPr/>
            </p:nvSpPr>
            <p:spPr>
              <a:xfrm>
                <a:off x="3981581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  <p:sp>
            <p:nvSpPr>
              <p:cNvPr id="333" name="椭圆 332"/>
              <p:cNvSpPr/>
              <p:nvPr/>
            </p:nvSpPr>
            <p:spPr>
              <a:xfrm>
                <a:off x="2663059" y="1431805"/>
                <a:ext cx="45720" cy="4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endParaRPr>
              </a:p>
            </p:txBody>
          </p:sp>
        </p:grpSp>
      </p:grpSp>
      <p:sp>
        <p:nvSpPr>
          <p:cNvPr id="338" name="文本框 337"/>
          <p:cNvSpPr txBox="1"/>
          <p:nvPr/>
        </p:nvSpPr>
        <p:spPr>
          <a:xfrm>
            <a:off x="4049402" y="5169452"/>
            <a:ext cx="55243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2400">
                <a:gradFill>
                  <a:gsLst>
                    <a:gs pos="20000">
                      <a:schemeClr val="accent5"/>
                    </a:gs>
                    <a:gs pos="8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  <a:cs typeface="OPPOSans B" panose="00020600040101010101" pitchFamily="18" charset="-122"/>
              </a:defRPr>
            </a:lvl1pPr>
          </a:lstStyle>
          <a:p>
            <a:r>
              <a:rPr lang="en-US" altLang="zh-CN">
                <a:cs typeface="微软雅黑" panose="020B0503020204020204" charset="-122"/>
              </a:rPr>
              <a:t>03</a:t>
            </a:r>
            <a:endParaRPr lang="zh-CN" altLang="en-US" dirty="0">
              <a:cs typeface="微软雅黑" panose="020B0503020204020204" charset="-122"/>
            </a:endParaRPr>
          </a:p>
        </p:txBody>
      </p:sp>
      <p:sp>
        <p:nvSpPr>
          <p:cNvPr id="339" name="椭圆 338"/>
          <p:cNvSpPr/>
          <p:nvPr/>
        </p:nvSpPr>
        <p:spPr>
          <a:xfrm>
            <a:off x="7440634" y="4924192"/>
            <a:ext cx="875985" cy="875985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blurRad="254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40" name="椭圆 339"/>
          <p:cNvSpPr/>
          <p:nvPr/>
        </p:nvSpPr>
        <p:spPr>
          <a:xfrm>
            <a:off x="7555137" y="5038695"/>
            <a:ext cx="646978" cy="646978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alpha val="0"/>
                </a:schemeClr>
              </a:gs>
              <a:gs pos="100000">
                <a:schemeClr val="accent1">
                  <a:alpha val="24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  <a:effectLst>
            <a:outerShdw blurRad="254000" algn="ctr" rotWithShape="0">
              <a:schemeClr val="accent1">
                <a:alpha val="6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341" name="组合 340"/>
          <p:cNvGrpSpPr/>
          <p:nvPr/>
        </p:nvGrpSpPr>
        <p:grpSpPr>
          <a:xfrm>
            <a:off x="7500947" y="4984505"/>
            <a:ext cx="755360" cy="755360"/>
            <a:chOff x="2685919" y="795404"/>
            <a:chExt cx="1318522" cy="1318522"/>
          </a:xfrm>
        </p:grpSpPr>
        <p:sp>
          <p:nvSpPr>
            <p:cNvPr id="342" name="弧形 341"/>
            <p:cNvSpPr/>
            <p:nvPr/>
          </p:nvSpPr>
          <p:spPr>
            <a:xfrm>
              <a:off x="2685919" y="795404"/>
              <a:ext cx="1318522" cy="1318522"/>
            </a:xfrm>
            <a:prstGeom prst="arc">
              <a:avLst>
                <a:gd name="adj1" fmla="val 16828655"/>
                <a:gd name="adj2" fmla="val 20894832"/>
              </a:avLst>
            </a:prstGeom>
            <a:noFill/>
            <a:ln cap="rnd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3" name="弧形 342"/>
            <p:cNvSpPr/>
            <p:nvPr/>
          </p:nvSpPr>
          <p:spPr>
            <a:xfrm flipH="1">
              <a:off x="2685919" y="795404"/>
              <a:ext cx="1318522" cy="1318522"/>
            </a:xfrm>
            <a:prstGeom prst="arc">
              <a:avLst>
                <a:gd name="adj1" fmla="val 16828655"/>
                <a:gd name="adj2" fmla="val 20894832"/>
              </a:avLst>
            </a:prstGeom>
            <a:noFill/>
            <a:ln cap="rnd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4" name="弧形 343"/>
            <p:cNvSpPr/>
            <p:nvPr/>
          </p:nvSpPr>
          <p:spPr>
            <a:xfrm flipH="1" flipV="1">
              <a:off x="2685919" y="795404"/>
              <a:ext cx="1318522" cy="1318522"/>
            </a:xfrm>
            <a:prstGeom prst="arc">
              <a:avLst>
                <a:gd name="adj1" fmla="val 16828655"/>
                <a:gd name="adj2" fmla="val 20894832"/>
              </a:avLst>
            </a:prstGeom>
            <a:noFill/>
            <a:ln cap="rnd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5" name="弧形 344"/>
            <p:cNvSpPr/>
            <p:nvPr/>
          </p:nvSpPr>
          <p:spPr>
            <a:xfrm flipV="1">
              <a:off x="2685919" y="795404"/>
              <a:ext cx="1318522" cy="1318522"/>
            </a:xfrm>
            <a:prstGeom prst="arc">
              <a:avLst>
                <a:gd name="adj1" fmla="val 16828655"/>
                <a:gd name="adj2" fmla="val 20894832"/>
              </a:avLst>
            </a:prstGeom>
            <a:noFill/>
            <a:ln cap="rnd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346" name="组合 345"/>
          <p:cNvGrpSpPr/>
          <p:nvPr/>
        </p:nvGrpSpPr>
        <p:grpSpPr>
          <a:xfrm>
            <a:off x="7487851" y="4971409"/>
            <a:ext cx="781552" cy="781552"/>
            <a:chOff x="2663059" y="772544"/>
            <a:chExt cx="1364242" cy="1364242"/>
          </a:xfrm>
          <a:solidFill>
            <a:schemeClr val="accent1">
              <a:alpha val="40000"/>
            </a:schemeClr>
          </a:solidFill>
        </p:grpSpPr>
        <p:sp>
          <p:nvSpPr>
            <p:cNvPr id="347" name="椭圆 346"/>
            <p:cNvSpPr/>
            <p:nvPr/>
          </p:nvSpPr>
          <p:spPr>
            <a:xfrm>
              <a:off x="3322320" y="772544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8" name="椭圆 347"/>
            <p:cNvSpPr/>
            <p:nvPr/>
          </p:nvSpPr>
          <p:spPr>
            <a:xfrm>
              <a:off x="3322320" y="2091066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9" name="椭圆 348"/>
            <p:cNvSpPr/>
            <p:nvPr/>
          </p:nvSpPr>
          <p:spPr>
            <a:xfrm>
              <a:off x="3981581" y="143180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0" name="椭圆 349"/>
            <p:cNvSpPr/>
            <p:nvPr/>
          </p:nvSpPr>
          <p:spPr>
            <a:xfrm>
              <a:off x="2663059" y="1431805"/>
              <a:ext cx="45720" cy="45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51" name="文本框 350"/>
          <p:cNvSpPr txBox="1"/>
          <p:nvPr/>
        </p:nvSpPr>
        <p:spPr>
          <a:xfrm>
            <a:off x="7602408" y="5169452"/>
            <a:ext cx="552437" cy="3693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zh-CN"/>
            </a:defPPr>
            <a:lvl1pPr algn="ctr">
              <a:spcBef>
                <a:spcPct val="0"/>
              </a:spcBef>
              <a:defRPr sz="2400">
                <a:gradFill>
                  <a:gsLst>
                    <a:gs pos="20000">
                      <a:schemeClr val="accent5"/>
                    </a:gs>
                    <a:gs pos="80000">
                      <a:schemeClr val="accent1"/>
                    </a:gs>
                  </a:gsLst>
                  <a:lin ang="2700000" scaled="0"/>
                </a:gradFill>
                <a:latin typeface="+mj-ea"/>
                <a:ea typeface="+mj-ea"/>
                <a:cs typeface="OPPOSans B" panose="00020600040101010101" pitchFamily="18" charset="-122"/>
              </a:defRPr>
            </a:lvl1pPr>
          </a:lstStyle>
          <a:p>
            <a:r>
              <a:rPr lang="en-US" altLang="zh-CN">
                <a:cs typeface="微软雅黑" panose="020B0503020204020204" charset="-122"/>
              </a:rPr>
              <a:t>04</a:t>
            </a:r>
            <a:endParaRPr lang="zh-CN" altLang="en-US" dirty="0">
              <a:cs typeface="微软雅黑" panose="020B0503020204020204" charset="-122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2334489" y="1850859"/>
            <a:ext cx="1316819" cy="35281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微软雅黑" panose="020B0503020204020204" charset="-122"/>
              </a:rPr>
              <a:t>经济计划</a:t>
            </a:r>
          </a:p>
        </p:txBody>
      </p:sp>
      <p:sp>
        <p:nvSpPr>
          <p:cNvPr id="353" name="文本框 352"/>
          <p:cNvSpPr txBox="1"/>
          <p:nvPr/>
        </p:nvSpPr>
        <p:spPr>
          <a:xfrm>
            <a:off x="1395871" y="2292310"/>
            <a:ext cx="2255437" cy="9889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sp>
        <p:nvSpPr>
          <p:cNvPr id="354" name="文本框 353"/>
          <p:cNvSpPr txBox="1"/>
          <p:nvPr/>
        </p:nvSpPr>
        <p:spPr>
          <a:xfrm>
            <a:off x="2334489" y="4680243"/>
            <a:ext cx="1316819" cy="35281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微软雅黑" panose="020B0503020204020204" charset="-122"/>
              </a:rPr>
              <a:t>科技计划</a:t>
            </a:r>
          </a:p>
        </p:txBody>
      </p:sp>
      <p:sp>
        <p:nvSpPr>
          <p:cNvPr id="355" name="文本框 354"/>
          <p:cNvSpPr txBox="1"/>
          <p:nvPr/>
        </p:nvSpPr>
        <p:spPr>
          <a:xfrm>
            <a:off x="1395871" y="5121694"/>
            <a:ext cx="2255437" cy="9889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sp>
        <p:nvSpPr>
          <p:cNvPr id="356" name="文本框 355"/>
          <p:cNvSpPr txBox="1"/>
          <p:nvPr/>
        </p:nvSpPr>
        <p:spPr>
          <a:xfrm>
            <a:off x="8609693" y="1850859"/>
            <a:ext cx="1316819" cy="35281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微软雅黑" panose="020B0503020204020204" charset="-122"/>
              </a:rPr>
              <a:t>人事计划</a:t>
            </a:r>
          </a:p>
        </p:txBody>
      </p:sp>
      <p:sp>
        <p:nvSpPr>
          <p:cNvPr id="357" name="文本框 356"/>
          <p:cNvSpPr txBox="1"/>
          <p:nvPr/>
        </p:nvSpPr>
        <p:spPr>
          <a:xfrm>
            <a:off x="8609693" y="2292310"/>
            <a:ext cx="2255437" cy="9889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sp>
        <p:nvSpPr>
          <p:cNvPr id="358" name="文本框 357"/>
          <p:cNvSpPr txBox="1"/>
          <p:nvPr/>
        </p:nvSpPr>
        <p:spPr>
          <a:xfrm>
            <a:off x="8609693" y="4680243"/>
            <a:ext cx="1316819" cy="352811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微软雅黑" panose="020B0503020204020204" charset="-122"/>
              </a:rPr>
              <a:t>投资计划</a:t>
            </a:r>
          </a:p>
        </p:txBody>
      </p:sp>
      <p:sp>
        <p:nvSpPr>
          <p:cNvPr id="359" name="文本框 358"/>
          <p:cNvSpPr txBox="1"/>
          <p:nvPr/>
        </p:nvSpPr>
        <p:spPr>
          <a:xfrm>
            <a:off x="8609693" y="5121694"/>
            <a:ext cx="2255437" cy="9889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30000"/>
              </a:lnSpc>
              <a:buSzPct val="25000"/>
            </a:pPr>
            <a:r>
              <a:rPr lang="zh-CN" altLang="en-US" sz="1400" spc="120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单击此处可编辑内容，单击此处可编辑内容。单击添加项目内容。</a:t>
            </a:r>
          </a:p>
        </p:txBody>
      </p:sp>
      <p:cxnSp>
        <p:nvCxnSpPr>
          <p:cNvPr id="360" name="直接连接符 359"/>
          <p:cNvCxnSpPr/>
          <p:nvPr/>
        </p:nvCxnSpPr>
        <p:spPr>
          <a:xfrm flipV="1">
            <a:off x="6868376" y="2784769"/>
            <a:ext cx="609002" cy="507395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直接连接符 360"/>
          <p:cNvCxnSpPr/>
          <p:nvPr/>
        </p:nvCxnSpPr>
        <p:spPr>
          <a:xfrm flipH="1" flipV="1">
            <a:off x="4713328" y="2784769"/>
            <a:ext cx="609002" cy="507395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/>
          <p:cNvCxnSpPr/>
          <p:nvPr/>
        </p:nvCxnSpPr>
        <p:spPr>
          <a:xfrm>
            <a:off x="6868376" y="4463321"/>
            <a:ext cx="609002" cy="507395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直接连接符 362"/>
          <p:cNvCxnSpPr/>
          <p:nvPr/>
        </p:nvCxnSpPr>
        <p:spPr>
          <a:xfrm flipH="1">
            <a:off x="4713328" y="4463321"/>
            <a:ext cx="609002" cy="507395"/>
          </a:xfrm>
          <a:prstGeom prst="line">
            <a:avLst/>
          </a:prstGeom>
          <a:ln w="19050" cap="rnd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4" name="图片 36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1" t="20884" r="24591" b="36554"/>
          <a:stretch>
            <a:fillRect/>
          </a:stretch>
        </p:blipFill>
        <p:spPr>
          <a:xfrm>
            <a:off x="5023057" y="2227452"/>
            <a:ext cx="2175220" cy="3311332"/>
          </a:xfrm>
          <a:custGeom>
            <a:avLst/>
            <a:gdLst>
              <a:gd name="connsiteX0" fmla="*/ 0 w 6117860"/>
              <a:gd name="connsiteY0" fmla="*/ 0 h 6858000"/>
              <a:gd name="connsiteX1" fmla="*/ 6117860 w 6117860"/>
              <a:gd name="connsiteY1" fmla="*/ 0 h 6858000"/>
              <a:gd name="connsiteX2" fmla="*/ 6117860 w 6117860"/>
              <a:gd name="connsiteY2" fmla="*/ 6858000 h 6858000"/>
              <a:gd name="connsiteX3" fmla="*/ 0 w 6117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860" h="6858000">
                <a:moveTo>
                  <a:pt x="0" y="0"/>
                </a:moveTo>
                <a:lnTo>
                  <a:pt x="6117860" y="0"/>
                </a:lnTo>
                <a:lnTo>
                  <a:pt x="61178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237914" y="1848173"/>
            <a:ext cx="5716172" cy="3803389"/>
            <a:chOff x="3398799" y="1955361"/>
            <a:chExt cx="5165313" cy="3436862"/>
          </a:xfrm>
        </p:grpSpPr>
        <p:sp>
          <p:nvSpPr>
            <p:cNvPr id="71" name="任意多边形: 形状 70"/>
            <p:cNvSpPr/>
            <p:nvPr/>
          </p:nvSpPr>
          <p:spPr bwMode="auto">
            <a:xfrm>
              <a:off x="3398799" y="1955361"/>
              <a:ext cx="5165313" cy="3436862"/>
            </a:xfrm>
            <a:custGeom>
              <a:avLst/>
              <a:gdLst>
                <a:gd name="connsiteX0" fmla="*/ 943273 w 5165313"/>
                <a:gd name="connsiteY0" fmla="*/ 0 h 3436862"/>
                <a:gd name="connsiteX1" fmla="*/ 1886546 w 5165313"/>
                <a:gd name="connsiteY1" fmla="*/ 944943 h 3436862"/>
                <a:gd name="connsiteX2" fmla="*/ 1812419 w 5165313"/>
                <a:gd name="connsiteY2" fmla="*/ 1312758 h 3436862"/>
                <a:gd name="connsiteX3" fmla="*/ 1796902 w 5165313"/>
                <a:gd name="connsiteY3" fmla="*/ 1345027 h 3436862"/>
                <a:gd name="connsiteX4" fmla="*/ 1797859 w 5165313"/>
                <a:gd name="connsiteY4" fmla="*/ 1344351 h 3436862"/>
                <a:gd name="connsiteX5" fmla="*/ 1923532 w 5165313"/>
                <a:gd name="connsiteY5" fmla="*/ 1827173 h 3436862"/>
                <a:gd name="connsiteX6" fmla="*/ 1966919 w 5165313"/>
                <a:gd name="connsiteY6" fmla="*/ 1841319 h 3436862"/>
                <a:gd name="connsiteX7" fmla="*/ 1969295 w 5165313"/>
                <a:gd name="connsiteY7" fmla="*/ 1840580 h 3436862"/>
                <a:gd name="connsiteX8" fmla="*/ 2131512 w 5165313"/>
                <a:gd name="connsiteY8" fmla="*/ 1824198 h 3436862"/>
                <a:gd name="connsiteX9" fmla="*/ 2213809 w 5165313"/>
                <a:gd name="connsiteY9" fmla="*/ 1828361 h 3436862"/>
                <a:gd name="connsiteX10" fmla="*/ 2226697 w 5165313"/>
                <a:gd name="connsiteY10" fmla="*/ 1830332 h 3436862"/>
                <a:gd name="connsiteX11" fmla="*/ 2226668 w 5165313"/>
                <a:gd name="connsiteY11" fmla="*/ 1830313 h 3436862"/>
                <a:gd name="connsiteX12" fmla="*/ 2654547 w 5165313"/>
                <a:gd name="connsiteY12" fmla="*/ 1502788 h 3436862"/>
                <a:gd name="connsiteX13" fmla="*/ 2648122 w 5165313"/>
                <a:gd name="connsiteY13" fmla="*/ 1447830 h 3436862"/>
                <a:gd name="connsiteX14" fmla="*/ 2597409 w 5165313"/>
                <a:gd name="connsiteY14" fmla="*/ 1386256 h 3436862"/>
                <a:gd name="connsiteX15" fmla="*/ 2480157 w 5165313"/>
                <a:gd name="connsiteY15" fmla="*/ 1001722 h 3436862"/>
                <a:gd name="connsiteX16" fmla="*/ 3166703 w 5165313"/>
                <a:gd name="connsiteY16" fmla="*/ 313960 h 3436862"/>
                <a:gd name="connsiteX17" fmla="*/ 3853249 w 5165313"/>
                <a:gd name="connsiteY17" fmla="*/ 1001722 h 3436862"/>
                <a:gd name="connsiteX18" fmla="*/ 3799297 w 5165313"/>
                <a:gd name="connsiteY18" fmla="*/ 1269430 h 3436862"/>
                <a:gd name="connsiteX19" fmla="*/ 3787082 w 5165313"/>
                <a:gd name="connsiteY19" fmla="*/ 1291974 h 3436862"/>
                <a:gd name="connsiteX20" fmla="*/ 3777963 w 5165313"/>
                <a:gd name="connsiteY20" fmla="*/ 1320608 h 3436862"/>
                <a:gd name="connsiteX21" fmla="*/ 3969036 w 5165313"/>
                <a:gd name="connsiteY21" fmla="*/ 1530103 h 3436862"/>
                <a:gd name="connsiteX22" fmla="*/ 4030078 w 5165313"/>
                <a:gd name="connsiteY22" fmla="*/ 1524564 h 3436862"/>
                <a:gd name="connsiteX23" fmla="*/ 4032837 w 5165313"/>
                <a:gd name="connsiteY23" fmla="*/ 1523853 h 3436862"/>
                <a:gd name="connsiteX24" fmla="*/ 4222788 w 5165313"/>
                <a:gd name="connsiteY24" fmla="*/ 1504670 h 3436862"/>
                <a:gd name="connsiteX25" fmla="*/ 5165313 w 5165313"/>
                <a:gd name="connsiteY25" fmla="*/ 2448864 h 3436862"/>
                <a:gd name="connsiteX26" fmla="*/ 4222788 w 5165313"/>
                <a:gd name="connsiteY26" fmla="*/ 3393058 h 3436862"/>
                <a:gd name="connsiteX27" fmla="*/ 3280263 w 5165313"/>
                <a:gd name="connsiteY27" fmla="*/ 2448864 h 3436862"/>
                <a:gd name="connsiteX28" fmla="*/ 3354332 w 5165313"/>
                <a:gd name="connsiteY28" fmla="*/ 2081341 h 3436862"/>
                <a:gd name="connsiteX29" fmla="*/ 3407654 w 5165313"/>
                <a:gd name="connsiteY29" fmla="*/ 1982929 h 3436862"/>
                <a:gd name="connsiteX30" fmla="*/ 3406705 w 5165313"/>
                <a:gd name="connsiteY30" fmla="*/ 1983618 h 3436862"/>
                <a:gd name="connsiteX31" fmla="*/ 3405468 w 5165313"/>
                <a:gd name="connsiteY31" fmla="*/ 1984518 h 3436862"/>
                <a:gd name="connsiteX32" fmla="*/ 3348434 w 5165313"/>
                <a:gd name="connsiteY32" fmla="*/ 1688472 h 3436862"/>
                <a:gd name="connsiteX33" fmla="*/ 3306686 w 5165313"/>
                <a:gd name="connsiteY33" fmla="*/ 1675007 h 3436862"/>
                <a:gd name="connsiteX34" fmla="*/ 3305066 w 5165313"/>
                <a:gd name="connsiteY34" fmla="*/ 1675511 h 3436862"/>
                <a:gd name="connsiteX35" fmla="*/ 3166703 w 5165313"/>
                <a:gd name="connsiteY35" fmla="*/ 1689484 h 3436862"/>
                <a:gd name="connsiteX36" fmla="*/ 3028340 w 5165313"/>
                <a:gd name="connsiteY36" fmla="*/ 1675511 h 3436862"/>
                <a:gd name="connsiteX37" fmla="*/ 2980815 w 5165313"/>
                <a:gd name="connsiteY37" fmla="*/ 1660733 h 3436862"/>
                <a:gd name="connsiteX38" fmla="*/ 2930259 w 5165313"/>
                <a:gd name="connsiteY38" fmla="*/ 1677745 h 3436862"/>
                <a:gd name="connsiteX39" fmla="*/ 2814078 w 5165313"/>
                <a:gd name="connsiteY39" fmla="*/ 2204401 h 3436862"/>
                <a:gd name="connsiteX40" fmla="*/ 2811419 w 5165313"/>
                <a:gd name="connsiteY40" fmla="*/ 2202708 h 3436862"/>
                <a:gd name="connsiteX41" fmla="*/ 2873166 w 5165313"/>
                <a:gd name="connsiteY41" fmla="*/ 2316669 h 3436862"/>
                <a:gd name="connsiteX42" fmla="*/ 2936419 w 5165313"/>
                <a:gd name="connsiteY42" fmla="*/ 2630530 h 3436862"/>
                <a:gd name="connsiteX43" fmla="*/ 2131512 w 5165313"/>
                <a:gd name="connsiteY43" fmla="*/ 3436862 h 3436862"/>
                <a:gd name="connsiteX44" fmla="*/ 1326605 w 5165313"/>
                <a:gd name="connsiteY44" fmla="*/ 2630530 h 3436862"/>
                <a:gd name="connsiteX45" fmla="*/ 1389859 w 5165313"/>
                <a:gd name="connsiteY45" fmla="*/ 2316669 h 3436862"/>
                <a:gd name="connsiteX46" fmla="*/ 1442172 w 5165313"/>
                <a:gd name="connsiteY46" fmla="*/ 2220119 h 3436862"/>
                <a:gd name="connsiteX47" fmla="*/ 1443915 w 5165313"/>
                <a:gd name="connsiteY47" fmla="*/ 2165637 h 3436862"/>
                <a:gd name="connsiteX48" fmla="*/ 1030947 w 5165313"/>
                <a:gd name="connsiteY48" fmla="*/ 1885577 h 3436862"/>
                <a:gd name="connsiteX49" fmla="*/ 1031139 w 5165313"/>
                <a:gd name="connsiteY49" fmla="*/ 1885441 h 3436862"/>
                <a:gd name="connsiteX50" fmla="*/ 943273 w 5165313"/>
                <a:gd name="connsiteY50" fmla="*/ 1889886 h 3436862"/>
                <a:gd name="connsiteX51" fmla="*/ 0 w 5165313"/>
                <a:gd name="connsiteY51" fmla="*/ 944943 h 3436862"/>
                <a:gd name="connsiteX52" fmla="*/ 943273 w 5165313"/>
                <a:gd name="connsiteY52" fmla="*/ 0 h 343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65313" h="3436862">
                  <a:moveTo>
                    <a:pt x="943273" y="0"/>
                  </a:moveTo>
                  <a:cubicBezTo>
                    <a:pt x="1464228" y="0"/>
                    <a:pt x="1886546" y="423065"/>
                    <a:pt x="1886546" y="944943"/>
                  </a:cubicBezTo>
                  <a:cubicBezTo>
                    <a:pt x="1886546" y="1075412"/>
                    <a:pt x="1860151" y="1199706"/>
                    <a:pt x="1812419" y="1312758"/>
                  </a:cubicBezTo>
                  <a:lnTo>
                    <a:pt x="1796902" y="1345027"/>
                  </a:lnTo>
                  <a:lnTo>
                    <a:pt x="1797859" y="1344351"/>
                  </a:lnTo>
                  <a:cubicBezTo>
                    <a:pt x="1693280" y="1569509"/>
                    <a:pt x="1766961" y="1753045"/>
                    <a:pt x="1923532" y="1827173"/>
                  </a:cubicBezTo>
                  <a:lnTo>
                    <a:pt x="1966919" y="1841319"/>
                  </a:lnTo>
                  <a:lnTo>
                    <a:pt x="1969295" y="1840580"/>
                  </a:lnTo>
                  <a:cubicBezTo>
                    <a:pt x="2021693" y="1829839"/>
                    <a:pt x="2075945" y="1824198"/>
                    <a:pt x="2131512" y="1824198"/>
                  </a:cubicBezTo>
                  <a:cubicBezTo>
                    <a:pt x="2159296" y="1824198"/>
                    <a:pt x="2186751" y="1825608"/>
                    <a:pt x="2213809" y="1828361"/>
                  </a:cubicBezTo>
                  <a:lnTo>
                    <a:pt x="2226697" y="1830332"/>
                  </a:lnTo>
                  <a:lnTo>
                    <a:pt x="2226668" y="1830313"/>
                  </a:lnTo>
                  <a:cubicBezTo>
                    <a:pt x="2492904" y="1862015"/>
                    <a:pt x="2650982" y="1693993"/>
                    <a:pt x="2654547" y="1502788"/>
                  </a:cubicBezTo>
                  <a:lnTo>
                    <a:pt x="2648122" y="1447830"/>
                  </a:lnTo>
                  <a:lnTo>
                    <a:pt x="2597409" y="1386256"/>
                  </a:lnTo>
                  <a:cubicBezTo>
                    <a:pt x="2523382" y="1276488"/>
                    <a:pt x="2480157" y="1144162"/>
                    <a:pt x="2480157" y="1001722"/>
                  </a:cubicBezTo>
                  <a:cubicBezTo>
                    <a:pt x="2480157" y="621882"/>
                    <a:pt x="2787534" y="313960"/>
                    <a:pt x="3166703" y="313960"/>
                  </a:cubicBezTo>
                  <a:cubicBezTo>
                    <a:pt x="3545872" y="313960"/>
                    <a:pt x="3853249" y="621882"/>
                    <a:pt x="3853249" y="1001722"/>
                  </a:cubicBezTo>
                  <a:cubicBezTo>
                    <a:pt x="3853249" y="1096682"/>
                    <a:pt x="3834038" y="1187147"/>
                    <a:pt x="3799297" y="1269430"/>
                  </a:cubicBezTo>
                  <a:lnTo>
                    <a:pt x="3787082" y="1291974"/>
                  </a:lnTo>
                  <a:lnTo>
                    <a:pt x="3777963" y="1320608"/>
                  </a:lnTo>
                  <a:cubicBezTo>
                    <a:pt x="3758963" y="1424125"/>
                    <a:pt x="3834978" y="1526209"/>
                    <a:pt x="3969036" y="1530103"/>
                  </a:cubicBezTo>
                  <a:lnTo>
                    <a:pt x="4030078" y="1524564"/>
                  </a:lnTo>
                  <a:lnTo>
                    <a:pt x="4032837" y="1523853"/>
                  </a:lnTo>
                  <a:cubicBezTo>
                    <a:pt x="4094193" y="1511275"/>
                    <a:pt x="4157720" y="1504670"/>
                    <a:pt x="4222788" y="1504670"/>
                  </a:cubicBezTo>
                  <a:cubicBezTo>
                    <a:pt x="4743330" y="1504670"/>
                    <a:pt x="5165313" y="1927400"/>
                    <a:pt x="5165313" y="2448864"/>
                  </a:cubicBezTo>
                  <a:cubicBezTo>
                    <a:pt x="5165313" y="2970328"/>
                    <a:pt x="4743330" y="3393058"/>
                    <a:pt x="4222788" y="3393058"/>
                  </a:cubicBezTo>
                  <a:cubicBezTo>
                    <a:pt x="3702246" y="3393058"/>
                    <a:pt x="3280263" y="2970328"/>
                    <a:pt x="3280263" y="2448864"/>
                  </a:cubicBezTo>
                  <a:cubicBezTo>
                    <a:pt x="3280263" y="2318498"/>
                    <a:pt x="3306637" y="2194303"/>
                    <a:pt x="3354332" y="2081341"/>
                  </a:cubicBezTo>
                  <a:lnTo>
                    <a:pt x="3407654" y="1982929"/>
                  </a:lnTo>
                  <a:lnTo>
                    <a:pt x="3406705" y="1983618"/>
                  </a:lnTo>
                  <a:cubicBezTo>
                    <a:pt x="3405468" y="1984518"/>
                    <a:pt x="3405468" y="1984518"/>
                    <a:pt x="3405468" y="1984518"/>
                  </a:cubicBezTo>
                  <a:cubicBezTo>
                    <a:pt x="3481513" y="1851357"/>
                    <a:pt x="3437549" y="1732463"/>
                    <a:pt x="3348434" y="1688472"/>
                  </a:cubicBezTo>
                  <a:lnTo>
                    <a:pt x="3306686" y="1675007"/>
                  </a:lnTo>
                  <a:lnTo>
                    <a:pt x="3305066" y="1675511"/>
                  </a:lnTo>
                  <a:cubicBezTo>
                    <a:pt x="3260374" y="1684673"/>
                    <a:pt x="3214099" y="1689484"/>
                    <a:pt x="3166703" y="1689484"/>
                  </a:cubicBezTo>
                  <a:cubicBezTo>
                    <a:pt x="3119307" y="1689484"/>
                    <a:pt x="3073033" y="1684673"/>
                    <a:pt x="3028340" y="1675511"/>
                  </a:cubicBezTo>
                  <a:lnTo>
                    <a:pt x="2980815" y="1660733"/>
                  </a:lnTo>
                  <a:lnTo>
                    <a:pt x="2930259" y="1677745"/>
                  </a:lnTo>
                  <a:cubicBezTo>
                    <a:pt x="2757819" y="1762946"/>
                    <a:pt x="2673036" y="1977729"/>
                    <a:pt x="2814078" y="2204401"/>
                  </a:cubicBezTo>
                  <a:lnTo>
                    <a:pt x="2811419" y="2202708"/>
                  </a:lnTo>
                  <a:lnTo>
                    <a:pt x="2873166" y="2316669"/>
                  </a:lnTo>
                  <a:cubicBezTo>
                    <a:pt x="2913896" y="2413138"/>
                    <a:pt x="2936419" y="2519199"/>
                    <a:pt x="2936419" y="2630530"/>
                  </a:cubicBezTo>
                  <a:cubicBezTo>
                    <a:pt x="2936419" y="3075855"/>
                    <a:pt x="2576050" y="3436862"/>
                    <a:pt x="2131512" y="3436862"/>
                  </a:cubicBezTo>
                  <a:cubicBezTo>
                    <a:pt x="1686974" y="3436862"/>
                    <a:pt x="1326605" y="3075855"/>
                    <a:pt x="1326605" y="2630530"/>
                  </a:cubicBezTo>
                  <a:cubicBezTo>
                    <a:pt x="1326605" y="2519199"/>
                    <a:pt x="1349128" y="2413138"/>
                    <a:pt x="1389859" y="2316669"/>
                  </a:cubicBezTo>
                  <a:lnTo>
                    <a:pt x="1442172" y="2220119"/>
                  </a:lnTo>
                  <a:lnTo>
                    <a:pt x="1443915" y="2165637"/>
                  </a:lnTo>
                  <a:cubicBezTo>
                    <a:pt x="1427476" y="1992606"/>
                    <a:pt x="1279718" y="1861792"/>
                    <a:pt x="1030947" y="1885577"/>
                  </a:cubicBezTo>
                  <a:lnTo>
                    <a:pt x="1031139" y="1885441"/>
                  </a:lnTo>
                  <a:lnTo>
                    <a:pt x="943273" y="1889886"/>
                  </a:lnTo>
                  <a:cubicBezTo>
                    <a:pt x="422318" y="1889886"/>
                    <a:pt x="0" y="1466821"/>
                    <a:pt x="0" y="944943"/>
                  </a:cubicBezTo>
                  <a:cubicBezTo>
                    <a:pt x="0" y="423065"/>
                    <a:pt x="422318" y="0"/>
                    <a:pt x="943273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5000"/>
                  </a:schemeClr>
                </a:gs>
                <a:gs pos="97345">
                  <a:schemeClr val="accent1">
                    <a:alpha val="65000"/>
                  </a:schemeClr>
                </a:gs>
                <a:gs pos="69021">
                  <a:schemeClr val="accent2">
                    <a:alpha val="0"/>
                  </a:schemeClr>
                </a:gs>
                <a:gs pos="31000">
                  <a:schemeClr val="accent2">
                    <a:alpha val="0"/>
                  </a:schemeClr>
                </a:gs>
              </a:gsLst>
              <a:lin ang="2700000" scaled="0"/>
            </a:gradFill>
            <a:ln w="22225" cap="flat" cmpd="sng" algn="ctr">
              <a:gradFill>
                <a:gsLst>
                  <a:gs pos="0">
                    <a:schemeClr val="accent1"/>
                  </a:gs>
                  <a:gs pos="69042">
                    <a:schemeClr val="accent2"/>
                  </a:gs>
                  <a:gs pos="32700">
                    <a:schemeClr val="accent2">
                      <a:alpha val="0"/>
                    </a:schemeClr>
                  </a:gs>
                  <a:gs pos="100000">
                    <a:schemeClr val="accent1"/>
                  </a:gs>
                </a:gsLst>
                <a:lin ang="2700000" scaled="0"/>
              </a:gra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kern="0">
                <a:solidFill>
                  <a:srgbClr val="15172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52" name="Freeform: Shape 19"/>
            <p:cNvSpPr/>
            <p:nvPr/>
          </p:nvSpPr>
          <p:spPr>
            <a:xfrm>
              <a:off x="3518247" y="2082170"/>
              <a:ext cx="1620693" cy="1623375"/>
            </a:xfrm>
            <a:custGeom>
              <a:avLst/>
              <a:gdLst>
                <a:gd name="connsiteX0" fmla="*/ 2311544 w 4623088"/>
                <a:gd name="connsiteY0" fmla="*/ 0 h 4630738"/>
                <a:gd name="connsiteX1" fmla="*/ 4623088 w 4623088"/>
                <a:gd name="connsiteY1" fmla="*/ 2315369 h 4630738"/>
                <a:gd name="connsiteX2" fmla="*/ 2311544 w 4623088"/>
                <a:gd name="connsiteY2" fmla="*/ 4630738 h 4630738"/>
                <a:gd name="connsiteX3" fmla="*/ 0 w 4623088"/>
                <a:gd name="connsiteY3" fmla="*/ 2315369 h 4630738"/>
                <a:gd name="connsiteX4" fmla="*/ 2311544 w 4623088"/>
                <a:gd name="connsiteY4" fmla="*/ 0 h 463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3088" h="4630738">
                  <a:moveTo>
                    <a:pt x="2311544" y="0"/>
                  </a:moveTo>
                  <a:cubicBezTo>
                    <a:pt x="3588174" y="0"/>
                    <a:pt x="4623088" y="1036626"/>
                    <a:pt x="4623088" y="2315369"/>
                  </a:cubicBezTo>
                  <a:cubicBezTo>
                    <a:pt x="4623088" y="3594112"/>
                    <a:pt x="3588174" y="4630738"/>
                    <a:pt x="2311544" y="4630738"/>
                  </a:cubicBezTo>
                  <a:cubicBezTo>
                    <a:pt x="1034914" y="4630738"/>
                    <a:pt x="0" y="3594112"/>
                    <a:pt x="0" y="2315369"/>
                  </a:cubicBezTo>
                  <a:cubicBezTo>
                    <a:pt x="0" y="1036626"/>
                    <a:pt x="1034914" y="0"/>
                    <a:pt x="2311544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54" name="Freeform: Shape 20"/>
            <p:cNvSpPr/>
            <p:nvPr/>
          </p:nvSpPr>
          <p:spPr>
            <a:xfrm>
              <a:off x="4812647" y="3867771"/>
              <a:ext cx="1434371" cy="1435826"/>
            </a:xfrm>
            <a:custGeom>
              <a:avLst/>
              <a:gdLst>
                <a:gd name="connsiteX0" fmla="*/ 2045798 w 4091596"/>
                <a:gd name="connsiteY0" fmla="*/ 0 h 4095750"/>
                <a:gd name="connsiteX1" fmla="*/ 4091596 w 4091596"/>
                <a:gd name="connsiteY1" fmla="*/ 2047875 h 4095750"/>
                <a:gd name="connsiteX2" fmla="*/ 2045798 w 4091596"/>
                <a:gd name="connsiteY2" fmla="*/ 4095750 h 4095750"/>
                <a:gd name="connsiteX3" fmla="*/ 0 w 4091596"/>
                <a:gd name="connsiteY3" fmla="*/ 2047875 h 4095750"/>
                <a:gd name="connsiteX4" fmla="*/ 2045798 w 4091596"/>
                <a:gd name="connsiteY4" fmla="*/ 0 h 409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1596" h="4095750">
                  <a:moveTo>
                    <a:pt x="2045798" y="0"/>
                  </a:moveTo>
                  <a:cubicBezTo>
                    <a:pt x="3175661" y="0"/>
                    <a:pt x="4091596" y="916865"/>
                    <a:pt x="4091596" y="2047875"/>
                  </a:cubicBezTo>
                  <a:cubicBezTo>
                    <a:pt x="4091596" y="3178885"/>
                    <a:pt x="3175661" y="4095750"/>
                    <a:pt x="2045798" y="4095750"/>
                  </a:cubicBezTo>
                  <a:cubicBezTo>
                    <a:pt x="915935" y="4095750"/>
                    <a:pt x="0" y="3178885"/>
                    <a:pt x="0" y="2047875"/>
                  </a:cubicBezTo>
                  <a:cubicBezTo>
                    <a:pt x="0" y="916865"/>
                    <a:pt x="915935" y="0"/>
                    <a:pt x="204579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55" name="Freeform: Shape 21"/>
            <p:cNvSpPr/>
            <p:nvPr/>
          </p:nvSpPr>
          <p:spPr>
            <a:xfrm>
              <a:off x="6803040" y="3581734"/>
              <a:ext cx="1645622" cy="1646163"/>
            </a:xfrm>
            <a:custGeom>
              <a:avLst/>
              <a:gdLst>
                <a:gd name="connsiteX0" fmla="*/ 2347098 w 4694198"/>
                <a:gd name="connsiteY0" fmla="*/ 0 h 4695742"/>
                <a:gd name="connsiteX1" fmla="*/ 4694198 w 4694198"/>
                <a:gd name="connsiteY1" fmla="*/ 2347871 h 4695742"/>
                <a:gd name="connsiteX2" fmla="*/ 2347098 w 4694198"/>
                <a:gd name="connsiteY2" fmla="*/ 4695742 h 4695742"/>
                <a:gd name="connsiteX3" fmla="*/ 0 w 4694198"/>
                <a:gd name="connsiteY3" fmla="*/ 2347871 h 4695742"/>
                <a:gd name="connsiteX4" fmla="*/ 2347098 w 4694198"/>
                <a:gd name="connsiteY4" fmla="*/ 0 h 4695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4198" h="4695742">
                  <a:moveTo>
                    <a:pt x="2347098" y="0"/>
                  </a:moveTo>
                  <a:cubicBezTo>
                    <a:pt x="3643366" y="0"/>
                    <a:pt x="4694198" y="1051178"/>
                    <a:pt x="4694198" y="2347871"/>
                  </a:cubicBezTo>
                  <a:cubicBezTo>
                    <a:pt x="4694198" y="3644564"/>
                    <a:pt x="3643366" y="4695742"/>
                    <a:pt x="2347098" y="4695742"/>
                  </a:cubicBezTo>
                  <a:cubicBezTo>
                    <a:pt x="1050832" y="4695742"/>
                    <a:pt x="0" y="3644564"/>
                    <a:pt x="0" y="2347871"/>
                  </a:cubicBezTo>
                  <a:cubicBezTo>
                    <a:pt x="0" y="1051178"/>
                    <a:pt x="1050832" y="0"/>
                    <a:pt x="2347098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lt"/>
              </a:endParaRPr>
            </a:p>
          </p:txBody>
        </p:sp>
        <p:sp>
          <p:nvSpPr>
            <p:cNvPr id="56" name="Freeform: Shape 22"/>
            <p:cNvSpPr/>
            <p:nvPr/>
          </p:nvSpPr>
          <p:spPr>
            <a:xfrm>
              <a:off x="5961138" y="2340425"/>
              <a:ext cx="1219101" cy="1219282"/>
            </a:xfrm>
            <a:custGeom>
              <a:avLst/>
              <a:gdLst>
                <a:gd name="connsiteX0" fmla="*/ 1738766 w 3477532"/>
                <a:gd name="connsiteY0" fmla="*/ 0 h 3478046"/>
                <a:gd name="connsiteX1" fmla="*/ 3477532 w 3477532"/>
                <a:gd name="connsiteY1" fmla="*/ 1739023 h 3478046"/>
                <a:gd name="connsiteX2" fmla="*/ 1738766 w 3477532"/>
                <a:gd name="connsiteY2" fmla="*/ 3478046 h 3478046"/>
                <a:gd name="connsiteX3" fmla="*/ 0 w 3477532"/>
                <a:gd name="connsiteY3" fmla="*/ 1739023 h 3478046"/>
                <a:gd name="connsiteX4" fmla="*/ 1738766 w 3477532"/>
                <a:gd name="connsiteY4" fmla="*/ 0 h 347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532" h="3478046">
                  <a:moveTo>
                    <a:pt x="1738766" y="0"/>
                  </a:moveTo>
                  <a:cubicBezTo>
                    <a:pt x="2699060" y="0"/>
                    <a:pt x="3477532" y="778587"/>
                    <a:pt x="3477532" y="1739023"/>
                  </a:cubicBezTo>
                  <a:cubicBezTo>
                    <a:pt x="3477532" y="2699459"/>
                    <a:pt x="2699060" y="3478046"/>
                    <a:pt x="1738766" y="3478046"/>
                  </a:cubicBezTo>
                  <a:cubicBezTo>
                    <a:pt x="778472" y="3478046"/>
                    <a:pt x="0" y="2699459"/>
                    <a:pt x="0" y="1739023"/>
                  </a:cubicBezTo>
                  <a:cubicBezTo>
                    <a:pt x="0" y="778587"/>
                    <a:pt x="778472" y="0"/>
                    <a:pt x="1738766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en-US" sz="2800">
                <a:solidFill>
                  <a:schemeClr val="bg1"/>
                </a:solidFill>
                <a:latin typeface="+mj-ea"/>
                <a:ea typeface="+mj-ea"/>
                <a:cs typeface="微软雅黑" panose="020B0503020204020204" charset="-122"/>
                <a:sym typeface="+mn-lt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526599" y="2028552"/>
            <a:ext cx="2272032" cy="4895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65" name="1"/>
          <p:cNvSpPr txBox="1">
            <a:spLocks noChangeArrowheads="1"/>
          </p:cNvSpPr>
          <p:nvPr/>
        </p:nvSpPr>
        <p:spPr bwMode="auto">
          <a:xfrm>
            <a:off x="1173827" y="2141548"/>
            <a:ext cx="977576" cy="26351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4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sz="2000" dirty="0">
                <a:sym typeface="+mn-lt"/>
              </a:rPr>
              <a:t>经济计划</a:t>
            </a:r>
            <a:endParaRPr lang="en-US" altLang="zh-CN" sz="2000" dirty="0">
              <a:sym typeface="+mn-lt"/>
            </a:endParaRPr>
          </a:p>
        </p:txBody>
      </p:sp>
      <p:sp>
        <p:nvSpPr>
          <p:cNvPr id="70" name="1"/>
          <p:cNvSpPr txBox="1">
            <a:spLocks noChangeArrowheads="1"/>
          </p:cNvSpPr>
          <p:nvPr/>
        </p:nvSpPr>
        <p:spPr bwMode="auto">
          <a:xfrm>
            <a:off x="749140" y="2643700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72" name="矩形 71"/>
          <p:cNvSpPr/>
          <p:nvPr/>
        </p:nvSpPr>
        <p:spPr>
          <a:xfrm>
            <a:off x="2057605" y="4514078"/>
            <a:ext cx="2272032" cy="4895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73" name="1"/>
          <p:cNvSpPr txBox="1">
            <a:spLocks noChangeArrowheads="1"/>
          </p:cNvSpPr>
          <p:nvPr/>
        </p:nvSpPr>
        <p:spPr bwMode="auto">
          <a:xfrm>
            <a:off x="2741618" y="4627071"/>
            <a:ext cx="977576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lt"/>
              </a:rPr>
              <a:t>科研计划</a:t>
            </a:r>
            <a:endParaRPr lang="en-US" altLang="zh-CN" dirty="0">
              <a:sym typeface="+mn-lt"/>
            </a:endParaRPr>
          </a:p>
        </p:txBody>
      </p:sp>
      <p:sp>
        <p:nvSpPr>
          <p:cNvPr id="74" name="1"/>
          <p:cNvSpPr txBox="1">
            <a:spLocks noChangeArrowheads="1"/>
          </p:cNvSpPr>
          <p:nvPr/>
        </p:nvSpPr>
        <p:spPr bwMode="auto">
          <a:xfrm>
            <a:off x="2280146" y="5129226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75" name="矩形 74"/>
          <p:cNvSpPr/>
          <p:nvPr/>
        </p:nvSpPr>
        <p:spPr>
          <a:xfrm>
            <a:off x="8026783" y="1603418"/>
            <a:ext cx="2272032" cy="4895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76" name="1"/>
          <p:cNvSpPr txBox="1">
            <a:spLocks noChangeArrowheads="1"/>
          </p:cNvSpPr>
          <p:nvPr/>
        </p:nvSpPr>
        <p:spPr bwMode="auto">
          <a:xfrm>
            <a:off x="8710796" y="1716411"/>
            <a:ext cx="977576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lt"/>
              </a:rPr>
              <a:t>投资计划</a:t>
            </a:r>
            <a:endParaRPr lang="en-US" altLang="zh-CN" dirty="0">
              <a:sym typeface="+mn-lt"/>
            </a:endParaRPr>
          </a:p>
        </p:txBody>
      </p:sp>
      <p:sp>
        <p:nvSpPr>
          <p:cNvPr id="77" name="1"/>
          <p:cNvSpPr txBox="1">
            <a:spLocks noChangeArrowheads="1"/>
          </p:cNvSpPr>
          <p:nvPr/>
        </p:nvSpPr>
        <p:spPr bwMode="auto">
          <a:xfrm>
            <a:off x="8249324" y="2218566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78" name="矩形 77"/>
          <p:cNvSpPr/>
          <p:nvPr/>
        </p:nvSpPr>
        <p:spPr>
          <a:xfrm>
            <a:off x="9166297" y="4643568"/>
            <a:ext cx="2272032" cy="4895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79" name="1"/>
          <p:cNvSpPr txBox="1">
            <a:spLocks noChangeArrowheads="1"/>
          </p:cNvSpPr>
          <p:nvPr/>
        </p:nvSpPr>
        <p:spPr bwMode="auto">
          <a:xfrm>
            <a:off x="9850310" y="4756561"/>
            <a:ext cx="977576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>
                <a:sym typeface="+mn-lt"/>
              </a:rPr>
              <a:t>人事计划</a:t>
            </a:r>
            <a:endParaRPr lang="en-US" altLang="zh-CN" dirty="0">
              <a:sym typeface="+mn-lt"/>
            </a:endParaRPr>
          </a:p>
        </p:txBody>
      </p:sp>
      <p:sp>
        <p:nvSpPr>
          <p:cNvPr id="80" name="1"/>
          <p:cNvSpPr txBox="1">
            <a:spLocks noChangeArrowheads="1"/>
          </p:cNvSpPr>
          <p:nvPr/>
        </p:nvSpPr>
        <p:spPr bwMode="auto">
          <a:xfrm>
            <a:off x="9388838" y="5258716"/>
            <a:ext cx="1997888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36" name="任意多边形: 形状 35"/>
          <p:cNvSpPr/>
          <p:nvPr/>
        </p:nvSpPr>
        <p:spPr>
          <a:xfrm>
            <a:off x="-213784" y="5933914"/>
            <a:ext cx="1517703" cy="1184615"/>
          </a:xfrm>
          <a:custGeom>
            <a:avLst/>
            <a:gdLst>
              <a:gd name="connsiteX0" fmla="*/ 488588 w 1517703"/>
              <a:gd name="connsiteY0" fmla="*/ 0 h 1184615"/>
              <a:gd name="connsiteX1" fmla="*/ 1517703 w 1517703"/>
              <a:gd name="connsiteY1" fmla="*/ 1029115 h 1184615"/>
              <a:gd name="connsiteX2" fmla="*/ 1502028 w 1517703"/>
              <a:gd name="connsiteY2" fmla="*/ 1184615 h 1184615"/>
              <a:gd name="connsiteX3" fmla="*/ 0 w 1517703"/>
              <a:gd name="connsiteY3" fmla="*/ 1184615 h 1184615"/>
              <a:gd name="connsiteX4" fmla="*/ 0 w 1517703"/>
              <a:gd name="connsiteY4" fmla="*/ 123270 h 1184615"/>
              <a:gd name="connsiteX5" fmla="*/ 88010 w 1517703"/>
              <a:gd name="connsiteY5" fmla="*/ 80873 h 1184615"/>
              <a:gd name="connsiteX6" fmla="*/ 488588 w 1517703"/>
              <a:gd name="connsiteY6" fmla="*/ 0 h 118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703" h="1184615">
                <a:moveTo>
                  <a:pt x="488588" y="0"/>
                </a:moveTo>
                <a:cubicBezTo>
                  <a:pt x="1056953" y="0"/>
                  <a:pt x="1517703" y="460750"/>
                  <a:pt x="1517703" y="1029115"/>
                </a:cubicBezTo>
                <a:lnTo>
                  <a:pt x="1502028" y="1184615"/>
                </a:lnTo>
                <a:lnTo>
                  <a:pt x="0" y="1184615"/>
                </a:lnTo>
                <a:lnTo>
                  <a:pt x="0" y="123270"/>
                </a:lnTo>
                <a:lnTo>
                  <a:pt x="88010" y="80873"/>
                </a:lnTo>
                <a:cubicBezTo>
                  <a:pt x="211132" y="28797"/>
                  <a:pt x="346497" y="0"/>
                  <a:pt x="48858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33" name="图片 4" descr="343435383135323b333634393938313bbfd5b0d7cec4b5b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215" y="4489892"/>
            <a:ext cx="511810" cy="511810"/>
          </a:xfrm>
          <a:prstGeom prst="rect">
            <a:avLst/>
          </a:prstGeom>
        </p:spPr>
      </p:pic>
      <p:pic>
        <p:nvPicPr>
          <p:cNvPr id="34" name="图片 5" descr="343435383135323b333634393639323bcec4b5b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3594" y="4294373"/>
            <a:ext cx="528955" cy="528955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8E690D9A-3BED-4AD9-B8D8-CA759F0D8D12}"/>
              </a:ext>
            </a:extLst>
          </p:cNvPr>
          <p:cNvGrpSpPr/>
          <p:nvPr/>
        </p:nvGrpSpPr>
        <p:grpSpPr>
          <a:xfrm>
            <a:off x="6422735" y="2624641"/>
            <a:ext cx="615319" cy="507638"/>
            <a:chOff x="7269480" y="920115"/>
            <a:chExt cx="762000" cy="628650"/>
          </a:xfrm>
          <a:solidFill>
            <a:schemeClr val="bg1"/>
          </a:solidFill>
        </p:grpSpPr>
        <p:sp>
          <p:nvSpPr>
            <p:cNvPr id="29" name="图形 10" descr="照相机 纯色填充">
              <a:extLst>
                <a:ext uri="{FF2B5EF4-FFF2-40B4-BE49-F238E27FC236}">
                  <a16:creationId xmlns:a16="http://schemas.microsoft.com/office/drawing/2014/main" id="{D6CF979B-4644-4CEC-8742-76609389728F}"/>
                </a:ext>
              </a:extLst>
            </p:cNvPr>
            <p:cNvSpPr/>
            <p:nvPr/>
          </p:nvSpPr>
          <p:spPr>
            <a:xfrm>
              <a:off x="7269480" y="920115"/>
              <a:ext cx="762000" cy="628650"/>
            </a:xfrm>
            <a:custGeom>
              <a:avLst/>
              <a:gdLst>
                <a:gd name="connsiteX0" fmla="*/ 381000 w 762000"/>
                <a:gd name="connsiteY0" fmla="*/ 552450 h 628650"/>
                <a:gd name="connsiteX1" fmla="*/ 209550 w 762000"/>
                <a:gd name="connsiteY1" fmla="*/ 381000 h 628650"/>
                <a:gd name="connsiteX2" fmla="*/ 381000 w 762000"/>
                <a:gd name="connsiteY2" fmla="*/ 209550 h 628650"/>
                <a:gd name="connsiteX3" fmla="*/ 552450 w 762000"/>
                <a:gd name="connsiteY3" fmla="*/ 381000 h 628650"/>
                <a:gd name="connsiteX4" fmla="*/ 381000 w 762000"/>
                <a:gd name="connsiteY4" fmla="*/ 552450 h 628650"/>
                <a:gd name="connsiteX5" fmla="*/ 190500 w 762000"/>
                <a:gd name="connsiteY5" fmla="*/ 247650 h 628650"/>
                <a:gd name="connsiteX6" fmla="*/ 76200 w 762000"/>
                <a:gd name="connsiteY6" fmla="*/ 247650 h 628650"/>
                <a:gd name="connsiteX7" fmla="*/ 76200 w 762000"/>
                <a:gd name="connsiteY7" fmla="*/ 171450 h 628650"/>
                <a:gd name="connsiteX8" fmla="*/ 190500 w 762000"/>
                <a:gd name="connsiteY8" fmla="*/ 171450 h 628650"/>
                <a:gd name="connsiteX9" fmla="*/ 190500 w 762000"/>
                <a:gd name="connsiteY9" fmla="*/ 247650 h 628650"/>
                <a:gd name="connsiteX10" fmla="*/ 723900 w 762000"/>
                <a:gd name="connsiteY10" fmla="*/ 95250 h 628650"/>
                <a:gd name="connsiteX11" fmla="*/ 533400 w 762000"/>
                <a:gd name="connsiteY11" fmla="*/ 95250 h 628650"/>
                <a:gd name="connsiteX12" fmla="*/ 476250 w 762000"/>
                <a:gd name="connsiteY12" fmla="*/ 0 h 628650"/>
                <a:gd name="connsiteX13" fmla="*/ 285750 w 762000"/>
                <a:gd name="connsiteY13" fmla="*/ 0 h 628650"/>
                <a:gd name="connsiteX14" fmla="*/ 228600 w 762000"/>
                <a:gd name="connsiteY14" fmla="*/ 95250 h 628650"/>
                <a:gd name="connsiteX15" fmla="*/ 38100 w 762000"/>
                <a:gd name="connsiteY15" fmla="*/ 95250 h 628650"/>
                <a:gd name="connsiteX16" fmla="*/ 0 w 762000"/>
                <a:gd name="connsiteY16" fmla="*/ 133350 h 628650"/>
                <a:gd name="connsiteX17" fmla="*/ 0 w 762000"/>
                <a:gd name="connsiteY17" fmla="*/ 590550 h 628650"/>
                <a:gd name="connsiteX18" fmla="*/ 38100 w 762000"/>
                <a:gd name="connsiteY18" fmla="*/ 628650 h 628650"/>
                <a:gd name="connsiteX19" fmla="*/ 723900 w 762000"/>
                <a:gd name="connsiteY19" fmla="*/ 628650 h 628650"/>
                <a:gd name="connsiteX20" fmla="*/ 762000 w 762000"/>
                <a:gd name="connsiteY20" fmla="*/ 590550 h 628650"/>
                <a:gd name="connsiteX21" fmla="*/ 762000 w 762000"/>
                <a:gd name="connsiteY21" fmla="*/ 133350 h 628650"/>
                <a:gd name="connsiteX22" fmla="*/ 723900 w 762000"/>
                <a:gd name="connsiteY22" fmla="*/ 952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2000" h="628650">
                  <a:moveTo>
                    <a:pt x="381000" y="552450"/>
                  </a:moveTo>
                  <a:cubicBezTo>
                    <a:pt x="285750" y="552450"/>
                    <a:pt x="209550" y="476250"/>
                    <a:pt x="209550" y="381000"/>
                  </a:cubicBezTo>
                  <a:cubicBezTo>
                    <a:pt x="209550" y="285750"/>
                    <a:pt x="285750" y="209550"/>
                    <a:pt x="381000" y="209550"/>
                  </a:cubicBezTo>
                  <a:cubicBezTo>
                    <a:pt x="476250" y="209550"/>
                    <a:pt x="552450" y="285750"/>
                    <a:pt x="552450" y="381000"/>
                  </a:cubicBezTo>
                  <a:cubicBezTo>
                    <a:pt x="552450" y="476250"/>
                    <a:pt x="476250" y="552450"/>
                    <a:pt x="381000" y="552450"/>
                  </a:cubicBezTo>
                  <a:close/>
                  <a:moveTo>
                    <a:pt x="190500" y="247650"/>
                  </a:moveTo>
                  <a:lnTo>
                    <a:pt x="76200" y="247650"/>
                  </a:lnTo>
                  <a:lnTo>
                    <a:pt x="76200" y="171450"/>
                  </a:lnTo>
                  <a:lnTo>
                    <a:pt x="190500" y="171450"/>
                  </a:lnTo>
                  <a:lnTo>
                    <a:pt x="190500" y="247650"/>
                  </a:lnTo>
                  <a:close/>
                  <a:moveTo>
                    <a:pt x="723900" y="95250"/>
                  </a:moveTo>
                  <a:lnTo>
                    <a:pt x="533400" y="952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228600" y="95250"/>
                  </a:lnTo>
                  <a:lnTo>
                    <a:pt x="38100" y="95250"/>
                  </a:lnTo>
                  <a:cubicBezTo>
                    <a:pt x="17145" y="95250"/>
                    <a:pt x="0" y="112395"/>
                    <a:pt x="0" y="133350"/>
                  </a:cubicBezTo>
                  <a:lnTo>
                    <a:pt x="0" y="590550"/>
                  </a:lnTo>
                  <a:cubicBezTo>
                    <a:pt x="0" y="611505"/>
                    <a:pt x="17145" y="628650"/>
                    <a:pt x="38100" y="628650"/>
                  </a:cubicBezTo>
                  <a:lnTo>
                    <a:pt x="723900" y="628650"/>
                  </a:lnTo>
                  <a:cubicBezTo>
                    <a:pt x="744855" y="628650"/>
                    <a:pt x="762000" y="611505"/>
                    <a:pt x="762000" y="590550"/>
                  </a:cubicBezTo>
                  <a:lnTo>
                    <a:pt x="762000" y="133350"/>
                  </a:lnTo>
                  <a:cubicBezTo>
                    <a:pt x="762000" y="112395"/>
                    <a:pt x="744855" y="95250"/>
                    <a:pt x="72390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图形 10" descr="照相机 纯色填充">
              <a:extLst>
                <a:ext uri="{FF2B5EF4-FFF2-40B4-BE49-F238E27FC236}">
                  <a16:creationId xmlns:a16="http://schemas.microsoft.com/office/drawing/2014/main" id="{AC0854B1-BC0C-4CFD-8C54-BEF7A3B07E52}"/>
                </a:ext>
              </a:extLst>
            </p:cNvPr>
            <p:cNvSpPr/>
            <p:nvPr/>
          </p:nvSpPr>
          <p:spPr>
            <a:xfrm>
              <a:off x="7517130" y="1167765"/>
              <a:ext cx="266700" cy="266700"/>
            </a:xfrm>
            <a:custGeom>
              <a:avLst/>
              <a:gdLst>
                <a:gd name="connsiteX0" fmla="*/ 133350 w 266700"/>
                <a:gd name="connsiteY0" fmla="*/ 38100 h 266700"/>
                <a:gd name="connsiteX1" fmla="*/ 38100 w 266700"/>
                <a:gd name="connsiteY1" fmla="*/ 133350 h 266700"/>
                <a:gd name="connsiteX2" fmla="*/ 133350 w 266700"/>
                <a:gd name="connsiteY2" fmla="*/ 228600 h 266700"/>
                <a:gd name="connsiteX3" fmla="*/ 228600 w 266700"/>
                <a:gd name="connsiteY3" fmla="*/ 133350 h 266700"/>
                <a:gd name="connsiteX4" fmla="*/ 133350 w 266700"/>
                <a:gd name="connsiteY4" fmla="*/ 38100 h 266700"/>
                <a:gd name="connsiteX5" fmla="*/ 133350 w 266700"/>
                <a:gd name="connsiteY5" fmla="*/ 266700 h 266700"/>
                <a:gd name="connsiteX6" fmla="*/ 0 w 266700"/>
                <a:gd name="connsiteY6" fmla="*/ 133350 h 266700"/>
                <a:gd name="connsiteX7" fmla="*/ 133350 w 266700"/>
                <a:gd name="connsiteY7" fmla="*/ 0 h 266700"/>
                <a:gd name="connsiteX8" fmla="*/ 266700 w 266700"/>
                <a:gd name="connsiteY8" fmla="*/ 133350 h 266700"/>
                <a:gd name="connsiteX9" fmla="*/ 133350 w 266700"/>
                <a:gd name="connsiteY9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266700">
                  <a:moveTo>
                    <a:pt x="133350" y="38100"/>
                  </a:moveTo>
                  <a:cubicBezTo>
                    <a:pt x="80010" y="38100"/>
                    <a:pt x="38100" y="80010"/>
                    <a:pt x="38100" y="133350"/>
                  </a:cubicBezTo>
                  <a:cubicBezTo>
                    <a:pt x="38100" y="186690"/>
                    <a:pt x="80010" y="228600"/>
                    <a:pt x="133350" y="228600"/>
                  </a:cubicBezTo>
                  <a:cubicBezTo>
                    <a:pt x="186690" y="228600"/>
                    <a:pt x="228600" y="186690"/>
                    <a:pt x="228600" y="133350"/>
                  </a:cubicBezTo>
                  <a:cubicBezTo>
                    <a:pt x="228600" y="80010"/>
                    <a:pt x="186690" y="38100"/>
                    <a:pt x="133350" y="38100"/>
                  </a:cubicBezTo>
                  <a:close/>
                  <a:moveTo>
                    <a:pt x="133350" y="266700"/>
                  </a:moveTo>
                  <a:cubicBezTo>
                    <a:pt x="59055" y="266700"/>
                    <a:pt x="0" y="207645"/>
                    <a:pt x="0" y="133350"/>
                  </a:cubicBezTo>
                  <a:cubicBezTo>
                    <a:pt x="0" y="59055"/>
                    <a:pt x="59055" y="0"/>
                    <a:pt x="133350" y="0"/>
                  </a:cubicBezTo>
                  <a:cubicBezTo>
                    <a:pt x="207645" y="0"/>
                    <a:pt x="266700" y="59055"/>
                    <a:pt x="266700" y="133350"/>
                  </a:cubicBezTo>
                  <a:cubicBezTo>
                    <a:pt x="266700" y="207645"/>
                    <a:pt x="207645" y="266700"/>
                    <a:pt x="133350" y="2667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DEAFFF6-01CA-426C-8B21-39C8B5688E10}"/>
              </a:ext>
            </a:extLst>
          </p:cNvPr>
          <p:cNvGrpSpPr/>
          <p:nvPr/>
        </p:nvGrpSpPr>
        <p:grpSpPr>
          <a:xfrm>
            <a:off x="3871683" y="2618670"/>
            <a:ext cx="694261" cy="590122"/>
            <a:chOff x="2606094" y="3105138"/>
            <a:chExt cx="762000" cy="647700"/>
          </a:xfrm>
          <a:solidFill>
            <a:schemeClr val="bg1"/>
          </a:solidFill>
        </p:grpSpPr>
        <p:sp>
          <p:nvSpPr>
            <p:cNvPr id="38" name="图形 32" descr="联机会议 纯色填充">
              <a:extLst>
                <a:ext uri="{FF2B5EF4-FFF2-40B4-BE49-F238E27FC236}">
                  <a16:creationId xmlns:a16="http://schemas.microsoft.com/office/drawing/2014/main" id="{25FE2831-37F2-4AF2-957F-B20C9EF7F47F}"/>
                </a:ext>
              </a:extLst>
            </p:cNvPr>
            <p:cNvSpPr/>
            <p:nvPr/>
          </p:nvSpPr>
          <p:spPr>
            <a:xfrm>
              <a:off x="2606094" y="3105138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309563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280989 h 647700"/>
                <a:gd name="connsiteX20" fmla="*/ 309563 w 762000"/>
                <a:gd name="connsiteY20" fmla="*/ 280989 h 647700"/>
                <a:gd name="connsiteX21" fmla="*/ 309563 w 762000"/>
                <a:gd name="connsiteY21" fmla="*/ 252414 h 647700"/>
                <a:gd name="connsiteX22" fmla="*/ 57150 w 762000"/>
                <a:gd name="connsiteY22" fmla="*/ 252414 h 647700"/>
                <a:gd name="connsiteX23" fmla="*/ 57150 w 762000"/>
                <a:gd name="connsiteY23" fmla="*/ 57150 h 647700"/>
                <a:gd name="connsiteX24" fmla="*/ 309563 w 762000"/>
                <a:gd name="connsiteY24" fmla="*/ 57150 h 647700"/>
                <a:gd name="connsiteX25" fmla="*/ 704850 w 762000"/>
                <a:gd name="connsiteY25" fmla="*/ 476250 h 647700"/>
                <a:gd name="connsiteX26" fmla="*/ 338138 w 762000"/>
                <a:gd name="connsiteY26" fmla="*/ 476250 h 647700"/>
                <a:gd name="connsiteX27" fmla="*/ 338138 w 762000"/>
                <a:gd name="connsiteY27" fmla="*/ 57150 h 647700"/>
                <a:gd name="connsiteX28" fmla="*/ 704850 w 762000"/>
                <a:gd name="connsiteY28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3" y="61"/>
                    <a:pt x="61" y="17083"/>
                    <a:pt x="0" y="38100"/>
                  </a:cubicBezTo>
                  <a:lnTo>
                    <a:pt x="0" y="495300"/>
                  </a:lnTo>
                  <a:cubicBezTo>
                    <a:pt x="61" y="516316"/>
                    <a:pt x="17083" y="533338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8"/>
                    <a:pt x="761938" y="516316"/>
                    <a:pt x="762000" y="495300"/>
                  </a:cubicBezTo>
                  <a:lnTo>
                    <a:pt x="762000" y="38100"/>
                  </a:lnTo>
                  <a:cubicBezTo>
                    <a:pt x="761938" y="17083"/>
                    <a:pt x="744916" y="62"/>
                    <a:pt x="723900" y="0"/>
                  </a:cubicBezTo>
                  <a:close/>
                  <a:moveTo>
                    <a:pt x="309563" y="476250"/>
                  </a:moveTo>
                  <a:lnTo>
                    <a:pt x="57150" y="476250"/>
                  </a:lnTo>
                  <a:lnTo>
                    <a:pt x="57150" y="280989"/>
                  </a:lnTo>
                  <a:lnTo>
                    <a:pt x="309563" y="280989"/>
                  </a:lnTo>
                  <a:close/>
                  <a:moveTo>
                    <a:pt x="309563" y="252414"/>
                  </a:moveTo>
                  <a:lnTo>
                    <a:pt x="57150" y="252414"/>
                  </a:lnTo>
                  <a:lnTo>
                    <a:pt x="57150" y="57150"/>
                  </a:lnTo>
                  <a:lnTo>
                    <a:pt x="309563" y="57150"/>
                  </a:lnTo>
                  <a:close/>
                  <a:moveTo>
                    <a:pt x="704850" y="476250"/>
                  </a:moveTo>
                  <a:lnTo>
                    <a:pt x="338138" y="476250"/>
                  </a:lnTo>
                  <a:lnTo>
                    <a:pt x="338138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图形 32" descr="联机会议 纯色填充">
              <a:extLst>
                <a:ext uri="{FF2B5EF4-FFF2-40B4-BE49-F238E27FC236}">
                  <a16:creationId xmlns:a16="http://schemas.microsoft.com/office/drawing/2014/main" id="{5E2494DD-2264-4450-9AE0-8E22A489DFCF}"/>
                </a:ext>
              </a:extLst>
            </p:cNvPr>
            <p:cNvSpPr/>
            <p:nvPr/>
          </p:nvSpPr>
          <p:spPr>
            <a:xfrm>
              <a:off x="3015669" y="3362255"/>
              <a:ext cx="209559" cy="104832"/>
            </a:xfrm>
            <a:custGeom>
              <a:avLst/>
              <a:gdLst>
                <a:gd name="connsiteX0" fmla="*/ 209551 w 209559"/>
                <a:gd name="connsiteY0" fmla="*/ 52416 h 104832"/>
                <a:gd name="connsiteX1" fmla="*/ 199073 w 209559"/>
                <a:gd name="connsiteY1" fmla="*/ 31450 h 104832"/>
                <a:gd name="connsiteX2" fmla="*/ 147850 w 209559"/>
                <a:gd name="connsiteY2" fmla="*/ 6988 h 104832"/>
                <a:gd name="connsiteX3" fmla="*/ 104775 w 209559"/>
                <a:gd name="connsiteY3" fmla="*/ 0 h 104832"/>
                <a:gd name="connsiteX4" fmla="*/ 61701 w 209559"/>
                <a:gd name="connsiteY4" fmla="*/ 6988 h 104832"/>
                <a:gd name="connsiteX5" fmla="*/ 10478 w 209559"/>
                <a:gd name="connsiteY5" fmla="*/ 31450 h 104832"/>
                <a:gd name="connsiteX6" fmla="*/ 0 w 209559"/>
                <a:gd name="connsiteY6" fmla="*/ 52416 h 104832"/>
                <a:gd name="connsiteX7" fmla="*/ 0 w 209559"/>
                <a:gd name="connsiteY7" fmla="*/ 104832 h 104832"/>
                <a:gd name="connsiteX8" fmla="*/ 209550 w 209559"/>
                <a:gd name="connsiteY8" fmla="*/ 104832 h 1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9" h="104832">
                  <a:moveTo>
                    <a:pt x="209551" y="52416"/>
                  </a:moveTo>
                  <a:cubicBezTo>
                    <a:pt x="209769" y="44118"/>
                    <a:pt x="205841" y="36257"/>
                    <a:pt x="199073" y="31450"/>
                  </a:cubicBezTo>
                  <a:cubicBezTo>
                    <a:pt x="183996" y="19642"/>
                    <a:pt x="166509" y="11292"/>
                    <a:pt x="147850" y="6988"/>
                  </a:cubicBezTo>
                  <a:cubicBezTo>
                    <a:pt x="133860" y="2780"/>
                    <a:pt x="119378" y="431"/>
                    <a:pt x="104775" y="0"/>
                  </a:cubicBezTo>
                  <a:cubicBezTo>
                    <a:pt x="90139" y="45"/>
                    <a:pt x="75601" y="2403"/>
                    <a:pt x="61701" y="6988"/>
                  </a:cubicBezTo>
                  <a:cubicBezTo>
                    <a:pt x="43306" y="12027"/>
                    <a:pt x="25959" y="20311"/>
                    <a:pt x="10478" y="31450"/>
                  </a:cubicBezTo>
                  <a:cubicBezTo>
                    <a:pt x="3912" y="36426"/>
                    <a:pt x="39" y="44178"/>
                    <a:pt x="0" y="52416"/>
                  </a:cubicBezTo>
                  <a:lnTo>
                    <a:pt x="0" y="104832"/>
                  </a:lnTo>
                  <a:lnTo>
                    <a:pt x="209550" y="1048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图形 32" descr="联机会议 纯色填充">
              <a:extLst>
                <a:ext uri="{FF2B5EF4-FFF2-40B4-BE49-F238E27FC236}">
                  <a16:creationId xmlns:a16="http://schemas.microsoft.com/office/drawing/2014/main" id="{EDE7F6B8-FA8F-4D16-A6B3-CE2F572E9650}"/>
                </a:ext>
              </a:extLst>
            </p:cNvPr>
            <p:cNvSpPr/>
            <p:nvPr/>
          </p:nvSpPr>
          <p:spPr>
            <a:xfrm>
              <a:off x="3068057" y="3243473"/>
              <a:ext cx="104774" cy="104775"/>
            </a:xfrm>
            <a:custGeom>
              <a:avLst/>
              <a:gdLst>
                <a:gd name="connsiteX0" fmla="*/ 104775 w 104774"/>
                <a:gd name="connsiteY0" fmla="*/ 52387 h 104775"/>
                <a:gd name="connsiteX1" fmla="*/ 52387 w 104774"/>
                <a:gd name="connsiteY1" fmla="*/ 104775 h 104775"/>
                <a:gd name="connsiteX2" fmla="*/ 0 w 104774"/>
                <a:gd name="connsiteY2" fmla="*/ 52387 h 104775"/>
                <a:gd name="connsiteX3" fmla="*/ 52387 w 104774"/>
                <a:gd name="connsiteY3" fmla="*/ 0 h 104775"/>
                <a:gd name="connsiteX4" fmla="*/ 104775 w 104774"/>
                <a:gd name="connsiteY4" fmla="*/ 523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4" h="104775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图形 32" descr="联机会议 纯色填充">
              <a:extLst>
                <a:ext uri="{FF2B5EF4-FFF2-40B4-BE49-F238E27FC236}">
                  <a16:creationId xmlns:a16="http://schemas.microsoft.com/office/drawing/2014/main" id="{022FD0BB-D0DC-4F79-9E4E-37A0241F1D67}"/>
                </a:ext>
              </a:extLst>
            </p:cNvPr>
            <p:cNvSpPr/>
            <p:nvPr/>
          </p:nvSpPr>
          <p:spPr>
            <a:xfrm>
              <a:off x="2724790" y="3263978"/>
              <a:ext cx="128960" cy="64513"/>
            </a:xfrm>
            <a:custGeom>
              <a:avLst/>
              <a:gdLst>
                <a:gd name="connsiteX0" fmla="*/ 128955 w 128960"/>
                <a:gd name="connsiteY0" fmla="*/ 32257 h 64513"/>
                <a:gd name="connsiteX1" fmla="*/ 122507 w 128960"/>
                <a:gd name="connsiteY1" fmla="*/ 19354 h 64513"/>
                <a:gd name="connsiteX2" fmla="*/ 90985 w 128960"/>
                <a:gd name="connsiteY2" fmla="*/ 4301 h 64513"/>
                <a:gd name="connsiteX3" fmla="*/ 64477 w 128960"/>
                <a:gd name="connsiteY3" fmla="*/ 0 h 64513"/>
                <a:gd name="connsiteX4" fmla="*/ 37969 w 128960"/>
                <a:gd name="connsiteY4" fmla="*/ 4301 h 64513"/>
                <a:gd name="connsiteX5" fmla="*/ 6447 w 128960"/>
                <a:gd name="connsiteY5" fmla="*/ 19354 h 64513"/>
                <a:gd name="connsiteX6" fmla="*/ 0 w 128960"/>
                <a:gd name="connsiteY6" fmla="*/ 32257 h 64513"/>
                <a:gd name="connsiteX7" fmla="*/ 0 w 128960"/>
                <a:gd name="connsiteY7" fmla="*/ 64514 h 64513"/>
                <a:gd name="connsiteX8" fmla="*/ 128955 w 128960"/>
                <a:gd name="connsiteY8" fmla="*/ 64514 h 6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3">
                  <a:moveTo>
                    <a:pt x="128955" y="32257"/>
                  </a:moveTo>
                  <a:cubicBezTo>
                    <a:pt x="129089" y="27150"/>
                    <a:pt x="126672" y="22312"/>
                    <a:pt x="122507" y="19354"/>
                  </a:cubicBezTo>
                  <a:cubicBezTo>
                    <a:pt x="113228" y="12088"/>
                    <a:pt x="102468" y="6949"/>
                    <a:pt x="90985" y="4301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9"/>
                    <a:pt x="37969" y="4301"/>
                  </a:cubicBezTo>
                  <a:cubicBezTo>
                    <a:pt x="26649" y="7402"/>
                    <a:pt x="15974" y="12500"/>
                    <a:pt x="6447" y="19354"/>
                  </a:cubicBezTo>
                  <a:cubicBezTo>
                    <a:pt x="2407" y="22417"/>
                    <a:pt x="23" y="27187"/>
                    <a:pt x="0" y="32257"/>
                  </a:cubicBezTo>
                  <a:lnTo>
                    <a:pt x="0" y="64514"/>
                  </a:lnTo>
                  <a:lnTo>
                    <a:pt x="128955" y="64514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图形 32" descr="联机会议 纯色填充">
              <a:extLst>
                <a:ext uri="{FF2B5EF4-FFF2-40B4-BE49-F238E27FC236}">
                  <a16:creationId xmlns:a16="http://schemas.microsoft.com/office/drawing/2014/main" id="{DC6B346C-ECBD-4635-BD7B-D2A0210D91A9}"/>
                </a:ext>
              </a:extLst>
            </p:cNvPr>
            <p:cNvSpPr/>
            <p:nvPr/>
          </p:nvSpPr>
          <p:spPr>
            <a:xfrm>
              <a:off x="2757019" y="3190872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图形 32" descr="联机会议 纯色填充">
              <a:extLst>
                <a:ext uri="{FF2B5EF4-FFF2-40B4-BE49-F238E27FC236}">
                  <a16:creationId xmlns:a16="http://schemas.microsoft.com/office/drawing/2014/main" id="{5624169C-F5D3-470F-80D7-26C4AB197964}"/>
                </a:ext>
              </a:extLst>
            </p:cNvPr>
            <p:cNvSpPr/>
            <p:nvPr/>
          </p:nvSpPr>
          <p:spPr>
            <a:xfrm>
              <a:off x="2724790" y="3488300"/>
              <a:ext cx="128960" cy="64512"/>
            </a:xfrm>
            <a:custGeom>
              <a:avLst/>
              <a:gdLst>
                <a:gd name="connsiteX0" fmla="*/ 128955 w 128960"/>
                <a:gd name="connsiteY0" fmla="*/ 32256 h 64512"/>
                <a:gd name="connsiteX1" fmla="*/ 122507 w 128960"/>
                <a:gd name="connsiteY1" fmla="*/ 19353 h 64512"/>
                <a:gd name="connsiteX2" fmla="*/ 90985 w 128960"/>
                <a:gd name="connsiteY2" fmla="*/ 4300 h 64512"/>
                <a:gd name="connsiteX3" fmla="*/ 64477 w 128960"/>
                <a:gd name="connsiteY3" fmla="*/ 0 h 64512"/>
                <a:gd name="connsiteX4" fmla="*/ 37969 w 128960"/>
                <a:gd name="connsiteY4" fmla="*/ 4300 h 64512"/>
                <a:gd name="connsiteX5" fmla="*/ 6447 w 128960"/>
                <a:gd name="connsiteY5" fmla="*/ 19353 h 64512"/>
                <a:gd name="connsiteX6" fmla="*/ 0 w 128960"/>
                <a:gd name="connsiteY6" fmla="*/ 32256 h 64512"/>
                <a:gd name="connsiteX7" fmla="*/ 0 w 128960"/>
                <a:gd name="connsiteY7" fmla="*/ 64513 h 64512"/>
                <a:gd name="connsiteX8" fmla="*/ 128955 w 128960"/>
                <a:gd name="connsiteY8" fmla="*/ 64513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2">
                  <a:moveTo>
                    <a:pt x="128955" y="32256"/>
                  </a:moveTo>
                  <a:cubicBezTo>
                    <a:pt x="129089" y="27150"/>
                    <a:pt x="126672" y="22311"/>
                    <a:pt x="122507" y="19353"/>
                  </a:cubicBezTo>
                  <a:cubicBezTo>
                    <a:pt x="113228" y="12087"/>
                    <a:pt x="102468" y="6948"/>
                    <a:pt x="90985" y="4300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8"/>
                    <a:pt x="37969" y="4300"/>
                  </a:cubicBezTo>
                  <a:cubicBezTo>
                    <a:pt x="26649" y="7401"/>
                    <a:pt x="15974" y="12499"/>
                    <a:pt x="6447" y="19353"/>
                  </a:cubicBezTo>
                  <a:cubicBezTo>
                    <a:pt x="2406" y="22416"/>
                    <a:pt x="23" y="27186"/>
                    <a:pt x="0" y="32256"/>
                  </a:cubicBezTo>
                  <a:lnTo>
                    <a:pt x="0" y="64513"/>
                  </a:lnTo>
                  <a:lnTo>
                    <a:pt x="128955" y="645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图形 32" descr="联机会议 纯色填充">
              <a:extLst>
                <a:ext uri="{FF2B5EF4-FFF2-40B4-BE49-F238E27FC236}">
                  <a16:creationId xmlns:a16="http://schemas.microsoft.com/office/drawing/2014/main" id="{D751C48A-A81B-4044-82DB-F4DB7F790D51}"/>
                </a:ext>
              </a:extLst>
            </p:cNvPr>
            <p:cNvSpPr/>
            <p:nvPr/>
          </p:nvSpPr>
          <p:spPr>
            <a:xfrm>
              <a:off x="2757019" y="3415194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-圆角矩形 60"/>
          <p:cNvSpPr/>
          <p:nvPr>
            <p:custDataLst>
              <p:tags r:id="rId1"/>
            </p:custDataLst>
          </p:nvPr>
        </p:nvSpPr>
        <p:spPr>
          <a:xfrm>
            <a:off x="857750" y="2348843"/>
            <a:ext cx="4065542" cy="151310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76358" y="2571428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45" name="椭圆 44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1</a:t>
              </a:r>
            </a:p>
          </p:txBody>
        </p:sp>
      </p:grpSp>
      <p:sp>
        <p:nvSpPr>
          <p:cNvPr id="48" name="矩形 47"/>
          <p:cNvSpPr/>
          <p:nvPr/>
        </p:nvSpPr>
        <p:spPr>
          <a:xfrm>
            <a:off x="2344479" y="2859177"/>
            <a:ext cx="2367284" cy="492443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zh-CN" altLang="en-US" sz="32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公司业绩</a:t>
            </a:r>
          </a:p>
        </p:txBody>
      </p:sp>
      <p:sp>
        <p:nvSpPr>
          <p:cNvPr id="49" name="PA-圆角矩形 60"/>
          <p:cNvSpPr/>
          <p:nvPr>
            <p:custDataLst>
              <p:tags r:id="rId2"/>
            </p:custDataLst>
          </p:nvPr>
        </p:nvSpPr>
        <p:spPr>
          <a:xfrm>
            <a:off x="857750" y="4219035"/>
            <a:ext cx="4065542" cy="151310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76358" y="4441620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51" name="椭圆 50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2</a:t>
              </a:r>
            </a:p>
          </p:txBody>
        </p:sp>
      </p:grpSp>
      <p:sp>
        <p:nvSpPr>
          <p:cNvPr id="53" name="矩形 52"/>
          <p:cNvSpPr/>
          <p:nvPr/>
        </p:nvSpPr>
        <p:spPr>
          <a:xfrm>
            <a:off x="2344479" y="4729368"/>
            <a:ext cx="2367284" cy="492443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zh-CN" altLang="en-US" sz="32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优秀团队</a:t>
            </a:r>
          </a:p>
        </p:txBody>
      </p:sp>
      <p:sp>
        <p:nvSpPr>
          <p:cNvPr id="32" name="任意多边形: 形状 31"/>
          <p:cNvSpPr/>
          <p:nvPr/>
        </p:nvSpPr>
        <p:spPr>
          <a:xfrm>
            <a:off x="7651602" y="-267623"/>
            <a:ext cx="2058230" cy="1116035"/>
          </a:xfrm>
          <a:custGeom>
            <a:avLst/>
            <a:gdLst>
              <a:gd name="connsiteX0" fmla="*/ 8762 w 2058230"/>
              <a:gd name="connsiteY0" fmla="*/ 0 h 1116035"/>
              <a:gd name="connsiteX1" fmla="*/ 2049468 w 2058230"/>
              <a:gd name="connsiteY1" fmla="*/ 0 h 1116035"/>
              <a:gd name="connsiteX2" fmla="*/ 2058230 w 2058230"/>
              <a:gd name="connsiteY2" fmla="*/ 86920 h 1116035"/>
              <a:gd name="connsiteX3" fmla="*/ 1029115 w 2058230"/>
              <a:gd name="connsiteY3" fmla="*/ 1116035 h 1116035"/>
              <a:gd name="connsiteX4" fmla="*/ 0 w 2058230"/>
              <a:gd name="connsiteY4" fmla="*/ 86920 h 1116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8230" h="1116035">
                <a:moveTo>
                  <a:pt x="8762" y="0"/>
                </a:moveTo>
                <a:lnTo>
                  <a:pt x="2049468" y="0"/>
                </a:lnTo>
                <a:lnTo>
                  <a:pt x="2058230" y="86920"/>
                </a:lnTo>
                <a:cubicBezTo>
                  <a:pt x="2058230" y="655285"/>
                  <a:pt x="1597480" y="1116035"/>
                  <a:pt x="1029115" y="1116035"/>
                </a:cubicBezTo>
                <a:cubicBezTo>
                  <a:pt x="460750" y="1116035"/>
                  <a:pt x="0" y="655285"/>
                  <a:pt x="0" y="869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pic>
        <p:nvPicPr>
          <p:cNvPr id="34" name="图片 3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r="24591" b="36555"/>
          <a:stretch>
            <a:fillRect/>
          </a:stretch>
        </p:blipFill>
        <p:spPr>
          <a:xfrm>
            <a:off x="6074140" y="0"/>
            <a:ext cx="6117860" cy="6858000"/>
          </a:xfrm>
          <a:custGeom>
            <a:avLst/>
            <a:gdLst>
              <a:gd name="connsiteX0" fmla="*/ 0 w 6117860"/>
              <a:gd name="connsiteY0" fmla="*/ 0 h 6858000"/>
              <a:gd name="connsiteX1" fmla="*/ 6117860 w 6117860"/>
              <a:gd name="connsiteY1" fmla="*/ 0 h 6858000"/>
              <a:gd name="connsiteX2" fmla="*/ 6117860 w 6117860"/>
              <a:gd name="connsiteY2" fmla="*/ 6858000 h 6858000"/>
              <a:gd name="connsiteX3" fmla="*/ 0 w 6117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7860" h="6858000">
                <a:moveTo>
                  <a:pt x="0" y="0"/>
                </a:moveTo>
                <a:lnTo>
                  <a:pt x="6117860" y="0"/>
                </a:lnTo>
                <a:lnTo>
                  <a:pt x="61178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PA-圆角矩形 60"/>
          <p:cNvSpPr/>
          <p:nvPr>
            <p:custDataLst>
              <p:tags r:id="rId3"/>
            </p:custDataLst>
          </p:nvPr>
        </p:nvSpPr>
        <p:spPr>
          <a:xfrm>
            <a:off x="5284896" y="2348843"/>
            <a:ext cx="4065542" cy="151310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5603504" y="2571428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56" name="椭圆 55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3</a:t>
              </a:r>
            </a:p>
          </p:txBody>
        </p:sp>
      </p:grpSp>
      <p:sp>
        <p:nvSpPr>
          <p:cNvPr id="58" name="矩形 57"/>
          <p:cNvSpPr/>
          <p:nvPr/>
        </p:nvSpPr>
        <p:spPr>
          <a:xfrm>
            <a:off x="6771625" y="2859176"/>
            <a:ext cx="2367284" cy="492443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zh-CN" altLang="en-US" sz="32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颁奖环节</a:t>
            </a:r>
          </a:p>
        </p:txBody>
      </p:sp>
      <p:sp>
        <p:nvSpPr>
          <p:cNvPr id="59" name="PA-圆角矩形 60"/>
          <p:cNvSpPr/>
          <p:nvPr>
            <p:custDataLst>
              <p:tags r:id="rId4"/>
            </p:custDataLst>
          </p:nvPr>
        </p:nvSpPr>
        <p:spPr>
          <a:xfrm>
            <a:off x="5284896" y="4219035"/>
            <a:ext cx="4065542" cy="1513108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603504" y="4441620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61" name="椭圆 60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4</a:t>
              </a:r>
            </a:p>
          </p:txBody>
        </p:sp>
      </p:grpSp>
      <p:sp>
        <p:nvSpPr>
          <p:cNvPr id="63" name="矩形 62"/>
          <p:cNvSpPr/>
          <p:nvPr/>
        </p:nvSpPr>
        <p:spPr>
          <a:xfrm>
            <a:off x="6771625" y="4729369"/>
            <a:ext cx="2367284" cy="492443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defTabSz="914400"/>
            <a:r>
              <a:rPr lang="zh-CN" altLang="en-US" sz="32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未来展望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pic>
        <p:nvPicPr>
          <p:cNvPr id="1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" name="îṧḷîḋe"/>
          <p:cNvSpPr/>
          <p:nvPr/>
        </p:nvSpPr>
        <p:spPr>
          <a:xfrm>
            <a:off x="1498783" y="1692673"/>
            <a:ext cx="2354608" cy="2354608"/>
          </a:xfrm>
          <a:prstGeom prst="arc">
            <a:avLst>
              <a:gd name="adj1" fmla="val 18068371"/>
              <a:gd name="adj2" fmla="val 16200000"/>
            </a:avLst>
          </a:prstGeom>
          <a:ln w="165100" cap="rnd">
            <a:gradFill>
              <a:gsLst>
                <a:gs pos="100000">
                  <a:schemeClr val="accent1">
                    <a:alpha val="0"/>
                  </a:schemeClr>
                </a:gs>
                <a:gs pos="20000">
                  <a:schemeClr val="accent1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000" b="1" dirty="0">
                <a:solidFill>
                  <a:schemeClr val="accent1"/>
                </a:soli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rPr>
              <a:t>90%</a:t>
            </a:r>
            <a:endParaRPr lang="zh-CN" altLang="en-US" sz="4000" b="1" dirty="0">
              <a:solidFill>
                <a:schemeClr val="accent1"/>
              </a:solidFill>
              <a:effectLst>
                <a:outerShdw blurRad="76200" dist="50800" dir="5400000" algn="ctr" rotWithShape="0">
                  <a:schemeClr val="accent1">
                    <a:alpha val="20000"/>
                  </a:schemeClr>
                </a:outerShdw>
              </a:effectLst>
            </a:endParaRPr>
          </a:p>
        </p:txBody>
      </p:sp>
      <p:sp>
        <p:nvSpPr>
          <p:cNvPr id="292" name="îś1ídê"/>
          <p:cNvSpPr/>
          <p:nvPr/>
        </p:nvSpPr>
        <p:spPr>
          <a:xfrm>
            <a:off x="8338610" y="1692673"/>
            <a:ext cx="2354608" cy="2354608"/>
          </a:xfrm>
          <a:prstGeom prst="arc">
            <a:avLst>
              <a:gd name="adj1" fmla="val 830002"/>
              <a:gd name="adj2" fmla="val 16200000"/>
            </a:avLst>
          </a:prstGeom>
          <a:ln w="165100" cap="rnd">
            <a:gradFill>
              <a:gsLst>
                <a:gs pos="100000">
                  <a:schemeClr val="accent4">
                    <a:alpha val="0"/>
                  </a:schemeClr>
                </a:gs>
                <a:gs pos="20000">
                  <a:schemeClr val="accent4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000" b="1" dirty="0">
                <a:solidFill>
                  <a:schemeClr val="accent4"/>
                </a:solidFill>
                <a:effectLst>
                  <a:outerShdw blurRad="76200" dist="50800" dir="5400000" algn="ctr" rotWithShape="0">
                    <a:schemeClr val="accent6">
                      <a:alpha val="20000"/>
                    </a:schemeClr>
                  </a:outerShdw>
                </a:effectLst>
              </a:rPr>
              <a:t>60%</a:t>
            </a:r>
            <a:endParaRPr lang="zh-CN" altLang="en-US" sz="4000" b="1" dirty="0">
              <a:solidFill>
                <a:schemeClr val="accent4"/>
              </a:solidFill>
              <a:effectLst>
                <a:outerShdw blurRad="76200" dist="50800" dir="5400000" algn="ctr" rotWithShape="0">
                  <a:schemeClr val="accent6">
                    <a:alpha val="20000"/>
                  </a:schemeClr>
                </a:outerShdw>
              </a:effectLst>
            </a:endParaRPr>
          </a:p>
        </p:txBody>
      </p:sp>
      <p:sp>
        <p:nvSpPr>
          <p:cNvPr id="293" name="ïṩļíḋè"/>
          <p:cNvSpPr/>
          <p:nvPr/>
        </p:nvSpPr>
        <p:spPr>
          <a:xfrm>
            <a:off x="4918697" y="1692673"/>
            <a:ext cx="2354608" cy="2354608"/>
          </a:xfrm>
          <a:prstGeom prst="arc">
            <a:avLst>
              <a:gd name="adj1" fmla="val 19302159"/>
              <a:gd name="adj2" fmla="val 16200000"/>
            </a:avLst>
          </a:prstGeom>
          <a:ln w="165100" cap="rnd">
            <a:gradFill>
              <a:gsLst>
                <a:gs pos="100000">
                  <a:schemeClr val="accent5">
                    <a:alpha val="0"/>
                  </a:schemeClr>
                </a:gs>
                <a:gs pos="20000">
                  <a:schemeClr val="accent5"/>
                </a:gs>
              </a:gsLst>
              <a:lin ang="120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4000" b="1">
                <a:solidFill>
                  <a:schemeClr val="accent5"/>
                </a:solidFill>
                <a:effectLst>
                  <a:outerShdw blurRad="76200" dist="50800" dir="5400000" algn="ctr" rotWithShape="0">
                    <a:schemeClr val="accent4">
                      <a:alpha val="20000"/>
                    </a:schemeClr>
                  </a:outerShdw>
                </a:effectLst>
              </a:rPr>
              <a:t>80</a:t>
            </a:r>
            <a:r>
              <a:rPr lang="en-US" altLang="zh-CN" sz="4000" b="1" dirty="0">
                <a:solidFill>
                  <a:schemeClr val="accent5"/>
                </a:solidFill>
                <a:effectLst>
                  <a:outerShdw blurRad="76200" dist="50800" dir="5400000" algn="ctr" rotWithShape="0">
                    <a:schemeClr val="accent4">
                      <a:alpha val="20000"/>
                    </a:schemeClr>
                  </a:outerShdw>
                </a:effectLst>
              </a:rPr>
              <a:t>%</a:t>
            </a:r>
            <a:endParaRPr lang="zh-CN" altLang="en-US" sz="4000" b="1" dirty="0">
              <a:solidFill>
                <a:schemeClr val="accent5"/>
              </a:solidFill>
              <a:effectLst>
                <a:outerShdw blurRad="76200" dist="50800" dir="5400000" algn="ctr" rotWithShape="0">
                  <a:schemeClr val="accent4">
                    <a:alpha val="20000"/>
                  </a:schemeClr>
                </a:outerShdw>
              </a:effectLst>
            </a:endParaRPr>
          </a:p>
        </p:txBody>
      </p:sp>
      <p:sp>
        <p:nvSpPr>
          <p:cNvPr id="294" name="矩形: 圆角 293"/>
          <p:cNvSpPr/>
          <p:nvPr/>
        </p:nvSpPr>
        <p:spPr>
          <a:xfrm>
            <a:off x="2043354" y="4562846"/>
            <a:ext cx="1265467" cy="365821"/>
          </a:xfrm>
          <a:prstGeom prst="roundRect">
            <a:avLst>
              <a:gd name="adj" fmla="val 50000"/>
            </a:avLst>
          </a:prstGeom>
          <a:gradFill>
            <a:gsLst>
              <a:gs pos="20000">
                <a:schemeClr val="accent1"/>
              </a:gs>
              <a:gs pos="8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计划数据</a:t>
            </a:r>
          </a:p>
        </p:txBody>
      </p:sp>
      <p:sp>
        <p:nvSpPr>
          <p:cNvPr id="295" name="文本框 294"/>
          <p:cNvSpPr txBox="1"/>
          <p:nvPr/>
        </p:nvSpPr>
        <p:spPr>
          <a:xfrm>
            <a:off x="1303452" y="5097326"/>
            <a:ext cx="2767697" cy="82600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296" name="矩形: 圆角 295"/>
          <p:cNvSpPr/>
          <p:nvPr/>
        </p:nvSpPr>
        <p:spPr>
          <a:xfrm>
            <a:off x="5463267" y="4562846"/>
            <a:ext cx="1265467" cy="365821"/>
          </a:xfrm>
          <a:prstGeom prst="roundRect">
            <a:avLst>
              <a:gd name="adj" fmla="val 50000"/>
            </a:avLst>
          </a:prstGeom>
          <a:gradFill>
            <a:gsLst>
              <a:gs pos="20000">
                <a:schemeClr val="accent1"/>
              </a:gs>
              <a:gs pos="8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达成数据</a:t>
            </a:r>
          </a:p>
        </p:txBody>
      </p:sp>
      <p:sp>
        <p:nvSpPr>
          <p:cNvPr id="297" name="文本框 296"/>
          <p:cNvSpPr txBox="1"/>
          <p:nvPr/>
        </p:nvSpPr>
        <p:spPr>
          <a:xfrm>
            <a:off x="4723365" y="5097326"/>
            <a:ext cx="2767697" cy="82600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298" name="矩形: 圆角 297"/>
          <p:cNvSpPr/>
          <p:nvPr/>
        </p:nvSpPr>
        <p:spPr>
          <a:xfrm>
            <a:off x="8883181" y="4562846"/>
            <a:ext cx="1265467" cy="365821"/>
          </a:xfrm>
          <a:prstGeom prst="roundRect">
            <a:avLst>
              <a:gd name="adj" fmla="val 50000"/>
            </a:avLst>
          </a:prstGeom>
          <a:gradFill>
            <a:gsLst>
              <a:gs pos="20000">
                <a:schemeClr val="accent1"/>
              </a:gs>
              <a:gs pos="8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zh-CN" altLang="en-US" sz="1600" b="1" dirty="0">
                <a:latin typeface="+mj-ea"/>
                <a:ea typeface="+mj-ea"/>
              </a:rPr>
              <a:t>目标数据</a:t>
            </a:r>
          </a:p>
        </p:txBody>
      </p:sp>
      <p:sp>
        <p:nvSpPr>
          <p:cNvPr id="299" name="文本框 298"/>
          <p:cNvSpPr txBox="1"/>
          <p:nvPr/>
        </p:nvSpPr>
        <p:spPr>
          <a:xfrm>
            <a:off x="8143279" y="5097326"/>
            <a:ext cx="2767697" cy="82600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300" name="椭圆 299"/>
          <p:cNvSpPr/>
          <p:nvPr/>
        </p:nvSpPr>
        <p:spPr>
          <a:xfrm>
            <a:off x="-596094" y="5393545"/>
            <a:ext cx="1723309" cy="1723309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>
            <a:off x="8287514" y="-215448"/>
            <a:ext cx="1087998" cy="786327"/>
          </a:xfrm>
          <a:custGeom>
            <a:avLst/>
            <a:gdLst>
              <a:gd name="connsiteX0" fmla="*/ 59348 w 1087998"/>
              <a:gd name="connsiteY0" fmla="*/ 0 h 786327"/>
              <a:gd name="connsiteX1" fmla="*/ 1028650 w 1087998"/>
              <a:gd name="connsiteY1" fmla="*/ 0 h 786327"/>
              <a:gd name="connsiteX2" fmla="*/ 1045248 w 1087998"/>
              <a:gd name="connsiteY2" fmla="*/ 30579 h 786327"/>
              <a:gd name="connsiteX3" fmla="*/ 1087998 w 1087998"/>
              <a:gd name="connsiteY3" fmla="*/ 242328 h 786327"/>
              <a:gd name="connsiteX4" fmla="*/ 543999 w 1087998"/>
              <a:gd name="connsiteY4" fmla="*/ 786327 h 786327"/>
              <a:gd name="connsiteX5" fmla="*/ 0 w 1087998"/>
              <a:gd name="connsiteY5" fmla="*/ 242328 h 786327"/>
              <a:gd name="connsiteX6" fmla="*/ 42750 w 1087998"/>
              <a:gd name="connsiteY6" fmla="*/ 30579 h 78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7998" h="786327">
                <a:moveTo>
                  <a:pt x="59348" y="0"/>
                </a:moveTo>
                <a:lnTo>
                  <a:pt x="1028650" y="0"/>
                </a:lnTo>
                <a:lnTo>
                  <a:pt x="1045248" y="30579"/>
                </a:lnTo>
                <a:cubicBezTo>
                  <a:pt x="1072776" y="95662"/>
                  <a:pt x="1087998" y="167218"/>
                  <a:pt x="1087998" y="242328"/>
                </a:cubicBezTo>
                <a:cubicBezTo>
                  <a:pt x="1087998" y="542770"/>
                  <a:pt x="844441" y="786327"/>
                  <a:pt x="543999" y="786327"/>
                </a:cubicBezTo>
                <a:cubicBezTo>
                  <a:pt x="243557" y="786327"/>
                  <a:pt x="0" y="542770"/>
                  <a:pt x="0" y="242328"/>
                </a:cubicBezTo>
                <a:cubicBezTo>
                  <a:pt x="0" y="167218"/>
                  <a:pt x="15222" y="95662"/>
                  <a:pt x="42750" y="3057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未来展望</a:t>
            </a:r>
          </a:p>
        </p:txBody>
      </p:sp>
      <p:sp>
        <p:nvSpPr>
          <p:cNvPr id="37" name="任意多边形: 形状 36"/>
          <p:cNvSpPr/>
          <p:nvPr/>
        </p:nvSpPr>
        <p:spPr>
          <a:xfrm>
            <a:off x="-201349" y="5862378"/>
            <a:ext cx="1517703" cy="1184615"/>
          </a:xfrm>
          <a:custGeom>
            <a:avLst/>
            <a:gdLst>
              <a:gd name="connsiteX0" fmla="*/ 488588 w 1517703"/>
              <a:gd name="connsiteY0" fmla="*/ 0 h 1184615"/>
              <a:gd name="connsiteX1" fmla="*/ 1517703 w 1517703"/>
              <a:gd name="connsiteY1" fmla="*/ 1029115 h 1184615"/>
              <a:gd name="connsiteX2" fmla="*/ 1502028 w 1517703"/>
              <a:gd name="connsiteY2" fmla="*/ 1184615 h 1184615"/>
              <a:gd name="connsiteX3" fmla="*/ 0 w 1517703"/>
              <a:gd name="connsiteY3" fmla="*/ 1184615 h 1184615"/>
              <a:gd name="connsiteX4" fmla="*/ 0 w 1517703"/>
              <a:gd name="connsiteY4" fmla="*/ 123270 h 1184615"/>
              <a:gd name="connsiteX5" fmla="*/ 88010 w 1517703"/>
              <a:gd name="connsiteY5" fmla="*/ 80873 h 1184615"/>
              <a:gd name="connsiteX6" fmla="*/ 488588 w 1517703"/>
              <a:gd name="connsiteY6" fmla="*/ 0 h 118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703" h="1184615">
                <a:moveTo>
                  <a:pt x="488588" y="0"/>
                </a:moveTo>
                <a:cubicBezTo>
                  <a:pt x="1056953" y="0"/>
                  <a:pt x="1517703" y="460750"/>
                  <a:pt x="1517703" y="1029115"/>
                </a:cubicBezTo>
                <a:lnTo>
                  <a:pt x="1502028" y="1184615"/>
                </a:lnTo>
                <a:lnTo>
                  <a:pt x="0" y="1184615"/>
                </a:lnTo>
                <a:lnTo>
                  <a:pt x="0" y="123270"/>
                </a:lnTo>
                <a:lnTo>
                  <a:pt x="88010" y="80873"/>
                </a:lnTo>
                <a:cubicBezTo>
                  <a:pt x="211132" y="28797"/>
                  <a:pt x="346497" y="0"/>
                  <a:pt x="48858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1306" y="2649397"/>
            <a:ext cx="2181969" cy="2264043"/>
            <a:chOff x="561231" y="4148289"/>
            <a:chExt cx="1658094" cy="1720463"/>
          </a:xfrm>
        </p:grpSpPr>
        <p:sp>
          <p:nvSpPr>
            <p:cNvPr id="68" name="箭头: 右 67"/>
            <p:cNvSpPr/>
            <p:nvPr/>
          </p:nvSpPr>
          <p:spPr>
            <a:xfrm rot="16200000" flipV="1">
              <a:off x="644911" y="4891718"/>
              <a:ext cx="1240384" cy="306051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3" name="箭头: 右 82"/>
            <p:cNvSpPr/>
            <p:nvPr/>
          </p:nvSpPr>
          <p:spPr>
            <a:xfrm rot="16200000" flipV="1">
              <a:off x="240317" y="4891717"/>
              <a:ext cx="947877" cy="30605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4" name="箭头: 右 83"/>
            <p:cNvSpPr/>
            <p:nvPr/>
          </p:nvSpPr>
          <p:spPr>
            <a:xfrm rot="16200000" flipV="1">
              <a:off x="313576" y="4567721"/>
              <a:ext cx="1240384" cy="401519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18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5" name="箭头: 右 84"/>
            <p:cNvSpPr/>
            <p:nvPr/>
          </p:nvSpPr>
          <p:spPr>
            <a:xfrm rot="16200000" flipV="1">
              <a:off x="1307872" y="5080960"/>
              <a:ext cx="1240384" cy="335200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6" name="箭头: 右 85"/>
            <p:cNvSpPr/>
            <p:nvPr/>
          </p:nvSpPr>
          <p:spPr>
            <a:xfrm rot="16200000" flipV="1">
              <a:off x="1484590" y="4854617"/>
              <a:ext cx="1240384" cy="229087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30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7" name="箭头: 右 86"/>
            <p:cNvSpPr/>
            <p:nvPr/>
          </p:nvSpPr>
          <p:spPr>
            <a:xfrm rot="16200000" flipV="1">
              <a:off x="1065827" y="4727432"/>
              <a:ext cx="1240384" cy="439762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alpha val="18000"/>
                  </a:schemeClr>
                </a:gs>
                <a:gs pos="100000">
                  <a:schemeClr val="accent2">
                    <a:alpha val="0"/>
                  </a:schemeClr>
                </a:gs>
                <a:gs pos="76000">
                  <a:schemeClr val="accent2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</p:grpSp>
      <p:graphicFrame>
        <p:nvGraphicFramePr>
          <p:cNvPr id="88" name="图表 87"/>
          <p:cNvGraphicFramePr/>
          <p:nvPr/>
        </p:nvGraphicFramePr>
        <p:xfrm>
          <a:off x="761307" y="1710411"/>
          <a:ext cx="5672725" cy="4223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1" name="PA-圆角矩形 60"/>
          <p:cNvSpPr/>
          <p:nvPr>
            <p:custDataLst>
              <p:tags r:id="rId2"/>
            </p:custDataLst>
          </p:nvPr>
        </p:nvSpPr>
        <p:spPr>
          <a:xfrm>
            <a:off x="526599" y="1401026"/>
            <a:ext cx="6318701" cy="4910874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888941" y="1821811"/>
            <a:ext cx="3676067" cy="4361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rgbClr val="2D8DE3">
                    <a:alpha val="70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89" name="TextBox 46"/>
          <p:cNvSpPr txBox="1"/>
          <p:nvPr/>
        </p:nvSpPr>
        <p:spPr>
          <a:xfrm>
            <a:off x="2655749" y="1864216"/>
            <a:ext cx="1908463" cy="3042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Arial" panose="020B0604020202020204" pitchFamily="34" charset="0"/>
              </a:rPr>
              <a:t>未来的发展规划</a:t>
            </a:r>
            <a:endParaRPr lang="en-US" altLang="zh-CN" b="1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14" name="PA-圆角矩形 60"/>
          <p:cNvSpPr/>
          <p:nvPr>
            <p:custDataLst>
              <p:tags r:id="rId3"/>
            </p:custDataLst>
          </p:nvPr>
        </p:nvSpPr>
        <p:spPr>
          <a:xfrm>
            <a:off x="7187267" y="3205404"/>
            <a:ext cx="4633345" cy="3106495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92" name="图表 91"/>
          <p:cNvGraphicFramePr/>
          <p:nvPr/>
        </p:nvGraphicFramePr>
        <p:xfrm>
          <a:off x="7536477" y="5012283"/>
          <a:ext cx="1727692" cy="116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3" name="图表 92"/>
          <p:cNvGraphicFramePr/>
          <p:nvPr/>
        </p:nvGraphicFramePr>
        <p:xfrm>
          <a:off x="9671778" y="5012283"/>
          <a:ext cx="1727692" cy="1163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4" name="TextBox 11"/>
          <p:cNvSpPr txBox="1"/>
          <p:nvPr/>
        </p:nvSpPr>
        <p:spPr>
          <a:xfrm flipH="1">
            <a:off x="8023889" y="4332927"/>
            <a:ext cx="96123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0">
                      <a:srgbClr val="F1CC95"/>
                    </a:gs>
                    <a:gs pos="100000">
                      <a:srgbClr val="B28D4F"/>
                    </a:gs>
                  </a:gsLst>
                  <a:lin ang="5400000" scaled="1"/>
                </a:gradFill>
                <a:latin typeface="Bahnschrift SemiBold" panose="020B0502040204020203"/>
                <a:ea typeface="思源黑体 CN Bold" panose="020B0800000000000000" pitchFamily="34" charset="-122"/>
              </a:defRPr>
            </a:lvl1pPr>
          </a:lstStyle>
          <a:p>
            <a:r>
              <a:rPr lang="en-US" sz="2000" b="1" dirty="0">
                <a:latin typeface="+mj-ea"/>
                <a:ea typeface="+mj-ea"/>
                <a:cs typeface="微软雅黑" panose="020B0503020204020204" charset="-122"/>
              </a:rPr>
              <a:t>20</a:t>
            </a:r>
            <a:r>
              <a:rPr lang="en-US" sz="1050" b="1" dirty="0">
                <a:latin typeface="+mj-ea"/>
                <a:ea typeface="+mj-ea"/>
                <a:cs typeface="微软雅黑" panose="020B0503020204020204" charset="-122"/>
              </a:rPr>
              <a:t> </a:t>
            </a:r>
            <a:r>
              <a:rPr lang="en-US" sz="1200" b="1" dirty="0">
                <a:latin typeface="+mj-ea"/>
                <a:ea typeface="+mj-ea"/>
                <a:cs typeface="微软雅黑" panose="020B0503020204020204" charset="-122"/>
              </a:rPr>
              <a:t>%</a:t>
            </a:r>
            <a:endParaRPr lang="en-US" altLang="en-US" sz="20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95" name="TextBox 11"/>
          <p:cNvSpPr txBox="1"/>
          <p:nvPr/>
        </p:nvSpPr>
        <p:spPr>
          <a:xfrm flipH="1">
            <a:off x="10143419" y="4332927"/>
            <a:ext cx="96123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0">
                      <a:srgbClr val="F1CC95"/>
                    </a:gs>
                    <a:gs pos="100000">
                      <a:srgbClr val="B28D4F"/>
                    </a:gs>
                  </a:gsLst>
                  <a:lin ang="5400000" scaled="1"/>
                </a:gradFill>
                <a:latin typeface="Bahnschrift SemiBold" panose="020B0502040204020203"/>
                <a:ea typeface="思源黑体 CN Bold" panose="020B0800000000000000" pitchFamily="34" charset="-122"/>
              </a:defRPr>
            </a:lvl1pPr>
          </a:lstStyle>
          <a:p>
            <a:r>
              <a:rPr lang="en-US" sz="2000" b="1" dirty="0">
                <a:latin typeface="+mj-ea"/>
                <a:ea typeface="+mj-ea"/>
                <a:cs typeface="微软雅黑" panose="020B0503020204020204" charset="-122"/>
              </a:rPr>
              <a:t>30</a:t>
            </a:r>
            <a:r>
              <a:rPr lang="en-US" sz="1050" b="1" dirty="0">
                <a:latin typeface="+mj-ea"/>
                <a:ea typeface="+mj-ea"/>
                <a:cs typeface="微软雅黑" panose="020B0503020204020204" charset="-122"/>
              </a:rPr>
              <a:t> </a:t>
            </a:r>
            <a:r>
              <a:rPr lang="en-US" sz="1200" b="1" dirty="0">
                <a:latin typeface="+mj-ea"/>
                <a:ea typeface="+mj-ea"/>
                <a:cs typeface="微软雅黑" panose="020B0503020204020204" charset="-122"/>
              </a:rPr>
              <a:t>%</a:t>
            </a:r>
            <a:endParaRPr lang="en-US" altLang="en-US" sz="2000" b="1" dirty="0">
              <a:latin typeface="+mj-ea"/>
              <a:ea typeface="+mj-ea"/>
              <a:cs typeface="微软雅黑" panose="020B0503020204020204" charset="-122"/>
            </a:endParaRPr>
          </a:p>
        </p:txBody>
      </p:sp>
      <p:cxnSp>
        <p:nvCxnSpPr>
          <p:cNvPr id="97" name="直接连接符 96"/>
          <p:cNvCxnSpPr/>
          <p:nvPr/>
        </p:nvCxnSpPr>
        <p:spPr>
          <a:xfrm>
            <a:off x="8504506" y="4664828"/>
            <a:ext cx="0" cy="59252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平行四边形 97"/>
          <p:cNvSpPr/>
          <p:nvPr/>
        </p:nvSpPr>
        <p:spPr>
          <a:xfrm>
            <a:off x="7955474" y="4570867"/>
            <a:ext cx="1098062" cy="93961"/>
          </a:xfrm>
          <a:prstGeom prst="parallelogram">
            <a:avLst>
              <a:gd name="adj" fmla="val 73152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  <a:tileRect/>
          </a:gradFill>
          <a:ln w="0" cap="flat" cmpd="sng" algn="ctr">
            <a:gradFill>
              <a:gsLst>
                <a:gs pos="0">
                  <a:schemeClr val="accent1"/>
                </a:gs>
                <a:gs pos="91000">
                  <a:schemeClr val="accent1">
                    <a:alpha val="0"/>
                  </a:schemeClr>
                </a:gs>
              </a:gsLst>
              <a:lin ang="16200000" scaled="0"/>
            </a:gradFill>
            <a:prstDash val="solid"/>
            <a:bevel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zh-CN" altLang="en-US" sz="1890" kern="0">
              <a:solidFill>
                <a:prstClr val="white"/>
              </a:solidFill>
              <a:cs typeface="微软雅黑" panose="020B0503020204020204" charset="-122"/>
            </a:endParaRPr>
          </a:p>
        </p:txBody>
      </p:sp>
      <p:cxnSp>
        <p:nvCxnSpPr>
          <p:cNvPr id="99" name="直接连接符 98"/>
          <p:cNvCxnSpPr/>
          <p:nvPr/>
        </p:nvCxnSpPr>
        <p:spPr>
          <a:xfrm>
            <a:off x="10692451" y="4664828"/>
            <a:ext cx="0" cy="592520"/>
          </a:xfrm>
          <a:prstGeom prst="line">
            <a:avLst/>
          </a:prstGeom>
          <a:ln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平行四边形 99"/>
          <p:cNvSpPr/>
          <p:nvPr/>
        </p:nvSpPr>
        <p:spPr>
          <a:xfrm>
            <a:off x="10143419" y="4570867"/>
            <a:ext cx="1098062" cy="93961"/>
          </a:xfrm>
          <a:prstGeom prst="parallelogram">
            <a:avLst>
              <a:gd name="adj" fmla="val 73152"/>
            </a:avLst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30000"/>
                </a:schemeClr>
              </a:gs>
            </a:gsLst>
            <a:lin ang="5400000" scaled="0"/>
            <a:tileRect/>
          </a:gradFill>
          <a:ln w="0" cap="flat" cmpd="sng" algn="ctr">
            <a:gradFill>
              <a:gsLst>
                <a:gs pos="0">
                  <a:schemeClr val="accent1"/>
                </a:gs>
                <a:gs pos="91000">
                  <a:schemeClr val="accent1">
                    <a:alpha val="0"/>
                  </a:schemeClr>
                </a:gs>
              </a:gsLst>
              <a:lin ang="16200000" scaled="0"/>
            </a:gradFill>
            <a:prstDash val="solid"/>
            <a:bevel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zh-CN" altLang="en-US" sz="1890" kern="0">
              <a:solidFill>
                <a:prstClr val="white"/>
              </a:solidFill>
              <a:cs typeface="微软雅黑" panose="020B0503020204020204" charset="-122"/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7679714" y="3358562"/>
            <a:ext cx="3676067" cy="4361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rgbClr val="2D8DE3">
                    <a:alpha val="70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13" name="TextBox 46"/>
          <p:cNvSpPr txBox="1"/>
          <p:nvPr/>
        </p:nvSpPr>
        <p:spPr>
          <a:xfrm>
            <a:off x="8652230" y="3400967"/>
            <a:ext cx="1731034" cy="3042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Arial" panose="020B0604020202020204" pitchFamily="34" charset="0"/>
              </a:rPr>
              <a:t>公司最新财报</a:t>
            </a:r>
            <a:endParaRPr lang="en-US" altLang="zh-CN" b="1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15" name="PA-圆角矩形 60"/>
          <p:cNvSpPr/>
          <p:nvPr>
            <p:custDataLst>
              <p:tags r:id="rId4"/>
            </p:custDataLst>
          </p:nvPr>
        </p:nvSpPr>
        <p:spPr>
          <a:xfrm>
            <a:off x="7187267" y="1395327"/>
            <a:ext cx="4633345" cy="1597529"/>
          </a:xfrm>
          <a:prstGeom prst="snip2DiagRect">
            <a:avLst>
              <a:gd name="adj1" fmla="val 0"/>
              <a:gd name="adj2" fmla="val 7723"/>
            </a:avLst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6" name="1"/>
          <p:cNvSpPr txBox="1">
            <a:spLocks noChangeArrowheads="1"/>
          </p:cNvSpPr>
          <p:nvPr/>
        </p:nvSpPr>
        <p:spPr bwMode="auto">
          <a:xfrm>
            <a:off x="7339353" y="1917759"/>
            <a:ext cx="4292663" cy="2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7" name="1"/>
          <p:cNvSpPr txBox="1">
            <a:spLocks noChangeArrowheads="1"/>
          </p:cNvSpPr>
          <p:nvPr/>
        </p:nvSpPr>
        <p:spPr bwMode="auto">
          <a:xfrm>
            <a:off x="7339353" y="2235596"/>
            <a:ext cx="4292663" cy="2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118" name="1"/>
          <p:cNvSpPr txBox="1">
            <a:spLocks noChangeArrowheads="1"/>
          </p:cNvSpPr>
          <p:nvPr/>
        </p:nvSpPr>
        <p:spPr bwMode="auto">
          <a:xfrm>
            <a:off x="7339353" y="2551259"/>
            <a:ext cx="4292663" cy="2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679714" y="1493482"/>
            <a:ext cx="3676067" cy="43611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50000">
                <a:srgbClr val="2D8DE3">
                  <a:alpha val="28000"/>
                </a:srgb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 w="317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50000">
                  <a:srgbClr val="2D8DE3">
                    <a:alpha val="70000"/>
                  </a:srgb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TextBox 46"/>
          <p:cNvSpPr txBox="1"/>
          <p:nvPr/>
        </p:nvSpPr>
        <p:spPr>
          <a:xfrm>
            <a:off x="8799955" y="1535887"/>
            <a:ext cx="1435585" cy="3042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Arial" panose="020B0604020202020204" pitchFamily="34" charset="0"/>
              </a:rPr>
              <a:t>领导的期望</a:t>
            </a:r>
            <a:endParaRPr lang="en-US" altLang="zh-CN" b="1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文本框 87"/>
          <p:cNvSpPr txBox="1"/>
          <p:nvPr/>
        </p:nvSpPr>
        <p:spPr>
          <a:xfrm>
            <a:off x="1327462" y="2080939"/>
            <a:ext cx="9537077" cy="2366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tabLst>
                <a:tab pos="1979295" algn="l"/>
              </a:tabLst>
            </a:pPr>
            <a:r>
              <a:rPr lang="zh-CN" altLang="en-US" sz="6600" b="1" dirty="0">
                <a:gradFill>
                  <a:gsLst>
                    <a:gs pos="0">
                      <a:srgbClr val="F1CC95"/>
                    </a:gs>
                    <a:gs pos="100000">
                      <a:srgbClr val="B28D4F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愿新的一年</a:t>
            </a:r>
            <a:endParaRPr lang="en-US" altLang="zh-CN" sz="6600" b="1" dirty="0">
              <a:gradFill>
                <a:gsLst>
                  <a:gs pos="0">
                    <a:srgbClr val="F1CC95"/>
                  </a:gs>
                  <a:gs pos="100000">
                    <a:srgbClr val="B28D4F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  <a:p>
            <a:pPr algn="ctr">
              <a:tabLst>
                <a:tab pos="1979295" algn="l"/>
              </a:tabLst>
            </a:pPr>
            <a:r>
              <a:rPr lang="zh-CN" altLang="en-US" sz="6600" b="1" dirty="0">
                <a:gradFill>
                  <a:gsLst>
                    <a:gs pos="0">
                      <a:srgbClr val="F1CC95"/>
                    </a:gs>
                    <a:gs pos="100000">
                      <a:srgbClr val="B28D4F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我们一起再创辉煌！</a:t>
            </a:r>
            <a:endParaRPr lang="en-US" altLang="zh-CN" sz="6600" b="1" dirty="0">
              <a:gradFill>
                <a:gsLst>
                  <a:gs pos="0">
                    <a:srgbClr val="F1CC95"/>
                  </a:gs>
                  <a:gs pos="100000">
                    <a:srgbClr val="B28D4F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1952054" y="4243466"/>
            <a:ext cx="8287892" cy="19423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lvl="0" algn="dist">
              <a:buClrTx/>
              <a:buSzTx/>
              <a:buFontTx/>
            </a:pPr>
            <a:r>
              <a:rPr lang="en-US" altLang="zh-CN" sz="1050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May we create more brilliance together in the New Year!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1952054" y="4136856"/>
            <a:ext cx="838527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6"/>
          <p:cNvSpPr txBox="1"/>
          <p:nvPr/>
        </p:nvSpPr>
        <p:spPr>
          <a:xfrm>
            <a:off x="4959211" y="4873186"/>
            <a:ext cx="2273578" cy="42494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ea typeface="+mn-ea"/>
                <a:cs typeface="微软雅黑" panose="020B0503020204020204" charset="-122"/>
                <a:sym typeface="Arial" panose="020B0604020202020204" pitchFamily="34" charset="0"/>
              </a:rPr>
              <a:t>OfficePLUS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ea typeface="+mn-ea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组合 277"/>
          <p:cNvGrpSpPr/>
          <p:nvPr/>
        </p:nvGrpSpPr>
        <p:grpSpPr>
          <a:xfrm>
            <a:off x="1447890" y="1408447"/>
            <a:ext cx="798401" cy="521241"/>
            <a:chOff x="994409" y="954317"/>
            <a:chExt cx="876301" cy="572099"/>
          </a:xfrm>
          <a:noFill/>
        </p:grpSpPr>
        <p:sp>
          <p:nvSpPr>
            <p:cNvPr id="73" name="图形 2" descr="3D 眼镜 纯色填充"/>
            <p:cNvSpPr/>
            <p:nvPr/>
          </p:nvSpPr>
          <p:spPr>
            <a:xfrm>
              <a:off x="1065390" y="1178361"/>
              <a:ext cx="123053" cy="161019"/>
            </a:xfrm>
            <a:custGeom>
              <a:avLst/>
              <a:gdLst>
                <a:gd name="connsiteX0" fmla="*/ 20669 w 123053"/>
                <a:gd name="connsiteY0" fmla="*/ 125925 h 161019"/>
                <a:gd name="connsiteX1" fmla="*/ 102165 w 123053"/>
                <a:gd name="connsiteY1" fmla="*/ 159901 h 161019"/>
                <a:gd name="connsiteX2" fmla="*/ 122949 w 123053"/>
                <a:gd name="connsiteY2" fmla="*/ 135583 h 161019"/>
                <a:gd name="connsiteX3" fmla="*/ 123054 w 123053"/>
                <a:gd name="connsiteY3" fmla="*/ 76624 h 161019"/>
                <a:gd name="connsiteX4" fmla="*/ 102384 w 123053"/>
                <a:gd name="connsiteY4" fmla="*/ 35047 h 161019"/>
                <a:gd name="connsiteX5" fmla="*/ 20888 w 123053"/>
                <a:gd name="connsiteY5" fmla="*/ 1119 h 161019"/>
                <a:gd name="connsiteX6" fmla="*/ 105 w 123053"/>
                <a:gd name="connsiteY6" fmla="*/ 25436 h 161019"/>
                <a:gd name="connsiteX7" fmla="*/ 0 w 123053"/>
                <a:gd name="connsiteY7" fmla="*/ 84396 h 161019"/>
                <a:gd name="connsiteX8" fmla="*/ 20669 w 123053"/>
                <a:gd name="connsiteY8" fmla="*/ 125925 h 1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53" h="161019">
                  <a:moveTo>
                    <a:pt x="20669" y="125925"/>
                  </a:moveTo>
                  <a:lnTo>
                    <a:pt x="102165" y="159901"/>
                  </a:lnTo>
                  <a:cubicBezTo>
                    <a:pt x="113595" y="164663"/>
                    <a:pt x="122911" y="153786"/>
                    <a:pt x="122949" y="135583"/>
                  </a:cubicBezTo>
                  <a:lnTo>
                    <a:pt x="123054" y="76624"/>
                  </a:lnTo>
                  <a:cubicBezTo>
                    <a:pt x="123054" y="58431"/>
                    <a:pt x="113833" y="39810"/>
                    <a:pt x="102384" y="35047"/>
                  </a:cubicBezTo>
                  <a:lnTo>
                    <a:pt x="20888" y="1119"/>
                  </a:lnTo>
                  <a:cubicBezTo>
                    <a:pt x="9458" y="-3644"/>
                    <a:pt x="133" y="7234"/>
                    <a:pt x="105" y="25436"/>
                  </a:cubicBezTo>
                  <a:lnTo>
                    <a:pt x="0" y="84396"/>
                  </a:lnTo>
                  <a:cubicBezTo>
                    <a:pt x="-29" y="102541"/>
                    <a:pt x="9220" y="121163"/>
                    <a:pt x="20669" y="125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图形 2" descr="3D 眼镜 纯色填充"/>
            <p:cNvSpPr/>
            <p:nvPr/>
          </p:nvSpPr>
          <p:spPr>
            <a:xfrm>
              <a:off x="1305153" y="1278140"/>
              <a:ext cx="123053" cy="161029"/>
            </a:xfrm>
            <a:custGeom>
              <a:avLst/>
              <a:gdLst>
                <a:gd name="connsiteX0" fmla="*/ 20669 w 123053"/>
                <a:gd name="connsiteY0" fmla="*/ 125978 h 161029"/>
                <a:gd name="connsiteX1" fmla="*/ 102165 w 123053"/>
                <a:gd name="connsiteY1" fmla="*/ 159906 h 161029"/>
                <a:gd name="connsiteX2" fmla="*/ 107433 w 123053"/>
                <a:gd name="connsiteY2" fmla="*/ 161030 h 161029"/>
                <a:gd name="connsiteX3" fmla="*/ 122949 w 123053"/>
                <a:gd name="connsiteY3" fmla="*/ 135588 h 161029"/>
                <a:gd name="connsiteX4" fmla="*/ 123054 w 123053"/>
                <a:gd name="connsiteY4" fmla="*/ 76629 h 161029"/>
                <a:gd name="connsiteX5" fmla="*/ 102384 w 123053"/>
                <a:gd name="connsiteY5" fmla="*/ 35052 h 161029"/>
                <a:gd name="connsiteX6" fmla="*/ 20898 w 123053"/>
                <a:gd name="connsiteY6" fmla="*/ 1124 h 161029"/>
                <a:gd name="connsiteX7" fmla="*/ 15631 w 123053"/>
                <a:gd name="connsiteY7" fmla="*/ 0 h 161029"/>
                <a:gd name="connsiteX8" fmla="*/ 105 w 123053"/>
                <a:gd name="connsiteY8" fmla="*/ 25441 h 161029"/>
                <a:gd name="connsiteX9" fmla="*/ 0 w 123053"/>
                <a:gd name="connsiteY9" fmla="*/ 84401 h 161029"/>
                <a:gd name="connsiteX10" fmla="*/ 20669 w 123053"/>
                <a:gd name="connsiteY10" fmla="*/ 125978 h 161029"/>
                <a:gd name="connsiteX11" fmla="*/ 38167 w 123053"/>
                <a:gd name="connsiteY11" fmla="*/ 49587 h 161029"/>
                <a:gd name="connsiteX12" fmla="*/ 83182 w 123053"/>
                <a:gd name="connsiteY12" fmla="*/ 68323 h 161029"/>
                <a:gd name="connsiteX13" fmla="*/ 84954 w 123053"/>
                <a:gd name="connsiteY13" fmla="*/ 76562 h 161029"/>
                <a:gd name="connsiteX14" fmla="*/ 84896 w 123053"/>
                <a:gd name="connsiteY14" fmla="*/ 111452 h 161029"/>
                <a:gd name="connsiteX15" fmla="*/ 39881 w 123053"/>
                <a:gd name="connsiteY15" fmla="*/ 92707 h 161029"/>
                <a:gd name="connsiteX16" fmla="*/ 38100 w 123053"/>
                <a:gd name="connsiteY16" fmla="*/ 84468 h 1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053" h="161029">
                  <a:moveTo>
                    <a:pt x="20669" y="125978"/>
                  </a:moveTo>
                  <a:lnTo>
                    <a:pt x="102165" y="159906"/>
                  </a:lnTo>
                  <a:cubicBezTo>
                    <a:pt x="103828" y="160628"/>
                    <a:pt x="105619" y="161010"/>
                    <a:pt x="107433" y="161030"/>
                  </a:cubicBezTo>
                  <a:cubicBezTo>
                    <a:pt x="116338" y="161030"/>
                    <a:pt x="122920" y="150895"/>
                    <a:pt x="122949" y="135588"/>
                  </a:cubicBezTo>
                  <a:lnTo>
                    <a:pt x="123054" y="76629"/>
                  </a:lnTo>
                  <a:cubicBezTo>
                    <a:pt x="123054" y="58436"/>
                    <a:pt x="113833" y="39815"/>
                    <a:pt x="102384" y="35052"/>
                  </a:cubicBezTo>
                  <a:lnTo>
                    <a:pt x="20898" y="1124"/>
                  </a:lnTo>
                  <a:cubicBezTo>
                    <a:pt x="19235" y="403"/>
                    <a:pt x="17443" y="21"/>
                    <a:pt x="15631" y="0"/>
                  </a:cubicBezTo>
                  <a:cubicBezTo>
                    <a:pt x="6725" y="0"/>
                    <a:pt x="133" y="10135"/>
                    <a:pt x="105" y="25441"/>
                  </a:cubicBezTo>
                  <a:lnTo>
                    <a:pt x="0" y="84401"/>
                  </a:lnTo>
                  <a:cubicBezTo>
                    <a:pt x="-29" y="102594"/>
                    <a:pt x="9220" y="121215"/>
                    <a:pt x="20669" y="125978"/>
                  </a:cubicBezTo>
                  <a:close/>
                  <a:moveTo>
                    <a:pt x="38167" y="49587"/>
                  </a:moveTo>
                  <a:lnTo>
                    <a:pt x="83182" y="68323"/>
                  </a:lnTo>
                  <a:cubicBezTo>
                    <a:pt x="84311" y="70925"/>
                    <a:pt x="84913" y="73725"/>
                    <a:pt x="84954" y="76562"/>
                  </a:cubicBezTo>
                  <a:lnTo>
                    <a:pt x="84896" y="111452"/>
                  </a:lnTo>
                  <a:lnTo>
                    <a:pt x="39881" y="92707"/>
                  </a:lnTo>
                  <a:cubicBezTo>
                    <a:pt x="38747" y="90106"/>
                    <a:pt x="38141" y="87305"/>
                    <a:pt x="38100" y="844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图形 2" descr="3D 眼镜 纯色填充"/>
            <p:cNvSpPr/>
            <p:nvPr/>
          </p:nvSpPr>
          <p:spPr>
            <a:xfrm>
              <a:off x="994409" y="954317"/>
              <a:ext cx="876301" cy="572099"/>
            </a:xfrm>
            <a:custGeom>
              <a:avLst/>
              <a:gdLst>
                <a:gd name="connsiteX0" fmla="*/ 12002 w 876301"/>
                <a:gd name="connsiteY0" fmla="*/ 119826 h 572099"/>
                <a:gd name="connsiteX1" fmla="*/ 8877 w 876301"/>
                <a:gd name="connsiteY1" fmla="*/ 121389 h 572099"/>
                <a:gd name="connsiteX2" fmla="*/ 381 w 876301"/>
                <a:gd name="connsiteY2" fmla="*/ 137248 h 572099"/>
                <a:gd name="connsiteX3" fmla="*/ 0 w 876301"/>
                <a:gd name="connsiteY3" fmla="*/ 351379 h 572099"/>
                <a:gd name="connsiteX4" fmla="*/ 11725 w 876301"/>
                <a:gd name="connsiteY4" fmla="*/ 369000 h 572099"/>
                <a:gd name="connsiteX5" fmla="*/ 31071 w 876301"/>
                <a:gd name="connsiteY5" fmla="*/ 377049 h 572099"/>
                <a:gd name="connsiteX6" fmla="*/ 43396 w 876301"/>
                <a:gd name="connsiteY6" fmla="*/ 401814 h 572099"/>
                <a:gd name="connsiteX7" fmla="*/ 53140 w 876301"/>
                <a:gd name="connsiteY7" fmla="*/ 410920 h 572099"/>
                <a:gd name="connsiteX8" fmla="*/ 174927 w 876301"/>
                <a:gd name="connsiteY8" fmla="*/ 461631 h 572099"/>
                <a:gd name="connsiteX9" fmla="*/ 235658 w 876301"/>
                <a:gd name="connsiteY9" fmla="*/ 437819 h 572099"/>
                <a:gd name="connsiteX10" fmla="*/ 248860 w 876301"/>
                <a:gd name="connsiteY10" fmla="*/ 413111 h 572099"/>
                <a:gd name="connsiteX11" fmla="*/ 251231 w 876301"/>
                <a:gd name="connsiteY11" fmla="*/ 418292 h 572099"/>
                <a:gd name="connsiteX12" fmla="*/ 267719 w 876301"/>
                <a:gd name="connsiteY12" fmla="*/ 463203 h 572099"/>
                <a:gd name="connsiteX13" fmla="*/ 314782 w 876301"/>
                <a:gd name="connsiteY13" fmla="*/ 519886 h 572099"/>
                <a:gd name="connsiteX14" fmla="*/ 436578 w 876301"/>
                <a:gd name="connsiteY14" fmla="*/ 570635 h 572099"/>
                <a:gd name="connsiteX15" fmla="*/ 458381 w 876301"/>
                <a:gd name="connsiteY15" fmla="*/ 565425 h 572099"/>
                <a:gd name="connsiteX16" fmla="*/ 467525 w 876301"/>
                <a:gd name="connsiteY16" fmla="*/ 554728 h 572099"/>
                <a:gd name="connsiteX17" fmla="*/ 483565 w 876301"/>
                <a:gd name="connsiteY17" fmla="*/ 556271 h 572099"/>
                <a:gd name="connsiteX18" fmla="*/ 485775 w 876301"/>
                <a:gd name="connsiteY18" fmla="*/ 556348 h 572099"/>
                <a:gd name="connsiteX19" fmla="*/ 488023 w 876301"/>
                <a:gd name="connsiteY19" fmla="*/ 556129 h 572099"/>
                <a:gd name="connsiteX20" fmla="*/ 492947 w 876301"/>
                <a:gd name="connsiteY20" fmla="*/ 554947 h 572099"/>
                <a:gd name="connsiteX21" fmla="*/ 616772 w 876301"/>
                <a:gd name="connsiteY21" fmla="*/ 504598 h 572099"/>
                <a:gd name="connsiteX22" fmla="*/ 628202 w 876301"/>
                <a:gd name="connsiteY22" fmla="*/ 491139 h 572099"/>
                <a:gd name="connsiteX23" fmla="*/ 656987 w 876301"/>
                <a:gd name="connsiteY23" fmla="*/ 363333 h 572099"/>
                <a:gd name="connsiteX24" fmla="*/ 761324 w 876301"/>
                <a:gd name="connsiteY24" fmla="*/ 320128 h 572099"/>
                <a:gd name="connsiteX25" fmla="*/ 764477 w 876301"/>
                <a:gd name="connsiteY25" fmla="*/ 320442 h 572099"/>
                <a:gd name="connsiteX26" fmla="*/ 765972 w 876301"/>
                <a:gd name="connsiteY26" fmla="*/ 323233 h 572099"/>
                <a:gd name="connsiteX27" fmla="*/ 765972 w 876301"/>
                <a:gd name="connsiteY27" fmla="*/ 330015 h 572099"/>
                <a:gd name="connsiteX28" fmla="*/ 763638 w 876301"/>
                <a:gd name="connsiteY28" fmla="*/ 333205 h 572099"/>
                <a:gd name="connsiteX29" fmla="*/ 735063 w 876301"/>
                <a:gd name="connsiteY29" fmla="*/ 372639 h 572099"/>
                <a:gd name="connsiteX30" fmla="*/ 735063 w 876301"/>
                <a:gd name="connsiteY30" fmla="*/ 382888 h 572099"/>
                <a:gd name="connsiteX31" fmla="*/ 776579 w 876301"/>
                <a:gd name="connsiteY31" fmla="*/ 424278 h 572099"/>
                <a:gd name="connsiteX32" fmla="*/ 791528 w 876301"/>
                <a:gd name="connsiteY32" fmla="*/ 421464 h 572099"/>
                <a:gd name="connsiteX33" fmla="*/ 800767 w 876301"/>
                <a:gd name="connsiteY33" fmla="*/ 417864 h 572099"/>
                <a:gd name="connsiteX34" fmla="*/ 876300 w 876301"/>
                <a:gd name="connsiteY34" fmla="*/ 307317 h 572099"/>
                <a:gd name="connsiteX35" fmla="*/ 876300 w 876301"/>
                <a:gd name="connsiteY35" fmla="*/ 285628 h 572099"/>
                <a:gd name="connsiteX36" fmla="*/ 790678 w 876301"/>
                <a:gd name="connsiteY36" fmla="*/ 200029 h 572099"/>
                <a:gd name="connsiteX37" fmla="*/ 759038 w 876301"/>
                <a:gd name="connsiteY37" fmla="*/ 206094 h 572099"/>
                <a:gd name="connsiteX38" fmla="*/ 490776 w 876301"/>
                <a:gd name="connsiteY38" fmla="*/ 312870 h 572099"/>
                <a:gd name="connsiteX39" fmla="*/ 184071 w 876301"/>
                <a:gd name="connsiteY39" fmla="*/ 185168 h 572099"/>
                <a:gd name="connsiteX40" fmla="*/ 189786 w 876301"/>
                <a:gd name="connsiteY40" fmla="*/ 163480 h 572099"/>
                <a:gd name="connsiteX41" fmla="*/ 294561 w 876301"/>
                <a:gd name="connsiteY41" fmla="*/ 120065 h 572099"/>
                <a:gd name="connsiteX42" fmla="*/ 298954 w 876301"/>
                <a:gd name="connsiteY42" fmla="*/ 121886 h 572099"/>
                <a:gd name="connsiteX43" fmla="*/ 299209 w 876301"/>
                <a:gd name="connsiteY43" fmla="*/ 123170 h 572099"/>
                <a:gd name="connsiteX44" fmla="*/ 299209 w 876301"/>
                <a:gd name="connsiteY44" fmla="*/ 129952 h 572099"/>
                <a:gd name="connsiteX45" fmla="*/ 296875 w 876301"/>
                <a:gd name="connsiteY45" fmla="*/ 133142 h 572099"/>
                <a:gd name="connsiteX46" fmla="*/ 268300 w 876301"/>
                <a:gd name="connsiteY46" fmla="*/ 172576 h 572099"/>
                <a:gd name="connsiteX47" fmla="*/ 268300 w 876301"/>
                <a:gd name="connsiteY47" fmla="*/ 182825 h 572099"/>
                <a:gd name="connsiteX48" fmla="*/ 309716 w 876301"/>
                <a:gd name="connsiteY48" fmla="*/ 224277 h 572099"/>
                <a:gd name="connsiteX49" fmla="*/ 324803 w 876301"/>
                <a:gd name="connsiteY49" fmla="*/ 221439 h 572099"/>
                <a:gd name="connsiteX50" fmla="*/ 334042 w 876301"/>
                <a:gd name="connsiteY50" fmla="*/ 217839 h 572099"/>
                <a:gd name="connsiteX51" fmla="*/ 409575 w 876301"/>
                <a:gd name="connsiteY51" fmla="*/ 107292 h 572099"/>
                <a:gd name="connsiteX52" fmla="*/ 409575 w 876301"/>
                <a:gd name="connsiteY52" fmla="*/ 85603 h 572099"/>
                <a:gd name="connsiteX53" fmla="*/ 323957 w 876301"/>
                <a:gd name="connsiteY53" fmla="*/ 0 h 572099"/>
                <a:gd name="connsiteX54" fmla="*/ 292208 w 876301"/>
                <a:gd name="connsiteY54" fmla="*/ 6107 h 572099"/>
                <a:gd name="connsiteX55" fmla="*/ 306400 w 876301"/>
                <a:gd name="connsiteY55" fmla="*/ 41474 h 572099"/>
                <a:gd name="connsiteX56" fmla="*/ 368105 w 876301"/>
                <a:gd name="connsiteY56" fmla="*/ 68031 h 572099"/>
                <a:gd name="connsiteX57" fmla="*/ 371475 w 876301"/>
                <a:gd name="connsiteY57" fmla="*/ 85603 h 572099"/>
                <a:gd name="connsiteX58" fmla="*/ 371475 w 876301"/>
                <a:gd name="connsiteY58" fmla="*/ 107292 h 572099"/>
                <a:gd name="connsiteX59" fmla="*/ 320211 w 876301"/>
                <a:gd name="connsiteY59" fmla="*/ 182349 h 572099"/>
                <a:gd name="connsiteX60" fmla="*/ 310963 w 876301"/>
                <a:gd name="connsiteY60" fmla="*/ 185949 h 572099"/>
                <a:gd name="connsiteX61" fmla="*/ 306625 w 876301"/>
                <a:gd name="connsiteY61" fmla="*/ 184069 h 572099"/>
                <a:gd name="connsiteX62" fmla="*/ 306391 w 876301"/>
                <a:gd name="connsiteY62" fmla="*/ 182825 h 572099"/>
                <a:gd name="connsiteX63" fmla="*/ 306391 w 876301"/>
                <a:gd name="connsiteY63" fmla="*/ 172576 h 572099"/>
                <a:gd name="connsiteX64" fmla="*/ 308705 w 876301"/>
                <a:gd name="connsiteY64" fmla="*/ 169385 h 572099"/>
                <a:gd name="connsiteX65" fmla="*/ 337347 w 876301"/>
                <a:gd name="connsiteY65" fmla="*/ 129952 h 572099"/>
                <a:gd name="connsiteX66" fmla="*/ 337347 w 876301"/>
                <a:gd name="connsiteY66" fmla="*/ 123170 h 572099"/>
                <a:gd name="connsiteX67" fmla="*/ 295905 w 876301"/>
                <a:gd name="connsiteY67" fmla="*/ 81706 h 572099"/>
                <a:gd name="connsiteX68" fmla="*/ 280035 w 876301"/>
                <a:gd name="connsiteY68" fmla="*/ 84860 h 572099"/>
                <a:gd name="connsiteX69" fmla="*/ 166535 w 876301"/>
                <a:gd name="connsiteY69" fmla="*/ 131895 h 572099"/>
                <a:gd name="connsiteX70" fmla="*/ 155419 w 876301"/>
                <a:gd name="connsiteY70" fmla="*/ 144610 h 572099"/>
                <a:gd name="connsiteX71" fmla="*/ 148590 w 876301"/>
                <a:gd name="connsiteY71" fmla="*/ 170395 h 572099"/>
                <a:gd name="connsiteX72" fmla="*/ 69399 w 876301"/>
                <a:gd name="connsiteY72" fmla="*/ 137419 h 572099"/>
                <a:gd name="connsiteX73" fmla="*/ 466382 w 876301"/>
                <a:gd name="connsiteY73" fmla="*/ 516343 h 572099"/>
                <a:gd name="connsiteX74" fmla="*/ 461315 w 876301"/>
                <a:gd name="connsiteY74" fmla="*/ 515857 h 572099"/>
                <a:gd name="connsiteX75" fmla="*/ 444999 w 876301"/>
                <a:gd name="connsiteY75" fmla="*/ 522439 h 572099"/>
                <a:gd name="connsiteX76" fmla="*/ 438426 w 876301"/>
                <a:gd name="connsiteY76" fmla="*/ 530144 h 572099"/>
                <a:gd name="connsiteX77" fmla="*/ 329422 w 876301"/>
                <a:gd name="connsiteY77" fmla="*/ 484739 h 572099"/>
                <a:gd name="connsiteX78" fmla="*/ 303486 w 876301"/>
                <a:gd name="connsiteY78" fmla="*/ 450096 h 572099"/>
                <a:gd name="connsiteX79" fmla="*/ 286998 w 876301"/>
                <a:gd name="connsiteY79" fmla="*/ 405186 h 572099"/>
                <a:gd name="connsiteX80" fmla="*/ 249231 w 876301"/>
                <a:gd name="connsiteY80" fmla="*/ 370658 h 572099"/>
                <a:gd name="connsiteX81" fmla="*/ 247059 w 876301"/>
                <a:gd name="connsiteY81" fmla="*/ 370582 h 572099"/>
                <a:gd name="connsiteX82" fmla="*/ 218675 w 876301"/>
                <a:gd name="connsiteY82" fmla="*/ 388774 h 572099"/>
                <a:gd name="connsiteX83" fmla="*/ 202054 w 876301"/>
                <a:gd name="connsiteY83" fmla="*/ 419893 h 572099"/>
                <a:gd name="connsiteX84" fmla="*/ 189576 w 876301"/>
                <a:gd name="connsiteY84" fmla="*/ 426560 h 572099"/>
                <a:gd name="connsiteX85" fmla="*/ 74324 w 876301"/>
                <a:gd name="connsiteY85" fmla="*/ 378583 h 572099"/>
                <a:gd name="connsiteX86" fmla="*/ 62017 w 876301"/>
                <a:gd name="connsiteY86" fmla="*/ 353722 h 572099"/>
                <a:gd name="connsiteX87" fmla="*/ 52283 w 876301"/>
                <a:gd name="connsiteY87" fmla="*/ 344616 h 572099"/>
                <a:gd name="connsiteX88" fmla="*/ 38100 w 876301"/>
                <a:gd name="connsiteY88" fmla="*/ 338720 h 572099"/>
                <a:gd name="connsiteX89" fmla="*/ 38433 w 876301"/>
                <a:gd name="connsiteY89" fmla="*/ 165823 h 572099"/>
                <a:gd name="connsiteX90" fmla="*/ 466725 w 876301"/>
                <a:gd name="connsiteY90" fmla="*/ 344112 h 572099"/>
                <a:gd name="connsiteX91" fmla="*/ 838200 w 876301"/>
                <a:gd name="connsiteY91" fmla="*/ 307317 h 572099"/>
                <a:gd name="connsiteX92" fmla="*/ 786936 w 876301"/>
                <a:gd name="connsiteY92" fmla="*/ 382374 h 572099"/>
                <a:gd name="connsiteX93" fmla="*/ 777688 w 876301"/>
                <a:gd name="connsiteY93" fmla="*/ 385974 h 572099"/>
                <a:gd name="connsiteX94" fmla="*/ 773350 w 876301"/>
                <a:gd name="connsiteY94" fmla="*/ 384094 h 572099"/>
                <a:gd name="connsiteX95" fmla="*/ 773116 w 876301"/>
                <a:gd name="connsiteY95" fmla="*/ 382850 h 572099"/>
                <a:gd name="connsiteX96" fmla="*/ 773116 w 876301"/>
                <a:gd name="connsiteY96" fmla="*/ 372601 h 572099"/>
                <a:gd name="connsiteX97" fmla="*/ 775430 w 876301"/>
                <a:gd name="connsiteY97" fmla="*/ 369410 h 572099"/>
                <a:gd name="connsiteX98" fmla="*/ 804072 w 876301"/>
                <a:gd name="connsiteY98" fmla="*/ 329977 h 572099"/>
                <a:gd name="connsiteX99" fmla="*/ 804072 w 876301"/>
                <a:gd name="connsiteY99" fmla="*/ 323195 h 572099"/>
                <a:gd name="connsiteX100" fmla="*/ 762630 w 876301"/>
                <a:gd name="connsiteY100" fmla="*/ 281731 h 572099"/>
                <a:gd name="connsiteX101" fmla="*/ 746760 w 876301"/>
                <a:gd name="connsiteY101" fmla="*/ 284885 h 572099"/>
                <a:gd name="connsiteX102" fmla="*/ 633260 w 876301"/>
                <a:gd name="connsiteY102" fmla="*/ 331920 h 572099"/>
                <a:gd name="connsiteX103" fmla="*/ 621983 w 876301"/>
                <a:gd name="connsiteY103" fmla="*/ 345331 h 572099"/>
                <a:gd name="connsiteX104" fmla="*/ 593198 w 876301"/>
                <a:gd name="connsiteY104" fmla="*/ 473052 h 572099"/>
                <a:gd name="connsiteX105" fmla="*/ 504825 w 876301"/>
                <a:gd name="connsiteY105" fmla="*/ 508989 h 572099"/>
                <a:gd name="connsiteX106" fmla="*/ 504825 w 876301"/>
                <a:gd name="connsiteY106" fmla="*/ 348284 h 572099"/>
                <a:gd name="connsiteX107" fmla="*/ 773125 w 876301"/>
                <a:gd name="connsiteY107" fmla="*/ 241499 h 572099"/>
                <a:gd name="connsiteX108" fmla="*/ 834830 w 876301"/>
                <a:gd name="connsiteY108" fmla="*/ 268056 h 572099"/>
                <a:gd name="connsiteX109" fmla="*/ 838200 w 876301"/>
                <a:gd name="connsiteY109" fmla="*/ 285628 h 5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76301" h="572099">
                  <a:moveTo>
                    <a:pt x="12002" y="119826"/>
                  </a:moveTo>
                  <a:cubicBezTo>
                    <a:pt x="10914" y="120248"/>
                    <a:pt x="9868" y="120772"/>
                    <a:pt x="8877" y="121389"/>
                  </a:cubicBezTo>
                  <a:cubicBezTo>
                    <a:pt x="3570" y="124920"/>
                    <a:pt x="381" y="130873"/>
                    <a:pt x="381" y="137248"/>
                  </a:cubicBezTo>
                  <a:lnTo>
                    <a:pt x="0" y="351379"/>
                  </a:lnTo>
                  <a:cubicBezTo>
                    <a:pt x="-14" y="359084"/>
                    <a:pt x="4613" y="366038"/>
                    <a:pt x="11725" y="369000"/>
                  </a:cubicBezTo>
                  <a:lnTo>
                    <a:pt x="31071" y="377049"/>
                  </a:lnTo>
                  <a:lnTo>
                    <a:pt x="43396" y="401814"/>
                  </a:lnTo>
                  <a:cubicBezTo>
                    <a:pt x="45441" y="405924"/>
                    <a:pt x="48901" y="409158"/>
                    <a:pt x="53140" y="410920"/>
                  </a:cubicBezTo>
                  <a:lnTo>
                    <a:pt x="174927" y="461631"/>
                  </a:lnTo>
                  <a:cubicBezTo>
                    <a:pt x="198787" y="471585"/>
                    <a:pt x="222618" y="462203"/>
                    <a:pt x="235658" y="437819"/>
                  </a:cubicBezTo>
                  <a:lnTo>
                    <a:pt x="248860" y="413111"/>
                  </a:lnTo>
                  <a:cubicBezTo>
                    <a:pt x="249793" y="414769"/>
                    <a:pt x="250587" y="416503"/>
                    <a:pt x="251231" y="418292"/>
                  </a:cubicBezTo>
                  <a:lnTo>
                    <a:pt x="267719" y="463203"/>
                  </a:lnTo>
                  <a:cubicBezTo>
                    <a:pt x="277940" y="491025"/>
                    <a:pt x="295094" y="511685"/>
                    <a:pt x="314782" y="519886"/>
                  </a:cubicBezTo>
                  <a:lnTo>
                    <a:pt x="436578" y="570635"/>
                  </a:lnTo>
                  <a:cubicBezTo>
                    <a:pt x="444207" y="573811"/>
                    <a:pt x="453013" y="571707"/>
                    <a:pt x="458381" y="565425"/>
                  </a:cubicBezTo>
                  <a:lnTo>
                    <a:pt x="467525" y="554728"/>
                  </a:lnTo>
                  <a:lnTo>
                    <a:pt x="483565" y="556271"/>
                  </a:lnTo>
                  <a:lnTo>
                    <a:pt x="485775" y="556348"/>
                  </a:lnTo>
                  <a:lnTo>
                    <a:pt x="488023" y="556129"/>
                  </a:lnTo>
                  <a:cubicBezTo>
                    <a:pt x="489710" y="555957"/>
                    <a:pt x="491366" y="555560"/>
                    <a:pt x="492947" y="554947"/>
                  </a:cubicBezTo>
                  <a:lnTo>
                    <a:pt x="616772" y="504598"/>
                  </a:lnTo>
                  <a:cubicBezTo>
                    <a:pt x="622557" y="502255"/>
                    <a:pt x="626827" y="497227"/>
                    <a:pt x="628202" y="491139"/>
                  </a:cubicBezTo>
                  <a:lnTo>
                    <a:pt x="656987" y="363333"/>
                  </a:lnTo>
                  <a:lnTo>
                    <a:pt x="761324" y="320128"/>
                  </a:lnTo>
                  <a:cubicBezTo>
                    <a:pt x="762357" y="319672"/>
                    <a:pt x="763554" y="319791"/>
                    <a:pt x="764477" y="320442"/>
                  </a:cubicBezTo>
                  <a:cubicBezTo>
                    <a:pt x="765436" y="321040"/>
                    <a:pt x="766004" y="322103"/>
                    <a:pt x="765972" y="323233"/>
                  </a:cubicBezTo>
                  <a:lnTo>
                    <a:pt x="765972" y="330015"/>
                  </a:lnTo>
                  <a:cubicBezTo>
                    <a:pt x="765974" y="331474"/>
                    <a:pt x="765029" y="332764"/>
                    <a:pt x="763638" y="333205"/>
                  </a:cubicBezTo>
                  <a:cubicBezTo>
                    <a:pt x="746568" y="338760"/>
                    <a:pt x="735025" y="354687"/>
                    <a:pt x="735063" y="372639"/>
                  </a:cubicBezTo>
                  <a:lnTo>
                    <a:pt x="735063" y="382888"/>
                  </a:lnTo>
                  <a:cubicBezTo>
                    <a:pt x="735099" y="405781"/>
                    <a:pt x="753686" y="424312"/>
                    <a:pt x="776579" y="424278"/>
                  </a:cubicBezTo>
                  <a:cubicBezTo>
                    <a:pt x="781693" y="424270"/>
                    <a:pt x="786761" y="423316"/>
                    <a:pt x="791528" y="421464"/>
                  </a:cubicBezTo>
                  <a:lnTo>
                    <a:pt x="800767" y="417864"/>
                  </a:lnTo>
                  <a:cubicBezTo>
                    <a:pt x="846444" y="400258"/>
                    <a:pt x="876500" y="356269"/>
                    <a:pt x="876300" y="307317"/>
                  </a:cubicBezTo>
                  <a:lnTo>
                    <a:pt x="876300" y="285628"/>
                  </a:lnTo>
                  <a:cubicBezTo>
                    <a:pt x="876294" y="238347"/>
                    <a:pt x="837960" y="200022"/>
                    <a:pt x="790678" y="200029"/>
                  </a:cubicBezTo>
                  <a:cubicBezTo>
                    <a:pt x="779842" y="200030"/>
                    <a:pt x="769106" y="202088"/>
                    <a:pt x="759038" y="206094"/>
                  </a:cubicBezTo>
                  <a:lnTo>
                    <a:pt x="490776" y="312870"/>
                  </a:lnTo>
                  <a:lnTo>
                    <a:pt x="184071" y="185168"/>
                  </a:lnTo>
                  <a:lnTo>
                    <a:pt x="189786" y="163480"/>
                  </a:lnTo>
                  <a:lnTo>
                    <a:pt x="294561" y="120065"/>
                  </a:lnTo>
                  <a:cubicBezTo>
                    <a:pt x="296276" y="119354"/>
                    <a:pt x="298243" y="120169"/>
                    <a:pt x="298954" y="121886"/>
                  </a:cubicBezTo>
                  <a:cubicBezTo>
                    <a:pt x="299122" y="122292"/>
                    <a:pt x="299209" y="122729"/>
                    <a:pt x="299209" y="123170"/>
                  </a:cubicBezTo>
                  <a:lnTo>
                    <a:pt x="299209" y="129952"/>
                  </a:lnTo>
                  <a:cubicBezTo>
                    <a:pt x="299211" y="131411"/>
                    <a:pt x="298266" y="132701"/>
                    <a:pt x="296875" y="133142"/>
                  </a:cubicBezTo>
                  <a:cubicBezTo>
                    <a:pt x="279805" y="138696"/>
                    <a:pt x="268262" y="154624"/>
                    <a:pt x="268300" y="172576"/>
                  </a:cubicBezTo>
                  <a:lnTo>
                    <a:pt x="268300" y="182825"/>
                  </a:lnTo>
                  <a:cubicBezTo>
                    <a:pt x="268291" y="205708"/>
                    <a:pt x="286833" y="224266"/>
                    <a:pt x="309716" y="224277"/>
                  </a:cubicBezTo>
                  <a:cubicBezTo>
                    <a:pt x="314877" y="224279"/>
                    <a:pt x="319994" y="223316"/>
                    <a:pt x="324803" y="221439"/>
                  </a:cubicBezTo>
                  <a:lnTo>
                    <a:pt x="334042" y="217839"/>
                  </a:lnTo>
                  <a:cubicBezTo>
                    <a:pt x="379719" y="200233"/>
                    <a:pt x="409775" y="156244"/>
                    <a:pt x="409575" y="107292"/>
                  </a:cubicBezTo>
                  <a:lnTo>
                    <a:pt x="409575" y="85603"/>
                  </a:lnTo>
                  <a:cubicBezTo>
                    <a:pt x="409571" y="38322"/>
                    <a:pt x="371239" y="-5"/>
                    <a:pt x="323957" y="0"/>
                  </a:cubicBezTo>
                  <a:cubicBezTo>
                    <a:pt x="313082" y="1"/>
                    <a:pt x="302307" y="2074"/>
                    <a:pt x="292208" y="6107"/>
                  </a:cubicBezTo>
                  <a:close/>
                  <a:moveTo>
                    <a:pt x="306400" y="41474"/>
                  </a:moveTo>
                  <a:cubicBezTo>
                    <a:pt x="330773" y="31768"/>
                    <a:pt x="358399" y="43658"/>
                    <a:pt x="368105" y="68031"/>
                  </a:cubicBezTo>
                  <a:cubicBezTo>
                    <a:pt x="370331" y="73622"/>
                    <a:pt x="371475" y="79585"/>
                    <a:pt x="371475" y="85603"/>
                  </a:cubicBezTo>
                  <a:lnTo>
                    <a:pt x="371475" y="107292"/>
                  </a:lnTo>
                  <a:cubicBezTo>
                    <a:pt x="371612" y="140522"/>
                    <a:pt x="351215" y="170386"/>
                    <a:pt x="320211" y="182349"/>
                  </a:cubicBezTo>
                  <a:lnTo>
                    <a:pt x="310963" y="185949"/>
                  </a:lnTo>
                  <a:cubicBezTo>
                    <a:pt x="309245" y="186627"/>
                    <a:pt x="307303" y="185786"/>
                    <a:pt x="306625" y="184069"/>
                  </a:cubicBezTo>
                  <a:cubicBezTo>
                    <a:pt x="306468" y="183672"/>
                    <a:pt x="306389" y="183251"/>
                    <a:pt x="306391" y="182825"/>
                  </a:cubicBezTo>
                  <a:lnTo>
                    <a:pt x="306391" y="172576"/>
                  </a:lnTo>
                  <a:cubicBezTo>
                    <a:pt x="306387" y="171122"/>
                    <a:pt x="307322" y="169833"/>
                    <a:pt x="308705" y="169385"/>
                  </a:cubicBezTo>
                  <a:cubicBezTo>
                    <a:pt x="325803" y="163855"/>
                    <a:pt x="337376" y="147920"/>
                    <a:pt x="337347" y="129952"/>
                  </a:cubicBezTo>
                  <a:lnTo>
                    <a:pt x="337347" y="123170"/>
                  </a:lnTo>
                  <a:cubicBezTo>
                    <a:pt x="337353" y="100276"/>
                    <a:pt x="318798" y="81712"/>
                    <a:pt x="295905" y="81706"/>
                  </a:cubicBezTo>
                  <a:cubicBezTo>
                    <a:pt x="290459" y="81705"/>
                    <a:pt x="285066" y="82777"/>
                    <a:pt x="280035" y="84860"/>
                  </a:cubicBezTo>
                  <a:lnTo>
                    <a:pt x="166535" y="131895"/>
                  </a:lnTo>
                  <a:cubicBezTo>
                    <a:pt x="161051" y="134169"/>
                    <a:pt x="156941" y="138872"/>
                    <a:pt x="155419" y="144610"/>
                  </a:cubicBezTo>
                  <a:lnTo>
                    <a:pt x="148590" y="170395"/>
                  </a:lnTo>
                  <a:lnTo>
                    <a:pt x="69399" y="137419"/>
                  </a:lnTo>
                  <a:close/>
                  <a:moveTo>
                    <a:pt x="466382" y="516343"/>
                  </a:moveTo>
                  <a:lnTo>
                    <a:pt x="461315" y="515857"/>
                  </a:lnTo>
                  <a:cubicBezTo>
                    <a:pt x="455128" y="515258"/>
                    <a:pt x="449038" y="517714"/>
                    <a:pt x="444999" y="522439"/>
                  </a:cubicBezTo>
                  <a:lnTo>
                    <a:pt x="438426" y="530144"/>
                  </a:lnTo>
                  <a:lnTo>
                    <a:pt x="329422" y="484739"/>
                  </a:lnTo>
                  <a:cubicBezTo>
                    <a:pt x="322231" y="481738"/>
                    <a:pt x="311115" y="470870"/>
                    <a:pt x="303486" y="450096"/>
                  </a:cubicBezTo>
                  <a:lnTo>
                    <a:pt x="286998" y="405186"/>
                  </a:lnTo>
                  <a:cubicBezTo>
                    <a:pt x="279587" y="384993"/>
                    <a:pt x="265090" y="371763"/>
                    <a:pt x="249231" y="370658"/>
                  </a:cubicBezTo>
                  <a:cubicBezTo>
                    <a:pt x="248498" y="370610"/>
                    <a:pt x="247783" y="370582"/>
                    <a:pt x="247059" y="370582"/>
                  </a:cubicBezTo>
                  <a:cubicBezTo>
                    <a:pt x="234924" y="370804"/>
                    <a:pt x="223946" y="377841"/>
                    <a:pt x="218675" y="388774"/>
                  </a:cubicBezTo>
                  <a:lnTo>
                    <a:pt x="202054" y="419893"/>
                  </a:lnTo>
                  <a:cubicBezTo>
                    <a:pt x="196891" y="429551"/>
                    <a:pt x="192310" y="427646"/>
                    <a:pt x="189576" y="426560"/>
                  </a:cubicBezTo>
                  <a:lnTo>
                    <a:pt x="74324" y="378583"/>
                  </a:lnTo>
                  <a:lnTo>
                    <a:pt x="62017" y="353722"/>
                  </a:lnTo>
                  <a:cubicBezTo>
                    <a:pt x="59979" y="349610"/>
                    <a:pt x="56521" y="346376"/>
                    <a:pt x="52283" y="344616"/>
                  </a:cubicBezTo>
                  <a:lnTo>
                    <a:pt x="38100" y="338720"/>
                  </a:lnTo>
                  <a:lnTo>
                    <a:pt x="38433" y="165823"/>
                  </a:lnTo>
                  <a:lnTo>
                    <a:pt x="466725" y="344112"/>
                  </a:lnTo>
                  <a:close/>
                  <a:moveTo>
                    <a:pt x="838200" y="307317"/>
                  </a:moveTo>
                  <a:cubicBezTo>
                    <a:pt x="838337" y="340547"/>
                    <a:pt x="817940" y="370411"/>
                    <a:pt x="786936" y="382374"/>
                  </a:cubicBezTo>
                  <a:lnTo>
                    <a:pt x="777688" y="385974"/>
                  </a:lnTo>
                  <a:cubicBezTo>
                    <a:pt x="775970" y="386652"/>
                    <a:pt x="774028" y="385811"/>
                    <a:pt x="773350" y="384094"/>
                  </a:cubicBezTo>
                  <a:cubicBezTo>
                    <a:pt x="773193" y="383698"/>
                    <a:pt x="773114" y="383276"/>
                    <a:pt x="773116" y="382850"/>
                  </a:cubicBezTo>
                  <a:lnTo>
                    <a:pt x="773116" y="372601"/>
                  </a:lnTo>
                  <a:cubicBezTo>
                    <a:pt x="773111" y="371147"/>
                    <a:pt x="774047" y="369858"/>
                    <a:pt x="775430" y="369410"/>
                  </a:cubicBezTo>
                  <a:cubicBezTo>
                    <a:pt x="792528" y="363880"/>
                    <a:pt x="804101" y="347945"/>
                    <a:pt x="804072" y="329977"/>
                  </a:cubicBezTo>
                  <a:lnTo>
                    <a:pt x="804072" y="323195"/>
                  </a:lnTo>
                  <a:cubicBezTo>
                    <a:pt x="804078" y="300301"/>
                    <a:pt x="785523" y="281737"/>
                    <a:pt x="762630" y="281731"/>
                  </a:cubicBezTo>
                  <a:cubicBezTo>
                    <a:pt x="757184" y="281730"/>
                    <a:pt x="751791" y="282802"/>
                    <a:pt x="746760" y="284885"/>
                  </a:cubicBezTo>
                  <a:lnTo>
                    <a:pt x="633260" y="331920"/>
                  </a:lnTo>
                  <a:cubicBezTo>
                    <a:pt x="627546" y="334293"/>
                    <a:pt x="623341" y="339294"/>
                    <a:pt x="621983" y="345331"/>
                  </a:cubicBezTo>
                  <a:lnTo>
                    <a:pt x="593198" y="473052"/>
                  </a:lnTo>
                  <a:lnTo>
                    <a:pt x="504825" y="508989"/>
                  </a:lnTo>
                  <a:lnTo>
                    <a:pt x="504825" y="348284"/>
                  </a:lnTo>
                  <a:lnTo>
                    <a:pt x="773125" y="241499"/>
                  </a:lnTo>
                  <a:cubicBezTo>
                    <a:pt x="797498" y="231793"/>
                    <a:pt x="825124" y="243683"/>
                    <a:pt x="834830" y="268056"/>
                  </a:cubicBezTo>
                  <a:cubicBezTo>
                    <a:pt x="837056" y="273647"/>
                    <a:pt x="838200" y="279610"/>
                    <a:pt x="838200" y="28562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2933658" y="1333893"/>
            <a:ext cx="659552" cy="659548"/>
            <a:chOff x="2625144" y="872489"/>
            <a:chExt cx="723905" cy="723900"/>
          </a:xfrm>
          <a:noFill/>
        </p:grpSpPr>
        <p:sp>
          <p:nvSpPr>
            <p:cNvPr id="76" name="图形 4" descr="光圈 纯色填充"/>
            <p:cNvSpPr/>
            <p:nvPr/>
          </p:nvSpPr>
          <p:spPr>
            <a:xfrm>
              <a:off x="2654484" y="882015"/>
              <a:ext cx="371389" cy="209550"/>
            </a:xfrm>
            <a:custGeom>
              <a:avLst/>
              <a:gdLst>
                <a:gd name="connsiteX0" fmla="*/ 250127 w 371389"/>
                <a:gd name="connsiteY0" fmla="*/ 209550 h 209550"/>
                <a:gd name="connsiteX1" fmla="*/ 371389 w 371389"/>
                <a:gd name="connsiteY1" fmla="*/ 209550 h 209550"/>
                <a:gd name="connsiteX2" fmla="*/ 250422 w 371389"/>
                <a:gd name="connsiteY2" fmla="*/ 0 h 209550"/>
                <a:gd name="connsiteX3" fmla="*/ 0 w 371389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89" h="209550">
                  <a:moveTo>
                    <a:pt x="250127" y="209550"/>
                  </a:moveTo>
                  <a:lnTo>
                    <a:pt x="371389" y="209550"/>
                  </a:lnTo>
                  <a:lnTo>
                    <a:pt x="250422" y="0"/>
                  </a:lnTo>
                  <a:cubicBezTo>
                    <a:pt x="138440" y="26185"/>
                    <a:pt x="45520" y="103941"/>
                    <a:pt x="0" y="2095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图形 4" descr="光圈 纯色填充"/>
            <p:cNvSpPr/>
            <p:nvPr/>
          </p:nvSpPr>
          <p:spPr>
            <a:xfrm>
              <a:off x="2944853" y="872489"/>
              <a:ext cx="306981" cy="324926"/>
            </a:xfrm>
            <a:custGeom>
              <a:avLst/>
              <a:gdLst>
                <a:gd name="connsiteX0" fmla="*/ 163516 w 306981"/>
                <a:gd name="connsiteY0" fmla="*/ 285750 h 324926"/>
                <a:gd name="connsiteX1" fmla="*/ 163297 w 306981"/>
                <a:gd name="connsiteY1" fmla="*/ 285874 h 324926"/>
                <a:gd name="connsiteX2" fmla="*/ 185852 w 306981"/>
                <a:gd name="connsiteY2" fmla="*/ 324926 h 324926"/>
                <a:gd name="connsiteX3" fmla="*/ 306981 w 306981"/>
                <a:gd name="connsiteY3" fmla="*/ 115253 h 324926"/>
                <a:gd name="connsiteX4" fmla="*/ 42243 w 306981"/>
                <a:gd name="connsiteY4" fmla="*/ 0 h 324926"/>
                <a:gd name="connsiteX5" fmla="*/ 0 w 306981"/>
                <a:gd name="connsiteY5" fmla="*/ 2534 h 32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81" h="324926">
                  <a:moveTo>
                    <a:pt x="163516" y="285750"/>
                  </a:moveTo>
                  <a:lnTo>
                    <a:pt x="163297" y="285874"/>
                  </a:lnTo>
                  <a:lnTo>
                    <a:pt x="185852" y="324926"/>
                  </a:lnTo>
                  <a:lnTo>
                    <a:pt x="306981" y="115253"/>
                  </a:lnTo>
                  <a:cubicBezTo>
                    <a:pt x="238618" y="41669"/>
                    <a:pt x="142683" y="-97"/>
                    <a:pt x="42243" y="0"/>
                  </a:cubicBezTo>
                  <a:cubicBezTo>
                    <a:pt x="28125" y="29"/>
                    <a:pt x="14021" y="876"/>
                    <a:pt x="0" y="25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图形 4" descr="光圈 纯色填充"/>
            <p:cNvSpPr/>
            <p:nvPr/>
          </p:nvSpPr>
          <p:spPr>
            <a:xfrm>
              <a:off x="3092843" y="1018832"/>
              <a:ext cx="256206" cy="320382"/>
            </a:xfrm>
            <a:custGeom>
              <a:avLst/>
              <a:gdLst>
                <a:gd name="connsiteX0" fmla="*/ 0 w 256206"/>
                <a:gd name="connsiteY0" fmla="*/ 320383 h 320382"/>
                <a:gd name="connsiteX1" fmla="*/ 240744 w 256206"/>
                <a:gd name="connsiteY1" fmla="*/ 320383 h 320382"/>
                <a:gd name="connsiteX2" fmla="*/ 184975 w 256206"/>
                <a:gd name="connsiteY2" fmla="*/ 0 h 3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06" h="320382">
                  <a:moveTo>
                    <a:pt x="0" y="320383"/>
                  </a:moveTo>
                  <a:lnTo>
                    <a:pt x="240744" y="320383"/>
                  </a:lnTo>
                  <a:cubicBezTo>
                    <a:pt x="273837" y="210777"/>
                    <a:pt x="253157" y="91977"/>
                    <a:pt x="18497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图形 4" descr="光圈 纯色填充"/>
            <p:cNvSpPr/>
            <p:nvPr/>
          </p:nvSpPr>
          <p:spPr>
            <a:xfrm>
              <a:off x="2948320" y="1377315"/>
              <a:ext cx="371379" cy="209550"/>
            </a:xfrm>
            <a:custGeom>
              <a:avLst/>
              <a:gdLst>
                <a:gd name="connsiteX0" fmla="*/ 121263 w 371379"/>
                <a:gd name="connsiteY0" fmla="*/ 0 h 209550"/>
                <a:gd name="connsiteX1" fmla="*/ 0 w 371379"/>
                <a:gd name="connsiteY1" fmla="*/ 0 h 209550"/>
                <a:gd name="connsiteX2" fmla="*/ 120967 w 371379"/>
                <a:gd name="connsiteY2" fmla="*/ 209550 h 209550"/>
                <a:gd name="connsiteX3" fmla="*/ 371380 w 371379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79" h="209550">
                  <a:moveTo>
                    <a:pt x="121263" y="0"/>
                  </a:moveTo>
                  <a:lnTo>
                    <a:pt x="0" y="0"/>
                  </a:lnTo>
                  <a:lnTo>
                    <a:pt x="120967" y="209550"/>
                  </a:lnTo>
                  <a:cubicBezTo>
                    <a:pt x="232947" y="183366"/>
                    <a:pt x="325865" y="105610"/>
                    <a:pt x="37138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图形 4" descr="光圈 纯色填充"/>
            <p:cNvSpPr/>
            <p:nvPr/>
          </p:nvSpPr>
          <p:spPr>
            <a:xfrm>
              <a:off x="2722245" y="1271196"/>
              <a:ext cx="307095" cy="325193"/>
            </a:xfrm>
            <a:custGeom>
              <a:avLst/>
              <a:gdLst>
                <a:gd name="connsiteX0" fmla="*/ 143570 w 307095"/>
                <a:gd name="connsiteY0" fmla="*/ 39443 h 325193"/>
                <a:gd name="connsiteX1" fmla="*/ 143799 w 307095"/>
                <a:gd name="connsiteY1" fmla="*/ 39319 h 325193"/>
                <a:gd name="connsiteX2" fmla="*/ 121091 w 307095"/>
                <a:gd name="connsiteY2" fmla="*/ 0 h 325193"/>
                <a:gd name="connsiteX3" fmla="*/ 0 w 307095"/>
                <a:gd name="connsiteY3" fmla="*/ 209798 h 325193"/>
                <a:gd name="connsiteX4" fmla="*/ 264852 w 307095"/>
                <a:gd name="connsiteY4" fmla="*/ 325193 h 325193"/>
                <a:gd name="connsiteX5" fmla="*/ 307096 w 307095"/>
                <a:gd name="connsiteY5" fmla="*/ 322659 h 32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95" h="325193">
                  <a:moveTo>
                    <a:pt x="143570" y="39443"/>
                  </a:moveTo>
                  <a:lnTo>
                    <a:pt x="143799" y="39319"/>
                  </a:lnTo>
                  <a:lnTo>
                    <a:pt x="121091" y="0"/>
                  </a:lnTo>
                  <a:lnTo>
                    <a:pt x="0" y="209798"/>
                  </a:lnTo>
                  <a:cubicBezTo>
                    <a:pt x="68364" y="283466"/>
                    <a:pt x="164351" y="325287"/>
                    <a:pt x="264852" y="325193"/>
                  </a:cubicBezTo>
                  <a:cubicBezTo>
                    <a:pt x="278970" y="325164"/>
                    <a:pt x="293075" y="324318"/>
                    <a:pt x="307096" y="32265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图形 4" descr="光圈 纯色填充"/>
            <p:cNvSpPr/>
            <p:nvPr/>
          </p:nvSpPr>
          <p:spPr>
            <a:xfrm>
              <a:off x="2625144" y="1129665"/>
              <a:ext cx="255911" cy="320154"/>
            </a:xfrm>
            <a:custGeom>
              <a:avLst/>
              <a:gdLst>
                <a:gd name="connsiteX0" fmla="*/ 255911 w 255911"/>
                <a:gd name="connsiteY0" fmla="*/ 0 h 320154"/>
                <a:gd name="connsiteX1" fmla="*/ 15462 w 255911"/>
                <a:gd name="connsiteY1" fmla="*/ 0 h 320154"/>
                <a:gd name="connsiteX2" fmla="*/ 71069 w 255911"/>
                <a:gd name="connsiteY2" fmla="*/ 320154 h 32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911" h="320154">
                  <a:moveTo>
                    <a:pt x="255911" y="0"/>
                  </a:moveTo>
                  <a:lnTo>
                    <a:pt x="15462" y="0"/>
                  </a:lnTo>
                  <a:cubicBezTo>
                    <a:pt x="-17603" y="109511"/>
                    <a:pt x="3013" y="228207"/>
                    <a:pt x="71069" y="3201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4323866" y="1307859"/>
            <a:ext cx="711617" cy="702938"/>
            <a:chOff x="4150995" y="843915"/>
            <a:chExt cx="781050" cy="771524"/>
          </a:xfrm>
          <a:noFill/>
        </p:grpSpPr>
        <p:sp>
          <p:nvSpPr>
            <p:cNvPr id="82" name="图形 6" descr="区块链 纯色填充"/>
            <p:cNvSpPr/>
            <p:nvPr/>
          </p:nvSpPr>
          <p:spPr>
            <a:xfrm>
              <a:off x="415099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63030 h 249802"/>
                <a:gd name="connsiteX2" fmla="*/ 143161 w 143160"/>
                <a:gd name="connsiteY2" fmla="*/ 249803 h 249802"/>
                <a:gd name="connsiteX3" fmla="*/ 143161 w 143160"/>
                <a:gd name="connsiteY3" fmla="*/ 86735 h 249802"/>
                <a:gd name="connsiteX4" fmla="*/ 0 w 143160"/>
                <a:gd name="connsiteY4" fmla="*/ 0 h 249802"/>
                <a:gd name="connsiteX5" fmla="*/ 0 w 143160"/>
                <a:gd name="connsiteY5" fmla="*/ 1525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6303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lnTo>
                    <a:pt x="0" y="1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图形 6" descr="区块链 纯色填充"/>
            <p:cNvSpPr/>
            <p:nvPr/>
          </p:nvSpPr>
          <p:spPr>
            <a:xfrm>
              <a:off x="4788884" y="1365551"/>
              <a:ext cx="143160" cy="249888"/>
            </a:xfrm>
            <a:custGeom>
              <a:avLst/>
              <a:gdLst>
                <a:gd name="connsiteX0" fmla="*/ 0 w 143160"/>
                <a:gd name="connsiteY0" fmla="*/ 249888 h 249888"/>
                <a:gd name="connsiteX1" fmla="*/ 143161 w 143160"/>
                <a:gd name="connsiteY1" fmla="*/ 163116 h 249888"/>
                <a:gd name="connsiteX2" fmla="*/ 143161 w 143160"/>
                <a:gd name="connsiteY2" fmla="*/ 0 h 249888"/>
                <a:gd name="connsiteX3" fmla="*/ 0 w 143160"/>
                <a:gd name="connsiteY3" fmla="*/ 86725 h 249888"/>
                <a:gd name="connsiteX4" fmla="*/ 0 w 143160"/>
                <a:gd name="connsiteY4" fmla="*/ 24988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160" h="249888">
                  <a:moveTo>
                    <a:pt x="0" y="249888"/>
                  </a:moveTo>
                  <a:lnTo>
                    <a:pt x="143161" y="163116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图形 6" descr="区块链 纯色填充"/>
            <p:cNvSpPr/>
            <p:nvPr/>
          </p:nvSpPr>
          <p:spPr>
            <a:xfrm>
              <a:off x="4389120" y="957986"/>
              <a:ext cx="143160" cy="249783"/>
            </a:xfrm>
            <a:custGeom>
              <a:avLst/>
              <a:gdLst>
                <a:gd name="connsiteX0" fmla="*/ 39653 w 143160"/>
                <a:gd name="connsiteY0" fmla="*/ 99203 h 249783"/>
                <a:gd name="connsiteX1" fmla="*/ 56074 w 143160"/>
                <a:gd name="connsiteY1" fmla="*/ 95479 h 249783"/>
                <a:gd name="connsiteX2" fmla="*/ 94184 w 143160"/>
                <a:gd name="connsiteY2" fmla="*/ 133568 h 249783"/>
                <a:gd name="connsiteX3" fmla="*/ 72514 w 143160"/>
                <a:gd name="connsiteY3" fmla="*/ 167954 h 249783"/>
                <a:gd name="connsiteX4" fmla="*/ 36509 w 143160"/>
                <a:gd name="connsiteY4" fmla="*/ 185156 h 249783"/>
                <a:gd name="connsiteX5" fmla="*/ 143161 w 143160"/>
                <a:gd name="connsiteY5" fmla="*/ 249784 h 249783"/>
                <a:gd name="connsiteX6" fmla="*/ 143161 w 143160"/>
                <a:gd name="connsiteY6" fmla="*/ 86725 h 249783"/>
                <a:gd name="connsiteX7" fmla="*/ 0 w 143160"/>
                <a:gd name="connsiteY7" fmla="*/ 0 h 249783"/>
                <a:gd name="connsiteX8" fmla="*/ 0 w 143160"/>
                <a:gd name="connsiteY8" fmla="*/ 118110 h 24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783">
                  <a:moveTo>
                    <a:pt x="39653" y="99203"/>
                  </a:moveTo>
                  <a:cubicBezTo>
                    <a:pt x="44775" y="96738"/>
                    <a:pt x="50389" y="95464"/>
                    <a:pt x="56074" y="95479"/>
                  </a:cubicBezTo>
                  <a:cubicBezTo>
                    <a:pt x="77115" y="95473"/>
                    <a:pt x="94178" y="112525"/>
                    <a:pt x="94184" y="133568"/>
                  </a:cubicBezTo>
                  <a:cubicBezTo>
                    <a:pt x="94189" y="148248"/>
                    <a:pt x="85758" y="161624"/>
                    <a:pt x="72514" y="167954"/>
                  </a:cubicBezTo>
                  <a:lnTo>
                    <a:pt x="36509" y="185156"/>
                  </a:lnTo>
                  <a:lnTo>
                    <a:pt x="143161" y="249784"/>
                  </a:lnTo>
                  <a:lnTo>
                    <a:pt x="143161" y="86725"/>
                  </a:lnTo>
                  <a:lnTo>
                    <a:pt x="0" y="0"/>
                  </a:lnTo>
                  <a:lnTo>
                    <a:pt x="0" y="11811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图形 6" descr="区块链 纯色填充"/>
            <p:cNvSpPr/>
            <p:nvPr/>
          </p:nvSpPr>
          <p:spPr>
            <a:xfrm>
              <a:off x="4550759" y="957891"/>
              <a:ext cx="143160" cy="249878"/>
            </a:xfrm>
            <a:custGeom>
              <a:avLst/>
              <a:gdLst>
                <a:gd name="connsiteX0" fmla="*/ 0 w 143160"/>
                <a:gd name="connsiteY0" fmla="*/ 86725 h 249878"/>
                <a:gd name="connsiteX1" fmla="*/ 0 w 143160"/>
                <a:gd name="connsiteY1" fmla="*/ 249879 h 249878"/>
                <a:gd name="connsiteX2" fmla="*/ 106680 w 143160"/>
                <a:gd name="connsiteY2" fmla="*/ 185242 h 249878"/>
                <a:gd name="connsiteX3" fmla="*/ 70685 w 143160"/>
                <a:gd name="connsiteY3" fmla="*/ 168040 h 249878"/>
                <a:gd name="connsiteX4" fmla="*/ 52768 w 143160"/>
                <a:gd name="connsiteY4" fmla="*/ 117225 h 249878"/>
                <a:gd name="connsiteX5" fmla="*/ 87087 w 143160"/>
                <a:gd name="connsiteY5" fmla="*/ 95574 h 249878"/>
                <a:gd name="connsiteX6" fmla="*/ 103518 w 143160"/>
                <a:gd name="connsiteY6" fmla="*/ 99317 h 249878"/>
                <a:gd name="connsiteX7" fmla="*/ 143161 w 143160"/>
                <a:gd name="connsiteY7" fmla="*/ 118243 h 249878"/>
                <a:gd name="connsiteX8" fmla="*/ 143161 w 143160"/>
                <a:gd name="connsiteY8" fmla="*/ 0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78">
                  <a:moveTo>
                    <a:pt x="0" y="86725"/>
                  </a:moveTo>
                  <a:lnTo>
                    <a:pt x="0" y="249879"/>
                  </a:lnTo>
                  <a:lnTo>
                    <a:pt x="106680" y="185242"/>
                  </a:lnTo>
                  <a:lnTo>
                    <a:pt x="70685" y="168040"/>
                  </a:lnTo>
                  <a:cubicBezTo>
                    <a:pt x="51705" y="158955"/>
                    <a:pt x="43684" y="136205"/>
                    <a:pt x="52768" y="117225"/>
                  </a:cubicBezTo>
                  <a:cubicBezTo>
                    <a:pt x="59093" y="104009"/>
                    <a:pt x="72436" y="95592"/>
                    <a:pt x="87087" y="95574"/>
                  </a:cubicBezTo>
                  <a:cubicBezTo>
                    <a:pt x="92776" y="95565"/>
                    <a:pt x="98393" y="96845"/>
                    <a:pt x="103518" y="99317"/>
                  </a:cubicBezTo>
                  <a:lnTo>
                    <a:pt x="143161" y="118243"/>
                  </a:lnTo>
                  <a:lnTo>
                    <a:pt x="1431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图形 6" descr="区块链 纯色填充"/>
            <p:cNvSpPr/>
            <p:nvPr/>
          </p:nvSpPr>
          <p:spPr>
            <a:xfrm>
              <a:off x="4389120" y="843915"/>
              <a:ext cx="304800" cy="184727"/>
            </a:xfrm>
            <a:custGeom>
              <a:avLst/>
              <a:gdLst>
                <a:gd name="connsiteX0" fmla="*/ 221447 w 304800"/>
                <a:gd name="connsiteY0" fmla="*/ 142885 h 184727"/>
                <a:gd name="connsiteX1" fmla="*/ 239220 w 304800"/>
                <a:gd name="connsiteY1" fmla="*/ 132083 h 184727"/>
                <a:gd name="connsiteX2" fmla="*/ 304800 w 304800"/>
                <a:gd name="connsiteY2" fmla="*/ 92364 h 184727"/>
                <a:gd name="connsiteX3" fmla="*/ 152400 w 304800"/>
                <a:gd name="connsiteY3" fmla="*/ 0 h 184727"/>
                <a:gd name="connsiteX4" fmla="*/ 86820 w 304800"/>
                <a:gd name="connsiteY4" fmla="*/ 39719 h 184727"/>
                <a:gd name="connsiteX5" fmla="*/ 69047 w 304800"/>
                <a:gd name="connsiteY5" fmla="*/ 50521 h 184727"/>
                <a:gd name="connsiteX6" fmla="*/ 0 w 304800"/>
                <a:gd name="connsiteY6" fmla="*/ 92364 h 184727"/>
                <a:gd name="connsiteX7" fmla="*/ 152400 w 304800"/>
                <a:gd name="connsiteY7" fmla="*/ 184728 h 184727"/>
                <a:gd name="connsiteX8" fmla="*/ 221447 w 304800"/>
                <a:gd name="connsiteY8" fmla="*/ 142885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84727">
                  <a:moveTo>
                    <a:pt x="221447" y="142885"/>
                  </a:moveTo>
                  <a:lnTo>
                    <a:pt x="239220" y="132083"/>
                  </a:lnTo>
                  <a:lnTo>
                    <a:pt x="304800" y="92364"/>
                  </a:lnTo>
                  <a:lnTo>
                    <a:pt x="152400" y="0"/>
                  </a:lnTo>
                  <a:lnTo>
                    <a:pt x="86820" y="39719"/>
                  </a:lnTo>
                  <a:lnTo>
                    <a:pt x="69047" y="50521"/>
                  </a:lnTo>
                  <a:lnTo>
                    <a:pt x="0" y="92364"/>
                  </a:lnTo>
                  <a:lnTo>
                    <a:pt x="152400" y="184728"/>
                  </a:lnTo>
                  <a:lnTo>
                    <a:pt x="221447" y="14288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图形 6" descr="区块链 纯色填充"/>
            <p:cNvSpPr/>
            <p:nvPr/>
          </p:nvSpPr>
          <p:spPr>
            <a:xfrm>
              <a:off x="415099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40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40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图形 6" descr="区块链 纯色填充"/>
            <p:cNvSpPr/>
            <p:nvPr/>
          </p:nvSpPr>
          <p:spPr>
            <a:xfrm>
              <a:off x="462724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31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31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图形 6" descr="区块链 纯色填充"/>
            <p:cNvSpPr/>
            <p:nvPr/>
          </p:nvSpPr>
          <p:spPr>
            <a:xfrm>
              <a:off x="462724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23568 h 249802"/>
                <a:gd name="connsiteX2" fmla="*/ 27699 w 143160"/>
                <a:gd name="connsiteY2" fmla="*/ 106566 h 249802"/>
                <a:gd name="connsiteX3" fmla="*/ 80105 w 143160"/>
                <a:gd name="connsiteY3" fmla="*/ 119110 h 249802"/>
                <a:gd name="connsiteX4" fmla="*/ 67561 w 143160"/>
                <a:gd name="connsiteY4" fmla="*/ 171517 h 249802"/>
                <a:gd name="connsiteX5" fmla="*/ 40957 w 143160"/>
                <a:gd name="connsiteY5" fmla="*/ 187890 h 249802"/>
                <a:gd name="connsiteX6" fmla="*/ 143161 w 143160"/>
                <a:gd name="connsiteY6" fmla="*/ 249803 h 249802"/>
                <a:gd name="connsiteX7" fmla="*/ 143161 w 143160"/>
                <a:gd name="connsiteY7" fmla="*/ 86735 h 249802"/>
                <a:gd name="connsiteX8" fmla="*/ 0 w 143160"/>
                <a:gd name="connsiteY8" fmla="*/ 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23568"/>
                  </a:lnTo>
                  <a:lnTo>
                    <a:pt x="27699" y="106566"/>
                  </a:lnTo>
                  <a:cubicBezTo>
                    <a:pt x="45634" y="95558"/>
                    <a:pt x="69097" y="101175"/>
                    <a:pt x="80105" y="119110"/>
                  </a:cubicBezTo>
                  <a:cubicBezTo>
                    <a:pt x="91113" y="137046"/>
                    <a:pt x="85496" y="160509"/>
                    <a:pt x="67561" y="171517"/>
                  </a:cubicBezTo>
                  <a:lnTo>
                    <a:pt x="40957" y="18789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图形 6" descr="区块链 纯色填充"/>
            <p:cNvSpPr/>
            <p:nvPr/>
          </p:nvSpPr>
          <p:spPr>
            <a:xfrm>
              <a:off x="4312634" y="1365551"/>
              <a:ext cx="143160" cy="249888"/>
            </a:xfrm>
            <a:custGeom>
              <a:avLst/>
              <a:gdLst>
                <a:gd name="connsiteX0" fmla="*/ 74828 w 143160"/>
                <a:gd name="connsiteY0" fmla="*/ 167307 h 249888"/>
                <a:gd name="connsiteX1" fmla="*/ 63955 w 143160"/>
                <a:gd name="connsiteY1" fmla="*/ 114533 h 249888"/>
                <a:gd name="connsiteX2" fmla="*/ 116243 w 143160"/>
                <a:gd name="connsiteY2" fmla="*/ 103346 h 249888"/>
                <a:gd name="connsiteX3" fmla="*/ 143161 w 143160"/>
                <a:gd name="connsiteY3" fmla="*/ 120777 h 249888"/>
                <a:gd name="connsiteX4" fmla="*/ 143161 w 143160"/>
                <a:gd name="connsiteY4" fmla="*/ 0 h 249888"/>
                <a:gd name="connsiteX5" fmla="*/ 0 w 143160"/>
                <a:gd name="connsiteY5" fmla="*/ 86725 h 249888"/>
                <a:gd name="connsiteX6" fmla="*/ 0 w 143160"/>
                <a:gd name="connsiteY6" fmla="*/ 249888 h 249888"/>
                <a:gd name="connsiteX7" fmla="*/ 104518 w 143160"/>
                <a:gd name="connsiteY7" fmla="*/ 18653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60" h="249888">
                  <a:moveTo>
                    <a:pt x="74828" y="167307"/>
                  </a:moveTo>
                  <a:cubicBezTo>
                    <a:pt x="57253" y="155737"/>
                    <a:pt x="52385" y="132109"/>
                    <a:pt x="63955" y="114533"/>
                  </a:cubicBezTo>
                  <a:cubicBezTo>
                    <a:pt x="75401" y="97146"/>
                    <a:pt x="98684" y="92165"/>
                    <a:pt x="116243" y="103346"/>
                  </a:cubicBezTo>
                  <a:lnTo>
                    <a:pt x="143161" y="120777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lnTo>
                    <a:pt x="104518" y="18653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图形 6" descr="区块链 纯色填充"/>
            <p:cNvSpPr/>
            <p:nvPr/>
          </p:nvSpPr>
          <p:spPr>
            <a:xfrm>
              <a:off x="4388856" y="1481656"/>
              <a:ext cx="305069" cy="124258"/>
            </a:xfrm>
            <a:custGeom>
              <a:avLst/>
              <a:gdLst>
                <a:gd name="connsiteX0" fmla="*/ 152073 w 305069"/>
                <a:gd name="connsiteY0" fmla="*/ 124258 h 124258"/>
                <a:gd name="connsiteX1" fmla="*/ 141720 w 305069"/>
                <a:gd name="connsiteY1" fmla="*/ 121201 h 124258"/>
                <a:gd name="connsiteX2" fmla="*/ 8960 w 305069"/>
                <a:gd name="connsiteY2" fmla="*/ 35209 h 124258"/>
                <a:gd name="connsiteX3" fmla="*/ 2896 w 305069"/>
                <a:gd name="connsiteY3" fmla="*/ 8960 h 124258"/>
                <a:gd name="connsiteX4" fmla="*/ 29145 w 305069"/>
                <a:gd name="connsiteY4" fmla="*/ 2896 h 124258"/>
                <a:gd name="connsiteX5" fmla="*/ 29668 w 305069"/>
                <a:gd name="connsiteY5" fmla="*/ 3234 h 124258"/>
                <a:gd name="connsiteX6" fmla="*/ 152350 w 305069"/>
                <a:gd name="connsiteY6" fmla="*/ 82691 h 124258"/>
                <a:gd name="connsiteX7" fmla="*/ 276051 w 305069"/>
                <a:gd name="connsiteY7" fmla="*/ 6787 h 124258"/>
                <a:gd name="connsiteX8" fmla="*/ 302254 w 305069"/>
                <a:gd name="connsiteY8" fmla="*/ 13064 h 124258"/>
                <a:gd name="connsiteX9" fmla="*/ 295977 w 305069"/>
                <a:gd name="connsiteY9" fmla="*/ 39267 h 124258"/>
                <a:gd name="connsiteX10" fmla="*/ 162027 w 305069"/>
                <a:gd name="connsiteY10" fmla="*/ 121449 h 124258"/>
                <a:gd name="connsiteX11" fmla="*/ 152073 w 305069"/>
                <a:gd name="connsiteY11" fmla="*/ 124258 h 12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069" h="124258">
                  <a:moveTo>
                    <a:pt x="152073" y="124258"/>
                  </a:moveTo>
                  <a:cubicBezTo>
                    <a:pt x="148400" y="124259"/>
                    <a:pt x="144804" y="123197"/>
                    <a:pt x="141720" y="121201"/>
                  </a:cubicBezTo>
                  <a:lnTo>
                    <a:pt x="8960" y="35209"/>
                  </a:lnTo>
                  <a:cubicBezTo>
                    <a:pt x="37" y="29635"/>
                    <a:pt x="-2678" y="17883"/>
                    <a:pt x="2896" y="8960"/>
                  </a:cubicBezTo>
                  <a:cubicBezTo>
                    <a:pt x="8470" y="37"/>
                    <a:pt x="20222" y="-2678"/>
                    <a:pt x="29145" y="2896"/>
                  </a:cubicBezTo>
                  <a:cubicBezTo>
                    <a:pt x="29321" y="3005"/>
                    <a:pt x="29495" y="3119"/>
                    <a:pt x="29668" y="3234"/>
                  </a:cubicBezTo>
                  <a:lnTo>
                    <a:pt x="152350" y="82691"/>
                  </a:lnTo>
                  <a:lnTo>
                    <a:pt x="276051" y="6787"/>
                  </a:lnTo>
                  <a:cubicBezTo>
                    <a:pt x="285019" y="1284"/>
                    <a:pt x="296751" y="4095"/>
                    <a:pt x="302254" y="13064"/>
                  </a:cubicBezTo>
                  <a:cubicBezTo>
                    <a:pt x="307757" y="22032"/>
                    <a:pt x="304946" y="33764"/>
                    <a:pt x="295977" y="39267"/>
                  </a:cubicBezTo>
                  <a:lnTo>
                    <a:pt x="162027" y="121449"/>
                  </a:lnTo>
                  <a:cubicBezTo>
                    <a:pt x="159031" y="123285"/>
                    <a:pt x="155587" y="124257"/>
                    <a:pt x="152073" y="1242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图形 6" descr="区块链 纯色填充"/>
            <p:cNvSpPr/>
            <p:nvPr/>
          </p:nvSpPr>
          <p:spPr>
            <a:xfrm>
              <a:off x="4284345" y="1072506"/>
              <a:ext cx="179912" cy="264022"/>
            </a:xfrm>
            <a:custGeom>
              <a:avLst/>
              <a:gdLst>
                <a:gd name="connsiteX0" fmla="*/ 38100 w 179912"/>
                <a:gd name="connsiteY0" fmla="*/ 244973 h 264022"/>
                <a:gd name="connsiteX1" fmla="*/ 38100 w 179912"/>
                <a:gd name="connsiteY1" fmla="*/ 98812 h 264022"/>
                <a:gd name="connsiteX2" fmla="*/ 169069 w 179912"/>
                <a:gd name="connsiteY2" fmla="*/ 36252 h 264022"/>
                <a:gd name="connsiteX3" fmla="*/ 178046 w 179912"/>
                <a:gd name="connsiteY3" fmla="*/ 10844 h 264022"/>
                <a:gd name="connsiteX4" fmla="*/ 152638 w 179912"/>
                <a:gd name="connsiteY4" fmla="*/ 1866 h 264022"/>
                <a:gd name="connsiteX5" fmla="*/ 10849 w 179912"/>
                <a:gd name="connsiteY5" fmla="*/ 69618 h 264022"/>
                <a:gd name="connsiteX6" fmla="*/ 0 w 179912"/>
                <a:gd name="connsiteY6" fmla="*/ 86801 h 264022"/>
                <a:gd name="connsiteX7" fmla="*/ 0 w 179912"/>
                <a:gd name="connsiteY7" fmla="*/ 244973 h 264022"/>
                <a:gd name="connsiteX8" fmla="*/ 19050 w 179912"/>
                <a:gd name="connsiteY8" fmla="*/ 264023 h 264022"/>
                <a:gd name="connsiteX9" fmla="*/ 19050 w 179912"/>
                <a:gd name="connsiteY9" fmla="*/ 264023 h 264022"/>
                <a:gd name="connsiteX10" fmla="*/ 38100 w 179912"/>
                <a:gd name="connsiteY10" fmla="*/ 244973 h 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12" h="264022">
                  <a:moveTo>
                    <a:pt x="38100" y="244973"/>
                  </a:moveTo>
                  <a:lnTo>
                    <a:pt x="38100" y="98812"/>
                  </a:lnTo>
                  <a:lnTo>
                    <a:pt x="169069" y="36252"/>
                  </a:lnTo>
                  <a:cubicBezTo>
                    <a:pt x="178564" y="31715"/>
                    <a:pt x="182583" y="20339"/>
                    <a:pt x="178046" y="10844"/>
                  </a:cubicBezTo>
                  <a:cubicBezTo>
                    <a:pt x="173509" y="1348"/>
                    <a:pt x="162134" y="-2671"/>
                    <a:pt x="152638" y="1866"/>
                  </a:cubicBezTo>
                  <a:lnTo>
                    <a:pt x="10849" y="69618"/>
                  </a:lnTo>
                  <a:cubicBezTo>
                    <a:pt x="4224" y="72777"/>
                    <a:pt x="5" y="79462"/>
                    <a:pt x="0" y="86801"/>
                  </a:cubicBezTo>
                  <a:lnTo>
                    <a:pt x="0" y="244973"/>
                  </a:lnTo>
                  <a:cubicBezTo>
                    <a:pt x="0" y="255494"/>
                    <a:pt x="8529" y="264023"/>
                    <a:pt x="19050" y="264023"/>
                  </a:cubicBezTo>
                  <a:lnTo>
                    <a:pt x="19050" y="264023"/>
                  </a:lnTo>
                  <a:cubicBezTo>
                    <a:pt x="29571" y="264023"/>
                    <a:pt x="38100" y="255494"/>
                    <a:pt x="38100" y="2449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图形 6" descr="区块链 纯色填充"/>
            <p:cNvSpPr/>
            <p:nvPr/>
          </p:nvSpPr>
          <p:spPr>
            <a:xfrm>
              <a:off x="4618782" y="1072553"/>
              <a:ext cx="179912" cy="263975"/>
            </a:xfrm>
            <a:custGeom>
              <a:avLst/>
              <a:gdLst>
                <a:gd name="connsiteX0" fmla="*/ 179912 w 179912"/>
                <a:gd name="connsiteY0" fmla="*/ 244925 h 263975"/>
                <a:gd name="connsiteX1" fmla="*/ 179912 w 179912"/>
                <a:gd name="connsiteY1" fmla="*/ 86753 h 263975"/>
                <a:gd name="connsiteX2" fmla="*/ 169073 w 179912"/>
                <a:gd name="connsiteY2" fmla="*/ 69608 h 263975"/>
                <a:gd name="connsiteX3" fmla="*/ 27274 w 179912"/>
                <a:gd name="connsiteY3" fmla="*/ 1866 h 263975"/>
                <a:gd name="connsiteX4" fmla="*/ 1866 w 179912"/>
                <a:gd name="connsiteY4" fmla="*/ 10844 h 263975"/>
                <a:gd name="connsiteX5" fmla="*/ 10844 w 179912"/>
                <a:gd name="connsiteY5" fmla="*/ 36252 h 263975"/>
                <a:gd name="connsiteX6" fmla="*/ 141812 w 179912"/>
                <a:gd name="connsiteY6" fmla="*/ 98764 h 263975"/>
                <a:gd name="connsiteX7" fmla="*/ 141812 w 179912"/>
                <a:gd name="connsiteY7" fmla="*/ 244925 h 263975"/>
                <a:gd name="connsiteX8" fmla="*/ 160862 w 179912"/>
                <a:gd name="connsiteY8" fmla="*/ 263975 h 263975"/>
                <a:gd name="connsiteX9" fmla="*/ 179912 w 179912"/>
                <a:gd name="connsiteY9" fmla="*/ 244925 h 2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912" h="263975">
                  <a:moveTo>
                    <a:pt x="179912" y="244925"/>
                  </a:moveTo>
                  <a:lnTo>
                    <a:pt x="179912" y="86753"/>
                  </a:lnTo>
                  <a:cubicBezTo>
                    <a:pt x="179895" y="79429"/>
                    <a:pt x="175681" y="72765"/>
                    <a:pt x="169073" y="69608"/>
                  </a:cubicBezTo>
                  <a:lnTo>
                    <a:pt x="27274" y="1866"/>
                  </a:lnTo>
                  <a:cubicBezTo>
                    <a:pt x="17779" y="-2671"/>
                    <a:pt x="6403" y="1348"/>
                    <a:pt x="1866" y="10844"/>
                  </a:cubicBezTo>
                  <a:cubicBezTo>
                    <a:pt x="-2671" y="20339"/>
                    <a:pt x="1348" y="31715"/>
                    <a:pt x="10844" y="36252"/>
                  </a:cubicBezTo>
                  <a:lnTo>
                    <a:pt x="141812" y="98764"/>
                  </a:lnTo>
                  <a:lnTo>
                    <a:pt x="141812" y="244925"/>
                  </a:lnTo>
                  <a:cubicBezTo>
                    <a:pt x="141812" y="255447"/>
                    <a:pt x="150341" y="263975"/>
                    <a:pt x="160862" y="263975"/>
                  </a:cubicBezTo>
                  <a:cubicBezTo>
                    <a:pt x="171384" y="263975"/>
                    <a:pt x="179912" y="255447"/>
                    <a:pt x="179912" y="244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5714123" y="1394642"/>
            <a:ext cx="781016" cy="538052"/>
            <a:chOff x="5676900" y="939165"/>
            <a:chExt cx="857220" cy="590550"/>
          </a:xfrm>
          <a:noFill/>
        </p:grpSpPr>
        <p:sp>
          <p:nvSpPr>
            <p:cNvPr id="94" name="图形 8" descr="博客 纯色填充"/>
            <p:cNvSpPr/>
            <p:nvPr/>
          </p:nvSpPr>
          <p:spPr>
            <a:xfrm>
              <a:off x="5931712" y="1295670"/>
              <a:ext cx="59485" cy="72730"/>
            </a:xfrm>
            <a:custGeom>
              <a:avLst/>
              <a:gdLst>
                <a:gd name="connsiteX0" fmla="*/ 58893 w 59485"/>
                <a:gd name="connsiteY0" fmla="*/ 66291 h 72730"/>
                <a:gd name="connsiteX1" fmla="*/ 18640 w 59485"/>
                <a:gd name="connsiteY1" fmla="*/ 1883 h 72730"/>
                <a:gd name="connsiteX2" fmla="*/ 13069 w 59485"/>
                <a:gd name="connsiteY2" fmla="*/ 624 h 72730"/>
                <a:gd name="connsiteX3" fmla="*/ 11811 w 59485"/>
                <a:gd name="connsiteY3" fmla="*/ 1883 h 72730"/>
                <a:gd name="connsiteX4" fmla="*/ 0 w 59485"/>
                <a:gd name="connsiteY4" fmla="*/ 20828 h 72730"/>
                <a:gd name="connsiteX5" fmla="*/ 25317 w 59485"/>
                <a:gd name="connsiteY5" fmla="*/ 61785 h 72730"/>
                <a:gd name="connsiteX6" fmla="*/ 26584 w 59485"/>
                <a:gd name="connsiteY6" fmla="*/ 72729 h 72730"/>
                <a:gd name="connsiteX7" fmla="*/ 55159 w 59485"/>
                <a:gd name="connsiteY7" fmla="*/ 72729 h 72730"/>
                <a:gd name="connsiteX8" fmla="*/ 59485 w 59485"/>
                <a:gd name="connsiteY8" fmla="*/ 68559 h 72730"/>
                <a:gd name="connsiteX9" fmla="*/ 58864 w 59485"/>
                <a:gd name="connsiteY9" fmla="*/ 66272 h 7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85" h="72730">
                  <a:moveTo>
                    <a:pt x="58893" y="66291"/>
                  </a:moveTo>
                  <a:lnTo>
                    <a:pt x="18640" y="1883"/>
                  </a:lnTo>
                  <a:cubicBezTo>
                    <a:pt x="17450" y="-3"/>
                    <a:pt x="14955" y="-566"/>
                    <a:pt x="13069" y="624"/>
                  </a:cubicBezTo>
                  <a:cubicBezTo>
                    <a:pt x="12562" y="945"/>
                    <a:pt x="12132" y="1375"/>
                    <a:pt x="11811" y="1883"/>
                  </a:cubicBezTo>
                  <a:lnTo>
                    <a:pt x="0" y="20828"/>
                  </a:lnTo>
                  <a:lnTo>
                    <a:pt x="25317" y="61785"/>
                  </a:lnTo>
                  <a:cubicBezTo>
                    <a:pt x="27478" y="65016"/>
                    <a:pt x="27949" y="69090"/>
                    <a:pt x="26584" y="72729"/>
                  </a:cubicBezTo>
                  <a:lnTo>
                    <a:pt x="55159" y="72729"/>
                  </a:lnTo>
                  <a:cubicBezTo>
                    <a:pt x="57505" y="72772"/>
                    <a:pt x="59442" y="70905"/>
                    <a:pt x="59485" y="68559"/>
                  </a:cubicBezTo>
                  <a:cubicBezTo>
                    <a:pt x="59499" y="67754"/>
                    <a:pt x="59284" y="66960"/>
                    <a:pt x="58864" y="6627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图形 8" descr="博客 纯色填充"/>
            <p:cNvSpPr/>
            <p:nvPr/>
          </p:nvSpPr>
          <p:spPr>
            <a:xfrm>
              <a:off x="5809615" y="1256260"/>
              <a:ext cx="137937" cy="112198"/>
            </a:xfrm>
            <a:custGeom>
              <a:avLst/>
              <a:gdLst>
                <a:gd name="connsiteX0" fmla="*/ 137157 w 137937"/>
                <a:gd name="connsiteY0" fmla="*/ 106081 h 112198"/>
                <a:gd name="connsiteX1" fmla="*/ 72958 w 137937"/>
                <a:gd name="connsiteY1" fmla="*/ 1640 h 112198"/>
                <a:gd name="connsiteX2" fmla="*/ 69510 w 137937"/>
                <a:gd name="connsiteY2" fmla="*/ 1 h 112198"/>
                <a:gd name="connsiteX3" fmla="*/ 68967 w 137937"/>
                <a:gd name="connsiteY3" fmla="*/ 59 h 112198"/>
                <a:gd name="connsiteX4" fmla="*/ 68424 w 137937"/>
                <a:gd name="connsiteY4" fmla="*/ 1 h 112198"/>
                <a:gd name="connsiteX5" fmla="*/ 64986 w 137937"/>
                <a:gd name="connsiteY5" fmla="*/ 1640 h 112198"/>
                <a:gd name="connsiteX6" fmla="*/ 778 w 137937"/>
                <a:gd name="connsiteY6" fmla="*/ 106081 h 112198"/>
                <a:gd name="connsiteX7" fmla="*/ 473 w 137937"/>
                <a:gd name="connsiteY7" fmla="*/ 110415 h 112198"/>
                <a:gd name="connsiteX8" fmla="*/ 4035 w 137937"/>
                <a:gd name="connsiteY8" fmla="*/ 112158 h 112198"/>
                <a:gd name="connsiteX9" fmla="*/ 133899 w 137937"/>
                <a:gd name="connsiteY9" fmla="*/ 112158 h 112198"/>
                <a:gd name="connsiteX10" fmla="*/ 137461 w 137937"/>
                <a:gd name="connsiteY10" fmla="*/ 110415 h 112198"/>
                <a:gd name="connsiteX11" fmla="*/ 137157 w 137937"/>
                <a:gd name="connsiteY11" fmla="*/ 106081 h 112198"/>
                <a:gd name="connsiteX12" fmla="*/ 79692 w 137937"/>
                <a:gd name="connsiteY12" fmla="*/ 50570 h 112198"/>
                <a:gd name="connsiteX13" fmla="*/ 69472 w 137937"/>
                <a:gd name="connsiteY13" fmla="*/ 59647 h 112198"/>
                <a:gd name="connsiteX14" fmla="*/ 59271 w 137937"/>
                <a:gd name="connsiteY14" fmla="*/ 50570 h 112198"/>
                <a:gd name="connsiteX15" fmla="*/ 42478 w 137937"/>
                <a:gd name="connsiteY15" fmla="*/ 60790 h 112198"/>
                <a:gd name="connsiteX16" fmla="*/ 68967 w 137937"/>
                <a:gd name="connsiteY16" fmla="*/ 17708 h 112198"/>
                <a:gd name="connsiteX17" fmla="*/ 94818 w 137937"/>
                <a:gd name="connsiteY17" fmla="*/ 59761 h 11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937" h="112198">
                  <a:moveTo>
                    <a:pt x="137157" y="106081"/>
                  </a:moveTo>
                  <a:lnTo>
                    <a:pt x="72958" y="1640"/>
                  </a:lnTo>
                  <a:cubicBezTo>
                    <a:pt x="72136" y="575"/>
                    <a:pt x="70855" y="-33"/>
                    <a:pt x="69510" y="1"/>
                  </a:cubicBezTo>
                  <a:cubicBezTo>
                    <a:pt x="69328" y="11"/>
                    <a:pt x="69147" y="30"/>
                    <a:pt x="68967" y="59"/>
                  </a:cubicBezTo>
                  <a:cubicBezTo>
                    <a:pt x="68787" y="30"/>
                    <a:pt x="68606" y="11"/>
                    <a:pt x="68424" y="1"/>
                  </a:cubicBezTo>
                  <a:cubicBezTo>
                    <a:pt x="67082" y="-32"/>
                    <a:pt x="65805" y="577"/>
                    <a:pt x="64986" y="1640"/>
                  </a:cubicBezTo>
                  <a:lnTo>
                    <a:pt x="778" y="106081"/>
                  </a:lnTo>
                  <a:cubicBezTo>
                    <a:pt x="-136" y="107352"/>
                    <a:pt x="-254" y="109029"/>
                    <a:pt x="473" y="110415"/>
                  </a:cubicBezTo>
                  <a:cubicBezTo>
                    <a:pt x="1182" y="111681"/>
                    <a:pt x="2601" y="112375"/>
                    <a:pt x="4035" y="112158"/>
                  </a:cubicBezTo>
                  <a:lnTo>
                    <a:pt x="133899" y="112158"/>
                  </a:lnTo>
                  <a:cubicBezTo>
                    <a:pt x="135334" y="112378"/>
                    <a:pt x="136755" y="111683"/>
                    <a:pt x="137461" y="110415"/>
                  </a:cubicBezTo>
                  <a:cubicBezTo>
                    <a:pt x="138193" y="109030"/>
                    <a:pt x="138075" y="107350"/>
                    <a:pt x="137157" y="106081"/>
                  </a:cubicBezTo>
                  <a:close/>
                  <a:moveTo>
                    <a:pt x="79692" y="50570"/>
                  </a:moveTo>
                  <a:lnTo>
                    <a:pt x="69472" y="59647"/>
                  </a:lnTo>
                  <a:lnTo>
                    <a:pt x="59271" y="50570"/>
                  </a:lnTo>
                  <a:lnTo>
                    <a:pt x="42478" y="60790"/>
                  </a:lnTo>
                  <a:lnTo>
                    <a:pt x="68967" y="17708"/>
                  </a:lnTo>
                  <a:lnTo>
                    <a:pt x="94818" y="5976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图形 8" descr="博客 纯色填充"/>
            <p:cNvSpPr/>
            <p:nvPr/>
          </p:nvSpPr>
          <p:spPr>
            <a:xfrm>
              <a:off x="5831357" y="1253928"/>
              <a:ext cx="17716" cy="17716"/>
            </a:xfrm>
            <a:custGeom>
              <a:avLst/>
              <a:gdLst>
                <a:gd name="connsiteX0" fmla="*/ 17717 w 17716"/>
                <a:gd name="connsiteY0" fmla="*/ 8858 h 17716"/>
                <a:gd name="connsiteX1" fmla="*/ 8858 w 17716"/>
                <a:gd name="connsiteY1" fmla="*/ 17717 h 17716"/>
                <a:gd name="connsiteX2" fmla="*/ 0 w 17716"/>
                <a:gd name="connsiteY2" fmla="*/ 8858 h 17716"/>
                <a:gd name="connsiteX3" fmla="*/ 8858 w 17716"/>
                <a:gd name="connsiteY3" fmla="*/ 0 h 17716"/>
                <a:gd name="connsiteX4" fmla="*/ 17717 w 17716"/>
                <a:gd name="connsiteY4" fmla="*/ 8858 h 1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6" h="17716">
                  <a:moveTo>
                    <a:pt x="17717" y="8858"/>
                  </a:moveTo>
                  <a:cubicBezTo>
                    <a:pt x="17717" y="13751"/>
                    <a:pt x="13751" y="17717"/>
                    <a:pt x="8858" y="17717"/>
                  </a:cubicBezTo>
                  <a:cubicBezTo>
                    <a:pt x="3966" y="17717"/>
                    <a:pt x="0" y="13751"/>
                    <a:pt x="0" y="8858"/>
                  </a:cubicBezTo>
                  <a:cubicBezTo>
                    <a:pt x="0" y="3966"/>
                    <a:pt x="3966" y="0"/>
                    <a:pt x="8858" y="0"/>
                  </a:cubicBezTo>
                  <a:cubicBezTo>
                    <a:pt x="13751" y="0"/>
                    <a:pt x="17717" y="3966"/>
                    <a:pt x="17717" y="88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图形 8" descr="博客 纯色填充"/>
            <p:cNvSpPr/>
            <p:nvPr/>
          </p:nvSpPr>
          <p:spPr>
            <a:xfrm>
              <a:off x="5772150" y="1215390"/>
              <a:ext cx="257175" cy="190500"/>
            </a:xfrm>
            <a:custGeom>
              <a:avLst/>
              <a:gdLst>
                <a:gd name="connsiteX0" fmla="*/ 228600 w 257175"/>
                <a:gd name="connsiteY0" fmla="*/ 28575 h 190500"/>
                <a:gd name="connsiteX1" fmla="*/ 228600 w 257175"/>
                <a:gd name="connsiteY1" fmla="*/ 161925 h 190500"/>
                <a:gd name="connsiteX2" fmla="*/ 28575 w 257175"/>
                <a:gd name="connsiteY2" fmla="*/ 161925 h 190500"/>
                <a:gd name="connsiteX3" fmla="*/ 28575 w 257175"/>
                <a:gd name="connsiteY3" fmla="*/ 28575 h 190500"/>
                <a:gd name="connsiteX4" fmla="*/ 228600 w 257175"/>
                <a:gd name="connsiteY4" fmla="*/ 28575 h 190500"/>
                <a:gd name="connsiteX5" fmla="*/ 257175 w 257175"/>
                <a:gd name="connsiteY5" fmla="*/ 0 h 190500"/>
                <a:gd name="connsiteX6" fmla="*/ 0 w 257175"/>
                <a:gd name="connsiteY6" fmla="*/ 0 h 190500"/>
                <a:gd name="connsiteX7" fmla="*/ 0 w 257175"/>
                <a:gd name="connsiteY7" fmla="*/ 190500 h 190500"/>
                <a:gd name="connsiteX8" fmla="*/ 257175 w 257175"/>
                <a:gd name="connsiteY8" fmla="*/ 190500 h 190500"/>
                <a:gd name="connsiteX9" fmla="*/ 257175 w 257175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190500">
                  <a:moveTo>
                    <a:pt x="228600" y="28575"/>
                  </a:moveTo>
                  <a:lnTo>
                    <a:pt x="228600" y="161925"/>
                  </a:lnTo>
                  <a:lnTo>
                    <a:pt x="28575" y="161925"/>
                  </a:lnTo>
                  <a:lnTo>
                    <a:pt x="28575" y="28575"/>
                  </a:lnTo>
                  <a:lnTo>
                    <a:pt x="228600" y="28575"/>
                  </a:lnTo>
                  <a:moveTo>
                    <a:pt x="257175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257175" y="190500"/>
                  </a:lnTo>
                  <a:lnTo>
                    <a:pt x="257175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图形 8" descr="博客 纯色填充"/>
            <p:cNvSpPr/>
            <p:nvPr/>
          </p:nvSpPr>
          <p:spPr>
            <a:xfrm>
              <a:off x="5676900" y="939165"/>
              <a:ext cx="762000" cy="590550"/>
            </a:xfrm>
            <a:custGeom>
              <a:avLst/>
              <a:gdLst>
                <a:gd name="connsiteX0" fmla="*/ 704850 w 762000"/>
                <a:gd name="connsiteY0" fmla="*/ 433302 h 590550"/>
                <a:gd name="connsiteX1" fmla="*/ 704850 w 762000"/>
                <a:gd name="connsiteY1" fmla="*/ 533400 h 590550"/>
                <a:gd name="connsiteX2" fmla="*/ 57150 w 762000"/>
                <a:gd name="connsiteY2" fmla="*/ 533400 h 590550"/>
                <a:gd name="connsiteX3" fmla="*/ 57150 w 762000"/>
                <a:gd name="connsiteY3" fmla="*/ 152400 h 590550"/>
                <a:gd name="connsiteX4" fmla="*/ 704850 w 762000"/>
                <a:gd name="connsiteY4" fmla="*/ 152400 h 590550"/>
                <a:gd name="connsiteX5" fmla="*/ 704850 w 762000"/>
                <a:gd name="connsiteY5" fmla="*/ 252679 h 590550"/>
                <a:gd name="connsiteX6" fmla="*/ 762000 w 762000"/>
                <a:gd name="connsiteY6" fmla="*/ 195405 h 590550"/>
                <a:gd name="connsiteX7" fmla="*/ 762000 w 762000"/>
                <a:gd name="connsiteY7" fmla="*/ 0 h 590550"/>
                <a:gd name="connsiteX8" fmla="*/ 0 w 762000"/>
                <a:gd name="connsiteY8" fmla="*/ 0 h 590550"/>
                <a:gd name="connsiteX9" fmla="*/ 0 w 762000"/>
                <a:gd name="connsiteY9" fmla="*/ 590550 h 590550"/>
                <a:gd name="connsiteX10" fmla="*/ 762000 w 762000"/>
                <a:gd name="connsiteY10" fmla="*/ 590550 h 590550"/>
                <a:gd name="connsiteX11" fmla="*/ 762000 w 762000"/>
                <a:gd name="connsiteY11" fmla="*/ 376152 h 590550"/>
                <a:gd name="connsiteX12" fmla="*/ 657225 w 762000"/>
                <a:gd name="connsiteY12" fmla="*/ 57150 h 590550"/>
                <a:gd name="connsiteX13" fmla="*/ 676275 w 762000"/>
                <a:gd name="connsiteY13" fmla="*/ 76200 h 590550"/>
                <a:gd name="connsiteX14" fmla="*/ 657225 w 762000"/>
                <a:gd name="connsiteY14" fmla="*/ 95250 h 590550"/>
                <a:gd name="connsiteX15" fmla="*/ 638175 w 762000"/>
                <a:gd name="connsiteY15" fmla="*/ 76200 h 590550"/>
                <a:gd name="connsiteX16" fmla="*/ 657225 w 762000"/>
                <a:gd name="connsiteY16" fmla="*/ 57150 h 590550"/>
                <a:gd name="connsiteX17" fmla="*/ 590550 w 762000"/>
                <a:gd name="connsiteY17" fmla="*/ 57150 h 590550"/>
                <a:gd name="connsiteX18" fmla="*/ 609600 w 762000"/>
                <a:gd name="connsiteY18" fmla="*/ 76200 h 590550"/>
                <a:gd name="connsiteX19" fmla="*/ 590550 w 762000"/>
                <a:gd name="connsiteY19" fmla="*/ 95250 h 590550"/>
                <a:gd name="connsiteX20" fmla="*/ 571500 w 762000"/>
                <a:gd name="connsiteY20" fmla="*/ 76200 h 590550"/>
                <a:gd name="connsiteX21" fmla="*/ 590550 w 762000"/>
                <a:gd name="connsiteY21" fmla="*/ 57150 h 590550"/>
                <a:gd name="connsiteX22" fmla="*/ 523875 w 762000"/>
                <a:gd name="connsiteY22" fmla="*/ 57150 h 590550"/>
                <a:gd name="connsiteX23" fmla="*/ 542925 w 762000"/>
                <a:gd name="connsiteY23" fmla="*/ 76200 h 590550"/>
                <a:gd name="connsiteX24" fmla="*/ 523875 w 762000"/>
                <a:gd name="connsiteY24" fmla="*/ 95250 h 590550"/>
                <a:gd name="connsiteX25" fmla="*/ 504825 w 762000"/>
                <a:gd name="connsiteY25" fmla="*/ 76200 h 590550"/>
                <a:gd name="connsiteX26" fmla="*/ 523875 w 762000"/>
                <a:gd name="connsiteY26" fmla="*/ 571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62000" h="590550">
                  <a:moveTo>
                    <a:pt x="704850" y="433302"/>
                  </a:move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lnTo>
                    <a:pt x="704850" y="152400"/>
                  </a:lnTo>
                  <a:lnTo>
                    <a:pt x="704850" y="252679"/>
                  </a:lnTo>
                  <a:lnTo>
                    <a:pt x="762000" y="195405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590550"/>
                  </a:lnTo>
                  <a:lnTo>
                    <a:pt x="762000" y="590550"/>
                  </a:lnTo>
                  <a:lnTo>
                    <a:pt x="762000" y="376152"/>
                  </a:lnTo>
                  <a:close/>
                  <a:moveTo>
                    <a:pt x="657225" y="57150"/>
                  </a:moveTo>
                  <a:cubicBezTo>
                    <a:pt x="667746" y="57150"/>
                    <a:pt x="676275" y="65679"/>
                    <a:pt x="676275" y="76200"/>
                  </a:cubicBezTo>
                  <a:cubicBezTo>
                    <a:pt x="676275" y="86721"/>
                    <a:pt x="667746" y="95250"/>
                    <a:pt x="657225" y="95250"/>
                  </a:cubicBezTo>
                  <a:cubicBezTo>
                    <a:pt x="646704" y="95250"/>
                    <a:pt x="638175" y="86721"/>
                    <a:pt x="638175" y="76200"/>
                  </a:cubicBezTo>
                  <a:cubicBezTo>
                    <a:pt x="638175" y="65679"/>
                    <a:pt x="646704" y="57150"/>
                    <a:pt x="657225" y="57150"/>
                  </a:cubicBezTo>
                  <a:close/>
                  <a:moveTo>
                    <a:pt x="590550" y="57150"/>
                  </a:moveTo>
                  <a:cubicBezTo>
                    <a:pt x="601071" y="57150"/>
                    <a:pt x="609600" y="65679"/>
                    <a:pt x="609600" y="76200"/>
                  </a:cubicBezTo>
                  <a:cubicBezTo>
                    <a:pt x="609600" y="86721"/>
                    <a:pt x="601071" y="95250"/>
                    <a:pt x="590550" y="95250"/>
                  </a:cubicBezTo>
                  <a:cubicBezTo>
                    <a:pt x="580029" y="95250"/>
                    <a:pt x="571500" y="86721"/>
                    <a:pt x="571500" y="76200"/>
                  </a:cubicBezTo>
                  <a:cubicBezTo>
                    <a:pt x="571500" y="65679"/>
                    <a:pt x="580029" y="57150"/>
                    <a:pt x="590550" y="57150"/>
                  </a:cubicBezTo>
                  <a:close/>
                  <a:moveTo>
                    <a:pt x="523875" y="57150"/>
                  </a:moveTo>
                  <a:cubicBezTo>
                    <a:pt x="534396" y="57150"/>
                    <a:pt x="542925" y="65679"/>
                    <a:pt x="542925" y="76200"/>
                  </a:cubicBezTo>
                  <a:cubicBezTo>
                    <a:pt x="542925" y="86721"/>
                    <a:pt x="534396" y="95250"/>
                    <a:pt x="523875" y="95250"/>
                  </a:cubicBezTo>
                  <a:cubicBezTo>
                    <a:pt x="513354" y="95250"/>
                    <a:pt x="504825" y="86721"/>
                    <a:pt x="504825" y="76200"/>
                  </a:cubicBezTo>
                  <a:cubicBezTo>
                    <a:pt x="504825" y="65679"/>
                    <a:pt x="513354" y="57150"/>
                    <a:pt x="523875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图形 8" descr="博客 纯色填充"/>
            <p:cNvSpPr/>
            <p:nvPr/>
          </p:nvSpPr>
          <p:spPr>
            <a:xfrm>
              <a:off x="5772150" y="1139190"/>
              <a:ext cx="571500" cy="38100"/>
            </a:xfrm>
            <a:custGeom>
              <a:avLst/>
              <a:gdLst>
                <a:gd name="connsiteX0" fmla="*/ 0 w 571500"/>
                <a:gd name="connsiteY0" fmla="*/ 0 h 38100"/>
                <a:gd name="connsiteX1" fmla="*/ 571500 w 571500"/>
                <a:gd name="connsiteY1" fmla="*/ 0 h 38100"/>
                <a:gd name="connsiteX2" fmla="*/ 571500 w 571500"/>
                <a:gd name="connsiteY2" fmla="*/ 38100 h 38100"/>
                <a:gd name="connsiteX3" fmla="*/ 0 w 571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38100">
                  <a:moveTo>
                    <a:pt x="0" y="0"/>
                  </a:moveTo>
                  <a:lnTo>
                    <a:pt x="571500" y="0"/>
                  </a:lnTo>
                  <a:lnTo>
                    <a:pt x="571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图形 8" descr="博客 纯色填充"/>
            <p:cNvSpPr/>
            <p:nvPr/>
          </p:nvSpPr>
          <p:spPr>
            <a:xfrm>
              <a:off x="6067425" y="1291590"/>
              <a:ext cx="214807" cy="38100"/>
            </a:xfrm>
            <a:custGeom>
              <a:avLst/>
              <a:gdLst>
                <a:gd name="connsiteX0" fmla="*/ 0 w 214807"/>
                <a:gd name="connsiteY0" fmla="*/ 38100 h 38100"/>
                <a:gd name="connsiteX1" fmla="*/ 179337 w 214807"/>
                <a:gd name="connsiteY1" fmla="*/ 38100 h 38100"/>
                <a:gd name="connsiteX2" fmla="*/ 180604 w 214807"/>
                <a:gd name="connsiteY2" fmla="*/ 34290 h 38100"/>
                <a:gd name="connsiteX3" fmla="*/ 214808 w 214807"/>
                <a:gd name="connsiteY3" fmla="*/ 0 h 38100"/>
                <a:gd name="connsiteX4" fmla="*/ 0 w 214807"/>
                <a:gd name="connsiteY4" fmla="*/ 0 h 38100"/>
                <a:gd name="connsiteX5" fmla="*/ 0 w 214807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807" h="38100">
                  <a:moveTo>
                    <a:pt x="0" y="38100"/>
                  </a:moveTo>
                  <a:lnTo>
                    <a:pt x="179337" y="38100"/>
                  </a:lnTo>
                  <a:lnTo>
                    <a:pt x="180604" y="34290"/>
                  </a:lnTo>
                  <a:lnTo>
                    <a:pt x="214808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图形 8" descr="博客 纯色填充"/>
            <p:cNvSpPr/>
            <p:nvPr/>
          </p:nvSpPr>
          <p:spPr>
            <a:xfrm>
              <a:off x="6067425" y="1215390"/>
              <a:ext cx="276225" cy="38100"/>
            </a:xfrm>
            <a:custGeom>
              <a:avLst/>
              <a:gdLst>
                <a:gd name="connsiteX0" fmla="*/ 0 w 276225"/>
                <a:gd name="connsiteY0" fmla="*/ 0 h 38100"/>
                <a:gd name="connsiteX1" fmla="*/ 0 w 276225"/>
                <a:gd name="connsiteY1" fmla="*/ 38100 h 38100"/>
                <a:gd name="connsiteX2" fmla="*/ 252822 w 276225"/>
                <a:gd name="connsiteY2" fmla="*/ 38100 h 38100"/>
                <a:gd name="connsiteX3" fmla="*/ 276225 w 276225"/>
                <a:gd name="connsiteY3" fmla="*/ 14649 h 38100"/>
                <a:gd name="connsiteX4" fmla="*/ 276225 w 276225"/>
                <a:gd name="connsiteY4" fmla="*/ 0 h 38100"/>
                <a:gd name="connsiteX5" fmla="*/ 0 w 276225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38100">
                  <a:moveTo>
                    <a:pt x="0" y="0"/>
                  </a:moveTo>
                  <a:lnTo>
                    <a:pt x="0" y="38100"/>
                  </a:lnTo>
                  <a:lnTo>
                    <a:pt x="252822" y="38100"/>
                  </a:lnTo>
                  <a:lnTo>
                    <a:pt x="276225" y="14649"/>
                  </a:lnTo>
                  <a:lnTo>
                    <a:pt x="2762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图形 8" descr="博客 纯色填充"/>
            <p:cNvSpPr/>
            <p:nvPr/>
          </p:nvSpPr>
          <p:spPr>
            <a:xfrm>
              <a:off x="6067425" y="1367790"/>
              <a:ext cx="166706" cy="38100"/>
            </a:xfrm>
            <a:custGeom>
              <a:avLst/>
              <a:gdLst>
                <a:gd name="connsiteX0" fmla="*/ 166707 w 166706"/>
                <a:gd name="connsiteY0" fmla="*/ 0 h 38100"/>
                <a:gd name="connsiteX1" fmla="*/ 0 w 166706"/>
                <a:gd name="connsiteY1" fmla="*/ 0 h 38100"/>
                <a:gd name="connsiteX2" fmla="*/ 0 w 166706"/>
                <a:gd name="connsiteY2" fmla="*/ 38100 h 38100"/>
                <a:gd name="connsiteX3" fmla="*/ 154076 w 166706"/>
                <a:gd name="connsiteY3" fmla="*/ 38100 h 38100"/>
                <a:gd name="connsiteX4" fmla="*/ 166707 w 166706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06" h="38100">
                  <a:moveTo>
                    <a:pt x="166707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54076" y="38100"/>
                  </a:lnTo>
                  <a:lnTo>
                    <a:pt x="16670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图形 8" descr="博客 纯色填充"/>
            <p:cNvSpPr/>
            <p:nvPr/>
          </p:nvSpPr>
          <p:spPr>
            <a:xfrm>
              <a:off x="6248447" y="1172584"/>
              <a:ext cx="242839" cy="242830"/>
            </a:xfrm>
            <a:custGeom>
              <a:avLst/>
              <a:gdLst>
                <a:gd name="connsiteX0" fmla="*/ 66332 w 242839"/>
                <a:gd name="connsiteY0" fmla="*/ 176889 h 242830"/>
                <a:gd name="connsiteX1" fmla="*/ 66711 w 242839"/>
                <a:gd name="connsiteY1" fmla="*/ 204218 h 242830"/>
                <a:gd name="connsiteX2" fmla="*/ 66332 w 242839"/>
                <a:gd name="connsiteY2" fmla="*/ 204597 h 242830"/>
                <a:gd name="connsiteX3" fmla="*/ 33166 w 242839"/>
                <a:gd name="connsiteY3" fmla="*/ 215522 h 242830"/>
                <a:gd name="connsiteX4" fmla="*/ 27308 w 242839"/>
                <a:gd name="connsiteY4" fmla="*/ 209664 h 242830"/>
                <a:gd name="connsiteX5" fmla="*/ 38233 w 242839"/>
                <a:gd name="connsiteY5" fmla="*/ 176498 h 242830"/>
                <a:gd name="connsiteX6" fmla="*/ 66332 w 242839"/>
                <a:gd name="connsiteY6" fmla="*/ 176889 h 242830"/>
                <a:gd name="connsiteX7" fmla="*/ 192891 w 242839"/>
                <a:gd name="connsiteY7" fmla="*/ 0 h 242830"/>
                <a:gd name="connsiteX8" fmla="*/ 24584 w 242839"/>
                <a:gd name="connsiteY8" fmla="*/ 168697 h 242830"/>
                <a:gd name="connsiteX9" fmla="*/ 0 w 242839"/>
                <a:gd name="connsiteY9" fmla="*/ 242830 h 242830"/>
                <a:gd name="connsiteX10" fmla="*/ 74524 w 242839"/>
                <a:gd name="connsiteY10" fmla="*/ 218246 h 242830"/>
                <a:gd name="connsiteX11" fmla="*/ 242840 w 242839"/>
                <a:gd name="connsiteY11" fmla="*/ 49940 h 2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839" h="242830">
                  <a:moveTo>
                    <a:pt x="66332" y="176889"/>
                  </a:moveTo>
                  <a:cubicBezTo>
                    <a:pt x="73984" y="184331"/>
                    <a:pt x="74153" y="196566"/>
                    <a:pt x="66711" y="204218"/>
                  </a:cubicBezTo>
                  <a:cubicBezTo>
                    <a:pt x="66587" y="204346"/>
                    <a:pt x="66461" y="204472"/>
                    <a:pt x="66332" y="204597"/>
                  </a:cubicBezTo>
                  <a:lnTo>
                    <a:pt x="33166" y="215522"/>
                  </a:lnTo>
                  <a:lnTo>
                    <a:pt x="27308" y="209664"/>
                  </a:lnTo>
                  <a:lnTo>
                    <a:pt x="38233" y="176498"/>
                  </a:lnTo>
                  <a:cubicBezTo>
                    <a:pt x="46161" y="169001"/>
                    <a:pt x="58616" y="169174"/>
                    <a:pt x="66332" y="176889"/>
                  </a:cubicBezTo>
                  <a:close/>
                  <a:moveTo>
                    <a:pt x="192891" y="0"/>
                  </a:moveTo>
                  <a:lnTo>
                    <a:pt x="24584" y="168697"/>
                  </a:lnTo>
                  <a:lnTo>
                    <a:pt x="0" y="242830"/>
                  </a:lnTo>
                  <a:lnTo>
                    <a:pt x="74524" y="218246"/>
                  </a:lnTo>
                  <a:lnTo>
                    <a:pt x="242840" y="4994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图形 8" descr="博客 纯色填充"/>
            <p:cNvSpPr/>
            <p:nvPr/>
          </p:nvSpPr>
          <p:spPr>
            <a:xfrm>
              <a:off x="6452235" y="1129662"/>
              <a:ext cx="81885" cy="81526"/>
            </a:xfrm>
            <a:custGeom>
              <a:avLst/>
              <a:gdLst>
                <a:gd name="connsiteX0" fmla="*/ 77276 w 81885"/>
                <a:gd name="connsiteY0" fmla="*/ 32387 h 81526"/>
                <a:gd name="connsiteX1" fmla="*/ 49578 w 81885"/>
                <a:gd name="connsiteY1" fmla="*/ 4679 h 81526"/>
                <a:gd name="connsiteX2" fmla="*/ 27582 w 81885"/>
                <a:gd name="connsiteY2" fmla="*/ 4434 h 81526"/>
                <a:gd name="connsiteX3" fmla="*/ 27337 w 81885"/>
                <a:gd name="connsiteY3" fmla="*/ 4679 h 81526"/>
                <a:gd name="connsiteX4" fmla="*/ 0 w 81885"/>
                <a:gd name="connsiteY4" fmla="*/ 31997 h 81526"/>
                <a:gd name="connsiteX5" fmla="*/ 49530 w 81885"/>
                <a:gd name="connsiteY5" fmla="*/ 81527 h 81526"/>
                <a:gd name="connsiteX6" fmla="*/ 76838 w 81885"/>
                <a:gd name="connsiteY6" fmla="*/ 54218 h 81526"/>
                <a:gd name="connsiteX7" fmla="*/ 78236 w 81885"/>
                <a:gd name="connsiteY7" fmla="*/ 33386 h 81526"/>
                <a:gd name="connsiteX8" fmla="*/ 77276 w 81885"/>
                <a:gd name="connsiteY8" fmla="*/ 32387 h 8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85" h="81526">
                  <a:moveTo>
                    <a:pt x="77276" y="32387"/>
                  </a:moveTo>
                  <a:lnTo>
                    <a:pt x="49578" y="4679"/>
                  </a:lnTo>
                  <a:cubicBezTo>
                    <a:pt x="43571" y="-1463"/>
                    <a:pt x="33723" y="-1572"/>
                    <a:pt x="27582" y="4434"/>
                  </a:cubicBezTo>
                  <a:cubicBezTo>
                    <a:pt x="27500" y="4514"/>
                    <a:pt x="27418" y="4596"/>
                    <a:pt x="27337" y="4679"/>
                  </a:cubicBezTo>
                  <a:lnTo>
                    <a:pt x="0" y="31997"/>
                  </a:lnTo>
                  <a:lnTo>
                    <a:pt x="49530" y="81527"/>
                  </a:lnTo>
                  <a:lnTo>
                    <a:pt x="76838" y="54218"/>
                  </a:lnTo>
                  <a:cubicBezTo>
                    <a:pt x="82977" y="48852"/>
                    <a:pt x="83603" y="39525"/>
                    <a:pt x="78236" y="33386"/>
                  </a:cubicBezTo>
                  <a:cubicBezTo>
                    <a:pt x="77932" y="33039"/>
                    <a:pt x="77612" y="32705"/>
                    <a:pt x="77276" y="3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7165128" y="1377285"/>
            <a:ext cx="694261" cy="572765"/>
            <a:chOff x="7269480" y="920115"/>
            <a:chExt cx="762000" cy="628650"/>
          </a:xfrm>
          <a:noFill/>
        </p:grpSpPr>
        <p:sp>
          <p:nvSpPr>
            <p:cNvPr id="105" name="图形 10" descr="照相机 纯色填充"/>
            <p:cNvSpPr/>
            <p:nvPr/>
          </p:nvSpPr>
          <p:spPr>
            <a:xfrm>
              <a:off x="7269480" y="920115"/>
              <a:ext cx="762000" cy="628650"/>
            </a:xfrm>
            <a:custGeom>
              <a:avLst/>
              <a:gdLst>
                <a:gd name="connsiteX0" fmla="*/ 381000 w 762000"/>
                <a:gd name="connsiteY0" fmla="*/ 552450 h 628650"/>
                <a:gd name="connsiteX1" fmla="*/ 209550 w 762000"/>
                <a:gd name="connsiteY1" fmla="*/ 381000 h 628650"/>
                <a:gd name="connsiteX2" fmla="*/ 381000 w 762000"/>
                <a:gd name="connsiteY2" fmla="*/ 209550 h 628650"/>
                <a:gd name="connsiteX3" fmla="*/ 552450 w 762000"/>
                <a:gd name="connsiteY3" fmla="*/ 381000 h 628650"/>
                <a:gd name="connsiteX4" fmla="*/ 381000 w 762000"/>
                <a:gd name="connsiteY4" fmla="*/ 552450 h 628650"/>
                <a:gd name="connsiteX5" fmla="*/ 190500 w 762000"/>
                <a:gd name="connsiteY5" fmla="*/ 247650 h 628650"/>
                <a:gd name="connsiteX6" fmla="*/ 76200 w 762000"/>
                <a:gd name="connsiteY6" fmla="*/ 247650 h 628650"/>
                <a:gd name="connsiteX7" fmla="*/ 76200 w 762000"/>
                <a:gd name="connsiteY7" fmla="*/ 171450 h 628650"/>
                <a:gd name="connsiteX8" fmla="*/ 190500 w 762000"/>
                <a:gd name="connsiteY8" fmla="*/ 171450 h 628650"/>
                <a:gd name="connsiteX9" fmla="*/ 190500 w 762000"/>
                <a:gd name="connsiteY9" fmla="*/ 247650 h 628650"/>
                <a:gd name="connsiteX10" fmla="*/ 723900 w 762000"/>
                <a:gd name="connsiteY10" fmla="*/ 95250 h 628650"/>
                <a:gd name="connsiteX11" fmla="*/ 533400 w 762000"/>
                <a:gd name="connsiteY11" fmla="*/ 95250 h 628650"/>
                <a:gd name="connsiteX12" fmla="*/ 476250 w 762000"/>
                <a:gd name="connsiteY12" fmla="*/ 0 h 628650"/>
                <a:gd name="connsiteX13" fmla="*/ 285750 w 762000"/>
                <a:gd name="connsiteY13" fmla="*/ 0 h 628650"/>
                <a:gd name="connsiteX14" fmla="*/ 228600 w 762000"/>
                <a:gd name="connsiteY14" fmla="*/ 95250 h 628650"/>
                <a:gd name="connsiteX15" fmla="*/ 38100 w 762000"/>
                <a:gd name="connsiteY15" fmla="*/ 95250 h 628650"/>
                <a:gd name="connsiteX16" fmla="*/ 0 w 762000"/>
                <a:gd name="connsiteY16" fmla="*/ 133350 h 628650"/>
                <a:gd name="connsiteX17" fmla="*/ 0 w 762000"/>
                <a:gd name="connsiteY17" fmla="*/ 590550 h 628650"/>
                <a:gd name="connsiteX18" fmla="*/ 38100 w 762000"/>
                <a:gd name="connsiteY18" fmla="*/ 628650 h 628650"/>
                <a:gd name="connsiteX19" fmla="*/ 723900 w 762000"/>
                <a:gd name="connsiteY19" fmla="*/ 628650 h 628650"/>
                <a:gd name="connsiteX20" fmla="*/ 762000 w 762000"/>
                <a:gd name="connsiteY20" fmla="*/ 590550 h 628650"/>
                <a:gd name="connsiteX21" fmla="*/ 762000 w 762000"/>
                <a:gd name="connsiteY21" fmla="*/ 133350 h 628650"/>
                <a:gd name="connsiteX22" fmla="*/ 723900 w 762000"/>
                <a:gd name="connsiteY22" fmla="*/ 952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2000" h="628650">
                  <a:moveTo>
                    <a:pt x="381000" y="552450"/>
                  </a:moveTo>
                  <a:cubicBezTo>
                    <a:pt x="285750" y="552450"/>
                    <a:pt x="209550" y="476250"/>
                    <a:pt x="209550" y="381000"/>
                  </a:cubicBezTo>
                  <a:cubicBezTo>
                    <a:pt x="209550" y="285750"/>
                    <a:pt x="285750" y="209550"/>
                    <a:pt x="381000" y="209550"/>
                  </a:cubicBezTo>
                  <a:cubicBezTo>
                    <a:pt x="476250" y="209550"/>
                    <a:pt x="552450" y="285750"/>
                    <a:pt x="552450" y="381000"/>
                  </a:cubicBezTo>
                  <a:cubicBezTo>
                    <a:pt x="552450" y="476250"/>
                    <a:pt x="476250" y="552450"/>
                    <a:pt x="381000" y="552450"/>
                  </a:cubicBezTo>
                  <a:close/>
                  <a:moveTo>
                    <a:pt x="190500" y="247650"/>
                  </a:moveTo>
                  <a:lnTo>
                    <a:pt x="76200" y="247650"/>
                  </a:lnTo>
                  <a:lnTo>
                    <a:pt x="76200" y="171450"/>
                  </a:lnTo>
                  <a:lnTo>
                    <a:pt x="190500" y="171450"/>
                  </a:lnTo>
                  <a:lnTo>
                    <a:pt x="190500" y="247650"/>
                  </a:lnTo>
                  <a:close/>
                  <a:moveTo>
                    <a:pt x="723900" y="95250"/>
                  </a:moveTo>
                  <a:lnTo>
                    <a:pt x="533400" y="952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228600" y="95250"/>
                  </a:lnTo>
                  <a:lnTo>
                    <a:pt x="38100" y="95250"/>
                  </a:lnTo>
                  <a:cubicBezTo>
                    <a:pt x="17145" y="95250"/>
                    <a:pt x="0" y="112395"/>
                    <a:pt x="0" y="133350"/>
                  </a:cubicBezTo>
                  <a:lnTo>
                    <a:pt x="0" y="590550"/>
                  </a:lnTo>
                  <a:cubicBezTo>
                    <a:pt x="0" y="611505"/>
                    <a:pt x="17145" y="628650"/>
                    <a:pt x="38100" y="628650"/>
                  </a:cubicBezTo>
                  <a:lnTo>
                    <a:pt x="723900" y="628650"/>
                  </a:lnTo>
                  <a:cubicBezTo>
                    <a:pt x="744855" y="628650"/>
                    <a:pt x="762000" y="611505"/>
                    <a:pt x="762000" y="590550"/>
                  </a:cubicBezTo>
                  <a:lnTo>
                    <a:pt x="762000" y="133350"/>
                  </a:lnTo>
                  <a:cubicBezTo>
                    <a:pt x="762000" y="112395"/>
                    <a:pt x="744855" y="95250"/>
                    <a:pt x="72390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图形 10" descr="照相机 纯色填充"/>
            <p:cNvSpPr/>
            <p:nvPr/>
          </p:nvSpPr>
          <p:spPr>
            <a:xfrm>
              <a:off x="7517130" y="1167765"/>
              <a:ext cx="266700" cy="266700"/>
            </a:xfrm>
            <a:custGeom>
              <a:avLst/>
              <a:gdLst>
                <a:gd name="connsiteX0" fmla="*/ 133350 w 266700"/>
                <a:gd name="connsiteY0" fmla="*/ 38100 h 266700"/>
                <a:gd name="connsiteX1" fmla="*/ 38100 w 266700"/>
                <a:gd name="connsiteY1" fmla="*/ 133350 h 266700"/>
                <a:gd name="connsiteX2" fmla="*/ 133350 w 266700"/>
                <a:gd name="connsiteY2" fmla="*/ 228600 h 266700"/>
                <a:gd name="connsiteX3" fmla="*/ 228600 w 266700"/>
                <a:gd name="connsiteY3" fmla="*/ 133350 h 266700"/>
                <a:gd name="connsiteX4" fmla="*/ 133350 w 266700"/>
                <a:gd name="connsiteY4" fmla="*/ 38100 h 266700"/>
                <a:gd name="connsiteX5" fmla="*/ 133350 w 266700"/>
                <a:gd name="connsiteY5" fmla="*/ 266700 h 266700"/>
                <a:gd name="connsiteX6" fmla="*/ 0 w 266700"/>
                <a:gd name="connsiteY6" fmla="*/ 133350 h 266700"/>
                <a:gd name="connsiteX7" fmla="*/ 133350 w 266700"/>
                <a:gd name="connsiteY7" fmla="*/ 0 h 266700"/>
                <a:gd name="connsiteX8" fmla="*/ 266700 w 266700"/>
                <a:gd name="connsiteY8" fmla="*/ 133350 h 266700"/>
                <a:gd name="connsiteX9" fmla="*/ 133350 w 266700"/>
                <a:gd name="connsiteY9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266700">
                  <a:moveTo>
                    <a:pt x="133350" y="38100"/>
                  </a:moveTo>
                  <a:cubicBezTo>
                    <a:pt x="80010" y="38100"/>
                    <a:pt x="38100" y="80010"/>
                    <a:pt x="38100" y="133350"/>
                  </a:cubicBezTo>
                  <a:cubicBezTo>
                    <a:pt x="38100" y="186690"/>
                    <a:pt x="80010" y="228600"/>
                    <a:pt x="133350" y="228600"/>
                  </a:cubicBezTo>
                  <a:cubicBezTo>
                    <a:pt x="186690" y="228600"/>
                    <a:pt x="228600" y="186690"/>
                    <a:pt x="228600" y="133350"/>
                  </a:cubicBezTo>
                  <a:cubicBezTo>
                    <a:pt x="228600" y="80010"/>
                    <a:pt x="186690" y="38100"/>
                    <a:pt x="133350" y="38100"/>
                  </a:cubicBezTo>
                  <a:close/>
                  <a:moveTo>
                    <a:pt x="133350" y="266700"/>
                  </a:moveTo>
                  <a:cubicBezTo>
                    <a:pt x="59055" y="266700"/>
                    <a:pt x="0" y="207645"/>
                    <a:pt x="0" y="133350"/>
                  </a:cubicBezTo>
                  <a:cubicBezTo>
                    <a:pt x="0" y="59055"/>
                    <a:pt x="59055" y="0"/>
                    <a:pt x="133350" y="0"/>
                  </a:cubicBezTo>
                  <a:cubicBezTo>
                    <a:pt x="207645" y="0"/>
                    <a:pt x="266700" y="59055"/>
                    <a:pt x="266700" y="133350"/>
                  </a:cubicBezTo>
                  <a:cubicBezTo>
                    <a:pt x="266700" y="207645"/>
                    <a:pt x="207645" y="266700"/>
                    <a:pt x="133350" y="2667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8668561" y="1305255"/>
            <a:ext cx="529032" cy="714221"/>
            <a:chOff x="8919603" y="841057"/>
            <a:chExt cx="580650" cy="783908"/>
          </a:xfrm>
          <a:noFill/>
        </p:grpSpPr>
        <p:sp>
          <p:nvSpPr>
            <p:cNvPr id="107" name="图形 12" descr="信号塔 纯色填充"/>
            <p:cNvSpPr/>
            <p:nvPr/>
          </p:nvSpPr>
          <p:spPr>
            <a:xfrm>
              <a:off x="9095417" y="948690"/>
              <a:ext cx="60012" cy="161925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图形 12" descr="信号塔 纯色填充"/>
            <p:cNvSpPr/>
            <p:nvPr/>
          </p:nvSpPr>
          <p:spPr>
            <a:xfrm>
              <a:off x="9019229" y="895349"/>
              <a:ext cx="82860" cy="268604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图形 12" descr="信号塔 纯色填充"/>
            <p:cNvSpPr/>
            <p:nvPr/>
          </p:nvSpPr>
          <p:spPr>
            <a:xfrm>
              <a:off x="8943003" y="841057"/>
              <a:ext cx="104793" cy="37718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图形 12" descr="信号塔 纯色填充"/>
            <p:cNvSpPr/>
            <p:nvPr/>
          </p:nvSpPr>
          <p:spPr>
            <a:xfrm>
              <a:off x="9264015" y="948690"/>
              <a:ext cx="60012" cy="161925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图形 12" descr="信号塔 纯色填充"/>
            <p:cNvSpPr/>
            <p:nvPr/>
          </p:nvSpPr>
          <p:spPr>
            <a:xfrm>
              <a:off x="9317354" y="895349"/>
              <a:ext cx="82860" cy="268604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图形 12" descr="信号塔 纯色填充"/>
            <p:cNvSpPr/>
            <p:nvPr/>
          </p:nvSpPr>
          <p:spPr>
            <a:xfrm>
              <a:off x="9371647" y="841057"/>
              <a:ext cx="104793" cy="37718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图形 12" descr="信号塔 纯色填充"/>
            <p:cNvSpPr/>
            <p:nvPr/>
          </p:nvSpPr>
          <p:spPr>
            <a:xfrm>
              <a:off x="8919603" y="991465"/>
              <a:ext cx="580650" cy="633500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10119208" y="1264468"/>
            <a:ext cx="451269" cy="798400"/>
            <a:chOff x="10511790" y="796290"/>
            <a:chExt cx="495300" cy="876300"/>
          </a:xfrm>
          <a:noFill/>
        </p:grpSpPr>
        <p:sp>
          <p:nvSpPr>
            <p:cNvPr id="114" name="图形 14" descr="签入 纯色填充"/>
            <p:cNvSpPr/>
            <p:nvPr/>
          </p:nvSpPr>
          <p:spPr>
            <a:xfrm>
              <a:off x="10658270" y="996315"/>
              <a:ext cx="199889" cy="323748"/>
            </a:xfrm>
            <a:custGeom>
              <a:avLst/>
              <a:gdLst>
                <a:gd name="connsiteX0" fmla="*/ 99979 w 199889"/>
                <a:gd name="connsiteY0" fmla="*/ 142875 h 323748"/>
                <a:gd name="connsiteX1" fmla="*/ 57117 w 199889"/>
                <a:gd name="connsiteY1" fmla="*/ 100013 h 323748"/>
                <a:gd name="connsiteX2" fmla="*/ 99979 w 199889"/>
                <a:gd name="connsiteY2" fmla="*/ 57150 h 323748"/>
                <a:gd name="connsiteX3" fmla="*/ 142842 w 199889"/>
                <a:gd name="connsiteY3" fmla="*/ 100013 h 323748"/>
                <a:gd name="connsiteX4" fmla="*/ 99979 w 199889"/>
                <a:gd name="connsiteY4" fmla="*/ 142875 h 323748"/>
                <a:gd name="connsiteX5" fmla="*/ 99979 w 199889"/>
                <a:gd name="connsiteY5" fmla="*/ 0 h 323748"/>
                <a:gd name="connsiteX6" fmla="*/ 0 w 199889"/>
                <a:gd name="connsiteY6" fmla="*/ 100046 h 323748"/>
                <a:gd name="connsiteX7" fmla="*/ 6872 w 199889"/>
                <a:gd name="connsiteY7" fmla="*/ 136446 h 323748"/>
                <a:gd name="connsiteX8" fmla="*/ 52307 w 199889"/>
                <a:gd name="connsiteY8" fmla="*/ 236458 h 323748"/>
                <a:gd name="connsiteX9" fmla="*/ 91359 w 199889"/>
                <a:gd name="connsiteY9" fmla="*/ 318373 h 323748"/>
                <a:gd name="connsiteX10" fmla="*/ 104083 w 199889"/>
                <a:gd name="connsiteY10" fmla="*/ 322794 h 323748"/>
                <a:gd name="connsiteX11" fmla="*/ 108504 w 199889"/>
                <a:gd name="connsiteY11" fmla="*/ 318373 h 323748"/>
                <a:gd name="connsiteX12" fmla="*/ 147557 w 199889"/>
                <a:gd name="connsiteY12" fmla="*/ 236458 h 323748"/>
                <a:gd name="connsiteX13" fmla="*/ 192991 w 199889"/>
                <a:gd name="connsiteY13" fmla="*/ 136446 h 323748"/>
                <a:gd name="connsiteX14" fmla="*/ 136284 w 199889"/>
                <a:gd name="connsiteY14" fmla="*/ 6872 h 323748"/>
                <a:gd name="connsiteX15" fmla="*/ 99979 w 199889"/>
                <a:gd name="connsiteY15" fmla="*/ 0 h 3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889" h="323748">
                  <a:moveTo>
                    <a:pt x="99979" y="142875"/>
                  </a:moveTo>
                  <a:cubicBezTo>
                    <a:pt x="76307" y="142875"/>
                    <a:pt x="57117" y="123685"/>
                    <a:pt x="57117" y="100013"/>
                  </a:cubicBezTo>
                  <a:cubicBezTo>
                    <a:pt x="57117" y="76340"/>
                    <a:pt x="76307" y="57150"/>
                    <a:pt x="99979" y="57150"/>
                  </a:cubicBezTo>
                  <a:cubicBezTo>
                    <a:pt x="123652" y="57150"/>
                    <a:pt x="142842" y="76340"/>
                    <a:pt x="142842" y="100013"/>
                  </a:cubicBezTo>
                  <a:cubicBezTo>
                    <a:pt x="142842" y="123685"/>
                    <a:pt x="123652" y="142875"/>
                    <a:pt x="99979" y="142875"/>
                  </a:cubicBezTo>
                  <a:close/>
                  <a:moveTo>
                    <a:pt x="99979" y="0"/>
                  </a:moveTo>
                  <a:cubicBezTo>
                    <a:pt x="44744" y="18"/>
                    <a:pt x="-18" y="44810"/>
                    <a:pt x="0" y="100046"/>
                  </a:cubicBezTo>
                  <a:cubicBezTo>
                    <a:pt x="5" y="112502"/>
                    <a:pt x="2335" y="124846"/>
                    <a:pt x="6872" y="136446"/>
                  </a:cubicBezTo>
                  <a:lnTo>
                    <a:pt x="52307" y="236458"/>
                  </a:lnTo>
                  <a:lnTo>
                    <a:pt x="91359" y="318373"/>
                  </a:lnTo>
                  <a:cubicBezTo>
                    <a:pt x="93652" y="323108"/>
                    <a:pt x="99349" y="325086"/>
                    <a:pt x="104083" y="322794"/>
                  </a:cubicBezTo>
                  <a:cubicBezTo>
                    <a:pt x="106012" y="321859"/>
                    <a:pt x="107570" y="320302"/>
                    <a:pt x="108504" y="318373"/>
                  </a:cubicBezTo>
                  <a:lnTo>
                    <a:pt x="147557" y="236458"/>
                  </a:lnTo>
                  <a:lnTo>
                    <a:pt x="192991" y="136446"/>
                  </a:lnTo>
                  <a:cubicBezTo>
                    <a:pt x="213112" y="85006"/>
                    <a:pt x="187723" y="26994"/>
                    <a:pt x="136284" y="6872"/>
                  </a:cubicBezTo>
                  <a:cubicBezTo>
                    <a:pt x="124714" y="2346"/>
                    <a:pt x="112403" y="16"/>
                    <a:pt x="99979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图形 14" descr="签入 纯色填充"/>
            <p:cNvSpPr/>
            <p:nvPr/>
          </p:nvSpPr>
          <p:spPr>
            <a:xfrm>
              <a:off x="10511790" y="796290"/>
              <a:ext cx="495300" cy="876300"/>
            </a:xfrm>
            <a:custGeom>
              <a:avLst/>
              <a:gdLst>
                <a:gd name="connsiteX0" fmla="*/ 457200 w 495300"/>
                <a:gd name="connsiteY0" fmla="*/ 0 h 876300"/>
                <a:gd name="connsiteX1" fmla="*/ 38100 w 495300"/>
                <a:gd name="connsiteY1" fmla="*/ 0 h 876300"/>
                <a:gd name="connsiteX2" fmla="*/ 0 w 495300"/>
                <a:gd name="connsiteY2" fmla="*/ 38100 h 876300"/>
                <a:gd name="connsiteX3" fmla="*/ 0 w 495300"/>
                <a:gd name="connsiteY3" fmla="*/ 838200 h 876300"/>
                <a:gd name="connsiteX4" fmla="*/ 38100 w 495300"/>
                <a:gd name="connsiteY4" fmla="*/ 876300 h 876300"/>
                <a:gd name="connsiteX5" fmla="*/ 457200 w 495300"/>
                <a:gd name="connsiteY5" fmla="*/ 876300 h 876300"/>
                <a:gd name="connsiteX6" fmla="*/ 495300 w 495300"/>
                <a:gd name="connsiteY6" fmla="*/ 838200 h 876300"/>
                <a:gd name="connsiteX7" fmla="*/ 495300 w 495300"/>
                <a:gd name="connsiteY7" fmla="*/ 38100 h 876300"/>
                <a:gd name="connsiteX8" fmla="*/ 457200 w 495300"/>
                <a:gd name="connsiteY8" fmla="*/ 0 h 876300"/>
                <a:gd name="connsiteX9" fmla="*/ 214313 w 495300"/>
                <a:gd name="connsiteY9" fmla="*/ 38100 h 876300"/>
                <a:gd name="connsiteX10" fmla="*/ 280988 w 495300"/>
                <a:gd name="connsiteY10" fmla="*/ 38100 h 876300"/>
                <a:gd name="connsiteX11" fmla="*/ 295275 w 495300"/>
                <a:gd name="connsiteY11" fmla="*/ 52388 h 876300"/>
                <a:gd name="connsiteX12" fmla="*/ 280988 w 495300"/>
                <a:gd name="connsiteY12" fmla="*/ 66675 h 876300"/>
                <a:gd name="connsiteX13" fmla="*/ 214313 w 495300"/>
                <a:gd name="connsiteY13" fmla="*/ 66675 h 876300"/>
                <a:gd name="connsiteX14" fmla="*/ 200025 w 495300"/>
                <a:gd name="connsiteY14" fmla="*/ 52388 h 876300"/>
                <a:gd name="connsiteX15" fmla="*/ 214313 w 495300"/>
                <a:gd name="connsiteY15" fmla="*/ 38100 h 876300"/>
                <a:gd name="connsiteX16" fmla="*/ 457200 w 495300"/>
                <a:gd name="connsiteY16" fmla="*/ 771525 h 876300"/>
                <a:gd name="connsiteX17" fmla="*/ 38100 w 495300"/>
                <a:gd name="connsiteY17" fmla="*/ 771525 h 876300"/>
                <a:gd name="connsiteX18" fmla="*/ 38100 w 495300"/>
                <a:gd name="connsiteY18" fmla="*/ 104775 h 876300"/>
                <a:gd name="connsiteX19" fmla="*/ 457200 w 495300"/>
                <a:gd name="connsiteY19" fmla="*/ 104775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5300" h="876300">
                  <a:moveTo>
                    <a:pt x="4572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838200"/>
                  </a:lnTo>
                  <a:cubicBezTo>
                    <a:pt x="63" y="859216"/>
                    <a:pt x="17084" y="876237"/>
                    <a:pt x="38100" y="876300"/>
                  </a:cubicBezTo>
                  <a:lnTo>
                    <a:pt x="457200" y="876300"/>
                  </a:lnTo>
                  <a:cubicBezTo>
                    <a:pt x="478216" y="876237"/>
                    <a:pt x="495237" y="859216"/>
                    <a:pt x="495300" y="838200"/>
                  </a:cubicBezTo>
                  <a:lnTo>
                    <a:pt x="495300" y="38100"/>
                  </a:lnTo>
                  <a:cubicBezTo>
                    <a:pt x="495237" y="17084"/>
                    <a:pt x="478216" y="63"/>
                    <a:pt x="457200" y="0"/>
                  </a:cubicBezTo>
                  <a:close/>
                  <a:moveTo>
                    <a:pt x="214313" y="38100"/>
                  </a:moveTo>
                  <a:lnTo>
                    <a:pt x="280988" y="38100"/>
                  </a:lnTo>
                  <a:cubicBezTo>
                    <a:pt x="288878" y="38100"/>
                    <a:pt x="295275" y="44497"/>
                    <a:pt x="295275" y="52388"/>
                  </a:cubicBezTo>
                  <a:cubicBezTo>
                    <a:pt x="295275" y="60278"/>
                    <a:pt x="288878" y="66675"/>
                    <a:pt x="280988" y="66675"/>
                  </a:cubicBezTo>
                  <a:lnTo>
                    <a:pt x="214313" y="66675"/>
                  </a:lnTo>
                  <a:cubicBezTo>
                    <a:pt x="206422" y="66675"/>
                    <a:pt x="200025" y="60278"/>
                    <a:pt x="200025" y="52388"/>
                  </a:cubicBezTo>
                  <a:cubicBezTo>
                    <a:pt x="200025" y="44497"/>
                    <a:pt x="206422" y="38100"/>
                    <a:pt x="214313" y="38100"/>
                  </a:cubicBezTo>
                  <a:close/>
                  <a:moveTo>
                    <a:pt x="457200" y="771525"/>
                  </a:moveTo>
                  <a:lnTo>
                    <a:pt x="38100" y="771525"/>
                  </a:lnTo>
                  <a:lnTo>
                    <a:pt x="38100" y="104775"/>
                  </a:lnTo>
                  <a:lnTo>
                    <a:pt x="457200" y="1047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图形 14" descr="签入 纯色填充"/>
            <p:cNvSpPr/>
            <p:nvPr/>
          </p:nvSpPr>
          <p:spPr>
            <a:xfrm>
              <a:off x="10616565" y="1367790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图形 14" descr="签入 纯色填充"/>
            <p:cNvSpPr/>
            <p:nvPr/>
          </p:nvSpPr>
          <p:spPr>
            <a:xfrm>
              <a:off x="10616565" y="1434465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1491282" y="2301520"/>
            <a:ext cx="712485" cy="717693"/>
            <a:chOff x="1042035" y="1934527"/>
            <a:chExt cx="782002" cy="787718"/>
          </a:xfrm>
          <a:noFill/>
        </p:grpSpPr>
        <p:sp>
          <p:nvSpPr>
            <p:cNvPr id="118" name="图形 16" descr="云计算 纯色填充"/>
            <p:cNvSpPr/>
            <p:nvPr/>
          </p:nvSpPr>
          <p:spPr>
            <a:xfrm>
              <a:off x="1327785" y="1934527"/>
              <a:ext cx="496252" cy="320992"/>
            </a:xfrm>
            <a:custGeom>
              <a:avLst/>
              <a:gdLst>
                <a:gd name="connsiteX0" fmla="*/ 422910 w 496252"/>
                <a:gd name="connsiteY0" fmla="*/ 124777 h 320992"/>
                <a:gd name="connsiteX1" fmla="*/ 328613 w 496252"/>
                <a:gd name="connsiteY1" fmla="*/ 45720 h 320992"/>
                <a:gd name="connsiteX2" fmla="*/ 313373 w 496252"/>
                <a:gd name="connsiteY2" fmla="*/ 46672 h 320992"/>
                <a:gd name="connsiteX3" fmla="*/ 215265 w 496252"/>
                <a:gd name="connsiteY3" fmla="*/ 0 h 320992"/>
                <a:gd name="connsiteX4" fmla="*/ 93345 w 496252"/>
                <a:gd name="connsiteY4" fmla="*/ 92393 h 320992"/>
                <a:gd name="connsiteX5" fmla="*/ 0 w 496252"/>
                <a:gd name="connsiteY5" fmla="*/ 205740 h 320992"/>
                <a:gd name="connsiteX6" fmla="*/ 114300 w 496252"/>
                <a:gd name="connsiteY6" fmla="*/ 320993 h 320992"/>
                <a:gd name="connsiteX7" fmla="*/ 114300 w 496252"/>
                <a:gd name="connsiteY7" fmla="*/ 320993 h 320992"/>
                <a:gd name="connsiteX8" fmla="*/ 400050 w 496252"/>
                <a:gd name="connsiteY8" fmla="*/ 320993 h 320992"/>
                <a:gd name="connsiteX9" fmla="*/ 496253 w 496252"/>
                <a:gd name="connsiteY9" fmla="*/ 220980 h 320992"/>
                <a:gd name="connsiteX10" fmla="*/ 422910 w 496252"/>
                <a:gd name="connsiteY10" fmla="*/ 124777 h 320992"/>
                <a:gd name="connsiteX11" fmla="*/ 394335 w 496252"/>
                <a:gd name="connsiteY11" fmla="*/ 263843 h 320992"/>
                <a:gd name="connsiteX12" fmla="*/ 112395 w 496252"/>
                <a:gd name="connsiteY12" fmla="*/ 263843 h 320992"/>
                <a:gd name="connsiteX13" fmla="*/ 61913 w 496252"/>
                <a:gd name="connsiteY13" fmla="*/ 230505 h 320992"/>
                <a:gd name="connsiteX14" fmla="*/ 68580 w 496252"/>
                <a:gd name="connsiteY14" fmla="*/ 169545 h 320992"/>
                <a:gd name="connsiteX15" fmla="*/ 115252 w 496252"/>
                <a:gd name="connsiteY15" fmla="*/ 145733 h 320992"/>
                <a:gd name="connsiteX16" fmla="*/ 124777 w 496252"/>
                <a:gd name="connsiteY16" fmla="*/ 146685 h 320992"/>
                <a:gd name="connsiteX17" fmla="*/ 141923 w 496252"/>
                <a:gd name="connsiteY17" fmla="*/ 149543 h 320992"/>
                <a:gd name="connsiteX18" fmla="*/ 141923 w 496252"/>
                <a:gd name="connsiteY18" fmla="*/ 130493 h 320992"/>
                <a:gd name="connsiteX19" fmla="*/ 198120 w 496252"/>
                <a:gd name="connsiteY19" fmla="*/ 59055 h 320992"/>
                <a:gd name="connsiteX20" fmla="*/ 215265 w 496252"/>
                <a:gd name="connsiteY20" fmla="*/ 57150 h 320992"/>
                <a:gd name="connsiteX21" fmla="*/ 215265 w 496252"/>
                <a:gd name="connsiteY21" fmla="*/ 57150 h 320992"/>
                <a:gd name="connsiteX22" fmla="*/ 215265 w 496252"/>
                <a:gd name="connsiteY22" fmla="*/ 57150 h 320992"/>
                <a:gd name="connsiteX23" fmla="*/ 215265 w 496252"/>
                <a:gd name="connsiteY23" fmla="*/ 57150 h 320992"/>
                <a:gd name="connsiteX24" fmla="*/ 280035 w 496252"/>
                <a:gd name="connsiteY24" fmla="*/ 97155 h 320992"/>
                <a:gd name="connsiteX25" fmla="*/ 285750 w 496252"/>
                <a:gd name="connsiteY25" fmla="*/ 108585 h 320992"/>
                <a:gd name="connsiteX26" fmla="*/ 298133 w 496252"/>
                <a:gd name="connsiteY26" fmla="*/ 103823 h 320992"/>
                <a:gd name="connsiteX27" fmla="*/ 317183 w 496252"/>
                <a:gd name="connsiteY27" fmla="*/ 100965 h 320992"/>
                <a:gd name="connsiteX28" fmla="*/ 351473 w 496252"/>
                <a:gd name="connsiteY28" fmla="*/ 111443 h 320992"/>
                <a:gd name="connsiteX29" fmla="*/ 376238 w 496252"/>
                <a:gd name="connsiteY29" fmla="*/ 160020 h 320992"/>
                <a:gd name="connsiteX30" fmla="*/ 376238 w 496252"/>
                <a:gd name="connsiteY30" fmla="*/ 175260 h 320992"/>
                <a:gd name="connsiteX31" fmla="*/ 395288 w 496252"/>
                <a:gd name="connsiteY31" fmla="*/ 175260 h 320992"/>
                <a:gd name="connsiteX32" fmla="*/ 440055 w 496252"/>
                <a:gd name="connsiteY32" fmla="*/ 220028 h 320992"/>
                <a:gd name="connsiteX33" fmla="*/ 394335 w 496252"/>
                <a:gd name="connsiteY33" fmla="*/ 263843 h 32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图形 16" descr="云计算 纯色填充"/>
            <p:cNvSpPr/>
            <p:nvPr/>
          </p:nvSpPr>
          <p:spPr>
            <a:xfrm>
              <a:off x="1042035" y="2293620"/>
              <a:ext cx="457200" cy="428625"/>
            </a:xfrm>
            <a:custGeom>
              <a:avLst/>
              <a:gdLst>
                <a:gd name="connsiteX0" fmla="*/ 426720 w 457200"/>
                <a:gd name="connsiteY0" fmla="*/ 0 h 428625"/>
                <a:gd name="connsiteX1" fmla="*/ 30480 w 457200"/>
                <a:gd name="connsiteY1" fmla="*/ 0 h 428625"/>
                <a:gd name="connsiteX2" fmla="*/ 0 w 457200"/>
                <a:gd name="connsiteY2" fmla="*/ 30480 h 428625"/>
                <a:gd name="connsiteX3" fmla="*/ 0 w 457200"/>
                <a:gd name="connsiteY3" fmla="*/ 302895 h 428625"/>
                <a:gd name="connsiteX4" fmla="*/ 30480 w 457200"/>
                <a:gd name="connsiteY4" fmla="*/ 333375 h 428625"/>
                <a:gd name="connsiteX5" fmla="*/ 30480 w 457200"/>
                <a:gd name="connsiteY5" fmla="*/ 333375 h 428625"/>
                <a:gd name="connsiteX6" fmla="*/ 180975 w 457200"/>
                <a:gd name="connsiteY6" fmla="*/ 333375 h 428625"/>
                <a:gd name="connsiteX7" fmla="*/ 180975 w 457200"/>
                <a:gd name="connsiteY7" fmla="*/ 371475 h 428625"/>
                <a:gd name="connsiteX8" fmla="*/ 114300 w 457200"/>
                <a:gd name="connsiteY8" fmla="*/ 371475 h 428625"/>
                <a:gd name="connsiteX9" fmla="*/ 114300 w 457200"/>
                <a:gd name="connsiteY9" fmla="*/ 428625 h 428625"/>
                <a:gd name="connsiteX10" fmla="*/ 342900 w 457200"/>
                <a:gd name="connsiteY10" fmla="*/ 428625 h 428625"/>
                <a:gd name="connsiteX11" fmla="*/ 342900 w 457200"/>
                <a:gd name="connsiteY11" fmla="*/ 371475 h 428625"/>
                <a:gd name="connsiteX12" fmla="*/ 276225 w 457200"/>
                <a:gd name="connsiteY12" fmla="*/ 371475 h 428625"/>
                <a:gd name="connsiteX13" fmla="*/ 276225 w 457200"/>
                <a:gd name="connsiteY13" fmla="*/ 333375 h 428625"/>
                <a:gd name="connsiteX14" fmla="*/ 426720 w 457200"/>
                <a:gd name="connsiteY14" fmla="*/ 333375 h 428625"/>
                <a:gd name="connsiteX15" fmla="*/ 457200 w 457200"/>
                <a:gd name="connsiteY15" fmla="*/ 302895 h 428625"/>
                <a:gd name="connsiteX16" fmla="*/ 457200 w 457200"/>
                <a:gd name="connsiteY16" fmla="*/ 302895 h 428625"/>
                <a:gd name="connsiteX17" fmla="*/ 457200 w 457200"/>
                <a:gd name="connsiteY17" fmla="*/ 30480 h 428625"/>
                <a:gd name="connsiteX18" fmla="*/ 426720 w 457200"/>
                <a:gd name="connsiteY18" fmla="*/ 0 h 428625"/>
                <a:gd name="connsiteX19" fmla="*/ 400050 w 457200"/>
                <a:gd name="connsiteY19" fmla="*/ 276225 h 428625"/>
                <a:gd name="connsiteX20" fmla="*/ 57150 w 457200"/>
                <a:gd name="connsiteY20" fmla="*/ 276225 h 428625"/>
                <a:gd name="connsiteX21" fmla="*/ 57150 w 457200"/>
                <a:gd name="connsiteY21" fmla="*/ 57150 h 428625"/>
                <a:gd name="connsiteX22" fmla="*/ 400050 w 457200"/>
                <a:gd name="connsiteY22" fmla="*/ 57150 h 428625"/>
                <a:gd name="connsiteX23" fmla="*/ 400050 w 457200"/>
                <a:gd name="connsiteY23" fmla="*/ 276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0" h="428625">
                  <a:moveTo>
                    <a:pt x="426720" y="0"/>
                  </a:moveTo>
                  <a:lnTo>
                    <a:pt x="30480" y="0"/>
                  </a:lnTo>
                  <a:cubicBezTo>
                    <a:pt x="13335" y="0"/>
                    <a:pt x="0" y="13335"/>
                    <a:pt x="0" y="30480"/>
                  </a:cubicBezTo>
                  <a:lnTo>
                    <a:pt x="0" y="302895"/>
                  </a:lnTo>
                  <a:cubicBezTo>
                    <a:pt x="0" y="320040"/>
                    <a:pt x="13335" y="333375"/>
                    <a:pt x="30480" y="333375"/>
                  </a:cubicBezTo>
                  <a:cubicBezTo>
                    <a:pt x="30480" y="333375"/>
                    <a:pt x="30480" y="333375"/>
                    <a:pt x="30480" y="333375"/>
                  </a:cubicBezTo>
                  <a:lnTo>
                    <a:pt x="180975" y="333375"/>
                  </a:lnTo>
                  <a:lnTo>
                    <a:pt x="180975" y="371475"/>
                  </a:lnTo>
                  <a:lnTo>
                    <a:pt x="114300" y="371475"/>
                  </a:lnTo>
                  <a:lnTo>
                    <a:pt x="114300" y="428625"/>
                  </a:lnTo>
                  <a:lnTo>
                    <a:pt x="342900" y="428625"/>
                  </a:lnTo>
                  <a:lnTo>
                    <a:pt x="342900" y="371475"/>
                  </a:lnTo>
                  <a:lnTo>
                    <a:pt x="276225" y="371475"/>
                  </a:lnTo>
                  <a:lnTo>
                    <a:pt x="276225" y="333375"/>
                  </a:lnTo>
                  <a:lnTo>
                    <a:pt x="426720" y="333375"/>
                  </a:lnTo>
                  <a:cubicBezTo>
                    <a:pt x="443865" y="333375"/>
                    <a:pt x="457200" y="320040"/>
                    <a:pt x="457200" y="302895"/>
                  </a:cubicBezTo>
                  <a:lnTo>
                    <a:pt x="457200" y="302895"/>
                  </a:lnTo>
                  <a:lnTo>
                    <a:pt x="457200" y="30480"/>
                  </a:lnTo>
                  <a:cubicBezTo>
                    <a:pt x="457200" y="13335"/>
                    <a:pt x="443865" y="0"/>
                    <a:pt x="426720" y="0"/>
                  </a:cubicBezTo>
                  <a:close/>
                  <a:moveTo>
                    <a:pt x="400050" y="276225"/>
                  </a:moveTo>
                  <a:lnTo>
                    <a:pt x="57150" y="276225"/>
                  </a:lnTo>
                  <a:lnTo>
                    <a:pt x="57150" y="57150"/>
                  </a:lnTo>
                  <a:lnTo>
                    <a:pt x="400050" y="57150"/>
                  </a:lnTo>
                  <a:lnTo>
                    <a:pt x="400050" y="2762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图形 16" descr="云计算 纯色填充"/>
            <p:cNvSpPr/>
            <p:nvPr/>
          </p:nvSpPr>
          <p:spPr>
            <a:xfrm>
              <a:off x="1544002" y="2293620"/>
              <a:ext cx="167870" cy="211454"/>
            </a:xfrm>
            <a:custGeom>
              <a:avLst/>
              <a:gdLst>
                <a:gd name="connsiteX0" fmla="*/ 96203 w 167870"/>
                <a:gd name="connsiteY0" fmla="*/ 0 h 211454"/>
                <a:gd name="connsiteX1" fmla="*/ 110490 w 167870"/>
                <a:gd name="connsiteY1" fmla="*/ 43815 h 211454"/>
                <a:gd name="connsiteX2" fmla="*/ 69532 w 167870"/>
                <a:gd name="connsiteY2" fmla="*/ 111443 h 211454"/>
                <a:gd name="connsiteX3" fmla="*/ 69532 w 167870"/>
                <a:gd name="connsiteY3" fmla="*/ 72390 h 211454"/>
                <a:gd name="connsiteX4" fmla="*/ 0 w 167870"/>
                <a:gd name="connsiteY4" fmla="*/ 142875 h 211454"/>
                <a:gd name="connsiteX5" fmla="*/ 69532 w 167870"/>
                <a:gd name="connsiteY5" fmla="*/ 211455 h 211454"/>
                <a:gd name="connsiteX6" fmla="*/ 69532 w 167870"/>
                <a:gd name="connsiteY6" fmla="*/ 172402 h 211454"/>
                <a:gd name="connsiteX7" fmla="*/ 162878 w 167870"/>
                <a:gd name="connsiteY7" fmla="*/ 8573 h 211454"/>
                <a:gd name="connsiteX8" fmla="*/ 160020 w 167870"/>
                <a:gd name="connsiteY8" fmla="*/ 0 h 211454"/>
                <a:gd name="connsiteX9" fmla="*/ 96203 w 167870"/>
                <a:gd name="connsiteY9" fmla="*/ 0 h 21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图形 16" descr="云计算 纯色填充"/>
            <p:cNvSpPr/>
            <p:nvPr/>
          </p:nvSpPr>
          <p:spPr>
            <a:xfrm>
              <a:off x="1121814" y="2044064"/>
              <a:ext cx="167870" cy="211455"/>
            </a:xfrm>
            <a:custGeom>
              <a:avLst/>
              <a:gdLst>
                <a:gd name="connsiteX0" fmla="*/ 71668 w 167870"/>
                <a:gd name="connsiteY0" fmla="*/ 211455 h 211455"/>
                <a:gd name="connsiteX1" fmla="*/ 57380 w 167870"/>
                <a:gd name="connsiteY1" fmla="*/ 167640 h 211455"/>
                <a:gd name="connsiteX2" fmla="*/ 98338 w 167870"/>
                <a:gd name="connsiteY2" fmla="*/ 100013 h 211455"/>
                <a:gd name="connsiteX3" fmla="*/ 98338 w 167870"/>
                <a:gd name="connsiteY3" fmla="*/ 139065 h 211455"/>
                <a:gd name="connsiteX4" fmla="*/ 167870 w 167870"/>
                <a:gd name="connsiteY4" fmla="*/ 68580 h 211455"/>
                <a:gd name="connsiteX5" fmla="*/ 98338 w 167870"/>
                <a:gd name="connsiteY5" fmla="*/ 0 h 211455"/>
                <a:gd name="connsiteX6" fmla="*/ 98338 w 167870"/>
                <a:gd name="connsiteY6" fmla="*/ 39053 h 211455"/>
                <a:gd name="connsiteX7" fmla="*/ 4993 w 167870"/>
                <a:gd name="connsiteY7" fmla="*/ 202883 h 211455"/>
                <a:gd name="connsiteX8" fmla="*/ 7850 w 167870"/>
                <a:gd name="connsiteY8" fmla="*/ 211455 h 211455"/>
                <a:gd name="connsiteX9" fmla="*/ 71668 w 167870"/>
                <a:gd name="connsiteY9" fmla="*/ 211455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2864183" y="2420412"/>
            <a:ext cx="798400" cy="485983"/>
            <a:chOff x="2548890" y="2065020"/>
            <a:chExt cx="876300" cy="533400"/>
          </a:xfrm>
          <a:noFill/>
        </p:grpSpPr>
        <p:sp>
          <p:nvSpPr>
            <p:cNvPr id="122" name="图形 18" descr="计算机 纯色填充"/>
            <p:cNvSpPr/>
            <p:nvPr/>
          </p:nvSpPr>
          <p:spPr>
            <a:xfrm>
              <a:off x="2548890" y="2065020"/>
              <a:ext cx="571500" cy="533400"/>
            </a:xfrm>
            <a:custGeom>
              <a:avLst/>
              <a:gdLst>
                <a:gd name="connsiteX0" fmla="*/ 514350 w 571500"/>
                <a:gd name="connsiteY0" fmla="*/ 361950 h 533400"/>
                <a:gd name="connsiteX1" fmla="*/ 57150 w 571500"/>
                <a:gd name="connsiteY1" fmla="*/ 361950 h 533400"/>
                <a:gd name="connsiteX2" fmla="*/ 57150 w 571500"/>
                <a:gd name="connsiteY2" fmla="*/ 57150 h 533400"/>
                <a:gd name="connsiteX3" fmla="*/ 514350 w 571500"/>
                <a:gd name="connsiteY3" fmla="*/ 57150 h 533400"/>
                <a:gd name="connsiteX4" fmla="*/ 514350 w 571500"/>
                <a:gd name="connsiteY4" fmla="*/ 361950 h 533400"/>
                <a:gd name="connsiteX5" fmla="*/ 533400 w 571500"/>
                <a:gd name="connsiteY5" fmla="*/ 0 h 533400"/>
                <a:gd name="connsiteX6" fmla="*/ 38100 w 571500"/>
                <a:gd name="connsiteY6" fmla="*/ 0 h 533400"/>
                <a:gd name="connsiteX7" fmla="*/ 0 w 571500"/>
                <a:gd name="connsiteY7" fmla="*/ 38100 h 533400"/>
                <a:gd name="connsiteX8" fmla="*/ 0 w 571500"/>
                <a:gd name="connsiteY8" fmla="*/ 381000 h 533400"/>
                <a:gd name="connsiteX9" fmla="*/ 38100 w 571500"/>
                <a:gd name="connsiteY9" fmla="*/ 419100 h 533400"/>
                <a:gd name="connsiteX10" fmla="*/ 228600 w 571500"/>
                <a:gd name="connsiteY10" fmla="*/ 419100 h 533400"/>
                <a:gd name="connsiteX11" fmla="*/ 228600 w 571500"/>
                <a:gd name="connsiteY11" fmla="*/ 476250 h 533400"/>
                <a:gd name="connsiteX12" fmla="*/ 142875 w 571500"/>
                <a:gd name="connsiteY12" fmla="*/ 476250 h 533400"/>
                <a:gd name="connsiteX13" fmla="*/ 142875 w 571500"/>
                <a:gd name="connsiteY13" fmla="*/ 533400 h 533400"/>
                <a:gd name="connsiteX14" fmla="*/ 428625 w 571500"/>
                <a:gd name="connsiteY14" fmla="*/ 533400 h 533400"/>
                <a:gd name="connsiteX15" fmla="*/ 428625 w 571500"/>
                <a:gd name="connsiteY15" fmla="*/ 476250 h 533400"/>
                <a:gd name="connsiteX16" fmla="*/ 342900 w 571500"/>
                <a:gd name="connsiteY16" fmla="*/ 476250 h 533400"/>
                <a:gd name="connsiteX17" fmla="*/ 342900 w 571500"/>
                <a:gd name="connsiteY17" fmla="*/ 419100 h 533400"/>
                <a:gd name="connsiteX18" fmla="*/ 533400 w 571500"/>
                <a:gd name="connsiteY18" fmla="*/ 419100 h 533400"/>
                <a:gd name="connsiteX19" fmla="*/ 571500 w 571500"/>
                <a:gd name="connsiteY19" fmla="*/ 381000 h 533400"/>
                <a:gd name="connsiteX20" fmla="*/ 571500 w 571500"/>
                <a:gd name="connsiteY20" fmla="*/ 38100 h 533400"/>
                <a:gd name="connsiteX21" fmla="*/ 533400 w 571500"/>
                <a:gd name="connsiteY21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0" h="533400">
                  <a:moveTo>
                    <a:pt x="514350" y="361950"/>
                  </a:moveTo>
                  <a:lnTo>
                    <a:pt x="57150" y="361950"/>
                  </a:lnTo>
                  <a:lnTo>
                    <a:pt x="57150" y="57150"/>
                  </a:lnTo>
                  <a:lnTo>
                    <a:pt x="514350" y="57150"/>
                  </a:lnTo>
                  <a:lnTo>
                    <a:pt x="514350" y="361950"/>
                  </a:lnTo>
                  <a:close/>
                  <a:moveTo>
                    <a:pt x="5334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0"/>
                  </a:lnTo>
                  <a:cubicBezTo>
                    <a:pt x="0" y="401955"/>
                    <a:pt x="17145" y="419100"/>
                    <a:pt x="38100" y="419100"/>
                  </a:cubicBezTo>
                  <a:lnTo>
                    <a:pt x="228600" y="419100"/>
                  </a:lnTo>
                  <a:lnTo>
                    <a:pt x="228600" y="476250"/>
                  </a:lnTo>
                  <a:lnTo>
                    <a:pt x="142875" y="476250"/>
                  </a:lnTo>
                  <a:lnTo>
                    <a:pt x="142875" y="533400"/>
                  </a:lnTo>
                  <a:lnTo>
                    <a:pt x="428625" y="533400"/>
                  </a:lnTo>
                  <a:lnTo>
                    <a:pt x="428625" y="476250"/>
                  </a:lnTo>
                  <a:lnTo>
                    <a:pt x="342900" y="476250"/>
                  </a:lnTo>
                  <a:lnTo>
                    <a:pt x="342900" y="419100"/>
                  </a:lnTo>
                  <a:lnTo>
                    <a:pt x="533400" y="419100"/>
                  </a:lnTo>
                  <a:cubicBezTo>
                    <a:pt x="554355" y="419100"/>
                    <a:pt x="571500" y="401955"/>
                    <a:pt x="571500" y="381000"/>
                  </a:cubicBezTo>
                  <a:lnTo>
                    <a:pt x="571500" y="38100"/>
                  </a:lnTo>
                  <a:cubicBezTo>
                    <a:pt x="571500" y="17145"/>
                    <a:pt x="554355" y="0"/>
                    <a:pt x="5334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图形 18" descr="计算机 纯色填充"/>
            <p:cNvSpPr/>
            <p:nvPr/>
          </p:nvSpPr>
          <p:spPr>
            <a:xfrm>
              <a:off x="3158490" y="2065020"/>
              <a:ext cx="266700" cy="533400"/>
            </a:xfrm>
            <a:custGeom>
              <a:avLst/>
              <a:gdLst>
                <a:gd name="connsiteX0" fmla="*/ 228600 w 266700"/>
                <a:gd name="connsiteY0" fmla="*/ 95250 h 533400"/>
                <a:gd name="connsiteX1" fmla="*/ 38100 w 266700"/>
                <a:gd name="connsiteY1" fmla="*/ 95250 h 533400"/>
                <a:gd name="connsiteX2" fmla="*/ 38100 w 266700"/>
                <a:gd name="connsiteY2" fmla="*/ 38100 h 533400"/>
                <a:gd name="connsiteX3" fmla="*/ 228600 w 266700"/>
                <a:gd name="connsiteY3" fmla="*/ 38100 h 533400"/>
                <a:gd name="connsiteX4" fmla="*/ 228600 w 266700"/>
                <a:gd name="connsiteY4" fmla="*/ 95250 h 533400"/>
                <a:gd name="connsiteX5" fmla="*/ 228600 w 266700"/>
                <a:gd name="connsiteY5" fmla="*/ 190500 h 533400"/>
                <a:gd name="connsiteX6" fmla="*/ 38100 w 266700"/>
                <a:gd name="connsiteY6" fmla="*/ 190500 h 533400"/>
                <a:gd name="connsiteX7" fmla="*/ 38100 w 266700"/>
                <a:gd name="connsiteY7" fmla="*/ 133350 h 533400"/>
                <a:gd name="connsiteX8" fmla="*/ 228600 w 266700"/>
                <a:gd name="connsiteY8" fmla="*/ 133350 h 533400"/>
                <a:gd name="connsiteX9" fmla="*/ 228600 w 266700"/>
                <a:gd name="connsiteY9" fmla="*/ 190500 h 533400"/>
                <a:gd name="connsiteX10" fmla="*/ 133350 w 266700"/>
                <a:gd name="connsiteY10" fmla="*/ 476250 h 533400"/>
                <a:gd name="connsiteX11" fmla="*/ 104775 w 266700"/>
                <a:gd name="connsiteY11" fmla="*/ 447675 h 533400"/>
                <a:gd name="connsiteX12" fmla="*/ 133350 w 266700"/>
                <a:gd name="connsiteY12" fmla="*/ 419100 h 533400"/>
                <a:gd name="connsiteX13" fmla="*/ 161925 w 266700"/>
                <a:gd name="connsiteY13" fmla="*/ 447675 h 533400"/>
                <a:gd name="connsiteX14" fmla="*/ 133350 w 266700"/>
                <a:gd name="connsiteY14" fmla="*/ 476250 h 533400"/>
                <a:gd name="connsiteX15" fmla="*/ 228600 w 266700"/>
                <a:gd name="connsiteY15" fmla="*/ 0 h 533400"/>
                <a:gd name="connsiteX16" fmla="*/ 38100 w 266700"/>
                <a:gd name="connsiteY16" fmla="*/ 0 h 533400"/>
                <a:gd name="connsiteX17" fmla="*/ 0 w 266700"/>
                <a:gd name="connsiteY17" fmla="*/ 38100 h 533400"/>
                <a:gd name="connsiteX18" fmla="*/ 0 w 266700"/>
                <a:gd name="connsiteY18" fmla="*/ 495300 h 533400"/>
                <a:gd name="connsiteX19" fmla="*/ 38100 w 266700"/>
                <a:gd name="connsiteY19" fmla="*/ 533400 h 533400"/>
                <a:gd name="connsiteX20" fmla="*/ 228600 w 266700"/>
                <a:gd name="connsiteY20" fmla="*/ 533400 h 533400"/>
                <a:gd name="connsiteX21" fmla="*/ 266700 w 266700"/>
                <a:gd name="connsiteY21" fmla="*/ 495300 h 533400"/>
                <a:gd name="connsiteX22" fmla="*/ 266700 w 266700"/>
                <a:gd name="connsiteY22" fmla="*/ 38100 h 533400"/>
                <a:gd name="connsiteX23" fmla="*/ 228600 w 266700"/>
                <a:gd name="connsiteY23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6700" h="533400">
                  <a:moveTo>
                    <a:pt x="22860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228600" y="38100"/>
                  </a:lnTo>
                  <a:lnTo>
                    <a:pt x="228600" y="95250"/>
                  </a:lnTo>
                  <a:close/>
                  <a:moveTo>
                    <a:pt x="228600" y="190500"/>
                  </a:moveTo>
                  <a:lnTo>
                    <a:pt x="38100" y="190500"/>
                  </a:lnTo>
                  <a:lnTo>
                    <a:pt x="38100" y="133350"/>
                  </a:lnTo>
                  <a:lnTo>
                    <a:pt x="228600" y="133350"/>
                  </a:lnTo>
                  <a:lnTo>
                    <a:pt x="228600" y="190500"/>
                  </a:lnTo>
                  <a:close/>
                  <a:moveTo>
                    <a:pt x="133350" y="476250"/>
                  </a:moveTo>
                  <a:cubicBezTo>
                    <a:pt x="117158" y="476250"/>
                    <a:pt x="104775" y="463867"/>
                    <a:pt x="104775" y="447675"/>
                  </a:cubicBezTo>
                  <a:cubicBezTo>
                    <a:pt x="104775" y="431483"/>
                    <a:pt x="117158" y="419100"/>
                    <a:pt x="133350" y="419100"/>
                  </a:cubicBezTo>
                  <a:cubicBezTo>
                    <a:pt x="149542" y="419100"/>
                    <a:pt x="161925" y="431483"/>
                    <a:pt x="161925" y="447675"/>
                  </a:cubicBezTo>
                  <a:cubicBezTo>
                    <a:pt x="161925" y="463867"/>
                    <a:pt x="149542" y="476250"/>
                    <a:pt x="133350" y="476250"/>
                  </a:cubicBezTo>
                  <a:close/>
                  <a:moveTo>
                    <a:pt x="2286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228600" y="533400"/>
                  </a:lnTo>
                  <a:cubicBezTo>
                    <a:pt x="249555" y="533400"/>
                    <a:pt x="266700" y="516255"/>
                    <a:pt x="266700" y="495300"/>
                  </a:cubicBezTo>
                  <a:lnTo>
                    <a:pt x="266700" y="38100"/>
                  </a:lnTo>
                  <a:cubicBezTo>
                    <a:pt x="266700" y="17145"/>
                    <a:pt x="249555" y="0"/>
                    <a:pt x="228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8" name="组合 287"/>
          <p:cNvGrpSpPr/>
          <p:nvPr/>
        </p:nvGrpSpPr>
        <p:grpSpPr>
          <a:xfrm>
            <a:off x="4384614" y="2368343"/>
            <a:ext cx="590122" cy="590122"/>
            <a:chOff x="4217670" y="2007870"/>
            <a:chExt cx="647700" cy="647700"/>
          </a:xfrm>
          <a:noFill/>
        </p:grpSpPr>
        <p:sp>
          <p:nvSpPr>
            <p:cNvPr id="124" name="图形 20" descr="磁盘 纯色填充"/>
            <p:cNvSpPr/>
            <p:nvPr/>
          </p:nvSpPr>
          <p:spPr>
            <a:xfrm>
              <a:off x="4408170" y="2103120"/>
              <a:ext cx="57150" cy="142875"/>
            </a:xfrm>
            <a:custGeom>
              <a:avLst/>
              <a:gdLst>
                <a:gd name="connsiteX0" fmla="*/ 0 w 57150"/>
                <a:gd name="connsiteY0" fmla="*/ 0 h 142875"/>
                <a:gd name="connsiteX1" fmla="*/ 57150 w 57150"/>
                <a:gd name="connsiteY1" fmla="*/ 0 h 142875"/>
                <a:gd name="connsiteX2" fmla="*/ 57150 w 57150"/>
                <a:gd name="connsiteY2" fmla="*/ 142875 h 142875"/>
                <a:gd name="connsiteX3" fmla="*/ 0 w 571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42875">
                  <a:moveTo>
                    <a:pt x="0" y="0"/>
                  </a:moveTo>
                  <a:lnTo>
                    <a:pt x="57150" y="0"/>
                  </a:lnTo>
                  <a:lnTo>
                    <a:pt x="5715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图形 20" descr="磁盘 纯色填充"/>
            <p:cNvSpPr/>
            <p:nvPr/>
          </p:nvSpPr>
          <p:spPr>
            <a:xfrm>
              <a:off x="4217670" y="2007870"/>
              <a:ext cx="647700" cy="647700"/>
            </a:xfrm>
            <a:custGeom>
              <a:avLst/>
              <a:gdLst>
                <a:gd name="connsiteX0" fmla="*/ 495300 w 647700"/>
                <a:gd name="connsiteY0" fmla="*/ 276225 h 647700"/>
                <a:gd name="connsiteX1" fmla="*/ 152400 w 647700"/>
                <a:gd name="connsiteY1" fmla="*/ 276225 h 647700"/>
                <a:gd name="connsiteX2" fmla="*/ 152400 w 647700"/>
                <a:gd name="connsiteY2" fmla="*/ 57150 h 647700"/>
                <a:gd name="connsiteX3" fmla="*/ 495300 w 647700"/>
                <a:gd name="connsiteY3" fmla="*/ 57150 h 647700"/>
                <a:gd name="connsiteX4" fmla="*/ 495300 w 647700"/>
                <a:gd name="connsiteY4" fmla="*/ 276225 h 647700"/>
                <a:gd name="connsiteX5" fmla="*/ 323850 w 647700"/>
                <a:gd name="connsiteY5" fmla="*/ 523875 h 647700"/>
                <a:gd name="connsiteX6" fmla="*/ 228600 w 647700"/>
                <a:gd name="connsiteY6" fmla="*/ 428625 h 647700"/>
                <a:gd name="connsiteX7" fmla="*/ 323850 w 647700"/>
                <a:gd name="connsiteY7" fmla="*/ 333375 h 647700"/>
                <a:gd name="connsiteX8" fmla="*/ 419100 w 647700"/>
                <a:gd name="connsiteY8" fmla="*/ 428625 h 647700"/>
                <a:gd name="connsiteX9" fmla="*/ 323850 w 647700"/>
                <a:gd name="connsiteY9" fmla="*/ 523875 h 647700"/>
                <a:gd name="connsiteX10" fmla="*/ 609600 w 647700"/>
                <a:gd name="connsiteY10" fmla="*/ 0 h 647700"/>
                <a:gd name="connsiteX11" fmla="*/ 495300 w 647700"/>
                <a:gd name="connsiteY11" fmla="*/ 0 h 647700"/>
                <a:gd name="connsiteX12" fmla="*/ 152400 w 647700"/>
                <a:gd name="connsiteY12" fmla="*/ 0 h 647700"/>
                <a:gd name="connsiteX13" fmla="*/ 95250 w 647700"/>
                <a:gd name="connsiteY13" fmla="*/ 0 h 647700"/>
                <a:gd name="connsiteX14" fmla="*/ 0 w 647700"/>
                <a:gd name="connsiteY14" fmla="*/ 95250 h 647700"/>
                <a:gd name="connsiteX15" fmla="*/ 0 w 647700"/>
                <a:gd name="connsiteY15" fmla="*/ 609600 h 647700"/>
                <a:gd name="connsiteX16" fmla="*/ 38100 w 647700"/>
                <a:gd name="connsiteY16" fmla="*/ 647700 h 647700"/>
                <a:gd name="connsiteX17" fmla="*/ 609600 w 647700"/>
                <a:gd name="connsiteY17" fmla="*/ 647700 h 647700"/>
                <a:gd name="connsiteX18" fmla="*/ 647700 w 647700"/>
                <a:gd name="connsiteY18" fmla="*/ 609600 h 647700"/>
                <a:gd name="connsiteX19" fmla="*/ 647700 w 647700"/>
                <a:gd name="connsiteY19" fmla="*/ 38100 h 647700"/>
                <a:gd name="connsiteX20" fmla="*/ 609600 w 647700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7700" h="647700">
                  <a:moveTo>
                    <a:pt x="495300" y="276225"/>
                  </a:moveTo>
                  <a:lnTo>
                    <a:pt x="152400" y="276225"/>
                  </a:lnTo>
                  <a:lnTo>
                    <a:pt x="152400" y="57150"/>
                  </a:lnTo>
                  <a:lnTo>
                    <a:pt x="495300" y="57150"/>
                  </a:lnTo>
                  <a:lnTo>
                    <a:pt x="495300" y="276225"/>
                  </a:lnTo>
                  <a:close/>
                  <a:moveTo>
                    <a:pt x="323850" y="523875"/>
                  </a:moveTo>
                  <a:cubicBezTo>
                    <a:pt x="271463" y="523875"/>
                    <a:pt x="228600" y="481013"/>
                    <a:pt x="228600" y="428625"/>
                  </a:cubicBezTo>
                  <a:cubicBezTo>
                    <a:pt x="228600" y="376238"/>
                    <a:pt x="271463" y="333375"/>
                    <a:pt x="323850" y="333375"/>
                  </a:cubicBezTo>
                  <a:cubicBezTo>
                    <a:pt x="376238" y="333375"/>
                    <a:pt x="419100" y="376238"/>
                    <a:pt x="419100" y="428625"/>
                  </a:cubicBezTo>
                  <a:cubicBezTo>
                    <a:pt x="419100" y="481013"/>
                    <a:pt x="376238" y="523875"/>
                    <a:pt x="323850" y="523875"/>
                  </a:cubicBezTo>
                  <a:close/>
                  <a:moveTo>
                    <a:pt x="609600" y="0"/>
                  </a:moveTo>
                  <a:lnTo>
                    <a:pt x="495300" y="0"/>
                  </a:lnTo>
                  <a:lnTo>
                    <a:pt x="152400" y="0"/>
                  </a:lnTo>
                  <a:lnTo>
                    <a:pt x="95250" y="0"/>
                  </a:lnTo>
                  <a:lnTo>
                    <a:pt x="0" y="95250"/>
                  </a:lnTo>
                  <a:lnTo>
                    <a:pt x="0" y="609600"/>
                  </a:lnTo>
                  <a:cubicBezTo>
                    <a:pt x="0" y="630555"/>
                    <a:pt x="17145" y="647700"/>
                    <a:pt x="38100" y="647700"/>
                  </a:cubicBezTo>
                  <a:lnTo>
                    <a:pt x="609600" y="647700"/>
                  </a:lnTo>
                  <a:cubicBezTo>
                    <a:pt x="630555" y="647700"/>
                    <a:pt x="647700" y="630555"/>
                    <a:pt x="647700" y="609600"/>
                  </a:cubicBezTo>
                  <a:lnTo>
                    <a:pt x="647700" y="38100"/>
                  </a:lnTo>
                  <a:cubicBezTo>
                    <a:pt x="647700" y="17145"/>
                    <a:pt x="630555" y="0"/>
                    <a:pt x="609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图形 20" descr="磁盘 纯色填充"/>
            <p:cNvSpPr/>
            <p:nvPr/>
          </p:nvSpPr>
          <p:spPr>
            <a:xfrm>
              <a:off x="4512945" y="240792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5800906" y="2368343"/>
            <a:ext cx="590122" cy="590122"/>
            <a:chOff x="5772150" y="2007870"/>
            <a:chExt cx="647700" cy="647700"/>
          </a:xfrm>
          <a:noFill/>
        </p:grpSpPr>
        <p:sp>
          <p:nvSpPr>
            <p:cNvPr id="127" name="图形 22" descr="耳塞 纯色填充"/>
            <p:cNvSpPr/>
            <p:nvPr/>
          </p:nvSpPr>
          <p:spPr>
            <a:xfrm>
              <a:off x="57721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83833 w 228600"/>
                <a:gd name="connsiteY1" fmla="*/ 0 h 647700"/>
                <a:gd name="connsiteX2" fmla="*/ 129540 w 228600"/>
                <a:gd name="connsiteY2" fmla="*/ 21907 h 647700"/>
                <a:gd name="connsiteX3" fmla="*/ 76200 w 228600"/>
                <a:gd name="connsiteY3" fmla="*/ 76200 h 647700"/>
                <a:gd name="connsiteX4" fmla="*/ 76200 w 228600"/>
                <a:gd name="connsiteY4" fmla="*/ 3810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342900 h 647700"/>
                <a:gd name="connsiteX8" fmla="*/ 19050 w 228600"/>
                <a:gd name="connsiteY8" fmla="*/ 375285 h 647700"/>
                <a:gd name="connsiteX9" fmla="*/ 19050 w 228600"/>
                <a:gd name="connsiteY9" fmla="*/ 438150 h 647700"/>
                <a:gd name="connsiteX10" fmla="*/ 95250 w 228600"/>
                <a:gd name="connsiteY10" fmla="*/ 514350 h 647700"/>
                <a:gd name="connsiteX11" fmla="*/ 133350 w 228600"/>
                <a:gd name="connsiteY11" fmla="*/ 552450 h 647700"/>
                <a:gd name="connsiteX12" fmla="*/ 133350 w 228600"/>
                <a:gd name="connsiteY12" fmla="*/ 647700 h 647700"/>
                <a:gd name="connsiteX13" fmla="*/ 171450 w 228600"/>
                <a:gd name="connsiteY13" fmla="*/ 647700 h 647700"/>
                <a:gd name="connsiteX14" fmla="*/ 171450 w 228600"/>
                <a:gd name="connsiteY14" fmla="*/ 552450 h 647700"/>
                <a:gd name="connsiteX15" fmla="*/ 95250 w 228600"/>
                <a:gd name="connsiteY15" fmla="*/ 476250 h 647700"/>
                <a:gd name="connsiteX16" fmla="*/ 57150 w 228600"/>
                <a:gd name="connsiteY16" fmla="*/ 438150 h 647700"/>
                <a:gd name="connsiteX17" fmla="*/ 57150 w 228600"/>
                <a:gd name="connsiteY17" fmla="*/ 375285 h 647700"/>
                <a:gd name="connsiteX18" fmla="*/ 76200 w 228600"/>
                <a:gd name="connsiteY18" fmla="*/ 342900 h 647700"/>
                <a:gd name="connsiteX19" fmla="*/ 76200 w 228600"/>
                <a:gd name="connsiteY19" fmla="*/ 209550 h 647700"/>
                <a:gd name="connsiteX20" fmla="*/ 130493 w 228600"/>
                <a:gd name="connsiteY20" fmla="*/ 263843 h 647700"/>
                <a:gd name="connsiteX21" fmla="*/ 184785 w 228600"/>
                <a:gd name="connsiteY21" fmla="*/ 285750 h 647700"/>
                <a:gd name="connsiteX22" fmla="*/ 190500 w 228600"/>
                <a:gd name="connsiteY22" fmla="*/ 285750 h 647700"/>
                <a:gd name="connsiteX23" fmla="*/ 228600 w 228600"/>
                <a:gd name="connsiteY23" fmla="*/ 24765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lnTo>
                    <a:pt x="183833" y="0"/>
                  </a:lnTo>
                  <a:cubicBezTo>
                    <a:pt x="163830" y="0"/>
                    <a:pt x="143828" y="7620"/>
                    <a:pt x="129540" y="21907"/>
                  </a:cubicBezTo>
                  <a:lnTo>
                    <a:pt x="76200" y="76200"/>
                  </a:lnTo>
                  <a:lnTo>
                    <a:pt x="76200" y="38100"/>
                  </a:lnTo>
                  <a:cubicBezTo>
                    <a:pt x="76200" y="17145"/>
                    <a:pt x="59055" y="0"/>
                    <a:pt x="38100" y="0"/>
                  </a:cubicBezTo>
                  <a:cubicBezTo>
                    <a:pt x="17145" y="0"/>
                    <a:pt x="0" y="17145"/>
                    <a:pt x="0" y="38100"/>
                  </a:cubicBezTo>
                  <a:lnTo>
                    <a:pt x="0" y="342900"/>
                  </a:lnTo>
                  <a:cubicBezTo>
                    <a:pt x="0" y="357188"/>
                    <a:pt x="7620" y="369570"/>
                    <a:pt x="19050" y="375285"/>
                  </a:cubicBezTo>
                  <a:lnTo>
                    <a:pt x="19050" y="438150"/>
                  </a:lnTo>
                  <a:cubicBezTo>
                    <a:pt x="19050" y="480060"/>
                    <a:pt x="53340" y="514350"/>
                    <a:pt x="95250" y="514350"/>
                  </a:cubicBezTo>
                  <a:cubicBezTo>
                    <a:pt x="116205" y="514350"/>
                    <a:pt x="133350" y="531495"/>
                    <a:pt x="133350" y="552450"/>
                  </a:cubicBezTo>
                  <a:lnTo>
                    <a:pt x="133350" y="647700"/>
                  </a:lnTo>
                  <a:lnTo>
                    <a:pt x="171450" y="647700"/>
                  </a:lnTo>
                  <a:lnTo>
                    <a:pt x="171450" y="552450"/>
                  </a:lnTo>
                  <a:cubicBezTo>
                    <a:pt x="171450" y="510540"/>
                    <a:pt x="137160" y="476250"/>
                    <a:pt x="95250" y="476250"/>
                  </a:cubicBezTo>
                  <a:cubicBezTo>
                    <a:pt x="74295" y="476250"/>
                    <a:pt x="57150" y="459105"/>
                    <a:pt x="57150" y="438150"/>
                  </a:cubicBezTo>
                  <a:lnTo>
                    <a:pt x="57150" y="375285"/>
                  </a:lnTo>
                  <a:cubicBezTo>
                    <a:pt x="68580" y="368618"/>
                    <a:pt x="76200" y="356235"/>
                    <a:pt x="76200" y="342900"/>
                  </a:cubicBezTo>
                  <a:lnTo>
                    <a:pt x="76200" y="209550"/>
                  </a:lnTo>
                  <a:lnTo>
                    <a:pt x="130493" y="263843"/>
                  </a:lnTo>
                  <a:cubicBezTo>
                    <a:pt x="144780" y="278130"/>
                    <a:pt x="163830" y="285750"/>
                    <a:pt x="184785" y="285750"/>
                  </a:cubicBezTo>
                  <a:lnTo>
                    <a:pt x="190500" y="285750"/>
                  </a:lnTo>
                  <a:cubicBezTo>
                    <a:pt x="211455" y="285750"/>
                    <a:pt x="228600" y="268605"/>
                    <a:pt x="228600" y="24765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图形 22" descr="耳塞 纯色填充"/>
            <p:cNvSpPr/>
            <p:nvPr/>
          </p:nvSpPr>
          <p:spPr>
            <a:xfrm>
              <a:off x="61912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52400 w 228600"/>
                <a:gd name="connsiteY1" fmla="*/ 38100 h 647700"/>
                <a:gd name="connsiteX2" fmla="*/ 152400 w 228600"/>
                <a:gd name="connsiteY2" fmla="*/ 76200 h 647700"/>
                <a:gd name="connsiteX3" fmla="*/ 98108 w 228600"/>
                <a:gd name="connsiteY3" fmla="*/ 21907 h 647700"/>
                <a:gd name="connsiteX4" fmla="*/ 43815 w 228600"/>
                <a:gd name="connsiteY4" fmla="*/ 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247650 h 647700"/>
                <a:gd name="connsiteX8" fmla="*/ 38100 w 228600"/>
                <a:gd name="connsiteY8" fmla="*/ 285750 h 647700"/>
                <a:gd name="connsiteX9" fmla="*/ 44768 w 228600"/>
                <a:gd name="connsiteY9" fmla="*/ 285750 h 647700"/>
                <a:gd name="connsiteX10" fmla="*/ 99060 w 228600"/>
                <a:gd name="connsiteY10" fmla="*/ 263843 h 647700"/>
                <a:gd name="connsiteX11" fmla="*/ 152400 w 228600"/>
                <a:gd name="connsiteY11" fmla="*/ 209550 h 647700"/>
                <a:gd name="connsiteX12" fmla="*/ 152400 w 228600"/>
                <a:gd name="connsiteY12" fmla="*/ 342900 h 647700"/>
                <a:gd name="connsiteX13" fmla="*/ 171450 w 228600"/>
                <a:gd name="connsiteY13" fmla="*/ 375285 h 647700"/>
                <a:gd name="connsiteX14" fmla="*/ 171450 w 228600"/>
                <a:gd name="connsiteY14" fmla="*/ 438150 h 647700"/>
                <a:gd name="connsiteX15" fmla="*/ 133350 w 228600"/>
                <a:gd name="connsiteY15" fmla="*/ 476250 h 647700"/>
                <a:gd name="connsiteX16" fmla="*/ 57150 w 228600"/>
                <a:gd name="connsiteY16" fmla="*/ 552450 h 647700"/>
                <a:gd name="connsiteX17" fmla="*/ 57150 w 228600"/>
                <a:gd name="connsiteY17" fmla="*/ 647700 h 647700"/>
                <a:gd name="connsiteX18" fmla="*/ 95250 w 228600"/>
                <a:gd name="connsiteY18" fmla="*/ 647700 h 647700"/>
                <a:gd name="connsiteX19" fmla="*/ 95250 w 228600"/>
                <a:gd name="connsiteY19" fmla="*/ 552450 h 647700"/>
                <a:gd name="connsiteX20" fmla="*/ 133350 w 228600"/>
                <a:gd name="connsiteY20" fmla="*/ 514350 h 647700"/>
                <a:gd name="connsiteX21" fmla="*/ 209550 w 228600"/>
                <a:gd name="connsiteY21" fmla="*/ 438150 h 647700"/>
                <a:gd name="connsiteX22" fmla="*/ 209550 w 228600"/>
                <a:gd name="connsiteY22" fmla="*/ 375285 h 647700"/>
                <a:gd name="connsiteX23" fmla="*/ 228600 w 228600"/>
                <a:gd name="connsiteY23" fmla="*/ 34290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cubicBezTo>
                    <a:pt x="169545" y="0"/>
                    <a:pt x="152400" y="17145"/>
                    <a:pt x="152400" y="38100"/>
                  </a:cubicBezTo>
                  <a:lnTo>
                    <a:pt x="152400" y="76200"/>
                  </a:lnTo>
                  <a:lnTo>
                    <a:pt x="98108" y="21907"/>
                  </a:lnTo>
                  <a:cubicBezTo>
                    <a:pt x="83820" y="7620"/>
                    <a:pt x="64770" y="0"/>
                    <a:pt x="43815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247650"/>
                  </a:lnTo>
                  <a:cubicBezTo>
                    <a:pt x="0" y="268605"/>
                    <a:pt x="17145" y="285750"/>
                    <a:pt x="38100" y="285750"/>
                  </a:cubicBezTo>
                  <a:lnTo>
                    <a:pt x="44768" y="285750"/>
                  </a:lnTo>
                  <a:cubicBezTo>
                    <a:pt x="64770" y="285750"/>
                    <a:pt x="84773" y="278130"/>
                    <a:pt x="99060" y="263843"/>
                  </a:cubicBezTo>
                  <a:lnTo>
                    <a:pt x="152400" y="209550"/>
                  </a:lnTo>
                  <a:lnTo>
                    <a:pt x="152400" y="342900"/>
                  </a:lnTo>
                  <a:cubicBezTo>
                    <a:pt x="152400" y="357188"/>
                    <a:pt x="160020" y="369570"/>
                    <a:pt x="171450" y="375285"/>
                  </a:cubicBezTo>
                  <a:lnTo>
                    <a:pt x="171450" y="438150"/>
                  </a:lnTo>
                  <a:cubicBezTo>
                    <a:pt x="171450" y="459105"/>
                    <a:pt x="154305" y="476250"/>
                    <a:pt x="133350" y="476250"/>
                  </a:cubicBezTo>
                  <a:cubicBezTo>
                    <a:pt x="91440" y="476250"/>
                    <a:pt x="57150" y="510540"/>
                    <a:pt x="57150" y="552450"/>
                  </a:cubicBezTo>
                  <a:lnTo>
                    <a:pt x="57150" y="647700"/>
                  </a:lnTo>
                  <a:lnTo>
                    <a:pt x="95250" y="647700"/>
                  </a:lnTo>
                  <a:lnTo>
                    <a:pt x="95250" y="552450"/>
                  </a:lnTo>
                  <a:cubicBezTo>
                    <a:pt x="95250" y="531495"/>
                    <a:pt x="112395" y="514350"/>
                    <a:pt x="133350" y="514350"/>
                  </a:cubicBezTo>
                  <a:cubicBezTo>
                    <a:pt x="175260" y="514350"/>
                    <a:pt x="209550" y="480060"/>
                    <a:pt x="209550" y="438150"/>
                  </a:cubicBezTo>
                  <a:lnTo>
                    <a:pt x="209550" y="375285"/>
                  </a:lnTo>
                  <a:cubicBezTo>
                    <a:pt x="220980" y="368618"/>
                    <a:pt x="228600" y="356235"/>
                    <a:pt x="228600" y="34290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8" name="组合 297"/>
          <p:cNvGrpSpPr/>
          <p:nvPr/>
        </p:nvGrpSpPr>
        <p:grpSpPr>
          <a:xfrm>
            <a:off x="7338663" y="2324735"/>
            <a:ext cx="347777" cy="685798"/>
            <a:chOff x="7459947" y="1960008"/>
            <a:chExt cx="381710" cy="752711"/>
          </a:xfrm>
          <a:noFill/>
        </p:grpSpPr>
        <p:sp>
          <p:nvSpPr>
            <p:cNvPr id="129" name="图形 24" descr="日光灯灯泡 纯色填充"/>
            <p:cNvSpPr/>
            <p:nvPr/>
          </p:nvSpPr>
          <p:spPr>
            <a:xfrm>
              <a:off x="7588567" y="2655474"/>
              <a:ext cx="123825" cy="57245"/>
            </a:xfrm>
            <a:custGeom>
              <a:avLst/>
              <a:gdLst>
                <a:gd name="connsiteX0" fmla="*/ 61913 w 123825"/>
                <a:gd name="connsiteY0" fmla="*/ 57245 h 57245"/>
                <a:gd name="connsiteX1" fmla="*/ 123825 w 123825"/>
                <a:gd name="connsiteY1" fmla="*/ 0 h 57245"/>
                <a:gd name="connsiteX2" fmla="*/ 0 w 123825"/>
                <a:gd name="connsiteY2" fmla="*/ 0 h 57245"/>
                <a:gd name="connsiteX3" fmla="*/ 61913 w 123825"/>
                <a:gd name="connsiteY3" fmla="*/ 57245 h 5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245">
                  <a:moveTo>
                    <a:pt x="61913" y="57245"/>
                  </a:moveTo>
                  <a:cubicBezTo>
                    <a:pt x="94327" y="57245"/>
                    <a:pt x="121289" y="32315"/>
                    <a:pt x="123825" y="0"/>
                  </a:cubicBezTo>
                  <a:lnTo>
                    <a:pt x="0" y="0"/>
                  </a:lnTo>
                  <a:cubicBezTo>
                    <a:pt x="2536" y="32315"/>
                    <a:pt x="29498" y="57245"/>
                    <a:pt x="61913" y="572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图形 24" descr="日光灯灯泡 纯色填充"/>
            <p:cNvSpPr/>
            <p:nvPr/>
          </p:nvSpPr>
          <p:spPr>
            <a:xfrm>
              <a:off x="7459968" y="2129389"/>
              <a:ext cx="380994" cy="487985"/>
            </a:xfrm>
            <a:custGeom>
              <a:avLst/>
              <a:gdLst>
                <a:gd name="connsiteX0" fmla="*/ 378097 w 380994"/>
                <a:gd name="connsiteY0" fmla="*/ 23527 h 487985"/>
                <a:gd name="connsiteX1" fmla="*/ 328329 w 380994"/>
                <a:gd name="connsiteY1" fmla="*/ 2906 h 487985"/>
                <a:gd name="connsiteX2" fmla="*/ 23529 w 380994"/>
                <a:gd name="connsiteY2" fmla="*/ 129159 h 487985"/>
                <a:gd name="connsiteX3" fmla="*/ 2910 w 380994"/>
                <a:gd name="connsiteY3" fmla="*/ 178940 h 487985"/>
                <a:gd name="connsiteX4" fmla="*/ 23529 w 380994"/>
                <a:gd name="connsiteY4" fmla="*/ 199559 h 487985"/>
                <a:gd name="connsiteX5" fmla="*/ 95262 w 380994"/>
                <a:gd name="connsiteY5" fmla="*/ 229277 h 487985"/>
                <a:gd name="connsiteX6" fmla="*/ 95262 w 380994"/>
                <a:gd name="connsiteY6" fmla="*/ 287960 h 487985"/>
                <a:gd name="connsiteX7" fmla="*/ 57162 w 380994"/>
                <a:gd name="connsiteY7" fmla="*/ 287960 h 487985"/>
                <a:gd name="connsiteX8" fmla="*/ 57162 w 380994"/>
                <a:gd name="connsiteY8" fmla="*/ 449885 h 487985"/>
                <a:gd name="connsiteX9" fmla="*/ 95262 w 380994"/>
                <a:gd name="connsiteY9" fmla="*/ 487985 h 487985"/>
                <a:gd name="connsiteX10" fmla="*/ 285762 w 380994"/>
                <a:gd name="connsiteY10" fmla="*/ 487985 h 487985"/>
                <a:gd name="connsiteX11" fmla="*/ 323862 w 380994"/>
                <a:gd name="connsiteY11" fmla="*/ 449885 h 487985"/>
                <a:gd name="connsiteX12" fmla="*/ 323862 w 380994"/>
                <a:gd name="connsiteY12" fmla="*/ 287960 h 487985"/>
                <a:gd name="connsiteX13" fmla="*/ 285762 w 380994"/>
                <a:gd name="connsiteY13" fmla="*/ 287960 h 487985"/>
                <a:gd name="connsiteX14" fmla="*/ 285762 w 380994"/>
                <a:gd name="connsiteY14" fmla="*/ 229277 h 487985"/>
                <a:gd name="connsiteX15" fmla="*/ 357485 w 380994"/>
                <a:gd name="connsiteY15" fmla="*/ 199559 h 487985"/>
                <a:gd name="connsiteX16" fmla="*/ 377505 w 380994"/>
                <a:gd name="connsiteY16" fmla="*/ 149534 h 487985"/>
                <a:gd name="connsiteX17" fmla="*/ 328339 w 380994"/>
                <a:gd name="connsiteY17" fmla="*/ 129159 h 487985"/>
                <a:gd name="connsiteX18" fmla="*/ 233089 w 380994"/>
                <a:gd name="connsiteY18" fmla="*/ 168612 h 487985"/>
                <a:gd name="connsiteX19" fmla="*/ 209562 w 380994"/>
                <a:gd name="connsiteY19" fmla="*/ 203854 h 487985"/>
                <a:gd name="connsiteX20" fmla="*/ 209562 w 380994"/>
                <a:gd name="connsiteY20" fmla="*/ 287960 h 487985"/>
                <a:gd name="connsiteX21" fmla="*/ 171462 w 380994"/>
                <a:gd name="connsiteY21" fmla="*/ 287960 h 487985"/>
                <a:gd name="connsiteX22" fmla="*/ 171462 w 380994"/>
                <a:gd name="connsiteY22" fmla="*/ 203816 h 487985"/>
                <a:gd name="connsiteX23" fmla="*/ 147935 w 380994"/>
                <a:gd name="connsiteY23" fmla="*/ 168574 h 487985"/>
                <a:gd name="connsiteX24" fmla="*/ 137667 w 380994"/>
                <a:gd name="connsiteY24" fmla="*/ 164326 h 487985"/>
                <a:gd name="connsiteX25" fmla="*/ 357485 w 380994"/>
                <a:gd name="connsiteY25" fmla="*/ 73267 h 487985"/>
                <a:gd name="connsiteX26" fmla="*/ 378097 w 380994"/>
                <a:gd name="connsiteY26" fmla="*/ 23527 h 48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0994" h="487985">
                  <a:moveTo>
                    <a:pt x="378097" y="23527"/>
                  </a:moveTo>
                  <a:cubicBezTo>
                    <a:pt x="370046" y="4092"/>
                    <a:pt x="347767" y="-5138"/>
                    <a:pt x="328329" y="2906"/>
                  </a:cubicBezTo>
                  <a:lnTo>
                    <a:pt x="23529" y="129159"/>
                  </a:lnTo>
                  <a:cubicBezTo>
                    <a:pt x="4089" y="137212"/>
                    <a:pt x="-5142" y="159499"/>
                    <a:pt x="2910" y="178940"/>
                  </a:cubicBezTo>
                  <a:cubicBezTo>
                    <a:pt x="6777" y="188275"/>
                    <a:pt x="14194" y="195692"/>
                    <a:pt x="23529" y="199559"/>
                  </a:cubicBezTo>
                  <a:lnTo>
                    <a:pt x="95262" y="229277"/>
                  </a:lnTo>
                  <a:lnTo>
                    <a:pt x="95262" y="287960"/>
                  </a:lnTo>
                  <a:lnTo>
                    <a:pt x="57162" y="287960"/>
                  </a:lnTo>
                  <a:lnTo>
                    <a:pt x="57162" y="449885"/>
                  </a:lnTo>
                  <a:cubicBezTo>
                    <a:pt x="57162" y="470927"/>
                    <a:pt x="74220" y="487985"/>
                    <a:pt x="95262" y="487985"/>
                  </a:cubicBezTo>
                  <a:lnTo>
                    <a:pt x="285762" y="487985"/>
                  </a:lnTo>
                  <a:cubicBezTo>
                    <a:pt x="306804" y="487985"/>
                    <a:pt x="323862" y="470927"/>
                    <a:pt x="323862" y="449885"/>
                  </a:cubicBezTo>
                  <a:lnTo>
                    <a:pt x="323862" y="287960"/>
                  </a:lnTo>
                  <a:lnTo>
                    <a:pt x="285762" y="287960"/>
                  </a:lnTo>
                  <a:lnTo>
                    <a:pt x="285762" y="229277"/>
                  </a:lnTo>
                  <a:lnTo>
                    <a:pt x="357485" y="199559"/>
                  </a:lnTo>
                  <a:cubicBezTo>
                    <a:pt x="376828" y="191273"/>
                    <a:pt x="385791" y="168877"/>
                    <a:pt x="377505" y="149534"/>
                  </a:cubicBezTo>
                  <a:cubicBezTo>
                    <a:pt x="369361" y="130525"/>
                    <a:pt x="347541" y="121482"/>
                    <a:pt x="328339" y="129159"/>
                  </a:cubicBezTo>
                  <a:lnTo>
                    <a:pt x="233089" y="168612"/>
                  </a:lnTo>
                  <a:cubicBezTo>
                    <a:pt x="218834" y="174513"/>
                    <a:pt x="209546" y="188427"/>
                    <a:pt x="209562" y="203854"/>
                  </a:cubicBezTo>
                  <a:lnTo>
                    <a:pt x="209562" y="287960"/>
                  </a:lnTo>
                  <a:lnTo>
                    <a:pt x="171462" y="287960"/>
                  </a:lnTo>
                  <a:lnTo>
                    <a:pt x="171462" y="203816"/>
                  </a:lnTo>
                  <a:cubicBezTo>
                    <a:pt x="171478" y="188389"/>
                    <a:pt x="162189" y="174475"/>
                    <a:pt x="147935" y="168574"/>
                  </a:cubicBezTo>
                  <a:lnTo>
                    <a:pt x="137667" y="164326"/>
                  </a:lnTo>
                  <a:lnTo>
                    <a:pt x="357485" y="73267"/>
                  </a:lnTo>
                  <a:cubicBezTo>
                    <a:pt x="376900" y="65211"/>
                    <a:pt x="386124" y="42954"/>
                    <a:pt x="378097" y="2352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图形 24" descr="日光灯灯泡 纯色填充"/>
            <p:cNvSpPr/>
            <p:nvPr/>
          </p:nvSpPr>
          <p:spPr>
            <a:xfrm>
              <a:off x="7459947" y="2004937"/>
              <a:ext cx="381710" cy="202757"/>
            </a:xfrm>
            <a:custGeom>
              <a:avLst/>
              <a:gdLst>
                <a:gd name="connsiteX0" fmla="*/ 38133 w 381710"/>
                <a:gd name="connsiteY0" fmla="*/ 202758 h 202757"/>
                <a:gd name="connsiteX1" fmla="*/ 52687 w 381710"/>
                <a:gd name="connsiteY1" fmla="*/ 199843 h 202757"/>
                <a:gd name="connsiteX2" fmla="*/ 357487 w 381710"/>
                <a:gd name="connsiteY2" fmla="*/ 73589 h 202757"/>
                <a:gd name="connsiteX3" fmla="*/ 379078 w 381710"/>
                <a:gd name="connsiteY3" fmla="*/ 24223 h 202757"/>
                <a:gd name="connsiteX4" fmla="*/ 329712 w 381710"/>
                <a:gd name="connsiteY4" fmla="*/ 2632 h 202757"/>
                <a:gd name="connsiteX5" fmla="*/ 328341 w 381710"/>
                <a:gd name="connsiteY5" fmla="*/ 3199 h 202757"/>
                <a:gd name="connsiteX6" fmla="*/ 23541 w 381710"/>
                <a:gd name="connsiteY6" fmla="*/ 129453 h 202757"/>
                <a:gd name="connsiteX7" fmla="*/ 2906 w 381710"/>
                <a:gd name="connsiteY7" fmla="*/ 179227 h 202757"/>
                <a:gd name="connsiteX8" fmla="*/ 38133 w 381710"/>
                <a:gd name="connsiteY8" fmla="*/ 202758 h 20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710" h="202757">
                  <a:moveTo>
                    <a:pt x="38133" y="202758"/>
                  </a:moveTo>
                  <a:cubicBezTo>
                    <a:pt x="43130" y="202758"/>
                    <a:pt x="48076" y="201767"/>
                    <a:pt x="52687" y="199843"/>
                  </a:cubicBezTo>
                  <a:lnTo>
                    <a:pt x="357487" y="73589"/>
                  </a:lnTo>
                  <a:cubicBezTo>
                    <a:pt x="377082" y="65920"/>
                    <a:pt x="386749" y="43818"/>
                    <a:pt x="379078" y="24223"/>
                  </a:cubicBezTo>
                  <a:cubicBezTo>
                    <a:pt x="371409" y="4628"/>
                    <a:pt x="349307" y="-5039"/>
                    <a:pt x="329712" y="2632"/>
                  </a:cubicBezTo>
                  <a:cubicBezTo>
                    <a:pt x="329251" y="2812"/>
                    <a:pt x="328794" y="3001"/>
                    <a:pt x="328341" y="3199"/>
                  </a:cubicBezTo>
                  <a:lnTo>
                    <a:pt x="23541" y="129453"/>
                  </a:lnTo>
                  <a:cubicBezTo>
                    <a:pt x="4098" y="137500"/>
                    <a:pt x="-5141" y="159784"/>
                    <a:pt x="2906" y="179227"/>
                  </a:cubicBezTo>
                  <a:cubicBezTo>
                    <a:pt x="8803" y="193477"/>
                    <a:pt x="22710" y="202767"/>
                    <a:pt x="38133" y="202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图形 24" descr="日光灯灯泡 纯色填充"/>
            <p:cNvSpPr/>
            <p:nvPr/>
          </p:nvSpPr>
          <p:spPr>
            <a:xfrm>
              <a:off x="7459956" y="1960008"/>
              <a:ext cx="191237" cy="123861"/>
            </a:xfrm>
            <a:custGeom>
              <a:avLst/>
              <a:gdLst>
                <a:gd name="connsiteX0" fmla="*/ 38123 w 191237"/>
                <a:gd name="connsiteY0" fmla="*/ 123861 h 123861"/>
                <a:gd name="connsiteX1" fmla="*/ 52678 w 191237"/>
                <a:gd name="connsiteY1" fmla="*/ 120947 h 123861"/>
                <a:gd name="connsiteX2" fmla="*/ 168130 w 191237"/>
                <a:gd name="connsiteY2" fmla="*/ 73131 h 123861"/>
                <a:gd name="connsiteX3" fmla="*/ 188150 w 191237"/>
                <a:gd name="connsiteY3" fmla="*/ 23107 h 123861"/>
                <a:gd name="connsiteX4" fmla="*/ 138984 w 191237"/>
                <a:gd name="connsiteY4" fmla="*/ 2732 h 123861"/>
                <a:gd name="connsiteX5" fmla="*/ 23541 w 191237"/>
                <a:gd name="connsiteY5" fmla="*/ 50557 h 123861"/>
                <a:gd name="connsiteX6" fmla="*/ 2906 w 191237"/>
                <a:gd name="connsiteY6" fmla="*/ 100331 h 123861"/>
                <a:gd name="connsiteX7" fmla="*/ 38123 w 191237"/>
                <a:gd name="connsiteY7" fmla="*/ 123861 h 12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237" h="123861">
                  <a:moveTo>
                    <a:pt x="38123" y="123861"/>
                  </a:moveTo>
                  <a:cubicBezTo>
                    <a:pt x="43120" y="123861"/>
                    <a:pt x="48067" y="122871"/>
                    <a:pt x="52678" y="120947"/>
                  </a:cubicBezTo>
                  <a:lnTo>
                    <a:pt x="168130" y="73131"/>
                  </a:lnTo>
                  <a:cubicBezTo>
                    <a:pt x="187473" y="64845"/>
                    <a:pt x="196436" y="42449"/>
                    <a:pt x="188150" y="23107"/>
                  </a:cubicBezTo>
                  <a:cubicBezTo>
                    <a:pt x="180006" y="4097"/>
                    <a:pt x="158186" y="-4945"/>
                    <a:pt x="138984" y="2732"/>
                  </a:cubicBezTo>
                  <a:lnTo>
                    <a:pt x="23541" y="50557"/>
                  </a:lnTo>
                  <a:cubicBezTo>
                    <a:pt x="4098" y="58604"/>
                    <a:pt x="-5141" y="80887"/>
                    <a:pt x="2906" y="100331"/>
                  </a:cubicBezTo>
                  <a:cubicBezTo>
                    <a:pt x="8802" y="114578"/>
                    <a:pt x="22704" y="123867"/>
                    <a:pt x="38123" y="12386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8581420" y="2377021"/>
            <a:ext cx="694261" cy="590122"/>
            <a:chOff x="8823960" y="2017395"/>
            <a:chExt cx="762000" cy="647700"/>
          </a:xfrm>
          <a:noFill/>
        </p:grpSpPr>
        <p:sp>
          <p:nvSpPr>
            <p:cNvPr id="133" name="图形 26" descr="插画家 纯色填充"/>
            <p:cNvSpPr/>
            <p:nvPr/>
          </p:nvSpPr>
          <p:spPr>
            <a:xfrm>
              <a:off x="9005182" y="2122170"/>
              <a:ext cx="427958" cy="323850"/>
            </a:xfrm>
            <a:custGeom>
              <a:avLst/>
              <a:gdLst>
                <a:gd name="connsiteX0" fmla="*/ 52445 w 427958"/>
                <a:gd name="connsiteY0" fmla="*/ 71495 h 323850"/>
                <a:gd name="connsiteX1" fmla="*/ 71495 w 427958"/>
                <a:gd name="connsiteY1" fmla="*/ 71495 h 323850"/>
                <a:gd name="connsiteX2" fmla="*/ 71495 w 427958"/>
                <a:gd name="connsiteY2" fmla="*/ 59884 h 323850"/>
                <a:gd name="connsiteX3" fmla="*/ 197653 w 427958"/>
                <a:gd name="connsiteY3" fmla="*/ 252355 h 323850"/>
                <a:gd name="connsiteX4" fmla="*/ 176270 w 427958"/>
                <a:gd name="connsiteY4" fmla="*/ 252355 h 323850"/>
                <a:gd name="connsiteX5" fmla="*/ 176270 w 427958"/>
                <a:gd name="connsiteY5" fmla="*/ 323850 h 323850"/>
                <a:gd name="connsiteX6" fmla="*/ 247774 w 427958"/>
                <a:gd name="connsiteY6" fmla="*/ 323850 h 323850"/>
                <a:gd name="connsiteX7" fmla="*/ 247774 w 427958"/>
                <a:gd name="connsiteY7" fmla="*/ 252355 h 323850"/>
                <a:gd name="connsiteX8" fmla="*/ 226200 w 427958"/>
                <a:gd name="connsiteY8" fmla="*/ 252355 h 323850"/>
                <a:gd name="connsiteX9" fmla="*/ 132169 w 427958"/>
                <a:gd name="connsiteY9" fmla="*/ 55016 h 323850"/>
                <a:gd name="connsiteX10" fmla="*/ 271977 w 427958"/>
                <a:gd name="connsiteY10" fmla="*/ 80734 h 323850"/>
                <a:gd name="connsiteX11" fmla="*/ 300095 w 427958"/>
                <a:gd name="connsiteY11" fmla="*/ 104775 h 323850"/>
                <a:gd name="connsiteX12" fmla="*/ 300695 w 427958"/>
                <a:gd name="connsiteY12" fmla="*/ 104718 h 323850"/>
                <a:gd name="connsiteX13" fmla="*/ 300095 w 427958"/>
                <a:gd name="connsiteY13" fmla="*/ 233363 h 323850"/>
                <a:gd name="connsiteX14" fmla="*/ 304857 w 427958"/>
                <a:gd name="connsiteY14" fmla="*/ 238125 h 323850"/>
                <a:gd name="connsiteX15" fmla="*/ 308667 w 427958"/>
                <a:gd name="connsiteY15" fmla="*/ 236220 h 323850"/>
                <a:gd name="connsiteX16" fmla="*/ 352577 w 427958"/>
                <a:gd name="connsiteY16" fmla="*/ 181051 h 323850"/>
                <a:gd name="connsiteX17" fmla="*/ 423196 w 427958"/>
                <a:gd name="connsiteY17" fmla="*/ 179708 h 323850"/>
                <a:gd name="connsiteX18" fmla="*/ 427958 w 427958"/>
                <a:gd name="connsiteY18" fmla="*/ 174946 h 323850"/>
                <a:gd name="connsiteX19" fmla="*/ 426053 w 427958"/>
                <a:gd name="connsiteY19" fmla="*/ 171136 h 323850"/>
                <a:gd name="connsiteX20" fmla="*/ 322945 w 427958"/>
                <a:gd name="connsiteY20" fmla="*/ 93202 h 323850"/>
                <a:gd name="connsiteX21" fmla="*/ 317368 w 427958"/>
                <a:gd name="connsiteY21" fmla="*/ 53313 h 323850"/>
                <a:gd name="connsiteX22" fmla="*/ 277479 w 427958"/>
                <a:gd name="connsiteY22" fmla="*/ 58890 h 323850"/>
                <a:gd name="connsiteX23" fmla="*/ 275444 w 427958"/>
                <a:gd name="connsiteY23" fmla="*/ 61989 h 323850"/>
                <a:gd name="connsiteX24" fmla="*/ 71495 w 427958"/>
                <a:gd name="connsiteY24" fmla="*/ 24498 h 323850"/>
                <a:gd name="connsiteX25" fmla="*/ 71495 w 427958"/>
                <a:gd name="connsiteY25" fmla="*/ 0 h 323850"/>
                <a:gd name="connsiteX26" fmla="*/ 0 w 427958"/>
                <a:gd name="connsiteY26" fmla="*/ 0 h 323850"/>
                <a:gd name="connsiteX27" fmla="*/ 0 w 427958"/>
                <a:gd name="connsiteY27" fmla="*/ 71495 h 323850"/>
                <a:gd name="connsiteX28" fmla="*/ 52445 w 427958"/>
                <a:gd name="connsiteY28" fmla="*/ 71495 h 323850"/>
                <a:gd name="connsiteX29" fmla="*/ 228724 w 427958"/>
                <a:gd name="connsiteY29" fmla="*/ 304800 h 323850"/>
                <a:gd name="connsiteX30" fmla="*/ 195320 w 427958"/>
                <a:gd name="connsiteY30" fmla="*/ 304800 h 323850"/>
                <a:gd name="connsiteX31" fmla="*/ 195320 w 427958"/>
                <a:gd name="connsiteY31" fmla="*/ 271405 h 323850"/>
                <a:gd name="connsiteX32" fmla="*/ 228724 w 427958"/>
                <a:gd name="connsiteY32" fmla="*/ 271405 h 323850"/>
                <a:gd name="connsiteX33" fmla="*/ 19050 w 427958"/>
                <a:gd name="connsiteY33" fmla="*/ 19050 h 323850"/>
                <a:gd name="connsiteX34" fmla="*/ 52445 w 427958"/>
                <a:gd name="connsiteY34" fmla="*/ 19050 h 323850"/>
                <a:gd name="connsiteX35" fmla="*/ 52445 w 427958"/>
                <a:gd name="connsiteY35" fmla="*/ 52445 h 323850"/>
                <a:gd name="connsiteX36" fmla="*/ 19050 w 427958"/>
                <a:gd name="connsiteY36" fmla="*/ 5244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7958" h="323850">
                  <a:moveTo>
                    <a:pt x="52445" y="71495"/>
                  </a:moveTo>
                  <a:lnTo>
                    <a:pt x="71495" y="71495"/>
                  </a:lnTo>
                  <a:lnTo>
                    <a:pt x="71495" y="59884"/>
                  </a:lnTo>
                  <a:cubicBezTo>
                    <a:pt x="159401" y="86554"/>
                    <a:pt x="200863" y="149933"/>
                    <a:pt x="197653" y="252355"/>
                  </a:cubicBezTo>
                  <a:lnTo>
                    <a:pt x="176270" y="252355"/>
                  </a:lnTo>
                  <a:lnTo>
                    <a:pt x="176270" y="323850"/>
                  </a:lnTo>
                  <a:lnTo>
                    <a:pt x="247774" y="323850"/>
                  </a:lnTo>
                  <a:lnTo>
                    <a:pt x="247774" y="252355"/>
                  </a:lnTo>
                  <a:lnTo>
                    <a:pt x="226200" y="252355"/>
                  </a:lnTo>
                  <a:cubicBezTo>
                    <a:pt x="228924" y="159010"/>
                    <a:pt x="197415" y="92964"/>
                    <a:pt x="132169" y="55016"/>
                  </a:cubicBezTo>
                  <a:lnTo>
                    <a:pt x="271977" y="80734"/>
                  </a:lnTo>
                  <a:cubicBezTo>
                    <a:pt x="274171" y="94566"/>
                    <a:pt x="286089" y="104756"/>
                    <a:pt x="300095" y="104775"/>
                  </a:cubicBezTo>
                  <a:cubicBezTo>
                    <a:pt x="300304" y="104775"/>
                    <a:pt x="300495" y="104718"/>
                    <a:pt x="300695" y="104718"/>
                  </a:cubicBezTo>
                  <a:lnTo>
                    <a:pt x="300095" y="233363"/>
                  </a:lnTo>
                  <a:cubicBezTo>
                    <a:pt x="300095" y="235992"/>
                    <a:pt x="302227" y="238125"/>
                    <a:pt x="304857" y="238125"/>
                  </a:cubicBezTo>
                  <a:cubicBezTo>
                    <a:pt x="306356" y="238125"/>
                    <a:pt x="307768" y="237419"/>
                    <a:pt x="308667" y="236220"/>
                  </a:cubicBezTo>
                  <a:lnTo>
                    <a:pt x="352577" y="181051"/>
                  </a:lnTo>
                  <a:lnTo>
                    <a:pt x="423196" y="179708"/>
                  </a:lnTo>
                  <a:cubicBezTo>
                    <a:pt x="425826" y="179708"/>
                    <a:pt x="427958" y="177576"/>
                    <a:pt x="427958" y="174946"/>
                  </a:cubicBezTo>
                  <a:cubicBezTo>
                    <a:pt x="427958" y="173446"/>
                    <a:pt x="427252" y="172035"/>
                    <a:pt x="426053" y="171136"/>
                  </a:cubicBezTo>
                  <a:lnTo>
                    <a:pt x="322945" y="93202"/>
                  </a:lnTo>
                  <a:cubicBezTo>
                    <a:pt x="332420" y="80647"/>
                    <a:pt x="329923" y="62789"/>
                    <a:pt x="317368" y="53313"/>
                  </a:cubicBezTo>
                  <a:cubicBezTo>
                    <a:pt x="304813" y="43839"/>
                    <a:pt x="286955" y="46335"/>
                    <a:pt x="277479" y="58890"/>
                  </a:cubicBezTo>
                  <a:cubicBezTo>
                    <a:pt x="276735" y="59878"/>
                    <a:pt x="276055" y="60912"/>
                    <a:pt x="275444" y="61989"/>
                  </a:cubicBezTo>
                  <a:lnTo>
                    <a:pt x="71495" y="24498"/>
                  </a:lnTo>
                  <a:lnTo>
                    <a:pt x="71495" y="0"/>
                  </a:lnTo>
                  <a:lnTo>
                    <a:pt x="0" y="0"/>
                  </a:lnTo>
                  <a:lnTo>
                    <a:pt x="0" y="71495"/>
                  </a:lnTo>
                  <a:lnTo>
                    <a:pt x="52445" y="71495"/>
                  </a:lnTo>
                  <a:close/>
                  <a:moveTo>
                    <a:pt x="228724" y="304800"/>
                  </a:moveTo>
                  <a:lnTo>
                    <a:pt x="195320" y="304800"/>
                  </a:lnTo>
                  <a:lnTo>
                    <a:pt x="195320" y="271405"/>
                  </a:lnTo>
                  <a:lnTo>
                    <a:pt x="228724" y="271405"/>
                  </a:lnTo>
                  <a:close/>
                  <a:moveTo>
                    <a:pt x="19050" y="19050"/>
                  </a:moveTo>
                  <a:lnTo>
                    <a:pt x="52445" y="19050"/>
                  </a:lnTo>
                  <a:lnTo>
                    <a:pt x="52445" y="52445"/>
                  </a:lnTo>
                  <a:lnTo>
                    <a:pt x="19050" y="5244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图形 26" descr="插画家 纯色填充"/>
            <p:cNvSpPr/>
            <p:nvPr/>
          </p:nvSpPr>
          <p:spPr>
            <a:xfrm>
              <a:off x="8823960" y="2017395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704850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57150 h 647700"/>
                <a:gd name="connsiteX20" fmla="*/ 704850 w 762000"/>
                <a:gd name="connsiteY20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495300"/>
                  </a:lnTo>
                  <a:cubicBezTo>
                    <a:pt x="63" y="516316"/>
                    <a:pt x="17084" y="533337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7"/>
                    <a:pt x="761937" y="516316"/>
                    <a:pt x="762000" y="495300"/>
                  </a:cubicBezTo>
                  <a:lnTo>
                    <a:pt x="762000" y="38100"/>
                  </a:lnTo>
                  <a:cubicBezTo>
                    <a:pt x="761937" y="17084"/>
                    <a:pt x="744916" y="63"/>
                    <a:pt x="723900" y="0"/>
                  </a:cubicBezTo>
                  <a:close/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7" name="组合 306"/>
          <p:cNvGrpSpPr/>
          <p:nvPr/>
        </p:nvGrpSpPr>
        <p:grpSpPr>
          <a:xfrm>
            <a:off x="9945631" y="2298415"/>
            <a:ext cx="798479" cy="720431"/>
            <a:chOff x="10321277" y="1931119"/>
            <a:chExt cx="876387" cy="790724"/>
          </a:xfrm>
          <a:noFill/>
        </p:grpSpPr>
        <p:sp>
          <p:nvSpPr>
            <p:cNvPr id="135" name="图形 28" descr="物联网 纯色填充"/>
            <p:cNvSpPr/>
            <p:nvPr/>
          </p:nvSpPr>
          <p:spPr>
            <a:xfrm>
              <a:off x="10397415" y="2045481"/>
              <a:ext cx="190574" cy="210857"/>
            </a:xfrm>
            <a:custGeom>
              <a:avLst/>
              <a:gdLst>
                <a:gd name="connsiteX0" fmla="*/ 47700 w 190574"/>
                <a:gd name="connsiteY0" fmla="*/ 95262 h 210857"/>
                <a:gd name="connsiteX1" fmla="*/ 91286 w 190574"/>
                <a:gd name="connsiteY1" fmla="*/ 66687 h 210857"/>
                <a:gd name="connsiteX2" fmla="*/ 133425 w 190574"/>
                <a:gd name="connsiteY2" fmla="*/ 66687 h 210857"/>
                <a:gd name="connsiteX3" fmla="*/ 152475 w 190574"/>
                <a:gd name="connsiteY3" fmla="*/ 85737 h 210857"/>
                <a:gd name="connsiteX4" fmla="*/ 152475 w 190574"/>
                <a:gd name="connsiteY4" fmla="*/ 210857 h 210857"/>
                <a:gd name="connsiteX5" fmla="*/ 182631 w 190574"/>
                <a:gd name="connsiteY5" fmla="*/ 203952 h 210857"/>
                <a:gd name="connsiteX6" fmla="*/ 190575 w 190574"/>
                <a:gd name="connsiteY6" fmla="*/ 179187 h 210857"/>
                <a:gd name="connsiteX7" fmla="*/ 190575 w 190574"/>
                <a:gd name="connsiteY7" fmla="*/ 85737 h 210857"/>
                <a:gd name="connsiteX8" fmla="*/ 133425 w 190574"/>
                <a:gd name="connsiteY8" fmla="*/ 28587 h 210857"/>
                <a:gd name="connsiteX9" fmla="*/ 91286 w 190574"/>
                <a:gd name="connsiteY9" fmla="*/ 28587 h 210857"/>
                <a:gd name="connsiteX10" fmla="*/ 28587 w 190574"/>
                <a:gd name="connsiteY10" fmla="*/ 3988 h 210857"/>
                <a:gd name="connsiteX11" fmla="*/ 3988 w 190574"/>
                <a:gd name="connsiteY11" fmla="*/ 66687 h 210857"/>
                <a:gd name="connsiteX12" fmla="*/ 47700 w 190574"/>
                <a:gd name="connsiteY12" fmla="*/ 95262 h 21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210857">
                  <a:moveTo>
                    <a:pt x="47700" y="95262"/>
                  </a:moveTo>
                  <a:cubicBezTo>
                    <a:pt x="66613" y="95237"/>
                    <a:pt x="83720" y="84022"/>
                    <a:pt x="91286" y="66687"/>
                  </a:cubicBezTo>
                  <a:lnTo>
                    <a:pt x="133425" y="66687"/>
                  </a:lnTo>
                  <a:cubicBezTo>
                    <a:pt x="143946" y="66687"/>
                    <a:pt x="152475" y="75216"/>
                    <a:pt x="152475" y="85737"/>
                  </a:cubicBezTo>
                  <a:lnTo>
                    <a:pt x="152475" y="210857"/>
                  </a:lnTo>
                  <a:cubicBezTo>
                    <a:pt x="162191" y="207278"/>
                    <a:pt x="172325" y="204957"/>
                    <a:pt x="182631" y="203952"/>
                  </a:cubicBezTo>
                  <a:cubicBezTo>
                    <a:pt x="184482" y="195462"/>
                    <a:pt x="187142" y="187170"/>
                    <a:pt x="190575" y="179187"/>
                  </a:cubicBezTo>
                  <a:lnTo>
                    <a:pt x="190575" y="85737"/>
                  </a:lnTo>
                  <a:cubicBezTo>
                    <a:pt x="190537" y="54189"/>
                    <a:pt x="164972" y="28624"/>
                    <a:pt x="133425" y="28587"/>
                  </a:cubicBezTo>
                  <a:lnTo>
                    <a:pt x="91286" y="28587"/>
                  </a:lnTo>
                  <a:cubicBezTo>
                    <a:pt x="80765" y="4480"/>
                    <a:pt x="52693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11572" y="84063"/>
                    <a:pt x="28740" y="95287"/>
                    <a:pt x="47700" y="9526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图形 28" descr="物联网 纯色填充"/>
            <p:cNvSpPr/>
            <p:nvPr/>
          </p:nvSpPr>
          <p:spPr>
            <a:xfrm>
              <a:off x="10321277" y="2254968"/>
              <a:ext cx="186949" cy="200099"/>
            </a:xfrm>
            <a:custGeom>
              <a:avLst/>
              <a:gdLst>
                <a:gd name="connsiteX0" fmla="*/ 160889 w 186949"/>
                <a:gd name="connsiteY0" fmla="*/ 164657 h 200099"/>
                <a:gd name="connsiteX1" fmla="*/ 159718 w 186949"/>
                <a:gd name="connsiteY1" fmla="*/ 162000 h 200099"/>
                <a:gd name="connsiteX2" fmla="*/ 85737 w 186949"/>
                <a:gd name="connsiteY2" fmla="*/ 162000 h 200099"/>
                <a:gd name="connsiteX3" fmla="*/ 66687 w 186949"/>
                <a:gd name="connsiteY3" fmla="*/ 142950 h 200099"/>
                <a:gd name="connsiteX4" fmla="*/ 66687 w 186949"/>
                <a:gd name="connsiteY4" fmla="*/ 91286 h 200099"/>
                <a:gd name="connsiteX5" fmla="*/ 91286 w 186949"/>
                <a:gd name="connsiteY5" fmla="*/ 28587 h 200099"/>
                <a:gd name="connsiteX6" fmla="*/ 28587 w 186949"/>
                <a:gd name="connsiteY6" fmla="*/ 3988 h 200099"/>
                <a:gd name="connsiteX7" fmla="*/ 3988 w 186949"/>
                <a:gd name="connsiteY7" fmla="*/ 66687 h 200099"/>
                <a:gd name="connsiteX8" fmla="*/ 28587 w 186949"/>
                <a:gd name="connsiteY8" fmla="*/ 91286 h 200099"/>
                <a:gd name="connsiteX9" fmla="*/ 28587 w 186949"/>
                <a:gd name="connsiteY9" fmla="*/ 142950 h 200099"/>
                <a:gd name="connsiteX10" fmla="*/ 85737 w 186949"/>
                <a:gd name="connsiteY10" fmla="*/ 200100 h 200099"/>
                <a:gd name="connsiteX11" fmla="*/ 186950 w 186949"/>
                <a:gd name="connsiteY11" fmla="*/ 200100 h 200099"/>
                <a:gd name="connsiteX12" fmla="*/ 160889 w 186949"/>
                <a:gd name="connsiteY12" fmla="*/ 164657 h 20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49" h="200099">
                  <a:moveTo>
                    <a:pt x="160889" y="164657"/>
                  </a:moveTo>
                  <a:cubicBezTo>
                    <a:pt x="160461" y="163772"/>
                    <a:pt x="160118" y="162876"/>
                    <a:pt x="159718" y="162000"/>
                  </a:cubicBezTo>
                  <a:lnTo>
                    <a:pt x="85737" y="162000"/>
                  </a:lnTo>
                  <a:cubicBezTo>
                    <a:pt x="75216" y="162000"/>
                    <a:pt x="66687" y="153471"/>
                    <a:pt x="66687" y="142950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lnTo>
                    <a:pt x="28587" y="142950"/>
                  </a:lnTo>
                  <a:cubicBezTo>
                    <a:pt x="28624" y="174498"/>
                    <a:pt x="54189" y="200063"/>
                    <a:pt x="85737" y="200100"/>
                  </a:cubicBezTo>
                  <a:lnTo>
                    <a:pt x="186950" y="200100"/>
                  </a:lnTo>
                  <a:cubicBezTo>
                    <a:pt x="176134" y="190009"/>
                    <a:pt x="167297" y="177989"/>
                    <a:pt x="160889" y="16465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图形 28" descr="物联网 纯色填充"/>
            <p:cNvSpPr/>
            <p:nvPr/>
          </p:nvSpPr>
          <p:spPr>
            <a:xfrm>
              <a:off x="10692753" y="1931119"/>
              <a:ext cx="95273" cy="216654"/>
            </a:xfrm>
            <a:custGeom>
              <a:avLst/>
              <a:gdLst>
                <a:gd name="connsiteX0" fmla="*/ 28587 w 95273"/>
                <a:gd name="connsiteY0" fmla="*/ 91286 h 216654"/>
                <a:gd name="connsiteX1" fmla="*/ 28587 w 95273"/>
                <a:gd name="connsiteY1" fmla="*/ 209929 h 216654"/>
                <a:gd name="connsiteX2" fmla="*/ 66687 w 95273"/>
                <a:gd name="connsiteY2" fmla="*/ 216654 h 216654"/>
                <a:gd name="connsiteX3" fmla="*/ 66687 w 95273"/>
                <a:gd name="connsiteY3" fmla="*/ 91286 h 216654"/>
                <a:gd name="connsiteX4" fmla="*/ 91286 w 95273"/>
                <a:gd name="connsiteY4" fmla="*/ 28587 h 216654"/>
                <a:gd name="connsiteX5" fmla="*/ 28587 w 95273"/>
                <a:gd name="connsiteY5" fmla="*/ 3988 h 216654"/>
                <a:gd name="connsiteX6" fmla="*/ 3988 w 95273"/>
                <a:gd name="connsiteY6" fmla="*/ 66687 h 216654"/>
                <a:gd name="connsiteX7" fmla="*/ 28587 w 95273"/>
                <a:gd name="connsiteY7" fmla="*/ 91286 h 21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16654">
                  <a:moveTo>
                    <a:pt x="28587" y="91286"/>
                  </a:moveTo>
                  <a:lnTo>
                    <a:pt x="28587" y="209929"/>
                  </a:lnTo>
                  <a:cubicBezTo>
                    <a:pt x="41536" y="210402"/>
                    <a:pt x="54358" y="212665"/>
                    <a:pt x="66687" y="216654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图形 28" descr="物联网 纯色填充"/>
            <p:cNvSpPr/>
            <p:nvPr/>
          </p:nvSpPr>
          <p:spPr>
            <a:xfrm>
              <a:off x="10883265" y="2007318"/>
              <a:ext cx="200037" cy="214577"/>
            </a:xfrm>
            <a:custGeom>
              <a:avLst/>
              <a:gdLst>
                <a:gd name="connsiteX0" fmla="*/ 31052 w 200037"/>
                <a:gd name="connsiteY0" fmla="*/ 209149 h 214577"/>
                <a:gd name="connsiteX1" fmla="*/ 38100 w 200037"/>
                <a:gd name="connsiteY1" fmla="*/ 214578 h 214577"/>
                <a:gd name="connsiteX2" fmla="*/ 38100 w 200037"/>
                <a:gd name="connsiteY2" fmla="*/ 181050 h 214577"/>
                <a:gd name="connsiteX3" fmla="*/ 57150 w 200037"/>
                <a:gd name="connsiteY3" fmla="*/ 162000 h 214577"/>
                <a:gd name="connsiteX4" fmla="*/ 114300 w 200037"/>
                <a:gd name="connsiteY4" fmla="*/ 162000 h 214577"/>
                <a:gd name="connsiteX5" fmla="*/ 171450 w 200037"/>
                <a:gd name="connsiteY5" fmla="*/ 104850 h 214577"/>
                <a:gd name="connsiteX6" fmla="*/ 171450 w 200037"/>
                <a:gd name="connsiteY6" fmla="*/ 91286 h 214577"/>
                <a:gd name="connsiteX7" fmla="*/ 196049 w 200037"/>
                <a:gd name="connsiteY7" fmla="*/ 28587 h 214577"/>
                <a:gd name="connsiteX8" fmla="*/ 133350 w 200037"/>
                <a:gd name="connsiteY8" fmla="*/ 3988 h 214577"/>
                <a:gd name="connsiteX9" fmla="*/ 108751 w 200037"/>
                <a:gd name="connsiteY9" fmla="*/ 66687 h 214577"/>
                <a:gd name="connsiteX10" fmla="*/ 133350 w 200037"/>
                <a:gd name="connsiteY10" fmla="*/ 91286 h 214577"/>
                <a:gd name="connsiteX11" fmla="*/ 133350 w 200037"/>
                <a:gd name="connsiteY11" fmla="*/ 104850 h 214577"/>
                <a:gd name="connsiteX12" fmla="*/ 114300 w 200037"/>
                <a:gd name="connsiteY12" fmla="*/ 123900 h 214577"/>
                <a:gd name="connsiteX13" fmla="*/ 57150 w 200037"/>
                <a:gd name="connsiteY13" fmla="*/ 123900 h 214577"/>
                <a:gd name="connsiteX14" fmla="*/ 0 w 200037"/>
                <a:gd name="connsiteY14" fmla="*/ 181050 h 214577"/>
                <a:gd name="connsiteX15" fmla="*/ 0 w 200037"/>
                <a:gd name="connsiteY15" fmla="*/ 193585 h 214577"/>
                <a:gd name="connsiteX16" fmla="*/ 31052 w 200037"/>
                <a:gd name="connsiteY16" fmla="*/ 209149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37" h="214577">
                  <a:moveTo>
                    <a:pt x="31052" y="209149"/>
                  </a:moveTo>
                  <a:cubicBezTo>
                    <a:pt x="33490" y="210863"/>
                    <a:pt x="35814" y="212711"/>
                    <a:pt x="38100" y="214578"/>
                  </a:cubicBezTo>
                  <a:lnTo>
                    <a:pt x="38100" y="181050"/>
                  </a:lnTo>
                  <a:cubicBezTo>
                    <a:pt x="38100" y="170529"/>
                    <a:pt x="46629" y="162000"/>
                    <a:pt x="57150" y="162000"/>
                  </a:cubicBezTo>
                  <a:lnTo>
                    <a:pt x="114300" y="162000"/>
                  </a:lnTo>
                  <a:cubicBezTo>
                    <a:pt x="145848" y="161963"/>
                    <a:pt x="171413" y="136398"/>
                    <a:pt x="171450" y="104850"/>
                  </a:cubicBezTo>
                  <a:lnTo>
                    <a:pt x="171450" y="91286"/>
                  </a:lnTo>
                  <a:cubicBezTo>
                    <a:pt x="195557" y="80765"/>
                    <a:pt x="206570" y="52694"/>
                    <a:pt x="196049" y="28587"/>
                  </a:cubicBezTo>
                  <a:cubicBezTo>
                    <a:pt x="185528" y="4480"/>
                    <a:pt x="157457" y="-6533"/>
                    <a:pt x="133350" y="3988"/>
                  </a:cubicBezTo>
                  <a:cubicBezTo>
                    <a:pt x="109243" y="14509"/>
                    <a:pt x="98230" y="42580"/>
                    <a:pt x="108751" y="66687"/>
                  </a:cubicBezTo>
                  <a:cubicBezTo>
                    <a:pt x="113555" y="77695"/>
                    <a:pt x="122342" y="86482"/>
                    <a:pt x="133350" y="91286"/>
                  </a:cubicBezTo>
                  <a:lnTo>
                    <a:pt x="133350" y="104850"/>
                  </a:lnTo>
                  <a:cubicBezTo>
                    <a:pt x="133350" y="115371"/>
                    <a:pt x="124821" y="123900"/>
                    <a:pt x="114300" y="123900"/>
                  </a:cubicBezTo>
                  <a:lnTo>
                    <a:pt x="57150" y="123900"/>
                  </a:lnTo>
                  <a:cubicBezTo>
                    <a:pt x="25600" y="123931"/>
                    <a:pt x="31" y="149500"/>
                    <a:pt x="0" y="181050"/>
                  </a:cubicBezTo>
                  <a:lnTo>
                    <a:pt x="0" y="193585"/>
                  </a:lnTo>
                  <a:cubicBezTo>
                    <a:pt x="11046" y="197250"/>
                    <a:pt x="21505" y="202493"/>
                    <a:pt x="31052" y="20914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图形 28" descr="物联网 纯色填充"/>
            <p:cNvSpPr/>
            <p:nvPr/>
          </p:nvSpPr>
          <p:spPr>
            <a:xfrm>
              <a:off x="10464153" y="2488006"/>
              <a:ext cx="200036" cy="205262"/>
            </a:xfrm>
            <a:custGeom>
              <a:avLst/>
              <a:gdLst>
                <a:gd name="connsiteX0" fmla="*/ 161937 w 200036"/>
                <a:gd name="connsiteY0" fmla="*/ 0 h 205262"/>
                <a:gd name="connsiteX1" fmla="*/ 161937 w 200036"/>
                <a:gd name="connsiteY1" fmla="*/ 24213 h 205262"/>
                <a:gd name="connsiteX2" fmla="*/ 142887 w 200036"/>
                <a:gd name="connsiteY2" fmla="*/ 43263 h 205262"/>
                <a:gd name="connsiteX3" fmla="*/ 85737 w 200036"/>
                <a:gd name="connsiteY3" fmla="*/ 43263 h 205262"/>
                <a:gd name="connsiteX4" fmla="*/ 28587 w 200036"/>
                <a:gd name="connsiteY4" fmla="*/ 100413 h 205262"/>
                <a:gd name="connsiteX5" fmla="*/ 28587 w 200036"/>
                <a:gd name="connsiteY5" fmla="*/ 113976 h 205262"/>
                <a:gd name="connsiteX6" fmla="*/ 3988 w 200036"/>
                <a:gd name="connsiteY6" fmla="*/ 176675 h 205262"/>
                <a:gd name="connsiteX7" fmla="*/ 66687 w 200036"/>
                <a:gd name="connsiteY7" fmla="*/ 201274 h 205262"/>
                <a:gd name="connsiteX8" fmla="*/ 91286 w 200036"/>
                <a:gd name="connsiteY8" fmla="*/ 138575 h 205262"/>
                <a:gd name="connsiteX9" fmla="*/ 66687 w 200036"/>
                <a:gd name="connsiteY9" fmla="*/ 113976 h 205262"/>
                <a:gd name="connsiteX10" fmla="*/ 66687 w 200036"/>
                <a:gd name="connsiteY10" fmla="*/ 100413 h 205262"/>
                <a:gd name="connsiteX11" fmla="*/ 85737 w 200036"/>
                <a:gd name="connsiteY11" fmla="*/ 81363 h 205262"/>
                <a:gd name="connsiteX12" fmla="*/ 142887 w 200036"/>
                <a:gd name="connsiteY12" fmla="*/ 81363 h 205262"/>
                <a:gd name="connsiteX13" fmla="*/ 200037 w 200036"/>
                <a:gd name="connsiteY13" fmla="*/ 24213 h 205262"/>
                <a:gd name="connsiteX14" fmla="*/ 200037 w 200036"/>
                <a:gd name="connsiteY14" fmla="*/ 0 h 20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36" h="205262">
                  <a:moveTo>
                    <a:pt x="161937" y="0"/>
                  </a:moveTo>
                  <a:lnTo>
                    <a:pt x="161937" y="24213"/>
                  </a:lnTo>
                  <a:cubicBezTo>
                    <a:pt x="161937" y="34734"/>
                    <a:pt x="153408" y="43263"/>
                    <a:pt x="142887" y="43263"/>
                  </a:cubicBezTo>
                  <a:lnTo>
                    <a:pt x="85737" y="43263"/>
                  </a:lnTo>
                  <a:cubicBezTo>
                    <a:pt x="54187" y="43294"/>
                    <a:pt x="28618" y="68863"/>
                    <a:pt x="28587" y="100413"/>
                  </a:cubicBezTo>
                  <a:lnTo>
                    <a:pt x="28587" y="113976"/>
                  </a:lnTo>
                  <a:cubicBezTo>
                    <a:pt x="4480" y="124497"/>
                    <a:pt x="-6533" y="152569"/>
                    <a:pt x="3988" y="176675"/>
                  </a:cubicBezTo>
                  <a:cubicBezTo>
                    <a:pt x="14509" y="200782"/>
                    <a:pt x="42580" y="211795"/>
                    <a:pt x="66687" y="201274"/>
                  </a:cubicBezTo>
                  <a:cubicBezTo>
                    <a:pt x="90794" y="190753"/>
                    <a:pt x="101807" y="162682"/>
                    <a:pt x="91286" y="138575"/>
                  </a:cubicBezTo>
                  <a:cubicBezTo>
                    <a:pt x="86482" y="127566"/>
                    <a:pt x="77695" y="118781"/>
                    <a:pt x="66687" y="113976"/>
                  </a:cubicBezTo>
                  <a:lnTo>
                    <a:pt x="66687" y="100413"/>
                  </a:lnTo>
                  <a:cubicBezTo>
                    <a:pt x="66687" y="89891"/>
                    <a:pt x="75216" y="81363"/>
                    <a:pt x="85737" y="81363"/>
                  </a:cubicBezTo>
                  <a:lnTo>
                    <a:pt x="142887" y="81363"/>
                  </a:lnTo>
                  <a:cubicBezTo>
                    <a:pt x="174435" y="81325"/>
                    <a:pt x="200000" y="55760"/>
                    <a:pt x="200037" y="24213"/>
                  </a:cubicBezTo>
                  <a:lnTo>
                    <a:pt x="20003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图形 28" descr="物联网 纯色填充"/>
            <p:cNvSpPr/>
            <p:nvPr/>
          </p:nvSpPr>
          <p:spPr>
            <a:xfrm>
              <a:off x="11011957" y="2283618"/>
              <a:ext cx="185707" cy="95262"/>
            </a:xfrm>
            <a:custGeom>
              <a:avLst/>
              <a:gdLst>
                <a:gd name="connsiteX0" fmla="*/ 138008 w 185707"/>
                <a:gd name="connsiteY0" fmla="*/ 0 h 95262"/>
                <a:gd name="connsiteX1" fmla="*/ 94421 w 185707"/>
                <a:gd name="connsiteY1" fmla="*/ 28575 h 95262"/>
                <a:gd name="connsiteX2" fmla="*/ 0 w 185707"/>
                <a:gd name="connsiteY2" fmla="*/ 28575 h 95262"/>
                <a:gd name="connsiteX3" fmla="*/ 26337 w 185707"/>
                <a:gd name="connsiteY3" fmla="*/ 66675 h 95262"/>
                <a:gd name="connsiteX4" fmla="*/ 94421 w 185707"/>
                <a:gd name="connsiteY4" fmla="*/ 66675 h 95262"/>
                <a:gd name="connsiteX5" fmla="*/ 157121 w 185707"/>
                <a:gd name="connsiteY5" fmla="*/ 91274 h 95262"/>
                <a:gd name="connsiteX6" fmla="*/ 181720 w 185707"/>
                <a:gd name="connsiteY6" fmla="*/ 28575 h 95262"/>
                <a:gd name="connsiteX7" fmla="*/ 138008 w 185707"/>
                <a:gd name="connsiteY7" fmla="*/ 0 h 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707" h="95262">
                  <a:moveTo>
                    <a:pt x="138008" y="0"/>
                  </a:moveTo>
                  <a:cubicBezTo>
                    <a:pt x="119094" y="25"/>
                    <a:pt x="101987" y="11240"/>
                    <a:pt x="94421" y="28575"/>
                  </a:cubicBezTo>
                  <a:lnTo>
                    <a:pt x="0" y="28575"/>
                  </a:lnTo>
                  <a:cubicBezTo>
                    <a:pt x="11595" y="39078"/>
                    <a:pt x="20608" y="52117"/>
                    <a:pt x="26337" y="66675"/>
                  </a:cubicBezTo>
                  <a:lnTo>
                    <a:pt x="94421" y="66675"/>
                  </a:lnTo>
                  <a:cubicBezTo>
                    <a:pt x="104943" y="90782"/>
                    <a:pt x="133014" y="101795"/>
                    <a:pt x="157121" y="91274"/>
                  </a:cubicBezTo>
                  <a:cubicBezTo>
                    <a:pt x="181227" y="80753"/>
                    <a:pt x="192240" y="52682"/>
                    <a:pt x="181720" y="28575"/>
                  </a:cubicBezTo>
                  <a:cubicBezTo>
                    <a:pt x="174136" y="11199"/>
                    <a:pt x="156967" y="-25"/>
                    <a:pt x="138008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图形 28" descr="物联网 纯色填充"/>
            <p:cNvSpPr/>
            <p:nvPr/>
          </p:nvSpPr>
          <p:spPr>
            <a:xfrm>
              <a:off x="10921365" y="2486567"/>
              <a:ext cx="190574" cy="149487"/>
            </a:xfrm>
            <a:custGeom>
              <a:avLst/>
              <a:gdLst>
                <a:gd name="connsiteX0" fmla="*/ 142875 w 190574"/>
                <a:gd name="connsiteY0" fmla="*/ 54226 h 149487"/>
                <a:gd name="connsiteX1" fmla="*/ 99289 w 190574"/>
                <a:gd name="connsiteY1" fmla="*/ 82801 h 149487"/>
                <a:gd name="connsiteX2" fmla="*/ 57150 w 190574"/>
                <a:gd name="connsiteY2" fmla="*/ 82801 h 149487"/>
                <a:gd name="connsiteX3" fmla="*/ 38100 w 190574"/>
                <a:gd name="connsiteY3" fmla="*/ 63751 h 149487"/>
                <a:gd name="connsiteX4" fmla="*/ 38100 w 190574"/>
                <a:gd name="connsiteY4" fmla="*/ 0 h 149487"/>
                <a:gd name="connsiteX5" fmla="*/ 21631 w 190574"/>
                <a:gd name="connsiteY5" fmla="*/ 1438 h 149487"/>
                <a:gd name="connsiteX6" fmla="*/ 0 w 190574"/>
                <a:gd name="connsiteY6" fmla="*/ 1438 h 149487"/>
                <a:gd name="connsiteX7" fmla="*/ 0 w 190574"/>
                <a:gd name="connsiteY7" fmla="*/ 63751 h 149487"/>
                <a:gd name="connsiteX8" fmla="*/ 57150 w 190574"/>
                <a:gd name="connsiteY8" fmla="*/ 120901 h 149487"/>
                <a:gd name="connsiteX9" fmla="*/ 99289 w 190574"/>
                <a:gd name="connsiteY9" fmla="*/ 120901 h 149487"/>
                <a:gd name="connsiteX10" fmla="*/ 161988 w 190574"/>
                <a:gd name="connsiteY10" fmla="*/ 145500 h 149487"/>
                <a:gd name="connsiteX11" fmla="*/ 186587 w 190574"/>
                <a:gd name="connsiteY11" fmla="*/ 82801 h 149487"/>
                <a:gd name="connsiteX12" fmla="*/ 142875 w 190574"/>
                <a:gd name="connsiteY12" fmla="*/ 54226 h 1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149487">
                  <a:moveTo>
                    <a:pt x="142875" y="54226"/>
                  </a:moveTo>
                  <a:cubicBezTo>
                    <a:pt x="123961" y="54251"/>
                    <a:pt x="106854" y="65466"/>
                    <a:pt x="99289" y="82801"/>
                  </a:cubicBezTo>
                  <a:lnTo>
                    <a:pt x="57150" y="82801"/>
                  </a:lnTo>
                  <a:cubicBezTo>
                    <a:pt x="46629" y="82801"/>
                    <a:pt x="38100" y="74272"/>
                    <a:pt x="38100" y="63751"/>
                  </a:cubicBezTo>
                  <a:lnTo>
                    <a:pt x="38100" y="0"/>
                  </a:lnTo>
                  <a:cubicBezTo>
                    <a:pt x="32658" y="924"/>
                    <a:pt x="27151" y="1405"/>
                    <a:pt x="21631" y="1438"/>
                  </a:cubicBezTo>
                  <a:lnTo>
                    <a:pt x="0" y="1438"/>
                  </a:lnTo>
                  <a:lnTo>
                    <a:pt x="0" y="63751"/>
                  </a:lnTo>
                  <a:cubicBezTo>
                    <a:pt x="37" y="95299"/>
                    <a:pt x="25602" y="120864"/>
                    <a:pt x="57150" y="120901"/>
                  </a:cubicBezTo>
                  <a:lnTo>
                    <a:pt x="99289" y="120901"/>
                  </a:lnTo>
                  <a:cubicBezTo>
                    <a:pt x="109810" y="145008"/>
                    <a:pt x="137881" y="156020"/>
                    <a:pt x="161988" y="145500"/>
                  </a:cubicBezTo>
                  <a:cubicBezTo>
                    <a:pt x="186095" y="134979"/>
                    <a:pt x="197108" y="106908"/>
                    <a:pt x="186587" y="82801"/>
                  </a:cubicBezTo>
                  <a:cubicBezTo>
                    <a:pt x="179003" y="65424"/>
                    <a:pt x="161835" y="54201"/>
                    <a:pt x="142875" y="5422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图形 28" descr="物联网 纯色填充"/>
            <p:cNvSpPr/>
            <p:nvPr/>
          </p:nvSpPr>
          <p:spPr>
            <a:xfrm>
              <a:off x="10740378" y="2488006"/>
              <a:ext cx="95273" cy="233837"/>
            </a:xfrm>
            <a:custGeom>
              <a:avLst/>
              <a:gdLst>
                <a:gd name="connsiteX0" fmla="*/ 66687 w 95273"/>
                <a:gd name="connsiteY0" fmla="*/ 142551 h 233837"/>
                <a:gd name="connsiteX1" fmla="*/ 66687 w 95273"/>
                <a:gd name="connsiteY1" fmla="*/ 0 h 233837"/>
                <a:gd name="connsiteX2" fmla="*/ 28587 w 95273"/>
                <a:gd name="connsiteY2" fmla="*/ 0 h 233837"/>
                <a:gd name="connsiteX3" fmla="*/ 28587 w 95273"/>
                <a:gd name="connsiteY3" fmla="*/ 142551 h 233837"/>
                <a:gd name="connsiteX4" fmla="*/ 3988 w 95273"/>
                <a:gd name="connsiteY4" fmla="*/ 205250 h 233837"/>
                <a:gd name="connsiteX5" fmla="*/ 66687 w 95273"/>
                <a:gd name="connsiteY5" fmla="*/ 229849 h 233837"/>
                <a:gd name="connsiteX6" fmla="*/ 91286 w 95273"/>
                <a:gd name="connsiteY6" fmla="*/ 167150 h 233837"/>
                <a:gd name="connsiteX7" fmla="*/ 66687 w 95273"/>
                <a:gd name="connsiteY7" fmla="*/ 142551 h 23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33837">
                  <a:moveTo>
                    <a:pt x="66687" y="142551"/>
                  </a:moveTo>
                  <a:lnTo>
                    <a:pt x="66687" y="0"/>
                  </a:lnTo>
                  <a:lnTo>
                    <a:pt x="28587" y="0"/>
                  </a:lnTo>
                  <a:lnTo>
                    <a:pt x="28587" y="142551"/>
                  </a:lnTo>
                  <a:cubicBezTo>
                    <a:pt x="4480" y="153072"/>
                    <a:pt x="-6533" y="181144"/>
                    <a:pt x="3988" y="205250"/>
                  </a:cubicBezTo>
                  <a:cubicBezTo>
                    <a:pt x="14509" y="229357"/>
                    <a:pt x="42580" y="240370"/>
                    <a:pt x="66687" y="229849"/>
                  </a:cubicBezTo>
                  <a:cubicBezTo>
                    <a:pt x="90794" y="219328"/>
                    <a:pt x="101807" y="191257"/>
                    <a:pt x="91286" y="167150"/>
                  </a:cubicBezTo>
                  <a:cubicBezTo>
                    <a:pt x="86482" y="156141"/>
                    <a:pt x="77695" y="147356"/>
                    <a:pt x="66687" y="14255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图形 28" descr="物联网 纯色填充"/>
            <p:cNvSpPr/>
            <p:nvPr/>
          </p:nvSpPr>
          <p:spPr>
            <a:xfrm>
              <a:off x="10499077" y="2169306"/>
              <a:ext cx="517446" cy="290139"/>
            </a:xfrm>
            <a:custGeom>
              <a:avLst/>
              <a:gdLst>
                <a:gd name="connsiteX0" fmla="*/ 443919 w 517446"/>
                <a:gd name="connsiteY0" fmla="*/ 144754 h 290139"/>
                <a:gd name="connsiteX1" fmla="*/ 437785 w 517446"/>
                <a:gd name="connsiteY1" fmla="*/ 145059 h 290139"/>
                <a:gd name="connsiteX2" fmla="*/ 437785 w 517446"/>
                <a:gd name="connsiteY2" fmla="*/ 144754 h 290139"/>
                <a:gd name="connsiteX3" fmla="*/ 398885 w 517446"/>
                <a:gd name="connsiteY3" fmla="*/ 70574 h 290139"/>
                <a:gd name="connsiteX4" fmla="*/ 315065 w 517446"/>
                <a:gd name="connsiteY4" fmla="*/ 59144 h 290139"/>
                <a:gd name="connsiteX5" fmla="*/ 191183 w 517446"/>
                <a:gd name="connsiteY5" fmla="*/ 3051 h 290139"/>
                <a:gd name="connsiteX6" fmla="*/ 106477 w 517446"/>
                <a:gd name="connsiteY6" fmla="*/ 108407 h 290139"/>
                <a:gd name="connsiteX7" fmla="*/ 106477 w 517446"/>
                <a:gd name="connsiteY7" fmla="*/ 109360 h 290139"/>
                <a:gd name="connsiteX8" fmla="*/ 18371 w 517446"/>
                <a:gd name="connsiteY8" fmla="*/ 144602 h 290139"/>
                <a:gd name="connsiteX9" fmla="*/ 8846 w 517446"/>
                <a:gd name="connsiteY9" fmla="*/ 237947 h 290139"/>
                <a:gd name="connsiteX10" fmla="*/ 88065 w 517446"/>
                <a:gd name="connsiteY10" fmla="*/ 289830 h 290139"/>
                <a:gd name="connsiteX11" fmla="*/ 117488 w 517446"/>
                <a:gd name="connsiteY11" fmla="*/ 290135 h 290139"/>
                <a:gd name="connsiteX12" fmla="*/ 443919 w 517446"/>
                <a:gd name="connsiteY12" fmla="*/ 290135 h 290139"/>
                <a:gd name="connsiteX13" fmla="*/ 517442 w 517446"/>
                <a:gd name="connsiteY13" fmla="*/ 218277 h 290139"/>
                <a:gd name="connsiteX14" fmla="*/ 445583 w 517446"/>
                <a:gd name="connsiteY14" fmla="*/ 144754 h 290139"/>
                <a:gd name="connsiteX15" fmla="*/ 443919 w 517446"/>
                <a:gd name="connsiteY15" fmla="*/ 144754 h 2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7446" h="290139">
                  <a:moveTo>
                    <a:pt x="443919" y="144754"/>
                  </a:moveTo>
                  <a:cubicBezTo>
                    <a:pt x="441869" y="144702"/>
                    <a:pt x="439820" y="144804"/>
                    <a:pt x="437785" y="145059"/>
                  </a:cubicBezTo>
                  <a:lnTo>
                    <a:pt x="437785" y="144754"/>
                  </a:lnTo>
                  <a:cubicBezTo>
                    <a:pt x="437733" y="115154"/>
                    <a:pt x="423204" y="87449"/>
                    <a:pt x="398885" y="70574"/>
                  </a:cubicBezTo>
                  <a:cubicBezTo>
                    <a:pt x="374392" y="53549"/>
                    <a:pt x="343222" y="49299"/>
                    <a:pt x="315065" y="59144"/>
                  </a:cubicBezTo>
                  <a:cubicBezTo>
                    <a:pt x="291420" y="14356"/>
                    <a:pt x="240440" y="-8727"/>
                    <a:pt x="191183" y="3051"/>
                  </a:cubicBezTo>
                  <a:cubicBezTo>
                    <a:pt x="142017" y="14412"/>
                    <a:pt x="107014" y="57948"/>
                    <a:pt x="106477" y="108407"/>
                  </a:cubicBezTo>
                  <a:lnTo>
                    <a:pt x="106477" y="109360"/>
                  </a:lnTo>
                  <a:cubicBezTo>
                    <a:pt x="72863" y="104024"/>
                    <a:pt x="39031" y="117556"/>
                    <a:pt x="18371" y="144602"/>
                  </a:cubicBezTo>
                  <a:cubicBezTo>
                    <a:pt x="-2077" y="171462"/>
                    <a:pt x="-5755" y="207511"/>
                    <a:pt x="8846" y="237947"/>
                  </a:cubicBezTo>
                  <a:cubicBezTo>
                    <a:pt x="23656" y="268534"/>
                    <a:pt x="54108" y="288478"/>
                    <a:pt x="88065" y="289830"/>
                  </a:cubicBezTo>
                  <a:lnTo>
                    <a:pt x="117488" y="290135"/>
                  </a:lnTo>
                  <a:lnTo>
                    <a:pt x="443919" y="290135"/>
                  </a:lnTo>
                  <a:cubicBezTo>
                    <a:pt x="484065" y="290594"/>
                    <a:pt x="516982" y="258422"/>
                    <a:pt x="517442" y="218277"/>
                  </a:cubicBezTo>
                  <a:cubicBezTo>
                    <a:pt x="517901" y="178131"/>
                    <a:pt x="485729" y="145214"/>
                    <a:pt x="445583" y="144754"/>
                  </a:cubicBezTo>
                  <a:cubicBezTo>
                    <a:pt x="445029" y="144748"/>
                    <a:pt x="444473" y="144748"/>
                    <a:pt x="443919" y="1447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1634354" y="3324687"/>
            <a:ext cx="424184" cy="685582"/>
            <a:chOff x="1199066" y="3057525"/>
            <a:chExt cx="465572" cy="752475"/>
          </a:xfrm>
          <a:noFill/>
        </p:grpSpPr>
        <p:sp>
          <p:nvSpPr>
            <p:cNvPr id="144" name="图形 30" descr="老鼠 纯色填充"/>
            <p:cNvSpPr/>
            <p:nvPr/>
          </p:nvSpPr>
          <p:spPr>
            <a:xfrm>
              <a:off x="1403977" y="3200400"/>
              <a:ext cx="57164" cy="142875"/>
            </a:xfrm>
            <a:custGeom>
              <a:avLst/>
              <a:gdLst>
                <a:gd name="connsiteX0" fmla="*/ 28582 w 57164"/>
                <a:gd name="connsiteY0" fmla="*/ 0 h 142875"/>
                <a:gd name="connsiteX1" fmla="*/ 7 w 57164"/>
                <a:gd name="connsiteY1" fmla="*/ 29880 h 142875"/>
                <a:gd name="connsiteX2" fmla="*/ 7 w 57164"/>
                <a:gd name="connsiteY2" fmla="*/ 114300 h 142875"/>
                <a:gd name="connsiteX3" fmla="*/ 28582 w 57164"/>
                <a:gd name="connsiteY3" fmla="*/ 142875 h 142875"/>
                <a:gd name="connsiteX4" fmla="*/ 57157 w 57164"/>
                <a:gd name="connsiteY4" fmla="*/ 114300 h 142875"/>
                <a:gd name="connsiteX5" fmla="*/ 57157 w 57164"/>
                <a:gd name="connsiteY5" fmla="*/ 29880 h 142875"/>
                <a:gd name="connsiteX6" fmla="*/ 28582 w 57164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64" h="142875">
                  <a:moveTo>
                    <a:pt x="28582" y="0"/>
                  </a:moveTo>
                  <a:cubicBezTo>
                    <a:pt x="12442" y="364"/>
                    <a:pt x="-349" y="13740"/>
                    <a:pt x="7" y="29880"/>
                  </a:cubicBezTo>
                  <a:lnTo>
                    <a:pt x="7" y="114300"/>
                  </a:lnTo>
                  <a:cubicBezTo>
                    <a:pt x="7" y="130082"/>
                    <a:pt x="12800" y="142875"/>
                    <a:pt x="28582" y="142875"/>
                  </a:cubicBezTo>
                  <a:cubicBezTo>
                    <a:pt x="44364" y="142875"/>
                    <a:pt x="57157" y="130082"/>
                    <a:pt x="57157" y="114300"/>
                  </a:cubicBezTo>
                  <a:lnTo>
                    <a:pt x="57157" y="29880"/>
                  </a:lnTo>
                  <a:cubicBezTo>
                    <a:pt x="57513" y="13740"/>
                    <a:pt x="44722" y="364"/>
                    <a:pt x="28582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图形 30" descr="老鼠 纯色填充"/>
            <p:cNvSpPr/>
            <p:nvPr/>
          </p:nvSpPr>
          <p:spPr>
            <a:xfrm>
              <a:off x="1199066" y="3057525"/>
              <a:ext cx="465572" cy="752475"/>
            </a:xfrm>
            <a:custGeom>
              <a:avLst/>
              <a:gdLst>
                <a:gd name="connsiteX0" fmla="*/ 463998 w 465572"/>
                <a:gd name="connsiteY0" fmla="*/ 502320 h 752475"/>
                <a:gd name="connsiteX1" fmla="*/ 453111 w 465572"/>
                <a:gd name="connsiteY1" fmla="*/ 348615 h 752475"/>
                <a:gd name="connsiteX2" fmla="*/ 457788 w 465572"/>
                <a:gd name="connsiteY2" fmla="*/ 231800 h 752475"/>
                <a:gd name="connsiteX3" fmla="*/ 261936 w 465572"/>
                <a:gd name="connsiteY3" fmla="*/ 920 h 752475"/>
                <a:gd name="connsiteX4" fmla="*/ 253619 w 465572"/>
                <a:gd name="connsiteY4" fmla="*/ 400 h 752475"/>
                <a:gd name="connsiteX5" fmla="*/ 232807 w 465572"/>
                <a:gd name="connsiteY5" fmla="*/ 0 h 752475"/>
                <a:gd name="connsiteX6" fmla="*/ 211995 w 465572"/>
                <a:gd name="connsiteY6" fmla="*/ 400 h 752475"/>
                <a:gd name="connsiteX7" fmla="*/ 7310 w 465572"/>
                <a:gd name="connsiteY7" fmla="*/ 223486 h 752475"/>
                <a:gd name="connsiteX8" fmla="*/ 7827 w 465572"/>
                <a:gd name="connsiteY8" fmla="*/ 231772 h 752475"/>
                <a:gd name="connsiteX9" fmla="*/ 12513 w 465572"/>
                <a:gd name="connsiteY9" fmla="*/ 348615 h 752475"/>
                <a:gd name="connsiteX10" fmla="*/ 1588 w 465572"/>
                <a:gd name="connsiteY10" fmla="*/ 502349 h 752475"/>
                <a:gd name="connsiteX11" fmla="*/ 197195 w 465572"/>
                <a:gd name="connsiteY11" fmla="*/ 750789 h 752475"/>
                <a:gd name="connsiteX12" fmla="*/ 214072 w 465572"/>
                <a:gd name="connsiteY12" fmla="*/ 752151 h 752475"/>
                <a:gd name="connsiteX13" fmla="*/ 232807 w 465572"/>
                <a:gd name="connsiteY13" fmla="*/ 752475 h 752475"/>
                <a:gd name="connsiteX14" fmla="*/ 251562 w 465572"/>
                <a:gd name="connsiteY14" fmla="*/ 752151 h 752475"/>
                <a:gd name="connsiteX15" fmla="*/ 465364 w 465572"/>
                <a:gd name="connsiteY15" fmla="*/ 519202 h 752475"/>
                <a:gd name="connsiteX16" fmla="*/ 463998 w 465572"/>
                <a:gd name="connsiteY16" fmla="*/ 502320 h 752475"/>
                <a:gd name="connsiteX17" fmla="*/ 300168 w 465572"/>
                <a:gd name="connsiteY17" fmla="*/ 257175 h 752475"/>
                <a:gd name="connsiteX18" fmla="*/ 252543 w 465572"/>
                <a:gd name="connsiteY18" fmla="*/ 322297 h 752475"/>
                <a:gd name="connsiteX19" fmla="*/ 252543 w 465572"/>
                <a:gd name="connsiteY19" fmla="*/ 466725 h 752475"/>
                <a:gd name="connsiteX20" fmla="*/ 233493 w 465572"/>
                <a:gd name="connsiteY20" fmla="*/ 485775 h 752475"/>
                <a:gd name="connsiteX21" fmla="*/ 214443 w 465572"/>
                <a:gd name="connsiteY21" fmla="*/ 466725 h 752475"/>
                <a:gd name="connsiteX22" fmla="*/ 214443 w 465572"/>
                <a:gd name="connsiteY22" fmla="*/ 322297 h 752475"/>
                <a:gd name="connsiteX23" fmla="*/ 166818 w 465572"/>
                <a:gd name="connsiteY23" fmla="*/ 257175 h 752475"/>
                <a:gd name="connsiteX24" fmla="*/ 166818 w 465572"/>
                <a:gd name="connsiteY24" fmla="*/ 172764 h 752475"/>
                <a:gd name="connsiteX25" fmla="*/ 214443 w 465572"/>
                <a:gd name="connsiteY25" fmla="*/ 107632 h 752475"/>
                <a:gd name="connsiteX26" fmla="*/ 214443 w 465572"/>
                <a:gd name="connsiteY26" fmla="*/ 57150 h 752475"/>
                <a:gd name="connsiteX27" fmla="*/ 233493 w 465572"/>
                <a:gd name="connsiteY27" fmla="*/ 38100 h 752475"/>
                <a:gd name="connsiteX28" fmla="*/ 252543 w 465572"/>
                <a:gd name="connsiteY28" fmla="*/ 57150 h 752475"/>
                <a:gd name="connsiteX29" fmla="*/ 252543 w 465572"/>
                <a:gd name="connsiteY29" fmla="*/ 107632 h 752475"/>
                <a:gd name="connsiteX30" fmla="*/ 300168 w 465572"/>
                <a:gd name="connsiteY30" fmla="*/ 17276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65572" h="752475">
                  <a:moveTo>
                    <a:pt x="463998" y="502320"/>
                  </a:moveTo>
                  <a:cubicBezTo>
                    <a:pt x="457606" y="451318"/>
                    <a:pt x="453971" y="400009"/>
                    <a:pt x="453111" y="348615"/>
                  </a:cubicBezTo>
                  <a:cubicBezTo>
                    <a:pt x="453111" y="306705"/>
                    <a:pt x="455016" y="267214"/>
                    <a:pt x="457788" y="231800"/>
                  </a:cubicBezTo>
                  <a:cubicBezTo>
                    <a:pt x="467460" y="113962"/>
                    <a:pt x="379774" y="10593"/>
                    <a:pt x="261936" y="920"/>
                  </a:cubicBezTo>
                  <a:cubicBezTo>
                    <a:pt x="259167" y="693"/>
                    <a:pt x="256395" y="519"/>
                    <a:pt x="253619" y="400"/>
                  </a:cubicBezTo>
                  <a:cubicBezTo>
                    <a:pt x="246812" y="133"/>
                    <a:pt x="239875" y="0"/>
                    <a:pt x="232807" y="0"/>
                  </a:cubicBezTo>
                  <a:cubicBezTo>
                    <a:pt x="225740" y="0"/>
                    <a:pt x="218803" y="133"/>
                    <a:pt x="211995" y="400"/>
                  </a:cubicBezTo>
                  <a:cubicBezTo>
                    <a:pt x="93869" y="5481"/>
                    <a:pt x="2228" y="105361"/>
                    <a:pt x="7310" y="223486"/>
                  </a:cubicBezTo>
                  <a:cubicBezTo>
                    <a:pt x="7429" y="226251"/>
                    <a:pt x="7601" y="229013"/>
                    <a:pt x="7827" y="231772"/>
                  </a:cubicBezTo>
                  <a:cubicBezTo>
                    <a:pt x="10608" y="267186"/>
                    <a:pt x="12513" y="306705"/>
                    <a:pt x="12513" y="348615"/>
                  </a:cubicBezTo>
                  <a:cubicBezTo>
                    <a:pt x="11642" y="400019"/>
                    <a:pt x="7994" y="451338"/>
                    <a:pt x="1588" y="502349"/>
                  </a:cubicBezTo>
                  <a:cubicBezTo>
                    <a:pt x="-13002" y="624969"/>
                    <a:pt x="74575" y="736200"/>
                    <a:pt x="197195" y="750789"/>
                  </a:cubicBezTo>
                  <a:cubicBezTo>
                    <a:pt x="202802" y="751456"/>
                    <a:pt x="208431" y="751910"/>
                    <a:pt x="214072" y="752151"/>
                  </a:cubicBezTo>
                  <a:cubicBezTo>
                    <a:pt x="220206" y="752361"/>
                    <a:pt x="226451" y="752468"/>
                    <a:pt x="232807" y="752475"/>
                  </a:cubicBezTo>
                  <a:cubicBezTo>
                    <a:pt x="239163" y="752482"/>
                    <a:pt x="245416" y="752373"/>
                    <a:pt x="251562" y="752151"/>
                  </a:cubicBezTo>
                  <a:cubicBezTo>
                    <a:pt x="374929" y="746864"/>
                    <a:pt x="470651" y="642569"/>
                    <a:pt x="465364" y="519202"/>
                  </a:cubicBezTo>
                  <a:cubicBezTo>
                    <a:pt x="465122" y="513559"/>
                    <a:pt x="464667" y="507928"/>
                    <a:pt x="463998" y="502320"/>
                  </a:cubicBezTo>
                  <a:close/>
                  <a:moveTo>
                    <a:pt x="300168" y="257175"/>
                  </a:moveTo>
                  <a:cubicBezTo>
                    <a:pt x="300304" y="286982"/>
                    <a:pt x="280989" y="313393"/>
                    <a:pt x="252543" y="322297"/>
                  </a:cubicBezTo>
                  <a:lnTo>
                    <a:pt x="252543" y="466725"/>
                  </a:lnTo>
                  <a:cubicBezTo>
                    <a:pt x="252543" y="477246"/>
                    <a:pt x="244014" y="485775"/>
                    <a:pt x="233493" y="485775"/>
                  </a:cubicBezTo>
                  <a:cubicBezTo>
                    <a:pt x="222972" y="485775"/>
                    <a:pt x="214443" y="477246"/>
                    <a:pt x="214443" y="466725"/>
                  </a:cubicBezTo>
                  <a:lnTo>
                    <a:pt x="214443" y="322297"/>
                  </a:lnTo>
                  <a:cubicBezTo>
                    <a:pt x="186001" y="313388"/>
                    <a:pt x="166689" y="286980"/>
                    <a:pt x="166818" y="257175"/>
                  </a:cubicBezTo>
                  <a:lnTo>
                    <a:pt x="166818" y="172764"/>
                  </a:lnTo>
                  <a:cubicBezTo>
                    <a:pt x="166678" y="142954"/>
                    <a:pt x="185994" y="116537"/>
                    <a:pt x="214443" y="107632"/>
                  </a:cubicBezTo>
                  <a:lnTo>
                    <a:pt x="214443" y="57150"/>
                  </a:lnTo>
                  <a:cubicBezTo>
                    <a:pt x="214443" y="46629"/>
                    <a:pt x="222972" y="38100"/>
                    <a:pt x="233493" y="38100"/>
                  </a:cubicBezTo>
                  <a:cubicBezTo>
                    <a:pt x="244014" y="38100"/>
                    <a:pt x="252543" y="46629"/>
                    <a:pt x="252543" y="57150"/>
                  </a:cubicBezTo>
                  <a:lnTo>
                    <a:pt x="252543" y="107632"/>
                  </a:lnTo>
                  <a:cubicBezTo>
                    <a:pt x="280989" y="116543"/>
                    <a:pt x="300302" y="142956"/>
                    <a:pt x="300168" y="17276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2916302" y="3368067"/>
            <a:ext cx="694261" cy="590122"/>
            <a:chOff x="2606094" y="3105138"/>
            <a:chExt cx="762000" cy="647700"/>
          </a:xfrm>
          <a:noFill/>
        </p:grpSpPr>
        <p:sp>
          <p:nvSpPr>
            <p:cNvPr id="146" name="图形 32" descr="联机会议 纯色填充"/>
            <p:cNvSpPr/>
            <p:nvPr/>
          </p:nvSpPr>
          <p:spPr>
            <a:xfrm>
              <a:off x="2606094" y="3105138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309563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280989 h 647700"/>
                <a:gd name="connsiteX20" fmla="*/ 309563 w 762000"/>
                <a:gd name="connsiteY20" fmla="*/ 280989 h 647700"/>
                <a:gd name="connsiteX21" fmla="*/ 309563 w 762000"/>
                <a:gd name="connsiteY21" fmla="*/ 252414 h 647700"/>
                <a:gd name="connsiteX22" fmla="*/ 57150 w 762000"/>
                <a:gd name="connsiteY22" fmla="*/ 252414 h 647700"/>
                <a:gd name="connsiteX23" fmla="*/ 57150 w 762000"/>
                <a:gd name="connsiteY23" fmla="*/ 57150 h 647700"/>
                <a:gd name="connsiteX24" fmla="*/ 309563 w 762000"/>
                <a:gd name="connsiteY24" fmla="*/ 57150 h 647700"/>
                <a:gd name="connsiteX25" fmla="*/ 704850 w 762000"/>
                <a:gd name="connsiteY25" fmla="*/ 476250 h 647700"/>
                <a:gd name="connsiteX26" fmla="*/ 338138 w 762000"/>
                <a:gd name="connsiteY26" fmla="*/ 476250 h 647700"/>
                <a:gd name="connsiteX27" fmla="*/ 338138 w 762000"/>
                <a:gd name="connsiteY27" fmla="*/ 57150 h 647700"/>
                <a:gd name="connsiteX28" fmla="*/ 704850 w 762000"/>
                <a:gd name="connsiteY28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3" y="61"/>
                    <a:pt x="61" y="17083"/>
                    <a:pt x="0" y="38100"/>
                  </a:cubicBezTo>
                  <a:lnTo>
                    <a:pt x="0" y="495300"/>
                  </a:lnTo>
                  <a:cubicBezTo>
                    <a:pt x="61" y="516316"/>
                    <a:pt x="17083" y="533338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8"/>
                    <a:pt x="761938" y="516316"/>
                    <a:pt x="762000" y="495300"/>
                  </a:cubicBezTo>
                  <a:lnTo>
                    <a:pt x="762000" y="38100"/>
                  </a:lnTo>
                  <a:cubicBezTo>
                    <a:pt x="761938" y="17083"/>
                    <a:pt x="744916" y="62"/>
                    <a:pt x="723900" y="0"/>
                  </a:cubicBezTo>
                  <a:close/>
                  <a:moveTo>
                    <a:pt x="309563" y="476250"/>
                  </a:moveTo>
                  <a:lnTo>
                    <a:pt x="57150" y="476250"/>
                  </a:lnTo>
                  <a:lnTo>
                    <a:pt x="57150" y="280989"/>
                  </a:lnTo>
                  <a:lnTo>
                    <a:pt x="309563" y="280989"/>
                  </a:lnTo>
                  <a:close/>
                  <a:moveTo>
                    <a:pt x="309563" y="252414"/>
                  </a:moveTo>
                  <a:lnTo>
                    <a:pt x="57150" y="252414"/>
                  </a:lnTo>
                  <a:lnTo>
                    <a:pt x="57150" y="57150"/>
                  </a:lnTo>
                  <a:lnTo>
                    <a:pt x="309563" y="57150"/>
                  </a:lnTo>
                  <a:close/>
                  <a:moveTo>
                    <a:pt x="704850" y="476250"/>
                  </a:moveTo>
                  <a:lnTo>
                    <a:pt x="338138" y="476250"/>
                  </a:lnTo>
                  <a:lnTo>
                    <a:pt x="338138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图形 32" descr="联机会议 纯色填充"/>
            <p:cNvSpPr/>
            <p:nvPr/>
          </p:nvSpPr>
          <p:spPr>
            <a:xfrm>
              <a:off x="3015669" y="3362255"/>
              <a:ext cx="209559" cy="104832"/>
            </a:xfrm>
            <a:custGeom>
              <a:avLst/>
              <a:gdLst>
                <a:gd name="connsiteX0" fmla="*/ 209551 w 209559"/>
                <a:gd name="connsiteY0" fmla="*/ 52416 h 104832"/>
                <a:gd name="connsiteX1" fmla="*/ 199073 w 209559"/>
                <a:gd name="connsiteY1" fmla="*/ 31450 h 104832"/>
                <a:gd name="connsiteX2" fmla="*/ 147850 w 209559"/>
                <a:gd name="connsiteY2" fmla="*/ 6988 h 104832"/>
                <a:gd name="connsiteX3" fmla="*/ 104775 w 209559"/>
                <a:gd name="connsiteY3" fmla="*/ 0 h 104832"/>
                <a:gd name="connsiteX4" fmla="*/ 61701 w 209559"/>
                <a:gd name="connsiteY4" fmla="*/ 6988 h 104832"/>
                <a:gd name="connsiteX5" fmla="*/ 10478 w 209559"/>
                <a:gd name="connsiteY5" fmla="*/ 31450 h 104832"/>
                <a:gd name="connsiteX6" fmla="*/ 0 w 209559"/>
                <a:gd name="connsiteY6" fmla="*/ 52416 h 104832"/>
                <a:gd name="connsiteX7" fmla="*/ 0 w 209559"/>
                <a:gd name="connsiteY7" fmla="*/ 104832 h 104832"/>
                <a:gd name="connsiteX8" fmla="*/ 209550 w 209559"/>
                <a:gd name="connsiteY8" fmla="*/ 104832 h 1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9" h="104832">
                  <a:moveTo>
                    <a:pt x="209551" y="52416"/>
                  </a:moveTo>
                  <a:cubicBezTo>
                    <a:pt x="209769" y="44118"/>
                    <a:pt x="205841" y="36257"/>
                    <a:pt x="199073" y="31450"/>
                  </a:cubicBezTo>
                  <a:cubicBezTo>
                    <a:pt x="183996" y="19642"/>
                    <a:pt x="166509" y="11292"/>
                    <a:pt x="147850" y="6988"/>
                  </a:cubicBezTo>
                  <a:cubicBezTo>
                    <a:pt x="133860" y="2780"/>
                    <a:pt x="119378" y="431"/>
                    <a:pt x="104775" y="0"/>
                  </a:cubicBezTo>
                  <a:cubicBezTo>
                    <a:pt x="90139" y="45"/>
                    <a:pt x="75601" y="2403"/>
                    <a:pt x="61701" y="6988"/>
                  </a:cubicBezTo>
                  <a:cubicBezTo>
                    <a:pt x="43306" y="12027"/>
                    <a:pt x="25959" y="20311"/>
                    <a:pt x="10478" y="31450"/>
                  </a:cubicBezTo>
                  <a:cubicBezTo>
                    <a:pt x="3912" y="36426"/>
                    <a:pt x="39" y="44178"/>
                    <a:pt x="0" y="52416"/>
                  </a:cubicBezTo>
                  <a:lnTo>
                    <a:pt x="0" y="104832"/>
                  </a:lnTo>
                  <a:lnTo>
                    <a:pt x="209550" y="1048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图形 32" descr="联机会议 纯色填充"/>
            <p:cNvSpPr/>
            <p:nvPr/>
          </p:nvSpPr>
          <p:spPr>
            <a:xfrm>
              <a:off x="3068057" y="3243473"/>
              <a:ext cx="104774" cy="104775"/>
            </a:xfrm>
            <a:custGeom>
              <a:avLst/>
              <a:gdLst>
                <a:gd name="connsiteX0" fmla="*/ 104775 w 104774"/>
                <a:gd name="connsiteY0" fmla="*/ 52387 h 104775"/>
                <a:gd name="connsiteX1" fmla="*/ 52387 w 104774"/>
                <a:gd name="connsiteY1" fmla="*/ 104775 h 104775"/>
                <a:gd name="connsiteX2" fmla="*/ 0 w 104774"/>
                <a:gd name="connsiteY2" fmla="*/ 52387 h 104775"/>
                <a:gd name="connsiteX3" fmla="*/ 52387 w 104774"/>
                <a:gd name="connsiteY3" fmla="*/ 0 h 104775"/>
                <a:gd name="connsiteX4" fmla="*/ 104775 w 104774"/>
                <a:gd name="connsiteY4" fmla="*/ 523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4" h="104775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图形 32" descr="联机会议 纯色填充"/>
            <p:cNvSpPr/>
            <p:nvPr/>
          </p:nvSpPr>
          <p:spPr>
            <a:xfrm>
              <a:off x="2724790" y="3263978"/>
              <a:ext cx="128960" cy="64513"/>
            </a:xfrm>
            <a:custGeom>
              <a:avLst/>
              <a:gdLst>
                <a:gd name="connsiteX0" fmla="*/ 128955 w 128960"/>
                <a:gd name="connsiteY0" fmla="*/ 32257 h 64513"/>
                <a:gd name="connsiteX1" fmla="*/ 122507 w 128960"/>
                <a:gd name="connsiteY1" fmla="*/ 19354 h 64513"/>
                <a:gd name="connsiteX2" fmla="*/ 90985 w 128960"/>
                <a:gd name="connsiteY2" fmla="*/ 4301 h 64513"/>
                <a:gd name="connsiteX3" fmla="*/ 64477 w 128960"/>
                <a:gd name="connsiteY3" fmla="*/ 0 h 64513"/>
                <a:gd name="connsiteX4" fmla="*/ 37969 w 128960"/>
                <a:gd name="connsiteY4" fmla="*/ 4301 h 64513"/>
                <a:gd name="connsiteX5" fmla="*/ 6447 w 128960"/>
                <a:gd name="connsiteY5" fmla="*/ 19354 h 64513"/>
                <a:gd name="connsiteX6" fmla="*/ 0 w 128960"/>
                <a:gd name="connsiteY6" fmla="*/ 32257 h 64513"/>
                <a:gd name="connsiteX7" fmla="*/ 0 w 128960"/>
                <a:gd name="connsiteY7" fmla="*/ 64514 h 64513"/>
                <a:gd name="connsiteX8" fmla="*/ 128955 w 128960"/>
                <a:gd name="connsiteY8" fmla="*/ 64514 h 6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3">
                  <a:moveTo>
                    <a:pt x="128955" y="32257"/>
                  </a:moveTo>
                  <a:cubicBezTo>
                    <a:pt x="129089" y="27150"/>
                    <a:pt x="126672" y="22312"/>
                    <a:pt x="122507" y="19354"/>
                  </a:cubicBezTo>
                  <a:cubicBezTo>
                    <a:pt x="113228" y="12088"/>
                    <a:pt x="102468" y="6949"/>
                    <a:pt x="90985" y="4301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9"/>
                    <a:pt x="37969" y="4301"/>
                  </a:cubicBezTo>
                  <a:cubicBezTo>
                    <a:pt x="26649" y="7402"/>
                    <a:pt x="15974" y="12500"/>
                    <a:pt x="6447" y="19354"/>
                  </a:cubicBezTo>
                  <a:cubicBezTo>
                    <a:pt x="2407" y="22417"/>
                    <a:pt x="23" y="27187"/>
                    <a:pt x="0" y="32257"/>
                  </a:cubicBezTo>
                  <a:lnTo>
                    <a:pt x="0" y="64514"/>
                  </a:lnTo>
                  <a:lnTo>
                    <a:pt x="128955" y="64514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图形 32" descr="联机会议 纯色填充"/>
            <p:cNvSpPr/>
            <p:nvPr/>
          </p:nvSpPr>
          <p:spPr>
            <a:xfrm>
              <a:off x="2757019" y="3190872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图形 32" descr="联机会议 纯色填充"/>
            <p:cNvSpPr/>
            <p:nvPr/>
          </p:nvSpPr>
          <p:spPr>
            <a:xfrm>
              <a:off x="2724790" y="3488300"/>
              <a:ext cx="128960" cy="64512"/>
            </a:xfrm>
            <a:custGeom>
              <a:avLst/>
              <a:gdLst>
                <a:gd name="connsiteX0" fmla="*/ 128955 w 128960"/>
                <a:gd name="connsiteY0" fmla="*/ 32256 h 64512"/>
                <a:gd name="connsiteX1" fmla="*/ 122507 w 128960"/>
                <a:gd name="connsiteY1" fmla="*/ 19353 h 64512"/>
                <a:gd name="connsiteX2" fmla="*/ 90985 w 128960"/>
                <a:gd name="connsiteY2" fmla="*/ 4300 h 64512"/>
                <a:gd name="connsiteX3" fmla="*/ 64477 w 128960"/>
                <a:gd name="connsiteY3" fmla="*/ 0 h 64512"/>
                <a:gd name="connsiteX4" fmla="*/ 37969 w 128960"/>
                <a:gd name="connsiteY4" fmla="*/ 4300 h 64512"/>
                <a:gd name="connsiteX5" fmla="*/ 6447 w 128960"/>
                <a:gd name="connsiteY5" fmla="*/ 19353 h 64512"/>
                <a:gd name="connsiteX6" fmla="*/ 0 w 128960"/>
                <a:gd name="connsiteY6" fmla="*/ 32256 h 64512"/>
                <a:gd name="connsiteX7" fmla="*/ 0 w 128960"/>
                <a:gd name="connsiteY7" fmla="*/ 64513 h 64512"/>
                <a:gd name="connsiteX8" fmla="*/ 128955 w 128960"/>
                <a:gd name="connsiteY8" fmla="*/ 64513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2">
                  <a:moveTo>
                    <a:pt x="128955" y="32256"/>
                  </a:moveTo>
                  <a:cubicBezTo>
                    <a:pt x="129089" y="27150"/>
                    <a:pt x="126672" y="22311"/>
                    <a:pt x="122507" y="19353"/>
                  </a:cubicBezTo>
                  <a:cubicBezTo>
                    <a:pt x="113228" y="12087"/>
                    <a:pt x="102468" y="6948"/>
                    <a:pt x="90985" y="4300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8"/>
                    <a:pt x="37969" y="4300"/>
                  </a:cubicBezTo>
                  <a:cubicBezTo>
                    <a:pt x="26649" y="7401"/>
                    <a:pt x="15974" y="12499"/>
                    <a:pt x="6447" y="19353"/>
                  </a:cubicBezTo>
                  <a:cubicBezTo>
                    <a:pt x="2406" y="22416"/>
                    <a:pt x="23" y="27186"/>
                    <a:pt x="0" y="32256"/>
                  </a:cubicBezTo>
                  <a:lnTo>
                    <a:pt x="0" y="64513"/>
                  </a:lnTo>
                  <a:lnTo>
                    <a:pt x="128955" y="645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图形 32" descr="联机会议 纯色填充"/>
            <p:cNvSpPr/>
            <p:nvPr/>
          </p:nvSpPr>
          <p:spPr>
            <a:xfrm>
              <a:off x="2757019" y="3415194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4353371" y="3263596"/>
            <a:ext cx="652605" cy="798216"/>
            <a:chOff x="4183379" y="2990474"/>
            <a:chExt cx="716280" cy="876098"/>
          </a:xfrm>
          <a:noFill/>
        </p:grpSpPr>
        <p:sp>
          <p:nvSpPr>
            <p:cNvPr id="153" name="图形 34" descr="手机振动 纯色填充"/>
            <p:cNvSpPr/>
            <p:nvPr/>
          </p:nvSpPr>
          <p:spPr>
            <a:xfrm>
              <a:off x="4200149" y="2990474"/>
              <a:ext cx="682347" cy="876098"/>
            </a:xfrm>
            <a:custGeom>
              <a:avLst/>
              <a:gdLst>
                <a:gd name="connsiteX0" fmla="*/ 380423 w 682347"/>
                <a:gd name="connsiteY0" fmla="*/ 763328 h 876098"/>
                <a:gd name="connsiteX1" fmla="*/ 84195 w 682347"/>
                <a:gd name="connsiteY1" fmla="*/ 640455 h 876098"/>
                <a:gd name="connsiteX2" fmla="*/ 301365 w 682347"/>
                <a:gd name="connsiteY2" fmla="*/ 113723 h 876098"/>
                <a:gd name="connsiteX3" fmla="*/ 598545 w 682347"/>
                <a:gd name="connsiteY3" fmla="*/ 236595 h 876098"/>
                <a:gd name="connsiteX4" fmla="*/ 380423 w 682347"/>
                <a:gd name="connsiteY4" fmla="*/ 763328 h 876098"/>
                <a:gd name="connsiteX5" fmla="*/ 444240 w 682347"/>
                <a:gd name="connsiteY5" fmla="*/ 95625 h 876098"/>
                <a:gd name="connsiteX6" fmla="*/ 509963 w 682347"/>
                <a:gd name="connsiteY6" fmla="*/ 123248 h 876098"/>
                <a:gd name="connsiteX7" fmla="*/ 519488 w 682347"/>
                <a:gd name="connsiteY7" fmla="*/ 146108 h 876098"/>
                <a:gd name="connsiteX8" fmla="*/ 496628 w 682347"/>
                <a:gd name="connsiteY8" fmla="*/ 155633 h 876098"/>
                <a:gd name="connsiteX9" fmla="*/ 430905 w 682347"/>
                <a:gd name="connsiteY9" fmla="*/ 128010 h 876098"/>
                <a:gd name="connsiteX10" fmla="*/ 421380 w 682347"/>
                <a:gd name="connsiteY10" fmla="*/ 105150 h 876098"/>
                <a:gd name="connsiteX11" fmla="*/ 444240 w 682347"/>
                <a:gd name="connsiteY11" fmla="*/ 95625 h 876098"/>
                <a:gd name="connsiteX12" fmla="*/ 671888 w 682347"/>
                <a:gd name="connsiteY12" fmla="*/ 150870 h 876098"/>
                <a:gd name="connsiteX13" fmla="*/ 309938 w 682347"/>
                <a:gd name="connsiteY13" fmla="*/ 1328 h 876098"/>
                <a:gd name="connsiteX14" fmla="*/ 287078 w 682347"/>
                <a:gd name="connsiteY14" fmla="*/ 10853 h 876098"/>
                <a:gd name="connsiteX15" fmla="*/ 1328 w 682347"/>
                <a:gd name="connsiteY15" fmla="*/ 702368 h 876098"/>
                <a:gd name="connsiteX16" fmla="*/ 10853 w 682347"/>
                <a:gd name="connsiteY16" fmla="*/ 725228 h 876098"/>
                <a:gd name="connsiteX17" fmla="*/ 372803 w 682347"/>
                <a:gd name="connsiteY17" fmla="*/ 874770 h 876098"/>
                <a:gd name="connsiteX18" fmla="*/ 395663 w 682347"/>
                <a:gd name="connsiteY18" fmla="*/ 865245 h 876098"/>
                <a:gd name="connsiteX19" fmla="*/ 680460 w 682347"/>
                <a:gd name="connsiteY19" fmla="*/ 173730 h 876098"/>
                <a:gd name="connsiteX20" fmla="*/ 671888 w 682347"/>
                <a:gd name="connsiteY20" fmla="*/ 150870 h 876098"/>
                <a:gd name="connsiteX21" fmla="*/ 671888 w 682347"/>
                <a:gd name="connsiteY21" fmla="*/ 150870 h 87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347" h="876098">
                  <a:moveTo>
                    <a:pt x="380423" y="763328"/>
                  </a:moveTo>
                  <a:lnTo>
                    <a:pt x="84195" y="640455"/>
                  </a:lnTo>
                  <a:lnTo>
                    <a:pt x="301365" y="113723"/>
                  </a:lnTo>
                  <a:lnTo>
                    <a:pt x="598545" y="236595"/>
                  </a:lnTo>
                  <a:lnTo>
                    <a:pt x="380423" y="763328"/>
                  </a:lnTo>
                  <a:close/>
                  <a:moveTo>
                    <a:pt x="444240" y="95625"/>
                  </a:moveTo>
                  <a:lnTo>
                    <a:pt x="509963" y="123248"/>
                  </a:lnTo>
                  <a:cubicBezTo>
                    <a:pt x="519488" y="127058"/>
                    <a:pt x="523298" y="137535"/>
                    <a:pt x="519488" y="146108"/>
                  </a:cubicBezTo>
                  <a:cubicBezTo>
                    <a:pt x="515678" y="155633"/>
                    <a:pt x="505200" y="159443"/>
                    <a:pt x="496628" y="155633"/>
                  </a:cubicBezTo>
                  <a:lnTo>
                    <a:pt x="430905" y="128010"/>
                  </a:lnTo>
                  <a:cubicBezTo>
                    <a:pt x="421380" y="124200"/>
                    <a:pt x="417570" y="113723"/>
                    <a:pt x="421380" y="105150"/>
                  </a:cubicBezTo>
                  <a:cubicBezTo>
                    <a:pt x="424238" y="96578"/>
                    <a:pt x="434715" y="91815"/>
                    <a:pt x="444240" y="95625"/>
                  </a:cubicBezTo>
                  <a:close/>
                  <a:moveTo>
                    <a:pt x="671888" y="150870"/>
                  </a:moveTo>
                  <a:lnTo>
                    <a:pt x="309938" y="1328"/>
                  </a:lnTo>
                  <a:cubicBezTo>
                    <a:pt x="300413" y="-2482"/>
                    <a:pt x="290888" y="2280"/>
                    <a:pt x="287078" y="10853"/>
                  </a:cubicBezTo>
                  <a:lnTo>
                    <a:pt x="1328" y="702368"/>
                  </a:lnTo>
                  <a:cubicBezTo>
                    <a:pt x="-2482" y="711893"/>
                    <a:pt x="2280" y="721418"/>
                    <a:pt x="10853" y="725228"/>
                  </a:cubicBezTo>
                  <a:lnTo>
                    <a:pt x="372803" y="874770"/>
                  </a:lnTo>
                  <a:cubicBezTo>
                    <a:pt x="382328" y="878580"/>
                    <a:pt x="391853" y="873818"/>
                    <a:pt x="395663" y="865245"/>
                  </a:cubicBezTo>
                  <a:lnTo>
                    <a:pt x="680460" y="173730"/>
                  </a:lnTo>
                  <a:cubicBezTo>
                    <a:pt x="685223" y="165158"/>
                    <a:pt x="680460" y="154680"/>
                    <a:pt x="671888" y="150870"/>
                  </a:cubicBezTo>
                  <a:lnTo>
                    <a:pt x="671888" y="1508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89" name="组合 288"/>
            <p:cNvGrpSpPr/>
            <p:nvPr/>
          </p:nvGrpSpPr>
          <p:grpSpPr>
            <a:xfrm>
              <a:off x="4183379" y="3156584"/>
              <a:ext cx="716280" cy="545782"/>
              <a:chOff x="4183379" y="3156584"/>
              <a:chExt cx="716280" cy="545782"/>
            </a:xfrm>
            <a:grpFill/>
          </p:grpSpPr>
          <p:sp>
            <p:nvSpPr>
              <p:cNvPr id="154" name="图形 34" descr="手机振动 纯色填充"/>
              <p:cNvSpPr/>
              <p:nvPr/>
            </p:nvSpPr>
            <p:spPr>
              <a:xfrm>
                <a:off x="4732972" y="3386137"/>
                <a:ext cx="166687" cy="316229"/>
              </a:xfrm>
              <a:custGeom>
                <a:avLst/>
                <a:gdLst>
                  <a:gd name="connsiteX0" fmla="*/ 21908 w 166687"/>
                  <a:gd name="connsiteY0" fmla="*/ 316230 h 316229"/>
                  <a:gd name="connsiteX1" fmla="*/ 0 w 166687"/>
                  <a:gd name="connsiteY1" fmla="*/ 283845 h 316229"/>
                  <a:gd name="connsiteX2" fmla="*/ 42863 w 166687"/>
                  <a:gd name="connsiteY2" fmla="*/ 255270 h 316229"/>
                  <a:gd name="connsiteX3" fmla="*/ 30480 w 166687"/>
                  <a:gd name="connsiteY3" fmla="*/ 192405 h 316229"/>
                  <a:gd name="connsiteX4" fmla="*/ 83820 w 166687"/>
                  <a:gd name="connsiteY4" fmla="*/ 156210 h 316229"/>
                  <a:gd name="connsiteX5" fmla="*/ 71438 w 166687"/>
                  <a:gd name="connsiteY5" fmla="*/ 93345 h 316229"/>
                  <a:gd name="connsiteX6" fmla="*/ 124777 w 166687"/>
                  <a:gd name="connsiteY6" fmla="*/ 58102 h 316229"/>
                  <a:gd name="connsiteX7" fmla="*/ 114300 w 166687"/>
                  <a:gd name="connsiteY7" fmla="*/ 7620 h 316229"/>
                  <a:gd name="connsiteX8" fmla="*/ 151448 w 166687"/>
                  <a:gd name="connsiteY8" fmla="*/ 0 h 316229"/>
                  <a:gd name="connsiteX9" fmla="*/ 166688 w 166687"/>
                  <a:gd name="connsiteY9" fmla="*/ 75248 h 316229"/>
                  <a:gd name="connsiteX10" fmla="*/ 113348 w 166687"/>
                  <a:gd name="connsiteY10" fmla="*/ 111443 h 316229"/>
                  <a:gd name="connsiteX11" fmla="*/ 125730 w 166687"/>
                  <a:gd name="connsiteY11" fmla="*/ 174308 h 316229"/>
                  <a:gd name="connsiteX12" fmla="*/ 72390 w 166687"/>
                  <a:gd name="connsiteY12" fmla="*/ 209550 h 316229"/>
                  <a:gd name="connsiteX13" fmla="*/ 85725 w 166687"/>
                  <a:gd name="connsiteY13" fmla="*/ 273367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21908" y="316230"/>
                    </a:moveTo>
                    <a:lnTo>
                      <a:pt x="0" y="283845"/>
                    </a:lnTo>
                    <a:lnTo>
                      <a:pt x="42863" y="255270"/>
                    </a:lnTo>
                    <a:lnTo>
                      <a:pt x="30480" y="192405"/>
                    </a:lnTo>
                    <a:lnTo>
                      <a:pt x="83820" y="156210"/>
                    </a:lnTo>
                    <a:lnTo>
                      <a:pt x="71438" y="93345"/>
                    </a:lnTo>
                    <a:lnTo>
                      <a:pt x="124777" y="58102"/>
                    </a:lnTo>
                    <a:lnTo>
                      <a:pt x="114300" y="7620"/>
                    </a:lnTo>
                    <a:lnTo>
                      <a:pt x="151448" y="0"/>
                    </a:lnTo>
                    <a:lnTo>
                      <a:pt x="166688" y="75248"/>
                    </a:lnTo>
                    <a:lnTo>
                      <a:pt x="113348" y="111443"/>
                    </a:lnTo>
                    <a:lnTo>
                      <a:pt x="125730" y="174308"/>
                    </a:lnTo>
                    <a:lnTo>
                      <a:pt x="72390" y="209550"/>
                    </a:lnTo>
                    <a:lnTo>
                      <a:pt x="85725" y="273367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图形 34" descr="手机振动 纯色填充"/>
              <p:cNvSpPr/>
              <p:nvPr/>
            </p:nvSpPr>
            <p:spPr>
              <a:xfrm>
                <a:off x="4183379" y="3156584"/>
                <a:ext cx="166687" cy="316229"/>
              </a:xfrm>
              <a:custGeom>
                <a:avLst/>
                <a:gdLst>
                  <a:gd name="connsiteX0" fmla="*/ 14288 w 166687"/>
                  <a:gd name="connsiteY0" fmla="*/ 316230 h 316229"/>
                  <a:gd name="connsiteX1" fmla="*/ 0 w 166687"/>
                  <a:gd name="connsiteY1" fmla="*/ 240030 h 316229"/>
                  <a:gd name="connsiteX2" fmla="*/ 53340 w 166687"/>
                  <a:gd name="connsiteY2" fmla="*/ 204788 h 316229"/>
                  <a:gd name="connsiteX3" fmla="*/ 40005 w 166687"/>
                  <a:gd name="connsiteY3" fmla="*/ 141923 h 316229"/>
                  <a:gd name="connsiteX4" fmla="*/ 93345 w 166687"/>
                  <a:gd name="connsiteY4" fmla="*/ 105728 h 316229"/>
                  <a:gd name="connsiteX5" fmla="*/ 80963 w 166687"/>
                  <a:gd name="connsiteY5" fmla="*/ 42863 h 316229"/>
                  <a:gd name="connsiteX6" fmla="*/ 144780 w 166687"/>
                  <a:gd name="connsiteY6" fmla="*/ 0 h 316229"/>
                  <a:gd name="connsiteX7" fmla="*/ 166688 w 166687"/>
                  <a:gd name="connsiteY7" fmla="*/ 31433 h 316229"/>
                  <a:gd name="connsiteX8" fmla="*/ 123825 w 166687"/>
                  <a:gd name="connsiteY8" fmla="*/ 60008 h 316229"/>
                  <a:gd name="connsiteX9" fmla="*/ 136208 w 166687"/>
                  <a:gd name="connsiteY9" fmla="*/ 122873 h 316229"/>
                  <a:gd name="connsiteX10" fmla="*/ 82868 w 166687"/>
                  <a:gd name="connsiteY10" fmla="*/ 159067 h 316229"/>
                  <a:gd name="connsiteX11" fmla="*/ 95250 w 166687"/>
                  <a:gd name="connsiteY11" fmla="*/ 221933 h 316229"/>
                  <a:gd name="connsiteX12" fmla="*/ 41910 w 166687"/>
                  <a:gd name="connsiteY12" fmla="*/ 258128 h 316229"/>
                  <a:gd name="connsiteX13" fmla="*/ 52388 w 166687"/>
                  <a:gd name="connsiteY13" fmla="*/ 308610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14288" y="316230"/>
                    </a:moveTo>
                    <a:lnTo>
                      <a:pt x="0" y="240030"/>
                    </a:lnTo>
                    <a:lnTo>
                      <a:pt x="53340" y="204788"/>
                    </a:lnTo>
                    <a:lnTo>
                      <a:pt x="40005" y="141923"/>
                    </a:lnTo>
                    <a:lnTo>
                      <a:pt x="93345" y="105728"/>
                    </a:lnTo>
                    <a:lnTo>
                      <a:pt x="80963" y="42863"/>
                    </a:lnTo>
                    <a:lnTo>
                      <a:pt x="144780" y="0"/>
                    </a:lnTo>
                    <a:lnTo>
                      <a:pt x="166688" y="31433"/>
                    </a:lnTo>
                    <a:lnTo>
                      <a:pt x="123825" y="60008"/>
                    </a:lnTo>
                    <a:lnTo>
                      <a:pt x="136208" y="122873"/>
                    </a:lnTo>
                    <a:lnTo>
                      <a:pt x="82868" y="159067"/>
                    </a:lnTo>
                    <a:lnTo>
                      <a:pt x="95250" y="221933"/>
                    </a:lnTo>
                    <a:lnTo>
                      <a:pt x="41910" y="258128"/>
                    </a:lnTo>
                    <a:lnTo>
                      <a:pt x="52388" y="308610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4" name="组合 293"/>
          <p:cNvGrpSpPr/>
          <p:nvPr/>
        </p:nvGrpSpPr>
        <p:grpSpPr>
          <a:xfrm>
            <a:off x="5714123" y="3358718"/>
            <a:ext cx="763687" cy="609027"/>
            <a:chOff x="5676900" y="3094877"/>
            <a:chExt cx="838200" cy="668450"/>
          </a:xfrm>
          <a:noFill/>
        </p:grpSpPr>
        <p:sp>
          <p:nvSpPr>
            <p:cNvPr id="156" name="图形 36" descr="复印机 纯色填充"/>
            <p:cNvSpPr/>
            <p:nvPr/>
          </p:nvSpPr>
          <p:spPr>
            <a:xfrm>
              <a:off x="5676900" y="3268027"/>
              <a:ext cx="247650" cy="495299"/>
            </a:xfrm>
            <a:custGeom>
              <a:avLst/>
              <a:gdLst>
                <a:gd name="connsiteX0" fmla="*/ 57150 w 247650"/>
                <a:gd name="connsiteY0" fmla="*/ 92392 h 495299"/>
                <a:gd name="connsiteX1" fmla="*/ 7620 w 247650"/>
                <a:gd name="connsiteY1" fmla="*/ 72390 h 495299"/>
                <a:gd name="connsiteX2" fmla="*/ 0 w 247650"/>
                <a:gd name="connsiteY2" fmla="*/ 89535 h 495299"/>
                <a:gd name="connsiteX3" fmla="*/ 57150 w 247650"/>
                <a:gd name="connsiteY3" fmla="*/ 112395 h 495299"/>
                <a:gd name="connsiteX4" fmla="*/ 57150 w 247650"/>
                <a:gd name="connsiteY4" fmla="*/ 187642 h 495299"/>
                <a:gd name="connsiteX5" fmla="*/ 7620 w 247650"/>
                <a:gd name="connsiteY5" fmla="*/ 167640 h 495299"/>
                <a:gd name="connsiteX6" fmla="*/ 0 w 247650"/>
                <a:gd name="connsiteY6" fmla="*/ 184785 h 495299"/>
                <a:gd name="connsiteX7" fmla="*/ 57150 w 247650"/>
                <a:gd name="connsiteY7" fmla="*/ 207645 h 495299"/>
                <a:gd name="connsiteX8" fmla="*/ 57150 w 247650"/>
                <a:gd name="connsiteY8" fmla="*/ 438150 h 495299"/>
                <a:gd name="connsiteX9" fmla="*/ 57150 w 247650"/>
                <a:gd name="connsiteY9" fmla="*/ 495300 h 495299"/>
                <a:gd name="connsiteX10" fmla="*/ 114300 w 247650"/>
                <a:gd name="connsiteY10" fmla="*/ 495300 h 495299"/>
                <a:gd name="connsiteX11" fmla="*/ 114300 w 247650"/>
                <a:gd name="connsiteY11" fmla="*/ 438150 h 495299"/>
                <a:gd name="connsiteX12" fmla="*/ 190500 w 247650"/>
                <a:gd name="connsiteY12" fmla="*/ 438150 h 495299"/>
                <a:gd name="connsiteX13" fmla="*/ 190500 w 247650"/>
                <a:gd name="connsiteY13" fmla="*/ 495300 h 495299"/>
                <a:gd name="connsiteX14" fmla="*/ 247650 w 247650"/>
                <a:gd name="connsiteY14" fmla="*/ 495300 h 495299"/>
                <a:gd name="connsiteX15" fmla="*/ 247650 w 247650"/>
                <a:gd name="connsiteY15" fmla="*/ 438150 h 495299"/>
                <a:gd name="connsiteX16" fmla="*/ 247650 w 247650"/>
                <a:gd name="connsiteY16" fmla="*/ 0 h 495299"/>
                <a:gd name="connsiteX17" fmla="*/ 57150 w 247650"/>
                <a:gd name="connsiteY17" fmla="*/ 0 h 49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7650" h="495299">
                  <a:moveTo>
                    <a:pt x="57150" y="92392"/>
                  </a:moveTo>
                  <a:lnTo>
                    <a:pt x="7620" y="72390"/>
                  </a:lnTo>
                  <a:lnTo>
                    <a:pt x="0" y="89535"/>
                  </a:lnTo>
                  <a:lnTo>
                    <a:pt x="57150" y="112395"/>
                  </a:lnTo>
                  <a:lnTo>
                    <a:pt x="57150" y="187642"/>
                  </a:lnTo>
                  <a:lnTo>
                    <a:pt x="7620" y="167640"/>
                  </a:lnTo>
                  <a:lnTo>
                    <a:pt x="0" y="184785"/>
                  </a:lnTo>
                  <a:lnTo>
                    <a:pt x="57150" y="207645"/>
                  </a:lnTo>
                  <a:lnTo>
                    <a:pt x="57150" y="438150"/>
                  </a:lnTo>
                  <a:lnTo>
                    <a:pt x="57150" y="495300"/>
                  </a:lnTo>
                  <a:lnTo>
                    <a:pt x="114300" y="495300"/>
                  </a:lnTo>
                  <a:lnTo>
                    <a:pt x="114300" y="438150"/>
                  </a:lnTo>
                  <a:lnTo>
                    <a:pt x="190500" y="438150"/>
                  </a:lnTo>
                  <a:lnTo>
                    <a:pt x="190500" y="495300"/>
                  </a:lnTo>
                  <a:lnTo>
                    <a:pt x="247650" y="495300"/>
                  </a:lnTo>
                  <a:lnTo>
                    <a:pt x="247650" y="438150"/>
                  </a:lnTo>
                  <a:lnTo>
                    <a:pt x="247650" y="0"/>
                  </a:lnTo>
                  <a:lnTo>
                    <a:pt x="5715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图形 36" descr="复印机 纯色填充"/>
            <p:cNvSpPr/>
            <p:nvPr/>
          </p:nvSpPr>
          <p:spPr>
            <a:xfrm>
              <a:off x="5962650" y="3420427"/>
              <a:ext cx="552450" cy="133350"/>
            </a:xfrm>
            <a:custGeom>
              <a:avLst/>
              <a:gdLst>
                <a:gd name="connsiteX0" fmla="*/ 219075 w 552450"/>
                <a:gd name="connsiteY0" fmla="*/ 38100 h 133350"/>
                <a:gd name="connsiteX1" fmla="*/ 342900 w 552450"/>
                <a:gd name="connsiteY1" fmla="*/ 38100 h 133350"/>
                <a:gd name="connsiteX2" fmla="*/ 342900 w 552450"/>
                <a:gd name="connsiteY2" fmla="*/ 76200 h 133350"/>
                <a:gd name="connsiteX3" fmla="*/ 219075 w 552450"/>
                <a:gd name="connsiteY3" fmla="*/ 76200 h 133350"/>
                <a:gd name="connsiteX4" fmla="*/ 219075 w 552450"/>
                <a:gd name="connsiteY4" fmla="*/ 38100 h 133350"/>
                <a:gd name="connsiteX5" fmla="*/ 0 w 552450"/>
                <a:gd name="connsiteY5" fmla="*/ 133350 h 133350"/>
                <a:gd name="connsiteX6" fmla="*/ 552450 w 552450"/>
                <a:gd name="connsiteY6" fmla="*/ 133350 h 133350"/>
                <a:gd name="connsiteX7" fmla="*/ 552450 w 552450"/>
                <a:gd name="connsiteY7" fmla="*/ 0 h 133350"/>
                <a:gd name="connsiteX8" fmla="*/ 0 w 552450"/>
                <a:gd name="connsiteY8" fmla="*/ 0 h 133350"/>
                <a:gd name="connsiteX9" fmla="*/ 0 w 552450"/>
                <a:gd name="connsiteY9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450" h="1333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33350"/>
                  </a:moveTo>
                  <a:lnTo>
                    <a:pt x="552450" y="1333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图形 36" descr="复印机 纯色填充"/>
            <p:cNvSpPr/>
            <p:nvPr/>
          </p:nvSpPr>
          <p:spPr>
            <a:xfrm>
              <a:off x="5962650" y="3591877"/>
              <a:ext cx="552450" cy="171450"/>
            </a:xfrm>
            <a:custGeom>
              <a:avLst/>
              <a:gdLst>
                <a:gd name="connsiteX0" fmla="*/ 219075 w 552450"/>
                <a:gd name="connsiteY0" fmla="*/ 38100 h 171450"/>
                <a:gd name="connsiteX1" fmla="*/ 342900 w 552450"/>
                <a:gd name="connsiteY1" fmla="*/ 38100 h 171450"/>
                <a:gd name="connsiteX2" fmla="*/ 342900 w 552450"/>
                <a:gd name="connsiteY2" fmla="*/ 76200 h 171450"/>
                <a:gd name="connsiteX3" fmla="*/ 219075 w 552450"/>
                <a:gd name="connsiteY3" fmla="*/ 76200 h 171450"/>
                <a:gd name="connsiteX4" fmla="*/ 219075 w 552450"/>
                <a:gd name="connsiteY4" fmla="*/ 38100 h 171450"/>
                <a:gd name="connsiteX5" fmla="*/ 0 w 552450"/>
                <a:gd name="connsiteY5" fmla="*/ 114300 h 171450"/>
                <a:gd name="connsiteX6" fmla="*/ 0 w 552450"/>
                <a:gd name="connsiteY6" fmla="*/ 171450 h 171450"/>
                <a:gd name="connsiteX7" fmla="*/ 57150 w 552450"/>
                <a:gd name="connsiteY7" fmla="*/ 171450 h 171450"/>
                <a:gd name="connsiteX8" fmla="*/ 57150 w 552450"/>
                <a:gd name="connsiteY8" fmla="*/ 114300 h 171450"/>
                <a:gd name="connsiteX9" fmla="*/ 495300 w 552450"/>
                <a:gd name="connsiteY9" fmla="*/ 114300 h 171450"/>
                <a:gd name="connsiteX10" fmla="*/ 495300 w 552450"/>
                <a:gd name="connsiteY10" fmla="*/ 171450 h 171450"/>
                <a:gd name="connsiteX11" fmla="*/ 552450 w 552450"/>
                <a:gd name="connsiteY11" fmla="*/ 171450 h 171450"/>
                <a:gd name="connsiteX12" fmla="*/ 552450 w 552450"/>
                <a:gd name="connsiteY12" fmla="*/ 0 h 171450"/>
                <a:gd name="connsiteX13" fmla="*/ 0 w 552450"/>
                <a:gd name="connsiteY13" fmla="*/ 0 h 171450"/>
                <a:gd name="connsiteX14" fmla="*/ 0 w 552450"/>
                <a:gd name="connsiteY14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2450" h="1714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14300"/>
                  </a:moveTo>
                  <a:lnTo>
                    <a:pt x="0" y="171450"/>
                  </a:lnTo>
                  <a:lnTo>
                    <a:pt x="57150" y="171450"/>
                  </a:lnTo>
                  <a:lnTo>
                    <a:pt x="57150" y="114300"/>
                  </a:lnTo>
                  <a:lnTo>
                    <a:pt x="495300" y="114300"/>
                  </a:lnTo>
                  <a:lnTo>
                    <a:pt x="495300" y="171450"/>
                  </a:lnTo>
                  <a:lnTo>
                    <a:pt x="552450" y="1714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图形 36" descr="复印机 纯色填充"/>
            <p:cNvSpPr/>
            <p:nvPr/>
          </p:nvSpPr>
          <p:spPr>
            <a:xfrm>
              <a:off x="5962650" y="3094877"/>
              <a:ext cx="552450" cy="286497"/>
            </a:xfrm>
            <a:custGeom>
              <a:avLst/>
              <a:gdLst>
                <a:gd name="connsiteX0" fmla="*/ 114300 w 552450"/>
                <a:gd name="connsiteY0" fmla="*/ 154100 h 286497"/>
                <a:gd name="connsiteX1" fmla="*/ 524828 w 552450"/>
                <a:gd name="connsiteY1" fmla="*/ 56945 h 286497"/>
                <a:gd name="connsiteX2" fmla="*/ 545783 w 552450"/>
                <a:gd name="connsiteY2" fmla="*/ 22655 h 286497"/>
                <a:gd name="connsiteX3" fmla="*/ 533400 w 552450"/>
                <a:gd name="connsiteY3" fmla="*/ 4557 h 286497"/>
                <a:gd name="connsiteX4" fmla="*/ 511492 w 552450"/>
                <a:gd name="connsiteY4" fmla="*/ 747 h 286497"/>
                <a:gd name="connsiteX5" fmla="*/ 95250 w 552450"/>
                <a:gd name="connsiteY5" fmla="*/ 97902 h 286497"/>
                <a:gd name="connsiteX6" fmla="*/ 38100 w 552450"/>
                <a:gd name="connsiteY6" fmla="*/ 97902 h 286497"/>
                <a:gd name="connsiteX7" fmla="*/ 0 w 552450"/>
                <a:gd name="connsiteY7" fmla="*/ 136002 h 286497"/>
                <a:gd name="connsiteX8" fmla="*/ 0 w 552450"/>
                <a:gd name="connsiteY8" fmla="*/ 286497 h 286497"/>
                <a:gd name="connsiteX9" fmla="*/ 552450 w 552450"/>
                <a:gd name="connsiteY9" fmla="*/ 286497 h 286497"/>
                <a:gd name="connsiteX10" fmla="*/ 552450 w 552450"/>
                <a:gd name="connsiteY10" fmla="*/ 172197 h 286497"/>
                <a:gd name="connsiteX11" fmla="*/ 114300 w 552450"/>
                <a:gd name="connsiteY11" fmla="*/ 172197 h 286497"/>
                <a:gd name="connsiteX12" fmla="*/ 114300 w 552450"/>
                <a:gd name="connsiteY12" fmla="*/ 154100 h 28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286497">
                  <a:moveTo>
                    <a:pt x="114300" y="154100"/>
                  </a:moveTo>
                  <a:lnTo>
                    <a:pt x="524828" y="56945"/>
                  </a:lnTo>
                  <a:cubicBezTo>
                    <a:pt x="540068" y="53135"/>
                    <a:pt x="549593" y="37895"/>
                    <a:pt x="545783" y="22655"/>
                  </a:cubicBezTo>
                  <a:cubicBezTo>
                    <a:pt x="543878" y="15035"/>
                    <a:pt x="539115" y="8367"/>
                    <a:pt x="533400" y="4557"/>
                  </a:cubicBezTo>
                  <a:cubicBezTo>
                    <a:pt x="526733" y="747"/>
                    <a:pt x="519113" y="-1158"/>
                    <a:pt x="511492" y="747"/>
                  </a:cubicBezTo>
                  <a:lnTo>
                    <a:pt x="95250" y="97902"/>
                  </a:lnTo>
                  <a:lnTo>
                    <a:pt x="38100" y="97902"/>
                  </a:lnTo>
                  <a:cubicBezTo>
                    <a:pt x="17145" y="97902"/>
                    <a:pt x="0" y="115047"/>
                    <a:pt x="0" y="136002"/>
                  </a:cubicBezTo>
                  <a:lnTo>
                    <a:pt x="0" y="286497"/>
                  </a:lnTo>
                  <a:lnTo>
                    <a:pt x="552450" y="286497"/>
                  </a:lnTo>
                  <a:lnTo>
                    <a:pt x="552450" y="172197"/>
                  </a:lnTo>
                  <a:lnTo>
                    <a:pt x="114300" y="172197"/>
                  </a:lnTo>
                  <a:lnTo>
                    <a:pt x="114300" y="154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7113059" y="3352136"/>
            <a:ext cx="798399" cy="623421"/>
            <a:chOff x="7212330" y="3087652"/>
            <a:chExt cx="876299" cy="684248"/>
          </a:xfrm>
          <a:noFill/>
        </p:grpSpPr>
        <p:sp>
          <p:nvSpPr>
            <p:cNvPr id="160" name="图形 38" descr="插不插电 纯色填充"/>
            <p:cNvSpPr/>
            <p:nvPr/>
          </p:nvSpPr>
          <p:spPr>
            <a:xfrm>
              <a:off x="7212330" y="3087652"/>
              <a:ext cx="514185" cy="417382"/>
            </a:xfrm>
            <a:custGeom>
              <a:avLst/>
              <a:gdLst>
                <a:gd name="connsiteX0" fmla="*/ 411690 w 514185"/>
                <a:gd name="connsiteY0" fmla="*/ 368770 h 417382"/>
                <a:gd name="connsiteX1" fmla="*/ 357807 w 514185"/>
                <a:gd name="connsiteY1" fmla="*/ 314887 h 417382"/>
                <a:gd name="connsiteX2" fmla="*/ 411690 w 514185"/>
                <a:gd name="connsiteY2" fmla="*/ 261004 h 417382"/>
                <a:gd name="connsiteX3" fmla="*/ 465573 w 514185"/>
                <a:gd name="connsiteY3" fmla="*/ 314887 h 417382"/>
                <a:gd name="connsiteX4" fmla="*/ 505982 w 514185"/>
                <a:gd name="connsiteY4" fmla="*/ 314554 h 417382"/>
                <a:gd name="connsiteX5" fmla="*/ 505978 w 514185"/>
                <a:gd name="connsiteY5" fmla="*/ 274472 h 417382"/>
                <a:gd name="connsiteX6" fmla="*/ 452095 w 514185"/>
                <a:gd name="connsiteY6" fmla="*/ 220599 h 417382"/>
                <a:gd name="connsiteX7" fmla="*/ 485775 w 514185"/>
                <a:gd name="connsiteY7" fmla="*/ 186919 h 417382"/>
                <a:gd name="connsiteX8" fmla="*/ 418424 w 514185"/>
                <a:gd name="connsiteY8" fmla="*/ 119567 h 417382"/>
                <a:gd name="connsiteX9" fmla="*/ 238830 w 514185"/>
                <a:gd name="connsiteY9" fmla="*/ 101232 h 417382"/>
                <a:gd name="connsiteX10" fmla="*/ 216741 w 514185"/>
                <a:gd name="connsiteY10" fmla="*/ 78372 h 417382"/>
                <a:gd name="connsiteX11" fmla="*/ 31880 w 514185"/>
                <a:gd name="connsiteY11" fmla="*/ 0 h 417382"/>
                <a:gd name="connsiteX12" fmla="*/ 0 w 514185"/>
                <a:gd name="connsiteY12" fmla="*/ 0 h 417382"/>
                <a:gd name="connsiteX13" fmla="*/ 0 w 514185"/>
                <a:gd name="connsiteY13" fmla="*/ 57150 h 417382"/>
                <a:gd name="connsiteX14" fmla="*/ 31880 w 514185"/>
                <a:gd name="connsiteY14" fmla="*/ 57150 h 417382"/>
                <a:gd name="connsiteX15" fmla="*/ 175708 w 514185"/>
                <a:gd name="connsiteY15" fmla="*/ 118110 h 417382"/>
                <a:gd name="connsiteX16" fmla="*/ 198396 w 514185"/>
                <a:gd name="connsiteY16" fmla="*/ 141580 h 417382"/>
                <a:gd name="connsiteX17" fmla="*/ 216418 w 514185"/>
                <a:gd name="connsiteY17" fmla="*/ 321602 h 417382"/>
                <a:gd name="connsiteX18" fmla="*/ 283721 w 514185"/>
                <a:gd name="connsiteY18" fmla="*/ 388972 h 417382"/>
                <a:gd name="connsiteX19" fmla="*/ 317402 w 514185"/>
                <a:gd name="connsiteY19" fmla="*/ 355292 h 417382"/>
                <a:gd name="connsiteX20" fmla="*/ 371275 w 514185"/>
                <a:gd name="connsiteY20" fmla="*/ 409175 h 417382"/>
                <a:gd name="connsiteX21" fmla="*/ 411685 w 514185"/>
                <a:gd name="connsiteY21" fmla="*/ 408851 h 417382"/>
                <a:gd name="connsiteX22" fmla="*/ 411690 w 514185"/>
                <a:gd name="connsiteY22" fmla="*/ 368770 h 41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4185" h="417382">
                  <a:moveTo>
                    <a:pt x="411690" y="368770"/>
                  </a:moveTo>
                  <a:lnTo>
                    <a:pt x="357807" y="314887"/>
                  </a:lnTo>
                  <a:lnTo>
                    <a:pt x="411690" y="261004"/>
                  </a:lnTo>
                  <a:lnTo>
                    <a:pt x="465573" y="314887"/>
                  </a:lnTo>
                  <a:cubicBezTo>
                    <a:pt x="476823" y="325954"/>
                    <a:pt x="494915" y="325805"/>
                    <a:pt x="505982" y="314554"/>
                  </a:cubicBezTo>
                  <a:cubicBezTo>
                    <a:pt x="516922" y="303431"/>
                    <a:pt x="516920" y="285592"/>
                    <a:pt x="505978" y="274472"/>
                  </a:cubicBezTo>
                  <a:lnTo>
                    <a:pt x="452095" y="220599"/>
                  </a:lnTo>
                  <a:lnTo>
                    <a:pt x="485775" y="186919"/>
                  </a:lnTo>
                  <a:lnTo>
                    <a:pt x="418424" y="119567"/>
                  </a:lnTo>
                  <a:cubicBezTo>
                    <a:pt x="370492" y="71618"/>
                    <a:pt x="295463" y="63958"/>
                    <a:pt x="238830" y="101232"/>
                  </a:cubicBezTo>
                  <a:lnTo>
                    <a:pt x="216741" y="78372"/>
                  </a:lnTo>
                  <a:cubicBezTo>
                    <a:pt x="168193" y="28414"/>
                    <a:pt x="101541" y="157"/>
                    <a:pt x="31880" y="0"/>
                  </a:cubicBezTo>
                  <a:lnTo>
                    <a:pt x="0" y="0"/>
                  </a:lnTo>
                  <a:lnTo>
                    <a:pt x="0" y="57150"/>
                  </a:lnTo>
                  <a:lnTo>
                    <a:pt x="31880" y="57150"/>
                  </a:lnTo>
                  <a:cubicBezTo>
                    <a:pt x="86078" y="57258"/>
                    <a:pt x="137939" y="79238"/>
                    <a:pt x="175708" y="118110"/>
                  </a:cubicBezTo>
                  <a:lnTo>
                    <a:pt x="198396" y="141580"/>
                  </a:lnTo>
                  <a:cubicBezTo>
                    <a:pt x="160805" y="198231"/>
                    <a:pt x="168342" y="273526"/>
                    <a:pt x="216418" y="321602"/>
                  </a:cubicBezTo>
                  <a:lnTo>
                    <a:pt x="283721" y="388972"/>
                  </a:lnTo>
                  <a:lnTo>
                    <a:pt x="317402" y="355292"/>
                  </a:lnTo>
                  <a:lnTo>
                    <a:pt x="371275" y="409175"/>
                  </a:lnTo>
                  <a:cubicBezTo>
                    <a:pt x="382523" y="420244"/>
                    <a:pt x="400616" y="420099"/>
                    <a:pt x="411685" y="408851"/>
                  </a:cubicBezTo>
                  <a:cubicBezTo>
                    <a:pt x="422627" y="397732"/>
                    <a:pt x="422629" y="379891"/>
                    <a:pt x="411690" y="36877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图形 38" descr="插不插电 纯色填充"/>
            <p:cNvSpPr/>
            <p:nvPr/>
          </p:nvSpPr>
          <p:spPr>
            <a:xfrm>
              <a:off x="7604407" y="3386356"/>
              <a:ext cx="484222" cy="385544"/>
            </a:xfrm>
            <a:custGeom>
              <a:avLst/>
              <a:gdLst>
                <a:gd name="connsiteX0" fmla="*/ 452857 w 484222"/>
                <a:gd name="connsiteY0" fmla="*/ 328393 h 385544"/>
                <a:gd name="connsiteX1" fmla="*/ 313792 w 484222"/>
                <a:gd name="connsiteY1" fmla="*/ 272148 h 385544"/>
                <a:gd name="connsiteX2" fmla="*/ 287741 w 484222"/>
                <a:gd name="connsiteY2" fmla="*/ 246945 h 385544"/>
                <a:gd name="connsiteX3" fmla="*/ 269396 w 484222"/>
                <a:gd name="connsiteY3" fmla="*/ 67351 h 385544"/>
                <a:gd name="connsiteX4" fmla="*/ 202044 w 484222"/>
                <a:gd name="connsiteY4" fmla="*/ 0 h 385544"/>
                <a:gd name="connsiteX5" fmla="*/ 0 w 484222"/>
                <a:gd name="connsiteY5" fmla="*/ 202063 h 385544"/>
                <a:gd name="connsiteX6" fmla="*/ 67351 w 484222"/>
                <a:gd name="connsiteY6" fmla="*/ 269415 h 385544"/>
                <a:gd name="connsiteX7" fmla="*/ 247374 w 484222"/>
                <a:gd name="connsiteY7" fmla="*/ 287426 h 385544"/>
                <a:gd name="connsiteX8" fmla="*/ 274044 w 484222"/>
                <a:gd name="connsiteY8" fmla="*/ 313230 h 385544"/>
                <a:gd name="connsiteX9" fmla="*/ 452857 w 484222"/>
                <a:gd name="connsiteY9" fmla="*/ 385543 h 385544"/>
                <a:gd name="connsiteX10" fmla="*/ 484222 w 484222"/>
                <a:gd name="connsiteY10" fmla="*/ 385543 h 385544"/>
                <a:gd name="connsiteX11" fmla="*/ 484222 w 484222"/>
                <a:gd name="connsiteY11" fmla="*/ 328393 h 38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4222" h="385544">
                  <a:moveTo>
                    <a:pt x="452857" y="328393"/>
                  </a:moveTo>
                  <a:cubicBezTo>
                    <a:pt x="400940" y="328502"/>
                    <a:pt x="351036" y="308318"/>
                    <a:pt x="313792" y="272148"/>
                  </a:cubicBezTo>
                  <a:lnTo>
                    <a:pt x="287741" y="246945"/>
                  </a:lnTo>
                  <a:cubicBezTo>
                    <a:pt x="324988" y="190305"/>
                    <a:pt x="317326" y="115291"/>
                    <a:pt x="269396" y="67351"/>
                  </a:cubicBezTo>
                  <a:lnTo>
                    <a:pt x="202044" y="0"/>
                  </a:lnTo>
                  <a:lnTo>
                    <a:pt x="0" y="202063"/>
                  </a:lnTo>
                  <a:lnTo>
                    <a:pt x="67351" y="269415"/>
                  </a:lnTo>
                  <a:cubicBezTo>
                    <a:pt x="115430" y="317486"/>
                    <a:pt x="190724" y="325020"/>
                    <a:pt x="247374" y="287426"/>
                  </a:cubicBezTo>
                  <a:lnTo>
                    <a:pt x="274044" y="313230"/>
                  </a:lnTo>
                  <a:cubicBezTo>
                    <a:pt x="321934" y="359735"/>
                    <a:pt x="386102" y="385685"/>
                    <a:pt x="452857" y="385543"/>
                  </a:cubicBezTo>
                  <a:lnTo>
                    <a:pt x="484222" y="385543"/>
                  </a:lnTo>
                  <a:lnTo>
                    <a:pt x="484222" y="32839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598777" y="3333365"/>
            <a:ext cx="659548" cy="659548"/>
            <a:chOff x="8843010" y="3067050"/>
            <a:chExt cx="723900" cy="723900"/>
          </a:xfrm>
          <a:noFill/>
        </p:grpSpPr>
        <p:sp>
          <p:nvSpPr>
            <p:cNvPr id="162" name="图形 40" descr="处理器 纯色填充"/>
            <p:cNvSpPr/>
            <p:nvPr/>
          </p:nvSpPr>
          <p:spPr>
            <a:xfrm>
              <a:off x="8843010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图形 40" descr="处理器 纯色填充"/>
            <p:cNvSpPr/>
            <p:nvPr/>
          </p:nvSpPr>
          <p:spPr>
            <a:xfrm>
              <a:off x="8843010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图形 40" descr="处理器 纯色填充"/>
            <p:cNvSpPr/>
            <p:nvPr/>
          </p:nvSpPr>
          <p:spPr>
            <a:xfrm>
              <a:off x="8843010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图形 40" descr="处理器 纯色填充"/>
            <p:cNvSpPr/>
            <p:nvPr/>
          </p:nvSpPr>
          <p:spPr>
            <a:xfrm>
              <a:off x="8843010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图形 40" descr="处理器 纯色填充"/>
            <p:cNvSpPr/>
            <p:nvPr/>
          </p:nvSpPr>
          <p:spPr>
            <a:xfrm>
              <a:off x="8843010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图形 40" descr="处理器 纯色填充"/>
            <p:cNvSpPr/>
            <p:nvPr/>
          </p:nvSpPr>
          <p:spPr>
            <a:xfrm>
              <a:off x="8843010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图形 40" descr="处理器 纯色填充"/>
            <p:cNvSpPr/>
            <p:nvPr/>
          </p:nvSpPr>
          <p:spPr>
            <a:xfrm>
              <a:off x="9500235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图形 40" descr="处理器 纯色填充"/>
            <p:cNvSpPr/>
            <p:nvPr/>
          </p:nvSpPr>
          <p:spPr>
            <a:xfrm>
              <a:off x="9500235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图形 40" descr="处理器 纯色填充"/>
            <p:cNvSpPr/>
            <p:nvPr/>
          </p:nvSpPr>
          <p:spPr>
            <a:xfrm>
              <a:off x="9500235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图形 40" descr="处理器 纯色填充"/>
            <p:cNvSpPr/>
            <p:nvPr/>
          </p:nvSpPr>
          <p:spPr>
            <a:xfrm>
              <a:off x="9500235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图形 40" descr="处理器 纯色填充"/>
            <p:cNvSpPr/>
            <p:nvPr/>
          </p:nvSpPr>
          <p:spPr>
            <a:xfrm>
              <a:off x="9500235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图形 40" descr="处理器 纯色填充"/>
            <p:cNvSpPr/>
            <p:nvPr/>
          </p:nvSpPr>
          <p:spPr>
            <a:xfrm>
              <a:off x="9500235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图形 40" descr="处理器 纯色填充"/>
            <p:cNvSpPr/>
            <p:nvPr/>
          </p:nvSpPr>
          <p:spPr>
            <a:xfrm>
              <a:off x="92240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图形 40" descr="处理器 纯色填充"/>
            <p:cNvSpPr/>
            <p:nvPr/>
          </p:nvSpPr>
          <p:spPr>
            <a:xfrm>
              <a:off x="9376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图形 40" descr="处理器 纯色填充"/>
            <p:cNvSpPr/>
            <p:nvPr/>
          </p:nvSpPr>
          <p:spPr>
            <a:xfrm>
              <a:off x="93002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图形 40" descr="处理器 纯色填充"/>
            <p:cNvSpPr/>
            <p:nvPr/>
          </p:nvSpPr>
          <p:spPr>
            <a:xfrm>
              <a:off x="91478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图形 40" descr="处理器 纯色填充"/>
            <p:cNvSpPr/>
            <p:nvPr/>
          </p:nvSpPr>
          <p:spPr>
            <a:xfrm>
              <a:off x="8995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图形 40" descr="处理器 纯色填充"/>
            <p:cNvSpPr/>
            <p:nvPr/>
          </p:nvSpPr>
          <p:spPr>
            <a:xfrm>
              <a:off x="90716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图形 40" descr="处理器 纯色填充"/>
            <p:cNvSpPr/>
            <p:nvPr/>
          </p:nvSpPr>
          <p:spPr>
            <a:xfrm>
              <a:off x="90716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图形 40" descr="处理器 纯色填充"/>
            <p:cNvSpPr/>
            <p:nvPr/>
          </p:nvSpPr>
          <p:spPr>
            <a:xfrm>
              <a:off x="8995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图形 40" descr="处理器 纯色填充"/>
            <p:cNvSpPr/>
            <p:nvPr/>
          </p:nvSpPr>
          <p:spPr>
            <a:xfrm>
              <a:off x="91478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图形 40" descr="处理器 纯色填充"/>
            <p:cNvSpPr/>
            <p:nvPr/>
          </p:nvSpPr>
          <p:spPr>
            <a:xfrm>
              <a:off x="92240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图形 40" descr="处理器 纯色填充"/>
            <p:cNvSpPr/>
            <p:nvPr/>
          </p:nvSpPr>
          <p:spPr>
            <a:xfrm>
              <a:off x="93002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图形 40" descr="处理器 纯色填充"/>
            <p:cNvSpPr/>
            <p:nvPr/>
          </p:nvSpPr>
          <p:spPr>
            <a:xfrm>
              <a:off x="9376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图形 40" descr="处理器 纯色填充"/>
            <p:cNvSpPr/>
            <p:nvPr/>
          </p:nvSpPr>
          <p:spPr>
            <a:xfrm>
              <a:off x="9081135" y="3305175"/>
              <a:ext cx="247650" cy="247650"/>
            </a:xfrm>
            <a:custGeom>
              <a:avLst/>
              <a:gdLst>
                <a:gd name="connsiteX0" fmla="*/ 0 w 247650"/>
                <a:gd name="connsiteY0" fmla="*/ 0 h 247650"/>
                <a:gd name="connsiteX1" fmla="*/ 247650 w 247650"/>
                <a:gd name="connsiteY1" fmla="*/ 0 h 247650"/>
                <a:gd name="connsiteX2" fmla="*/ 247650 w 247650"/>
                <a:gd name="connsiteY2" fmla="*/ 247650 h 247650"/>
                <a:gd name="connsiteX3" fmla="*/ 0 w 24765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0" y="0"/>
                  </a:moveTo>
                  <a:lnTo>
                    <a:pt x="247650" y="0"/>
                  </a:lnTo>
                  <a:lnTo>
                    <a:pt x="247650" y="247650"/>
                  </a:lnTo>
                  <a:lnTo>
                    <a:pt x="0" y="2476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图形 40" descr="处理器 纯色填充"/>
            <p:cNvSpPr/>
            <p:nvPr/>
          </p:nvSpPr>
          <p:spPr>
            <a:xfrm>
              <a:off x="8947785" y="3171825"/>
              <a:ext cx="514350" cy="514350"/>
            </a:xfrm>
            <a:custGeom>
              <a:avLst/>
              <a:gdLst>
                <a:gd name="connsiteX0" fmla="*/ 476250 w 514350"/>
                <a:gd name="connsiteY0" fmla="*/ 0 h 514350"/>
                <a:gd name="connsiteX1" fmla="*/ 38100 w 514350"/>
                <a:gd name="connsiteY1" fmla="*/ 0 h 514350"/>
                <a:gd name="connsiteX2" fmla="*/ 0 w 514350"/>
                <a:gd name="connsiteY2" fmla="*/ 38100 h 514350"/>
                <a:gd name="connsiteX3" fmla="*/ 0 w 514350"/>
                <a:gd name="connsiteY3" fmla="*/ 476250 h 514350"/>
                <a:gd name="connsiteX4" fmla="*/ 38100 w 514350"/>
                <a:gd name="connsiteY4" fmla="*/ 514350 h 514350"/>
                <a:gd name="connsiteX5" fmla="*/ 476250 w 514350"/>
                <a:gd name="connsiteY5" fmla="*/ 514350 h 514350"/>
                <a:gd name="connsiteX6" fmla="*/ 514350 w 514350"/>
                <a:gd name="connsiteY6" fmla="*/ 476250 h 514350"/>
                <a:gd name="connsiteX7" fmla="*/ 514350 w 514350"/>
                <a:gd name="connsiteY7" fmla="*/ 38100 h 514350"/>
                <a:gd name="connsiteX8" fmla="*/ 476250 w 514350"/>
                <a:gd name="connsiteY8" fmla="*/ 0 h 514350"/>
                <a:gd name="connsiteX9" fmla="*/ 419100 w 514350"/>
                <a:gd name="connsiteY9" fmla="*/ 419100 h 514350"/>
                <a:gd name="connsiteX10" fmla="*/ 95250 w 514350"/>
                <a:gd name="connsiteY10" fmla="*/ 419100 h 514350"/>
                <a:gd name="connsiteX11" fmla="*/ 95250 w 514350"/>
                <a:gd name="connsiteY11" fmla="*/ 95250 h 514350"/>
                <a:gd name="connsiteX12" fmla="*/ 419100 w 514350"/>
                <a:gd name="connsiteY12" fmla="*/ 952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4350" h="514350">
                  <a:moveTo>
                    <a:pt x="4762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76250"/>
                  </a:lnTo>
                  <a:cubicBezTo>
                    <a:pt x="0" y="497292"/>
                    <a:pt x="17058" y="514350"/>
                    <a:pt x="38100" y="514350"/>
                  </a:cubicBezTo>
                  <a:lnTo>
                    <a:pt x="476250" y="514350"/>
                  </a:lnTo>
                  <a:cubicBezTo>
                    <a:pt x="497292" y="514350"/>
                    <a:pt x="514350" y="497292"/>
                    <a:pt x="514350" y="476250"/>
                  </a:cubicBezTo>
                  <a:lnTo>
                    <a:pt x="514350" y="38100"/>
                  </a:lnTo>
                  <a:cubicBezTo>
                    <a:pt x="514350" y="17058"/>
                    <a:pt x="497292" y="0"/>
                    <a:pt x="476250" y="0"/>
                  </a:cubicBezTo>
                  <a:close/>
                  <a:moveTo>
                    <a:pt x="419100" y="419100"/>
                  </a:moveTo>
                  <a:lnTo>
                    <a:pt x="95250" y="419100"/>
                  </a:lnTo>
                  <a:lnTo>
                    <a:pt x="95250" y="95250"/>
                  </a:lnTo>
                  <a:lnTo>
                    <a:pt x="419100" y="9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9962999" y="3470481"/>
            <a:ext cx="763687" cy="386182"/>
            <a:chOff x="10340340" y="3217544"/>
            <a:chExt cx="838200" cy="423862"/>
          </a:xfrm>
          <a:noFill/>
        </p:grpSpPr>
        <p:sp>
          <p:nvSpPr>
            <p:cNvPr id="188" name="图形 42" descr="投影仪 纯色填充"/>
            <p:cNvSpPr/>
            <p:nvPr/>
          </p:nvSpPr>
          <p:spPr>
            <a:xfrm>
              <a:off x="10340340" y="3217544"/>
              <a:ext cx="838200" cy="423862"/>
            </a:xfrm>
            <a:custGeom>
              <a:avLst/>
              <a:gdLst>
                <a:gd name="connsiteX0" fmla="*/ 762000 w 838200"/>
                <a:gd name="connsiteY0" fmla="*/ 190500 h 423862"/>
                <a:gd name="connsiteX1" fmla="*/ 571500 w 838200"/>
                <a:gd name="connsiteY1" fmla="*/ 190500 h 423862"/>
                <a:gd name="connsiteX2" fmla="*/ 552450 w 838200"/>
                <a:gd name="connsiteY2" fmla="*/ 171450 h 423862"/>
                <a:gd name="connsiteX3" fmla="*/ 571500 w 838200"/>
                <a:gd name="connsiteY3" fmla="*/ 152400 h 423862"/>
                <a:gd name="connsiteX4" fmla="*/ 762000 w 838200"/>
                <a:gd name="connsiteY4" fmla="*/ 152400 h 423862"/>
                <a:gd name="connsiteX5" fmla="*/ 781050 w 838200"/>
                <a:gd name="connsiteY5" fmla="*/ 171450 h 423862"/>
                <a:gd name="connsiteX6" fmla="*/ 762000 w 838200"/>
                <a:gd name="connsiteY6" fmla="*/ 190500 h 423862"/>
                <a:gd name="connsiteX7" fmla="*/ 762000 w 838200"/>
                <a:gd name="connsiteY7" fmla="*/ 285750 h 423862"/>
                <a:gd name="connsiteX8" fmla="*/ 571500 w 838200"/>
                <a:gd name="connsiteY8" fmla="*/ 285750 h 423862"/>
                <a:gd name="connsiteX9" fmla="*/ 552450 w 838200"/>
                <a:gd name="connsiteY9" fmla="*/ 266700 h 423862"/>
                <a:gd name="connsiteX10" fmla="*/ 571500 w 838200"/>
                <a:gd name="connsiteY10" fmla="*/ 247650 h 423862"/>
                <a:gd name="connsiteX11" fmla="*/ 762000 w 838200"/>
                <a:gd name="connsiteY11" fmla="*/ 247650 h 423862"/>
                <a:gd name="connsiteX12" fmla="*/ 781050 w 838200"/>
                <a:gd name="connsiteY12" fmla="*/ 266700 h 423862"/>
                <a:gd name="connsiteX13" fmla="*/ 762000 w 838200"/>
                <a:gd name="connsiteY13" fmla="*/ 285750 h 423862"/>
                <a:gd name="connsiteX14" fmla="*/ 333375 w 838200"/>
                <a:gd name="connsiteY14" fmla="*/ 361950 h 423862"/>
                <a:gd name="connsiteX15" fmla="*/ 171450 w 838200"/>
                <a:gd name="connsiteY15" fmla="*/ 200025 h 423862"/>
                <a:gd name="connsiteX16" fmla="*/ 333375 w 838200"/>
                <a:gd name="connsiteY16" fmla="*/ 38100 h 423862"/>
                <a:gd name="connsiteX17" fmla="*/ 495300 w 838200"/>
                <a:gd name="connsiteY17" fmla="*/ 200025 h 423862"/>
                <a:gd name="connsiteX18" fmla="*/ 333375 w 838200"/>
                <a:gd name="connsiteY18" fmla="*/ 361950 h 423862"/>
                <a:gd name="connsiteX19" fmla="*/ 66675 w 838200"/>
                <a:gd name="connsiteY19" fmla="*/ 147638 h 423862"/>
                <a:gd name="connsiteX20" fmla="*/ 47625 w 838200"/>
                <a:gd name="connsiteY20" fmla="*/ 128588 h 423862"/>
                <a:gd name="connsiteX21" fmla="*/ 66675 w 838200"/>
                <a:gd name="connsiteY21" fmla="*/ 109538 h 423862"/>
                <a:gd name="connsiteX22" fmla="*/ 85725 w 838200"/>
                <a:gd name="connsiteY22" fmla="*/ 128588 h 423862"/>
                <a:gd name="connsiteX23" fmla="*/ 66675 w 838200"/>
                <a:gd name="connsiteY23" fmla="*/ 147638 h 423862"/>
                <a:gd name="connsiteX24" fmla="*/ 800100 w 838200"/>
                <a:gd name="connsiteY24" fmla="*/ 61913 h 423862"/>
                <a:gd name="connsiteX25" fmla="*/ 781050 w 838200"/>
                <a:gd name="connsiteY25" fmla="*/ 61913 h 423862"/>
                <a:gd name="connsiteX26" fmla="*/ 781050 w 838200"/>
                <a:gd name="connsiteY26" fmla="*/ 76200 h 423862"/>
                <a:gd name="connsiteX27" fmla="*/ 762000 w 838200"/>
                <a:gd name="connsiteY27" fmla="*/ 95250 h 423862"/>
                <a:gd name="connsiteX28" fmla="*/ 742950 w 838200"/>
                <a:gd name="connsiteY28" fmla="*/ 76200 h 423862"/>
                <a:gd name="connsiteX29" fmla="*/ 742950 w 838200"/>
                <a:gd name="connsiteY29" fmla="*/ 61913 h 423862"/>
                <a:gd name="connsiteX30" fmla="*/ 685800 w 838200"/>
                <a:gd name="connsiteY30" fmla="*/ 61913 h 423862"/>
                <a:gd name="connsiteX31" fmla="*/ 685800 w 838200"/>
                <a:gd name="connsiteY31" fmla="*/ 76200 h 423862"/>
                <a:gd name="connsiteX32" fmla="*/ 666750 w 838200"/>
                <a:gd name="connsiteY32" fmla="*/ 95250 h 423862"/>
                <a:gd name="connsiteX33" fmla="*/ 647700 w 838200"/>
                <a:gd name="connsiteY33" fmla="*/ 76200 h 423862"/>
                <a:gd name="connsiteX34" fmla="*/ 647700 w 838200"/>
                <a:gd name="connsiteY34" fmla="*/ 61913 h 423862"/>
                <a:gd name="connsiteX35" fmla="*/ 590550 w 838200"/>
                <a:gd name="connsiteY35" fmla="*/ 61913 h 423862"/>
                <a:gd name="connsiteX36" fmla="*/ 590550 w 838200"/>
                <a:gd name="connsiteY36" fmla="*/ 76200 h 423862"/>
                <a:gd name="connsiteX37" fmla="*/ 571500 w 838200"/>
                <a:gd name="connsiteY37" fmla="*/ 95250 h 423862"/>
                <a:gd name="connsiteX38" fmla="*/ 552450 w 838200"/>
                <a:gd name="connsiteY38" fmla="*/ 76200 h 423862"/>
                <a:gd name="connsiteX39" fmla="*/ 552450 w 838200"/>
                <a:gd name="connsiteY39" fmla="*/ 61913 h 423862"/>
                <a:gd name="connsiteX40" fmla="*/ 478155 w 838200"/>
                <a:gd name="connsiteY40" fmla="*/ 61913 h 423862"/>
                <a:gd name="connsiteX41" fmla="*/ 333375 w 838200"/>
                <a:gd name="connsiteY41" fmla="*/ 0 h 423862"/>
                <a:gd name="connsiteX42" fmla="*/ 188595 w 838200"/>
                <a:gd name="connsiteY42" fmla="*/ 61913 h 423862"/>
                <a:gd name="connsiteX43" fmla="*/ 38100 w 838200"/>
                <a:gd name="connsiteY43" fmla="*/ 61913 h 423862"/>
                <a:gd name="connsiteX44" fmla="*/ 0 w 838200"/>
                <a:gd name="connsiteY44" fmla="*/ 100013 h 423862"/>
                <a:gd name="connsiteX45" fmla="*/ 0 w 838200"/>
                <a:gd name="connsiteY45" fmla="*/ 328613 h 423862"/>
                <a:gd name="connsiteX46" fmla="*/ 38100 w 838200"/>
                <a:gd name="connsiteY46" fmla="*/ 366713 h 423862"/>
                <a:gd name="connsiteX47" fmla="*/ 95250 w 838200"/>
                <a:gd name="connsiteY47" fmla="*/ 366713 h 423862"/>
                <a:gd name="connsiteX48" fmla="*/ 76200 w 838200"/>
                <a:gd name="connsiteY48" fmla="*/ 423863 h 423862"/>
                <a:gd name="connsiteX49" fmla="*/ 133350 w 838200"/>
                <a:gd name="connsiteY49" fmla="*/ 423863 h 423862"/>
                <a:gd name="connsiteX50" fmla="*/ 152400 w 838200"/>
                <a:gd name="connsiteY50" fmla="*/ 366713 h 423862"/>
                <a:gd name="connsiteX51" fmla="*/ 222885 w 838200"/>
                <a:gd name="connsiteY51" fmla="*/ 366713 h 423862"/>
                <a:gd name="connsiteX52" fmla="*/ 443865 w 838200"/>
                <a:gd name="connsiteY52" fmla="*/ 366713 h 423862"/>
                <a:gd name="connsiteX53" fmla="*/ 685800 w 838200"/>
                <a:gd name="connsiteY53" fmla="*/ 366713 h 423862"/>
                <a:gd name="connsiteX54" fmla="*/ 704850 w 838200"/>
                <a:gd name="connsiteY54" fmla="*/ 423863 h 423862"/>
                <a:gd name="connsiteX55" fmla="*/ 762000 w 838200"/>
                <a:gd name="connsiteY55" fmla="*/ 423863 h 423862"/>
                <a:gd name="connsiteX56" fmla="*/ 742950 w 838200"/>
                <a:gd name="connsiteY56" fmla="*/ 366713 h 423862"/>
                <a:gd name="connsiteX57" fmla="*/ 800100 w 838200"/>
                <a:gd name="connsiteY57" fmla="*/ 366713 h 423862"/>
                <a:gd name="connsiteX58" fmla="*/ 838200 w 838200"/>
                <a:gd name="connsiteY58" fmla="*/ 328613 h 423862"/>
                <a:gd name="connsiteX59" fmla="*/ 838200 w 838200"/>
                <a:gd name="connsiteY59" fmla="*/ 100013 h 423862"/>
                <a:gd name="connsiteX60" fmla="*/ 800100 w 838200"/>
                <a:gd name="connsiteY60" fmla="*/ 61913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38200" h="423862">
                  <a:moveTo>
                    <a:pt x="762000" y="190500"/>
                  </a:moveTo>
                  <a:lnTo>
                    <a:pt x="571500" y="190500"/>
                  </a:lnTo>
                  <a:cubicBezTo>
                    <a:pt x="561023" y="190500"/>
                    <a:pt x="552450" y="181928"/>
                    <a:pt x="552450" y="171450"/>
                  </a:cubicBezTo>
                  <a:cubicBezTo>
                    <a:pt x="552450" y="160973"/>
                    <a:pt x="561023" y="152400"/>
                    <a:pt x="571500" y="152400"/>
                  </a:cubicBezTo>
                  <a:lnTo>
                    <a:pt x="762000" y="152400"/>
                  </a:lnTo>
                  <a:cubicBezTo>
                    <a:pt x="772478" y="152400"/>
                    <a:pt x="781050" y="160973"/>
                    <a:pt x="781050" y="171450"/>
                  </a:cubicBezTo>
                  <a:cubicBezTo>
                    <a:pt x="781050" y="181928"/>
                    <a:pt x="772478" y="190500"/>
                    <a:pt x="762000" y="190500"/>
                  </a:cubicBezTo>
                  <a:close/>
                  <a:moveTo>
                    <a:pt x="762000" y="285750"/>
                  </a:moveTo>
                  <a:lnTo>
                    <a:pt x="571500" y="285750"/>
                  </a:lnTo>
                  <a:cubicBezTo>
                    <a:pt x="561023" y="285750"/>
                    <a:pt x="552450" y="277178"/>
                    <a:pt x="552450" y="266700"/>
                  </a:cubicBezTo>
                  <a:cubicBezTo>
                    <a:pt x="552450" y="256223"/>
                    <a:pt x="561023" y="247650"/>
                    <a:pt x="571500" y="247650"/>
                  </a:cubicBezTo>
                  <a:lnTo>
                    <a:pt x="762000" y="247650"/>
                  </a:lnTo>
                  <a:cubicBezTo>
                    <a:pt x="772478" y="247650"/>
                    <a:pt x="781050" y="256223"/>
                    <a:pt x="781050" y="266700"/>
                  </a:cubicBezTo>
                  <a:cubicBezTo>
                    <a:pt x="781050" y="277178"/>
                    <a:pt x="772478" y="285750"/>
                    <a:pt x="762000" y="285750"/>
                  </a:cubicBezTo>
                  <a:close/>
                  <a:moveTo>
                    <a:pt x="333375" y="361950"/>
                  </a:moveTo>
                  <a:cubicBezTo>
                    <a:pt x="243840" y="361950"/>
                    <a:pt x="171450" y="289560"/>
                    <a:pt x="171450" y="200025"/>
                  </a:cubicBezTo>
                  <a:cubicBezTo>
                    <a:pt x="171450" y="110490"/>
                    <a:pt x="243840" y="38100"/>
                    <a:pt x="333375" y="38100"/>
                  </a:cubicBezTo>
                  <a:cubicBezTo>
                    <a:pt x="422910" y="38100"/>
                    <a:pt x="495300" y="110490"/>
                    <a:pt x="495300" y="200025"/>
                  </a:cubicBezTo>
                  <a:cubicBezTo>
                    <a:pt x="495300" y="289560"/>
                    <a:pt x="422910" y="361950"/>
                    <a:pt x="333375" y="361950"/>
                  </a:cubicBezTo>
                  <a:close/>
                  <a:moveTo>
                    <a:pt x="66675" y="147638"/>
                  </a:moveTo>
                  <a:cubicBezTo>
                    <a:pt x="56197" y="147638"/>
                    <a:pt x="47625" y="139065"/>
                    <a:pt x="47625" y="128588"/>
                  </a:cubicBezTo>
                  <a:cubicBezTo>
                    <a:pt x="47625" y="118110"/>
                    <a:pt x="56197" y="109538"/>
                    <a:pt x="66675" y="109538"/>
                  </a:cubicBezTo>
                  <a:cubicBezTo>
                    <a:pt x="77153" y="109538"/>
                    <a:pt x="85725" y="118110"/>
                    <a:pt x="85725" y="128588"/>
                  </a:cubicBezTo>
                  <a:cubicBezTo>
                    <a:pt x="85725" y="139065"/>
                    <a:pt x="77153" y="147638"/>
                    <a:pt x="66675" y="147638"/>
                  </a:cubicBezTo>
                  <a:close/>
                  <a:moveTo>
                    <a:pt x="800100" y="61913"/>
                  </a:moveTo>
                  <a:lnTo>
                    <a:pt x="781050" y="61913"/>
                  </a:lnTo>
                  <a:lnTo>
                    <a:pt x="781050" y="76200"/>
                  </a:lnTo>
                  <a:cubicBezTo>
                    <a:pt x="781050" y="86678"/>
                    <a:pt x="772478" y="95250"/>
                    <a:pt x="762000" y="95250"/>
                  </a:cubicBezTo>
                  <a:cubicBezTo>
                    <a:pt x="751523" y="95250"/>
                    <a:pt x="742950" y="86678"/>
                    <a:pt x="742950" y="76200"/>
                  </a:cubicBezTo>
                  <a:lnTo>
                    <a:pt x="742950" y="61913"/>
                  </a:lnTo>
                  <a:lnTo>
                    <a:pt x="685800" y="61913"/>
                  </a:lnTo>
                  <a:lnTo>
                    <a:pt x="685800" y="76200"/>
                  </a:lnTo>
                  <a:cubicBezTo>
                    <a:pt x="685800" y="86678"/>
                    <a:pt x="677228" y="95250"/>
                    <a:pt x="666750" y="95250"/>
                  </a:cubicBezTo>
                  <a:cubicBezTo>
                    <a:pt x="656273" y="95250"/>
                    <a:pt x="647700" y="86678"/>
                    <a:pt x="647700" y="76200"/>
                  </a:cubicBezTo>
                  <a:lnTo>
                    <a:pt x="647700" y="61913"/>
                  </a:lnTo>
                  <a:lnTo>
                    <a:pt x="590550" y="61913"/>
                  </a:lnTo>
                  <a:lnTo>
                    <a:pt x="590550" y="76200"/>
                  </a:lnTo>
                  <a:cubicBezTo>
                    <a:pt x="590550" y="86678"/>
                    <a:pt x="581978" y="95250"/>
                    <a:pt x="571500" y="95250"/>
                  </a:cubicBezTo>
                  <a:cubicBezTo>
                    <a:pt x="561023" y="95250"/>
                    <a:pt x="552450" y="86678"/>
                    <a:pt x="552450" y="76200"/>
                  </a:cubicBezTo>
                  <a:lnTo>
                    <a:pt x="552450" y="61913"/>
                  </a:lnTo>
                  <a:lnTo>
                    <a:pt x="478155" y="61913"/>
                  </a:lnTo>
                  <a:cubicBezTo>
                    <a:pt x="440055" y="21908"/>
                    <a:pt x="388620" y="0"/>
                    <a:pt x="333375" y="0"/>
                  </a:cubicBezTo>
                  <a:cubicBezTo>
                    <a:pt x="279083" y="0"/>
                    <a:pt x="226695" y="21908"/>
                    <a:pt x="188595" y="61913"/>
                  </a:cubicBezTo>
                  <a:lnTo>
                    <a:pt x="38100" y="61913"/>
                  </a:lnTo>
                  <a:cubicBezTo>
                    <a:pt x="17145" y="61913"/>
                    <a:pt x="0" y="79057"/>
                    <a:pt x="0" y="100013"/>
                  </a:cubicBezTo>
                  <a:lnTo>
                    <a:pt x="0" y="328613"/>
                  </a:lnTo>
                  <a:cubicBezTo>
                    <a:pt x="0" y="349568"/>
                    <a:pt x="17145" y="366713"/>
                    <a:pt x="38100" y="366713"/>
                  </a:cubicBezTo>
                  <a:lnTo>
                    <a:pt x="95250" y="366713"/>
                  </a:lnTo>
                  <a:lnTo>
                    <a:pt x="76200" y="423863"/>
                  </a:lnTo>
                  <a:lnTo>
                    <a:pt x="133350" y="423863"/>
                  </a:lnTo>
                  <a:lnTo>
                    <a:pt x="152400" y="366713"/>
                  </a:lnTo>
                  <a:lnTo>
                    <a:pt x="222885" y="366713"/>
                  </a:lnTo>
                  <a:cubicBezTo>
                    <a:pt x="289560" y="411480"/>
                    <a:pt x="377190" y="411480"/>
                    <a:pt x="443865" y="366713"/>
                  </a:cubicBezTo>
                  <a:lnTo>
                    <a:pt x="685800" y="366713"/>
                  </a:lnTo>
                  <a:lnTo>
                    <a:pt x="704850" y="423863"/>
                  </a:lnTo>
                  <a:lnTo>
                    <a:pt x="762000" y="423863"/>
                  </a:lnTo>
                  <a:lnTo>
                    <a:pt x="742950" y="366713"/>
                  </a:lnTo>
                  <a:lnTo>
                    <a:pt x="800100" y="366713"/>
                  </a:lnTo>
                  <a:cubicBezTo>
                    <a:pt x="821055" y="366713"/>
                    <a:pt x="838200" y="349568"/>
                    <a:pt x="838200" y="328613"/>
                  </a:cubicBezTo>
                  <a:lnTo>
                    <a:pt x="838200" y="100013"/>
                  </a:lnTo>
                  <a:cubicBezTo>
                    <a:pt x="838200" y="78105"/>
                    <a:pt x="821055" y="61913"/>
                    <a:pt x="800100" y="619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图形 42" descr="投影仪 纯色填充"/>
            <p:cNvSpPr/>
            <p:nvPr/>
          </p:nvSpPr>
          <p:spPr>
            <a:xfrm>
              <a:off x="10553700" y="3294697"/>
              <a:ext cx="240030" cy="240030"/>
            </a:xfrm>
            <a:custGeom>
              <a:avLst/>
              <a:gdLst>
                <a:gd name="connsiteX0" fmla="*/ 240030 w 240030"/>
                <a:gd name="connsiteY0" fmla="*/ 120015 h 240030"/>
                <a:gd name="connsiteX1" fmla="*/ 120015 w 240030"/>
                <a:gd name="connsiteY1" fmla="*/ 240030 h 240030"/>
                <a:gd name="connsiteX2" fmla="*/ 0 w 240030"/>
                <a:gd name="connsiteY2" fmla="*/ 120015 h 240030"/>
                <a:gd name="connsiteX3" fmla="*/ 120015 w 240030"/>
                <a:gd name="connsiteY3" fmla="*/ 0 h 240030"/>
                <a:gd name="connsiteX4" fmla="*/ 240030 w 240030"/>
                <a:gd name="connsiteY4" fmla="*/ 12001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" h="240030">
                  <a:moveTo>
                    <a:pt x="240030" y="120015"/>
                  </a:moveTo>
                  <a:cubicBezTo>
                    <a:pt x="240030" y="186297"/>
                    <a:pt x="186297" y="240030"/>
                    <a:pt x="120015" y="240030"/>
                  </a:cubicBezTo>
                  <a:cubicBezTo>
                    <a:pt x="53733" y="240030"/>
                    <a:pt x="0" y="186297"/>
                    <a:pt x="0" y="120015"/>
                  </a:cubicBezTo>
                  <a:cubicBezTo>
                    <a:pt x="0" y="53733"/>
                    <a:pt x="53733" y="0"/>
                    <a:pt x="120015" y="0"/>
                  </a:cubicBezTo>
                  <a:cubicBezTo>
                    <a:pt x="186297" y="0"/>
                    <a:pt x="240030" y="53733"/>
                    <a:pt x="240030" y="12001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1543352" y="4359135"/>
            <a:ext cx="607478" cy="607478"/>
            <a:chOff x="1099185" y="4192905"/>
            <a:chExt cx="666750" cy="666750"/>
          </a:xfrm>
          <a:noFill/>
        </p:grpSpPr>
        <p:sp>
          <p:nvSpPr>
            <p:cNvPr id="190" name="图形 44" descr="QR 代码 纯色填充"/>
            <p:cNvSpPr/>
            <p:nvPr/>
          </p:nvSpPr>
          <p:spPr>
            <a:xfrm>
              <a:off x="109918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图形 44" descr="QR 代码 纯色填充"/>
            <p:cNvSpPr/>
            <p:nvPr/>
          </p:nvSpPr>
          <p:spPr>
            <a:xfrm>
              <a:off x="1099185" y="466915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图形 44" descr="QR 代码 纯色填充"/>
            <p:cNvSpPr/>
            <p:nvPr/>
          </p:nvSpPr>
          <p:spPr>
            <a:xfrm>
              <a:off x="157543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图形 44" descr="QR 代码 纯色填充"/>
            <p:cNvSpPr/>
            <p:nvPr/>
          </p:nvSpPr>
          <p:spPr>
            <a:xfrm>
              <a:off x="1213485" y="4192905"/>
              <a:ext cx="304800" cy="304800"/>
            </a:xfrm>
            <a:custGeom>
              <a:avLst/>
              <a:gdLst>
                <a:gd name="connsiteX0" fmla="*/ 190500 w 304800"/>
                <a:gd name="connsiteY0" fmla="*/ 304800 h 304800"/>
                <a:gd name="connsiteX1" fmla="*/ 0 w 304800"/>
                <a:gd name="connsiteY1" fmla="*/ 304800 h 304800"/>
                <a:gd name="connsiteX2" fmla="*/ 0 w 304800"/>
                <a:gd name="connsiteY2" fmla="*/ 247650 h 304800"/>
                <a:gd name="connsiteX3" fmla="*/ 133350 w 304800"/>
                <a:gd name="connsiteY3" fmla="*/ 247650 h 304800"/>
                <a:gd name="connsiteX4" fmla="*/ 133350 w 304800"/>
                <a:gd name="connsiteY4" fmla="*/ 0 h 304800"/>
                <a:gd name="connsiteX5" fmla="*/ 304800 w 304800"/>
                <a:gd name="connsiteY5" fmla="*/ 0 h 304800"/>
                <a:gd name="connsiteX6" fmla="*/ 304800 w 304800"/>
                <a:gd name="connsiteY6" fmla="*/ 57150 h 304800"/>
                <a:gd name="connsiteX7" fmla="*/ 190500 w 304800"/>
                <a:gd name="connsiteY7" fmla="*/ 571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0" h="304800">
                  <a:moveTo>
                    <a:pt x="190500" y="304800"/>
                  </a:moveTo>
                  <a:lnTo>
                    <a:pt x="0" y="304800"/>
                  </a:lnTo>
                  <a:lnTo>
                    <a:pt x="0" y="247650"/>
                  </a:lnTo>
                  <a:lnTo>
                    <a:pt x="133350" y="247650"/>
                  </a:lnTo>
                  <a:lnTo>
                    <a:pt x="133350" y="0"/>
                  </a:lnTo>
                  <a:lnTo>
                    <a:pt x="304800" y="0"/>
                  </a:lnTo>
                  <a:lnTo>
                    <a:pt x="304800" y="57150"/>
                  </a:lnTo>
                  <a:lnTo>
                    <a:pt x="19050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图形 44" descr="QR 代码 纯色填充"/>
            <p:cNvSpPr/>
            <p:nvPr/>
          </p:nvSpPr>
          <p:spPr>
            <a:xfrm>
              <a:off x="1461135" y="430720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图形 44" descr="QR 代码 纯色填充"/>
            <p:cNvSpPr/>
            <p:nvPr/>
          </p:nvSpPr>
          <p:spPr>
            <a:xfrm>
              <a:off x="1346835" y="4440555"/>
              <a:ext cx="419100" cy="285750"/>
            </a:xfrm>
            <a:custGeom>
              <a:avLst/>
              <a:gdLst>
                <a:gd name="connsiteX0" fmla="*/ 104775 w 419100"/>
                <a:gd name="connsiteY0" fmla="*/ 285750 h 285750"/>
                <a:gd name="connsiteX1" fmla="*/ 0 w 419100"/>
                <a:gd name="connsiteY1" fmla="*/ 285750 h 285750"/>
                <a:gd name="connsiteX2" fmla="*/ 0 w 419100"/>
                <a:gd name="connsiteY2" fmla="*/ 114300 h 285750"/>
                <a:gd name="connsiteX3" fmla="*/ 114300 w 419100"/>
                <a:gd name="connsiteY3" fmla="*/ 114300 h 285750"/>
                <a:gd name="connsiteX4" fmla="*/ 114300 w 419100"/>
                <a:gd name="connsiteY4" fmla="*/ 0 h 285750"/>
                <a:gd name="connsiteX5" fmla="*/ 285750 w 419100"/>
                <a:gd name="connsiteY5" fmla="*/ 0 h 285750"/>
                <a:gd name="connsiteX6" fmla="*/ 285750 w 419100"/>
                <a:gd name="connsiteY6" fmla="*/ 114300 h 285750"/>
                <a:gd name="connsiteX7" fmla="*/ 419100 w 419100"/>
                <a:gd name="connsiteY7" fmla="*/ 114300 h 285750"/>
                <a:gd name="connsiteX8" fmla="*/ 419100 w 419100"/>
                <a:gd name="connsiteY8" fmla="*/ 171450 h 285750"/>
                <a:gd name="connsiteX9" fmla="*/ 228600 w 419100"/>
                <a:gd name="connsiteY9" fmla="*/ 171450 h 285750"/>
                <a:gd name="connsiteX10" fmla="*/ 228600 w 419100"/>
                <a:gd name="connsiteY10" fmla="*/ 57150 h 285750"/>
                <a:gd name="connsiteX11" fmla="*/ 171450 w 419100"/>
                <a:gd name="connsiteY11" fmla="*/ 57150 h 285750"/>
                <a:gd name="connsiteX12" fmla="*/ 171450 w 419100"/>
                <a:gd name="connsiteY12" fmla="*/ 171450 h 285750"/>
                <a:gd name="connsiteX13" fmla="*/ 57150 w 419100"/>
                <a:gd name="connsiteY13" fmla="*/ 171450 h 285750"/>
                <a:gd name="connsiteX14" fmla="*/ 57150 w 419100"/>
                <a:gd name="connsiteY14" fmla="*/ 228600 h 285750"/>
                <a:gd name="connsiteX15" fmla="*/ 104775 w 419100"/>
                <a:gd name="connsiteY15" fmla="*/ 2286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9100" h="285750">
                  <a:moveTo>
                    <a:pt x="104775" y="285750"/>
                  </a:moveTo>
                  <a:lnTo>
                    <a:pt x="0" y="285750"/>
                  </a:lnTo>
                  <a:lnTo>
                    <a:pt x="0" y="114300"/>
                  </a:lnTo>
                  <a:lnTo>
                    <a:pt x="114300" y="114300"/>
                  </a:lnTo>
                  <a:lnTo>
                    <a:pt x="114300" y="0"/>
                  </a:lnTo>
                  <a:lnTo>
                    <a:pt x="285750" y="0"/>
                  </a:lnTo>
                  <a:lnTo>
                    <a:pt x="285750" y="114300"/>
                  </a:lnTo>
                  <a:lnTo>
                    <a:pt x="419100" y="114300"/>
                  </a:lnTo>
                  <a:lnTo>
                    <a:pt x="419100" y="171450"/>
                  </a:lnTo>
                  <a:lnTo>
                    <a:pt x="228600" y="171450"/>
                  </a:lnTo>
                  <a:lnTo>
                    <a:pt x="228600" y="57150"/>
                  </a:lnTo>
                  <a:lnTo>
                    <a:pt x="171450" y="57150"/>
                  </a:lnTo>
                  <a:lnTo>
                    <a:pt x="171450" y="171450"/>
                  </a:lnTo>
                  <a:lnTo>
                    <a:pt x="57150" y="171450"/>
                  </a:lnTo>
                  <a:lnTo>
                    <a:pt x="57150" y="228600"/>
                  </a:lnTo>
                  <a:lnTo>
                    <a:pt x="104775" y="2286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图形 44" descr="QR 代码 纯色填充"/>
            <p:cNvSpPr/>
            <p:nvPr/>
          </p:nvSpPr>
          <p:spPr>
            <a:xfrm>
              <a:off x="1099185" y="4440555"/>
              <a:ext cx="190500" cy="171450"/>
            </a:xfrm>
            <a:custGeom>
              <a:avLst/>
              <a:gdLst>
                <a:gd name="connsiteX0" fmla="*/ 190500 w 190500"/>
                <a:gd name="connsiteY0" fmla="*/ 171450 h 171450"/>
                <a:gd name="connsiteX1" fmla="*/ 0 w 190500"/>
                <a:gd name="connsiteY1" fmla="*/ 171450 h 171450"/>
                <a:gd name="connsiteX2" fmla="*/ 0 w 190500"/>
                <a:gd name="connsiteY2" fmla="*/ 0 h 171450"/>
                <a:gd name="connsiteX3" fmla="*/ 57150 w 190500"/>
                <a:gd name="connsiteY3" fmla="*/ 0 h 171450"/>
                <a:gd name="connsiteX4" fmla="*/ 57150 w 190500"/>
                <a:gd name="connsiteY4" fmla="*/ 114300 h 171450"/>
                <a:gd name="connsiteX5" fmla="*/ 190500 w 190500"/>
                <a:gd name="connsiteY5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71450">
                  <a:moveTo>
                    <a:pt x="190500" y="171450"/>
                  </a:moveTo>
                  <a:lnTo>
                    <a:pt x="0" y="171450"/>
                  </a:lnTo>
                  <a:lnTo>
                    <a:pt x="0" y="0"/>
                  </a:lnTo>
                  <a:lnTo>
                    <a:pt x="57150" y="0"/>
                  </a:lnTo>
                  <a:lnTo>
                    <a:pt x="57150" y="114300"/>
                  </a:lnTo>
                  <a:lnTo>
                    <a:pt x="19050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图形 44" descr="QR 代码 纯色填充"/>
            <p:cNvSpPr/>
            <p:nvPr/>
          </p:nvSpPr>
          <p:spPr>
            <a:xfrm>
              <a:off x="1346835" y="4669155"/>
              <a:ext cx="228600" cy="190500"/>
            </a:xfrm>
            <a:custGeom>
              <a:avLst/>
              <a:gdLst>
                <a:gd name="connsiteX0" fmla="*/ 228600 w 228600"/>
                <a:gd name="connsiteY0" fmla="*/ 190500 h 190500"/>
                <a:gd name="connsiteX1" fmla="*/ 0 w 228600"/>
                <a:gd name="connsiteY1" fmla="*/ 190500 h 190500"/>
                <a:gd name="connsiteX2" fmla="*/ 0 w 228600"/>
                <a:gd name="connsiteY2" fmla="*/ 133350 h 190500"/>
                <a:gd name="connsiteX3" fmla="*/ 171450 w 228600"/>
                <a:gd name="connsiteY3" fmla="*/ 133350 h 190500"/>
                <a:gd name="connsiteX4" fmla="*/ 171450 w 228600"/>
                <a:gd name="connsiteY4" fmla="*/ 0 h 190500"/>
                <a:gd name="connsiteX5" fmla="*/ 228600 w 228600"/>
                <a:gd name="connsiteY5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90500">
                  <a:moveTo>
                    <a:pt x="228600" y="190500"/>
                  </a:moveTo>
                  <a:lnTo>
                    <a:pt x="0" y="190500"/>
                  </a:lnTo>
                  <a:lnTo>
                    <a:pt x="0" y="133350"/>
                  </a:lnTo>
                  <a:lnTo>
                    <a:pt x="171450" y="133350"/>
                  </a:lnTo>
                  <a:lnTo>
                    <a:pt x="171450" y="0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8" name="图形 44" descr="QR 代码 纯色填充"/>
            <p:cNvSpPr/>
            <p:nvPr/>
          </p:nvSpPr>
          <p:spPr>
            <a:xfrm>
              <a:off x="1689735" y="4440555"/>
              <a:ext cx="76200" cy="57150"/>
            </a:xfrm>
            <a:custGeom>
              <a:avLst/>
              <a:gdLst>
                <a:gd name="connsiteX0" fmla="*/ 0 w 76200"/>
                <a:gd name="connsiteY0" fmla="*/ 0 h 57150"/>
                <a:gd name="connsiteX1" fmla="*/ 76200 w 76200"/>
                <a:gd name="connsiteY1" fmla="*/ 0 h 57150"/>
                <a:gd name="connsiteX2" fmla="*/ 76200 w 76200"/>
                <a:gd name="connsiteY2" fmla="*/ 57150 h 57150"/>
                <a:gd name="connsiteX3" fmla="*/ 0 w 762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7150">
                  <a:moveTo>
                    <a:pt x="0" y="0"/>
                  </a:moveTo>
                  <a:lnTo>
                    <a:pt x="76200" y="0"/>
                  </a:lnTo>
                  <a:lnTo>
                    <a:pt x="762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9" name="图形 44" descr="QR 代码 纯色填充"/>
            <p:cNvSpPr/>
            <p:nvPr/>
          </p:nvSpPr>
          <p:spPr>
            <a:xfrm>
              <a:off x="1632585" y="4669155"/>
              <a:ext cx="133350" cy="190500"/>
            </a:xfrm>
            <a:custGeom>
              <a:avLst/>
              <a:gdLst>
                <a:gd name="connsiteX0" fmla="*/ 133350 w 133350"/>
                <a:gd name="connsiteY0" fmla="*/ 190500 h 190500"/>
                <a:gd name="connsiteX1" fmla="*/ 0 w 133350"/>
                <a:gd name="connsiteY1" fmla="*/ 190500 h 190500"/>
                <a:gd name="connsiteX2" fmla="*/ 0 w 133350"/>
                <a:gd name="connsiteY2" fmla="*/ 0 h 190500"/>
                <a:gd name="connsiteX3" fmla="*/ 133350 w 133350"/>
                <a:gd name="connsiteY3" fmla="*/ 0 h 190500"/>
                <a:gd name="connsiteX4" fmla="*/ 133350 w 133350"/>
                <a:gd name="connsiteY4" fmla="*/ 57150 h 190500"/>
                <a:gd name="connsiteX5" fmla="*/ 57150 w 133350"/>
                <a:gd name="connsiteY5" fmla="*/ 57150 h 190500"/>
                <a:gd name="connsiteX6" fmla="*/ 57150 w 133350"/>
                <a:gd name="connsiteY6" fmla="*/ 133350 h 190500"/>
                <a:gd name="connsiteX7" fmla="*/ 133350 w 133350"/>
                <a:gd name="connsiteY7" fmla="*/ 1333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90500">
                  <a:moveTo>
                    <a:pt x="133350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133350" y="0"/>
                  </a:lnTo>
                  <a:lnTo>
                    <a:pt x="133350" y="57150"/>
                  </a:lnTo>
                  <a:lnTo>
                    <a:pt x="57150" y="57150"/>
                  </a:lnTo>
                  <a:lnTo>
                    <a:pt x="57150" y="133350"/>
                  </a:lnTo>
                  <a:lnTo>
                    <a:pt x="13335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0" name="图形 46" descr="四轴飞行器 纯色填充"/>
          <p:cNvSpPr/>
          <p:nvPr/>
        </p:nvSpPr>
        <p:spPr>
          <a:xfrm>
            <a:off x="2881539" y="4437240"/>
            <a:ext cx="763687" cy="451269"/>
          </a:xfrm>
          <a:custGeom>
            <a:avLst/>
            <a:gdLst>
              <a:gd name="connsiteX0" fmla="*/ 819150 w 838200"/>
              <a:gd name="connsiteY0" fmla="*/ 28575 h 495300"/>
              <a:gd name="connsiteX1" fmla="*/ 695325 w 838200"/>
              <a:gd name="connsiteY1" fmla="*/ 28575 h 495300"/>
              <a:gd name="connsiteX2" fmla="*/ 695325 w 838200"/>
              <a:gd name="connsiteY2" fmla="*/ 19050 h 495300"/>
              <a:gd name="connsiteX3" fmla="*/ 676275 w 838200"/>
              <a:gd name="connsiteY3" fmla="*/ 0 h 495300"/>
              <a:gd name="connsiteX4" fmla="*/ 657225 w 838200"/>
              <a:gd name="connsiteY4" fmla="*/ 19050 h 495300"/>
              <a:gd name="connsiteX5" fmla="*/ 657225 w 838200"/>
              <a:gd name="connsiteY5" fmla="*/ 28575 h 495300"/>
              <a:gd name="connsiteX6" fmla="*/ 533400 w 838200"/>
              <a:gd name="connsiteY6" fmla="*/ 28575 h 495300"/>
              <a:gd name="connsiteX7" fmla="*/ 514350 w 838200"/>
              <a:gd name="connsiteY7" fmla="*/ 47625 h 495300"/>
              <a:gd name="connsiteX8" fmla="*/ 533400 w 838200"/>
              <a:gd name="connsiteY8" fmla="*/ 66675 h 495300"/>
              <a:gd name="connsiteX9" fmla="*/ 657225 w 838200"/>
              <a:gd name="connsiteY9" fmla="*/ 66675 h 495300"/>
              <a:gd name="connsiteX10" fmla="*/ 657225 w 838200"/>
              <a:gd name="connsiteY10" fmla="*/ 95250 h 495300"/>
              <a:gd name="connsiteX11" fmla="*/ 647700 w 838200"/>
              <a:gd name="connsiteY11" fmla="*/ 95250 h 495300"/>
              <a:gd name="connsiteX12" fmla="*/ 638175 w 838200"/>
              <a:gd name="connsiteY12" fmla="*/ 104775 h 495300"/>
              <a:gd name="connsiteX13" fmla="*/ 638175 w 838200"/>
              <a:gd name="connsiteY13" fmla="*/ 125663 h 495300"/>
              <a:gd name="connsiteX14" fmla="*/ 596560 w 838200"/>
              <a:gd name="connsiteY14" fmla="*/ 118996 h 495300"/>
              <a:gd name="connsiteX15" fmla="*/ 241630 w 838200"/>
              <a:gd name="connsiteY15" fmla="*/ 118996 h 495300"/>
              <a:gd name="connsiteX16" fmla="*/ 200025 w 838200"/>
              <a:gd name="connsiteY16" fmla="*/ 125663 h 495300"/>
              <a:gd name="connsiteX17" fmla="*/ 200025 w 838200"/>
              <a:gd name="connsiteY17" fmla="*/ 104775 h 495300"/>
              <a:gd name="connsiteX18" fmla="*/ 190500 w 838200"/>
              <a:gd name="connsiteY18" fmla="*/ 95250 h 495300"/>
              <a:gd name="connsiteX19" fmla="*/ 180975 w 838200"/>
              <a:gd name="connsiteY19" fmla="*/ 95250 h 495300"/>
              <a:gd name="connsiteX20" fmla="*/ 180975 w 838200"/>
              <a:gd name="connsiteY20" fmla="*/ 66675 h 495300"/>
              <a:gd name="connsiteX21" fmla="*/ 304800 w 838200"/>
              <a:gd name="connsiteY21" fmla="*/ 66675 h 495300"/>
              <a:gd name="connsiteX22" fmla="*/ 323850 w 838200"/>
              <a:gd name="connsiteY22" fmla="*/ 47625 h 495300"/>
              <a:gd name="connsiteX23" fmla="*/ 304800 w 838200"/>
              <a:gd name="connsiteY23" fmla="*/ 28575 h 495300"/>
              <a:gd name="connsiteX24" fmla="*/ 180975 w 838200"/>
              <a:gd name="connsiteY24" fmla="*/ 28575 h 495300"/>
              <a:gd name="connsiteX25" fmla="*/ 180975 w 838200"/>
              <a:gd name="connsiteY25" fmla="*/ 19050 h 495300"/>
              <a:gd name="connsiteX26" fmla="*/ 161925 w 838200"/>
              <a:gd name="connsiteY26" fmla="*/ 0 h 495300"/>
              <a:gd name="connsiteX27" fmla="*/ 142875 w 838200"/>
              <a:gd name="connsiteY27" fmla="*/ 19050 h 495300"/>
              <a:gd name="connsiteX28" fmla="*/ 142875 w 838200"/>
              <a:gd name="connsiteY28" fmla="*/ 28575 h 495300"/>
              <a:gd name="connsiteX29" fmla="*/ 19050 w 838200"/>
              <a:gd name="connsiteY29" fmla="*/ 28575 h 495300"/>
              <a:gd name="connsiteX30" fmla="*/ 0 w 838200"/>
              <a:gd name="connsiteY30" fmla="*/ 47625 h 495300"/>
              <a:gd name="connsiteX31" fmla="*/ 19050 w 838200"/>
              <a:gd name="connsiteY31" fmla="*/ 66675 h 495300"/>
              <a:gd name="connsiteX32" fmla="*/ 142875 w 838200"/>
              <a:gd name="connsiteY32" fmla="*/ 66675 h 495300"/>
              <a:gd name="connsiteX33" fmla="*/ 142875 w 838200"/>
              <a:gd name="connsiteY33" fmla="*/ 95250 h 495300"/>
              <a:gd name="connsiteX34" fmla="*/ 133350 w 838200"/>
              <a:gd name="connsiteY34" fmla="*/ 95250 h 495300"/>
              <a:gd name="connsiteX35" fmla="*/ 123825 w 838200"/>
              <a:gd name="connsiteY35" fmla="*/ 104775 h 495300"/>
              <a:gd name="connsiteX36" fmla="*/ 123825 w 838200"/>
              <a:gd name="connsiteY36" fmla="*/ 137922 h 495300"/>
              <a:gd name="connsiteX37" fmla="*/ 102984 w 838200"/>
              <a:gd name="connsiteY37" fmla="*/ 141284 h 495300"/>
              <a:gd name="connsiteX38" fmla="*/ 76528 w 838200"/>
              <a:gd name="connsiteY38" fmla="*/ 177191 h 495300"/>
              <a:gd name="connsiteX39" fmla="*/ 103870 w 838200"/>
              <a:gd name="connsiteY39" fmla="*/ 203768 h 495300"/>
              <a:gd name="connsiteX40" fmla="*/ 161601 w 838200"/>
              <a:gd name="connsiteY40" fmla="*/ 211388 h 495300"/>
              <a:gd name="connsiteX41" fmla="*/ 244021 w 838200"/>
              <a:gd name="connsiteY41" fmla="*/ 230734 h 495300"/>
              <a:gd name="connsiteX42" fmla="*/ 255794 w 838200"/>
              <a:gd name="connsiteY42" fmla="*/ 234763 h 495300"/>
              <a:gd name="connsiteX43" fmla="*/ 288179 w 838200"/>
              <a:gd name="connsiteY43" fmla="*/ 247345 h 495300"/>
              <a:gd name="connsiteX44" fmla="*/ 228600 w 838200"/>
              <a:gd name="connsiteY44" fmla="*/ 396383 h 495300"/>
              <a:gd name="connsiteX45" fmla="*/ 228600 w 838200"/>
              <a:gd name="connsiteY45" fmla="*/ 495300 h 495300"/>
              <a:gd name="connsiteX46" fmla="*/ 266700 w 838200"/>
              <a:gd name="connsiteY46" fmla="*/ 495300 h 495300"/>
              <a:gd name="connsiteX47" fmla="*/ 266700 w 838200"/>
              <a:gd name="connsiteY47" fmla="*/ 403717 h 495300"/>
              <a:gd name="connsiteX48" fmla="*/ 322526 w 838200"/>
              <a:gd name="connsiteY48" fmla="*/ 264147 h 495300"/>
              <a:gd name="connsiteX49" fmla="*/ 326336 w 838200"/>
              <a:gd name="connsiteY49" fmla="*/ 266157 h 495300"/>
              <a:gd name="connsiteX50" fmla="*/ 366636 w 838200"/>
              <a:gd name="connsiteY50" fmla="*/ 276225 h 495300"/>
              <a:gd name="connsiteX51" fmla="*/ 390525 w 838200"/>
              <a:gd name="connsiteY51" fmla="*/ 276225 h 495300"/>
              <a:gd name="connsiteX52" fmla="*/ 390525 w 838200"/>
              <a:gd name="connsiteY52" fmla="*/ 323850 h 495300"/>
              <a:gd name="connsiteX53" fmla="*/ 361950 w 838200"/>
              <a:gd name="connsiteY53" fmla="*/ 323850 h 495300"/>
              <a:gd name="connsiteX54" fmla="*/ 342900 w 838200"/>
              <a:gd name="connsiteY54" fmla="*/ 342900 h 495300"/>
              <a:gd name="connsiteX55" fmla="*/ 342900 w 838200"/>
              <a:gd name="connsiteY55" fmla="*/ 419100 h 495300"/>
              <a:gd name="connsiteX56" fmla="*/ 361950 w 838200"/>
              <a:gd name="connsiteY56" fmla="*/ 438150 h 495300"/>
              <a:gd name="connsiteX57" fmla="*/ 476250 w 838200"/>
              <a:gd name="connsiteY57" fmla="*/ 438150 h 495300"/>
              <a:gd name="connsiteX58" fmla="*/ 495300 w 838200"/>
              <a:gd name="connsiteY58" fmla="*/ 419100 h 495300"/>
              <a:gd name="connsiteX59" fmla="*/ 495300 w 838200"/>
              <a:gd name="connsiteY59" fmla="*/ 342900 h 495300"/>
              <a:gd name="connsiteX60" fmla="*/ 476250 w 838200"/>
              <a:gd name="connsiteY60" fmla="*/ 323850 h 495300"/>
              <a:gd name="connsiteX61" fmla="*/ 447675 w 838200"/>
              <a:gd name="connsiteY61" fmla="*/ 323850 h 495300"/>
              <a:gd name="connsiteX62" fmla="*/ 447675 w 838200"/>
              <a:gd name="connsiteY62" fmla="*/ 276225 h 495300"/>
              <a:gd name="connsiteX63" fmla="*/ 471554 w 838200"/>
              <a:gd name="connsiteY63" fmla="*/ 276225 h 495300"/>
              <a:gd name="connsiteX64" fmla="*/ 511893 w 838200"/>
              <a:gd name="connsiteY64" fmla="*/ 266157 h 495300"/>
              <a:gd name="connsiteX65" fmla="*/ 515703 w 838200"/>
              <a:gd name="connsiteY65" fmla="*/ 264138 h 495300"/>
              <a:gd name="connsiteX66" fmla="*/ 571500 w 838200"/>
              <a:gd name="connsiteY66" fmla="*/ 403717 h 495300"/>
              <a:gd name="connsiteX67" fmla="*/ 571500 w 838200"/>
              <a:gd name="connsiteY67" fmla="*/ 495300 h 495300"/>
              <a:gd name="connsiteX68" fmla="*/ 609600 w 838200"/>
              <a:gd name="connsiteY68" fmla="*/ 495300 h 495300"/>
              <a:gd name="connsiteX69" fmla="*/ 609600 w 838200"/>
              <a:gd name="connsiteY69" fmla="*/ 396383 h 495300"/>
              <a:gd name="connsiteX70" fmla="*/ 549993 w 838200"/>
              <a:gd name="connsiteY70" fmla="*/ 247364 h 495300"/>
              <a:gd name="connsiteX71" fmla="*/ 582378 w 838200"/>
              <a:gd name="connsiteY71" fmla="*/ 234791 h 495300"/>
              <a:gd name="connsiteX72" fmla="*/ 594150 w 838200"/>
              <a:gd name="connsiteY72" fmla="*/ 230762 h 495300"/>
              <a:gd name="connsiteX73" fmla="*/ 676599 w 838200"/>
              <a:gd name="connsiteY73" fmla="*/ 211455 h 495300"/>
              <a:gd name="connsiteX74" fmla="*/ 734320 w 838200"/>
              <a:gd name="connsiteY74" fmla="*/ 203835 h 495300"/>
              <a:gd name="connsiteX75" fmla="*/ 761784 w 838200"/>
              <a:gd name="connsiteY75" fmla="*/ 168693 h 495300"/>
              <a:gd name="connsiteX76" fmla="*/ 735206 w 838200"/>
              <a:gd name="connsiteY76" fmla="*/ 141351 h 495300"/>
              <a:gd name="connsiteX77" fmla="*/ 714375 w 838200"/>
              <a:gd name="connsiteY77" fmla="*/ 137922 h 495300"/>
              <a:gd name="connsiteX78" fmla="*/ 714375 w 838200"/>
              <a:gd name="connsiteY78" fmla="*/ 104775 h 495300"/>
              <a:gd name="connsiteX79" fmla="*/ 704850 w 838200"/>
              <a:gd name="connsiteY79" fmla="*/ 95250 h 495300"/>
              <a:gd name="connsiteX80" fmla="*/ 695325 w 838200"/>
              <a:gd name="connsiteY80" fmla="*/ 95250 h 495300"/>
              <a:gd name="connsiteX81" fmla="*/ 695325 w 838200"/>
              <a:gd name="connsiteY81" fmla="*/ 66675 h 495300"/>
              <a:gd name="connsiteX82" fmla="*/ 819150 w 838200"/>
              <a:gd name="connsiteY82" fmla="*/ 66675 h 495300"/>
              <a:gd name="connsiteX83" fmla="*/ 838200 w 838200"/>
              <a:gd name="connsiteY83" fmla="*/ 47625 h 495300"/>
              <a:gd name="connsiteX84" fmla="*/ 819150 w 838200"/>
              <a:gd name="connsiteY84" fmla="*/ 28575 h 495300"/>
              <a:gd name="connsiteX85" fmla="*/ 419100 w 838200"/>
              <a:gd name="connsiteY85" fmla="*/ 404813 h 495300"/>
              <a:gd name="connsiteX86" fmla="*/ 395288 w 838200"/>
              <a:gd name="connsiteY86" fmla="*/ 381000 h 495300"/>
              <a:gd name="connsiteX87" fmla="*/ 419100 w 838200"/>
              <a:gd name="connsiteY87" fmla="*/ 357188 h 495300"/>
              <a:gd name="connsiteX88" fmla="*/ 442913 w 838200"/>
              <a:gd name="connsiteY88" fmla="*/ 381000 h 495300"/>
              <a:gd name="connsiteX89" fmla="*/ 419100 w 838200"/>
              <a:gd name="connsiteY89" fmla="*/ 404813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38200" h="495300">
                <a:moveTo>
                  <a:pt x="819150" y="28575"/>
                </a:moveTo>
                <a:lnTo>
                  <a:pt x="695325" y="28575"/>
                </a:lnTo>
                <a:lnTo>
                  <a:pt x="695325" y="19050"/>
                </a:lnTo>
                <a:cubicBezTo>
                  <a:pt x="695325" y="8529"/>
                  <a:pt x="686796" y="0"/>
                  <a:pt x="676275" y="0"/>
                </a:cubicBezTo>
                <a:cubicBezTo>
                  <a:pt x="665754" y="0"/>
                  <a:pt x="657225" y="8529"/>
                  <a:pt x="657225" y="19050"/>
                </a:cubicBezTo>
                <a:lnTo>
                  <a:pt x="657225" y="28575"/>
                </a:lnTo>
                <a:lnTo>
                  <a:pt x="533400" y="28575"/>
                </a:lnTo>
                <a:cubicBezTo>
                  <a:pt x="522879" y="28575"/>
                  <a:pt x="514350" y="37104"/>
                  <a:pt x="514350" y="47625"/>
                </a:cubicBezTo>
                <a:cubicBezTo>
                  <a:pt x="514350" y="58146"/>
                  <a:pt x="522879" y="66675"/>
                  <a:pt x="533400" y="66675"/>
                </a:cubicBezTo>
                <a:lnTo>
                  <a:pt x="657225" y="66675"/>
                </a:lnTo>
                <a:lnTo>
                  <a:pt x="657225" y="95250"/>
                </a:lnTo>
                <a:lnTo>
                  <a:pt x="647700" y="95250"/>
                </a:lnTo>
                <a:cubicBezTo>
                  <a:pt x="642439" y="95250"/>
                  <a:pt x="638175" y="99514"/>
                  <a:pt x="638175" y="104775"/>
                </a:cubicBezTo>
                <a:lnTo>
                  <a:pt x="638175" y="125663"/>
                </a:lnTo>
                <a:lnTo>
                  <a:pt x="596560" y="118996"/>
                </a:lnTo>
                <a:cubicBezTo>
                  <a:pt x="479008" y="100070"/>
                  <a:pt x="359183" y="100070"/>
                  <a:pt x="241630" y="118996"/>
                </a:cubicBezTo>
                <a:lnTo>
                  <a:pt x="200025" y="125663"/>
                </a:lnTo>
                <a:lnTo>
                  <a:pt x="200025" y="104775"/>
                </a:lnTo>
                <a:cubicBezTo>
                  <a:pt x="200025" y="99514"/>
                  <a:pt x="195761" y="95250"/>
                  <a:pt x="190500" y="95250"/>
                </a:cubicBezTo>
                <a:lnTo>
                  <a:pt x="180975" y="95250"/>
                </a:lnTo>
                <a:lnTo>
                  <a:pt x="180975" y="66675"/>
                </a:lnTo>
                <a:lnTo>
                  <a:pt x="304800" y="66675"/>
                </a:lnTo>
                <a:cubicBezTo>
                  <a:pt x="315321" y="66675"/>
                  <a:pt x="323850" y="58146"/>
                  <a:pt x="323850" y="47625"/>
                </a:cubicBezTo>
                <a:cubicBezTo>
                  <a:pt x="323850" y="37104"/>
                  <a:pt x="315321" y="28575"/>
                  <a:pt x="304800" y="28575"/>
                </a:cubicBezTo>
                <a:lnTo>
                  <a:pt x="180975" y="28575"/>
                </a:lnTo>
                <a:lnTo>
                  <a:pt x="180975" y="19050"/>
                </a:lnTo>
                <a:cubicBezTo>
                  <a:pt x="180975" y="8529"/>
                  <a:pt x="172446" y="0"/>
                  <a:pt x="161925" y="0"/>
                </a:cubicBezTo>
                <a:cubicBezTo>
                  <a:pt x="151404" y="0"/>
                  <a:pt x="142875" y="8529"/>
                  <a:pt x="142875" y="19050"/>
                </a:cubicBezTo>
                <a:lnTo>
                  <a:pt x="142875" y="28575"/>
                </a:lnTo>
                <a:lnTo>
                  <a:pt x="19050" y="28575"/>
                </a:lnTo>
                <a:cubicBezTo>
                  <a:pt x="8529" y="28575"/>
                  <a:pt x="0" y="37104"/>
                  <a:pt x="0" y="47625"/>
                </a:cubicBezTo>
                <a:cubicBezTo>
                  <a:pt x="0" y="58146"/>
                  <a:pt x="8529" y="66675"/>
                  <a:pt x="19050" y="66675"/>
                </a:cubicBezTo>
                <a:lnTo>
                  <a:pt x="142875" y="66675"/>
                </a:lnTo>
                <a:lnTo>
                  <a:pt x="142875" y="95250"/>
                </a:lnTo>
                <a:lnTo>
                  <a:pt x="133350" y="95250"/>
                </a:lnTo>
                <a:cubicBezTo>
                  <a:pt x="128089" y="95250"/>
                  <a:pt x="123825" y="99514"/>
                  <a:pt x="123825" y="104775"/>
                </a:cubicBezTo>
                <a:lnTo>
                  <a:pt x="123825" y="137922"/>
                </a:lnTo>
                <a:lnTo>
                  <a:pt x="102984" y="141284"/>
                </a:lnTo>
                <a:cubicBezTo>
                  <a:pt x="85763" y="143894"/>
                  <a:pt x="73919" y="159970"/>
                  <a:pt x="76528" y="177191"/>
                </a:cubicBezTo>
                <a:cubicBezTo>
                  <a:pt x="78648" y="191180"/>
                  <a:pt x="89826" y="202046"/>
                  <a:pt x="103870" y="203768"/>
                </a:cubicBezTo>
                <a:lnTo>
                  <a:pt x="161601" y="211388"/>
                </a:lnTo>
                <a:cubicBezTo>
                  <a:pt x="189645" y="215104"/>
                  <a:pt x="217253" y="221584"/>
                  <a:pt x="244021" y="230734"/>
                </a:cubicBezTo>
                <a:lnTo>
                  <a:pt x="255794" y="234763"/>
                </a:lnTo>
                <a:cubicBezTo>
                  <a:pt x="266767" y="238516"/>
                  <a:pt x="277561" y="242709"/>
                  <a:pt x="288179" y="247345"/>
                </a:cubicBezTo>
                <a:lnTo>
                  <a:pt x="228600" y="396383"/>
                </a:lnTo>
                <a:lnTo>
                  <a:pt x="228600" y="495300"/>
                </a:lnTo>
                <a:lnTo>
                  <a:pt x="266700" y="495300"/>
                </a:lnTo>
                <a:lnTo>
                  <a:pt x="266700" y="403717"/>
                </a:lnTo>
                <a:lnTo>
                  <a:pt x="322526" y="264147"/>
                </a:lnTo>
                <a:lnTo>
                  <a:pt x="326336" y="266157"/>
                </a:lnTo>
                <a:cubicBezTo>
                  <a:pt x="338741" y="272767"/>
                  <a:pt x="352580" y="276224"/>
                  <a:pt x="366636" y="276225"/>
                </a:cubicBezTo>
                <a:lnTo>
                  <a:pt x="390525" y="276225"/>
                </a:lnTo>
                <a:lnTo>
                  <a:pt x="390525" y="323850"/>
                </a:lnTo>
                <a:lnTo>
                  <a:pt x="361950" y="323850"/>
                </a:lnTo>
                <a:cubicBezTo>
                  <a:pt x="351429" y="323850"/>
                  <a:pt x="342900" y="332379"/>
                  <a:pt x="342900" y="342900"/>
                </a:cubicBezTo>
                <a:lnTo>
                  <a:pt x="342900" y="419100"/>
                </a:lnTo>
                <a:cubicBezTo>
                  <a:pt x="342900" y="429621"/>
                  <a:pt x="351429" y="438150"/>
                  <a:pt x="361950" y="438150"/>
                </a:cubicBezTo>
                <a:lnTo>
                  <a:pt x="476250" y="438150"/>
                </a:lnTo>
                <a:cubicBezTo>
                  <a:pt x="486771" y="438150"/>
                  <a:pt x="495300" y="429621"/>
                  <a:pt x="495300" y="419100"/>
                </a:cubicBezTo>
                <a:lnTo>
                  <a:pt x="495300" y="342900"/>
                </a:lnTo>
                <a:cubicBezTo>
                  <a:pt x="495300" y="332379"/>
                  <a:pt x="486771" y="323850"/>
                  <a:pt x="476250" y="323850"/>
                </a:cubicBezTo>
                <a:lnTo>
                  <a:pt x="447675" y="323850"/>
                </a:lnTo>
                <a:lnTo>
                  <a:pt x="447675" y="276225"/>
                </a:lnTo>
                <a:lnTo>
                  <a:pt x="471554" y="276225"/>
                </a:lnTo>
                <a:cubicBezTo>
                  <a:pt x="485623" y="276230"/>
                  <a:pt x="499477" y="272772"/>
                  <a:pt x="511893" y="266157"/>
                </a:cubicBezTo>
                <a:lnTo>
                  <a:pt x="515703" y="264138"/>
                </a:lnTo>
                <a:lnTo>
                  <a:pt x="571500" y="403717"/>
                </a:lnTo>
                <a:lnTo>
                  <a:pt x="571500" y="495300"/>
                </a:lnTo>
                <a:lnTo>
                  <a:pt x="609600" y="495300"/>
                </a:lnTo>
                <a:lnTo>
                  <a:pt x="609600" y="396383"/>
                </a:lnTo>
                <a:lnTo>
                  <a:pt x="549993" y="247364"/>
                </a:lnTo>
                <a:cubicBezTo>
                  <a:pt x="560616" y="242747"/>
                  <a:pt x="571411" y="238556"/>
                  <a:pt x="582378" y="234791"/>
                </a:cubicBezTo>
                <a:lnTo>
                  <a:pt x="594150" y="230762"/>
                </a:lnTo>
                <a:cubicBezTo>
                  <a:pt x="620929" y="221623"/>
                  <a:pt x="648547" y="215156"/>
                  <a:pt x="676599" y="211455"/>
                </a:cubicBezTo>
                <a:lnTo>
                  <a:pt x="734320" y="203835"/>
                </a:lnTo>
                <a:cubicBezTo>
                  <a:pt x="751608" y="201715"/>
                  <a:pt x="763904" y="185981"/>
                  <a:pt x="761784" y="168693"/>
                </a:cubicBezTo>
                <a:cubicBezTo>
                  <a:pt x="760062" y="154649"/>
                  <a:pt x="749196" y="143471"/>
                  <a:pt x="735206" y="141351"/>
                </a:cubicBezTo>
                <a:lnTo>
                  <a:pt x="714375" y="137922"/>
                </a:lnTo>
                <a:lnTo>
                  <a:pt x="714375" y="104775"/>
                </a:lnTo>
                <a:cubicBezTo>
                  <a:pt x="714375" y="99514"/>
                  <a:pt x="710111" y="95250"/>
                  <a:pt x="704850" y="95250"/>
                </a:cubicBezTo>
                <a:lnTo>
                  <a:pt x="695325" y="95250"/>
                </a:lnTo>
                <a:lnTo>
                  <a:pt x="695325" y="66675"/>
                </a:lnTo>
                <a:lnTo>
                  <a:pt x="819150" y="66675"/>
                </a:lnTo>
                <a:cubicBezTo>
                  <a:pt x="829671" y="66675"/>
                  <a:pt x="838200" y="58146"/>
                  <a:pt x="838200" y="47625"/>
                </a:cubicBezTo>
                <a:cubicBezTo>
                  <a:pt x="838200" y="37104"/>
                  <a:pt x="829671" y="28575"/>
                  <a:pt x="819150" y="28575"/>
                </a:cubicBezTo>
                <a:close/>
                <a:moveTo>
                  <a:pt x="419100" y="404813"/>
                </a:moveTo>
                <a:cubicBezTo>
                  <a:pt x="405949" y="404813"/>
                  <a:pt x="395288" y="394151"/>
                  <a:pt x="395288" y="381000"/>
                </a:cubicBezTo>
                <a:cubicBezTo>
                  <a:pt x="395288" y="367849"/>
                  <a:pt x="405949" y="357188"/>
                  <a:pt x="419100" y="357188"/>
                </a:cubicBezTo>
                <a:cubicBezTo>
                  <a:pt x="432251" y="357188"/>
                  <a:pt x="442913" y="367849"/>
                  <a:pt x="442913" y="381000"/>
                </a:cubicBezTo>
                <a:cubicBezTo>
                  <a:pt x="442913" y="394151"/>
                  <a:pt x="432251" y="404813"/>
                  <a:pt x="419100" y="404813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91" name="组合 290"/>
          <p:cNvGrpSpPr/>
          <p:nvPr/>
        </p:nvGrpSpPr>
        <p:grpSpPr>
          <a:xfrm>
            <a:off x="4332544" y="4315744"/>
            <a:ext cx="694261" cy="694261"/>
            <a:chOff x="4160520" y="4145280"/>
            <a:chExt cx="762000" cy="762000"/>
          </a:xfrm>
          <a:noFill/>
        </p:grpSpPr>
        <p:sp>
          <p:nvSpPr>
            <p:cNvPr id="201" name="图形 48" descr="收音机 纯色填充"/>
            <p:cNvSpPr/>
            <p:nvPr/>
          </p:nvSpPr>
          <p:spPr>
            <a:xfrm>
              <a:off x="4160520" y="4145280"/>
              <a:ext cx="762000" cy="762000"/>
            </a:xfrm>
            <a:custGeom>
              <a:avLst/>
              <a:gdLst>
                <a:gd name="connsiteX0" fmla="*/ 685800 w 762000"/>
                <a:gd name="connsiteY0" fmla="*/ 419100 h 762000"/>
                <a:gd name="connsiteX1" fmla="*/ 76200 w 762000"/>
                <a:gd name="connsiteY1" fmla="*/ 419100 h 762000"/>
                <a:gd name="connsiteX2" fmla="*/ 76200 w 762000"/>
                <a:gd name="connsiteY2" fmla="*/ 304800 h 762000"/>
                <a:gd name="connsiteX3" fmla="*/ 685800 w 762000"/>
                <a:gd name="connsiteY3" fmla="*/ 304800 h 762000"/>
                <a:gd name="connsiteX4" fmla="*/ 685800 w 762000"/>
                <a:gd name="connsiteY4" fmla="*/ 419100 h 762000"/>
                <a:gd name="connsiteX5" fmla="*/ 685800 w 762000"/>
                <a:gd name="connsiteY5" fmla="*/ 533400 h 762000"/>
                <a:gd name="connsiteX6" fmla="*/ 342900 w 762000"/>
                <a:gd name="connsiteY6" fmla="*/ 533400 h 762000"/>
                <a:gd name="connsiteX7" fmla="*/ 342900 w 762000"/>
                <a:gd name="connsiteY7" fmla="*/ 495300 h 762000"/>
                <a:gd name="connsiteX8" fmla="*/ 685800 w 762000"/>
                <a:gd name="connsiteY8" fmla="*/ 495300 h 762000"/>
                <a:gd name="connsiteX9" fmla="*/ 685800 w 762000"/>
                <a:gd name="connsiteY9" fmla="*/ 533400 h 762000"/>
                <a:gd name="connsiteX10" fmla="*/ 685800 w 762000"/>
                <a:gd name="connsiteY10" fmla="*/ 609600 h 762000"/>
                <a:gd name="connsiteX11" fmla="*/ 342900 w 762000"/>
                <a:gd name="connsiteY11" fmla="*/ 609600 h 762000"/>
                <a:gd name="connsiteX12" fmla="*/ 342900 w 762000"/>
                <a:gd name="connsiteY12" fmla="*/ 571500 h 762000"/>
                <a:gd name="connsiteX13" fmla="*/ 685800 w 762000"/>
                <a:gd name="connsiteY13" fmla="*/ 571500 h 762000"/>
                <a:gd name="connsiteX14" fmla="*/ 685800 w 762000"/>
                <a:gd name="connsiteY14" fmla="*/ 609600 h 762000"/>
                <a:gd name="connsiteX15" fmla="*/ 685800 w 762000"/>
                <a:gd name="connsiteY15" fmla="*/ 685800 h 762000"/>
                <a:gd name="connsiteX16" fmla="*/ 342900 w 762000"/>
                <a:gd name="connsiteY16" fmla="*/ 685800 h 762000"/>
                <a:gd name="connsiteX17" fmla="*/ 342900 w 762000"/>
                <a:gd name="connsiteY17" fmla="*/ 647700 h 762000"/>
                <a:gd name="connsiteX18" fmla="*/ 685800 w 762000"/>
                <a:gd name="connsiteY18" fmla="*/ 647700 h 762000"/>
                <a:gd name="connsiteX19" fmla="*/ 685800 w 762000"/>
                <a:gd name="connsiteY19" fmla="*/ 685800 h 762000"/>
                <a:gd name="connsiteX20" fmla="*/ 171450 w 762000"/>
                <a:gd name="connsiteY20" fmla="*/ 685800 h 762000"/>
                <a:gd name="connsiteX21" fmla="*/ 76200 w 762000"/>
                <a:gd name="connsiteY21" fmla="*/ 590550 h 762000"/>
                <a:gd name="connsiteX22" fmla="*/ 171450 w 762000"/>
                <a:gd name="connsiteY22" fmla="*/ 495300 h 762000"/>
                <a:gd name="connsiteX23" fmla="*/ 266700 w 762000"/>
                <a:gd name="connsiteY23" fmla="*/ 590550 h 762000"/>
                <a:gd name="connsiteX24" fmla="*/ 171450 w 762000"/>
                <a:gd name="connsiteY24" fmla="*/ 685800 h 762000"/>
                <a:gd name="connsiteX25" fmla="*/ 723900 w 762000"/>
                <a:gd name="connsiteY25" fmla="*/ 228600 h 762000"/>
                <a:gd name="connsiteX26" fmla="*/ 685800 w 762000"/>
                <a:gd name="connsiteY26" fmla="*/ 228600 h 762000"/>
                <a:gd name="connsiteX27" fmla="*/ 209550 w 762000"/>
                <a:gd name="connsiteY27" fmla="*/ 33338 h 762000"/>
                <a:gd name="connsiteX28" fmla="*/ 171450 w 762000"/>
                <a:gd name="connsiteY28" fmla="*/ 0 h 762000"/>
                <a:gd name="connsiteX29" fmla="*/ 133350 w 762000"/>
                <a:gd name="connsiteY29" fmla="*/ 38100 h 762000"/>
                <a:gd name="connsiteX30" fmla="*/ 171450 w 762000"/>
                <a:gd name="connsiteY30" fmla="*/ 76200 h 762000"/>
                <a:gd name="connsiteX31" fmla="*/ 194310 w 762000"/>
                <a:gd name="connsiteY31" fmla="*/ 68580 h 762000"/>
                <a:gd name="connsiteX32" fmla="*/ 584835 w 762000"/>
                <a:gd name="connsiteY32" fmla="*/ 228600 h 762000"/>
                <a:gd name="connsiteX33" fmla="*/ 38100 w 762000"/>
                <a:gd name="connsiteY33" fmla="*/ 228600 h 762000"/>
                <a:gd name="connsiteX34" fmla="*/ 0 w 762000"/>
                <a:gd name="connsiteY34" fmla="*/ 266700 h 762000"/>
                <a:gd name="connsiteX35" fmla="*/ 0 w 762000"/>
                <a:gd name="connsiteY35" fmla="*/ 723900 h 762000"/>
                <a:gd name="connsiteX36" fmla="*/ 38100 w 762000"/>
                <a:gd name="connsiteY36" fmla="*/ 762000 h 762000"/>
                <a:gd name="connsiteX37" fmla="*/ 723900 w 762000"/>
                <a:gd name="connsiteY37" fmla="*/ 762000 h 762000"/>
                <a:gd name="connsiteX38" fmla="*/ 762000 w 762000"/>
                <a:gd name="connsiteY38" fmla="*/ 723900 h 762000"/>
                <a:gd name="connsiteX39" fmla="*/ 762000 w 762000"/>
                <a:gd name="connsiteY39" fmla="*/ 266700 h 762000"/>
                <a:gd name="connsiteX40" fmla="*/ 723900 w 762000"/>
                <a:gd name="connsiteY40" fmla="*/ 2286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2000" h="762000">
                  <a:moveTo>
                    <a:pt x="685800" y="419100"/>
                  </a:moveTo>
                  <a:lnTo>
                    <a:pt x="76200" y="419100"/>
                  </a:lnTo>
                  <a:lnTo>
                    <a:pt x="76200" y="304800"/>
                  </a:lnTo>
                  <a:lnTo>
                    <a:pt x="685800" y="304800"/>
                  </a:lnTo>
                  <a:lnTo>
                    <a:pt x="685800" y="419100"/>
                  </a:lnTo>
                  <a:close/>
                  <a:moveTo>
                    <a:pt x="685800" y="533400"/>
                  </a:moveTo>
                  <a:lnTo>
                    <a:pt x="342900" y="533400"/>
                  </a:lnTo>
                  <a:lnTo>
                    <a:pt x="342900" y="495300"/>
                  </a:lnTo>
                  <a:lnTo>
                    <a:pt x="685800" y="495300"/>
                  </a:lnTo>
                  <a:lnTo>
                    <a:pt x="685800" y="533400"/>
                  </a:lnTo>
                  <a:close/>
                  <a:moveTo>
                    <a:pt x="685800" y="609600"/>
                  </a:moveTo>
                  <a:lnTo>
                    <a:pt x="342900" y="609600"/>
                  </a:lnTo>
                  <a:lnTo>
                    <a:pt x="342900" y="571500"/>
                  </a:lnTo>
                  <a:lnTo>
                    <a:pt x="685800" y="571500"/>
                  </a:lnTo>
                  <a:lnTo>
                    <a:pt x="685800" y="609600"/>
                  </a:lnTo>
                  <a:close/>
                  <a:moveTo>
                    <a:pt x="685800" y="685800"/>
                  </a:moveTo>
                  <a:lnTo>
                    <a:pt x="342900" y="685800"/>
                  </a:lnTo>
                  <a:lnTo>
                    <a:pt x="342900" y="647700"/>
                  </a:lnTo>
                  <a:lnTo>
                    <a:pt x="685800" y="647700"/>
                  </a:lnTo>
                  <a:lnTo>
                    <a:pt x="685800" y="685800"/>
                  </a:lnTo>
                  <a:close/>
                  <a:moveTo>
                    <a:pt x="171450" y="685800"/>
                  </a:moveTo>
                  <a:cubicBezTo>
                    <a:pt x="119063" y="685800"/>
                    <a:pt x="76200" y="642938"/>
                    <a:pt x="76200" y="590550"/>
                  </a:cubicBezTo>
                  <a:cubicBezTo>
                    <a:pt x="76200" y="538163"/>
                    <a:pt x="119063" y="495300"/>
                    <a:pt x="171450" y="495300"/>
                  </a:cubicBezTo>
                  <a:cubicBezTo>
                    <a:pt x="223838" y="495300"/>
                    <a:pt x="266700" y="538163"/>
                    <a:pt x="266700" y="590550"/>
                  </a:cubicBezTo>
                  <a:cubicBezTo>
                    <a:pt x="266700" y="642938"/>
                    <a:pt x="223838" y="685800"/>
                    <a:pt x="171450" y="685800"/>
                  </a:cubicBezTo>
                  <a:close/>
                  <a:moveTo>
                    <a:pt x="723900" y="228600"/>
                  </a:moveTo>
                  <a:lnTo>
                    <a:pt x="685800" y="228600"/>
                  </a:lnTo>
                  <a:lnTo>
                    <a:pt x="209550" y="33338"/>
                  </a:lnTo>
                  <a:cubicBezTo>
                    <a:pt x="206693" y="14288"/>
                    <a:pt x="190500" y="0"/>
                    <a:pt x="171450" y="0"/>
                  </a:cubicBezTo>
                  <a:cubicBezTo>
                    <a:pt x="150495" y="0"/>
                    <a:pt x="133350" y="17145"/>
                    <a:pt x="133350" y="38100"/>
                  </a:cubicBezTo>
                  <a:cubicBezTo>
                    <a:pt x="133350" y="59055"/>
                    <a:pt x="150495" y="76200"/>
                    <a:pt x="171450" y="76200"/>
                  </a:cubicBezTo>
                  <a:cubicBezTo>
                    <a:pt x="180023" y="76200"/>
                    <a:pt x="188595" y="73343"/>
                    <a:pt x="194310" y="68580"/>
                  </a:cubicBezTo>
                  <a:lnTo>
                    <a:pt x="584835" y="228600"/>
                  </a:lnTo>
                  <a:lnTo>
                    <a:pt x="38100" y="228600"/>
                  </a:lnTo>
                  <a:cubicBezTo>
                    <a:pt x="17145" y="228600"/>
                    <a:pt x="0" y="245745"/>
                    <a:pt x="0" y="266700"/>
                  </a:cubicBezTo>
                  <a:lnTo>
                    <a:pt x="0" y="723900"/>
                  </a:lnTo>
                  <a:cubicBezTo>
                    <a:pt x="0" y="744855"/>
                    <a:pt x="17145" y="762000"/>
                    <a:pt x="38100" y="762000"/>
                  </a:cubicBezTo>
                  <a:lnTo>
                    <a:pt x="723900" y="762000"/>
                  </a:lnTo>
                  <a:cubicBezTo>
                    <a:pt x="744855" y="762000"/>
                    <a:pt x="762000" y="744855"/>
                    <a:pt x="762000" y="723900"/>
                  </a:cubicBezTo>
                  <a:lnTo>
                    <a:pt x="762000" y="266700"/>
                  </a:lnTo>
                  <a:cubicBezTo>
                    <a:pt x="762000" y="245745"/>
                    <a:pt x="744855" y="228600"/>
                    <a:pt x="723900" y="2286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2" name="图形 48" descr="收音机 纯色填充"/>
            <p:cNvSpPr/>
            <p:nvPr/>
          </p:nvSpPr>
          <p:spPr>
            <a:xfrm>
              <a:off x="4312920" y="471678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3" name="图形 50" descr="记录 纯色填充"/>
          <p:cNvSpPr/>
          <p:nvPr/>
        </p:nvSpPr>
        <p:spPr>
          <a:xfrm>
            <a:off x="5766193" y="4333101"/>
            <a:ext cx="659548" cy="659548"/>
          </a:xfrm>
          <a:custGeom>
            <a:avLst/>
            <a:gdLst>
              <a:gd name="connsiteX0" fmla="*/ 361950 w 723900"/>
              <a:gd name="connsiteY0" fmla="*/ 666750 h 723900"/>
              <a:gd name="connsiteX1" fmla="*/ 361950 w 723900"/>
              <a:gd name="connsiteY1" fmla="*/ 628650 h 723900"/>
              <a:gd name="connsiteX2" fmla="*/ 628650 w 723900"/>
              <a:gd name="connsiteY2" fmla="*/ 361950 h 723900"/>
              <a:gd name="connsiteX3" fmla="*/ 666750 w 723900"/>
              <a:gd name="connsiteY3" fmla="*/ 361950 h 723900"/>
              <a:gd name="connsiteX4" fmla="*/ 361950 w 723900"/>
              <a:gd name="connsiteY4" fmla="*/ 666750 h 723900"/>
              <a:gd name="connsiteX5" fmla="*/ 247650 w 723900"/>
              <a:gd name="connsiteY5" fmla="*/ 361950 h 723900"/>
              <a:gd name="connsiteX6" fmla="*/ 361950 w 723900"/>
              <a:gd name="connsiteY6" fmla="*/ 247650 h 723900"/>
              <a:gd name="connsiteX7" fmla="*/ 476250 w 723900"/>
              <a:gd name="connsiteY7" fmla="*/ 361950 h 723900"/>
              <a:gd name="connsiteX8" fmla="*/ 361950 w 723900"/>
              <a:gd name="connsiteY8" fmla="*/ 476250 h 723900"/>
              <a:gd name="connsiteX9" fmla="*/ 247650 w 723900"/>
              <a:gd name="connsiteY9" fmla="*/ 361950 h 723900"/>
              <a:gd name="connsiteX10" fmla="*/ 190500 w 723900"/>
              <a:gd name="connsiteY10" fmla="*/ 361950 h 723900"/>
              <a:gd name="connsiteX11" fmla="*/ 152400 w 723900"/>
              <a:gd name="connsiteY11" fmla="*/ 361950 h 723900"/>
              <a:gd name="connsiteX12" fmla="*/ 361950 w 723900"/>
              <a:gd name="connsiteY12" fmla="*/ 152400 h 723900"/>
              <a:gd name="connsiteX13" fmla="*/ 361950 w 723900"/>
              <a:gd name="connsiteY13" fmla="*/ 190500 h 723900"/>
              <a:gd name="connsiteX14" fmla="*/ 190500 w 723900"/>
              <a:gd name="connsiteY14" fmla="*/ 361950 h 723900"/>
              <a:gd name="connsiteX15" fmla="*/ 95250 w 723900"/>
              <a:gd name="connsiteY15" fmla="*/ 361950 h 723900"/>
              <a:gd name="connsiteX16" fmla="*/ 57150 w 723900"/>
              <a:gd name="connsiteY16" fmla="*/ 361950 h 723900"/>
              <a:gd name="connsiteX17" fmla="*/ 361950 w 723900"/>
              <a:gd name="connsiteY17" fmla="*/ 57150 h 723900"/>
              <a:gd name="connsiteX18" fmla="*/ 361950 w 723900"/>
              <a:gd name="connsiteY18" fmla="*/ 95250 h 723900"/>
              <a:gd name="connsiteX19" fmla="*/ 95250 w 723900"/>
              <a:gd name="connsiteY19" fmla="*/ 361950 h 723900"/>
              <a:gd name="connsiteX20" fmla="*/ 533400 w 723900"/>
              <a:gd name="connsiteY20" fmla="*/ 361950 h 723900"/>
              <a:gd name="connsiteX21" fmla="*/ 571500 w 723900"/>
              <a:gd name="connsiteY21" fmla="*/ 361950 h 723900"/>
              <a:gd name="connsiteX22" fmla="*/ 361950 w 723900"/>
              <a:gd name="connsiteY22" fmla="*/ 571500 h 723900"/>
              <a:gd name="connsiteX23" fmla="*/ 361950 w 723900"/>
              <a:gd name="connsiteY23" fmla="*/ 533400 h 723900"/>
              <a:gd name="connsiteX24" fmla="*/ 533400 w 723900"/>
              <a:gd name="connsiteY24" fmla="*/ 361950 h 723900"/>
              <a:gd name="connsiteX25" fmla="*/ 361950 w 723900"/>
              <a:gd name="connsiteY25" fmla="*/ 0 h 723900"/>
              <a:gd name="connsiteX26" fmla="*/ 0 w 723900"/>
              <a:gd name="connsiteY26" fmla="*/ 361950 h 723900"/>
              <a:gd name="connsiteX27" fmla="*/ 361950 w 723900"/>
              <a:gd name="connsiteY27" fmla="*/ 723900 h 723900"/>
              <a:gd name="connsiteX28" fmla="*/ 723900 w 723900"/>
              <a:gd name="connsiteY28" fmla="*/ 361950 h 723900"/>
              <a:gd name="connsiteX29" fmla="*/ 361950 w 723900"/>
              <a:gd name="connsiteY2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3900" h="723900">
                <a:moveTo>
                  <a:pt x="361950" y="666750"/>
                </a:moveTo>
                <a:lnTo>
                  <a:pt x="361950" y="628650"/>
                </a:lnTo>
                <a:cubicBezTo>
                  <a:pt x="508635" y="628650"/>
                  <a:pt x="628650" y="508635"/>
                  <a:pt x="628650" y="361950"/>
                </a:cubicBezTo>
                <a:lnTo>
                  <a:pt x="666750" y="361950"/>
                </a:lnTo>
                <a:cubicBezTo>
                  <a:pt x="666750" y="529590"/>
                  <a:pt x="529590" y="666750"/>
                  <a:pt x="361950" y="666750"/>
                </a:cubicBezTo>
                <a:close/>
                <a:moveTo>
                  <a:pt x="247650" y="361950"/>
                </a:moveTo>
                <a:cubicBezTo>
                  <a:pt x="247650" y="299085"/>
                  <a:pt x="299085" y="247650"/>
                  <a:pt x="361950" y="247650"/>
                </a:cubicBezTo>
                <a:cubicBezTo>
                  <a:pt x="424815" y="247650"/>
                  <a:pt x="476250" y="299085"/>
                  <a:pt x="476250" y="361950"/>
                </a:cubicBezTo>
                <a:cubicBezTo>
                  <a:pt x="476250" y="424815"/>
                  <a:pt x="424815" y="476250"/>
                  <a:pt x="361950" y="476250"/>
                </a:cubicBezTo>
                <a:cubicBezTo>
                  <a:pt x="299085" y="476250"/>
                  <a:pt x="247650" y="424815"/>
                  <a:pt x="247650" y="361950"/>
                </a:cubicBezTo>
                <a:close/>
                <a:moveTo>
                  <a:pt x="190500" y="361950"/>
                </a:moveTo>
                <a:lnTo>
                  <a:pt x="152400" y="361950"/>
                </a:lnTo>
                <a:cubicBezTo>
                  <a:pt x="152400" y="246698"/>
                  <a:pt x="246698" y="152400"/>
                  <a:pt x="361950" y="152400"/>
                </a:cubicBezTo>
                <a:lnTo>
                  <a:pt x="361950" y="190500"/>
                </a:lnTo>
                <a:cubicBezTo>
                  <a:pt x="267653" y="190500"/>
                  <a:pt x="190500" y="267653"/>
                  <a:pt x="190500" y="361950"/>
                </a:cubicBezTo>
                <a:close/>
                <a:moveTo>
                  <a:pt x="95250" y="361950"/>
                </a:moveTo>
                <a:lnTo>
                  <a:pt x="57150" y="361950"/>
                </a:lnTo>
                <a:cubicBezTo>
                  <a:pt x="57150" y="194310"/>
                  <a:pt x="194310" y="57150"/>
                  <a:pt x="361950" y="57150"/>
                </a:cubicBezTo>
                <a:lnTo>
                  <a:pt x="361950" y="95250"/>
                </a:lnTo>
                <a:cubicBezTo>
                  <a:pt x="215265" y="95250"/>
                  <a:pt x="95250" y="215265"/>
                  <a:pt x="95250" y="361950"/>
                </a:cubicBezTo>
                <a:close/>
                <a:moveTo>
                  <a:pt x="533400" y="361950"/>
                </a:moveTo>
                <a:lnTo>
                  <a:pt x="571500" y="361950"/>
                </a:lnTo>
                <a:cubicBezTo>
                  <a:pt x="571500" y="477203"/>
                  <a:pt x="477203" y="571500"/>
                  <a:pt x="361950" y="571500"/>
                </a:cubicBezTo>
                <a:lnTo>
                  <a:pt x="361950" y="533400"/>
                </a:lnTo>
                <a:cubicBezTo>
                  <a:pt x="456248" y="533400"/>
                  <a:pt x="533400" y="456248"/>
                  <a:pt x="533400" y="361950"/>
                </a:cubicBez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00" name="组合 299"/>
          <p:cNvGrpSpPr/>
          <p:nvPr/>
        </p:nvGrpSpPr>
        <p:grpSpPr>
          <a:xfrm>
            <a:off x="7231801" y="4298259"/>
            <a:ext cx="545101" cy="703067"/>
            <a:chOff x="7342658" y="4126089"/>
            <a:chExt cx="598287" cy="771666"/>
          </a:xfrm>
          <a:noFill/>
        </p:grpSpPr>
        <p:sp>
          <p:nvSpPr>
            <p:cNvPr id="204" name="图形 52" descr="机器人 纯色填充"/>
            <p:cNvSpPr/>
            <p:nvPr/>
          </p:nvSpPr>
          <p:spPr>
            <a:xfrm>
              <a:off x="7421118" y="4754880"/>
              <a:ext cx="457199" cy="142875"/>
            </a:xfrm>
            <a:custGeom>
              <a:avLst/>
              <a:gdLst>
                <a:gd name="connsiteX0" fmla="*/ 385762 w 457199"/>
                <a:gd name="connsiteY0" fmla="*/ 0 h 142875"/>
                <a:gd name="connsiteX1" fmla="*/ 71438 w 457199"/>
                <a:gd name="connsiteY1" fmla="*/ 0 h 142875"/>
                <a:gd name="connsiteX2" fmla="*/ 0 w 457199"/>
                <a:gd name="connsiteY2" fmla="*/ 71438 h 142875"/>
                <a:gd name="connsiteX3" fmla="*/ 71438 w 457199"/>
                <a:gd name="connsiteY3" fmla="*/ 142875 h 142875"/>
                <a:gd name="connsiteX4" fmla="*/ 385762 w 457199"/>
                <a:gd name="connsiteY4" fmla="*/ 142875 h 142875"/>
                <a:gd name="connsiteX5" fmla="*/ 457200 w 457199"/>
                <a:gd name="connsiteY5" fmla="*/ 71438 h 142875"/>
                <a:gd name="connsiteX6" fmla="*/ 385762 w 457199"/>
                <a:gd name="connsiteY6" fmla="*/ 0 h 142875"/>
                <a:gd name="connsiteX7" fmla="*/ 90487 w 457199"/>
                <a:gd name="connsiteY7" fmla="*/ 100013 h 142875"/>
                <a:gd name="connsiteX8" fmla="*/ 61913 w 457199"/>
                <a:gd name="connsiteY8" fmla="*/ 71438 h 142875"/>
                <a:gd name="connsiteX9" fmla="*/ 90487 w 457199"/>
                <a:gd name="connsiteY9" fmla="*/ 42863 h 142875"/>
                <a:gd name="connsiteX10" fmla="*/ 119062 w 457199"/>
                <a:gd name="connsiteY10" fmla="*/ 71438 h 142875"/>
                <a:gd name="connsiteX11" fmla="*/ 90487 w 457199"/>
                <a:gd name="connsiteY11" fmla="*/ 100013 h 142875"/>
                <a:gd name="connsiteX12" fmla="*/ 228600 w 457199"/>
                <a:gd name="connsiteY12" fmla="*/ 100013 h 142875"/>
                <a:gd name="connsiteX13" fmla="*/ 200025 w 457199"/>
                <a:gd name="connsiteY13" fmla="*/ 71438 h 142875"/>
                <a:gd name="connsiteX14" fmla="*/ 228600 w 457199"/>
                <a:gd name="connsiteY14" fmla="*/ 42863 h 142875"/>
                <a:gd name="connsiteX15" fmla="*/ 257175 w 457199"/>
                <a:gd name="connsiteY15" fmla="*/ 71438 h 142875"/>
                <a:gd name="connsiteX16" fmla="*/ 228600 w 457199"/>
                <a:gd name="connsiteY16" fmla="*/ 100013 h 142875"/>
                <a:gd name="connsiteX17" fmla="*/ 366712 w 457199"/>
                <a:gd name="connsiteY17" fmla="*/ 100013 h 142875"/>
                <a:gd name="connsiteX18" fmla="*/ 338137 w 457199"/>
                <a:gd name="connsiteY18" fmla="*/ 71438 h 142875"/>
                <a:gd name="connsiteX19" fmla="*/ 366712 w 457199"/>
                <a:gd name="connsiteY19" fmla="*/ 42863 h 142875"/>
                <a:gd name="connsiteX20" fmla="*/ 395287 w 457199"/>
                <a:gd name="connsiteY20" fmla="*/ 71438 h 142875"/>
                <a:gd name="connsiteX21" fmla="*/ 366712 w 457199"/>
                <a:gd name="connsiteY21" fmla="*/ 1000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7199" h="142875">
                  <a:moveTo>
                    <a:pt x="385762" y="0"/>
                  </a:moveTo>
                  <a:lnTo>
                    <a:pt x="71438" y="0"/>
                  </a:lnTo>
                  <a:cubicBezTo>
                    <a:pt x="31984" y="0"/>
                    <a:pt x="0" y="31984"/>
                    <a:pt x="0" y="71438"/>
                  </a:cubicBezTo>
                  <a:cubicBezTo>
                    <a:pt x="0" y="110891"/>
                    <a:pt x="31984" y="142875"/>
                    <a:pt x="71438" y="142875"/>
                  </a:cubicBezTo>
                  <a:lnTo>
                    <a:pt x="385762" y="142875"/>
                  </a:lnTo>
                  <a:cubicBezTo>
                    <a:pt x="425216" y="142875"/>
                    <a:pt x="457200" y="110891"/>
                    <a:pt x="457200" y="71438"/>
                  </a:cubicBezTo>
                  <a:cubicBezTo>
                    <a:pt x="457200" y="31984"/>
                    <a:pt x="425216" y="0"/>
                    <a:pt x="385762" y="0"/>
                  </a:cubicBezTo>
                  <a:close/>
                  <a:moveTo>
                    <a:pt x="90487" y="100013"/>
                  </a:moveTo>
                  <a:cubicBezTo>
                    <a:pt x="74706" y="100013"/>
                    <a:pt x="61913" y="87219"/>
                    <a:pt x="61913" y="71438"/>
                  </a:cubicBezTo>
                  <a:cubicBezTo>
                    <a:pt x="61913" y="55656"/>
                    <a:pt x="74706" y="42863"/>
                    <a:pt x="90487" y="42863"/>
                  </a:cubicBezTo>
                  <a:cubicBezTo>
                    <a:pt x="106269" y="42863"/>
                    <a:pt x="119062" y="55656"/>
                    <a:pt x="119062" y="71438"/>
                  </a:cubicBezTo>
                  <a:cubicBezTo>
                    <a:pt x="119062" y="87219"/>
                    <a:pt x="106269" y="100013"/>
                    <a:pt x="90487" y="100013"/>
                  </a:cubicBezTo>
                  <a:close/>
                  <a:moveTo>
                    <a:pt x="228600" y="100013"/>
                  </a:moveTo>
                  <a:cubicBezTo>
                    <a:pt x="212818" y="100013"/>
                    <a:pt x="200025" y="87219"/>
                    <a:pt x="200025" y="71438"/>
                  </a:cubicBezTo>
                  <a:cubicBezTo>
                    <a:pt x="200025" y="55656"/>
                    <a:pt x="212818" y="42863"/>
                    <a:pt x="228600" y="42863"/>
                  </a:cubicBezTo>
                  <a:cubicBezTo>
                    <a:pt x="244382" y="42863"/>
                    <a:pt x="257175" y="55656"/>
                    <a:pt x="257175" y="71438"/>
                  </a:cubicBezTo>
                  <a:cubicBezTo>
                    <a:pt x="257175" y="87219"/>
                    <a:pt x="244382" y="100013"/>
                    <a:pt x="228600" y="100013"/>
                  </a:cubicBezTo>
                  <a:close/>
                  <a:moveTo>
                    <a:pt x="366712" y="100013"/>
                  </a:moveTo>
                  <a:cubicBezTo>
                    <a:pt x="350931" y="100013"/>
                    <a:pt x="338137" y="87219"/>
                    <a:pt x="338137" y="71438"/>
                  </a:cubicBezTo>
                  <a:cubicBezTo>
                    <a:pt x="338137" y="55656"/>
                    <a:pt x="350931" y="42863"/>
                    <a:pt x="366712" y="42863"/>
                  </a:cubicBezTo>
                  <a:cubicBezTo>
                    <a:pt x="382494" y="42863"/>
                    <a:pt x="395287" y="55656"/>
                    <a:pt x="395287" y="71438"/>
                  </a:cubicBezTo>
                  <a:cubicBezTo>
                    <a:pt x="395287" y="87219"/>
                    <a:pt x="382494" y="100013"/>
                    <a:pt x="366712" y="1000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图形 52" descr="机器人 纯色填充"/>
            <p:cNvSpPr/>
            <p:nvPr/>
          </p:nvSpPr>
          <p:spPr>
            <a:xfrm>
              <a:off x="768696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6" name="图形 52" descr="机器人 纯色填充"/>
            <p:cNvSpPr/>
            <p:nvPr/>
          </p:nvSpPr>
          <p:spPr>
            <a:xfrm>
              <a:off x="7526655" y="4126089"/>
              <a:ext cx="247650" cy="304940"/>
            </a:xfrm>
            <a:custGeom>
              <a:avLst/>
              <a:gdLst>
                <a:gd name="connsiteX0" fmla="*/ 205835 w 247650"/>
                <a:gd name="connsiteY0" fmla="*/ 114441 h 304940"/>
                <a:gd name="connsiteX1" fmla="*/ 142875 w 247650"/>
                <a:gd name="connsiteY1" fmla="*/ 114441 h 304940"/>
                <a:gd name="connsiteX2" fmla="*/ 142875 w 247650"/>
                <a:gd name="connsiteY2" fmla="*/ 71102 h 304940"/>
                <a:gd name="connsiteX3" fmla="*/ 156821 w 247650"/>
                <a:gd name="connsiteY3" fmla="*/ 19056 h 304940"/>
                <a:gd name="connsiteX4" fmla="*/ 104775 w 247650"/>
                <a:gd name="connsiteY4" fmla="*/ 5111 h 304940"/>
                <a:gd name="connsiteX5" fmla="*/ 90829 w 247650"/>
                <a:gd name="connsiteY5" fmla="*/ 57156 h 304940"/>
                <a:gd name="connsiteX6" fmla="*/ 104775 w 247650"/>
                <a:gd name="connsiteY6" fmla="*/ 71102 h 304940"/>
                <a:gd name="connsiteX7" fmla="*/ 104775 w 247650"/>
                <a:gd name="connsiteY7" fmla="*/ 114441 h 304940"/>
                <a:gd name="connsiteX8" fmla="*/ 41815 w 247650"/>
                <a:gd name="connsiteY8" fmla="*/ 114441 h 304940"/>
                <a:gd name="connsiteX9" fmla="*/ 0 w 247650"/>
                <a:gd name="connsiteY9" fmla="*/ 156255 h 304940"/>
                <a:gd name="connsiteX10" fmla="*/ 0 w 247650"/>
                <a:gd name="connsiteY10" fmla="*/ 263126 h 304940"/>
                <a:gd name="connsiteX11" fmla="*/ 41815 w 247650"/>
                <a:gd name="connsiteY11" fmla="*/ 304941 h 304940"/>
                <a:gd name="connsiteX12" fmla="*/ 205835 w 247650"/>
                <a:gd name="connsiteY12" fmla="*/ 304941 h 304940"/>
                <a:gd name="connsiteX13" fmla="*/ 247650 w 247650"/>
                <a:gd name="connsiteY13" fmla="*/ 263126 h 304940"/>
                <a:gd name="connsiteX14" fmla="*/ 247650 w 247650"/>
                <a:gd name="connsiteY14" fmla="*/ 156255 h 304940"/>
                <a:gd name="connsiteX15" fmla="*/ 205835 w 247650"/>
                <a:gd name="connsiteY15" fmla="*/ 114441 h 304940"/>
                <a:gd name="connsiteX16" fmla="*/ 76200 w 247650"/>
                <a:gd name="connsiteY16" fmla="*/ 238266 h 304940"/>
                <a:gd name="connsiteX17" fmla="*/ 47625 w 247650"/>
                <a:gd name="connsiteY17" fmla="*/ 209691 h 304940"/>
                <a:gd name="connsiteX18" fmla="*/ 76200 w 247650"/>
                <a:gd name="connsiteY18" fmla="*/ 181116 h 304940"/>
                <a:gd name="connsiteX19" fmla="*/ 104775 w 247650"/>
                <a:gd name="connsiteY19" fmla="*/ 209691 h 304940"/>
                <a:gd name="connsiteX20" fmla="*/ 76200 w 247650"/>
                <a:gd name="connsiteY20" fmla="*/ 238266 h 304940"/>
                <a:gd name="connsiteX21" fmla="*/ 171450 w 247650"/>
                <a:gd name="connsiteY21" fmla="*/ 238266 h 304940"/>
                <a:gd name="connsiteX22" fmla="*/ 142875 w 247650"/>
                <a:gd name="connsiteY22" fmla="*/ 209691 h 304940"/>
                <a:gd name="connsiteX23" fmla="*/ 171450 w 247650"/>
                <a:gd name="connsiteY23" fmla="*/ 181116 h 304940"/>
                <a:gd name="connsiteX24" fmla="*/ 200025 w 247650"/>
                <a:gd name="connsiteY24" fmla="*/ 209691 h 304940"/>
                <a:gd name="connsiteX25" fmla="*/ 171450 w 247650"/>
                <a:gd name="connsiteY25" fmla="*/ 238266 h 30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7650" h="304940">
                  <a:moveTo>
                    <a:pt x="205835" y="114441"/>
                  </a:moveTo>
                  <a:lnTo>
                    <a:pt x="142875" y="114441"/>
                  </a:lnTo>
                  <a:lnTo>
                    <a:pt x="142875" y="71102"/>
                  </a:lnTo>
                  <a:cubicBezTo>
                    <a:pt x="161098" y="60581"/>
                    <a:pt x="167342" y="37279"/>
                    <a:pt x="156821" y="19056"/>
                  </a:cubicBezTo>
                  <a:cubicBezTo>
                    <a:pt x="146299" y="833"/>
                    <a:pt x="122998" y="-5410"/>
                    <a:pt x="104775" y="5111"/>
                  </a:cubicBezTo>
                  <a:cubicBezTo>
                    <a:pt x="86552" y="15632"/>
                    <a:pt x="80308" y="38933"/>
                    <a:pt x="90829" y="57156"/>
                  </a:cubicBezTo>
                  <a:cubicBezTo>
                    <a:pt x="94174" y="62949"/>
                    <a:pt x="98983" y="67758"/>
                    <a:pt x="104775" y="71102"/>
                  </a:cubicBezTo>
                  <a:lnTo>
                    <a:pt x="104775" y="114441"/>
                  </a:lnTo>
                  <a:lnTo>
                    <a:pt x="41815" y="114441"/>
                  </a:lnTo>
                  <a:cubicBezTo>
                    <a:pt x="18743" y="114493"/>
                    <a:pt x="52" y="133184"/>
                    <a:pt x="0" y="156255"/>
                  </a:cubicBezTo>
                  <a:lnTo>
                    <a:pt x="0" y="263126"/>
                  </a:lnTo>
                  <a:cubicBezTo>
                    <a:pt x="52" y="286197"/>
                    <a:pt x="18743" y="304888"/>
                    <a:pt x="41815" y="304941"/>
                  </a:cubicBezTo>
                  <a:lnTo>
                    <a:pt x="205835" y="304941"/>
                  </a:lnTo>
                  <a:cubicBezTo>
                    <a:pt x="228907" y="304888"/>
                    <a:pt x="247598" y="286197"/>
                    <a:pt x="247650" y="263126"/>
                  </a:cubicBezTo>
                  <a:lnTo>
                    <a:pt x="247650" y="156255"/>
                  </a:lnTo>
                  <a:cubicBezTo>
                    <a:pt x="247598" y="133184"/>
                    <a:pt x="228907" y="114493"/>
                    <a:pt x="205835" y="114441"/>
                  </a:cubicBezTo>
                  <a:close/>
                  <a:moveTo>
                    <a:pt x="76200" y="238266"/>
                  </a:moveTo>
                  <a:cubicBezTo>
                    <a:pt x="60418" y="238266"/>
                    <a:pt x="47625" y="225473"/>
                    <a:pt x="47625" y="209691"/>
                  </a:cubicBezTo>
                  <a:cubicBezTo>
                    <a:pt x="47625" y="193909"/>
                    <a:pt x="60418" y="181116"/>
                    <a:pt x="76200" y="181116"/>
                  </a:cubicBezTo>
                  <a:cubicBezTo>
                    <a:pt x="91982" y="181116"/>
                    <a:pt x="104775" y="193909"/>
                    <a:pt x="104775" y="209691"/>
                  </a:cubicBezTo>
                  <a:cubicBezTo>
                    <a:pt x="104775" y="225473"/>
                    <a:pt x="91982" y="238266"/>
                    <a:pt x="76200" y="238266"/>
                  </a:cubicBezTo>
                  <a:close/>
                  <a:moveTo>
                    <a:pt x="171450" y="238266"/>
                  </a:moveTo>
                  <a:cubicBezTo>
                    <a:pt x="155668" y="238266"/>
                    <a:pt x="142875" y="225473"/>
                    <a:pt x="142875" y="209691"/>
                  </a:cubicBezTo>
                  <a:cubicBezTo>
                    <a:pt x="142875" y="193909"/>
                    <a:pt x="155668" y="181116"/>
                    <a:pt x="171450" y="181116"/>
                  </a:cubicBezTo>
                  <a:cubicBezTo>
                    <a:pt x="187232" y="181116"/>
                    <a:pt x="200025" y="193909"/>
                    <a:pt x="200025" y="209691"/>
                  </a:cubicBezTo>
                  <a:cubicBezTo>
                    <a:pt x="200025" y="225473"/>
                    <a:pt x="187232" y="238266"/>
                    <a:pt x="171450" y="23826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7" name="图形 52" descr="机器人 纯色填充"/>
            <p:cNvSpPr/>
            <p:nvPr/>
          </p:nvSpPr>
          <p:spPr>
            <a:xfrm>
              <a:off x="759171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8" name="图形 52" descr="机器人 纯色填充"/>
            <p:cNvSpPr/>
            <p:nvPr/>
          </p:nvSpPr>
          <p:spPr>
            <a:xfrm>
              <a:off x="7342658" y="4332636"/>
              <a:ext cx="598287" cy="396716"/>
            </a:xfrm>
            <a:custGeom>
              <a:avLst/>
              <a:gdLst>
                <a:gd name="connsiteX0" fmla="*/ 555471 w 598287"/>
                <a:gd name="connsiteY0" fmla="*/ 296704 h 396716"/>
                <a:gd name="connsiteX1" fmla="*/ 555471 w 598287"/>
                <a:gd name="connsiteY1" fmla="*/ 217361 h 396716"/>
                <a:gd name="connsiteX2" fmla="*/ 512704 w 598287"/>
                <a:gd name="connsiteY2" fmla="*/ 174593 h 396716"/>
                <a:gd name="connsiteX3" fmla="*/ 460221 w 598287"/>
                <a:gd name="connsiteY3" fmla="*/ 174593 h 396716"/>
                <a:gd name="connsiteX4" fmla="*/ 460221 w 598287"/>
                <a:gd name="connsiteY4" fmla="*/ 126968 h 396716"/>
                <a:gd name="connsiteX5" fmla="*/ 155421 w 598287"/>
                <a:gd name="connsiteY5" fmla="*/ 126968 h 396716"/>
                <a:gd name="connsiteX6" fmla="*/ 155421 w 598287"/>
                <a:gd name="connsiteY6" fmla="*/ 184118 h 396716"/>
                <a:gd name="connsiteX7" fmla="*/ 83889 w 598287"/>
                <a:gd name="connsiteY7" fmla="*/ 184118 h 396716"/>
                <a:gd name="connsiteX8" fmla="*/ 79221 w 598287"/>
                <a:gd name="connsiteY8" fmla="*/ 179451 h 396716"/>
                <a:gd name="connsiteX9" fmla="*/ 79221 w 598287"/>
                <a:gd name="connsiteY9" fmla="*/ 100489 h 396716"/>
                <a:gd name="connsiteX10" fmla="*/ 120999 w 598287"/>
                <a:gd name="connsiteY10" fmla="*/ 23694 h 396716"/>
                <a:gd name="connsiteX11" fmla="*/ 107796 w 598287"/>
                <a:gd name="connsiteY11" fmla="*/ 0 h 396716"/>
                <a:gd name="connsiteX12" fmla="*/ 79221 w 598287"/>
                <a:gd name="connsiteY12" fmla="*/ 25336 h 396716"/>
                <a:gd name="connsiteX13" fmla="*/ 85603 w 598287"/>
                <a:gd name="connsiteY13" fmla="*/ 41243 h 396716"/>
                <a:gd name="connsiteX14" fmla="*/ 61661 w 598287"/>
                <a:gd name="connsiteY14" fmla="*/ 64926 h 396716"/>
                <a:gd name="connsiteX15" fmla="*/ 37979 w 598287"/>
                <a:gd name="connsiteY15" fmla="*/ 40984 h 396716"/>
                <a:gd name="connsiteX16" fmla="*/ 43788 w 598287"/>
                <a:gd name="connsiteY16" fmla="*/ 25527 h 396716"/>
                <a:gd name="connsiteX17" fmla="*/ 15213 w 598287"/>
                <a:gd name="connsiteY17" fmla="*/ 476 h 396716"/>
                <a:gd name="connsiteX18" fmla="*/ 21266 w 598287"/>
                <a:gd name="connsiteY18" fmla="*/ 87824 h 396716"/>
                <a:gd name="connsiteX19" fmla="*/ 41121 w 598287"/>
                <a:gd name="connsiteY19" fmla="*/ 99441 h 396716"/>
                <a:gd name="connsiteX20" fmla="*/ 41121 w 598287"/>
                <a:gd name="connsiteY20" fmla="*/ 179451 h 396716"/>
                <a:gd name="connsiteX21" fmla="*/ 83889 w 598287"/>
                <a:gd name="connsiteY21" fmla="*/ 222218 h 396716"/>
                <a:gd name="connsiteX22" fmla="*/ 155421 w 598287"/>
                <a:gd name="connsiteY22" fmla="*/ 222218 h 396716"/>
                <a:gd name="connsiteX23" fmla="*/ 155421 w 598287"/>
                <a:gd name="connsiteY23" fmla="*/ 393668 h 396716"/>
                <a:gd name="connsiteX24" fmla="*/ 460221 w 598287"/>
                <a:gd name="connsiteY24" fmla="*/ 393668 h 396716"/>
                <a:gd name="connsiteX25" fmla="*/ 460221 w 598287"/>
                <a:gd name="connsiteY25" fmla="*/ 212693 h 396716"/>
                <a:gd name="connsiteX26" fmla="*/ 512704 w 598287"/>
                <a:gd name="connsiteY26" fmla="*/ 212693 h 396716"/>
                <a:gd name="connsiteX27" fmla="*/ 517371 w 598287"/>
                <a:gd name="connsiteY27" fmla="*/ 217361 h 396716"/>
                <a:gd name="connsiteX28" fmla="*/ 517371 w 598287"/>
                <a:gd name="connsiteY28" fmla="*/ 296704 h 396716"/>
                <a:gd name="connsiteX29" fmla="*/ 477521 w 598287"/>
                <a:gd name="connsiteY29" fmla="*/ 374667 h 396716"/>
                <a:gd name="connsiteX30" fmla="*/ 490130 w 598287"/>
                <a:gd name="connsiteY30" fmla="*/ 396716 h 396716"/>
                <a:gd name="connsiteX31" fmla="*/ 518705 w 598287"/>
                <a:gd name="connsiteY31" fmla="*/ 371380 h 396716"/>
                <a:gd name="connsiteX32" fmla="*/ 512609 w 598287"/>
                <a:gd name="connsiteY32" fmla="*/ 355568 h 396716"/>
                <a:gd name="connsiteX33" fmla="*/ 536441 w 598287"/>
                <a:gd name="connsiteY33" fmla="*/ 331776 h 396716"/>
                <a:gd name="connsiteX34" fmla="*/ 560234 w 598287"/>
                <a:gd name="connsiteY34" fmla="*/ 355608 h 396716"/>
                <a:gd name="connsiteX35" fmla="*/ 554328 w 598287"/>
                <a:gd name="connsiteY35" fmla="*/ 371285 h 396716"/>
                <a:gd name="connsiteX36" fmla="*/ 582903 w 598287"/>
                <a:gd name="connsiteY36" fmla="*/ 396335 h 396716"/>
                <a:gd name="connsiteX37" fmla="*/ 577276 w 598287"/>
                <a:gd name="connsiteY37" fmla="*/ 309094 h 396716"/>
                <a:gd name="connsiteX38" fmla="*/ 555471 w 598287"/>
                <a:gd name="connsiteY38" fmla="*/ 296704 h 396716"/>
                <a:gd name="connsiteX39" fmla="*/ 422121 w 598287"/>
                <a:gd name="connsiteY39" fmla="*/ 260318 h 396716"/>
                <a:gd name="connsiteX40" fmla="*/ 395642 w 598287"/>
                <a:gd name="connsiteY40" fmla="*/ 260318 h 396716"/>
                <a:gd name="connsiteX41" fmla="*/ 393070 w 598287"/>
                <a:gd name="connsiteY41" fmla="*/ 261366 h 396716"/>
                <a:gd name="connsiteX42" fmla="*/ 363924 w 598287"/>
                <a:gd name="connsiteY42" fmla="*/ 291179 h 396716"/>
                <a:gd name="connsiteX43" fmla="*/ 341730 w 598287"/>
                <a:gd name="connsiteY43" fmla="*/ 238601 h 396716"/>
                <a:gd name="connsiteX44" fmla="*/ 300297 w 598287"/>
                <a:gd name="connsiteY44" fmla="*/ 324326 h 396716"/>
                <a:gd name="connsiteX45" fmla="*/ 271245 w 598287"/>
                <a:gd name="connsiteY45" fmla="*/ 212693 h 396716"/>
                <a:gd name="connsiteX46" fmla="*/ 248862 w 598287"/>
                <a:gd name="connsiteY46" fmla="*/ 260318 h 396716"/>
                <a:gd name="connsiteX47" fmla="*/ 203046 w 598287"/>
                <a:gd name="connsiteY47" fmla="*/ 260318 h 396716"/>
                <a:gd name="connsiteX48" fmla="*/ 203046 w 598287"/>
                <a:gd name="connsiteY48" fmla="*/ 241268 h 396716"/>
                <a:gd name="connsiteX49" fmla="*/ 236765 w 598287"/>
                <a:gd name="connsiteY49" fmla="*/ 241268 h 396716"/>
                <a:gd name="connsiteX50" fmla="*/ 276389 w 598287"/>
                <a:gd name="connsiteY50" fmla="*/ 156972 h 396716"/>
                <a:gd name="connsiteX51" fmla="*/ 305726 w 598287"/>
                <a:gd name="connsiteY51" fmla="*/ 269177 h 396716"/>
                <a:gd name="connsiteX52" fmla="*/ 342969 w 598287"/>
                <a:gd name="connsiteY52" fmla="*/ 192977 h 396716"/>
                <a:gd name="connsiteX53" fmla="*/ 370401 w 598287"/>
                <a:gd name="connsiteY53" fmla="*/ 257937 h 396716"/>
                <a:gd name="connsiteX54" fmla="*/ 379926 w 598287"/>
                <a:gd name="connsiteY54" fmla="*/ 248412 h 396716"/>
                <a:gd name="connsiteX55" fmla="*/ 395642 w 598287"/>
                <a:gd name="connsiteY55" fmla="*/ 241268 h 396716"/>
                <a:gd name="connsiteX56" fmla="*/ 422121 w 598287"/>
                <a:gd name="connsiteY56" fmla="*/ 241268 h 39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98287" h="396716">
                  <a:moveTo>
                    <a:pt x="555471" y="296704"/>
                  </a:moveTo>
                  <a:lnTo>
                    <a:pt x="555471" y="217361"/>
                  </a:lnTo>
                  <a:cubicBezTo>
                    <a:pt x="555471" y="193740"/>
                    <a:pt x="536324" y="174593"/>
                    <a:pt x="512704" y="174593"/>
                  </a:cubicBezTo>
                  <a:lnTo>
                    <a:pt x="460221" y="174593"/>
                  </a:lnTo>
                  <a:lnTo>
                    <a:pt x="460221" y="126968"/>
                  </a:lnTo>
                  <a:lnTo>
                    <a:pt x="155421" y="126968"/>
                  </a:lnTo>
                  <a:lnTo>
                    <a:pt x="155421" y="184118"/>
                  </a:lnTo>
                  <a:lnTo>
                    <a:pt x="83889" y="184118"/>
                  </a:lnTo>
                  <a:cubicBezTo>
                    <a:pt x="81311" y="184118"/>
                    <a:pt x="79221" y="182028"/>
                    <a:pt x="79221" y="179451"/>
                  </a:cubicBezTo>
                  <a:lnTo>
                    <a:pt x="79221" y="100489"/>
                  </a:lnTo>
                  <a:cubicBezTo>
                    <a:pt x="111965" y="90819"/>
                    <a:pt x="130669" y="56437"/>
                    <a:pt x="120999" y="23694"/>
                  </a:cubicBezTo>
                  <a:cubicBezTo>
                    <a:pt x="118406" y="14916"/>
                    <a:pt x="113897" y="6824"/>
                    <a:pt x="107796" y="0"/>
                  </a:cubicBezTo>
                  <a:lnTo>
                    <a:pt x="79221" y="25336"/>
                  </a:lnTo>
                  <a:cubicBezTo>
                    <a:pt x="83218" y="29683"/>
                    <a:pt x="85488" y="35340"/>
                    <a:pt x="85603" y="41243"/>
                  </a:cubicBezTo>
                  <a:cubicBezTo>
                    <a:pt x="85532" y="54394"/>
                    <a:pt x="74812" y="64998"/>
                    <a:pt x="61661" y="64926"/>
                  </a:cubicBezTo>
                  <a:cubicBezTo>
                    <a:pt x="48510" y="64854"/>
                    <a:pt x="37908" y="54135"/>
                    <a:pt x="37979" y="40984"/>
                  </a:cubicBezTo>
                  <a:cubicBezTo>
                    <a:pt x="38010" y="35303"/>
                    <a:pt x="40070" y="29822"/>
                    <a:pt x="43788" y="25527"/>
                  </a:cubicBezTo>
                  <a:lnTo>
                    <a:pt x="15213" y="476"/>
                  </a:lnTo>
                  <a:cubicBezTo>
                    <a:pt x="-7236" y="26268"/>
                    <a:pt x="-4526" y="65375"/>
                    <a:pt x="21266" y="87824"/>
                  </a:cubicBezTo>
                  <a:cubicBezTo>
                    <a:pt x="27101" y="92903"/>
                    <a:pt x="33835" y="96844"/>
                    <a:pt x="41121" y="99441"/>
                  </a:cubicBezTo>
                  <a:lnTo>
                    <a:pt x="41121" y="179451"/>
                  </a:lnTo>
                  <a:cubicBezTo>
                    <a:pt x="41121" y="203071"/>
                    <a:pt x="60269" y="222218"/>
                    <a:pt x="83889" y="222218"/>
                  </a:cubicBezTo>
                  <a:lnTo>
                    <a:pt x="155421" y="222218"/>
                  </a:lnTo>
                  <a:lnTo>
                    <a:pt x="155421" y="393668"/>
                  </a:lnTo>
                  <a:lnTo>
                    <a:pt x="460221" y="393668"/>
                  </a:lnTo>
                  <a:lnTo>
                    <a:pt x="460221" y="212693"/>
                  </a:lnTo>
                  <a:lnTo>
                    <a:pt x="512704" y="212693"/>
                  </a:lnTo>
                  <a:cubicBezTo>
                    <a:pt x="515282" y="212693"/>
                    <a:pt x="517371" y="214783"/>
                    <a:pt x="517371" y="217361"/>
                  </a:cubicBezTo>
                  <a:lnTo>
                    <a:pt x="517371" y="296704"/>
                  </a:lnTo>
                  <a:cubicBezTo>
                    <a:pt x="484838" y="307228"/>
                    <a:pt x="466997" y="342133"/>
                    <a:pt x="477521" y="374667"/>
                  </a:cubicBezTo>
                  <a:cubicBezTo>
                    <a:pt x="480155" y="382809"/>
                    <a:pt x="484448" y="390316"/>
                    <a:pt x="490130" y="396716"/>
                  </a:cubicBezTo>
                  <a:lnTo>
                    <a:pt x="518705" y="371380"/>
                  </a:lnTo>
                  <a:cubicBezTo>
                    <a:pt x="514763" y="367059"/>
                    <a:pt x="512588" y="361417"/>
                    <a:pt x="512609" y="355568"/>
                  </a:cubicBezTo>
                  <a:cubicBezTo>
                    <a:pt x="512620" y="342417"/>
                    <a:pt x="523290" y="331764"/>
                    <a:pt x="536441" y="331776"/>
                  </a:cubicBezTo>
                  <a:cubicBezTo>
                    <a:pt x="549593" y="331787"/>
                    <a:pt x="560245" y="342457"/>
                    <a:pt x="560234" y="355608"/>
                  </a:cubicBezTo>
                  <a:cubicBezTo>
                    <a:pt x="560229" y="361377"/>
                    <a:pt x="558131" y="366947"/>
                    <a:pt x="554328" y="371285"/>
                  </a:cubicBezTo>
                  <a:lnTo>
                    <a:pt x="582903" y="396335"/>
                  </a:lnTo>
                  <a:cubicBezTo>
                    <a:pt x="605441" y="370690"/>
                    <a:pt x="602921" y="331631"/>
                    <a:pt x="577276" y="309094"/>
                  </a:cubicBezTo>
                  <a:cubicBezTo>
                    <a:pt x="570931" y="303517"/>
                    <a:pt x="563510" y="299300"/>
                    <a:pt x="555471" y="296704"/>
                  </a:cubicBezTo>
                  <a:close/>
                  <a:moveTo>
                    <a:pt x="422121" y="260318"/>
                  </a:moveTo>
                  <a:lnTo>
                    <a:pt x="395642" y="260318"/>
                  </a:lnTo>
                  <a:cubicBezTo>
                    <a:pt x="394721" y="260483"/>
                    <a:pt x="393845" y="260840"/>
                    <a:pt x="393070" y="261366"/>
                  </a:cubicBezTo>
                  <a:lnTo>
                    <a:pt x="363924" y="291179"/>
                  </a:lnTo>
                  <a:lnTo>
                    <a:pt x="341730" y="238601"/>
                  </a:lnTo>
                  <a:lnTo>
                    <a:pt x="300297" y="324326"/>
                  </a:lnTo>
                  <a:lnTo>
                    <a:pt x="271245" y="212693"/>
                  </a:lnTo>
                  <a:lnTo>
                    <a:pt x="248862" y="260318"/>
                  </a:lnTo>
                  <a:lnTo>
                    <a:pt x="203046" y="260318"/>
                  </a:lnTo>
                  <a:lnTo>
                    <a:pt x="203046" y="241268"/>
                  </a:lnTo>
                  <a:lnTo>
                    <a:pt x="236765" y="241268"/>
                  </a:lnTo>
                  <a:lnTo>
                    <a:pt x="276389" y="156972"/>
                  </a:lnTo>
                  <a:lnTo>
                    <a:pt x="305726" y="269177"/>
                  </a:lnTo>
                  <a:lnTo>
                    <a:pt x="342969" y="192977"/>
                  </a:lnTo>
                  <a:lnTo>
                    <a:pt x="370401" y="257937"/>
                  </a:lnTo>
                  <a:lnTo>
                    <a:pt x="379926" y="248412"/>
                  </a:lnTo>
                  <a:cubicBezTo>
                    <a:pt x="384108" y="244179"/>
                    <a:pt x="389703" y="241636"/>
                    <a:pt x="395642" y="241268"/>
                  </a:cubicBezTo>
                  <a:lnTo>
                    <a:pt x="422121" y="24126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2" name="组合 301"/>
          <p:cNvGrpSpPr/>
          <p:nvPr/>
        </p:nvGrpSpPr>
        <p:grpSpPr>
          <a:xfrm>
            <a:off x="8555386" y="4376492"/>
            <a:ext cx="755046" cy="581443"/>
            <a:chOff x="8795385" y="4211955"/>
            <a:chExt cx="828716" cy="638175"/>
          </a:xfrm>
          <a:noFill/>
        </p:grpSpPr>
        <p:sp>
          <p:nvSpPr>
            <p:cNvPr id="209" name="图形 54" descr="机械手 纯色填充"/>
            <p:cNvSpPr/>
            <p:nvPr/>
          </p:nvSpPr>
          <p:spPr>
            <a:xfrm>
              <a:off x="9288360" y="4274067"/>
              <a:ext cx="335741" cy="349825"/>
            </a:xfrm>
            <a:custGeom>
              <a:avLst/>
              <a:gdLst>
                <a:gd name="connsiteX0" fmla="*/ 328917 w 335741"/>
                <a:gd name="connsiteY0" fmla="*/ 147647 h 349825"/>
                <a:gd name="connsiteX1" fmla="*/ 313725 w 335741"/>
                <a:gd name="connsiteY1" fmla="*/ 130292 h 349825"/>
                <a:gd name="connsiteX2" fmla="*/ 213008 w 335741"/>
                <a:gd name="connsiteY2" fmla="*/ 109728 h 349825"/>
                <a:gd name="connsiteX3" fmla="*/ 195739 w 335741"/>
                <a:gd name="connsiteY3" fmla="*/ 114919 h 349825"/>
                <a:gd name="connsiteX4" fmla="*/ 175393 w 335741"/>
                <a:gd name="connsiteY4" fmla="*/ 135255 h 349825"/>
                <a:gd name="connsiteX5" fmla="*/ 40138 w 335741"/>
                <a:gd name="connsiteY5" fmla="*/ 0 h 349825"/>
                <a:gd name="connsiteX6" fmla="*/ 0 w 335741"/>
                <a:gd name="connsiteY6" fmla="*/ 67628 h 349825"/>
                <a:gd name="connsiteX7" fmla="*/ 121510 w 335741"/>
                <a:gd name="connsiteY7" fmla="*/ 189138 h 349825"/>
                <a:gd name="connsiteX8" fmla="*/ 101860 w 335741"/>
                <a:gd name="connsiteY8" fmla="*/ 208798 h 349825"/>
                <a:gd name="connsiteX9" fmla="*/ 96622 w 335741"/>
                <a:gd name="connsiteY9" fmla="*/ 225847 h 349825"/>
                <a:gd name="connsiteX10" fmla="*/ 116100 w 335741"/>
                <a:gd name="connsiteY10" fmla="*/ 327612 h 349825"/>
                <a:gd name="connsiteX11" fmla="*/ 133541 w 335741"/>
                <a:gd name="connsiteY11" fmla="*/ 343033 h 349825"/>
                <a:gd name="connsiteX12" fmla="*/ 234563 w 335741"/>
                <a:gd name="connsiteY12" fmla="*/ 349768 h 349825"/>
                <a:gd name="connsiteX13" fmla="*/ 235849 w 335741"/>
                <a:gd name="connsiteY13" fmla="*/ 349815 h 349825"/>
                <a:gd name="connsiteX14" fmla="*/ 255522 w 335741"/>
                <a:gd name="connsiteY14" fmla="*/ 331389 h 349825"/>
                <a:gd name="connsiteX15" fmla="*/ 237096 w 335741"/>
                <a:gd name="connsiteY15" fmla="*/ 311715 h 349825"/>
                <a:gd name="connsiteX16" fmla="*/ 150743 w 335741"/>
                <a:gd name="connsiteY16" fmla="*/ 306000 h 349825"/>
                <a:gd name="connsiteX17" fmla="*/ 135931 w 335741"/>
                <a:gd name="connsiteY17" fmla="*/ 228610 h 349825"/>
                <a:gd name="connsiteX18" fmla="*/ 215436 w 335741"/>
                <a:gd name="connsiteY18" fmla="*/ 149104 h 349825"/>
                <a:gd name="connsiteX19" fmla="*/ 291884 w 335741"/>
                <a:gd name="connsiteY19" fmla="*/ 164678 h 349825"/>
                <a:gd name="connsiteX20" fmla="*/ 297656 w 335741"/>
                <a:gd name="connsiteY20" fmla="*/ 251203 h 349825"/>
                <a:gd name="connsiteX21" fmla="*/ 317945 w 335741"/>
                <a:gd name="connsiteY21" fmla="*/ 268957 h 349825"/>
                <a:gd name="connsiteX22" fmla="*/ 335699 w 335741"/>
                <a:gd name="connsiteY22" fmla="*/ 248669 h 34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5741" h="349825">
                  <a:moveTo>
                    <a:pt x="328917" y="147647"/>
                  </a:moveTo>
                  <a:cubicBezTo>
                    <a:pt x="328329" y="139105"/>
                    <a:pt x="322114" y="132006"/>
                    <a:pt x="313725" y="130292"/>
                  </a:cubicBezTo>
                  <a:lnTo>
                    <a:pt x="213008" y="109728"/>
                  </a:lnTo>
                  <a:cubicBezTo>
                    <a:pt x="206744" y="108431"/>
                    <a:pt x="200249" y="110383"/>
                    <a:pt x="195739" y="114919"/>
                  </a:cubicBezTo>
                  <a:lnTo>
                    <a:pt x="175393" y="135255"/>
                  </a:lnTo>
                  <a:lnTo>
                    <a:pt x="40138" y="0"/>
                  </a:lnTo>
                  <a:cubicBezTo>
                    <a:pt x="38506" y="27714"/>
                    <a:pt x="23546" y="52919"/>
                    <a:pt x="0" y="67628"/>
                  </a:cubicBezTo>
                  <a:lnTo>
                    <a:pt x="121510" y="189138"/>
                  </a:lnTo>
                  <a:lnTo>
                    <a:pt x="101860" y="208798"/>
                  </a:lnTo>
                  <a:cubicBezTo>
                    <a:pt x="97397" y="213262"/>
                    <a:pt x="95435" y="219647"/>
                    <a:pt x="96622" y="225847"/>
                  </a:cubicBezTo>
                  <a:lnTo>
                    <a:pt x="116100" y="327612"/>
                  </a:lnTo>
                  <a:cubicBezTo>
                    <a:pt x="117731" y="336120"/>
                    <a:pt x="124898" y="342456"/>
                    <a:pt x="133541" y="343033"/>
                  </a:cubicBezTo>
                  <a:lnTo>
                    <a:pt x="234563" y="349768"/>
                  </a:lnTo>
                  <a:cubicBezTo>
                    <a:pt x="234991" y="349768"/>
                    <a:pt x="235420" y="349815"/>
                    <a:pt x="235849" y="349815"/>
                  </a:cubicBezTo>
                  <a:cubicBezTo>
                    <a:pt x="246370" y="350160"/>
                    <a:pt x="255178" y="341910"/>
                    <a:pt x="255522" y="331389"/>
                  </a:cubicBezTo>
                  <a:cubicBezTo>
                    <a:pt x="255867" y="320868"/>
                    <a:pt x="247618" y="312060"/>
                    <a:pt x="237096" y="311715"/>
                  </a:cubicBezTo>
                  <a:lnTo>
                    <a:pt x="150743" y="306000"/>
                  </a:lnTo>
                  <a:lnTo>
                    <a:pt x="135931" y="228610"/>
                  </a:lnTo>
                  <a:lnTo>
                    <a:pt x="215436" y="149104"/>
                  </a:lnTo>
                  <a:lnTo>
                    <a:pt x="291884" y="164678"/>
                  </a:lnTo>
                  <a:lnTo>
                    <a:pt x="297656" y="251203"/>
                  </a:lnTo>
                  <a:cubicBezTo>
                    <a:pt x="298356" y="261708"/>
                    <a:pt x="307439" y="269658"/>
                    <a:pt x="317945" y="268957"/>
                  </a:cubicBezTo>
                  <a:cubicBezTo>
                    <a:pt x="328450" y="268257"/>
                    <a:pt x="336398" y="259174"/>
                    <a:pt x="335699" y="24866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0" name="图形 54" descr="机械手 纯色填充"/>
            <p:cNvSpPr/>
            <p:nvPr/>
          </p:nvSpPr>
          <p:spPr>
            <a:xfrm>
              <a:off x="8834056" y="4407665"/>
              <a:ext cx="322716" cy="328164"/>
            </a:xfrm>
            <a:custGeom>
              <a:avLst/>
              <a:gdLst>
                <a:gd name="connsiteX0" fmla="*/ 322717 w 322716"/>
                <a:gd name="connsiteY0" fmla="*/ 146628 h 328164"/>
                <a:gd name="connsiteX1" fmla="*/ 297485 w 322716"/>
                <a:gd name="connsiteY1" fmla="*/ 60227 h 328164"/>
                <a:gd name="connsiteX2" fmla="*/ 230276 w 322716"/>
                <a:gd name="connsiteY2" fmla="*/ 140522 h 328164"/>
                <a:gd name="connsiteX3" fmla="*/ 91826 w 322716"/>
                <a:gd name="connsiteY3" fmla="*/ 153033 h 328164"/>
                <a:gd name="connsiteX4" fmla="*/ 79315 w 322716"/>
                <a:gd name="connsiteY4" fmla="*/ 14584 h 328164"/>
                <a:gd name="connsiteX5" fmla="*/ 91821 w 322716"/>
                <a:gd name="connsiteY5" fmla="*/ 2076 h 328164"/>
                <a:gd name="connsiteX6" fmla="*/ 94297 w 322716"/>
                <a:gd name="connsiteY6" fmla="*/ 0 h 328164"/>
                <a:gd name="connsiteX7" fmla="*/ 0 w 322716"/>
                <a:gd name="connsiteY7" fmla="*/ 146628 h 328164"/>
                <a:gd name="connsiteX8" fmla="*/ 0 w 322716"/>
                <a:gd name="connsiteY8" fmla="*/ 328165 h 328164"/>
                <a:gd name="connsiteX9" fmla="*/ 322717 w 322716"/>
                <a:gd name="connsiteY9" fmla="*/ 328165 h 32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716" h="328164">
                  <a:moveTo>
                    <a:pt x="322717" y="146628"/>
                  </a:moveTo>
                  <a:cubicBezTo>
                    <a:pt x="322724" y="116010"/>
                    <a:pt x="313969" y="86029"/>
                    <a:pt x="297485" y="60227"/>
                  </a:cubicBezTo>
                  <a:lnTo>
                    <a:pt x="230276" y="140522"/>
                  </a:lnTo>
                  <a:cubicBezTo>
                    <a:pt x="195500" y="182209"/>
                    <a:pt x="133513" y="187811"/>
                    <a:pt x="91826" y="153033"/>
                  </a:cubicBezTo>
                  <a:cubicBezTo>
                    <a:pt x="50140" y="118257"/>
                    <a:pt x="44538" y="56270"/>
                    <a:pt x="79315" y="14584"/>
                  </a:cubicBezTo>
                  <a:cubicBezTo>
                    <a:pt x="83099" y="10047"/>
                    <a:pt x="87285" y="5861"/>
                    <a:pt x="91821" y="2076"/>
                  </a:cubicBezTo>
                  <a:lnTo>
                    <a:pt x="94297" y="0"/>
                  </a:lnTo>
                  <a:cubicBezTo>
                    <a:pt x="36874" y="26205"/>
                    <a:pt x="23" y="83508"/>
                    <a:pt x="0" y="146628"/>
                  </a:cubicBezTo>
                  <a:lnTo>
                    <a:pt x="0" y="328165"/>
                  </a:lnTo>
                  <a:lnTo>
                    <a:pt x="322717" y="32816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图形 54" descr="机械手 纯色填充"/>
            <p:cNvSpPr/>
            <p:nvPr/>
          </p:nvSpPr>
          <p:spPr>
            <a:xfrm>
              <a:off x="8919248" y="4251845"/>
              <a:ext cx="279882" cy="302971"/>
            </a:xfrm>
            <a:custGeom>
              <a:avLst/>
              <a:gdLst>
                <a:gd name="connsiteX0" fmla="*/ 238087 w 279882"/>
                <a:gd name="connsiteY0" fmla="*/ 17259 h 302971"/>
                <a:gd name="connsiteX1" fmla="*/ 239839 w 279882"/>
                <a:gd name="connsiteY1" fmla="*/ 0 h 302971"/>
                <a:gd name="connsiteX2" fmla="*/ 24946 w 279882"/>
                <a:gd name="connsiteY2" fmla="*/ 179803 h 302971"/>
                <a:gd name="connsiteX3" fmla="*/ 16282 w 279882"/>
                <a:gd name="connsiteY3" fmla="*/ 278025 h 302971"/>
                <a:gd name="connsiteX4" fmla="*/ 114504 w 279882"/>
                <a:gd name="connsiteY4" fmla="*/ 286689 h 302971"/>
                <a:gd name="connsiteX5" fmla="*/ 123168 w 279882"/>
                <a:gd name="connsiteY5" fmla="*/ 278025 h 302971"/>
                <a:gd name="connsiteX6" fmla="*/ 279882 w 279882"/>
                <a:gd name="connsiteY6" fmla="*/ 90735 h 302971"/>
                <a:gd name="connsiteX7" fmla="*/ 238087 w 279882"/>
                <a:gd name="connsiteY7" fmla="*/ 17259 h 302971"/>
                <a:gd name="connsiteX8" fmla="*/ 94478 w 279882"/>
                <a:gd name="connsiteY8" fmla="*/ 235439 h 302971"/>
                <a:gd name="connsiteX9" fmla="*/ 67538 w 279882"/>
                <a:gd name="connsiteY9" fmla="*/ 235443 h 302971"/>
                <a:gd name="connsiteX10" fmla="*/ 67533 w 279882"/>
                <a:gd name="connsiteY10" fmla="*/ 208502 h 302971"/>
                <a:gd name="connsiteX11" fmla="*/ 94475 w 279882"/>
                <a:gd name="connsiteY11" fmla="*/ 208498 h 302971"/>
                <a:gd name="connsiteX12" fmla="*/ 94478 w 279882"/>
                <a:gd name="connsiteY12" fmla="*/ 208502 h 302971"/>
                <a:gd name="connsiteX13" fmla="*/ 94478 w 279882"/>
                <a:gd name="connsiteY13" fmla="*/ 235439 h 3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9882" h="302971">
                  <a:moveTo>
                    <a:pt x="238087" y="17259"/>
                  </a:moveTo>
                  <a:cubicBezTo>
                    <a:pt x="238087" y="11461"/>
                    <a:pt x="238673" y="5679"/>
                    <a:pt x="239839" y="0"/>
                  </a:cubicBezTo>
                  <a:lnTo>
                    <a:pt x="24946" y="179803"/>
                  </a:lnTo>
                  <a:cubicBezTo>
                    <a:pt x="-4570" y="204534"/>
                    <a:pt x="-8449" y="248509"/>
                    <a:pt x="16282" y="278025"/>
                  </a:cubicBezTo>
                  <a:cubicBezTo>
                    <a:pt x="41012" y="307541"/>
                    <a:pt x="84988" y="311420"/>
                    <a:pt x="114504" y="286689"/>
                  </a:cubicBezTo>
                  <a:cubicBezTo>
                    <a:pt x="117640" y="284061"/>
                    <a:pt x="120540" y="281162"/>
                    <a:pt x="123168" y="278025"/>
                  </a:cubicBezTo>
                  <a:lnTo>
                    <a:pt x="279882" y="90735"/>
                  </a:lnTo>
                  <a:cubicBezTo>
                    <a:pt x="254004" y="75292"/>
                    <a:pt x="238135" y="47395"/>
                    <a:pt x="238087" y="17259"/>
                  </a:cubicBezTo>
                  <a:close/>
                  <a:moveTo>
                    <a:pt x="94478" y="235439"/>
                  </a:moveTo>
                  <a:cubicBezTo>
                    <a:pt x="87040" y="242880"/>
                    <a:pt x="74978" y="242882"/>
                    <a:pt x="67538" y="235443"/>
                  </a:cubicBezTo>
                  <a:cubicBezTo>
                    <a:pt x="60097" y="228005"/>
                    <a:pt x="60095" y="215943"/>
                    <a:pt x="67533" y="208502"/>
                  </a:cubicBezTo>
                  <a:cubicBezTo>
                    <a:pt x="74972" y="201061"/>
                    <a:pt x="87034" y="201059"/>
                    <a:pt x="94475" y="208498"/>
                  </a:cubicBezTo>
                  <a:cubicBezTo>
                    <a:pt x="94475" y="208499"/>
                    <a:pt x="94477" y="208501"/>
                    <a:pt x="94478" y="208502"/>
                  </a:cubicBezTo>
                  <a:cubicBezTo>
                    <a:pt x="101915" y="215941"/>
                    <a:pt x="101915" y="228000"/>
                    <a:pt x="94478" y="23543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图形 54" descr="机械手 纯色填充"/>
            <p:cNvSpPr/>
            <p:nvPr/>
          </p:nvSpPr>
          <p:spPr>
            <a:xfrm>
              <a:off x="8795385" y="4773930"/>
              <a:ext cx="400050" cy="76200"/>
            </a:xfrm>
            <a:custGeom>
              <a:avLst/>
              <a:gdLst>
                <a:gd name="connsiteX0" fmla="*/ 361950 w 400050"/>
                <a:gd name="connsiteY0" fmla="*/ 0 h 76200"/>
                <a:gd name="connsiteX1" fmla="*/ 38100 w 400050"/>
                <a:gd name="connsiteY1" fmla="*/ 0 h 76200"/>
                <a:gd name="connsiteX2" fmla="*/ 0 w 400050"/>
                <a:gd name="connsiteY2" fmla="*/ 38100 h 76200"/>
                <a:gd name="connsiteX3" fmla="*/ 0 w 400050"/>
                <a:gd name="connsiteY3" fmla="*/ 76200 h 76200"/>
                <a:gd name="connsiteX4" fmla="*/ 400050 w 400050"/>
                <a:gd name="connsiteY4" fmla="*/ 76200 h 76200"/>
                <a:gd name="connsiteX5" fmla="*/ 400050 w 400050"/>
                <a:gd name="connsiteY5" fmla="*/ 38100 h 76200"/>
                <a:gd name="connsiteX6" fmla="*/ 361950 w 40005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76200">
                  <a:moveTo>
                    <a:pt x="3619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76200"/>
                  </a:lnTo>
                  <a:lnTo>
                    <a:pt x="400050" y="76200"/>
                  </a:lnTo>
                  <a:lnTo>
                    <a:pt x="400050" y="38100"/>
                  </a:lnTo>
                  <a:cubicBezTo>
                    <a:pt x="400050" y="17058"/>
                    <a:pt x="382992" y="0"/>
                    <a:pt x="36195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" name="图形 54" descr="机械手 纯色填充"/>
            <p:cNvSpPr/>
            <p:nvPr/>
          </p:nvSpPr>
          <p:spPr>
            <a:xfrm>
              <a:off x="9185910" y="4211955"/>
              <a:ext cx="114300" cy="114300"/>
            </a:xfrm>
            <a:custGeom>
              <a:avLst/>
              <a:gdLst>
                <a:gd name="connsiteX0" fmla="*/ 57150 w 114300"/>
                <a:gd name="connsiteY0" fmla="*/ 0 h 114300"/>
                <a:gd name="connsiteX1" fmla="*/ 0 w 114300"/>
                <a:gd name="connsiteY1" fmla="*/ 57150 h 114300"/>
                <a:gd name="connsiteX2" fmla="*/ 57150 w 114300"/>
                <a:gd name="connsiteY2" fmla="*/ 114300 h 114300"/>
                <a:gd name="connsiteX3" fmla="*/ 114300 w 114300"/>
                <a:gd name="connsiteY3" fmla="*/ 57150 h 114300"/>
                <a:gd name="connsiteX4" fmla="*/ 57150 w 114300"/>
                <a:gd name="connsiteY4" fmla="*/ 0 h 114300"/>
                <a:gd name="connsiteX5" fmla="*/ 57150 w 114300"/>
                <a:gd name="connsiteY5" fmla="*/ 71438 h 114300"/>
                <a:gd name="connsiteX6" fmla="*/ 42863 w 114300"/>
                <a:gd name="connsiteY6" fmla="*/ 57150 h 114300"/>
                <a:gd name="connsiteX7" fmla="*/ 57150 w 114300"/>
                <a:gd name="connsiteY7" fmla="*/ 42863 h 114300"/>
                <a:gd name="connsiteX8" fmla="*/ 71438 w 114300"/>
                <a:gd name="connsiteY8" fmla="*/ 57150 h 114300"/>
                <a:gd name="connsiteX9" fmla="*/ 57150 w 114300"/>
                <a:gd name="connsiteY9" fmla="*/ 7143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lose/>
                  <a:moveTo>
                    <a:pt x="57150" y="71438"/>
                  </a:moveTo>
                  <a:cubicBezTo>
                    <a:pt x="49259" y="71438"/>
                    <a:pt x="42863" y="65041"/>
                    <a:pt x="42863" y="57150"/>
                  </a:cubicBezTo>
                  <a:cubicBezTo>
                    <a:pt x="42863" y="49259"/>
                    <a:pt x="49259" y="42863"/>
                    <a:pt x="57150" y="42863"/>
                  </a:cubicBezTo>
                  <a:cubicBezTo>
                    <a:pt x="65041" y="42863"/>
                    <a:pt x="71438" y="49259"/>
                    <a:pt x="71438" y="57150"/>
                  </a:cubicBezTo>
                  <a:cubicBezTo>
                    <a:pt x="71438" y="65041"/>
                    <a:pt x="65041" y="71438"/>
                    <a:pt x="57150" y="7143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10084495" y="4263674"/>
            <a:ext cx="546729" cy="797714"/>
            <a:chOff x="10473690" y="4088130"/>
            <a:chExt cx="600073" cy="875547"/>
          </a:xfrm>
          <a:noFill/>
        </p:grpSpPr>
        <p:sp>
          <p:nvSpPr>
            <p:cNvPr id="214" name="图形 56" descr="自拍 纯色填充"/>
            <p:cNvSpPr/>
            <p:nvPr/>
          </p:nvSpPr>
          <p:spPr>
            <a:xfrm>
              <a:off x="10559415" y="4548606"/>
              <a:ext cx="247650" cy="145751"/>
            </a:xfrm>
            <a:custGeom>
              <a:avLst/>
              <a:gdLst>
                <a:gd name="connsiteX0" fmla="*/ 247650 w 247650"/>
                <a:gd name="connsiteY0" fmla="*/ 145752 h 145751"/>
                <a:gd name="connsiteX1" fmla="*/ 247650 w 247650"/>
                <a:gd name="connsiteY1" fmla="*/ 61932 h 145751"/>
                <a:gd name="connsiteX2" fmla="*/ 235268 w 247650"/>
                <a:gd name="connsiteY2" fmla="*/ 37167 h 145751"/>
                <a:gd name="connsiteX3" fmla="*/ 174898 w 247650"/>
                <a:gd name="connsiteY3" fmla="*/ 7753 h 145751"/>
                <a:gd name="connsiteX4" fmla="*/ 123825 w 247650"/>
                <a:gd name="connsiteY4" fmla="*/ 0 h 145751"/>
                <a:gd name="connsiteX5" fmla="*/ 72742 w 247650"/>
                <a:gd name="connsiteY5" fmla="*/ 7734 h 145751"/>
                <a:gd name="connsiteX6" fmla="*/ 12382 w 247650"/>
                <a:gd name="connsiteY6" fmla="*/ 37147 h 145751"/>
                <a:gd name="connsiteX7" fmla="*/ 0 w 247650"/>
                <a:gd name="connsiteY7" fmla="*/ 61913 h 145751"/>
                <a:gd name="connsiteX8" fmla="*/ 0 w 247650"/>
                <a:gd name="connsiteY8" fmla="*/ 145732 h 14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145751">
                  <a:moveTo>
                    <a:pt x="247650" y="145752"/>
                  </a:moveTo>
                  <a:lnTo>
                    <a:pt x="247650" y="61932"/>
                  </a:lnTo>
                  <a:cubicBezTo>
                    <a:pt x="247445" y="52237"/>
                    <a:pt x="242900" y="43146"/>
                    <a:pt x="235268" y="37167"/>
                  </a:cubicBezTo>
                  <a:cubicBezTo>
                    <a:pt x="217317" y="23418"/>
                    <a:pt x="196787" y="13416"/>
                    <a:pt x="174898" y="7753"/>
                  </a:cubicBezTo>
                  <a:cubicBezTo>
                    <a:pt x="158345" y="2683"/>
                    <a:pt x="141137" y="71"/>
                    <a:pt x="123825" y="0"/>
                  </a:cubicBezTo>
                  <a:cubicBezTo>
                    <a:pt x="106530" y="299"/>
                    <a:pt x="89351" y="2900"/>
                    <a:pt x="72742" y="7734"/>
                  </a:cubicBezTo>
                  <a:cubicBezTo>
                    <a:pt x="51103" y="14050"/>
                    <a:pt x="30692" y="23996"/>
                    <a:pt x="12382" y="37147"/>
                  </a:cubicBezTo>
                  <a:cubicBezTo>
                    <a:pt x="4746" y="43125"/>
                    <a:pt x="201" y="52217"/>
                    <a:pt x="0" y="61913"/>
                  </a:cubicBezTo>
                  <a:lnTo>
                    <a:pt x="0" y="1457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图形 56" descr="自拍 纯色填充"/>
            <p:cNvSpPr/>
            <p:nvPr/>
          </p:nvSpPr>
          <p:spPr>
            <a:xfrm>
              <a:off x="10612069" y="4390777"/>
              <a:ext cx="142341" cy="142341"/>
            </a:xfrm>
            <a:custGeom>
              <a:avLst/>
              <a:gdLst>
                <a:gd name="connsiteX0" fmla="*/ 71171 w 142341"/>
                <a:gd name="connsiteY0" fmla="*/ 0 h 142341"/>
                <a:gd name="connsiteX1" fmla="*/ 0 w 142341"/>
                <a:gd name="connsiteY1" fmla="*/ 71171 h 142341"/>
                <a:gd name="connsiteX2" fmla="*/ 71171 w 142341"/>
                <a:gd name="connsiteY2" fmla="*/ 142342 h 142341"/>
                <a:gd name="connsiteX3" fmla="*/ 142342 w 142341"/>
                <a:gd name="connsiteY3" fmla="*/ 71171 h 142341"/>
                <a:gd name="connsiteX4" fmla="*/ 71171 w 142341"/>
                <a:gd name="connsiteY4" fmla="*/ 0 h 142341"/>
                <a:gd name="connsiteX5" fmla="*/ 71171 w 142341"/>
                <a:gd name="connsiteY5" fmla="*/ 123625 h 142341"/>
                <a:gd name="connsiteX6" fmla="*/ 29023 w 142341"/>
                <a:gd name="connsiteY6" fmla="*/ 97403 h 142341"/>
                <a:gd name="connsiteX7" fmla="*/ 113309 w 142341"/>
                <a:gd name="connsiteY7" fmla="*/ 97403 h 142341"/>
                <a:gd name="connsiteX8" fmla="*/ 71171 w 142341"/>
                <a:gd name="connsiteY8" fmla="*/ 123625 h 1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341" h="142341">
                  <a:moveTo>
                    <a:pt x="71171" y="0"/>
                  </a:moveTo>
                  <a:cubicBezTo>
                    <a:pt x="31864" y="0"/>
                    <a:pt x="0" y="31864"/>
                    <a:pt x="0" y="71171"/>
                  </a:cubicBezTo>
                  <a:cubicBezTo>
                    <a:pt x="0" y="110478"/>
                    <a:pt x="31864" y="142342"/>
                    <a:pt x="71171" y="142342"/>
                  </a:cubicBezTo>
                  <a:cubicBezTo>
                    <a:pt x="110478" y="142342"/>
                    <a:pt x="142342" y="110478"/>
                    <a:pt x="142342" y="71171"/>
                  </a:cubicBezTo>
                  <a:cubicBezTo>
                    <a:pt x="142342" y="31864"/>
                    <a:pt x="110478" y="0"/>
                    <a:pt x="71171" y="0"/>
                  </a:cubicBezTo>
                  <a:close/>
                  <a:moveTo>
                    <a:pt x="71171" y="123625"/>
                  </a:moveTo>
                  <a:cubicBezTo>
                    <a:pt x="53270" y="123640"/>
                    <a:pt x="36920" y="113468"/>
                    <a:pt x="29023" y="97403"/>
                  </a:cubicBezTo>
                  <a:lnTo>
                    <a:pt x="113309" y="97403"/>
                  </a:lnTo>
                  <a:cubicBezTo>
                    <a:pt x="105420" y="113469"/>
                    <a:pt x="89070" y="123643"/>
                    <a:pt x="71171" y="1236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6" name="图形 56" descr="自拍 纯色填充"/>
            <p:cNvSpPr/>
            <p:nvPr/>
          </p:nvSpPr>
          <p:spPr>
            <a:xfrm rot="-2700000">
              <a:off x="10540363" y="4108816"/>
              <a:ext cx="19050" cy="53882"/>
            </a:xfrm>
            <a:custGeom>
              <a:avLst/>
              <a:gdLst>
                <a:gd name="connsiteX0" fmla="*/ 0 w 19050"/>
                <a:gd name="connsiteY0" fmla="*/ 0 h 53882"/>
                <a:gd name="connsiteX1" fmla="*/ 19050 w 19050"/>
                <a:gd name="connsiteY1" fmla="*/ 0 h 53882"/>
                <a:gd name="connsiteX2" fmla="*/ 19050 w 19050"/>
                <a:gd name="connsiteY2" fmla="*/ 53883 h 53882"/>
                <a:gd name="connsiteX3" fmla="*/ 0 w 19050"/>
                <a:gd name="connsiteY3" fmla="*/ 53883 h 5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882">
                  <a:moveTo>
                    <a:pt x="0" y="0"/>
                  </a:moveTo>
                  <a:lnTo>
                    <a:pt x="19050" y="0"/>
                  </a:lnTo>
                  <a:lnTo>
                    <a:pt x="19050" y="53883"/>
                  </a:lnTo>
                  <a:lnTo>
                    <a:pt x="0" y="5388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7" name="图形 56" descr="自拍 纯色填充"/>
            <p:cNvSpPr/>
            <p:nvPr/>
          </p:nvSpPr>
          <p:spPr>
            <a:xfrm rot="-2700000">
              <a:off x="10627717" y="4126231"/>
              <a:ext cx="53882" cy="19050"/>
            </a:xfrm>
            <a:custGeom>
              <a:avLst/>
              <a:gdLst>
                <a:gd name="connsiteX0" fmla="*/ 0 w 53882"/>
                <a:gd name="connsiteY0" fmla="*/ 0 h 19050"/>
                <a:gd name="connsiteX1" fmla="*/ 53883 w 53882"/>
                <a:gd name="connsiteY1" fmla="*/ 0 h 19050"/>
                <a:gd name="connsiteX2" fmla="*/ 53883 w 53882"/>
                <a:gd name="connsiteY2" fmla="*/ 19050 h 19050"/>
                <a:gd name="connsiteX3" fmla="*/ 0 w 53882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82" h="19050">
                  <a:moveTo>
                    <a:pt x="0" y="0"/>
                  </a:moveTo>
                  <a:lnTo>
                    <a:pt x="53883" y="0"/>
                  </a:lnTo>
                  <a:lnTo>
                    <a:pt x="53883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8" name="图形 56" descr="自拍 纯色填充"/>
            <p:cNvSpPr/>
            <p:nvPr/>
          </p:nvSpPr>
          <p:spPr>
            <a:xfrm>
              <a:off x="10592752" y="4088130"/>
              <a:ext cx="19050" cy="57150"/>
            </a:xfrm>
            <a:custGeom>
              <a:avLst/>
              <a:gdLst>
                <a:gd name="connsiteX0" fmla="*/ 0 w 19050"/>
                <a:gd name="connsiteY0" fmla="*/ 0 h 57150"/>
                <a:gd name="connsiteX1" fmla="*/ 19050 w 19050"/>
                <a:gd name="connsiteY1" fmla="*/ 0 h 57150"/>
                <a:gd name="connsiteX2" fmla="*/ 19050 w 19050"/>
                <a:gd name="connsiteY2" fmla="*/ 57150 h 57150"/>
                <a:gd name="connsiteX3" fmla="*/ 0 w 190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7150">
                  <a:moveTo>
                    <a:pt x="0" y="0"/>
                  </a:moveTo>
                  <a:lnTo>
                    <a:pt x="19050" y="0"/>
                  </a:lnTo>
                  <a:lnTo>
                    <a:pt x="190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9" name="图形 56" descr="自拍 纯色填充"/>
            <p:cNvSpPr/>
            <p:nvPr/>
          </p:nvSpPr>
          <p:spPr>
            <a:xfrm>
              <a:off x="10473690" y="4183380"/>
              <a:ext cx="419100" cy="704850"/>
            </a:xfrm>
            <a:custGeom>
              <a:avLst/>
              <a:gdLst>
                <a:gd name="connsiteX0" fmla="*/ 381000 w 419100"/>
                <a:gd name="connsiteY0" fmla="*/ 337185 h 704850"/>
                <a:gd name="connsiteX1" fmla="*/ 381000 w 419100"/>
                <a:gd name="connsiteY1" fmla="*/ 600075 h 704850"/>
                <a:gd name="connsiteX2" fmla="*/ 38100 w 419100"/>
                <a:gd name="connsiteY2" fmla="*/ 600075 h 704850"/>
                <a:gd name="connsiteX3" fmla="*/ 38100 w 419100"/>
                <a:gd name="connsiteY3" fmla="*/ 104775 h 704850"/>
                <a:gd name="connsiteX4" fmla="*/ 381000 w 419100"/>
                <a:gd name="connsiteY4" fmla="*/ 104775 h 704850"/>
                <a:gd name="connsiteX5" fmla="*/ 381000 w 419100"/>
                <a:gd name="connsiteY5" fmla="*/ 215903 h 704850"/>
                <a:gd name="connsiteX6" fmla="*/ 384191 w 419100"/>
                <a:gd name="connsiteY6" fmla="*/ 213741 h 704850"/>
                <a:gd name="connsiteX7" fmla="*/ 418671 w 419100"/>
                <a:gd name="connsiteY7" fmla="*/ 204102 h 704850"/>
                <a:gd name="connsiteX8" fmla="*/ 419100 w 419100"/>
                <a:gd name="connsiteY8" fmla="*/ 204102 h 704850"/>
                <a:gd name="connsiteX9" fmla="*/ 419100 w 419100"/>
                <a:gd name="connsiteY9" fmla="*/ 38100 h 704850"/>
                <a:gd name="connsiteX10" fmla="*/ 381000 w 419100"/>
                <a:gd name="connsiteY10" fmla="*/ 0 h 704850"/>
                <a:gd name="connsiteX11" fmla="*/ 38100 w 419100"/>
                <a:gd name="connsiteY11" fmla="*/ 0 h 704850"/>
                <a:gd name="connsiteX12" fmla="*/ 0 w 419100"/>
                <a:gd name="connsiteY12" fmla="*/ 38100 h 704850"/>
                <a:gd name="connsiteX13" fmla="*/ 0 w 419100"/>
                <a:gd name="connsiteY13" fmla="*/ 666750 h 704850"/>
                <a:gd name="connsiteX14" fmla="*/ 38100 w 419100"/>
                <a:gd name="connsiteY14" fmla="*/ 704850 h 704850"/>
                <a:gd name="connsiteX15" fmla="*/ 381000 w 419100"/>
                <a:gd name="connsiteY15" fmla="*/ 704850 h 704850"/>
                <a:gd name="connsiteX16" fmla="*/ 419100 w 419100"/>
                <a:gd name="connsiteY16" fmla="*/ 666750 h 704850"/>
                <a:gd name="connsiteX17" fmla="*/ 419100 w 419100"/>
                <a:gd name="connsiteY17" fmla="*/ 400050 h 704850"/>
                <a:gd name="connsiteX18" fmla="*/ 176213 w 419100"/>
                <a:gd name="connsiteY18" fmla="*/ 38100 h 704850"/>
                <a:gd name="connsiteX19" fmla="*/ 242888 w 419100"/>
                <a:gd name="connsiteY19" fmla="*/ 38100 h 704850"/>
                <a:gd name="connsiteX20" fmla="*/ 257175 w 419100"/>
                <a:gd name="connsiteY20" fmla="*/ 52388 h 704850"/>
                <a:gd name="connsiteX21" fmla="*/ 242888 w 419100"/>
                <a:gd name="connsiteY21" fmla="*/ 66675 h 704850"/>
                <a:gd name="connsiteX22" fmla="*/ 176213 w 419100"/>
                <a:gd name="connsiteY22" fmla="*/ 66675 h 704850"/>
                <a:gd name="connsiteX23" fmla="*/ 161925 w 419100"/>
                <a:gd name="connsiteY23" fmla="*/ 52388 h 704850"/>
                <a:gd name="connsiteX24" fmla="*/ 176213 w 419100"/>
                <a:gd name="connsiteY24" fmla="*/ 38100 h 704850"/>
                <a:gd name="connsiteX25" fmla="*/ 128588 w 419100"/>
                <a:gd name="connsiteY25" fmla="*/ 38100 h 704850"/>
                <a:gd name="connsiteX26" fmla="*/ 142875 w 419100"/>
                <a:gd name="connsiteY26" fmla="*/ 52388 h 704850"/>
                <a:gd name="connsiteX27" fmla="*/ 128588 w 419100"/>
                <a:gd name="connsiteY27" fmla="*/ 66675 h 704850"/>
                <a:gd name="connsiteX28" fmla="*/ 114300 w 419100"/>
                <a:gd name="connsiteY28" fmla="*/ 52388 h 704850"/>
                <a:gd name="connsiteX29" fmla="*/ 128588 w 419100"/>
                <a:gd name="connsiteY29" fmla="*/ 3810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19100" h="704850">
                  <a:moveTo>
                    <a:pt x="381000" y="337185"/>
                  </a:moveTo>
                  <a:lnTo>
                    <a:pt x="381000" y="600075"/>
                  </a:lnTo>
                  <a:lnTo>
                    <a:pt x="38100" y="600075"/>
                  </a:lnTo>
                  <a:lnTo>
                    <a:pt x="38100" y="104775"/>
                  </a:lnTo>
                  <a:lnTo>
                    <a:pt x="381000" y="104775"/>
                  </a:lnTo>
                  <a:lnTo>
                    <a:pt x="381000" y="215903"/>
                  </a:lnTo>
                  <a:cubicBezTo>
                    <a:pt x="382057" y="215170"/>
                    <a:pt x="383086" y="214408"/>
                    <a:pt x="384191" y="213741"/>
                  </a:cubicBezTo>
                  <a:cubicBezTo>
                    <a:pt x="394589" y="207442"/>
                    <a:pt x="406514" y="204108"/>
                    <a:pt x="418671" y="204102"/>
                  </a:cubicBezTo>
                  <a:lnTo>
                    <a:pt x="419100" y="204102"/>
                  </a:lnTo>
                  <a:lnTo>
                    <a:pt x="419100" y="38100"/>
                  </a:lnTo>
                  <a:cubicBezTo>
                    <a:pt x="419037" y="17084"/>
                    <a:pt x="402016" y="63"/>
                    <a:pt x="381000" y="0"/>
                  </a:cubicBez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666750"/>
                  </a:lnTo>
                  <a:cubicBezTo>
                    <a:pt x="63" y="687766"/>
                    <a:pt x="17084" y="704787"/>
                    <a:pt x="38100" y="704850"/>
                  </a:cubicBezTo>
                  <a:lnTo>
                    <a:pt x="381000" y="704850"/>
                  </a:lnTo>
                  <a:cubicBezTo>
                    <a:pt x="402016" y="704787"/>
                    <a:pt x="419037" y="687766"/>
                    <a:pt x="419100" y="666750"/>
                  </a:cubicBezTo>
                  <a:lnTo>
                    <a:pt x="419100" y="400050"/>
                  </a:lnTo>
                  <a:close/>
                  <a:moveTo>
                    <a:pt x="176213" y="38100"/>
                  </a:moveTo>
                  <a:lnTo>
                    <a:pt x="242888" y="38100"/>
                  </a:lnTo>
                  <a:cubicBezTo>
                    <a:pt x="250778" y="38100"/>
                    <a:pt x="257175" y="44497"/>
                    <a:pt x="257175" y="52388"/>
                  </a:cubicBezTo>
                  <a:cubicBezTo>
                    <a:pt x="257175" y="60278"/>
                    <a:pt x="250778" y="66675"/>
                    <a:pt x="242888" y="66675"/>
                  </a:cubicBezTo>
                  <a:lnTo>
                    <a:pt x="176213" y="66675"/>
                  </a:lnTo>
                  <a:cubicBezTo>
                    <a:pt x="168322" y="66675"/>
                    <a:pt x="161925" y="60278"/>
                    <a:pt x="161925" y="52388"/>
                  </a:cubicBezTo>
                  <a:cubicBezTo>
                    <a:pt x="161925" y="44497"/>
                    <a:pt x="168322" y="38100"/>
                    <a:pt x="176213" y="38100"/>
                  </a:cubicBezTo>
                  <a:close/>
                  <a:moveTo>
                    <a:pt x="128588" y="38100"/>
                  </a:moveTo>
                  <a:cubicBezTo>
                    <a:pt x="136478" y="38100"/>
                    <a:pt x="142875" y="44497"/>
                    <a:pt x="142875" y="52388"/>
                  </a:cubicBezTo>
                  <a:cubicBezTo>
                    <a:pt x="142875" y="60278"/>
                    <a:pt x="136478" y="66675"/>
                    <a:pt x="128588" y="66675"/>
                  </a:cubicBezTo>
                  <a:cubicBezTo>
                    <a:pt x="120697" y="66675"/>
                    <a:pt x="114300" y="60278"/>
                    <a:pt x="114300" y="52388"/>
                  </a:cubicBezTo>
                  <a:cubicBezTo>
                    <a:pt x="114300" y="44497"/>
                    <a:pt x="120697" y="38100"/>
                    <a:pt x="128588" y="381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0" name="图形 56" descr="自拍 纯色填充"/>
            <p:cNvSpPr/>
            <p:nvPr/>
          </p:nvSpPr>
          <p:spPr>
            <a:xfrm>
              <a:off x="10847070" y="4416057"/>
              <a:ext cx="226693" cy="547620"/>
            </a:xfrm>
            <a:custGeom>
              <a:avLst/>
              <a:gdLst>
                <a:gd name="connsiteX0" fmla="*/ 74295 w 226693"/>
                <a:gd name="connsiteY0" fmla="*/ 186423 h 547620"/>
                <a:gd name="connsiteX1" fmla="*/ 74295 w 226693"/>
                <a:gd name="connsiteY1" fmla="*/ 434073 h 547620"/>
                <a:gd name="connsiteX2" fmla="*/ 7620 w 226693"/>
                <a:gd name="connsiteY2" fmla="*/ 500748 h 547620"/>
                <a:gd name="connsiteX3" fmla="*/ 0 w 226693"/>
                <a:gd name="connsiteY3" fmla="*/ 499652 h 547620"/>
                <a:gd name="connsiteX4" fmla="*/ 57150 w 226693"/>
                <a:gd name="connsiteY4" fmla="*/ 540524 h 547620"/>
                <a:gd name="connsiteX5" fmla="*/ 105566 w 226693"/>
                <a:gd name="connsiteY5" fmla="*/ 537114 h 547620"/>
                <a:gd name="connsiteX6" fmla="*/ 214865 w 226693"/>
                <a:gd name="connsiteY6" fmla="*/ 433120 h 547620"/>
                <a:gd name="connsiteX7" fmla="*/ 220151 w 226693"/>
                <a:gd name="connsiteY7" fmla="*/ 384181 h 547620"/>
                <a:gd name="connsiteX8" fmla="*/ 181537 w 226693"/>
                <a:gd name="connsiteY8" fmla="*/ 327097 h 547620"/>
                <a:gd name="connsiteX9" fmla="*/ 181537 w 226693"/>
                <a:gd name="connsiteY9" fmla="*/ 326878 h 547620"/>
                <a:gd name="connsiteX10" fmla="*/ 142580 w 226693"/>
                <a:gd name="connsiteY10" fmla="*/ 129520 h 547620"/>
                <a:gd name="connsiteX11" fmla="*/ 139436 w 226693"/>
                <a:gd name="connsiteY11" fmla="*/ 120490 h 547620"/>
                <a:gd name="connsiteX12" fmla="*/ 136579 w 226693"/>
                <a:gd name="connsiteY12" fmla="*/ 114556 h 547620"/>
                <a:gd name="connsiteX13" fmla="*/ 78324 w 226693"/>
                <a:gd name="connsiteY13" fmla="*/ 18382 h 547620"/>
                <a:gd name="connsiteX14" fmla="*/ 25998 w 226693"/>
                <a:gd name="connsiteY14" fmla="*/ 5509 h 547620"/>
                <a:gd name="connsiteX15" fmla="*/ 13125 w 226693"/>
                <a:gd name="connsiteY15" fmla="*/ 57835 h 547620"/>
                <a:gd name="connsiteX16" fmla="*/ 68913 w 226693"/>
                <a:gd name="connsiteY16" fmla="*/ 149875 h 547620"/>
                <a:gd name="connsiteX17" fmla="*/ 74505 w 226693"/>
                <a:gd name="connsiteY17" fmla="*/ 178221 h 5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93" h="547620">
                  <a:moveTo>
                    <a:pt x="74295" y="186423"/>
                  </a:moveTo>
                  <a:lnTo>
                    <a:pt x="74295" y="434073"/>
                  </a:lnTo>
                  <a:cubicBezTo>
                    <a:pt x="74253" y="470879"/>
                    <a:pt x="44427" y="500706"/>
                    <a:pt x="7620" y="500748"/>
                  </a:cubicBezTo>
                  <a:lnTo>
                    <a:pt x="0" y="499652"/>
                  </a:lnTo>
                  <a:lnTo>
                    <a:pt x="57150" y="540524"/>
                  </a:lnTo>
                  <a:cubicBezTo>
                    <a:pt x="72019" y="551143"/>
                    <a:pt x="92332" y="549713"/>
                    <a:pt x="105566" y="537114"/>
                  </a:cubicBezTo>
                  <a:lnTo>
                    <a:pt x="214865" y="433120"/>
                  </a:lnTo>
                  <a:cubicBezTo>
                    <a:pt x="228343" y="420287"/>
                    <a:pt x="230578" y="399596"/>
                    <a:pt x="220151" y="384181"/>
                  </a:cubicBezTo>
                  <a:lnTo>
                    <a:pt x="181537" y="327097"/>
                  </a:lnTo>
                  <a:lnTo>
                    <a:pt x="181537" y="326878"/>
                  </a:lnTo>
                  <a:lnTo>
                    <a:pt x="142580" y="129520"/>
                  </a:lnTo>
                  <a:cubicBezTo>
                    <a:pt x="141919" y="126389"/>
                    <a:pt x="140862" y="123356"/>
                    <a:pt x="139436" y="120490"/>
                  </a:cubicBezTo>
                  <a:cubicBezTo>
                    <a:pt x="138662" y="118431"/>
                    <a:pt x="137706" y="116445"/>
                    <a:pt x="136579" y="114556"/>
                  </a:cubicBezTo>
                  <a:lnTo>
                    <a:pt x="78324" y="18382"/>
                  </a:lnTo>
                  <a:cubicBezTo>
                    <a:pt x="67429" y="378"/>
                    <a:pt x="44003" y="-5385"/>
                    <a:pt x="25998" y="5509"/>
                  </a:cubicBezTo>
                  <a:cubicBezTo>
                    <a:pt x="7994" y="16404"/>
                    <a:pt x="2231" y="39831"/>
                    <a:pt x="13125" y="57835"/>
                  </a:cubicBezTo>
                  <a:lnTo>
                    <a:pt x="68913" y="149875"/>
                  </a:lnTo>
                  <a:lnTo>
                    <a:pt x="74505" y="17822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517316" y="5272088"/>
            <a:ext cx="650869" cy="789723"/>
            <a:chOff x="1070609" y="5194935"/>
            <a:chExt cx="714375" cy="866776"/>
          </a:xfrm>
          <a:noFill/>
        </p:grpSpPr>
        <p:sp>
          <p:nvSpPr>
            <p:cNvPr id="221" name="图形 58" descr="自拍杆 纯色填充"/>
            <p:cNvSpPr/>
            <p:nvPr/>
          </p:nvSpPr>
          <p:spPr>
            <a:xfrm>
              <a:off x="1337310" y="5420858"/>
              <a:ext cx="238125" cy="97926"/>
            </a:xfrm>
            <a:custGeom>
              <a:avLst/>
              <a:gdLst>
                <a:gd name="connsiteX0" fmla="*/ 238125 w 238125"/>
                <a:gd name="connsiteY0" fmla="*/ 61503 h 97926"/>
                <a:gd name="connsiteX1" fmla="*/ 226219 w 238125"/>
                <a:gd name="connsiteY1" fmla="*/ 36900 h 97926"/>
                <a:gd name="connsiteX2" fmla="*/ 168173 w 238125"/>
                <a:gd name="connsiteY2" fmla="*/ 7687 h 97926"/>
                <a:gd name="connsiteX3" fmla="*/ 119063 w 238125"/>
                <a:gd name="connsiteY3" fmla="*/ 0 h 97926"/>
                <a:gd name="connsiteX4" fmla="*/ 69952 w 238125"/>
                <a:gd name="connsiteY4" fmla="*/ 7687 h 97926"/>
                <a:gd name="connsiteX5" fmla="*/ 11906 w 238125"/>
                <a:gd name="connsiteY5" fmla="*/ 36900 h 97926"/>
                <a:gd name="connsiteX6" fmla="*/ 0 w 238125"/>
                <a:gd name="connsiteY6" fmla="*/ 61503 h 97926"/>
                <a:gd name="connsiteX7" fmla="*/ 0 w 238125"/>
                <a:gd name="connsiteY7" fmla="*/ 97927 h 97926"/>
                <a:gd name="connsiteX8" fmla="*/ 238125 w 238125"/>
                <a:gd name="connsiteY8" fmla="*/ 97927 h 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97926">
                  <a:moveTo>
                    <a:pt x="238125" y="61503"/>
                  </a:moveTo>
                  <a:cubicBezTo>
                    <a:pt x="237967" y="51950"/>
                    <a:pt x="233612" y="42951"/>
                    <a:pt x="226219" y="36900"/>
                  </a:cubicBezTo>
                  <a:cubicBezTo>
                    <a:pt x="209068" y="23301"/>
                    <a:pt x="189314" y="13359"/>
                    <a:pt x="168173" y="7687"/>
                  </a:cubicBezTo>
                  <a:cubicBezTo>
                    <a:pt x="152286" y="2658"/>
                    <a:pt x="135727" y="67"/>
                    <a:pt x="119063" y="0"/>
                  </a:cubicBezTo>
                  <a:cubicBezTo>
                    <a:pt x="102418" y="300"/>
                    <a:pt x="85893" y="2886"/>
                    <a:pt x="69952" y="7687"/>
                  </a:cubicBezTo>
                  <a:cubicBezTo>
                    <a:pt x="49062" y="14003"/>
                    <a:pt x="29425" y="23887"/>
                    <a:pt x="11906" y="36900"/>
                  </a:cubicBezTo>
                  <a:cubicBezTo>
                    <a:pt x="4513" y="42951"/>
                    <a:pt x="158" y="51950"/>
                    <a:pt x="0" y="61503"/>
                  </a:cubicBezTo>
                  <a:lnTo>
                    <a:pt x="0" y="97927"/>
                  </a:lnTo>
                  <a:lnTo>
                    <a:pt x="238125" y="9792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图形 58" descr="自拍杆 纯色填充"/>
            <p:cNvSpPr/>
            <p:nvPr/>
          </p:nvSpPr>
          <p:spPr>
            <a:xfrm>
              <a:off x="1393564" y="5282736"/>
              <a:ext cx="124606" cy="124606"/>
            </a:xfrm>
            <a:custGeom>
              <a:avLst/>
              <a:gdLst>
                <a:gd name="connsiteX0" fmla="*/ 62303 w 124606"/>
                <a:gd name="connsiteY0" fmla="*/ 124606 h 124606"/>
                <a:gd name="connsiteX1" fmla="*/ 124606 w 124606"/>
                <a:gd name="connsiteY1" fmla="*/ 62303 h 124606"/>
                <a:gd name="connsiteX2" fmla="*/ 62303 w 124606"/>
                <a:gd name="connsiteY2" fmla="*/ 0 h 124606"/>
                <a:gd name="connsiteX3" fmla="*/ 0 w 124606"/>
                <a:gd name="connsiteY3" fmla="*/ 62303 h 124606"/>
                <a:gd name="connsiteX4" fmla="*/ 0 w 124606"/>
                <a:gd name="connsiteY4" fmla="*/ 62313 h 124606"/>
                <a:gd name="connsiteX5" fmla="*/ 62303 w 124606"/>
                <a:gd name="connsiteY5" fmla="*/ 124606 h 124606"/>
                <a:gd name="connsiteX6" fmla="*/ 62303 w 124606"/>
                <a:gd name="connsiteY6" fmla="*/ 85268 h 124606"/>
                <a:gd name="connsiteX7" fmla="*/ 99193 w 124606"/>
                <a:gd name="connsiteY7" fmla="*/ 85268 h 124606"/>
                <a:gd name="connsiteX8" fmla="*/ 44140 w 124606"/>
                <a:gd name="connsiteY8" fmla="*/ 103995 h 124606"/>
                <a:gd name="connsiteX9" fmla="*/ 25413 w 124606"/>
                <a:gd name="connsiteY9" fmla="*/ 85268 h 12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606" h="124606">
                  <a:moveTo>
                    <a:pt x="62303" y="124606"/>
                  </a:moveTo>
                  <a:cubicBezTo>
                    <a:pt x="96712" y="124606"/>
                    <a:pt x="124606" y="96712"/>
                    <a:pt x="124606" y="62303"/>
                  </a:cubicBezTo>
                  <a:cubicBezTo>
                    <a:pt x="124606" y="27894"/>
                    <a:pt x="96712" y="0"/>
                    <a:pt x="62303" y="0"/>
                  </a:cubicBezTo>
                  <a:cubicBezTo>
                    <a:pt x="27894" y="0"/>
                    <a:pt x="0" y="27894"/>
                    <a:pt x="0" y="62303"/>
                  </a:cubicBezTo>
                  <a:cubicBezTo>
                    <a:pt x="0" y="62306"/>
                    <a:pt x="0" y="62310"/>
                    <a:pt x="0" y="62313"/>
                  </a:cubicBezTo>
                  <a:cubicBezTo>
                    <a:pt x="6" y="96718"/>
                    <a:pt x="27898" y="124606"/>
                    <a:pt x="62303" y="124606"/>
                  </a:cubicBezTo>
                  <a:close/>
                  <a:moveTo>
                    <a:pt x="62303" y="85268"/>
                  </a:moveTo>
                  <a:lnTo>
                    <a:pt x="99193" y="85268"/>
                  </a:lnTo>
                  <a:cubicBezTo>
                    <a:pt x="89162" y="105642"/>
                    <a:pt x="64514" y="114026"/>
                    <a:pt x="44140" y="103995"/>
                  </a:cubicBezTo>
                  <a:cubicBezTo>
                    <a:pt x="36003" y="99989"/>
                    <a:pt x="29419" y="93404"/>
                    <a:pt x="25413" y="852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图形 58" descr="自拍杆 纯色填充"/>
            <p:cNvSpPr/>
            <p:nvPr/>
          </p:nvSpPr>
          <p:spPr>
            <a:xfrm>
              <a:off x="1070609" y="5194935"/>
              <a:ext cx="714375" cy="866776"/>
            </a:xfrm>
            <a:custGeom>
              <a:avLst/>
              <a:gdLst>
                <a:gd name="connsiteX0" fmla="*/ 684106 w 714375"/>
                <a:gd name="connsiteY0" fmla="*/ 37719 h 866776"/>
                <a:gd name="connsiteX1" fmla="*/ 523876 w 714375"/>
                <a:gd name="connsiteY1" fmla="*/ 37719 h 866776"/>
                <a:gd name="connsiteX2" fmla="*/ 523876 w 714375"/>
                <a:gd name="connsiteY2" fmla="*/ 19050 h 866776"/>
                <a:gd name="connsiteX3" fmla="*/ 504826 w 714375"/>
                <a:gd name="connsiteY3" fmla="*/ 0 h 866776"/>
                <a:gd name="connsiteX4" fmla="*/ 266701 w 714375"/>
                <a:gd name="connsiteY4" fmla="*/ 0 h 866776"/>
                <a:gd name="connsiteX5" fmla="*/ 247651 w 714375"/>
                <a:gd name="connsiteY5" fmla="*/ 19050 h 866776"/>
                <a:gd name="connsiteX6" fmla="*/ 247651 w 714375"/>
                <a:gd name="connsiteY6" fmla="*/ 37719 h 866776"/>
                <a:gd name="connsiteX7" fmla="*/ 105033 w 714375"/>
                <a:gd name="connsiteY7" fmla="*/ 37719 h 866776"/>
                <a:gd name="connsiteX8" fmla="*/ 74763 w 714375"/>
                <a:gd name="connsiteY8" fmla="*/ 67989 h 866776"/>
                <a:gd name="connsiteX9" fmla="*/ 74763 w 714375"/>
                <a:gd name="connsiteY9" fmla="*/ 341205 h 866776"/>
                <a:gd name="connsiteX10" fmla="*/ 105033 w 714375"/>
                <a:gd name="connsiteY10" fmla="*/ 371475 h 866776"/>
                <a:gd name="connsiteX11" fmla="*/ 247651 w 714375"/>
                <a:gd name="connsiteY11" fmla="*/ 371475 h 866776"/>
                <a:gd name="connsiteX12" fmla="*/ 247651 w 714375"/>
                <a:gd name="connsiteY12" fmla="*/ 390525 h 866776"/>
                <a:gd name="connsiteX13" fmla="*/ 266701 w 714375"/>
                <a:gd name="connsiteY13" fmla="*/ 409575 h 866776"/>
                <a:gd name="connsiteX14" fmla="*/ 361951 w 714375"/>
                <a:gd name="connsiteY14" fmla="*/ 409575 h 866776"/>
                <a:gd name="connsiteX15" fmla="*/ 361951 w 714375"/>
                <a:gd name="connsiteY15" fmla="*/ 447675 h 866776"/>
                <a:gd name="connsiteX16" fmla="*/ 352426 w 714375"/>
                <a:gd name="connsiteY16" fmla="*/ 447675 h 866776"/>
                <a:gd name="connsiteX17" fmla="*/ 333376 w 714375"/>
                <a:gd name="connsiteY17" fmla="*/ 466725 h 866776"/>
                <a:gd name="connsiteX18" fmla="*/ 333376 w 714375"/>
                <a:gd name="connsiteY18" fmla="*/ 476250 h 866776"/>
                <a:gd name="connsiteX19" fmla="*/ 337910 w 714375"/>
                <a:gd name="connsiteY19" fmla="*/ 488452 h 866776"/>
                <a:gd name="connsiteX20" fmla="*/ 149848 w 714375"/>
                <a:gd name="connsiteY20" fmla="*/ 676523 h 866776"/>
                <a:gd name="connsiteX21" fmla="*/ 125464 w 714375"/>
                <a:gd name="connsiteY21" fmla="*/ 687429 h 866776"/>
                <a:gd name="connsiteX22" fmla="*/ 11164 w 714375"/>
                <a:gd name="connsiteY22" fmla="*/ 801729 h 866776"/>
                <a:gd name="connsiteX23" fmla="*/ 11155 w 714375"/>
                <a:gd name="connsiteY23" fmla="*/ 855612 h 866776"/>
                <a:gd name="connsiteX24" fmla="*/ 65038 w 714375"/>
                <a:gd name="connsiteY24" fmla="*/ 855621 h 866776"/>
                <a:gd name="connsiteX25" fmla="*/ 179338 w 714375"/>
                <a:gd name="connsiteY25" fmla="*/ 741321 h 866776"/>
                <a:gd name="connsiteX26" fmla="*/ 190253 w 714375"/>
                <a:gd name="connsiteY26" fmla="*/ 716928 h 866776"/>
                <a:gd name="connsiteX27" fmla="*/ 401203 w 714375"/>
                <a:gd name="connsiteY27" fmla="*/ 505978 h 866776"/>
                <a:gd name="connsiteX28" fmla="*/ 407871 w 714375"/>
                <a:gd name="connsiteY28" fmla="*/ 495300 h 866776"/>
                <a:gd name="connsiteX29" fmla="*/ 428626 w 714375"/>
                <a:gd name="connsiteY29" fmla="*/ 495300 h 866776"/>
                <a:gd name="connsiteX30" fmla="*/ 428626 w 714375"/>
                <a:gd name="connsiteY30" fmla="*/ 514350 h 866776"/>
                <a:gd name="connsiteX31" fmla="*/ 447676 w 714375"/>
                <a:gd name="connsiteY31" fmla="*/ 514350 h 866776"/>
                <a:gd name="connsiteX32" fmla="*/ 457201 w 714375"/>
                <a:gd name="connsiteY32" fmla="*/ 504825 h 866776"/>
                <a:gd name="connsiteX33" fmla="*/ 457201 w 714375"/>
                <a:gd name="connsiteY33" fmla="*/ 438150 h 866776"/>
                <a:gd name="connsiteX34" fmla="*/ 447676 w 714375"/>
                <a:gd name="connsiteY34" fmla="*/ 428625 h 866776"/>
                <a:gd name="connsiteX35" fmla="*/ 428626 w 714375"/>
                <a:gd name="connsiteY35" fmla="*/ 428625 h 866776"/>
                <a:gd name="connsiteX36" fmla="*/ 428626 w 714375"/>
                <a:gd name="connsiteY36" fmla="*/ 447675 h 866776"/>
                <a:gd name="connsiteX37" fmla="*/ 409576 w 714375"/>
                <a:gd name="connsiteY37" fmla="*/ 447675 h 866776"/>
                <a:gd name="connsiteX38" fmla="*/ 409576 w 714375"/>
                <a:gd name="connsiteY38" fmla="*/ 409575 h 866776"/>
                <a:gd name="connsiteX39" fmla="*/ 504826 w 714375"/>
                <a:gd name="connsiteY39" fmla="*/ 409575 h 866776"/>
                <a:gd name="connsiteX40" fmla="*/ 523876 w 714375"/>
                <a:gd name="connsiteY40" fmla="*/ 390525 h 866776"/>
                <a:gd name="connsiteX41" fmla="*/ 523876 w 714375"/>
                <a:gd name="connsiteY41" fmla="*/ 371475 h 866776"/>
                <a:gd name="connsiteX42" fmla="*/ 684106 w 714375"/>
                <a:gd name="connsiteY42" fmla="*/ 371475 h 866776"/>
                <a:gd name="connsiteX43" fmla="*/ 714376 w 714375"/>
                <a:gd name="connsiteY43" fmla="*/ 341205 h 866776"/>
                <a:gd name="connsiteX44" fmla="*/ 714376 w 714375"/>
                <a:gd name="connsiteY44" fmla="*/ 67989 h 866776"/>
                <a:gd name="connsiteX45" fmla="*/ 684106 w 714375"/>
                <a:gd name="connsiteY45" fmla="*/ 37719 h 866776"/>
                <a:gd name="connsiteX46" fmla="*/ 628651 w 714375"/>
                <a:gd name="connsiteY46" fmla="*/ 342900 h 866776"/>
                <a:gd name="connsiteX47" fmla="*/ 142876 w 714375"/>
                <a:gd name="connsiteY47" fmla="*/ 342900 h 866776"/>
                <a:gd name="connsiteX48" fmla="*/ 142876 w 714375"/>
                <a:gd name="connsiteY48" fmla="*/ 66675 h 866776"/>
                <a:gd name="connsiteX49" fmla="*/ 628651 w 714375"/>
                <a:gd name="connsiteY49" fmla="*/ 66675 h 866776"/>
                <a:gd name="connsiteX50" fmla="*/ 684106 w 714375"/>
                <a:gd name="connsiteY50" fmla="*/ 245840 h 866776"/>
                <a:gd name="connsiteX51" fmla="*/ 672752 w 714375"/>
                <a:gd name="connsiteY51" fmla="*/ 257194 h 866776"/>
                <a:gd name="connsiteX52" fmla="*/ 661398 w 714375"/>
                <a:gd name="connsiteY52" fmla="*/ 245840 h 866776"/>
                <a:gd name="connsiteX53" fmla="*/ 661398 w 714375"/>
                <a:gd name="connsiteY53" fmla="*/ 192862 h 866776"/>
                <a:gd name="connsiteX54" fmla="*/ 672752 w 714375"/>
                <a:gd name="connsiteY54" fmla="*/ 181508 h 866776"/>
                <a:gd name="connsiteX55" fmla="*/ 684106 w 714375"/>
                <a:gd name="connsiteY55" fmla="*/ 192862 h 866776"/>
                <a:gd name="connsiteX56" fmla="*/ 672752 w 714375"/>
                <a:gd name="connsiteY56" fmla="*/ 166373 h 866776"/>
                <a:gd name="connsiteX57" fmla="*/ 661398 w 714375"/>
                <a:gd name="connsiteY57" fmla="*/ 155019 h 866776"/>
                <a:gd name="connsiteX58" fmla="*/ 672752 w 714375"/>
                <a:gd name="connsiteY58" fmla="*/ 143666 h 866776"/>
                <a:gd name="connsiteX59" fmla="*/ 684106 w 714375"/>
                <a:gd name="connsiteY59" fmla="*/ 155019 h 866776"/>
                <a:gd name="connsiteX60" fmla="*/ 672752 w 714375"/>
                <a:gd name="connsiteY60" fmla="*/ 166373 h 86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14375" h="866776">
                  <a:moveTo>
                    <a:pt x="684106" y="37719"/>
                  </a:moveTo>
                  <a:lnTo>
                    <a:pt x="523876" y="37719"/>
                  </a:lnTo>
                  <a:lnTo>
                    <a:pt x="523876" y="19050"/>
                  </a:lnTo>
                  <a:cubicBezTo>
                    <a:pt x="523876" y="8529"/>
                    <a:pt x="515347" y="0"/>
                    <a:pt x="504826" y="0"/>
                  </a:cubicBezTo>
                  <a:lnTo>
                    <a:pt x="266701" y="0"/>
                  </a:lnTo>
                  <a:cubicBezTo>
                    <a:pt x="256180" y="0"/>
                    <a:pt x="247651" y="8529"/>
                    <a:pt x="247651" y="19050"/>
                  </a:cubicBezTo>
                  <a:lnTo>
                    <a:pt x="247651" y="37719"/>
                  </a:lnTo>
                  <a:lnTo>
                    <a:pt x="105033" y="37719"/>
                  </a:lnTo>
                  <a:cubicBezTo>
                    <a:pt x="88335" y="37766"/>
                    <a:pt x="74809" y="51291"/>
                    <a:pt x="74763" y="67989"/>
                  </a:cubicBezTo>
                  <a:lnTo>
                    <a:pt x="74763" y="341205"/>
                  </a:lnTo>
                  <a:cubicBezTo>
                    <a:pt x="74809" y="357903"/>
                    <a:pt x="88335" y="371428"/>
                    <a:pt x="105033" y="371475"/>
                  </a:cubicBezTo>
                  <a:lnTo>
                    <a:pt x="247651" y="371475"/>
                  </a:lnTo>
                  <a:lnTo>
                    <a:pt x="247651" y="390525"/>
                  </a:lnTo>
                  <a:cubicBezTo>
                    <a:pt x="247651" y="401046"/>
                    <a:pt x="256180" y="409575"/>
                    <a:pt x="266701" y="409575"/>
                  </a:cubicBezTo>
                  <a:lnTo>
                    <a:pt x="361951" y="409575"/>
                  </a:lnTo>
                  <a:lnTo>
                    <a:pt x="361951" y="447675"/>
                  </a:lnTo>
                  <a:lnTo>
                    <a:pt x="352426" y="447675"/>
                  </a:lnTo>
                  <a:cubicBezTo>
                    <a:pt x="341905" y="447675"/>
                    <a:pt x="333376" y="456204"/>
                    <a:pt x="333376" y="466725"/>
                  </a:cubicBezTo>
                  <a:lnTo>
                    <a:pt x="333376" y="476250"/>
                  </a:lnTo>
                  <a:cubicBezTo>
                    <a:pt x="333390" y="480727"/>
                    <a:pt x="334998" y="485052"/>
                    <a:pt x="337910" y="488452"/>
                  </a:cubicBezTo>
                  <a:lnTo>
                    <a:pt x="149848" y="676523"/>
                  </a:lnTo>
                  <a:cubicBezTo>
                    <a:pt x="140663" y="677066"/>
                    <a:pt x="131992" y="680944"/>
                    <a:pt x="125464" y="687429"/>
                  </a:cubicBezTo>
                  <a:lnTo>
                    <a:pt x="11164" y="801729"/>
                  </a:lnTo>
                  <a:cubicBezTo>
                    <a:pt x="-3718" y="816606"/>
                    <a:pt x="-3722" y="840730"/>
                    <a:pt x="11155" y="855612"/>
                  </a:cubicBezTo>
                  <a:cubicBezTo>
                    <a:pt x="26032" y="870494"/>
                    <a:pt x="50156" y="870498"/>
                    <a:pt x="65038" y="855621"/>
                  </a:cubicBezTo>
                  <a:lnTo>
                    <a:pt x="179338" y="741321"/>
                  </a:lnTo>
                  <a:cubicBezTo>
                    <a:pt x="185828" y="734792"/>
                    <a:pt x="189709" y="726117"/>
                    <a:pt x="190253" y="716928"/>
                  </a:cubicBezTo>
                  <a:lnTo>
                    <a:pt x="401203" y="505978"/>
                  </a:lnTo>
                  <a:cubicBezTo>
                    <a:pt x="404200" y="502965"/>
                    <a:pt x="406479" y="499315"/>
                    <a:pt x="407871" y="495300"/>
                  </a:cubicBezTo>
                  <a:lnTo>
                    <a:pt x="428626" y="495300"/>
                  </a:lnTo>
                  <a:lnTo>
                    <a:pt x="428626" y="514350"/>
                  </a:lnTo>
                  <a:lnTo>
                    <a:pt x="447676" y="514350"/>
                  </a:lnTo>
                  <a:cubicBezTo>
                    <a:pt x="452937" y="514350"/>
                    <a:pt x="457201" y="510086"/>
                    <a:pt x="457201" y="504825"/>
                  </a:cubicBezTo>
                  <a:lnTo>
                    <a:pt x="457201" y="438150"/>
                  </a:lnTo>
                  <a:cubicBezTo>
                    <a:pt x="457201" y="432889"/>
                    <a:pt x="452937" y="428625"/>
                    <a:pt x="447676" y="428625"/>
                  </a:cubicBezTo>
                  <a:lnTo>
                    <a:pt x="428626" y="428625"/>
                  </a:lnTo>
                  <a:lnTo>
                    <a:pt x="428626" y="447675"/>
                  </a:lnTo>
                  <a:lnTo>
                    <a:pt x="409576" y="447675"/>
                  </a:lnTo>
                  <a:lnTo>
                    <a:pt x="409576" y="409575"/>
                  </a:lnTo>
                  <a:lnTo>
                    <a:pt x="504826" y="409575"/>
                  </a:lnTo>
                  <a:cubicBezTo>
                    <a:pt x="515347" y="409575"/>
                    <a:pt x="523876" y="401046"/>
                    <a:pt x="523876" y="390525"/>
                  </a:cubicBezTo>
                  <a:lnTo>
                    <a:pt x="523876" y="371475"/>
                  </a:lnTo>
                  <a:lnTo>
                    <a:pt x="684106" y="371475"/>
                  </a:lnTo>
                  <a:cubicBezTo>
                    <a:pt x="700804" y="371428"/>
                    <a:pt x="714329" y="357903"/>
                    <a:pt x="714376" y="341205"/>
                  </a:cubicBezTo>
                  <a:lnTo>
                    <a:pt x="714376" y="67989"/>
                  </a:lnTo>
                  <a:cubicBezTo>
                    <a:pt x="714329" y="51291"/>
                    <a:pt x="700804" y="37766"/>
                    <a:pt x="684106" y="37719"/>
                  </a:cubicBezTo>
                  <a:close/>
                  <a:moveTo>
                    <a:pt x="628651" y="342900"/>
                  </a:moveTo>
                  <a:lnTo>
                    <a:pt x="142876" y="342900"/>
                  </a:lnTo>
                  <a:lnTo>
                    <a:pt x="142876" y="66675"/>
                  </a:lnTo>
                  <a:lnTo>
                    <a:pt x="628651" y="66675"/>
                  </a:lnTo>
                  <a:close/>
                  <a:moveTo>
                    <a:pt x="684106" y="245840"/>
                  </a:moveTo>
                  <a:cubicBezTo>
                    <a:pt x="684106" y="252111"/>
                    <a:pt x="679022" y="257194"/>
                    <a:pt x="672752" y="257194"/>
                  </a:cubicBezTo>
                  <a:cubicBezTo>
                    <a:pt x="666481" y="257194"/>
                    <a:pt x="661398" y="252111"/>
                    <a:pt x="661398" y="245840"/>
                  </a:cubicBezTo>
                  <a:lnTo>
                    <a:pt x="661398" y="192862"/>
                  </a:lnTo>
                  <a:cubicBezTo>
                    <a:pt x="661398" y="186592"/>
                    <a:pt x="666481" y="181508"/>
                    <a:pt x="672752" y="181508"/>
                  </a:cubicBezTo>
                  <a:cubicBezTo>
                    <a:pt x="679022" y="181508"/>
                    <a:pt x="684106" y="186592"/>
                    <a:pt x="684106" y="192862"/>
                  </a:cubicBezTo>
                  <a:close/>
                  <a:moveTo>
                    <a:pt x="672752" y="166373"/>
                  </a:moveTo>
                  <a:cubicBezTo>
                    <a:pt x="666481" y="166373"/>
                    <a:pt x="661398" y="161290"/>
                    <a:pt x="661398" y="155019"/>
                  </a:cubicBezTo>
                  <a:cubicBezTo>
                    <a:pt x="661398" y="148749"/>
                    <a:pt x="666481" y="143666"/>
                    <a:pt x="672752" y="143666"/>
                  </a:cubicBezTo>
                  <a:cubicBezTo>
                    <a:pt x="679022" y="143666"/>
                    <a:pt x="684106" y="148749"/>
                    <a:pt x="684106" y="155019"/>
                  </a:cubicBezTo>
                  <a:cubicBezTo>
                    <a:pt x="684106" y="161290"/>
                    <a:pt x="679022" y="166373"/>
                    <a:pt x="672752" y="1663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2950965" y="5341514"/>
            <a:ext cx="624835" cy="642191"/>
            <a:chOff x="2644140" y="5271135"/>
            <a:chExt cx="685800" cy="704850"/>
          </a:xfrm>
          <a:noFill/>
        </p:grpSpPr>
        <p:sp>
          <p:nvSpPr>
            <p:cNvPr id="224" name="图形 60" descr="服务器 纯色填充"/>
            <p:cNvSpPr/>
            <p:nvPr/>
          </p:nvSpPr>
          <p:spPr>
            <a:xfrm>
              <a:off x="2958465" y="580453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图形 60" descr="服务器 纯色填充"/>
            <p:cNvSpPr/>
            <p:nvPr/>
          </p:nvSpPr>
          <p:spPr>
            <a:xfrm>
              <a:off x="2958465" y="591883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图形 60" descr="服务器 纯色填充"/>
            <p:cNvSpPr/>
            <p:nvPr/>
          </p:nvSpPr>
          <p:spPr>
            <a:xfrm>
              <a:off x="3053715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图形 60" descr="服务器 纯色填充"/>
            <p:cNvSpPr/>
            <p:nvPr/>
          </p:nvSpPr>
          <p:spPr>
            <a:xfrm>
              <a:off x="2644140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图形 60" descr="服务器 纯色填充"/>
            <p:cNvSpPr/>
            <p:nvPr/>
          </p:nvSpPr>
          <p:spPr>
            <a:xfrm>
              <a:off x="2682240" y="5652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图形 60" descr="服务器 纯色填充"/>
            <p:cNvSpPr/>
            <p:nvPr/>
          </p:nvSpPr>
          <p:spPr>
            <a:xfrm>
              <a:off x="2682240" y="54616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图形 60" descr="服务器 纯色填充"/>
            <p:cNvSpPr/>
            <p:nvPr/>
          </p:nvSpPr>
          <p:spPr>
            <a:xfrm>
              <a:off x="2682240" y="5271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1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1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1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1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4297831" y="5341514"/>
            <a:ext cx="763687" cy="642191"/>
            <a:chOff x="4122420" y="5271135"/>
            <a:chExt cx="838200" cy="704850"/>
          </a:xfrm>
          <a:noFill/>
        </p:grpSpPr>
        <p:sp>
          <p:nvSpPr>
            <p:cNvPr id="231" name="图形 62" descr="碎纸机 纯色填充"/>
            <p:cNvSpPr/>
            <p:nvPr/>
          </p:nvSpPr>
          <p:spPr>
            <a:xfrm>
              <a:off x="43700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图形 62" descr="碎纸机 纯色填充"/>
            <p:cNvSpPr/>
            <p:nvPr/>
          </p:nvSpPr>
          <p:spPr>
            <a:xfrm>
              <a:off x="46748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图形 62" descr="碎纸机 纯色填充"/>
            <p:cNvSpPr/>
            <p:nvPr/>
          </p:nvSpPr>
          <p:spPr>
            <a:xfrm>
              <a:off x="45224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图形 62" descr="碎纸机 纯色填充"/>
            <p:cNvSpPr/>
            <p:nvPr/>
          </p:nvSpPr>
          <p:spPr>
            <a:xfrm>
              <a:off x="44462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图形 62" descr="碎纸机 纯色填充"/>
            <p:cNvSpPr/>
            <p:nvPr/>
          </p:nvSpPr>
          <p:spPr>
            <a:xfrm>
              <a:off x="45986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图形 62" descr="碎纸机 纯色填充"/>
            <p:cNvSpPr/>
            <p:nvPr/>
          </p:nvSpPr>
          <p:spPr>
            <a:xfrm>
              <a:off x="4408170" y="54902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图形 62" descr="碎纸机 纯色填充"/>
            <p:cNvSpPr/>
            <p:nvPr/>
          </p:nvSpPr>
          <p:spPr>
            <a:xfrm>
              <a:off x="4408170" y="5414010"/>
              <a:ext cx="133350" cy="38100"/>
            </a:xfrm>
            <a:custGeom>
              <a:avLst/>
              <a:gdLst>
                <a:gd name="connsiteX0" fmla="*/ 0 w 133350"/>
                <a:gd name="connsiteY0" fmla="*/ 0 h 38100"/>
                <a:gd name="connsiteX1" fmla="*/ 133350 w 133350"/>
                <a:gd name="connsiteY1" fmla="*/ 0 h 38100"/>
                <a:gd name="connsiteX2" fmla="*/ 133350 w 133350"/>
                <a:gd name="connsiteY2" fmla="*/ 38100 h 38100"/>
                <a:gd name="connsiteX3" fmla="*/ 0 w 1333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8100">
                  <a:moveTo>
                    <a:pt x="0" y="0"/>
                  </a:moveTo>
                  <a:lnTo>
                    <a:pt x="133350" y="0"/>
                  </a:lnTo>
                  <a:lnTo>
                    <a:pt x="1333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图形 62" descr="碎纸机 纯色填充"/>
            <p:cNvSpPr/>
            <p:nvPr/>
          </p:nvSpPr>
          <p:spPr>
            <a:xfrm>
              <a:off x="4408170" y="55664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图形 62" descr="碎纸机 纯色填充"/>
            <p:cNvSpPr/>
            <p:nvPr/>
          </p:nvSpPr>
          <p:spPr>
            <a:xfrm>
              <a:off x="4122420" y="5271135"/>
              <a:ext cx="838200" cy="523875"/>
            </a:xfrm>
            <a:custGeom>
              <a:avLst/>
              <a:gdLst>
                <a:gd name="connsiteX0" fmla="*/ 800100 w 838200"/>
                <a:gd name="connsiteY0" fmla="*/ 285750 h 523875"/>
                <a:gd name="connsiteX1" fmla="*/ 647700 w 838200"/>
                <a:gd name="connsiteY1" fmla="*/ 285750 h 523875"/>
                <a:gd name="connsiteX2" fmla="*/ 647700 w 838200"/>
                <a:gd name="connsiteY2" fmla="*/ 125730 h 523875"/>
                <a:gd name="connsiteX3" fmla="*/ 532448 w 838200"/>
                <a:gd name="connsiteY3" fmla="*/ 0 h 523875"/>
                <a:gd name="connsiteX4" fmla="*/ 190500 w 838200"/>
                <a:gd name="connsiteY4" fmla="*/ 0 h 523875"/>
                <a:gd name="connsiteX5" fmla="*/ 190500 w 838200"/>
                <a:gd name="connsiteY5" fmla="*/ 285750 h 523875"/>
                <a:gd name="connsiteX6" fmla="*/ 38100 w 838200"/>
                <a:gd name="connsiteY6" fmla="*/ 285750 h 523875"/>
                <a:gd name="connsiteX7" fmla="*/ 0 w 838200"/>
                <a:gd name="connsiteY7" fmla="*/ 323850 h 523875"/>
                <a:gd name="connsiteX8" fmla="*/ 0 w 838200"/>
                <a:gd name="connsiteY8" fmla="*/ 485775 h 523875"/>
                <a:gd name="connsiteX9" fmla="*/ 38100 w 838200"/>
                <a:gd name="connsiteY9" fmla="*/ 523875 h 523875"/>
                <a:gd name="connsiteX10" fmla="*/ 800100 w 838200"/>
                <a:gd name="connsiteY10" fmla="*/ 523875 h 523875"/>
                <a:gd name="connsiteX11" fmla="*/ 838200 w 838200"/>
                <a:gd name="connsiteY11" fmla="*/ 485775 h 523875"/>
                <a:gd name="connsiteX12" fmla="*/ 838200 w 838200"/>
                <a:gd name="connsiteY12" fmla="*/ 323850 h 523875"/>
                <a:gd name="connsiteX13" fmla="*/ 800100 w 838200"/>
                <a:gd name="connsiteY13" fmla="*/ 285750 h 523875"/>
                <a:gd name="connsiteX14" fmla="*/ 95250 w 838200"/>
                <a:gd name="connsiteY14" fmla="*/ 419100 h 523875"/>
                <a:gd name="connsiteX15" fmla="*/ 57150 w 838200"/>
                <a:gd name="connsiteY15" fmla="*/ 381000 h 523875"/>
                <a:gd name="connsiteX16" fmla="*/ 95250 w 838200"/>
                <a:gd name="connsiteY16" fmla="*/ 342900 h 523875"/>
                <a:gd name="connsiteX17" fmla="*/ 133350 w 838200"/>
                <a:gd name="connsiteY17" fmla="*/ 381000 h 523875"/>
                <a:gd name="connsiteX18" fmla="*/ 95250 w 838200"/>
                <a:gd name="connsiteY18" fmla="*/ 419100 h 523875"/>
                <a:gd name="connsiteX19" fmla="*/ 573405 w 838200"/>
                <a:gd name="connsiteY19" fmla="*/ 123825 h 523875"/>
                <a:gd name="connsiteX20" fmla="*/ 514350 w 838200"/>
                <a:gd name="connsiteY20" fmla="*/ 123825 h 523875"/>
                <a:gd name="connsiteX21" fmla="*/ 514350 w 838200"/>
                <a:gd name="connsiteY21" fmla="*/ 59055 h 523875"/>
                <a:gd name="connsiteX22" fmla="*/ 573405 w 838200"/>
                <a:gd name="connsiteY22" fmla="*/ 123825 h 523875"/>
                <a:gd name="connsiteX23" fmla="*/ 590550 w 838200"/>
                <a:gd name="connsiteY23" fmla="*/ 371475 h 523875"/>
                <a:gd name="connsiteX24" fmla="*/ 247650 w 838200"/>
                <a:gd name="connsiteY24" fmla="*/ 371475 h 523875"/>
                <a:gd name="connsiteX25" fmla="*/ 247650 w 838200"/>
                <a:gd name="connsiteY25" fmla="*/ 57150 h 523875"/>
                <a:gd name="connsiteX26" fmla="*/ 457200 w 838200"/>
                <a:gd name="connsiteY26" fmla="*/ 57150 h 523875"/>
                <a:gd name="connsiteX27" fmla="*/ 457200 w 838200"/>
                <a:gd name="connsiteY27" fmla="*/ 180975 h 523875"/>
                <a:gd name="connsiteX28" fmla="*/ 590550 w 838200"/>
                <a:gd name="connsiteY28" fmla="*/ 180975 h 523875"/>
                <a:gd name="connsiteX29" fmla="*/ 590550 w 838200"/>
                <a:gd name="connsiteY29" fmla="*/ 3714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38200" h="523875">
                  <a:moveTo>
                    <a:pt x="800100" y="285750"/>
                  </a:moveTo>
                  <a:lnTo>
                    <a:pt x="647700" y="285750"/>
                  </a:lnTo>
                  <a:lnTo>
                    <a:pt x="647700" y="125730"/>
                  </a:lnTo>
                  <a:lnTo>
                    <a:pt x="532448" y="0"/>
                  </a:lnTo>
                  <a:lnTo>
                    <a:pt x="190500" y="0"/>
                  </a:lnTo>
                  <a:lnTo>
                    <a:pt x="190500" y="285750"/>
                  </a:lnTo>
                  <a:lnTo>
                    <a:pt x="38100" y="285750"/>
                  </a:lnTo>
                  <a:cubicBezTo>
                    <a:pt x="17145" y="285750"/>
                    <a:pt x="0" y="302895"/>
                    <a:pt x="0" y="323850"/>
                  </a:cubicBezTo>
                  <a:lnTo>
                    <a:pt x="0" y="485775"/>
                  </a:lnTo>
                  <a:cubicBezTo>
                    <a:pt x="0" y="506730"/>
                    <a:pt x="17145" y="523875"/>
                    <a:pt x="38100" y="523875"/>
                  </a:cubicBezTo>
                  <a:lnTo>
                    <a:pt x="800100" y="523875"/>
                  </a:lnTo>
                  <a:cubicBezTo>
                    <a:pt x="821055" y="523875"/>
                    <a:pt x="838200" y="506730"/>
                    <a:pt x="838200" y="485775"/>
                  </a:cubicBezTo>
                  <a:lnTo>
                    <a:pt x="838200" y="323850"/>
                  </a:lnTo>
                  <a:cubicBezTo>
                    <a:pt x="838200" y="302895"/>
                    <a:pt x="821055" y="285750"/>
                    <a:pt x="800100" y="285750"/>
                  </a:cubicBezTo>
                  <a:close/>
                  <a:moveTo>
                    <a:pt x="95250" y="419100"/>
                  </a:moveTo>
                  <a:cubicBezTo>
                    <a:pt x="74295" y="419100"/>
                    <a:pt x="57150" y="401955"/>
                    <a:pt x="57150" y="381000"/>
                  </a:cubicBezTo>
                  <a:cubicBezTo>
                    <a:pt x="57150" y="360045"/>
                    <a:pt x="74295" y="342900"/>
                    <a:pt x="95250" y="342900"/>
                  </a:cubicBezTo>
                  <a:cubicBezTo>
                    <a:pt x="116205" y="342900"/>
                    <a:pt x="133350" y="360045"/>
                    <a:pt x="133350" y="381000"/>
                  </a:cubicBezTo>
                  <a:cubicBezTo>
                    <a:pt x="133350" y="401955"/>
                    <a:pt x="116205" y="419100"/>
                    <a:pt x="95250" y="419100"/>
                  </a:cubicBezTo>
                  <a:close/>
                  <a:moveTo>
                    <a:pt x="573405" y="123825"/>
                  </a:moveTo>
                  <a:lnTo>
                    <a:pt x="514350" y="123825"/>
                  </a:lnTo>
                  <a:lnTo>
                    <a:pt x="514350" y="59055"/>
                  </a:lnTo>
                  <a:lnTo>
                    <a:pt x="573405" y="123825"/>
                  </a:lnTo>
                  <a:close/>
                  <a:moveTo>
                    <a:pt x="590550" y="371475"/>
                  </a:moveTo>
                  <a:lnTo>
                    <a:pt x="247650" y="371475"/>
                  </a:lnTo>
                  <a:lnTo>
                    <a:pt x="247650" y="57150"/>
                  </a:lnTo>
                  <a:lnTo>
                    <a:pt x="457200" y="57150"/>
                  </a:lnTo>
                  <a:lnTo>
                    <a:pt x="457200" y="180975"/>
                  </a:lnTo>
                  <a:lnTo>
                    <a:pt x="590550" y="180975"/>
                  </a:lnTo>
                  <a:lnTo>
                    <a:pt x="590550" y="3714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714123" y="5297124"/>
            <a:ext cx="763686" cy="729971"/>
            <a:chOff x="5676900" y="5222414"/>
            <a:chExt cx="838199" cy="801195"/>
          </a:xfrm>
          <a:noFill/>
        </p:grpSpPr>
        <p:sp>
          <p:nvSpPr>
            <p:cNvPr id="240" name="图形 64" descr="太阳能板 纯色填充"/>
            <p:cNvSpPr/>
            <p:nvPr/>
          </p:nvSpPr>
          <p:spPr>
            <a:xfrm>
              <a:off x="5676900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图形 64" descr="太阳能板 纯色填充"/>
            <p:cNvSpPr/>
            <p:nvPr/>
          </p:nvSpPr>
          <p:spPr>
            <a:xfrm>
              <a:off x="5708942" y="5254247"/>
              <a:ext cx="46529" cy="47625"/>
            </a:xfrm>
            <a:custGeom>
              <a:avLst/>
              <a:gdLst>
                <a:gd name="connsiteX0" fmla="*/ 33061 w 46529"/>
                <a:gd name="connsiteY0" fmla="*/ 47625 h 47625"/>
                <a:gd name="connsiteX1" fmla="*/ 0 w 46529"/>
                <a:gd name="connsiteY1" fmla="*/ 13783 h 47625"/>
                <a:gd name="connsiteX2" fmla="*/ 13468 w 46529"/>
                <a:gd name="connsiteY2" fmla="*/ 0 h 47625"/>
                <a:gd name="connsiteX3" fmla="*/ 46530 w 46529"/>
                <a:gd name="connsiteY3" fmla="*/ 33833 h 47625"/>
                <a:gd name="connsiteX4" fmla="*/ 33061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47625"/>
                  </a:moveTo>
                  <a:lnTo>
                    <a:pt x="0" y="13783"/>
                  </a:lnTo>
                  <a:lnTo>
                    <a:pt x="13468" y="0"/>
                  </a:lnTo>
                  <a:lnTo>
                    <a:pt x="46530" y="33833"/>
                  </a:lnTo>
                  <a:lnTo>
                    <a:pt x="33061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图形 64" descr="太阳能板 纯色填充"/>
            <p:cNvSpPr/>
            <p:nvPr/>
          </p:nvSpPr>
          <p:spPr>
            <a:xfrm>
              <a:off x="5743575" y="529018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图形 64" descr="太阳能板 纯色填充"/>
            <p:cNvSpPr/>
            <p:nvPr/>
          </p:nvSpPr>
          <p:spPr>
            <a:xfrm>
              <a:off x="5791200" y="5222414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图形 64" descr="太阳能板 纯色填充"/>
            <p:cNvSpPr/>
            <p:nvPr/>
          </p:nvSpPr>
          <p:spPr>
            <a:xfrm>
              <a:off x="5876925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图形 64" descr="太阳能板 纯色填充"/>
            <p:cNvSpPr/>
            <p:nvPr/>
          </p:nvSpPr>
          <p:spPr>
            <a:xfrm>
              <a:off x="5845978" y="5254247"/>
              <a:ext cx="46529" cy="47625"/>
            </a:xfrm>
            <a:custGeom>
              <a:avLst/>
              <a:gdLst>
                <a:gd name="connsiteX0" fmla="*/ 13468 w 46529"/>
                <a:gd name="connsiteY0" fmla="*/ 47625 h 47625"/>
                <a:gd name="connsiteX1" fmla="*/ 46530 w 46529"/>
                <a:gd name="connsiteY1" fmla="*/ 13783 h 47625"/>
                <a:gd name="connsiteX2" fmla="*/ 33061 w 46529"/>
                <a:gd name="connsiteY2" fmla="*/ 0 h 47625"/>
                <a:gd name="connsiteX3" fmla="*/ 0 w 46529"/>
                <a:gd name="connsiteY3" fmla="*/ 33833 h 47625"/>
                <a:gd name="connsiteX4" fmla="*/ 13468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47625"/>
                  </a:moveTo>
                  <a:lnTo>
                    <a:pt x="46530" y="13783"/>
                  </a:lnTo>
                  <a:lnTo>
                    <a:pt x="33061" y="0"/>
                  </a:lnTo>
                  <a:lnTo>
                    <a:pt x="0" y="33833"/>
                  </a:lnTo>
                  <a:lnTo>
                    <a:pt x="13468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图形 64" descr="太阳能板 纯色填充"/>
            <p:cNvSpPr/>
            <p:nvPr/>
          </p:nvSpPr>
          <p:spPr>
            <a:xfrm>
              <a:off x="5708942" y="5391702"/>
              <a:ext cx="46529" cy="47625"/>
            </a:xfrm>
            <a:custGeom>
              <a:avLst/>
              <a:gdLst>
                <a:gd name="connsiteX0" fmla="*/ 33061 w 46529"/>
                <a:gd name="connsiteY0" fmla="*/ 0 h 47625"/>
                <a:gd name="connsiteX1" fmla="*/ 0 w 46529"/>
                <a:gd name="connsiteY1" fmla="*/ 33842 h 47625"/>
                <a:gd name="connsiteX2" fmla="*/ 13468 w 46529"/>
                <a:gd name="connsiteY2" fmla="*/ 47625 h 47625"/>
                <a:gd name="connsiteX3" fmla="*/ 46530 w 46529"/>
                <a:gd name="connsiteY3" fmla="*/ 13792 h 47625"/>
                <a:gd name="connsiteX4" fmla="*/ 33061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0"/>
                  </a:moveTo>
                  <a:lnTo>
                    <a:pt x="0" y="33842"/>
                  </a:lnTo>
                  <a:lnTo>
                    <a:pt x="13468" y="47625"/>
                  </a:lnTo>
                  <a:lnTo>
                    <a:pt x="46530" y="13792"/>
                  </a:lnTo>
                  <a:lnTo>
                    <a:pt x="330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图形 64" descr="太阳能板 纯色填充"/>
            <p:cNvSpPr/>
            <p:nvPr/>
          </p:nvSpPr>
          <p:spPr>
            <a:xfrm>
              <a:off x="5791200" y="5423535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图形 64" descr="太阳能板 纯色填充"/>
            <p:cNvSpPr/>
            <p:nvPr/>
          </p:nvSpPr>
          <p:spPr>
            <a:xfrm>
              <a:off x="5845978" y="5391702"/>
              <a:ext cx="46529" cy="47625"/>
            </a:xfrm>
            <a:custGeom>
              <a:avLst/>
              <a:gdLst>
                <a:gd name="connsiteX0" fmla="*/ 13468 w 46529"/>
                <a:gd name="connsiteY0" fmla="*/ 0 h 47625"/>
                <a:gd name="connsiteX1" fmla="*/ 46530 w 46529"/>
                <a:gd name="connsiteY1" fmla="*/ 33842 h 47625"/>
                <a:gd name="connsiteX2" fmla="*/ 33061 w 46529"/>
                <a:gd name="connsiteY2" fmla="*/ 47625 h 47625"/>
                <a:gd name="connsiteX3" fmla="*/ 0 w 46529"/>
                <a:gd name="connsiteY3" fmla="*/ 13792 h 47625"/>
                <a:gd name="connsiteX4" fmla="*/ 13468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0"/>
                  </a:moveTo>
                  <a:lnTo>
                    <a:pt x="46530" y="33842"/>
                  </a:lnTo>
                  <a:lnTo>
                    <a:pt x="33061" y="47625"/>
                  </a:lnTo>
                  <a:lnTo>
                    <a:pt x="0" y="13792"/>
                  </a:lnTo>
                  <a:lnTo>
                    <a:pt x="13468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图形 64" descr="太阳能板 纯色填充"/>
            <p:cNvSpPr/>
            <p:nvPr/>
          </p:nvSpPr>
          <p:spPr>
            <a:xfrm>
              <a:off x="6074578" y="5545274"/>
              <a:ext cx="162858" cy="91573"/>
            </a:xfrm>
            <a:custGeom>
              <a:avLst/>
              <a:gdLst>
                <a:gd name="connsiteX0" fmla="*/ 0 w 162858"/>
                <a:gd name="connsiteY0" fmla="*/ 91573 h 91573"/>
                <a:gd name="connsiteX1" fmla="*/ 162858 w 162858"/>
                <a:gd name="connsiteY1" fmla="*/ 91573 h 91573"/>
                <a:gd name="connsiteX2" fmla="*/ 151114 w 162858"/>
                <a:gd name="connsiteY2" fmla="*/ 0 h 91573"/>
                <a:gd name="connsiteX3" fmla="*/ 11744 w 162858"/>
                <a:gd name="connsiteY3" fmla="*/ 0 h 91573"/>
                <a:gd name="connsiteX4" fmla="*/ 0 w 162858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58" h="91573">
                  <a:moveTo>
                    <a:pt x="0" y="91573"/>
                  </a:moveTo>
                  <a:lnTo>
                    <a:pt x="162858" y="91573"/>
                  </a:lnTo>
                  <a:lnTo>
                    <a:pt x="151114" y="0"/>
                  </a:lnTo>
                  <a:lnTo>
                    <a:pt x="11744" y="0"/>
                  </a:lnTo>
                  <a:lnTo>
                    <a:pt x="0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图形 64" descr="太阳能板 纯色填充"/>
            <p:cNvSpPr/>
            <p:nvPr/>
          </p:nvSpPr>
          <p:spPr>
            <a:xfrm>
              <a:off x="6248866" y="5426478"/>
              <a:ext cx="145437" cy="80695"/>
            </a:xfrm>
            <a:custGeom>
              <a:avLst/>
              <a:gdLst>
                <a:gd name="connsiteX0" fmla="*/ 10344 w 145437"/>
                <a:gd name="connsiteY0" fmla="*/ 80696 h 80695"/>
                <a:gd name="connsiteX1" fmla="*/ 145437 w 145437"/>
                <a:gd name="connsiteY1" fmla="*/ 80696 h 80695"/>
                <a:gd name="connsiteX2" fmla="*/ 109128 w 145437"/>
                <a:gd name="connsiteY2" fmla="*/ 0 h 80695"/>
                <a:gd name="connsiteX3" fmla="*/ 0 w 145437"/>
                <a:gd name="connsiteY3" fmla="*/ 0 h 80695"/>
                <a:gd name="connsiteX4" fmla="*/ 10344 w 14543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37" h="80695">
                  <a:moveTo>
                    <a:pt x="10344" y="80696"/>
                  </a:moveTo>
                  <a:lnTo>
                    <a:pt x="145437" y="80696"/>
                  </a:lnTo>
                  <a:lnTo>
                    <a:pt x="109128" y="0"/>
                  </a:lnTo>
                  <a:lnTo>
                    <a:pt x="0" y="0"/>
                  </a:lnTo>
                  <a:lnTo>
                    <a:pt x="1034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图形 64" descr="太阳能板 纯色填充"/>
            <p:cNvSpPr/>
            <p:nvPr/>
          </p:nvSpPr>
          <p:spPr>
            <a:xfrm>
              <a:off x="6264097" y="5545274"/>
              <a:ext cx="188566" cy="91573"/>
            </a:xfrm>
            <a:custGeom>
              <a:avLst/>
              <a:gdLst>
                <a:gd name="connsiteX0" fmla="*/ 11744 w 188566"/>
                <a:gd name="connsiteY0" fmla="*/ 91573 h 91573"/>
                <a:gd name="connsiteX1" fmla="*/ 188566 w 188566"/>
                <a:gd name="connsiteY1" fmla="*/ 91573 h 91573"/>
                <a:gd name="connsiteX2" fmla="*/ 147361 w 188566"/>
                <a:gd name="connsiteY2" fmla="*/ 0 h 91573"/>
                <a:gd name="connsiteX3" fmla="*/ 0 w 188566"/>
                <a:gd name="connsiteY3" fmla="*/ 0 h 91573"/>
                <a:gd name="connsiteX4" fmla="*/ 11744 w 18856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66" h="91573">
                  <a:moveTo>
                    <a:pt x="11744" y="91573"/>
                  </a:moveTo>
                  <a:lnTo>
                    <a:pt x="188566" y="91573"/>
                  </a:lnTo>
                  <a:lnTo>
                    <a:pt x="147361" y="0"/>
                  </a:lnTo>
                  <a:lnTo>
                    <a:pt x="0" y="0"/>
                  </a:lnTo>
                  <a:lnTo>
                    <a:pt x="11744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图形 64" descr="太阳能板 纯色填充"/>
            <p:cNvSpPr/>
            <p:nvPr/>
          </p:nvSpPr>
          <p:spPr>
            <a:xfrm>
              <a:off x="6280727" y="5674947"/>
              <a:ext cx="234372" cy="101546"/>
            </a:xfrm>
            <a:custGeom>
              <a:avLst/>
              <a:gdLst>
                <a:gd name="connsiteX0" fmla="*/ 0 w 234372"/>
                <a:gd name="connsiteY0" fmla="*/ 0 h 101546"/>
                <a:gd name="connsiteX1" fmla="*/ 13011 w 234372"/>
                <a:gd name="connsiteY1" fmla="*/ 101546 h 101546"/>
                <a:gd name="connsiteX2" fmla="*/ 234363 w 234372"/>
                <a:gd name="connsiteY2" fmla="*/ 101546 h 101546"/>
                <a:gd name="connsiteX3" fmla="*/ 234363 w 234372"/>
                <a:gd name="connsiteY3" fmla="*/ 100641 h 101546"/>
                <a:gd name="connsiteX4" fmla="*/ 234372 w 234372"/>
                <a:gd name="connsiteY4" fmla="*/ 100641 h 101546"/>
                <a:gd name="connsiteX5" fmla="*/ 189081 w 234372"/>
                <a:gd name="connsiteY5" fmla="*/ 0 h 101546"/>
                <a:gd name="connsiteX6" fmla="*/ 0 w 234372"/>
                <a:gd name="connsiteY6" fmla="*/ 0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72" h="101546">
                  <a:moveTo>
                    <a:pt x="0" y="0"/>
                  </a:moveTo>
                  <a:lnTo>
                    <a:pt x="13011" y="101546"/>
                  </a:lnTo>
                  <a:lnTo>
                    <a:pt x="234363" y="101546"/>
                  </a:lnTo>
                  <a:lnTo>
                    <a:pt x="234363" y="100641"/>
                  </a:lnTo>
                  <a:lnTo>
                    <a:pt x="234372" y="100641"/>
                  </a:lnTo>
                  <a:lnTo>
                    <a:pt x="18908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图形 64" descr="太阳能板 纯色填充"/>
            <p:cNvSpPr/>
            <p:nvPr/>
          </p:nvSpPr>
          <p:spPr>
            <a:xfrm>
              <a:off x="6091199" y="5426478"/>
              <a:ext cx="129606" cy="80695"/>
            </a:xfrm>
            <a:custGeom>
              <a:avLst/>
              <a:gdLst>
                <a:gd name="connsiteX0" fmla="*/ 0 w 129606"/>
                <a:gd name="connsiteY0" fmla="*/ 80696 h 80695"/>
                <a:gd name="connsiteX1" fmla="*/ 129607 w 129606"/>
                <a:gd name="connsiteY1" fmla="*/ 80696 h 80695"/>
                <a:gd name="connsiteX2" fmla="*/ 119263 w 129606"/>
                <a:gd name="connsiteY2" fmla="*/ 0 h 80695"/>
                <a:gd name="connsiteX3" fmla="*/ 10344 w 129606"/>
                <a:gd name="connsiteY3" fmla="*/ 0 h 80695"/>
                <a:gd name="connsiteX4" fmla="*/ 0 w 129606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06" h="80695">
                  <a:moveTo>
                    <a:pt x="0" y="80696"/>
                  </a:moveTo>
                  <a:lnTo>
                    <a:pt x="129607" y="80696"/>
                  </a:lnTo>
                  <a:lnTo>
                    <a:pt x="119263" y="0"/>
                  </a:lnTo>
                  <a:lnTo>
                    <a:pt x="10344" y="0"/>
                  </a:lnTo>
                  <a:lnTo>
                    <a:pt x="0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图形 64" descr="太阳能板 纯色填充"/>
            <p:cNvSpPr/>
            <p:nvPr/>
          </p:nvSpPr>
          <p:spPr>
            <a:xfrm>
              <a:off x="5796915" y="5814593"/>
              <a:ext cx="718175" cy="209016"/>
            </a:xfrm>
            <a:custGeom>
              <a:avLst/>
              <a:gdLst>
                <a:gd name="connsiteX0" fmla="*/ 718176 w 718175"/>
                <a:gd name="connsiteY0" fmla="*/ 60750 h 209016"/>
                <a:gd name="connsiteX1" fmla="*/ 718176 w 718175"/>
                <a:gd name="connsiteY1" fmla="*/ 0 h 209016"/>
                <a:gd name="connsiteX2" fmla="*/ 0 w 718175"/>
                <a:gd name="connsiteY2" fmla="*/ 0 h 209016"/>
                <a:gd name="connsiteX3" fmla="*/ 0 w 718175"/>
                <a:gd name="connsiteY3" fmla="*/ 60750 h 209016"/>
                <a:gd name="connsiteX4" fmla="*/ 330518 w 718175"/>
                <a:gd name="connsiteY4" fmla="*/ 60750 h 209016"/>
                <a:gd name="connsiteX5" fmla="*/ 330518 w 718175"/>
                <a:gd name="connsiteY5" fmla="*/ 151867 h 209016"/>
                <a:gd name="connsiteX6" fmla="*/ 229419 w 718175"/>
                <a:gd name="connsiteY6" fmla="*/ 151867 h 209016"/>
                <a:gd name="connsiteX7" fmla="*/ 229419 w 718175"/>
                <a:gd name="connsiteY7" fmla="*/ 209017 h 209016"/>
                <a:gd name="connsiteX8" fmla="*/ 488756 w 718175"/>
                <a:gd name="connsiteY8" fmla="*/ 209017 h 209016"/>
                <a:gd name="connsiteX9" fmla="*/ 488756 w 718175"/>
                <a:gd name="connsiteY9" fmla="*/ 151867 h 209016"/>
                <a:gd name="connsiteX10" fmla="*/ 387668 w 718175"/>
                <a:gd name="connsiteY10" fmla="*/ 151867 h 209016"/>
                <a:gd name="connsiteX11" fmla="*/ 387668 w 718175"/>
                <a:gd name="connsiteY11" fmla="*/ 60750 h 209016"/>
                <a:gd name="connsiteX12" fmla="*/ 718176 w 718175"/>
                <a:gd name="connsiteY12" fmla="*/ 60750 h 2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8175" h="209016">
                  <a:moveTo>
                    <a:pt x="718176" y="60750"/>
                  </a:moveTo>
                  <a:lnTo>
                    <a:pt x="718176" y="0"/>
                  </a:lnTo>
                  <a:lnTo>
                    <a:pt x="0" y="0"/>
                  </a:lnTo>
                  <a:lnTo>
                    <a:pt x="0" y="60750"/>
                  </a:lnTo>
                  <a:lnTo>
                    <a:pt x="330518" y="60750"/>
                  </a:lnTo>
                  <a:lnTo>
                    <a:pt x="330518" y="151867"/>
                  </a:lnTo>
                  <a:lnTo>
                    <a:pt x="229419" y="151867"/>
                  </a:lnTo>
                  <a:lnTo>
                    <a:pt x="229419" y="209017"/>
                  </a:lnTo>
                  <a:lnTo>
                    <a:pt x="488756" y="209017"/>
                  </a:lnTo>
                  <a:lnTo>
                    <a:pt x="488756" y="151867"/>
                  </a:lnTo>
                  <a:lnTo>
                    <a:pt x="387668" y="151867"/>
                  </a:lnTo>
                  <a:lnTo>
                    <a:pt x="387668" y="60750"/>
                  </a:lnTo>
                  <a:lnTo>
                    <a:pt x="718176" y="607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图形 64" descr="太阳能板 纯色填充"/>
            <p:cNvSpPr/>
            <p:nvPr/>
          </p:nvSpPr>
          <p:spPr>
            <a:xfrm>
              <a:off x="5859360" y="5545274"/>
              <a:ext cx="188556" cy="91573"/>
            </a:xfrm>
            <a:custGeom>
              <a:avLst/>
              <a:gdLst>
                <a:gd name="connsiteX0" fmla="*/ 176813 w 188556"/>
                <a:gd name="connsiteY0" fmla="*/ 91573 h 91573"/>
                <a:gd name="connsiteX1" fmla="*/ 188557 w 188556"/>
                <a:gd name="connsiteY1" fmla="*/ 0 h 91573"/>
                <a:gd name="connsiteX2" fmla="*/ 41205 w 188556"/>
                <a:gd name="connsiteY2" fmla="*/ 0 h 91573"/>
                <a:gd name="connsiteX3" fmla="*/ 0 w 188556"/>
                <a:gd name="connsiteY3" fmla="*/ 91573 h 91573"/>
                <a:gd name="connsiteX4" fmla="*/ 176813 w 18855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56" h="91573">
                  <a:moveTo>
                    <a:pt x="176813" y="91573"/>
                  </a:moveTo>
                  <a:lnTo>
                    <a:pt x="188557" y="0"/>
                  </a:lnTo>
                  <a:lnTo>
                    <a:pt x="41205" y="0"/>
                  </a:lnTo>
                  <a:lnTo>
                    <a:pt x="0" y="91573"/>
                  </a:lnTo>
                  <a:lnTo>
                    <a:pt x="176813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图形 64" descr="太阳能板 纯色填充"/>
            <p:cNvSpPr/>
            <p:nvPr/>
          </p:nvSpPr>
          <p:spPr>
            <a:xfrm>
              <a:off x="6056680" y="5674947"/>
              <a:ext cx="198653" cy="101546"/>
            </a:xfrm>
            <a:custGeom>
              <a:avLst/>
              <a:gdLst>
                <a:gd name="connsiteX0" fmla="*/ 198653 w 198653"/>
                <a:gd name="connsiteY0" fmla="*/ 101546 h 101546"/>
                <a:gd name="connsiteX1" fmla="*/ 185642 w 198653"/>
                <a:gd name="connsiteY1" fmla="*/ 0 h 101546"/>
                <a:gd name="connsiteX2" fmla="*/ 13021 w 198653"/>
                <a:gd name="connsiteY2" fmla="*/ 0 h 101546"/>
                <a:gd name="connsiteX3" fmla="*/ 0 w 198653"/>
                <a:gd name="connsiteY3" fmla="*/ 101546 h 101546"/>
                <a:gd name="connsiteX4" fmla="*/ 198653 w 198653"/>
                <a:gd name="connsiteY4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53" h="101546">
                  <a:moveTo>
                    <a:pt x="198653" y="101546"/>
                  </a:moveTo>
                  <a:lnTo>
                    <a:pt x="185642" y="0"/>
                  </a:lnTo>
                  <a:lnTo>
                    <a:pt x="13021" y="0"/>
                  </a:lnTo>
                  <a:lnTo>
                    <a:pt x="0" y="101546"/>
                  </a:lnTo>
                  <a:lnTo>
                    <a:pt x="198653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图形 64" descr="太阳能板 纯色填充"/>
            <p:cNvSpPr/>
            <p:nvPr/>
          </p:nvSpPr>
          <p:spPr>
            <a:xfrm>
              <a:off x="5796915" y="5674947"/>
              <a:ext cx="234372" cy="101546"/>
            </a:xfrm>
            <a:custGeom>
              <a:avLst/>
              <a:gdLst>
                <a:gd name="connsiteX0" fmla="*/ 221361 w 234372"/>
                <a:gd name="connsiteY0" fmla="*/ 101546 h 101546"/>
                <a:gd name="connsiteX1" fmla="*/ 234372 w 234372"/>
                <a:gd name="connsiteY1" fmla="*/ 0 h 101546"/>
                <a:gd name="connsiteX2" fmla="*/ 45301 w 234372"/>
                <a:gd name="connsiteY2" fmla="*/ 0 h 101546"/>
                <a:gd name="connsiteX3" fmla="*/ 0 w 234372"/>
                <a:gd name="connsiteY3" fmla="*/ 100641 h 101546"/>
                <a:gd name="connsiteX4" fmla="*/ 0 w 234372"/>
                <a:gd name="connsiteY4" fmla="*/ 101546 h 101546"/>
                <a:gd name="connsiteX5" fmla="*/ 221361 w 234372"/>
                <a:gd name="connsiteY5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72" h="101546">
                  <a:moveTo>
                    <a:pt x="221361" y="101546"/>
                  </a:moveTo>
                  <a:lnTo>
                    <a:pt x="234372" y="0"/>
                  </a:lnTo>
                  <a:lnTo>
                    <a:pt x="45301" y="0"/>
                  </a:lnTo>
                  <a:lnTo>
                    <a:pt x="0" y="100641"/>
                  </a:lnTo>
                  <a:lnTo>
                    <a:pt x="0" y="101546"/>
                  </a:lnTo>
                  <a:lnTo>
                    <a:pt x="221361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图形 64" descr="太阳能板 纯色填充"/>
            <p:cNvSpPr/>
            <p:nvPr/>
          </p:nvSpPr>
          <p:spPr>
            <a:xfrm>
              <a:off x="5917711" y="5426478"/>
              <a:ext cx="145427" cy="80695"/>
            </a:xfrm>
            <a:custGeom>
              <a:avLst/>
              <a:gdLst>
                <a:gd name="connsiteX0" fmla="*/ 135084 w 145427"/>
                <a:gd name="connsiteY0" fmla="*/ 80696 h 80695"/>
                <a:gd name="connsiteX1" fmla="*/ 145428 w 145427"/>
                <a:gd name="connsiteY1" fmla="*/ 0 h 80695"/>
                <a:gd name="connsiteX2" fmla="*/ 36319 w 145427"/>
                <a:gd name="connsiteY2" fmla="*/ 0 h 80695"/>
                <a:gd name="connsiteX3" fmla="*/ 0 w 145427"/>
                <a:gd name="connsiteY3" fmla="*/ 80696 h 80695"/>
                <a:gd name="connsiteX4" fmla="*/ 135084 w 14542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27" h="80695">
                  <a:moveTo>
                    <a:pt x="135084" y="80696"/>
                  </a:moveTo>
                  <a:lnTo>
                    <a:pt x="145428" y="0"/>
                  </a:lnTo>
                  <a:lnTo>
                    <a:pt x="36319" y="0"/>
                  </a:lnTo>
                  <a:lnTo>
                    <a:pt x="0" y="80696"/>
                  </a:lnTo>
                  <a:lnTo>
                    <a:pt x="13508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59" name="图形 66" descr="转盘 纯色填充"/>
          <p:cNvGrpSpPr/>
          <p:nvPr/>
        </p:nvGrpSpPr>
        <p:grpSpPr>
          <a:xfrm>
            <a:off x="7139094" y="5350193"/>
            <a:ext cx="736185" cy="616156"/>
            <a:chOff x="7240905" y="5280660"/>
            <a:chExt cx="808015" cy="676275"/>
          </a:xfrm>
          <a:noFill/>
        </p:grpSpPr>
        <p:sp>
          <p:nvSpPr>
            <p:cNvPr id="260" name="图形 66" descr="转盘 纯色填充"/>
            <p:cNvSpPr/>
            <p:nvPr/>
          </p:nvSpPr>
          <p:spPr>
            <a:xfrm>
              <a:off x="7780967" y="5377272"/>
              <a:ext cx="164204" cy="491033"/>
            </a:xfrm>
            <a:custGeom>
              <a:avLst/>
              <a:gdLst>
                <a:gd name="connsiteX0" fmla="*/ 143537 w 164204"/>
                <a:gd name="connsiteY0" fmla="*/ 41720 h 491033"/>
                <a:gd name="connsiteX1" fmla="*/ 143537 w 164204"/>
                <a:gd name="connsiteY1" fmla="*/ 0 h 491033"/>
                <a:gd name="connsiteX2" fmla="*/ 105437 w 164204"/>
                <a:gd name="connsiteY2" fmla="*/ 0 h 491033"/>
                <a:gd name="connsiteX3" fmla="*/ 105437 w 164204"/>
                <a:gd name="connsiteY3" fmla="*/ 41720 h 491033"/>
                <a:gd name="connsiteX4" fmla="*/ 89508 w 164204"/>
                <a:gd name="connsiteY4" fmla="*/ 95065 h 491033"/>
                <a:gd name="connsiteX5" fmla="*/ 105437 w 164204"/>
                <a:gd name="connsiteY5" fmla="*/ 110995 h 491033"/>
                <a:gd name="connsiteX6" fmla="*/ 105437 w 164204"/>
                <a:gd name="connsiteY6" fmla="*/ 331060 h 491033"/>
                <a:gd name="connsiteX7" fmla="*/ 85968 w 164204"/>
                <a:gd name="connsiteY7" fmla="*/ 378066 h 491033"/>
                <a:gd name="connsiteX8" fmla="*/ 62546 w 164204"/>
                <a:gd name="connsiteY8" fmla="*/ 401545 h 491033"/>
                <a:gd name="connsiteX9" fmla="*/ 42610 w 164204"/>
                <a:gd name="connsiteY9" fmla="*/ 409546 h 491033"/>
                <a:gd name="connsiteX10" fmla="*/ 8054 w 164204"/>
                <a:gd name="connsiteY10" fmla="*/ 444103 h 491033"/>
                <a:gd name="connsiteX11" fmla="*/ 8049 w 164204"/>
                <a:gd name="connsiteY11" fmla="*/ 482979 h 491033"/>
                <a:gd name="connsiteX12" fmla="*/ 46925 w 164204"/>
                <a:gd name="connsiteY12" fmla="*/ 482984 h 491033"/>
                <a:gd name="connsiteX13" fmla="*/ 81482 w 164204"/>
                <a:gd name="connsiteY13" fmla="*/ 448427 h 491033"/>
                <a:gd name="connsiteX14" fmla="*/ 89483 w 164204"/>
                <a:gd name="connsiteY14" fmla="*/ 428482 h 491033"/>
                <a:gd name="connsiteX15" fmla="*/ 112905 w 164204"/>
                <a:gd name="connsiteY15" fmla="*/ 405070 h 491033"/>
                <a:gd name="connsiteX16" fmla="*/ 143537 w 164204"/>
                <a:gd name="connsiteY16" fmla="*/ 331060 h 491033"/>
                <a:gd name="connsiteX17" fmla="*/ 143537 w 164204"/>
                <a:gd name="connsiteY17" fmla="*/ 111033 h 491033"/>
                <a:gd name="connsiteX18" fmla="*/ 159467 w 164204"/>
                <a:gd name="connsiteY18" fmla="*/ 57687 h 491033"/>
                <a:gd name="connsiteX19" fmla="*/ 143537 w 164204"/>
                <a:gd name="connsiteY19" fmla="*/ 41758 h 4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4204" h="491033">
                  <a:moveTo>
                    <a:pt x="143537" y="41720"/>
                  </a:moveTo>
                  <a:lnTo>
                    <a:pt x="143537" y="0"/>
                  </a:lnTo>
                  <a:lnTo>
                    <a:pt x="105437" y="0"/>
                  </a:lnTo>
                  <a:lnTo>
                    <a:pt x="105437" y="41720"/>
                  </a:lnTo>
                  <a:cubicBezTo>
                    <a:pt x="86307" y="52051"/>
                    <a:pt x="79175" y="75935"/>
                    <a:pt x="89508" y="95065"/>
                  </a:cubicBezTo>
                  <a:cubicBezTo>
                    <a:pt x="93152" y="101814"/>
                    <a:pt x="98689" y="107350"/>
                    <a:pt x="105437" y="110995"/>
                  </a:cubicBezTo>
                  <a:lnTo>
                    <a:pt x="105437" y="331060"/>
                  </a:lnTo>
                  <a:cubicBezTo>
                    <a:pt x="105488" y="348701"/>
                    <a:pt x="98476" y="365628"/>
                    <a:pt x="85968" y="378066"/>
                  </a:cubicBezTo>
                  <a:lnTo>
                    <a:pt x="62546" y="401545"/>
                  </a:lnTo>
                  <a:cubicBezTo>
                    <a:pt x="55088" y="401382"/>
                    <a:pt x="47886" y="404271"/>
                    <a:pt x="42610" y="409546"/>
                  </a:cubicBezTo>
                  <a:lnTo>
                    <a:pt x="8054" y="444103"/>
                  </a:lnTo>
                  <a:cubicBezTo>
                    <a:pt x="-2683" y="454837"/>
                    <a:pt x="-2685" y="472243"/>
                    <a:pt x="8049" y="482979"/>
                  </a:cubicBezTo>
                  <a:cubicBezTo>
                    <a:pt x="18783" y="493716"/>
                    <a:pt x="36189" y="493718"/>
                    <a:pt x="46925" y="482984"/>
                  </a:cubicBezTo>
                  <a:lnTo>
                    <a:pt x="81482" y="448427"/>
                  </a:lnTo>
                  <a:cubicBezTo>
                    <a:pt x="86757" y="443148"/>
                    <a:pt x="89648" y="435943"/>
                    <a:pt x="89483" y="428482"/>
                  </a:cubicBezTo>
                  <a:lnTo>
                    <a:pt x="112905" y="405070"/>
                  </a:lnTo>
                  <a:cubicBezTo>
                    <a:pt x="132598" y="385486"/>
                    <a:pt x="143630" y="358833"/>
                    <a:pt x="143537" y="331060"/>
                  </a:cubicBezTo>
                  <a:lnTo>
                    <a:pt x="143537" y="111033"/>
                  </a:lnTo>
                  <a:cubicBezTo>
                    <a:pt x="162667" y="100701"/>
                    <a:pt x="169800" y="76817"/>
                    <a:pt x="159467" y="57687"/>
                  </a:cubicBezTo>
                  <a:cubicBezTo>
                    <a:pt x="155823" y="50939"/>
                    <a:pt x="150286" y="45403"/>
                    <a:pt x="143537" y="41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1" name="图形 66" descr="转盘 纯色填充"/>
            <p:cNvSpPr/>
            <p:nvPr/>
          </p:nvSpPr>
          <p:spPr>
            <a:xfrm>
              <a:off x="7561935" y="5592851"/>
              <a:ext cx="43110" cy="43110"/>
            </a:xfrm>
            <a:custGeom>
              <a:avLst/>
              <a:gdLst>
                <a:gd name="connsiteX0" fmla="*/ 21555 w 43110"/>
                <a:gd name="connsiteY0" fmla="*/ 0 h 43110"/>
                <a:gd name="connsiteX1" fmla="*/ 0 w 43110"/>
                <a:gd name="connsiteY1" fmla="*/ 21555 h 43110"/>
                <a:gd name="connsiteX2" fmla="*/ 21555 w 43110"/>
                <a:gd name="connsiteY2" fmla="*/ 43110 h 43110"/>
                <a:gd name="connsiteX3" fmla="*/ 43110 w 43110"/>
                <a:gd name="connsiteY3" fmla="*/ 21555 h 43110"/>
                <a:gd name="connsiteX4" fmla="*/ 21555 w 43110"/>
                <a:gd name="connsiteY4" fmla="*/ 0 h 4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10" h="43110">
                  <a:moveTo>
                    <a:pt x="21555" y="0"/>
                  </a:moveTo>
                  <a:cubicBezTo>
                    <a:pt x="9651" y="0"/>
                    <a:pt x="0" y="9651"/>
                    <a:pt x="0" y="21555"/>
                  </a:cubicBezTo>
                  <a:cubicBezTo>
                    <a:pt x="0" y="33459"/>
                    <a:pt x="9651" y="43110"/>
                    <a:pt x="21555" y="43110"/>
                  </a:cubicBezTo>
                  <a:cubicBezTo>
                    <a:pt x="33459" y="43110"/>
                    <a:pt x="43110" y="33459"/>
                    <a:pt x="43110" y="21555"/>
                  </a:cubicBezTo>
                  <a:cubicBezTo>
                    <a:pt x="43094" y="9657"/>
                    <a:pt x="33453" y="16"/>
                    <a:pt x="2155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图形 66" descr="转盘 纯色填充"/>
            <p:cNvSpPr/>
            <p:nvPr/>
          </p:nvSpPr>
          <p:spPr>
            <a:xfrm>
              <a:off x="7346222" y="5377272"/>
              <a:ext cx="474345" cy="474345"/>
            </a:xfrm>
            <a:custGeom>
              <a:avLst/>
              <a:gdLst>
                <a:gd name="connsiteX0" fmla="*/ 237268 w 474345"/>
                <a:gd name="connsiteY0" fmla="*/ 0 h 474345"/>
                <a:gd name="connsiteX1" fmla="*/ 0 w 474345"/>
                <a:gd name="connsiteY1" fmla="*/ 237077 h 474345"/>
                <a:gd name="connsiteX2" fmla="*/ 237077 w 474345"/>
                <a:gd name="connsiteY2" fmla="*/ 474345 h 474345"/>
                <a:gd name="connsiteX3" fmla="*/ 474345 w 474345"/>
                <a:gd name="connsiteY3" fmla="*/ 237268 h 474345"/>
                <a:gd name="connsiteX4" fmla="*/ 474345 w 474345"/>
                <a:gd name="connsiteY4" fmla="*/ 237173 h 474345"/>
                <a:gd name="connsiteX5" fmla="*/ 237515 w 474345"/>
                <a:gd name="connsiteY5" fmla="*/ 0 h 474345"/>
                <a:gd name="connsiteX6" fmla="*/ 237268 w 474345"/>
                <a:gd name="connsiteY6" fmla="*/ 0 h 474345"/>
                <a:gd name="connsiteX7" fmla="*/ 237268 w 474345"/>
                <a:gd name="connsiteY7" fmla="*/ 312020 h 474345"/>
                <a:gd name="connsiteX8" fmla="*/ 162363 w 474345"/>
                <a:gd name="connsiteY8" fmla="*/ 237153 h 474345"/>
                <a:gd name="connsiteX9" fmla="*/ 237230 w 474345"/>
                <a:gd name="connsiteY9" fmla="*/ 162249 h 474345"/>
                <a:gd name="connsiteX10" fmla="*/ 312134 w 474345"/>
                <a:gd name="connsiteY10" fmla="*/ 237115 h 474345"/>
                <a:gd name="connsiteX11" fmla="*/ 312134 w 474345"/>
                <a:gd name="connsiteY11" fmla="*/ 237134 h 474345"/>
                <a:gd name="connsiteX12" fmla="*/ 237268 w 474345"/>
                <a:gd name="connsiteY12" fmla="*/ 312010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345" h="474345">
                  <a:moveTo>
                    <a:pt x="237268" y="0"/>
                  </a:moveTo>
                  <a:cubicBezTo>
                    <a:pt x="106281" y="-52"/>
                    <a:pt x="52" y="106090"/>
                    <a:pt x="0" y="237077"/>
                  </a:cubicBezTo>
                  <a:cubicBezTo>
                    <a:pt x="-52" y="368064"/>
                    <a:pt x="106090" y="474293"/>
                    <a:pt x="237077" y="474345"/>
                  </a:cubicBezTo>
                  <a:cubicBezTo>
                    <a:pt x="368064" y="474397"/>
                    <a:pt x="474293" y="368255"/>
                    <a:pt x="474345" y="237268"/>
                  </a:cubicBezTo>
                  <a:cubicBezTo>
                    <a:pt x="474345" y="237236"/>
                    <a:pt x="474345" y="237204"/>
                    <a:pt x="474345" y="237173"/>
                  </a:cubicBezTo>
                  <a:cubicBezTo>
                    <a:pt x="474439" y="106280"/>
                    <a:pt x="368407" y="94"/>
                    <a:pt x="237515" y="0"/>
                  </a:cubicBezTo>
                  <a:cubicBezTo>
                    <a:pt x="237433" y="0"/>
                    <a:pt x="237351" y="0"/>
                    <a:pt x="237268" y="0"/>
                  </a:cubicBezTo>
                  <a:close/>
                  <a:moveTo>
                    <a:pt x="237268" y="312020"/>
                  </a:moveTo>
                  <a:cubicBezTo>
                    <a:pt x="195909" y="312030"/>
                    <a:pt x="162374" y="278512"/>
                    <a:pt x="162363" y="237153"/>
                  </a:cubicBezTo>
                  <a:cubicBezTo>
                    <a:pt x="162353" y="195795"/>
                    <a:pt x="195871" y="162259"/>
                    <a:pt x="237230" y="162249"/>
                  </a:cubicBezTo>
                  <a:cubicBezTo>
                    <a:pt x="278588" y="162238"/>
                    <a:pt x="312124" y="195757"/>
                    <a:pt x="312134" y="237115"/>
                  </a:cubicBezTo>
                  <a:cubicBezTo>
                    <a:pt x="312134" y="237122"/>
                    <a:pt x="312134" y="237128"/>
                    <a:pt x="312134" y="237134"/>
                  </a:cubicBezTo>
                  <a:cubicBezTo>
                    <a:pt x="312014" y="278434"/>
                    <a:pt x="278567" y="311885"/>
                    <a:pt x="237268" y="31201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图形 66" descr="转盘 纯色填充"/>
            <p:cNvSpPr/>
            <p:nvPr/>
          </p:nvSpPr>
          <p:spPr>
            <a:xfrm>
              <a:off x="7240905" y="5280660"/>
              <a:ext cx="808015" cy="676275"/>
            </a:xfrm>
            <a:custGeom>
              <a:avLst/>
              <a:gdLst>
                <a:gd name="connsiteX0" fmla="*/ 731815 w 808015"/>
                <a:gd name="connsiteY0" fmla="*/ 0 h 676275"/>
                <a:gd name="connsiteX1" fmla="*/ 76200 w 808015"/>
                <a:gd name="connsiteY1" fmla="*/ 0 h 676275"/>
                <a:gd name="connsiteX2" fmla="*/ 0 w 808015"/>
                <a:gd name="connsiteY2" fmla="*/ 76200 h 676275"/>
                <a:gd name="connsiteX3" fmla="*/ 0 w 808015"/>
                <a:gd name="connsiteY3" fmla="*/ 600075 h 676275"/>
                <a:gd name="connsiteX4" fmla="*/ 76200 w 808015"/>
                <a:gd name="connsiteY4" fmla="*/ 676275 h 676275"/>
                <a:gd name="connsiteX5" fmla="*/ 731815 w 808015"/>
                <a:gd name="connsiteY5" fmla="*/ 676275 h 676275"/>
                <a:gd name="connsiteX6" fmla="*/ 808015 w 808015"/>
                <a:gd name="connsiteY6" fmla="*/ 600075 h 676275"/>
                <a:gd name="connsiteX7" fmla="*/ 808015 w 808015"/>
                <a:gd name="connsiteY7" fmla="*/ 76200 h 676275"/>
                <a:gd name="connsiteX8" fmla="*/ 731815 w 808015"/>
                <a:gd name="connsiteY8" fmla="*/ 0 h 676275"/>
                <a:gd name="connsiteX9" fmla="*/ 750865 w 808015"/>
                <a:gd name="connsiteY9" fmla="*/ 600075 h 676275"/>
                <a:gd name="connsiteX10" fmla="*/ 731815 w 808015"/>
                <a:gd name="connsiteY10" fmla="*/ 619125 h 676275"/>
                <a:gd name="connsiteX11" fmla="*/ 76200 w 808015"/>
                <a:gd name="connsiteY11" fmla="*/ 619125 h 676275"/>
                <a:gd name="connsiteX12" fmla="*/ 57150 w 808015"/>
                <a:gd name="connsiteY12" fmla="*/ 600075 h 676275"/>
                <a:gd name="connsiteX13" fmla="*/ 57150 w 808015"/>
                <a:gd name="connsiteY13" fmla="*/ 76200 h 676275"/>
                <a:gd name="connsiteX14" fmla="*/ 76200 w 808015"/>
                <a:gd name="connsiteY14" fmla="*/ 57150 h 676275"/>
                <a:gd name="connsiteX15" fmla="*/ 731815 w 808015"/>
                <a:gd name="connsiteY15" fmla="*/ 57150 h 676275"/>
                <a:gd name="connsiteX16" fmla="*/ 750865 w 808015"/>
                <a:gd name="connsiteY16" fmla="*/ 7620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8015" h="676275">
                  <a:moveTo>
                    <a:pt x="731815" y="0"/>
                  </a:moveTo>
                  <a:lnTo>
                    <a:pt x="76200" y="0"/>
                  </a:lnTo>
                  <a:cubicBezTo>
                    <a:pt x="34116" y="0"/>
                    <a:pt x="0" y="34116"/>
                    <a:pt x="0" y="76200"/>
                  </a:cubicBezTo>
                  <a:lnTo>
                    <a:pt x="0" y="600075"/>
                  </a:lnTo>
                  <a:cubicBezTo>
                    <a:pt x="0" y="642159"/>
                    <a:pt x="34116" y="676275"/>
                    <a:pt x="76200" y="676275"/>
                  </a:cubicBezTo>
                  <a:lnTo>
                    <a:pt x="731815" y="676275"/>
                  </a:lnTo>
                  <a:cubicBezTo>
                    <a:pt x="773900" y="676275"/>
                    <a:pt x="808015" y="642159"/>
                    <a:pt x="808015" y="600075"/>
                  </a:cubicBezTo>
                  <a:lnTo>
                    <a:pt x="808015" y="76200"/>
                  </a:lnTo>
                  <a:cubicBezTo>
                    <a:pt x="808015" y="34116"/>
                    <a:pt x="773900" y="0"/>
                    <a:pt x="731815" y="0"/>
                  </a:cubicBezTo>
                  <a:close/>
                  <a:moveTo>
                    <a:pt x="750865" y="600075"/>
                  </a:moveTo>
                  <a:cubicBezTo>
                    <a:pt x="750865" y="610596"/>
                    <a:pt x="742337" y="619125"/>
                    <a:pt x="731815" y="619125"/>
                  </a:cubicBezTo>
                  <a:lnTo>
                    <a:pt x="76200" y="619125"/>
                  </a:lnTo>
                  <a:cubicBezTo>
                    <a:pt x="65679" y="619125"/>
                    <a:pt x="57150" y="610596"/>
                    <a:pt x="57150" y="600075"/>
                  </a:cubicBezTo>
                  <a:lnTo>
                    <a:pt x="57150" y="76200"/>
                  </a:lnTo>
                  <a:cubicBezTo>
                    <a:pt x="57150" y="65679"/>
                    <a:pt x="65679" y="57150"/>
                    <a:pt x="76200" y="57150"/>
                  </a:cubicBezTo>
                  <a:lnTo>
                    <a:pt x="731815" y="57150"/>
                  </a:lnTo>
                  <a:cubicBezTo>
                    <a:pt x="742337" y="57150"/>
                    <a:pt x="750865" y="65679"/>
                    <a:pt x="750865" y="762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8581420" y="5393584"/>
            <a:ext cx="694261" cy="538052"/>
            <a:chOff x="8823960" y="5328285"/>
            <a:chExt cx="762000" cy="590550"/>
          </a:xfrm>
          <a:noFill/>
        </p:grpSpPr>
        <p:sp>
          <p:nvSpPr>
            <p:cNvPr id="264" name="图形 68" descr="视频博客 纯色填充"/>
            <p:cNvSpPr/>
            <p:nvPr/>
          </p:nvSpPr>
          <p:spPr>
            <a:xfrm>
              <a:off x="8823960" y="5328285"/>
              <a:ext cx="762000" cy="590550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0 w 762000"/>
                <a:gd name="connsiteY4" fmla="*/ 0 h 590550"/>
                <a:gd name="connsiteX5" fmla="*/ 123825 w 762000"/>
                <a:gd name="connsiteY5" fmla="*/ 76200 h 590550"/>
                <a:gd name="connsiteX6" fmla="*/ 104775 w 762000"/>
                <a:gd name="connsiteY6" fmla="*/ 95250 h 590550"/>
                <a:gd name="connsiteX7" fmla="*/ 85725 w 762000"/>
                <a:gd name="connsiteY7" fmla="*/ 76200 h 590550"/>
                <a:gd name="connsiteX8" fmla="*/ 104775 w 762000"/>
                <a:gd name="connsiteY8" fmla="*/ 57150 h 590550"/>
                <a:gd name="connsiteX9" fmla="*/ 123825 w 762000"/>
                <a:gd name="connsiteY9" fmla="*/ 76200 h 590550"/>
                <a:gd name="connsiteX10" fmla="*/ 190500 w 762000"/>
                <a:gd name="connsiteY10" fmla="*/ 76200 h 590550"/>
                <a:gd name="connsiteX11" fmla="*/ 171450 w 762000"/>
                <a:gd name="connsiteY11" fmla="*/ 95250 h 590550"/>
                <a:gd name="connsiteX12" fmla="*/ 152400 w 762000"/>
                <a:gd name="connsiteY12" fmla="*/ 76200 h 590550"/>
                <a:gd name="connsiteX13" fmla="*/ 171450 w 762000"/>
                <a:gd name="connsiteY13" fmla="*/ 57150 h 590550"/>
                <a:gd name="connsiteX14" fmla="*/ 190500 w 762000"/>
                <a:gd name="connsiteY14" fmla="*/ 76200 h 590550"/>
                <a:gd name="connsiteX15" fmla="*/ 257175 w 762000"/>
                <a:gd name="connsiteY15" fmla="*/ 76200 h 590550"/>
                <a:gd name="connsiteX16" fmla="*/ 238125 w 762000"/>
                <a:gd name="connsiteY16" fmla="*/ 95250 h 590550"/>
                <a:gd name="connsiteX17" fmla="*/ 219075 w 762000"/>
                <a:gd name="connsiteY17" fmla="*/ 76200 h 590550"/>
                <a:gd name="connsiteX18" fmla="*/ 238125 w 762000"/>
                <a:gd name="connsiteY18" fmla="*/ 57150 h 590550"/>
                <a:gd name="connsiteX19" fmla="*/ 257175 w 762000"/>
                <a:gd name="connsiteY19" fmla="*/ 76200 h 590550"/>
                <a:gd name="connsiteX20" fmla="*/ 57150 w 762000"/>
                <a:gd name="connsiteY20" fmla="*/ 152400 h 590550"/>
                <a:gd name="connsiteX21" fmla="*/ 704850 w 762000"/>
                <a:gd name="connsiteY21" fmla="*/ 152400 h 590550"/>
                <a:gd name="connsiteX22" fmla="*/ 704850 w 762000"/>
                <a:gd name="connsiteY22" fmla="*/ 533400 h 590550"/>
                <a:gd name="connsiteX23" fmla="*/ 57150 w 762000"/>
                <a:gd name="connsiteY23" fmla="*/ 533400 h 590550"/>
                <a:gd name="connsiteX24" fmla="*/ 57150 w 762000"/>
                <a:gd name="connsiteY24" fmla="*/ 1524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lnTo>
                    <a:pt x="0" y="0"/>
                  </a:lnTo>
                  <a:close/>
                  <a:moveTo>
                    <a:pt x="123825" y="76200"/>
                  </a:moveTo>
                  <a:cubicBezTo>
                    <a:pt x="123825" y="86678"/>
                    <a:pt x="115253" y="95250"/>
                    <a:pt x="104775" y="95250"/>
                  </a:cubicBezTo>
                  <a:cubicBezTo>
                    <a:pt x="94298" y="95250"/>
                    <a:pt x="85725" y="86678"/>
                    <a:pt x="85725" y="76200"/>
                  </a:cubicBezTo>
                  <a:cubicBezTo>
                    <a:pt x="85725" y="65723"/>
                    <a:pt x="94298" y="57150"/>
                    <a:pt x="104775" y="57150"/>
                  </a:cubicBezTo>
                  <a:cubicBezTo>
                    <a:pt x="115253" y="57150"/>
                    <a:pt x="123825" y="65723"/>
                    <a:pt x="123825" y="76200"/>
                  </a:cubicBezTo>
                  <a:close/>
                  <a:moveTo>
                    <a:pt x="190500" y="76200"/>
                  </a:moveTo>
                  <a:cubicBezTo>
                    <a:pt x="190500" y="86678"/>
                    <a:pt x="181928" y="95250"/>
                    <a:pt x="171450" y="95250"/>
                  </a:cubicBezTo>
                  <a:cubicBezTo>
                    <a:pt x="160973" y="95250"/>
                    <a:pt x="152400" y="86678"/>
                    <a:pt x="152400" y="76200"/>
                  </a:cubicBezTo>
                  <a:cubicBezTo>
                    <a:pt x="152400" y="65723"/>
                    <a:pt x="160973" y="57150"/>
                    <a:pt x="171450" y="57150"/>
                  </a:cubicBezTo>
                  <a:cubicBezTo>
                    <a:pt x="181928" y="57150"/>
                    <a:pt x="190500" y="65723"/>
                    <a:pt x="190500" y="76200"/>
                  </a:cubicBezTo>
                  <a:close/>
                  <a:moveTo>
                    <a:pt x="257175" y="76200"/>
                  </a:moveTo>
                  <a:cubicBezTo>
                    <a:pt x="257175" y="86678"/>
                    <a:pt x="248602" y="95250"/>
                    <a:pt x="238125" y="95250"/>
                  </a:cubicBezTo>
                  <a:cubicBezTo>
                    <a:pt x="227648" y="95250"/>
                    <a:pt x="219075" y="86678"/>
                    <a:pt x="219075" y="76200"/>
                  </a:cubicBezTo>
                  <a:cubicBezTo>
                    <a:pt x="219075" y="65723"/>
                    <a:pt x="227648" y="57150"/>
                    <a:pt x="238125" y="57150"/>
                  </a:cubicBezTo>
                  <a:cubicBezTo>
                    <a:pt x="248602" y="57150"/>
                    <a:pt x="257175" y="65723"/>
                    <a:pt x="257175" y="76200"/>
                  </a:cubicBezTo>
                  <a:close/>
                  <a:moveTo>
                    <a:pt x="57150" y="152400"/>
                  </a:moveTo>
                  <a:lnTo>
                    <a:pt x="704850" y="152400"/>
                  </a:ln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图形 68" descr="视频博客 纯色填充"/>
            <p:cNvSpPr/>
            <p:nvPr/>
          </p:nvSpPr>
          <p:spPr>
            <a:xfrm>
              <a:off x="9225915" y="5538787"/>
              <a:ext cx="139064" cy="139064"/>
            </a:xfrm>
            <a:custGeom>
              <a:avLst/>
              <a:gdLst>
                <a:gd name="connsiteX0" fmla="*/ 139065 w 139064"/>
                <a:gd name="connsiteY0" fmla="*/ 69533 h 139064"/>
                <a:gd name="connsiteX1" fmla="*/ 69533 w 139064"/>
                <a:gd name="connsiteY1" fmla="*/ 139065 h 139064"/>
                <a:gd name="connsiteX2" fmla="*/ 0 w 139064"/>
                <a:gd name="connsiteY2" fmla="*/ 69533 h 139064"/>
                <a:gd name="connsiteX3" fmla="*/ 69533 w 139064"/>
                <a:gd name="connsiteY3" fmla="*/ 0 h 139064"/>
                <a:gd name="connsiteX4" fmla="*/ 139065 w 139064"/>
                <a:gd name="connsiteY4" fmla="*/ 6953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64" h="139064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图形 68" descr="视频博客 纯色填充"/>
            <p:cNvSpPr/>
            <p:nvPr/>
          </p:nvSpPr>
          <p:spPr>
            <a:xfrm>
              <a:off x="9155429" y="5694997"/>
              <a:ext cx="278130" cy="138112"/>
            </a:xfrm>
            <a:custGeom>
              <a:avLst/>
              <a:gdLst>
                <a:gd name="connsiteX0" fmla="*/ 278130 w 278130"/>
                <a:gd name="connsiteY0" fmla="*/ 138113 h 138112"/>
                <a:gd name="connsiteX1" fmla="*/ 278130 w 278130"/>
                <a:gd name="connsiteY1" fmla="*/ 68580 h 138112"/>
                <a:gd name="connsiteX2" fmla="*/ 263843 w 278130"/>
                <a:gd name="connsiteY2" fmla="*/ 40957 h 138112"/>
                <a:gd name="connsiteX3" fmla="*/ 196215 w 278130"/>
                <a:gd name="connsiteY3" fmla="*/ 8573 h 138112"/>
                <a:gd name="connsiteX4" fmla="*/ 139065 w 278130"/>
                <a:gd name="connsiteY4" fmla="*/ 0 h 138112"/>
                <a:gd name="connsiteX5" fmla="*/ 81915 w 278130"/>
                <a:gd name="connsiteY5" fmla="*/ 8573 h 138112"/>
                <a:gd name="connsiteX6" fmla="*/ 14288 w 278130"/>
                <a:gd name="connsiteY6" fmla="*/ 40957 h 138112"/>
                <a:gd name="connsiteX7" fmla="*/ 0 w 278130"/>
                <a:gd name="connsiteY7" fmla="*/ 68580 h 138112"/>
                <a:gd name="connsiteX8" fmla="*/ 0 w 278130"/>
                <a:gd name="connsiteY8" fmla="*/ 138113 h 138112"/>
                <a:gd name="connsiteX9" fmla="*/ 278130 w 278130"/>
                <a:gd name="connsiteY9" fmla="*/ 138113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130" h="138112">
                  <a:moveTo>
                    <a:pt x="278130" y="138113"/>
                  </a:moveTo>
                  <a:lnTo>
                    <a:pt x="278130" y="68580"/>
                  </a:lnTo>
                  <a:cubicBezTo>
                    <a:pt x="278130" y="58102"/>
                    <a:pt x="272415" y="47625"/>
                    <a:pt x="263843" y="40957"/>
                  </a:cubicBezTo>
                  <a:cubicBezTo>
                    <a:pt x="243840" y="26670"/>
                    <a:pt x="220980" y="15240"/>
                    <a:pt x="196215" y="8573"/>
                  </a:cubicBezTo>
                  <a:cubicBezTo>
                    <a:pt x="178118" y="2857"/>
                    <a:pt x="158115" y="0"/>
                    <a:pt x="139065" y="0"/>
                  </a:cubicBezTo>
                  <a:cubicBezTo>
                    <a:pt x="120015" y="0"/>
                    <a:pt x="100965" y="2857"/>
                    <a:pt x="81915" y="8573"/>
                  </a:cubicBezTo>
                  <a:cubicBezTo>
                    <a:pt x="57150" y="15240"/>
                    <a:pt x="34290" y="25718"/>
                    <a:pt x="14288" y="40957"/>
                  </a:cubicBezTo>
                  <a:cubicBezTo>
                    <a:pt x="5715" y="47625"/>
                    <a:pt x="953" y="58102"/>
                    <a:pt x="0" y="68580"/>
                  </a:cubicBezTo>
                  <a:lnTo>
                    <a:pt x="0" y="138113"/>
                  </a:lnTo>
                  <a:lnTo>
                    <a:pt x="278130" y="1381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图形 68" descr="视频博客 纯色填充"/>
            <p:cNvSpPr/>
            <p:nvPr/>
          </p:nvSpPr>
          <p:spPr>
            <a:xfrm>
              <a:off x="8977190" y="5529262"/>
              <a:ext cx="199316" cy="183832"/>
            </a:xfrm>
            <a:custGeom>
              <a:avLst/>
              <a:gdLst>
                <a:gd name="connsiteX0" fmla="*/ 189669 w 199316"/>
                <a:gd name="connsiteY0" fmla="*/ 0 h 183832"/>
                <a:gd name="connsiteX1" fmla="*/ 199194 w 199316"/>
                <a:gd name="connsiteY1" fmla="*/ 10478 h 183832"/>
                <a:gd name="connsiteX2" fmla="*/ 199194 w 199316"/>
                <a:gd name="connsiteY2" fmla="*/ 132398 h 183832"/>
                <a:gd name="connsiteX3" fmla="*/ 199194 w 199316"/>
                <a:gd name="connsiteY3" fmla="*/ 132398 h 183832"/>
                <a:gd name="connsiteX4" fmla="*/ 189669 w 199316"/>
                <a:gd name="connsiteY4" fmla="*/ 142875 h 183832"/>
                <a:gd name="connsiteX5" fmla="*/ 159189 w 199316"/>
                <a:gd name="connsiteY5" fmla="*/ 142875 h 183832"/>
                <a:gd name="connsiteX6" fmla="*/ 159189 w 199316"/>
                <a:gd name="connsiteY6" fmla="*/ 183833 h 183832"/>
                <a:gd name="connsiteX7" fmla="*/ 119184 w 199316"/>
                <a:gd name="connsiteY7" fmla="*/ 141923 h 183832"/>
                <a:gd name="connsiteX8" fmla="*/ 9647 w 199316"/>
                <a:gd name="connsiteY8" fmla="*/ 141923 h 183832"/>
                <a:gd name="connsiteX9" fmla="*/ 9647 w 199316"/>
                <a:gd name="connsiteY9" fmla="*/ 141923 h 183832"/>
                <a:gd name="connsiteX10" fmla="*/ 122 w 199316"/>
                <a:gd name="connsiteY10" fmla="*/ 131445 h 183832"/>
                <a:gd name="connsiteX11" fmla="*/ 122 w 199316"/>
                <a:gd name="connsiteY11" fmla="*/ 10478 h 183832"/>
                <a:gd name="connsiteX12" fmla="*/ 122 w 199316"/>
                <a:gd name="connsiteY12" fmla="*/ 10478 h 183832"/>
                <a:gd name="connsiteX13" fmla="*/ 10599 w 199316"/>
                <a:gd name="connsiteY13" fmla="*/ 0 h 183832"/>
                <a:gd name="connsiteX14" fmla="*/ 189669 w 199316"/>
                <a:gd name="connsiteY14" fmla="*/ 0 h 183832"/>
                <a:gd name="connsiteX15" fmla="*/ 189669 w 199316"/>
                <a:gd name="connsiteY15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316" h="183832">
                  <a:moveTo>
                    <a:pt x="189669" y="0"/>
                  </a:moveTo>
                  <a:cubicBezTo>
                    <a:pt x="195384" y="0"/>
                    <a:pt x="200147" y="4763"/>
                    <a:pt x="199194" y="10478"/>
                  </a:cubicBezTo>
                  <a:lnTo>
                    <a:pt x="199194" y="132398"/>
                  </a:lnTo>
                  <a:lnTo>
                    <a:pt x="199194" y="132398"/>
                  </a:lnTo>
                  <a:cubicBezTo>
                    <a:pt x="199194" y="138113"/>
                    <a:pt x="194432" y="142875"/>
                    <a:pt x="189669" y="142875"/>
                  </a:cubicBezTo>
                  <a:lnTo>
                    <a:pt x="159189" y="142875"/>
                  </a:lnTo>
                  <a:lnTo>
                    <a:pt x="159189" y="183833"/>
                  </a:lnTo>
                  <a:lnTo>
                    <a:pt x="119184" y="141923"/>
                  </a:lnTo>
                  <a:lnTo>
                    <a:pt x="9647" y="141923"/>
                  </a:lnTo>
                  <a:lnTo>
                    <a:pt x="9647" y="141923"/>
                  </a:lnTo>
                  <a:cubicBezTo>
                    <a:pt x="3932" y="141923"/>
                    <a:pt x="-831" y="137160"/>
                    <a:pt x="122" y="131445"/>
                  </a:cubicBezTo>
                  <a:lnTo>
                    <a:pt x="122" y="10478"/>
                  </a:lnTo>
                  <a:lnTo>
                    <a:pt x="122" y="10478"/>
                  </a:lnTo>
                  <a:cubicBezTo>
                    <a:pt x="122" y="4763"/>
                    <a:pt x="4884" y="0"/>
                    <a:pt x="10599" y="0"/>
                  </a:cubicBezTo>
                  <a:lnTo>
                    <a:pt x="189669" y="0"/>
                  </a:lnTo>
                  <a:lnTo>
                    <a:pt x="18966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10006503" y="5263622"/>
            <a:ext cx="685195" cy="799211"/>
            <a:chOff x="10388088" y="5185643"/>
            <a:chExt cx="752050" cy="877190"/>
          </a:xfrm>
          <a:noFill/>
        </p:grpSpPr>
        <p:sp>
          <p:nvSpPr>
            <p:cNvPr id="268" name="图形 70" descr="风力涡轮机 纯色填充"/>
            <p:cNvSpPr/>
            <p:nvPr/>
          </p:nvSpPr>
          <p:spPr>
            <a:xfrm>
              <a:off x="10512609" y="5551627"/>
              <a:ext cx="200024" cy="511206"/>
            </a:xfrm>
            <a:custGeom>
              <a:avLst/>
              <a:gdLst>
                <a:gd name="connsiteX0" fmla="*/ 112709 w 200024"/>
                <a:gd name="connsiteY0" fmla="*/ 0 h 511206"/>
                <a:gd name="connsiteX1" fmla="*/ 61436 w 200024"/>
                <a:gd name="connsiteY1" fmla="*/ 36995 h 511206"/>
                <a:gd name="connsiteX2" fmla="*/ 39976 w 200024"/>
                <a:gd name="connsiteY2" fmla="*/ 473107 h 511206"/>
                <a:gd name="connsiteX3" fmla="*/ 0 w 200024"/>
                <a:gd name="connsiteY3" fmla="*/ 473107 h 511206"/>
                <a:gd name="connsiteX4" fmla="*/ 0 w 200024"/>
                <a:gd name="connsiteY4" fmla="*/ 511207 h 511206"/>
                <a:gd name="connsiteX5" fmla="*/ 38100 w 200024"/>
                <a:gd name="connsiteY5" fmla="*/ 511207 h 511206"/>
                <a:gd name="connsiteX6" fmla="*/ 161925 w 200024"/>
                <a:gd name="connsiteY6" fmla="*/ 511207 h 511206"/>
                <a:gd name="connsiteX7" fmla="*/ 200025 w 200024"/>
                <a:gd name="connsiteY7" fmla="*/ 511207 h 511206"/>
                <a:gd name="connsiteX8" fmla="*/ 200025 w 200024"/>
                <a:gd name="connsiteY8" fmla="*/ 473107 h 511206"/>
                <a:gd name="connsiteX9" fmla="*/ 159429 w 200024"/>
                <a:gd name="connsiteY9" fmla="*/ 473107 h 511206"/>
                <a:gd name="connsiteX10" fmla="*/ 128616 w 200024"/>
                <a:gd name="connsiteY10" fmla="*/ 3277 h 511206"/>
                <a:gd name="connsiteX11" fmla="*/ 112709 w 200024"/>
                <a:gd name="connsiteY11" fmla="*/ 0 h 51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024" h="511206">
                  <a:moveTo>
                    <a:pt x="112709" y="0"/>
                  </a:moveTo>
                  <a:lnTo>
                    <a:pt x="61436" y="36995"/>
                  </a:lnTo>
                  <a:lnTo>
                    <a:pt x="39976" y="473107"/>
                  </a:lnTo>
                  <a:lnTo>
                    <a:pt x="0" y="473107"/>
                  </a:lnTo>
                  <a:lnTo>
                    <a:pt x="0" y="511207"/>
                  </a:lnTo>
                  <a:lnTo>
                    <a:pt x="38100" y="511207"/>
                  </a:lnTo>
                  <a:lnTo>
                    <a:pt x="161925" y="511207"/>
                  </a:lnTo>
                  <a:lnTo>
                    <a:pt x="200025" y="511207"/>
                  </a:lnTo>
                  <a:lnTo>
                    <a:pt x="200025" y="473107"/>
                  </a:lnTo>
                  <a:lnTo>
                    <a:pt x="159429" y="473107"/>
                  </a:lnTo>
                  <a:lnTo>
                    <a:pt x="128616" y="3277"/>
                  </a:lnTo>
                  <a:lnTo>
                    <a:pt x="11270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9" name="图形 70" descr="风力涡轮机 纯色填充"/>
            <p:cNvSpPr/>
            <p:nvPr/>
          </p:nvSpPr>
          <p:spPr>
            <a:xfrm>
              <a:off x="10533787" y="5186310"/>
              <a:ext cx="105218" cy="253217"/>
            </a:xfrm>
            <a:custGeom>
              <a:avLst/>
              <a:gdLst>
                <a:gd name="connsiteX0" fmla="*/ 23084 w 105218"/>
                <a:gd name="connsiteY0" fmla="*/ 246855 h 253217"/>
                <a:gd name="connsiteX1" fmla="*/ 27532 w 105218"/>
                <a:gd name="connsiteY1" fmla="*/ 253217 h 253217"/>
                <a:gd name="connsiteX2" fmla="*/ 36857 w 105218"/>
                <a:gd name="connsiteY2" fmla="*/ 241864 h 253217"/>
                <a:gd name="connsiteX3" fmla="*/ 103313 w 105218"/>
                <a:gd name="connsiteY3" fmla="*/ 236149 h 253217"/>
                <a:gd name="connsiteX4" fmla="*/ 105218 w 105218"/>
                <a:gd name="connsiteY4" fmla="*/ 227881 h 253217"/>
                <a:gd name="connsiteX5" fmla="*/ 33504 w 105218"/>
                <a:gd name="connsiteY5" fmla="*/ 12016 h 253217"/>
                <a:gd name="connsiteX6" fmla="*/ 12012 w 105218"/>
                <a:gd name="connsiteY6" fmla="*/ 791 h 253217"/>
                <a:gd name="connsiteX7" fmla="*/ 119 w 105218"/>
                <a:gd name="connsiteY7" fmla="*/ 19160 h 25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218" h="253217">
                  <a:moveTo>
                    <a:pt x="23084" y="246855"/>
                  </a:moveTo>
                  <a:lnTo>
                    <a:pt x="27532" y="253217"/>
                  </a:lnTo>
                  <a:cubicBezTo>
                    <a:pt x="30111" y="249027"/>
                    <a:pt x="33248" y="245208"/>
                    <a:pt x="36857" y="241864"/>
                  </a:cubicBezTo>
                  <a:cubicBezTo>
                    <a:pt x="55214" y="225254"/>
                    <a:pt x="82391" y="222917"/>
                    <a:pt x="103313" y="236149"/>
                  </a:cubicBezTo>
                  <a:lnTo>
                    <a:pt x="105218" y="227881"/>
                  </a:lnTo>
                  <a:lnTo>
                    <a:pt x="33504" y="12016"/>
                  </a:lnTo>
                  <a:cubicBezTo>
                    <a:pt x="30669" y="2981"/>
                    <a:pt x="21047" y="-2044"/>
                    <a:pt x="12012" y="791"/>
                  </a:cubicBezTo>
                  <a:cubicBezTo>
                    <a:pt x="4148" y="3259"/>
                    <a:pt x="-848" y="10974"/>
                    <a:pt x="119" y="1916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0" name="图形 70" descr="风力涡轮机 纯色填充"/>
            <p:cNvSpPr/>
            <p:nvPr/>
          </p:nvSpPr>
          <p:spPr>
            <a:xfrm>
              <a:off x="10633128" y="5446214"/>
              <a:ext cx="252232" cy="125876"/>
            </a:xfrm>
            <a:custGeom>
              <a:avLst/>
              <a:gdLst>
                <a:gd name="connsiteX0" fmla="*/ 241783 w 252232"/>
                <a:gd name="connsiteY0" fmla="*/ 92945 h 125876"/>
                <a:gd name="connsiteX1" fmla="*/ 35376 w 252232"/>
                <a:gd name="connsiteY1" fmla="*/ 0 h 125876"/>
                <a:gd name="connsiteX2" fmla="*/ 25156 w 252232"/>
                <a:gd name="connsiteY2" fmla="*/ 1133 h 125876"/>
                <a:gd name="connsiteX3" fmla="*/ 0 w 252232"/>
                <a:gd name="connsiteY3" fmla="*/ 72009 h 125876"/>
                <a:gd name="connsiteX4" fmla="*/ 9820 w 252232"/>
                <a:gd name="connsiteY4" fmla="*/ 79896 h 125876"/>
                <a:gd name="connsiteX5" fmla="*/ 231277 w 252232"/>
                <a:gd name="connsiteY5" fmla="*/ 125444 h 125876"/>
                <a:gd name="connsiteX6" fmla="*/ 251802 w 252232"/>
                <a:gd name="connsiteY6" fmla="*/ 112536 h 125876"/>
                <a:gd name="connsiteX7" fmla="*/ 241783 w 252232"/>
                <a:gd name="connsiteY7" fmla="*/ 92945 h 1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232" h="125876">
                  <a:moveTo>
                    <a:pt x="241783" y="92945"/>
                  </a:moveTo>
                  <a:lnTo>
                    <a:pt x="35376" y="0"/>
                  </a:lnTo>
                  <a:lnTo>
                    <a:pt x="25156" y="1133"/>
                  </a:lnTo>
                  <a:cubicBezTo>
                    <a:pt x="37257" y="27677"/>
                    <a:pt x="26128" y="59034"/>
                    <a:pt x="0" y="72009"/>
                  </a:cubicBezTo>
                  <a:lnTo>
                    <a:pt x="9820" y="79896"/>
                  </a:lnTo>
                  <a:lnTo>
                    <a:pt x="231277" y="125444"/>
                  </a:lnTo>
                  <a:cubicBezTo>
                    <a:pt x="240509" y="127547"/>
                    <a:pt x="249698" y="121769"/>
                    <a:pt x="251802" y="112536"/>
                  </a:cubicBezTo>
                  <a:cubicBezTo>
                    <a:pt x="253646" y="104441"/>
                    <a:pt x="249425" y="96188"/>
                    <a:pt x="241783" y="929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1" name="图形 70" descr="风力涡轮机 纯色填充"/>
            <p:cNvSpPr/>
            <p:nvPr/>
          </p:nvSpPr>
          <p:spPr>
            <a:xfrm>
              <a:off x="10388088" y="5470264"/>
              <a:ext cx="216227" cy="200719"/>
            </a:xfrm>
            <a:custGeom>
              <a:avLst/>
              <a:gdLst>
                <a:gd name="connsiteX0" fmla="*/ 216228 w 216227"/>
                <a:gd name="connsiteY0" fmla="*/ 54169 h 200719"/>
                <a:gd name="connsiteX1" fmla="*/ 164555 w 216227"/>
                <a:gd name="connsiteY1" fmla="*/ 0 h 200719"/>
                <a:gd name="connsiteX2" fmla="*/ 154077 w 216227"/>
                <a:gd name="connsiteY2" fmla="*/ 3591 h 200719"/>
                <a:gd name="connsiteX3" fmla="*/ 4468 w 216227"/>
                <a:gd name="connsiteY3" fmla="*/ 172031 h 200719"/>
                <a:gd name="connsiteX4" fmla="*/ 5602 w 216227"/>
                <a:gd name="connsiteY4" fmla="*/ 196251 h 200719"/>
                <a:gd name="connsiteX5" fmla="*/ 27328 w 216227"/>
                <a:gd name="connsiteY5" fmla="*/ 197368 h 200719"/>
                <a:gd name="connsiteX6" fmla="*/ 211732 w 216227"/>
                <a:gd name="connsiteY6" fmla="*/ 64570 h 20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227" h="200719">
                  <a:moveTo>
                    <a:pt x="216228" y="54169"/>
                  </a:moveTo>
                  <a:cubicBezTo>
                    <a:pt x="187415" y="52563"/>
                    <a:pt x="164801" y="28857"/>
                    <a:pt x="164555" y="0"/>
                  </a:cubicBezTo>
                  <a:lnTo>
                    <a:pt x="154077" y="3591"/>
                  </a:lnTo>
                  <a:lnTo>
                    <a:pt x="4468" y="172031"/>
                  </a:lnTo>
                  <a:cubicBezTo>
                    <a:pt x="-1907" y="179033"/>
                    <a:pt x="-1399" y="189876"/>
                    <a:pt x="5602" y="196251"/>
                  </a:cubicBezTo>
                  <a:cubicBezTo>
                    <a:pt x="11651" y="201759"/>
                    <a:pt x="20747" y="202226"/>
                    <a:pt x="27328" y="197368"/>
                  </a:cubicBezTo>
                  <a:lnTo>
                    <a:pt x="211732" y="645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2" name="图形 70" descr="风力涡轮机 纯色填充"/>
            <p:cNvSpPr/>
            <p:nvPr/>
          </p:nvSpPr>
          <p:spPr>
            <a:xfrm>
              <a:off x="10580975" y="5442468"/>
              <a:ext cx="53549" cy="53550"/>
            </a:xfrm>
            <a:custGeom>
              <a:avLst/>
              <a:gdLst>
                <a:gd name="connsiteX0" fmla="*/ 8815 w 53549"/>
                <a:gd name="connsiteY0" fmla="*/ 6917 h 53550"/>
                <a:gd name="connsiteX1" fmla="*/ 6917 w 53549"/>
                <a:gd name="connsiteY1" fmla="*/ 44735 h 53550"/>
                <a:gd name="connsiteX2" fmla="*/ 44735 w 53549"/>
                <a:gd name="connsiteY2" fmla="*/ 46633 h 53550"/>
                <a:gd name="connsiteX3" fmla="*/ 46639 w 53549"/>
                <a:gd name="connsiteY3" fmla="*/ 8822 h 53550"/>
                <a:gd name="connsiteX4" fmla="*/ 8822 w 53549"/>
                <a:gd name="connsiteY4" fmla="*/ 6911 h 53550"/>
                <a:gd name="connsiteX5" fmla="*/ 8815 w 53549"/>
                <a:gd name="connsiteY5" fmla="*/ 6917 h 5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49" h="53550">
                  <a:moveTo>
                    <a:pt x="8815" y="6917"/>
                  </a:moveTo>
                  <a:cubicBezTo>
                    <a:pt x="-2152" y="16836"/>
                    <a:pt x="-3002" y="33767"/>
                    <a:pt x="6917" y="44735"/>
                  </a:cubicBezTo>
                  <a:cubicBezTo>
                    <a:pt x="16836" y="55702"/>
                    <a:pt x="33768" y="56552"/>
                    <a:pt x="44735" y="46633"/>
                  </a:cubicBezTo>
                  <a:cubicBezTo>
                    <a:pt x="55699" y="36716"/>
                    <a:pt x="56552" y="19790"/>
                    <a:pt x="46639" y="8822"/>
                  </a:cubicBezTo>
                  <a:cubicBezTo>
                    <a:pt x="36723" y="-2149"/>
                    <a:pt x="19793" y="-3004"/>
                    <a:pt x="8822" y="6911"/>
                  </a:cubicBezTo>
                  <a:cubicBezTo>
                    <a:pt x="8820" y="6913"/>
                    <a:pt x="8817" y="6915"/>
                    <a:pt x="8815" y="691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3" name="图形 70" descr="风力涡轮机 纯色填充"/>
            <p:cNvSpPr/>
            <p:nvPr/>
          </p:nvSpPr>
          <p:spPr>
            <a:xfrm>
              <a:off x="10922184" y="5448623"/>
              <a:ext cx="142875" cy="433235"/>
            </a:xfrm>
            <a:custGeom>
              <a:avLst/>
              <a:gdLst>
                <a:gd name="connsiteX0" fmla="*/ 46730 w 142875"/>
                <a:gd name="connsiteY0" fmla="*/ 0 h 433235"/>
                <a:gd name="connsiteX1" fmla="*/ 28994 w 142875"/>
                <a:gd name="connsiteY1" fmla="*/ 404660 h 433235"/>
                <a:gd name="connsiteX2" fmla="*/ 0 w 142875"/>
                <a:gd name="connsiteY2" fmla="*/ 404660 h 433235"/>
                <a:gd name="connsiteX3" fmla="*/ 0 w 142875"/>
                <a:gd name="connsiteY3" fmla="*/ 433235 h 433235"/>
                <a:gd name="connsiteX4" fmla="*/ 142875 w 142875"/>
                <a:gd name="connsiteY4" fmla="*/ 433235 h 433235"/>
                <a:gd name="connsiteX5" fmla="*/ 142875 w 142875"/>
                <a:gd name="connsiteY5" fmla="*/ 404660 h 433235"/>
                <a:gd name="connsiteX6" fmla="*/ 113890 w 142875"/>
                <a:gd name="connsiteY6" fmla="*/ 404660 h 433235"/>
                <a:gd name="connsiteX7" fmla="*/ 98555 w 142875"/>
                <a:gd name="connsiteY7" fmla="*/ 51968 h 433235"/>
                <a:gd name="connsiteX8" fmla="*/ 46730 w 142875"/>
                <a:gd name="connsiteY8" fmla="*/ 0 h 43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433235">
                  <a:moveTo>
                    <a:pt x="46730" y="0"/>
                  </a:moveTo>
                  <a:lnTo>
                    <a:pt x="28994" y="404660"/>
                  </a:lnTo>
                  <a:lnTo>
                    <a:pt x="0" y="404660"/>
                  </a:lnTo>
                  <a:lnTo>
                    <a:pt x="0" y="433235"/>
                  </a:lnTo>
                  <a:lnTo>
                    <a:pt x="142875" y="433235"/>
                  </a:lnTo>
                  <a:lnTo>
                    <a:pt x="142875" y="404660"/>
                  </a:lnTo>
                  <a:lnTo>
                    <a:pt x="113890" y="404660"/>
                  </a:lnTo>
                  <a:lnTo>
                    <a:pt x="98555" y="51968"/>
                  </a:lnTo>
                  <a:lnTo>
                    <a:pt x="4673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4" name="图形 70" descr="风力涡轮机 纯色填充"/>
            <p:cNvSpPr/>
            <p:nvPr/>
          </p:nvSpPr>
          <p:spPr>
            <a:xfrm>
              <a:off x="10772448" y="5369775"/>
              <a:ext cx="200027" cy="71174"/>
            </a:xfrm>
            <a:custGeom>
              <a:avLst/>
              <a:gdLst>
                <a:gd name="connsiteX0" fmla="*/ 13661 w 200027"/>
                <a:gd name="connsiteY0" fmla="*/ 71171 h 71174"/>
                <a:gd name="connsiteX1" fmla="*/ 189693 w 200027"/>
                <a:gd name="connsiteY1" fmla="*/ 64065 h 71174"/>
                <a:gd name="connsiteX2" fmla="*/ 200027 w 200027"/>
                <a:gd name="connsiteY2" fmla="*/ 57302 h 71174"/>
                <a:gd name="connsiteX3" fmla="*/ 190222 w 200027"/>
                <a:gd name="connsiteY3" fmla="*/ 4827 h 71174"/>
                <a:gd name="connsiteX4" fmla="*/ 191064 w 200027"/>
                <a:gd name="connsiteY4" fmla="*/ 3648 h 71174"/>
                <a:gd name="connsiteX5" fmla="*/ 191369 w 200027"/>
                <a:gd name="connsiteY5" fmla="*/ 3315 h 71174"/>
                <a:gd name="connsiteX6" fmla="*/ 178491 w 200027"/>
                <a:gd name="connsiteY6" fmla="*/ 0 h 71174"/>
                <a:gd name="connsiteX7" fmla="*/ 9718 w 200027"/>
                <a:gd name="connsiteY7" fmla="*/ 45006 h 71174"/>
                <a:gd name="connsiteX8" fmla="*/ 504 w 200027"/>
                <a:gd name="connsiteY8" fmla="*/ 61460 h 71174"/>
                <a:gd name="connsiteX9" fmla="*/ 13661 w 200027"/>
                <a:gd name="connsiteY9" fmla="*/ 71171 h 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7" h="71174">
                  <a:moveTo>
                    <a:pt x="13661" y="71171"/>
                  </a:moveTo>
                  <a:lnTo>
                    <a:pt x="189693" y="64065"/>
                  </a:lnTo>
                  <a:lnTo>
                    <a:pt x="200027" y="57302"/>
                  </a:lnTo>
                  <a:cubicBezTo>
                    <a:pt x="182829" y="45519"/>
                    <a:pt x="178440" y="22026"/>
                    <a:pt x="190222" y="4827"/>
                  </a:cubicBezTo>
                  <a:cubicBezTo>
                    <a:pt x="190496" y="4429"/>
                    <a:pt x="190777" y="4036"/>
                    <a:pt x="191064" y="3648"/>
                  </a:cubicBezTo>
                  <a:cubicBezTo>
                    <a:pt x="191150" y="3534"/>
                    <a:pt x="191274" y="3439"/>
                    <a:pt x="191369" y="3315"/>
                  </a:cubicBezTo>
                  <a:lnTo>
                    <a:pt x="178491" y="0"/>
                  </a:lnTo>
                  <a:lnTo>
                    <a:pt x="9718" y="45006"/>
                  </a:lnTo>
                  <a:cubicBezTo>
                    <a:pt x="2629" y="47005"/>
                    <a:pt x="-1495" y="54373"/>
                    <a:pt x="504" y="61460"/>
                  </a:cubicBezTo>
                  <a:cubicBezTo>
                    <a:pt x="2158" y="67322"/>
                    <a:pt x="7573" y="71318"/>
                    <a:pt x="13661" y="7117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5" name="图形 70" descr="风力涡轮机 纯色填充"/>
            <p:cNvSpPr/>
            <p:nvPr/>
          </p:nvSpPr>
          <p:spPr>
            <a:xfrm>
              <a:off x="10977838" y="5185643"/>
              <a:ext cx="107511" cy="196095"/>
            </a:xfrm>
            <a:custGeom>
              <a:avLst/>
              <a:gdLst>
                <a:gd name="connsiteX0" fmla="*/ 10668 w 107511"/>
                <a:gd name="connsiteY0" fmla="*/ 172712 h 196095"/>
                <a:gd name="connsiteX1" fmla="*/ 16383 w 107511"/>
                <a:gd name="connsiteY1" fmla="*/ 172283 h 196095"/>
                <a:gd name="connsiteX2" fmla="*/ 51530 w 107511"/>
                <a:gd name="connsiteY2" fmla="*/ 196096 h 196095"/>
                <a:gd name="connsiteX3" fmla="*/ 61227 w 107511"/>
                <a:gd name="connsiteY3" fmla="*/ 186847 h 196095"/>
                <a:gd name="connsiteX4" fmla="*/ 107099 w 107511"/>
                <a:gd name="connsiteY4" fmla="*/ 16616 h 196095"/>
                <a:gd name="connsiteX5" fmla="*/ 97454 w 107511"/>
                <a:gd name="connsiteY5" fmla="*/ 411 h 196095"/>
                <a:gd name="connsiteX6" fmla="*/ 82458 w 107511"/>
                <a:gd name="connsiteY6" fmla="*/ 6968 h 196095"/>
                <a:gd name="connsiteX7" fmla="*/ 0 w 107511"/>
                <a:gd name="connsiteY7" fmla="*/ 164073 h 196095"/>
                <a:gd name="connsiteX8" fmla="*/ 314 w 107511"/>
                <a:gd name="connsiteY8" fmla="*/ 176017 h 196095"/>
                <a:gd name="connsiteX9" fmla="*/ 10668 w 107511"/>
                <a:gd name="connsiteY9" fmla="*/ 172712 h 19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11" h="196095">
                  <a:moveTo>
                    <a:pt x="10668" y="172712"/>
                  </a:moveTo>
                  <a:cubicBezTo>
                    <a:pt x="12560" y="172424"/>
                    <a:pt x="14470" y="172282"/>
                    <a:pt x="16383" y="172283"/>
                  </a:cubicBezTo>
                  <a:cubicBezTo>
                    <a:pt x="31832" y="172397"/>
                    <a:pt x="45696" y="181790"/>
                    <a:pt x="51530" y="196096"/>
                  </a:cubicBezTo>
                  <a:lnTo>
                    <a:pt x="61227" y="186847"/>
                  </a:lnTo>
                  <a:lnTo>
                    <a:pt x="107099" y="16616"/>
                  </a:lnTo>
                  <a:cubicBezTo>
                    <a:pt x="108911" y="9478"/>
                    <a:pt x="104592" y="2223"/>
                    <a:pt x="97454" y="411"/>
                  </a:cubicBezTo>
                  <a:cubicBezTo>
                    <a:pt x="91544" y="-1089"/>
                    <a:pt x="85370" y="1611"/>
                    <a:pt x="82458" y="6968"/>
                  </a:cubicBezTo>
                  <a:lnTo>
                    <a:pt x="0" y="164073"/>
                  </a:lnTo>
                  <a:lnTo>
                    <a:pt x="314" y="176017"/>
                  </a:lnTo>
                  <a:cubicBezTo>
                    <a:pt x="3588" y="174423"/>
                    <a:pt x="7075" y="173309"/>
                    <a:pt x="10668" y="17271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6" name="图形 70" descr="风力涡轮机 纯色填充"/>
            <p:cNvSpPr/>
            <p:nvPr/>
          </p:nvSpPr>
          <p:spPr>
            <a:xfrm>
              <a:off x="10989735" y="5399465"/>
              <a:ext cx="150403" cy="174846"/>
            </a:xfrm>
            <a:custGeom>
              <a:avLst/>
              <a:gdLst>
                <a:gd name="connsiteX0" fmla="*/ 148552 w 150403"/>
                <a:gd name="connsiteY0" fmla="*/ 154734 h 174846"/>
                <a:gd name="connsiteX1" fmla="*/ 54740 w 150403"/>
                <a:gd name="connsiteY1" fmla="*/ 6401 h 174846"/>
                <a:gd name="connsiteX2" fmla="*/ 42358 w 150403"/>
                <a:gd name="connsiteY2" fmla="*/ 0 h 174846"/>
                <a:gd name="connsiteX3" fmla="*/ 10239 w 150403"/>
                <a:gd name="connsiteY3" fmla="*/ 34233 h 174846"/>
                <a:gd name="connsiteX4" fmla="*/ 4524 w 150403"/>
                <a:gd name="connsiteY4" fmla="*/ 34661 h 174846"/>
                <a:gd name="connsiteX5" fmla="*/ 0 w 150403"/>
                <a:gd name="connsiteY5" fmla="*/ 34242 h 174846"/>
                <a:gd name="connsiteX6" fmla="*/ 4143 w 150403"/>
                <a:gd name="connsiteY6" fmla="*/ 47149 h 174846"/>
                <a:gd name="connsiteX7" fmla="*/ 127968 w 150403"/>
                <a:gd name="connsiteY7" fmla="*/ 171260 h 174846"/>
                <a:gd name="connsiteX8" fmla="*/ 146815 w 150403"/>
                <a:gd name="connsiteY8" fmla="*/ 170612 h 174846"/>
                <a:gd name="connsiteX9" fmla="*/ 148552 w 150403"/>
                <a:gd name="connsiteY9" fmla="*/ 154734 h 17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403" h="174846">
                  <a:moveTo>
                    <a:pt x="148552" y="154734"/>
                  </a:moveTo>
                  <a:lnTo>
                    <a:pt x="54740" y="6401"/>
                  </a:lnTo>
                  <a:lnTo>
                    <a:pt x="42358" y="0"/>
                  </a:lnTo>
                  <a:cubicBezTo>
                    <a:pt x="40894" y="17482"/>
                    <a:pt x="27593" y="31659"/>
                    <a:pt x="10239" y="34233"/>
                  </a:cubicBezTo>
                  <a:cubicBezTo>
                    <a:pt x="8348" y="34515"/>
                    <a:pt x="6437" y="34659"/>
                    <a:pt x="4524" y="34661"/>
                  </a:cubicBezTo>
                  <a:cubicBezTo>
                    <a:pt x="3009" y="34614"/>
                    <a:pt x="1498" y="34474"/>
                    <a:pt x="0" y="34242"/>
                  </a:cubicBezTo>
                  <a:lnTo>
                    <a:pt x="4143" y="47149"/>
                  </a:lnTo>
                  <a:lnTo>
                    <a:pt x="127968" y="171260"/>
                  </a:lnTo>
                  <a:cubicBezTo>
                    <a:pt x="133352" y="176285"/>
                    <a:pt x="141790" y="175995"/>
                    <a:pt x="146815" y="170612"/>
                  </a:cubicBezTo>
                  <a:cubicBezTo>
                    <a:pt x="150851" y="166289"/>
                    <a:pt x="151557" y="159826"/>
                    <a:pt x="148552" y="1547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7" name="图形 70" descr="风力涡轮机 纯色填充"/>
            <p:cNvSpPr/>
            <p:nvPr/>
          </p:nvSpPr>
          <p:spPr>
            <a:xfrm>
              <a:off x="10975163" y="5376969"/>
              <a:ext cx="38105" cy="38105"/>
            </a:xfrm>
            <a:custGeom>
              <a:avLst/>
              <a:gdLst>
                <a:gd name="connsiteX0" fmla="*/ 21906 w 38105"/>
                <a:gd name="connsiteY0" fmla="*/ 37888 h 38105"/>
                <a:gd name="connsiteX1" fmla="*/ 37888 w 38105"/>
                <a:gd name="connsiteY1" fmla="*/ 16199 h 38105"/>
                <a:gd name="connsiteX2" fmla="*/ 16199 w 38105"/>
                <a:gd name="connsiteY2" fmla="*/ 217 h 38105"/>
                <a:gd name="connsiteX3" fmla="*/ 217 w 38105"/>
                <a:gd name="connsiteY3" fmla="*/ 21905 h 38105"/>
                <a:gd name="connsiteX4" fmla="*/ 21905 w 38105"/>
                <a:gd name="connsiteY4" fmla="*/ 37888 h 38105"/>
                <a:gd name="connsiteX5" fmla="*/ 21906 w 38105"/>
                <a:gd name="connsiteY5" fmla="*/ 37888 h 3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5" h="38105">
                  <a:moveTo>
                    <a:pt x="21906" y="37888"/>
                  </a:moveTo>
                  <a:cubicBezTo>
                    <a:pt x="32308" y="36312"/>
                    <a:pt x="39463" y="26602"/>
                    <a:pt x="37888" y="16199"/>
                  </a:cubicBezTo>
                  <a:cubicBezTo>
                    <a:pt x="36312" y="5797"/>
                    <a:pt x="26602" y="-1358"/>
                    <a:pt x="16199" y="217"/>
                  </a:cubicBezTo>
                  <a:cubicBezTo>
                    <a:pt x="5797" y="1793"/>
                    <a:pt x="-1358" y="11503"/>
                    <a:pt x="217" y="21905"/>
                  </a:cubicBezTo>
                  <a:cubicBezTo>
                    <a:pt x="1793" y="32307"/>
                    <a:pt x="11503" y="39463"/>
                    <a:pt x="21905" y="37888"/>
                  </a:cubicBezTo>
                  <a:cubicBezTo>
                    <a:pt x="21905" y="37888"/>
                    <a:pt x="21906" y="37888"/>
                    <a:pt x="21906" y="378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311" name="文本框 310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相关图标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文本框 310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相关图标</a:t>
            </a:r>
          </a:p>
        </p:txBody>
      </p:sp>
      <p:pic>
        <p:nvPicPr>
          <p:cNvPr id="312" name="图形 311" descr="条形图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13" name="图形 312" descr="条形图 RT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314" name="图形 313" descr="下降趋势条形图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315" name="图形 314" descr="下降趋势条形图 RTL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316" name="图形 315" descr="上升趋势条形图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317" name="图形 316" descr="上升趋势条形图 RTL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318" name="图形 317" descr="下降趋势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319" name="图形 318" descr="下降趋势 RTL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320" name="图形 319" descr="上升趋势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321" name="图形 320" descr="上升趋势 RTL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322" name="图形 321" descr="统计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323" name="图形 322" descr="统计信息 RTL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24" name="图形 323" descr="条形图演示文稿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25" name="图形 324" descr="条形图演示文稿 RTL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26" name="图形 325" descr="饼图演示文稿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27" name="图形 326" descr="饼图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28" name="图形 327" descr="维恩图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29" name="图形 328" descr="靶心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30" name="图形 329" descr="目标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331" name="图形 330" descr="仪表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332" name="图形 331" descr="沙漏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333" name="图形 332" descr="秒表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334" name="图形 333" descr="单级齿轮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335" name="图形 334" descr="齿轮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336" name="图形 335" descr="带齿轮的头部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337" name="图形 336" descr="灯泡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338" name="图形 337" descr="放大镜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339" name="图形 338" descr="研究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40" name="图形 339" descr="眼睛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41" name="图形 340" descr="剧本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42" name="图形 341" descr="桌子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43" name="图形 342" descr="数据库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4" name="图形 343" descr="筛选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微软雅黑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pPr defTabSz="609600">
              <a:lnSpc>
                <a:spcPct val="130000"/>
              </a:lnSpc>
            </a:pPr>
            <a:r>
              <a:rPr lang="en-US" altLang="zh-CN" dirty="0" err="1"/>
              <a:t>Pexels</a:t>
            </a:r>
            <a:r>
              <a:rPr lang="zh-CN" altLang="en-US" dirty="0"/>
              <a:t> （可商用素材）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三石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233758" y="2804705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1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4192889" y="2607162"/>
            <a:ext cx="5180271" cy="1354217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00"/>
            <a:r>
              <a:rPr lang="zh-CN" altLang="en-US" sz="88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公司业绩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50" y="63448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31"/>
          <p:cNvSpPr/>
          <p:nvPr/>
        </p:nvSpPr>
        <p:spPr>
          <a:xfrm>
            <a:off x="11257703" y="5661900"/>
            <a:ext cx="1125817" cy="1372987"/>
          </a:xfrm>
          <a:custGeom>
            <a:avLst/>
            <a:gdLst>
              <a:gd name="connsiteX0" fmla="*/ 1029115 w 1125817"/>
              <a:gd name="connsiteY0" fmla="*/ 0 h 1372987"/>
              <a:gd name="connsiteX1" fmla="*/ 1125817 w 1125817"/>
              <a:gd name="connsiteY1" fmla="*/ 4883 h 1372987"/>
              <a:gd name="connsiteX2" fmla="*/ 1125817 w 1125817"/>
              <a:gd name="connsiteY2" fmla="*/ 1372987 h 1372987"/>
              <a:gd name="connsiteX3" fmla="*/ 63270 w 1125817"/>
              <a:gd name="connsiteY3" fmla="*/ 1372987 h 1372987"/>
              <a:gd name="connsiteX4" fmla="*/ 20908 w 1125817"/>
              <a:gd name="connsiteY4" fmla="*/ 1236518 h 1372987"/>
              <a:gd name="connsiteX5" fmla="*/ 0 w 1125817"/>
              <a:gd name="connsiteY5" fmla="*/ 1029115 h 1372987"/>
              <a:gd name="connsiteX6" fmla="*/ 1029115 w 1125817"/>
              <a:gd name="connsiteY6" fmla="*/ 0 h 137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817" h="1372987">
                <a:moveTo>
                  <a:pt x="1029115" y="0"/>
                </a:moveTo>
                <a:lnTo>
                  <a:pt x="1125817" y="4883"/>
                </a:lnTo>
                <a:lnTo>
                  <a:pt x="1125817" y="1372987"/>
                </a:lnTo>
                <a:lnTo>
                  <a:pt x="63270" y="1372987"/>
                </a:lnTo>
                <a:lnTo>
                  <a:pt x="20908" y="1236518"/>
                </a:lnTo>
                <a:cubicBezTo>
                  <a:pt x="7199" y="1169525"/>
                  <a:pt x="0" y="1100161"/>
                  <a:pt x="0" y="1029115"/>
                </a:cubicBezTo>
                <a:cubicBezTo>
                  <a:pt x="0" y="460750"/>
                  <a:pt x="460750" y="0"/>
                  <a:pt x="1029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/>
            <a:r>
              <a:rPr lang="zh-CN" altLang="en-US" sz="3600" b="1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rPr>
              <a:t>公司业绩</a:t>
            </a:r>
          </a:p>
        </p:txBody>
      </p:sp>
      <p:sp>
        <p:nvSpPr>
          <p:cNvPr id="18" name="任意多边形 5"/>
          <p:cNvSpPr/>
          <p:nvPr/>
        </p:nvSpPr>
        <p:spPr>
          <a:xfrm rot="21046167">
            <a:off x="-181707" y="3158331"/>
            <a:ext cx="12397291" cy="1264806"/>
          </a:xfrm>
          <a:custGeom>
            <a:avLst/>
            <a:gdLst>
              <a:gd name="connsiteX0" fmla="*/ 9738888 w 12397291"/>
              <a:gd name="connsiteY0" fmla="*/ 462570 h 1264806"/>
              <a:gd name="connsiteX1" fmla="*/ 10273176 w 12397291"/>
              <a:gd name="connsiteY1" fmla="*/ 550556 h 1264806"/>
              <a:gd name="connsiteX2" fmla="*/ 11731887 w 12397291"/>
              <a:gd name="connsiteY2" fmla="*/ 833930 h 1264806"/>
              <a:gd name="connsiteX3" fmla="*/ 12397291 w 12397291"/>
              <a:gd name="connsiteY3" fmla="*/ 985778 h 1264806"/>
              <a:gd name="connsiteX4" fmla="*/ 12356648 w 12397291"/>
              <a:gd name="connsiteY4" fmla="*/ 1235875 h 1264806"/>
              <a:gd name="connsiteX5" fmla="*/ 12299675 w 12397291"/>
              <a:gd name="connsiteY5" fmla="*/ 1225979 h 1264806"/>
              <a:gd name="connsiteX6" fmla="*/ 6261220 w 12397291"/>
              <a:gd name="connsiteY6" fmla="*/ 745576 h 1264806"/>
              <a:gd name="connsiteX7" fmla="*/ 120034 w 12397291"/>
              <a:gd name="connsiteY7" fmla="*/ 1243081 h 1264806"/>
              <a:gd name="connsiteX8" fmla="*/ 0 w 12397291"/>
              <a:gd name="connsiteY8" fmla="*/ 1264806 h 1264806"/>
              <a:gd name="connsiteX9" fmla="*/ 177144 w 12397291"/>
              <a:gd name="connsiteY9" fmla="*/ 174767 h 1264806"/>
              <a:gd name="connsiteX10" fmla="*/ 506098 w 12397291"/>
              <a:gd name="connsiteY10" fmla="*/ 141453 h 1264806"/>
              <a:gd name="connsiteX11" fmla="*/ 5829476 w 12397291"/>
              <a:gd name="connsiteY11" fmla="*/ 55603 h 1264806"/>
              <a:gd name="connsiteX12" fmla="*/ 9738888 w 12397291"/>
              <a:gd name="connsiteY12" fmla="*/ 462570 h 126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397291" h="1264806">
                <a:moveTo>
                  <a:pt x="9738888" y="462570"/>
                </a:moveTo>
                <a:cubicBezTo>
                  <a:pt x="9918097" y="490710"/>
                  <a:pt x="10096207" y="520046"/>
                  <a:pt x="10273176" y="550556"/>
                </a:cubicBezTo>
                <a:cubicBezTo>
                  <a:pt x="10768690" y="635984"/>
                  <a:pt x="11255252" y="730613"/>
                  <a:pt x="11731887" y="833930"/>
                </a:cubicBezTo>
                <a:lnTo>
                  <a:pt x="12397291" y="985778"/>
                </a:lnTo>
                <a:lnTo>
                  <a:pt x="12356648" y="1235875"/>
                </a:lnTo>
                <a:lnTo>
                  <a:pt x="12299675" y="1225979"/>
                </a:lnTo>
                <a:cubicBezTo>
                  <a:pt x="10413586" y="915010"/>
                  <a:pt x="8380507" y="745575"/>
                  <a:pt x="6261220" y="745576"/>
                </a:cubicBezTo>
                <a:cubicBezTo>
                  <a:pt x="4103400" y="745575"/>
                  <a:pt x="2034953" y="921227"/>
                  <a:pt x="120034" y="1243081"/>
                </a:cubicBezTo>
                <a:lnTo>
                  <a:pt x="0" y="1264806"/>
                </a:lnTo>
                <a:lnTo>
                  <a:pt x="177144" y="174767"/>
                </a:lnTo>
                <a:lnTo>
                  <a:pt x="506098" y="141453"/>
                </a:lnTo>
                <a:cubicBezTo>
                  <a:pt x="2194294" y="-8605"/>
                  <a:pt x="3982529" y="-42680"/>
                  <a:pt x="5829476" y="55603"/>
                </a:cubicBezTo>
                <a:cubicBezTo>
                  <a:pt x="7176206" y="127268"/>
                  <a:pt x="8484432" y="265594"/>
                  <a:pt x="9738888" y="46257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4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2268636" y="3836371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 8"/>
          <p:cNvSpPr/>
          <p:nvPr/>
        </p:nvSpPr>
        <p:spPr>
          <a:xfrm>
            <a:off x="1474671" y="2241660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514338" y="5222352"/>
            <a:ext cx="150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defTabSz="457200">
              <a:spcBef>
                <a:spcPct val="20000"/>
              </a:spcBef>
            </a:pPr>
            <a:r>
              <a:rPr lang="zh-CN" altLang="en-US" sz="2000" b="1" dirty="0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  <a:sym typeface="+mn-lt"/>
              </a:rPr>
              <a:t>新品成绩</a:t>
            </a:r>
            <a:endParaRPr lang="en-US" altLang="zh-CN" sz="2000" b="1" dirty="0">
              <a:gradFill>
                <a:gsLst>
                  <a:gs pos="0">
                    <a:schemeClr val="accent3"/>
                  </a:gs>
                  <a:gs pos="100000">
                    <a:schemeClr val="accent4"/>
                  </a:gs>
                </a:gsLst>
                <a:lin ang="5400000" scaled="1"/>
              </a:gradFill>
              <a:effectLst>
                <a:outerShdw blurRad="254000" dist="38100" dir="5400000" algn="t" rotWithShape="0">
                  <a:schemeClr val="tx2">
                    <a:alpha val="40000"/>
                  </a:schemeClr>
                </a:outerShdw>
              </a:effectLst>
              <a:latin typeface="+mj-ea"/>
              <a:ea typeface="+mj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326419" y="5558911"/>
            <a:ext cx="1920985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4770691" y="3514279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任意多边形 16"/>
          <p:cNvSpPr/>
          <p:nvPr/>
        </p:nvSpPr>
        <p:spPr>
          <a:xfrm>
            <a:off x="3976726" y="1919568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4016393" y="4900260"/>
            <a:ext cx="150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科技成绩</a:t>
            </a:r>
            <a:endParaRPr lang="en-US" altLang="zh-CN" dirty="0"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3828474" y="5236819"/>
            <a:ext cx="1920985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7307330" y="3019723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任意多边形 20"/>
          <p:cNvSpPr/>
          <p:nvPr/>
        </p:nvSpPr>
        <p:spPr>
          <a:xfrm>
            <a:off x="6513365" y="1425012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6553032" y="4405704"/>
            <a:ext cx="150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市场成绩</a:t>
            </a:r>
            <a:endParaRPr lang="en-US" altLang="zh-CN" dirty="0">
              <a:sym typeface="+mn-lt"/>
            </a:endParaRPr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6365113" y="4742263"/>
            <a:ext cx="1920985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9804301" y="2765627"/>
            <a:ext cx="0" cy="135423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 24"/>
          <p:cNvSpPr/>
          <p:nvPr/>
        </p:nvSpPr>
        <p:spPr>
          <a:xfrm>
            <a:off x="9010336" y="1170916"/>
            <a:ext cx="1587930" cy="1916803"/>
          </a:xfrm>
          <a:custGeom>
            <a:avLst/>
            <a:gdLst>
              <a:gd name="connsiteX0" fmla="*/ 794420 w 1587930"/>
              <a:gd name="connsiteY0" fmla="*/ 0 h 1916803"/>
              <a:gd name="connsiteX1" fmla="*/ 1355705 w 1587930"/>
              <a:gd name="connsiteY1" fmla="*/ 232869 h 1916803"/>
              <a:gd name="connsiteX2" fmla="*/ 1355062 w 1587930"/>
              <a:gd name="connsiteY2" fmla="*/ 1355706 h 1916803"/>
              <a:gd name="connsiteX3" fmla="*/ 793323 w 1587930"/>
              <a:gd name="connsiteY3" fmla="*/ 1916803 h 1916803"/>
              <a:gd name="connsiteX4" fmla="*/ 232225 w 1587930"/>
              <a:gd name="connsiteY4" fmla="*/ 1355064 h 1916803"/>
              <a:gd name="connsiteX5" fmla="*/ 232868 w 1587930"/>
              <a:gd name="connsiteY5" fmla="*/ 232226 h 1916803"/>
              <a:gd name="connsiteX6" fmla="*/ 794420 w 1587930"/>
              <a:gd name="connsiteY6" fmla="*/ 0 h 1916803"/>
              <a:gd name="connsiteX7" fmla="*/ 793966 w 1587930"/>
              <a:gd name="connsiteY7" fmla="*/ 163145 h 1916803"/>
              <a:gd name="connsiteX8" fmla="*/ 163145 w 1587930"/>
              <a:gd name="connsiteY8" fmla="*/ 793966 h 1916803"/>
              <a:gd name="connsiteX9" fmla="*/ 793966 w 1587930"/>
              <a:gd name="connsiteY9" fmla="*/ 1424787 h 1916803"/>
              <a:gd name="connsiteX10" fmla="*/ 1424787 w 1587930"/>
              <a:gd name="connsiteY10" fmla="*/ 793966 h 1916803"/>
              <a:gd name="connsiteX11" fmla="*/ 793966 w 1587930"/>
              <a:gd name="connsiteY11" fmla="*/ 163145 h 19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87930" h="1916803">
                <a:moveTo>
                  <a:pt x="794420" y="0"/>
                </a:moveTo>
                <a:cubicBezTo>
                  <a:pt x="997613" y="116"/>
                  <a:pt x="1200763" y="77748"/>
                  <a:pt x="1355705" y="232869"/>
                </a:cubicBezTo>
                <a:cubicBezTo>
                  <a:pt x="1665590" y="543109"/>
                  <a:pt x="1665303" y="1045821"/>
                  <a:pt x="1355062" y="1355706"/>
                </a:cubicBezTo>
                <a:lnTo>
                  <a:pt x="793323" y="1916803"/>
                </a:lnTo>
                <a:lnTo>
                  <a:pt x="232225" y="1355064"/>
                </a:lnTo>
                <a:cubicBezTo>
                  <a:pt x="-77660" y="1044823"/>
                  <a:pt x="-77373" y="542112"/>
                  <a:pt x="232868" y="232226"/>
                </a:cubicBezTo>
                <a:cubicBezTo>
                  <a:pt x="387988" y="77283"/>
                  <a:pt x="591226" y="-116"/>
                  <a:pt x="794420" y="0"/>
                </a:cubicBezTo>
                <a:close/>
                <a:moveTo>
                  <a:pt x="793966" y="163145"/>
                </a:moveTo>
                <a:cubicBezTo>
                  <a:pt x="445573" y="163145"/>
                  <a:pt x="163145" y="445573"/>
                  <a:pt x="163145" y="793966"/>
                </a:cubicBezTo>
                <a:cubicBezTo>
                  <a:pt x="163145" y="1142359"/>
                  <a:pt x="445573" y="1424787"/>
                  <a:pt x="793966" y="1424787"/>
                </a:cubicBezTo>
                <a:cubicBezTo>
                  <a:pt x="1142359" y="1424787"/>
                  <a:pt x="1424787" y="1142359"/>
                  <a:pt x="1424787" y="793966"/>
                </a:cubicBezTo>
                <a:cubicBezTo>
                  <a:pt x="1424787" y="445573"/>
                  <a:pt x="1142359" y="163145"/>
                  <a:pt x="793966" y="16314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>
            <a:off x="9050003" y="4151608"/>
            <a:ext cx="150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科研投入</a:t>
            </a:r>
            <a:endParaRPr lang="en-US" altLang="zh-CN" dirty="0">
              <a:sym typeface="+mn-lt"/>
            </a:endParaRPr>
          </a:p>
        </p:txBody>
      </p:sp>
      <p:sp>
        <p:nvSpPr>
          <p:cNvPr id="44" name="1"/>
          <p:cNvSpPr txBox="1">
            <a:spLocks noChangeArrowheads="1"/>
          </p:cNvSpPr>
          <p:nvPr/>
        </p:nvSpPr>
        <p:spPr bwMode="auto">
          <a:xfrm>
            <a:off x="8862084" y="4488167"/>
            <a:ext cx="1920985" cy="8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pic>
        <p:nvPicPr>
          <p:cNvPr id="2" name="图片 1" descr="343435383135323b333634333639303bc7f7cac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49450" y="2704465"/>
            <a:ext cx="637540" cy="637540"/>
          </a:xfrm>
          <a:prstGeom prst="rect">
            <a:avLst/>
          </a:prstGeom>
        </p:spPr>
      </p:pic>
      <p:pic>
        <p:nvPicPr>
          <p:cNvPr id="4" name="图片 3" descr="343435383135323b333634333639343bc7f7cac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6590" y="2411730"/>
            <a:ext cx="607695" cy="607695"/>
          </a:xfrm>
          <a:prstGeom prst="rect">
            <a:avLst/>
          </a:prstGeom>
        </p:spPr>
      </p:pic>
      <p:pic>
        <p:nvPicPr>
          <p:cNvPr id="5" name="图片 4" descr="343435383135323b333634393938313bbfd5b0d7cec4b5b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6595" y="1919605"/>
            <a:ext cx="511810" cy="511810"/>
          </a:xfrm>
          <a:prstGeom prst="rect">
            <a:avLst/>
          </a:prstGeom>
        </p:spPr>
      </p:pic>
      <p:pic>
        <p:nvPicPr>
          <p:cNvPr id="6" name="图片 5" descr="343435383135323b333634393639323bcec4b5b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7385" y="1643380"/>
            <a:ext cx="528955" cy="528955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: 形状 27"/>
          <p:cNvSpPr/>
          <p:nvPr/>
        </p:nvSpPr>
        <p:spPr>
          <a:xfrm>
            <a:off x="11275599" y="5656712"/>
            <a:ext cx="1125817" cy="1372987"/>
          </a:xfrm>
          <a:custGeom>
            <a:avLst/>
            <a:gdLst>
              <a:gd name="connsiteX0" fmla="*/ 1029115 w 1125817"/>
              <a:gd name="connsiteY0" fmla="*/ 0 h 1372987"/>
              <a:gd name="connsiteX1" fmla="*/ 1125817 w 1125817"/>
              <a:gd name="connsiteY1" fmla="*/ 4883 h 1372987"/>
              <a:gd name="connsiteX2" fmla="*/ 1125817 w 1125817"/>
              <a:gd name="connsiteY2" fmla="*/ 1372987 h 1372987"/>
              <a:gd name="connsiteX3" fmla="*/ 63270 w 1125817"/>
              <a:gd name="connsiteY3" fmla="*/ 1372987 h 1372987"/>
              <a:gd name="connsiteX4" fmla="*/ 20908 w 1125817"/>
              <a:gd name="connsiteY4" fmla="*/ 1236518 h 1372987"/>
              <a:gd name="connsiteX5" fmla="*/ 0 w 1125817"/>
              <a:gd name="connsiteY5" fmla="*/ 1029115 h 1372987"/>
              <a:gd name="connsiteX6" fmla="*/ 1029115 w 1125817"/>
              <a:gd name="connsiteY6" fmla="*/ 0 h 137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817" h="1372987">
                <a:moveTo>
                  <a:pt x="1029115" y="0"/>
                </a:moveTo>
                <a:lnTo>
                  <a:pt x="1125817" y="4883"/>
                </a:lnTo>
                <a:lnTo>
                  <a:pt x="1125817" y="1372987"/>
                </a:lnTo>
                <a:lnTo>
                  <a:pt x="63270" y="1372987"/>
                </a:lnTo>
                <a:lnTo>
                  <a:pt x="20908" y="1236518"/>
                </a:lnTo>
                <a:cubicBezTo>
                  <a:pt x="7199" y="1169525"/>
                  <a:pt x="0" y="1100161"/>
                  <a:pt x="0" y="1029115"/>
                </a:cubicBezTo>
                <a:cubicBezTo>
                  <a:pt x="0" y="460750"/>
                  <a:pt x="460750" y="0"/>
                  <a:pt x="1029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公司业绩</a:t>
            </a:r>
          </a:p>
        </p:txBody>
      </p:sp>
      <p:sp>
        <p:nvSpPr>
          <p:cNvPr id="31" name="矩形 30"/>
          <p:cNvSpPr/>
          <p:nvPr/>
        </p:nvSpPr>
        <p:spPr>
          <a:xfrm>
            <a:off x="4892848" y="1403933"/>
            <a:ext cx="6840412" cy="4529981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31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400" kern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0"/>
          <p:cNvSpPr/>
          <p:nvPr/>
        </p:nvSpPr>
        <p:spPr>
          <a:xfrm>
            <a:off x="597641" y="1903489"/>
            <a:ext cx="752249" cy="74980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7" name="0"/>
          <p:cNvSpPr txBox="1"/>
          <p:nvPr/>
        </p:nvSpPr>
        <p:spPr bwMode="auto">
          <a:xfrm>
            <a:off x="1527580" y="2187125"/>
            <a:ext cx="2754313" cy="5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58" name="0"/>
          <p:cNvSpPr txBox="1">
            <a:spLocks noChangeArrowheads="1"/>
          </p:cNvSpPr>
          <p:nvPr/>
        </p:nvSpPr>
        <p:spPr bwMode="auto">
          <a:xfrm>
            <a:off x="1532342" y="1903489"/>
            <a:ext cx="2330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微软雅黑" panose="020B0503020204020204" charset="-122"/>
              </a:rPr>
              <a:t>公司财报</a:t>
            </a:r>
          </a:p>
        </p:txBody>
      </p:sp>
      <p:sp>
        <p:nvSpPr>
          <p:cNvPr id="36" name="0"/>
          <p:cNvSpPr/>
          <p:nvPr/>
        </p:nvSpPr>
        <p:spPr>
          <a:xfrm>
            <a:off x="597641" y="3322245"/>
            <a:ext cx="752249" cy="75224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0" name="0"/>
          <p:cNvSpPr/>
          <p:nvPr/>
        </p:nvSpPr>
        <p:spPr>
          <a:xfrm>
            <a:off x="597641" y="4731558"/>
            <a:ext cx="752249" cy="752249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" name="0"/>
          <p:cNvSpPr/>
          <p:nvPr/>
        </p:nvSpPr>
        <p:spPr bwMode="auto">
          <a:xfrm>
            <a:off x="7046595" y="1919605"/>
            <a:ext cx="511810" cy="511810"/>
          </a:xfrm>
          <a:custGeom>
            <a:avLst/>
            <a:gdLst>
              <a:gd name="T0" fmla="*/ 2147483646 w 277"/>
              <a:gd name="T1" fmla="*/ 0 h 302"/>
              <a:gd name="T2" fmla="*/ 2147483646 w 277"/>
              <a:gd name="T3" fmla="*/ 2147483646 h 302"/>
              <a:gd name="T4" fmla="*/ 2147483646 w 277"/>
              <a:gd name="T5" fmla="*/ 2147483646 h 302"/>
              <a:gd name="T6" fmla="*/ 2147483646 w 277"/>
              <a:gd name="T7" fmla="*/ 2147483646 h 302"/>
              <a:gd name="T8" fmla="*/ 2147483646 w 277"/>
              <a:gd name="T9" fmla="*/ 2147483646 h 302"/>
              <a:gd name="T10" fmla="*/ 0 w 277"/>
              <a:gd name="T11" fmla="*/ 2147483646 h 302"/>
              <a:gd name="T12" fmla="*/ 2147483646 w 277"/>
              <a:gd name="T13" fmla="*/ 2147483646 h 302"/>
              <a:gd name="T14" fmla="*/ 2147483646 w 277"/>
              <a:gd name="T15" fmla="*/ 2147483646 h 302"/>
              <a:gd name="T16" fmla="*/ 2147483646 w 277"/>
              <a:gd name="T17" fmla="*/ 2147483646 h 302"/>
              <a:gd name="T18" fmla="*/ 2147483646 w 277"/>
              <a:gd name="T19" fmla="*/ 2147483646 h 302"/>
              <a:gd name="T20" fmla="*/ 2147483646 w 277"/>
              <a:gd name="T21" fmla="*/ 2147483646 h 302"/>
              <a:gd name="T22" fmla="*/ 2147483646 w 277"/>
              <a:gd name="T23" fmla="*/ 2147483646 h 302"/>
              <a:gd name="T24" fmla="*/ 2147483646 w 277"/>
              <a:gd name="T25" fmla="*/ 2147483646 h 302"/>
              <a:gd name="T26" fmla="*/ 2147483646 w 277"/>
              <a:gd name="T27" fmla="*/ 2147483646 h 302"/>
              <a:gd name="T28" fmla="*/ 2147483646 w 277"/>
              <a:gd name="T29" fmla="*/ 2147483646 h 302"/>
              <a:gd name="T30" fmla="*/ 2147483646 w 277"/>
              <a:gd name="T31" fmla="*/ 2147483646 h 302"/>
              <a:gd name="T32" fmla="*/ 2147483646 w 277"/>
              <a:gd name="T33" fmla="*/ 2147483646 h 302"/>
              <a:gd name="T34" fmla="*/ 2147483646 w 277"/>
              <a:gd name="T35" fmla="*/ 2147483646 h 302"/>
              <a:gd name="T36" fmla="*/ 2147483646 w 277"/>
              <a:gd name="T37" fmla="*/ 2147483646 h 302"/>
              <a:gd name="T38" fmla="*/ 2147483646 w 277"/>
              <a:gd name="T39" fmla="*/ 2147483646 h 302"/>
              <a:gd name="T40" fmla="*/ 2147483646 w 277"/>
              <a:gd name="T41" fmla="*/ 2147483646 h 302"/>
              <a:gd name="T42" fmla="*/ 2147483646 w 277"/>
              <a:gd name="T43" fmla="*/ 0 h 30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77" h="302">
                <a:moveTo>
                  <a:pt x="268" y="0"/>
                </a:moveTo>
                <a:cubicBezTo>
                  <a:pt x="57" y="30"/>
                  <a:pt x="57" y="30"/>
                  <a:pt x="57" y="30"/>
                </a:cubicBezTo>
                <a:cubicBezTo>
                  <a:pt x="61" y="30"/>
                  <a:pt x="61" y="30"/>
                  <a:pt x="61" y="30"/>
                </a:cubicBezTo>
                <a:cubicBezTo>
                  <a:pt x="61" y="214"/>
                  <a:pt x="61" y="214"/>
                  <a:pt x="61" y="214"/>
                </a:cubicBezTo>
                <a:cubicBezTo>
                  <a:pt x="56" y="213"/>
                  <a:pt x="51" y="211"/>
                  <a:pt x="46" y="211"/>
                </a:cubicBezTo>
                <a:cubicBezTo>
                  <a:pt x="21" y="211"/>
                  <a:pt x="0" y="232"/>
                  <a:pt x="0" y="257"/>
                </a:cubicBezTo>
                <a:cubicBezTo>
                  <a:pt x="0" y="282"/>
                  <a:pt x="21" y="302"/>
                  <a:pt x="46" y="302"/>
                </a:cubicBezTo>
                <a:cubicBezTo>
                  <a:pt x="71" y="302"/>
                  <a:pt x="91" y="282"/>
                  <a:pt x="91" y="257"/>
                </a:cubicBezTo>
                <a:cubicBezTo>
                  <a:pt x="91" y="251"/>
                  <a:pt x="90" y="246"/>
                  <a:pt x="88" y="242"/>
                </a:cubicBezTo>
                <a:cubicBezTo>
                  <a:pt x="91" y="242"/>
                  <a:pt x="91" y="242"/>
                  <a:pt x="91" y="242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242" y="95"/>
                  <a:pt x="242" y="95"/>
                  <a:pt x="242" y="95"/>
                </a:cubicBezTo>
                <a:cubicBezTo>
                  <a:pt x="242" y="184"/>
                  <a:pt x="242" y="184"/>
                  <a:pt x="242" y="184"/>
                </a:cubicBezTo>
                <a:cubicBezTo>
                  <a:pt x="238" y="182"/>
                  <a:pt x="233" y="181"/>
                  <a:pt x="227" y="181"/>
                </a:cubicBezTo>
                <a:cubicBezTo>
                  <a:pt x="202" y="181"/>
                  <a:pt x="182" y="201"/>
                  <a:pt x="182" y="226"/>
                </a:cubicBezTo>
                <a:cubicBezTo>
                  <a:pt x="182" y="252"/>
                  <a:pt x="202" y="272"/>
                  <a:pt x="227" y="272"/>
                </a:cubicBezTo>
                <a:cubicBezTo>
                  <a:pt x="252" y="272"/>
                  <a:pt x="273" y="252"/>
                  <a:pt x="273" y="226"/>
                </a:cubicBezTo>
                <a:cubicBezTo>
                  <a:pt x="273" y="221"/>
                  <a:pt x="271" y="216"/>
                  <a:pt x="269" y="211"/>
                </a:cubicBezTo>
                <a:cubicBezTo>
                  <a:pt x="273" y="211"/>
                  <a:pt x="273" y="211"/>
                  <a:pt x="273" y="211"/>
                </a:cubicBezTo>
                <a:cubicBezTo>
                  <a:pt x="273" y="60"/>
                  <a:pt x="273" y="60"/>
                  <a:pt x="273" y="60"/>
                </a:cubicBezTo>
                <a:cubicBezTo>
                  <a:pt x="277" y="60"/>
                  <a:pt x="277" y="60"/>
                  <a:pt x="277" y="60"/>
                </a:cubicBezTo>
                <a:cubicBezTo>
                  <a:pt x="268" y="0"/>
                  <a:pt x="268" y="0"/>
                  <a:pt x="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Autofit/>
          </a:bodyPr>
          <a:lstStyle/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" name="0"/>
          <p:cNvSpPr txBox="1"/>
          <p:nvPr/>
        </p:nvSpPr>
        <p:spPr bwMode="auto">
          <a:xfrm>
            <a:off x="1527580" y="3611573"/>
            <a:ext cx="2754313" cy="5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61" name="2"/>
          <p:cNvSpPr txBox="1">
            <a:spLocks noChangeArrowheads="1"/>
          </p:cNvSpPr>
          <p:nvPr/>
        </p:nvSpPr>
        <p:spPr bwMode="auto">
          <a:xfrm>
            <a:off x="1532342" y="3327937"/>
            <a:ext cx="2330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微软雅黑" panose="020B0503020204020204" charset="-122"/>
              </a:rPr>
              <a:t>增长趋势</a:t>
            </a:r>
          </a:p>
        </p:txBody>
      </p:sp>
      <p:sp>
        <p:nvSpPr>
          <p:cNvPr id="62" name="1"/>
          <p:cNvSpPr txBox="1"/>
          <p:nvPr/>
        </p:nvSpPr>
        <p:spPr bwMode="auto">
          <a:xfrm>
            <a:off x="1527580" y="5015194"/>
            <a:ext cx="2754313" cy="50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单击此处可编辑内容，单击此处可编辑内容。单击添加项目内容。</a:t>
            </a:r>
          </a:p>
        </p:txBody>
      </p:sp>
      <p:sp>
        <p:nvSpPr>
          <p:cNvPr id="63" name="0"/>
          <p:cNvSpPr txBox="1">
            <a:spLocks noChangeArrowheads="1"/>
          </p:cNvSpPr>
          <p:nvPr/>
        </p:nvSpPr>
        <p:spPr bwMode="auto">
          <a:xfrm>
            <a:off x="1532342" y="4731558"/>
            <a:ext cx="23304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l"/>
            <a:r>
              <a:rPr lang="zh-CN" altLang="en-US" dirty="0">
                <a:sym typeface="微软雅黑" panose="020B0503020204020204" charset="-122"/>
              </a:rPr>
              <a:t>投资趋势</a:t>
            </a:r>
          </a:p>
        </p:txBody>
      </p:sp>
      <p:pic>
        <p:nvPicPr>
          <p:cNvPr id="3" name="图片 2" descr="建筑的摆设布局&#10;&#10;描述已自动生成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5" b="24827"/>
          <a:stretch>
            <a:fillRect/>
          </a:stretch>
        </p:blipFill>
        <p:spPr>
          <a:xfrm>
            <a:off x="5014185" y="1516642"/>
            <a:ext cx="6580174" cy="4358532"/>
          </a:xfrm>
          <a:prstGeom prst="rect">
            <a:avLst/>
          </a:prstGeom>
        </p:spPr>
      </p:pic>
      <p:pic>
        <p:nvPicPr>
          <p:cNvPr id="23" name="图片 1" descr="343435383135323b333634333639303bc7f7cac6"/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493" y="2101850"/>
            <a:ext cx="407876" cy="358775"/>
          </a:xfrm>
          <a:prstGeom prst="rect">
            <a:avLst/>
          </a:prstGeom>
        </p:spPr>
      </p:pic>
      <p:pic>
        <p:nvPicPr>
          <p:cNvPr id="24" name="图片 3" descr="343435383135323b333634333639343bc7f7cac6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068" y="3517636"/>
            <a:ext cx="432301" cy="390789"/>
          </a:xfrm>
          <a:prstGeom prst="rect">
            <a:avLst/>
          </a:prstGeom>
        </p:spPr>
      </p:pic>
      <p:pic>
        <p:nvPicPr>
          <p:cNvPr id="25" name="图片 4" descr="343435383135323b333634393938313bbfd5b0d7cec4b5b5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722" y="4865887"/>
            <a:ext cx="400548" cy="439626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/>
        </p:nvSpPr>
        <p:spPr>
          <a:xfrm>
            <a:off x="-184609" y="5594236"/>
            <a:ext cx="1324895" cy="1473195"/>
          </a:xfrm>
          <a:custGeom>
            <a:avLst/>
            <a:gdLst>
              <a:gd name="connsiteX0" fmla="*/ 295780 w 1324895"/>
              <a:gd name="connsiteY0" fmla="*/ 0 h 1473195"/>
              <a:gd name="connsiteX1" fmla="*/ 1324895 w 1324895"/>
              <a:gd name="connsiteY1" fmla="*/ 1029115 h 1473195"/>
              <a:gd name="connsiteX2" fmla="*/ 1244023 w 1324895"/>
              <a:gd name="connsiteY2" fmla="*/ 1429694 h 1473195"/>
              <a:gd name="connsiteX3" fmla="*/ 1220411 w 1324895"/>
              <a:gd name="connsiteY3" fmla="*/ 1473195 h 1473195"/>
              <a:gd name="connsiteX4" fmla="*/ 0 w 1324895"/>
              <a:gd name="connsiteY4" fmla="*/ 1473195 h 1473195"/>
              <a:gd name="connsiteX5" fmla="*/ 0 w 1324895"/>
              <a:gd name="connsiteY5" fmla="*/ 43632 h 1473195"/>
              <a:gd name="connsiteX6" fmla="*/ 88378 w 1324895"/>
              <a:gd name="connsiteY6" fmla="*/ 20908 h 1473195"/>
              <a:gd name="connsiteX7" fmla="*/ 295780 w 1324895"/>
              <a:gd name="connsiteY7" fmla="*/ 0 h 147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4895" h="1473195">
                <a:moveTo>
                  <a:pt x="295780" y="0"/>
                </a:moveTo>
                <a:cubicBezTo>
                  <a:pt x="864145" y="0"/>
                  <a:pt x="1324895" y="460750"/>
                  <a:pt x="1324895" y="1029115"/>
                </a:cubicBezTo>
                <a:cubicBezTo>
                  <a:pt x="1324895" y="1171207"/>
                  <a:pt x="1296098" y="1306572"/>
                  <a:pt x="1244023" y="1429694"/>
                </a:cubicBezTo>
                <a:lnTo>
                  <a:pt x="1220411" y="1473195"/>
                </a:lnTo>
                <a:lnTo>
                  <a:pt x="0" y="1473195"/>
                </a:lnTo>
                <a:lnTo>
                  <a:pt x="0" y="43632"/>
                </a:lnTo>
                <a:lnTo>
                  <a:pt x="88378" y="20908"/>
                </a:lnTo>
                <a:cubicBezTo>
                  <a:pt x="155370" y="7199"/>
                  <a:pt x="224735" y="0"/>
                  <a:pt x="2957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公司业绩</a:t>
            </a:r>
          </a:p>
        </p:txBody>
      </p:sp>
      <p:sp>
        <p:nvSpPr>
          <p:cNvPr id="79" name="梯形 78"/>
          <p:cNvSpPr/>
          <p:nvPr/>
        </p:nvSpPr>
        <p:spPr>
          <a:xfrm rot="5400000">
            <a:off x="1081210" y="2238218"/>
            <a:ext cx="1968594" cy="1808616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0" name="1"/>
          <p:cNvSpPr txBox="1">
            <a:spLocks noChangeArrowheads="1"/>
          </p:cNvSpPr>
          <p:nvPr/>
        </p:nvSpPr>
        <p:spPr bwMode="auto">
          <a:xfrm>
            <a:off x="1565916" y="4627993"/>
            <a:ext cx="1113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企业趋势</a:t>
            </a:r>
            <a:endParaRPr lang="en-US" altLang="zh-CN" dirty="0">
              <a:sym typeface="+mn-lt"/>
            </a:endParaRPr>
          </a:p>
        </p:txBody>
      </p:sp>
      <p:sp>
        <p:nvSpPr>
          <p:cNvPr id="81" name="1"/>
          <p:cNvSpPr txBox="1">
            <a:spLocks noChangeArrowheads="1"/>
          </p:cNvSpPr>
          <p:nvPr/>
        </p:nvSpPr>
        <p:spPr bwMode="auto">
          <a:xfrm>
            <a:off x="955676" y="5001395"/>
            <a:ext cx="2177968" cy="8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2" name="梯形 81"/>
          <p:cNvSpPr/>
          <p:nvPr/>
        </p:nvSpPr>
        <p:spPr>
          <a:xfrm rot="5400000">
            <a:off x="3757338" y="2238219"/>
            <a:ext cx="1968594" cy="1808616"/>
          </a:xfrm>
          <a:prstGeom prst="trapezoid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3" name="1"/>
          <p:cNvSpPr txBox="1">
            <a:spLocks noChangeArrowheads="1"/>
          </p:cNvSpPr>
          <p:nvPr/>
        </p:nvSpPr>
        <p:spPr bwMode="auto">
          <a:xfrm>
            <a:off x="4242044" y="4627994"/>
            <a:ext cx="1113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科技发展</a:t>
            </a:r>
            <a:endParaRPr lang="en-US" altLang="zh-CN" dirty="0">
              <a:sym typeface="+mn-lt"/>
            </a:endParaRPr>
          </a:p>
        </p:txBody>
      </p:sp>
      <p:sp>
        <p:nvSpPr>
          <p:cNvPr id="84" name="1"/>
          <p:cNvSpPr txBox="1">
            <a:spLocks noChangeArrowheads="1"/>
          </p:cNvSpPr>
          <p:nvPr/>
        </p:nvSpPr>
        <p:spPr bwMode="auto">
          <a:xfrm>
            <a:off x="3631804" y="5001396"/>
            <a:ext cx="2177968" cy="8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5" name="梯形 84"/>
          <p:cNvSpPr/>
          <p:nvPr/>
        </p:nvSpPr>
        <p:spPr>
          <a:xfrm rot="5400000">
            <a:off x="6433466" y="2238218"/>
            <a:ext cx="1968594" cy="1808616"/>
          </a:xfrm>
          <a:prstGeom prst="trapezoid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defTabSz="914400"/>
            <a:endParaRPr lang="zh-CN" altLang="en-US" sz="160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86" name="1"/>
          <p:cNvSpPr txBox="1">
            <a:spLocks noChangeArrowheads="1"/>
          </p:cNvSpPr>
          <p:nvPr/>
        </p:nvSpPr>
        <p:spPr bwMode="auto">
          <a:xfrm>
            <a:off x="6918172" y="4627993"/>
            <a:ext cx="1113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反思总结</a:t>
            </a:r>
            <a:endParaRPr lang="en-US" altLang="zh-CN" dirty="0">
              <a:sym typeface="+mn-lt"/>
            </a:endParaRPr>
          </a:p>
        </p:txBody>
      </p:sp>
      <p:sp>
        <p:nvSpPr>
          <p:cNvPr id="87" name="1"/>
          <p:cNvSpPr txBox="1">
            <a:spLocks noChangeArrowheads="1"/>
          </p:cNvSpPr>
          <p:nvPr/>
        </p:nvSpPr>
        <p:spPr bwMode="auto">
          <a:xfrm>
            <a:off x="6307932" y="5001395"/>
            <a:ext cx="2177968" cy="8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88" name="梯形 87"/>
          <p:cNvSpPr/>
          <p:nvPr/>
        </p:nvSpPr>
        <p:spPr>
          <a:xfrm rot="5400000">
            <a:off x="9109594" y="2238219"/>
            <a:ext cx="1968594" cy="1808616"/>
          </a:xfrm>
          <a:prstGeom prst="trapezoid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97345">
                <a:schemeClr val="accent1">
                  <a:alpha val="20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1587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algn="ctr"/>
            <a:endParaRPr lang="zh-CN" altLang="en-US" sz="1600" kern="0" dirty="0">
              <a:solidFill>
                <a:srgbClr val="151723"/>
              </a:solidFill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99" name="1"/>
          <p:cNvSpPr txBox="1">
            <a:spLocks noChangeArrowheads="1"/>
          </p:cNvSpPr>
          <p:nvPr/>
        </p:nvSpPr>
        <p:spPr bwMode="auto">
          <a:xfrm>
            <a:off x="9594300" y="4627994"/>
            <a:ext cx="11137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>
                <a:sym typeface="+mn-lt"/>
              </a:rPr>
              <a:t>改革创新</a:t>
            </a:r>
            <a:endParaRPr lang="en-US" altLang="zh-CN" dirty="0">
              <a:sym typeface="+mn-lt"/>
            </a:endParaRPr>
          </a:p>
        </p:txBody>
      </p:sp>
      <p:sp>
        <p:nvSpPr>
          <p:cNvPr id="100" name="1"/>
          <p:cNvSpPr txBox="1">
            <a:spLocks noChangeArrowheads="1"/>
          </p:cNvSpPr>
          <p:nvPr/>
        </p:nvSpPr>
        <p:spPr bwMode="auto">
          <a:xfrm>
            <a:off x="8984060" y="5001396"/>
            <a:ext cx="2177968" cy="8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20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123" name="1"/>
          <p:cNvSpPr txBox="1">
            <a:spLocks noChangeArrowheads="1"/>
          </p:cNvSpPr>
          <p:nvPr/>
        </p:nvSpPr>
        <p:spPr bwMode="auto">
          <a:xfrm>
            <a:off x="1470782" y="3347857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业绩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1</a:t>
            </a:r>
          </a:p>
        </p:txBody>
      </p:sp>
      <p:sp>
        <p:nvSpPr>
          <p:cNvPr id="124" name="1"/>
          <p:cNvSpPr txBox="1">
            <a:spLocks noChangeArrowheads="1"/>
          </p:cNvSpPr>
          <p:nvPr/>
        </p:nvSpPr>
        <p:spPr bwMode="auto">
          <a:xfrm>
            <a:off x="4169141" y="3347857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业绩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2</a:t>
            </a:r>
          </a:p>
        </p:txBody>
      </p:sp>
      <p:sp>
        <p:nvSpPr>
          <p:cNvPr id="125" name="1"/>
          <p:cNvSpPr txBox="1">
            <a:spLocks noChangeArrowheads="1"/>
          </p:cNvSpPr>
          <p:nvPr/>
        </p:nvSpPr>
        <p:spPr bwMode="auto">
          <a:xfrm>
            <a:off x="6887359" y="3341190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业绩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3</a:t>
            </a:r>
          </a:p>
        </p:txBody>
      </p:sp>
      <p:sp>
        <p:nvSpPr>
          <p:cNvPr id="126" name="1"/>
          <p:cNvSpPr txBox="1">
            <a:spLocks noChangeArrowheads="1"/>
          </p:cNvSpPr>
          <p:nvPr/>
        </p:nvSpPr>
        <p:spPr bwMode="auto">
          <a:xfrm>
            <a:off x="9585718" y="3341190"/>
            <a:ext cx="9574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业绩</a:t>
            </a:r>
            <a:r>
              <a:rPr lang="en-US" altLang="zh-CN" sz="16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4</a:t>
            </a:r>
          </a:p>
        </p:txBody>
      </p:sp>
      <p:pic>
        <p:nvPicPr>
          <p:cNvPr id="29" name="图片 1" descr="343435383135323b333634333639303bc7f7cac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5916" y="2544512"/>
            <a:ext cx="637540" cy="637540"/>
          </a:xfrm>
          <a:prstGeom prst="rect">
            <a:avLst/>
          </a:prstGeom>
        </p:spPr>
      </p:pic>
      <p:pic>
        <p:nvPicPr>
          <p:cNvPr id="30" name="图片 3" descr="343435383135323b333634333639343bc7f7cac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6940" y="2566169"/>
            <a:ext cx="607695" cy="607695"/>
          </a:xfrm>
          <a:prstGeom prst="rect">
            <a:avLst/>
          </a:prstGeom>
        </p:spPr>
      </p:pic>
      <p:pic>
        <p:nvPicPr>
          <p:cNvPr id="31" name="图片 4" descr="343435383135323b333634393938313bbfd5b0d7cec4b5b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10198" y="2578795"/>
            <a:ext cx="511810" cy="511810"/>
          </a:xfrm>
          <a:prstGeom prst="rect">
            <a:avLst/>
          </a:prstGeom>
        </p:spPr>
      </p:pic>
      <p:pic>
        <p:nvPicPr>
          <p:cNvPr id="32" name="图片 5" descr="343435383135323b333634393639323bcec4b5b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29413" y="2598804"/>
            <a:ext cx="528955" cy="528955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任意多边形: 形状 62"/>
          <p:cNvSpPr/>
          <p:nvPr/>
        </p:nvSpPr>
        <p:spPr>
          <a:xfrm>
            <a:off x="11319056" y="5636894"/>
            <a:ext cx="1125817" cy="1372987"/>
          </a:xfrm>
          <a:custGeom>
            <a:avLst/>
            <a:gdLst>
              <a:gd name="connsiteX0" fmla="*/ 1029115 w 1125817"/>
              <a:gd name="connsiteY0" fmla="*/ 0 h 1372987"/>
              <a:gd name="connsiteX1" fmla="*/ 1125817 w 1125817"/>
              <a:gd name="connsiteY1" fmla="*/ 4883 h 1372987"/>
              <a:gd name="connsiteX2" fmla="*/ 1125817 w 1125817"/>
              <a:gd name="connsiteY2" fmla="*/ 1372987 h 1372987"/>
              <a:gd name="connsiteX3" fmla="*/ 63270 w 1125817"/>
              <a:gd name="connsiteY3" fmla="*/ 1372987 h 1372987"/>
              <a:gd name="connsiteX4" fmla="*/ 20908 w 1125817"/>
              <a:gd name="connsiteY4" fmla="*/ 1236518 h 1372987"/>
              <a:gd name="connsiteX5" fmla="*/ 0 w 1125817"/>
              <a:gd name="connsiteY5" fmla="*/ 1029115 h 1372987"/>
              <a:gd name="connsiteX6" fmla="*/ 1029115 w 1125817"/>
              <a:gd name="connsiteY6" fmla="*/ 0 h 137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25817" h="1372987">
                <a:moveTo>
                  <a:pt x="1029115" y="0"/>
                </a:moveTo>
                <a:lnTo>
                  <a:pt x="1125817" y="4883"/>
                </a:lnTo>
                <a:lnTo>
                  <a:pt x="1125817" y="1372987"/>
                </a:lnTo>
                <a:lnTo>
                  <a:pt x="63270" y="1372987"/>
                </a:lnTo>
                <a:lnTo>
                  <a:pt x="20908" y="1236518"/>
                </a:lnTo>
                <a:cubicBezTo>
                  <a:pt x="7199" y="1169525"/>
                  <a:pt x="0" y="1100161"/>
                  <a:pt x="0" y="1029115"/>
                </a:cubicBezTo>
                <a:cubicBezTo>
                  <a:pt x="0" y="460750"/>
                  <a:pt x="460750" y="0"/>
                  <a:pt x="102911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公司业绩</a:t>
            </a:r>
          </a:p>
        </p:txBody>
      </p:sp>
      <p:sp>
        <p:nvSpPr>
          <p:cNvPr id="31" name="椭圆 30"/>
          <p:cNvSpPr/>
          <p:nvPr/>
        </p:nvSpPr>
        <p:spPr>
          <a:xfrm>
            <a:off x="-1104000" y="1048569"/>
            <a:ext cx="14400000" cy="576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17000"/>
                </a:schemeClr>
              </a:gs>
              <a:gs pos="24000">
                <a:schemeClr val="accent1">
                  <a:alpha val="0"/>
                </a:schemeClr>
              </a:gs>
            </a:gsLst>
            <a:lin ang="5400000" scaled="1"/>
            <a:tileRect/>
          </a:gradFill>
          <a:ln w="3175">
            <a:gradFill>
              <a:gsLst>
                <a:gs pos="0">
                  <a:schemeClr val="accent1">
                    <a:alpha val="46000"/>
                  </a:schemeClr>
                </a:gs>
                <a:gs pos="25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68277" y="1571224"/>
            <a:ext cx="1055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/>
              <a:t>企业业绩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313664" y="2299739"/>
            <a:ext cx="1469702" cy="276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业绩</a:t>
            </a:r>
            <a:r>
              <a:rPr lang="en-US" altLang="zh-CN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1</a:t>
            </a:r>
            <a:endParaRPr lang="zh-CN" altLang="en-US" b="1" dirty="0">
              <a:gradFill>
                <a:gsLst>
                  <a:gs pos="100000">
                    <a:srgbClr val="2D8DE3">
                      <a:lumMod val="40000"/>
                      <a:lumOff val="60000"/>
                    </a:srgbClr>
                  </a:gs>
                  <a:gs pos="53000">
                    <a:srgbClr val="FFFFFF"/>
                  </a:gs>
                </a:gsLst>
                <a:lin ang="5400000" scaled="1"/>
              </a:gradFill>
              <a:effectLst>
                <a:outerShdw blurRad="50800" dist="101600" dir="2700000" algn="tl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272159" y="2444551"/>
            <a:ext cx="1552713" cy="328158"/>
            <a:chOff x="1252686" y="3202833"/>
            <a:chExt cx="2346027" cy="495821"/>
          </a:xfrm>
        </p:grpSpPr>
        <p:sp>
          <p:nvSpPr>
            <p:cNvPr id="35" name="0"/>
            <p:cNvSpPr/>
            <p:nvPr/>
          </p:nvSpPr>
          <p:spPr>
            <a:xfrm>
              <a:off x="1252686" y="3202833"/>
              <a:ext cx="2346027" cy="365310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55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36" name="0"/>
            <p:cNvSpPr/>
            <p:nvPr/>
          </p:nvSpPr>
          <p:spPr>
            <a:xfrm>
              <a:off x="1586260" y="3443796"/>
              <a:ext cx="1678880" cy="254858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5361149" y="2299739"/>
            <a:ext cx="1469702" cy="276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业绩</a:t>
            </a:r>
            <a:r>
              <a:rPr lang="en-US" altLang="zh-CN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2</a:t>
            </a:r>
            <a:endParaRPr lang="zh-CN" altLang="en-US" b="1" dirty="0">
              <a:gradFill>
                <a:gsLst>
                  <a:gs pos="100000">
                    <a:srgbClr val="2D8DE3">
                      <a:lumMod val="40000"/>
                      <a:lumOff val="60000"/>
                    </a:srgbClr>
                  </a:gs>
                  <a:gs pos="53000">
                    <a:srgbClr val="FFFFFF"/>
                  </a:gs>
                </a:gsLst>
                <a:lin ang="5400000" scaled="1"/>
              </a:gradFill>
              <a:effectLst>
                <a:outerShdw blurRad="50800" dist="101600" dir="2700000" algn="tl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319644" y="2444551"/>
            <a:ext cx="1552713" cy="328158"/>
            <a:chOff x="1252686" y="3202833"/>
            <a:chExt cx="2346027" cy="495821"/>
          </a:xfrm>
        </p:grpSpPr>
        <p:sp>
          <p:nvSpPr>
            <p:cNvPr id="46" name="0"/>
            <p:cNvSpPr/>
            <p:nvPr/>
          </p:nvSpPr>
          <p:spPr>
            <a:xfrm>
              <a:off x="1252686" y="3202833"/>
              <a:ext cx="2346027" cy="365310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55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  <p:sp>
          <p:nvSpPr>
            <p:cNvPr id="47" name="0"/>
            <p:cNvSpPr/>
            <p:nvPr/>
          </p:nvSpPr>
          <p:spPr>
            <a:xfrm>
              <a:off x="1586260" y="3443796"/>
              <a:ext cx="1678880" cy="254858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7408634" y="2319075"/>
            <a:ext cx="1469702" cy="276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defRPr/>
            </a:pPr>
            <a:r>
              <a:rPr lang="zh-CN" altLang="en-US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业绩</a:t>
            </a:r>
            <a:r>
              <a:rPr lang="en-US" altLang="zh-CN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50800" dist="101600" dir="2700000" algn="tl" rotWithShape="0">
                    <a:prstClr val="black">
                      <a:alpha val="30000"/>
                    </a:prst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3</a:t>
            </a:r>
            <a:endParaRPr lang="zh-CN" altLang="en-US" b="1" dirty="0">
              <a:gradFill>
                <a:gsLst>
                  <a:gs pos="100000">
                    <a:srgbClr val="2D8DE3">
                      <a:lumMod val="40000"/>
                      <a:lumOff val="60000"/>
                    </a:srgbClr>
                  </a:gs>
                  <a:gs pos="53000">
                    <a:srgbClr val="FFFFFF"/>
                  </a:gs>
                </a:gsLst>
                <a:lin ang="5400000" scaled="1"/>
              </a:gradFill>
              <a:effectLst>
                <a:outerShdw blurRad="50800" dist="101600" dir="2700000" algn="tl" rotWithShape="0">
                  <a:prstClr val="black">
                    <a:alpha val="30000"/>
                  </a:prstClr>
                </a:outerShdw>
              </a:effectLst>
              <a:latin typeface="+mj-ea"/>
              <a:ea typeface="+mj-ea"/>
              <a:cs typeface="微软雅黑" panose="020B0503020204020204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367129" y="2463887"/>
            <a:ext cx="1552713" cy="328158"/>
            <a:chOff x="1252686" y="3202833"/>
            <a:chExt cx="2346027" cy="495821"/>
          </a:xfrm>
        </p:grpSpPr>
        <p:sp>
          <p:nvSpPr>
            <p:cNvPr id="50" name="0"/>
            <p:cNvSpPr/>
            <p:nvPr/>
          </p:nvSpPr>
          <p:spPr>
            <a:xfrm>
              <a:off x="1252686" y="3202833"/>
              <a:ext cx="2346027" cy="365310"/>
            </a:xfrm>
            <a:prstGeom prst="ellipse">
              <a:avLst/>
            </a:prstGeom>
            <a:gradFill>
              <a:gsLst>
                <a:gs pos="100000">
                  <a:schemeClr val="accent1">
                    <a:alpha val="55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 w="1270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  <p:sp>
          <p:nvSpPr>
            <p:cNvPr id="54" name="0"/>
            <p:cNvSpPr/>
            <p:nvPr/>
          </p:nvSpPr>
          <p:spPr>
            <a:xfrm>
              <a:off x="1586260" y="3443796"/>
              <a:ext cx="1678880" cy="254858"/>
            </a:xfrm>
            <a:prstGeom prst="ellipse">
              <a:avLst/>
            </a:prstGeom>
            <a:noFill/>
            <a:ln w="6350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</p:grpSp>
      <p:sp>
        <p:nvSpPr>
          <p:cNvPr id="57" name="虚尾箭头 45"/>
          <p:cNvSpPr/>
          <p:nvPr/>
        </p:nvSpPr>
        <p:spPr>
          <a:xfrm rot="5400000">
            <a:off x="5825966" y="2884649"/>
            <a:ext cx="540070" cy="514348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800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 w="3175" cap="flat">
            <a:gradFill flip="none" rotWithShape="1">
              <a:gsLst>
                <a:gs pos="0">
                  <a:srgbClr val="00B0F0">
                    <a:alpha val="64000"/>
                  </a:srgbClr>
                </a:gs>
                <a:gs pos="70800">
                  <a:srgbClr val="00B0F0">
                    <a:alpha val="20000"/>
                  </a:srgbClr>
                </a:gs>
                <a:gs pos="100000">
                  <a:srgbClr val="00B0F0">
                    <a:alpha val="0"/>
                  </a:srgbClr>
                </a:gs>
              </a:gsLst>
              <a:lin ang="108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6" tIns="54186" rIns="54186" bIns="54186" numCol="1" spcCol="38100" rtlCol="0" anchor="ctr">
            <a:noAutofit/>
          </a:bodyPr>
          <a:lstStyle/>
          <a:p>
            <a:pPr algn="ctr" defTabSz="880745" hangingPunct="0"/>
            <a:endParaRPr lang="zh-CN" altLang="en-US" sz="3400" kern="0">
              <a:solidFill>
                <a:srgbClr val="FFFFFF"/>
              </a:solidFill>
              <a:cs typeface="微软雅黑" panose="020B0503020204020204" charset="-122"/>
            </a:endParaRPr>
          </a:p>
        </p:txBody>
      </p:sp>
      <p:sp>
        <p:nvSpPr>
          <p:cNvPr id="100" name="箭头: 直角上 99"/>
          <p:cNvSpPr/>
          <p:nvPr/>
        </p:nvSpPr>
        <p:spPr>
          <a:xfrm rot="5400000" flipH="1">
            <a:off x="1838398" y="3479370"/>
            <a:ext cx="1434742" cy="1021177"/>
          </a:xfrm>
          <a:prstGeom prst="bentUpArrow">
            <a:avLst>
              <a:gd name="adj1" fmla="val 20323"/>
              <a:gd name="adj2" fmla="val 22634"/>
              <a:gd name="adj3" fmla="val 18100"/>
            </a:avLst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800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 w="3175" cap="flat">
            <a:gradFill flip="none" rotWithShape="1">
              <a:gsLst>
                <a:gs pos="0">
                  <a:srgbClr val="00B0F0">
                    <a:alpha val="64000"/>
                  </a:srgbClr>
                </a:gs>
                <a:gs pos="70800">
                  <a:srgbClr val="00B0F0">
                    <a:alpha val="20000"/>
                  </a:srgbClr>
                </a:gs>
                <a:gs pos="100000">
                  <a:srgbClr val="00B0F0">
                    <a:alpha val="0"/>
                  </a:srgbClr>
                </a:gs>
              </a:gsLst>
              <a:lin ang="108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6" tIns="54186" rIns="54186" bIns="54186" numCol="1" spcCol="38100" rtlCol="0" anchor="ctr">
            <a:noAutofit/>
          </a:bodyPr>
          <a:lstStyle/>
          <a:p>
            <a:pPr algn="ctr" defTabSz="880745" hangingPunct="0"/>
            <a:endParaRPr lang="zh-CN" altLang="en-US" sz="3400" kern="0">
              <a:solidFill>
                <a:srgbClr val="FFFFFF"/>
              </a:solidFill>
              <a:cs typeface="微软雅黑" panose="020B0503020204020204" charset="-122"/>
            </a:endParaRPr>
          </a:p>
        </p:txBody>
      </p:sp>
      <p:sp>
        <p:nvSpPr>
          <p:cNvPr id="101" name="箭头: 直角上 100"/>
          <p:cNvSpPr/>
          <p:nvPr/>
        </p:nvSpPr>
        <p:spPr>
          <a:xfrm rot="16200000">
            <a:off x="8918858" y="3479373"/>
            <a:ext cx="1434745" cy="1021179"/>
          </a:xfrm>
          <a:prstGeom prst="bentUpArrow">
            <a:avLst>
              <a:gd name="adj1" fmla="val 20323"/>
              <a:gd name="adj2" fmla="val 22634"/>
              <a:gd name="adj3" fmla="val 18100"/>
            </a:avLst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800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 w="3175" cap="flat">
            <a:gradFill flip="none" rotWithShape="1">
              <a:gsLst>
                <a:gs pos="0">
                  <a:srgbClr val="00B0F0">
                    <a:alpha val="64000"/>
                  </a:srgbClr>
                </a:gs>
                <a:gs pos="70800">
                  <a:srgbClr val="00B0F0">
                    <a:alpha val="20000"/>
                  </a:srgbClr>
                </a:gs>
                <a:gs pos="100000">
                  <a:srgbClr val="00B0F0">
                    <a:alpha val="0"/>
                  </a:srgbClr>
                </a:gs>
              </a:gsLst>
              <a:lin ang="108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6" tIns="54186" rIns="54186" bIns="54186" numCol="1" spcCol="38100" rtlCol="0" anchor="ctr">
            <a:noAutofit/>
          </a:bodyPr>
          <a:lstStyle/>
          <a:p>
            <a:pPr algn="ctr" defTabSz="880745" hangingPunct="0"/>
            <a:endParaRPr lang="zh-CN" altLang="en-US" sz="3400" kern="0">
              <a:solidFill>
                <a:srgbClr val="FFFFFF"/>
              </a:solidFill>
              <a:cs typeface="微软雅黑" panose="020B0503020204020204" charset="-122"/>
            </a:endParaRPr>
          </a:p>
        </p:txBody>
      </p:sp>
      <p:sp>
        <p:nvSpPr>
          <p:cNvPr id="102" name="等腰三角形 101"/>
          <p:cNvSpPr/>
          <p:nvPr/>
        </p:nvSpPr>
        <p:spPr>
          <a:xfrm flipV="1">
            <a:off x="2774930" y="3176580"/>
            <a:ext cx="6368171" cy="3344943"/>
          </a:xfrm>
          <a:prstGeom prst="triangle">
            <a:avLst/>
          </a:prstGeom>
          <a:gradFill flip="none" rotWithShape="1">
            <a:gsLst>
              <a:gs pos="100000">
                <a:srgbClr val="2C8CE2">
                  <a:alpha val="0"/>
                </a:srgbClr>
              </a:gs>
              <a:gs pos="36000">
                <a:srgbClr val="2C8CE2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gradFill>
              <a:gsLst>
                <a:gs pos="0">
                  <a:srgbClr val="2C8CE2">
                    <a:alpha val="20000"/>
                  </a:srgbClr>
                </a:gs>
                <a:gs pos="100000">
                  <a:srgbClr val="2C8CE2">
                    <a:alpha val="0"/>
                  </a:srgb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cs typeface="微软雅黑" panose="020B0503020204020204" charset="-122"/>
            </a:endParaRPr>
          </a:p>
        </p:txBody>
      </p:sp>
      <p:sp>
        <p:nvSpPr>
          <p:cNvPr id="103" name="等腰三角形 102"/>
          <p:cNvSpPr/>
          <p:nvPr/>
        </p:nvSpPr>
        <p:spPr>
          <a:xfrm flipV="1">
            <a:off x="3276317" y="3301504"/>
            <a:ext cx="5390962" cy="2948221"/>
          </a:xfrm>
          <a:prstGeom prst="triangle">
            <a:avLst/>
          </a:prstGeom>
          <a:gradFill flip="none" rotWithShape="1">
            <a:gsLst>
              <a:gs pos="0">
                <a:schemeClr val="tx2"/>
              </a:gs>
              <a:gs pos="69000">
                <a:schemeClr val="accent1">
                  <a:alpha val="0"/>
                </a:schemeClr>
              </a:gs>
            </a:gsLst>
            <a:lin ang="5400000" scaled="0"/>
            <a:tileRect/>
          </a:gradFill>
          <a:ln w="6350">
            <a:gradFill flip="none" rotWithShape="1">
              <a:gsLst>
                <a:gs pos="0">
                  <a:schemeClr val="accent1">
                    <a:alpha val="6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04" name="TextBox 46"/>
          <p:cNvSpPr txBox="1"/>
          <p:nvPr/>
        </p:nvSpPr>
        <p:spPr>
          <a:xfrm>
            <a:off x="5042904" y="3492572"/>
            <a:ext cx="2071055" cy="544205"/>
          </a:xfrm>
          <a:prstGeom prst="roundRect">
            <a:avLst/>
          </a:prstGeom>
          <a:gradFill>
            <a:gsLst>
              <a:gs pos="0">
                <a:schemeClr val="accent1">
                  <a:alpha val="65000"/>
                </a:schemeClr>
              </a:gs>
              <a:gs pos="97345">
                <a:schemeClr val="accent1">
                  <a:alpha val="65000"/>
                </a:schemeClr>
              </a:gs>
              <a:gs pos="69021">
                <a:schemeClr val="accent2">
                  <a:alpha val="0"/>
                </a:schemeClr>
              </a:gs>
              <a:gs pos="31000">
                <a:schemeClr val="accent2">
                  <a:alpha val="0"/>
                </a:schemeClr>
              </a:gs>
            </a:gsLst>
            <a:lin ang="2700000" scaled="0"/>
          </a:gradFill>
          <a:ln w="22225" cap="flat" cmpd="sng" algn="ctr">
            <a:gradFill>
              <a:gsLst>
                <a:gs pos="0">
                  <a:schemeClr val="accent1"/>
                </a:gs>
                <a:gs pos="69042">
                  <a:schemeClr val="accent2"/>
                </a:gs>
                <a:gs pos="327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>
            <a:defPPr>
              <a:defRPr lang="zh-CN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600" b="0" i="0" u="none" strike="noStrike" kern="0" cap="none" spc="0" normalizeH="0" baseline="0">
                <a:ln>
                  <a:noFill/>
                </a:ln>
                <a:solidFill>
                  <a:srgbClr val="151723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charset="-12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kern="1200" dirty="0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sym typeface="Arial" panose="020B0604020202020204" pitchFamily="34" charset="0"/>
              </a:rPr>
              <a:t>核心优势</a:t>
            </a:r>
          </a:p>
        </p:txBody>
      </p:sp>
      <p:grpSp>
        <p:nvGrpSpPr>
          <p:cNvPr id="109" name="组合 108"/>
          <p:cNvGrpSpPr/>
          <p:nvPr/>
        </p:nvGrpSpPr>
        <p:grpSpPr>
          <a:xfrm>
            <a:off x="307175" y="5530884"/>
            <a:ext cx="3606978" cy="861487"/>
            <a:chOff x="1479551" y="4973822"/>
            <a:chExt cx="9232898" cy="2205176"/>
          </a:xfrm>
        </p:grpSpPr>
        <p:grpSp>
          <p:nvGrpSpPr>
            <p:cNvPr id="110" name="组合 109"/>
            <p:cNvGrpSpPr/>
            <p:nvPr/>
          </p:nvGrpSpPr>
          <p:grpSpPr>
            <a:xfrm>
              <a:off x="1479551" y="5723238"/>
              <a:ext cx="9232898" cy="1455760"/>
              <a:chOff x="3017520" y="5453512"/>
              <a:chExt cx="5485448" cy="1014672"/>
            </a:xfrm>
          </p:grpSpPr>
          <p:sp>
            <p:nvSpPr>
              <p:cNvPr id="115" name="0"/>
              <p:cNvSpPr/>
              <p:nvPr/>
            </p:nvSpPr>
            <p:spPr>
              <a:xfrm>
                <a:off x="3017520" y="5453512"/>
                <a:ext cx="5485448" cy="1014672"/>
              </a:xfrm>
              <a:prstGeom prst="ellipse">
                <a:avLst/>
              </a:prstGeom>
              <a:gradFill flip="none" rotWithShape="1">
                <a:gsLst>
                  <a:gs pos="38000">
                    <a:schemeClr val="accent1">
                      <a:alpha val="0"/>
                    </a:schemeClr>
                  </a:gs>
                  <a:gs pos="0">
                    <a:schemeClr val="accent1">
                      <a:alpha val="24000"/>
                    </a:schemeClr>
                  </a:gs>
                </a:gsLst>
                <a:lin ang="16200000" scaled="1"/>
                <a:tileRect/>
              </a:gradFill>
              <a:ln w="15875">
                <a:gradFill>
                  <a:gsLst>
                    <a:gs pos="2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6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微软雅黑" panose="020B0503020204020204" charset="-122"/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3431507" y="5537359"/>
                <a:ext cx="4657474" cy="676325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50000"/>
                    </a:schemeClr>
                  </a:gs>
                </a:gsLst>
                <a:lin ang="13500000" scaled="1"/>
              </a:gradFill>
              <a:ln w="19050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  <p:sp>
            <p:nvSpPr>
              <p:cNvPr id="117" name="弧形 116"/>
              <p:cNvSpPr/>
              <p:nvPr/>
            </p:nvSpPr>
            <p:spPr>
              <a:xfrm>
                <a:off x="3948114" y="5550948"/>
                <a:ext cx="3624260" cy="450207"/>
              </a:xfrm>
              <a:prstGeom prst="arc">
                <a:avLst>
                  <a:gd name="adj1" fmla="val 20429884"/>
                  <a:gd name="adj2" fmla="val 11800571"/>
                </a:avLst>
              </a:prstGeom>
              <a:ln w="2222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</p:grpSp>
        <p:grpSp>
          <p:nvGrpSpPr>
            <p:cNvPr id="111" name="组合 110"/>
            <p:cNvGrpSpPr/>
            <p:nvPr/>
          </p:nvGrpSpPr>
          <p:grpSpPr>
            <a:xfrm>
              <a:off x="4889500" y="5790196"/>
              <a:ext cx="2413000" cy="396440"/>
              <a:chOff x="4283870" y="5650016"/>
              <a:chExt cx="3624260" cy="450207"/>
            </a:xfrm>
          </p:grpSpPr>
          <p:sp>
            <p:nvSpPr>
              <p:cNvPr id="113" name="弧形 112"/>
              <p:cNvSpPr/>
              <p:nvPr/>
            </p:nvSpPr>
            <p:spPr>
              <a:xfrm>
                <a:off x="4283870" y="5650016"/>
                <a:ext cx="3624260" cy="450207"/>
              </a:xfrm>
              <a:prstGeom prst="arc">
                <a:avLst>
                  <a:gd name="adj1" fmla="val 20429884"/>
                  <a:gd name="adj2" fmla="val 11800571"/>
                </a:avLst>
              </a:prstGeom>
              <a:ln w="2222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  <p:sp>
            <p:nvSpPr>
              <p:cNvPr id="114" name="0"/>
              <p:cNvSpPr/>
              <p:nvPr/>
            </p:nvSpPr>
            <p:spPr>
              <a:xfrm>
                <a:off x="4631531" y="5650096"/>
                <a:ext cx="2928938" cy="310312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40000"/>
                    </a:schemeClr>
                  </a:gs>
                </a:gsLst>
                <a:lin ang="13500000" scaled="1"/>
              </a:gradFill>
              <a:ln w="15875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微软雅黑" panose="020B0503020204020204" charset="-122"/>
                </a:endParaRPr>
              </a:p>
            </p:txBody>
          </p:sp>
        </p:grpSp>
        <p:sp>
          <p:nvSpPr>
            <p:cNvPr id="112" name="梯形 111"/>
            <p:cNvSpPr/>
            <p:nvPr/>
          </p:nvSpPr>
          <p:spPr>
            <a:xfrm rot="10800000">
              <a:off x="4658213" y="4973822"/>
              <a:ext cx="2875574" cy="940529"/>
            </a:xfrm>
            <a:prstGeom prst="trapezoid">
              <a:avLst>
                <a:gd name="adj" fmla="val 54819"/>
              </a:avLst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  <a:gs pos="70000">
                  <a:schemeClr val="accent1">
                    <a:alpha val="23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8252574" y="5530884"/>
            <a:ext cx="3606978" cy="861487"/>
            <a:chOff x="1479551" y="4973822"/>
            <a:chExt cx="9232898" cy="2205176"/>
          </a:xfrm>
        </p:grpSpPr>
        <p:grpSp>
          <p:nvGrpSpPr>
            <p:cNvPr id="122" name="组合 121"/>
            <p:cNvGrpSpPr/>
            <p:nvPr/>
          </p:nvGrpSpPr>
          <p:grpSpPr>
            <a:xfrm>
              <a:off x="1479551" y="5723238"/>
              <a:ext cx="9232898" cy="1455760"/>
              <a:chOff x="3017520" y="5453512"/>
              <a:chExt cx="5485448" cy="1014672"/>
            </a:xfrm>
          </p:grpSpPr>
          <p:sp>
            <p:nvSpPr>
              <p:cNvPr id="128" name="0"/>
              <p:cNvSpPr/>
              <p:nvPr/>
            </p:nvSpPr>
            <p:spPr>
              <a:xfrm>
                <a:off x="3017520" y="5453512"/>
                <a:ext cx="5485448" cy="1014672"/>
              </a:xfrm>
              <a:prstGeom prst="ellipse">
                <a:avLst/>
              </a:prstGeom>
              <a:gradFill flip="none" rotWithShape="1">
                <a:gsLst>
                  <a:gs pos="38000">
                    <a:schemeClr val="accent1">
                      <a:alpha val="0"/>
                    </a:schemeClr>
                  </a:gs>
                  <a:gs pos="0">
                    <a:schemeClr val="accent1">
                      <a:alpha val="24000"/>
                    </a:schemeClr>
                  </a:gs>
                </a:gsLst>
                <a:lin ang="16200000" scaled="1"/>
                <a:tileRect/>
              </a:gradFill>
              <a:ln w="15875">
                <a:gradFill>
                  <a:gsLst>
                    <a:gs pos="25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6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 dirty="0">
                  <a:cs typeface="微软雅黑" panose="020B0503020204020204" charset="-122"/>
                </a:endParaRPr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431507" y="5537359"/>
                <a:ext cx="4657474" cy="676325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50000"/>
                    </a:schemeClr>
                  </a:gs>
                </a:gsLst>
                <a:lin ang="13500000" scaled="1"/>
              </a:gradFill>
              <a:ln w="19050"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  <p:sp>
            <p:nvSpPr>
              <p:cNvPr id="130" name="弧形 129"/>
              <p:cNvSpPr/>
              <p:nvPr/>
            </p:nvSpPr>
            <p:spPr>
              <a:xfrm>
                <a:off x="3948114" y="5550948"/>
                <a:ext cx="3624260" cy="450207"/>
              </a:xfrm>
              <a:prstGeom prst="arc">
                <a:avLst>
                  <a:gd name="adj1" fmla="val 20429884"/>
                  <a:gd name="adj2" fmla="val 11800571"/>
                </a:avLst>
              </a:prstGeom>
              <a:ln w="2222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4889500" y="5790196"/>
              <a:ext cx="2413000" cy="396440"/>
              <a:chOff x="4283870" y="5650016"/>
              <a:chExt cx="3624260" cy="450207"/>
            </a:xfrm>
          </p:grpSpPr>
          <p:sp>
            <p:nvSpPr>
              <p:cNvPr id="125" name="弧形 124"/>
              <p:cNvSpPr/>
              <p:nvPr/>
            </p:nvSpPr>
            <p:spPr>
              <a:xfrm>
                <a:off x="4283870" y="5650016"/>
                <a:ext cx="3624260" cy="450207"/>
              </a:xfrm>
              <a:prstGeom prst="arc">
                <a:avLst>
                  <a:gd name="adj1" fmla="val 20429884"/>
                  <a:gd name="adj2" fmla="val 11800571"/>
                </a:avLst>
              </a:prstGeom>
              <a:ln w="22225"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  <a:tileRect/>
                </a:gra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  <p:sp>
            <p:nvSpPr>
              <p:cNvPr id="126" name="0"/>
              <p:cNvSpPr/>
              <p:nvPr/>
            </p:nvSpPr>
            <p:spPr>
              <a:xfrm>
                <a:off x="4631531" y="5650096"/>
                <a:ext cx="2928938" cy="310312"/>
              </a:xfrm>
              <a:prstGeom prst="ellipse">
                <a:avLst/>
              </a:prstGeom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>
                      <a:alpha val="40000"/>
                    </a:schemeClr>
                  </a:gs>
                </a:gsLst>
                <a:lin ang="13500000" scaled="1"/>
              </a:gradFill>
              <a:ln w="15875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cs typeface="微软雅黑" panose="020B0503020204020204" charset="-122"/>
                </a:endParaRPr>
              </a:p>
            </p:txBody>
          </p:sp>
        </p:grpSp>
        <p:sp>
          <p:nvSpPr>
            <p:cNvPr id="124" name="梯形 123"/>
            <p:cNvSpPr/>
            <p:nvPr/>
          </p:nvSpPr>
          <p:spPr>
            <a:xfrm rot="10800000">
              <a:off x="4658213" y="4973822"/>
              <a:ext cx="2875574" cy="940529"/>
            </a:xfrm>
            <a:prstGeom prst="trapezoid">
              <a:avLst>
                <a:gd name="adj" fmla="val 54819"/>
              </a:avLst>
            </a:pr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  <a:gs pos="70000">
                  <a:schemeClr val="accent1">
                    <a:alpha val="23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38" name="椭圆 137"/>
          <p:cNvSpPr/>
          <p:nvPr/>
        </p:nvSpPr>
        <p:spPr>
          <a:xfrm>
            <a:off x="9168666" y="4393244"/>
            <a:ext cx="765706" cy="7657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191474" y="4668375"/>
            <a:ext cx="72009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0" name="椭圆 139"/>
          <p:cNvSpPr/>
          <p:nvPr/>
        </p:nvSpPr>
        <p:spPr>
          <a:xfrm>
            <a:off x="10169007" y="4393244"/>
            <a:ext cx="765706" cy="7657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10191815" y="4668375"/>
            <a:ext cx="72009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3" name="TextBox 46"/>
          <p:cNvSpPr txBox="1"/>
          <p:nvPr/>
        </p:nvSpPr>
        <p:spPr>
          <a:xfrm>
            <a:off x="4612779" y="4791208"/>
            <a:ext cx="1101210" cy="29177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小优势</a:t>
            </a:r>
          </a:p>
        </p:txBody>
      </p:sp>
      <p:sp>
        <p:nvSpPr>
          <p:cNvPr id="144" name="TextBox 46"/>
          <p:cNvSpPr txBox="1"/>
          <p:nvPr/>
        </p:nvSpPr>
        <p:spPr>
          <a:xfrm>
            <a:off x="6367065" y="4785067"/>
            <a:ext cx="1138817" cy="301226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+mj-lt"/>
                <a:ea typeface="MiSans Demibold" panose="000007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dirty="0">
                <a:latin typeface="+mj-ea"/>
                <a:ea typeface="+mj-ea"/>
                <a:cs typeface="微软雅黑" panose="020B0503020204020204" charset="-122"/>
                <a:sym typeface="Arial" panose="020B0604020202020204" pitchFamily="34" charset="0"/>
              </a:rPr>
              <a:t>大优势</a:t>
            </a:r>
          </a:p>
        </p:txBody>
      </p:sp>
      <p:sp>
        <p:nvSpPr>
          <p:cNvPr id="145" name="虚尾箭头 45"/>
          <p:cNvSpPr/>
          <p:nvPr/>
        </p:nvSpPr>
        <p:spPr>
          <a:xfrm rot="8113455">
            <a:off x="5038323" y="4165358"/>
            <a:ext cx="540070" cy="514348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800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 w="3175" cap="flat">
            <a:gradFill flip="none" rotWithShape="1">
              <a:gsLst>
                <a:gs pos="0">
                  <a:srgbClr val="00B0F0">
                    <a:alpha val="64000"/>
                  </a:srgbClr>
                </a:gs>
                <a:gs pos="70800">
                  <a:srgbClr val="00B0F0">
                    <a:alpha val="20000"/>
                  </a:srgbClr>
                </a:gs>
                <a:gs pos="100000">
                  <a:srgbClr val="00B0F0">
                    <a:alpha val="0"/>
                  </a:srgbClr>
                </a:gs>
              </a:gsLst>
              <a:lin ang="108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6" tIns="54186" rIns="54186" bIns="54186" numCol="1" spcCol="38100" rtlCol="0" anchor="ctr">
            <a:noAutofit/>
          </a:bodyPr>
          <a:lstStyle/>
          <a:p>
            <a:pPr algn="ctr" defTabSz="880745" hangingPunct="0"/>
            <a:endParaRPr lang="zh-CN" altLang="en-US" sz="3400" kern="0">
              <a:solidFill>
                <a:srgbClr val="FFFFFF"/>
              </a:solidFill>
              <a:cs typeface="微软雅黑" panose="020B0503020204020204" charset="-122"/>
            </a:endParaRPr>
          </a:p>
        </p:txBody>
      </p:sp>
      <p:sp>
        <p:nvSpPr>
          <p:cNvPr id="146" name="虚尾箭头 45"/>
          <p:cNvSpPr/>
          <p:nvPr/>
        </p:nvSpPr>
        <p:spPr>
          <a:xfrm rot="13486545" flipH="1">
            <a:off x="6613608" y="4165358"/>
            <a:ext cx="540070" cy="514348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8000">
                <a:schemeClr val="accent1">
                  <a:alpha val="10000"/>
                </a:schemeClr>
              </a:gs>
              <a:gs pos="100000">
                <a:schemeClr val="accent1">
                  <a:alpha val="0"/>
                </a:schemeClr>
              </a:gs>
            </a:gsLst>
            <a:lin ang="10800000" scaled="1"/>
            <a:tileRect/>
          </a:gradFill>
          <a:ln w="3175" cap="flat">
            <a:gradFill flip="none" rotWithShape="1">
              <a:gsLst>
                <a:gs pos="0">
                  <a:srgbClr val="00B0F0">
                    <a:alpha val="64000"/>
                  </a:srgbClr>
                </a:gs>
                <a:gs pos="70800">
                  <a:srgbClr val="00B0F0">
                    <a:alpha val="20000"/>
                  </a:srgbClr>
                </a:gs>
                <a:gs pos="100000">
                  <a:srgbClr val="00B0F0">
                    <a:alpha val="0"/>
                  </a:srgbClr>
                </a:gs>
              </a:gsLst>
              <a:lin ang="10800000" scaled="1"/>
              <a:tileRect/>
            </a:gra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4186" tIns="54186" rIns="54186" bIns="54186" numCol="1" spcCol="38100" rtlCol="0" anchor="ctr">
            <a:noAutofit/>
          </a:bodyPr>
          <a:lstStyle/>
          <a:p>
            <a:pPr algn="ctr" defTabSz="880745" hangingPunct="0"/>
            <a:endParaRPr lang="zh-CN" altLang="en-US" sz="3400" kern="0">
              <a:solidFill>
                <a:srgbClr val="FFFFFF"/>
              </a:solidFill>
              <a:cs typeface="微软雅黑" panose="020B0503020204020204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623021" y="5467517"/>
            <a:ext cx="1055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/>
              <a:t>老客户</a:t>
            </a:r>
          </a:p>
        </p:txBody>
      </p:sp>
      <p:sp>
        <p:nvSpPr>
          <p:cNvPr id="148" name="文本框 147"/>
          <p:cNvSpPr txBox="1"/>
          <p:nvPr/>
        </p:nvSpPr>
        <p:spPr>
          <a:xfrm>
            <a:off x="9471956" y="5467517"/>
            <a:ext cx="10554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defRPr sz="2000" b="1"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254000" dist="38100" dir="5400000" algn="t" rotWithShape="0">
                    <a:schemeClr val="tx2">
                      <a:alpha val="40000"/>
                    </a:schemeClr>
                  </a:outerShdw>
                </a:effectLst>
                <a:latin typeface="+mj-ea"/>
                <a:ea typeface="+mj-ea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dirty="0"/>
              <a:t>新客户</a:t>
            </a:r>
          </a:p>
        </p:txBody>
      </p:sp>
      <p:sp>
        <p:nvSpPr>
          <p:cNvPr id="149" name="椭圆 148"/>
          <p:cNvSpPr/>
          <p:nvPr/>
        </p:nvSpPr>
        <p:spPr>
          <a:xfrm>
            <a:off x="1215547" y="4393244"/>
            <a:ext cx="765706" cy="7657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1238355" y="4668375"/>
            <a:ext cx="72009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1" name="椭圆 150"/>
          <p:cNvSpPr/>
          <p:nvPr/>
        </p:nvSpPr>
        <p:spPr>
          <a:xfrm>
            <a:off x="2215888" y="4393244"/>
            <a:ext cx="765706" cy="76570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+mj-lt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2238696" y="4668375"/>
            <a:ext cx="720090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3233758" y="2804705"/>
            <a:ext cx="959131" cy="959131"/>
            <a:chOff x="5650706" y="2390733"/>
            <a:chExt cx="219076" cy="219076"/>
          </a:xfrm>
          <a:effectLst>
            <a:outerShdw blurRad="127000" dist="88900" dir="5400000" sx="99000" sy="99000" algn="t" rotWithShape="0">
              <a:schemeClr val="accent1">
                <a:alpha val="40000"/>
              </a:schemeClr>
            </a:outerShdw>
          </a:effectLst>
        </p:grpSpPr>
        <p:sp>
          <p:nvSpPr>
            <p:cNvPr id="33" name="椭圆 32"/>
            <p:cNvSpPr/>
            <p:nvPr/>
          </p:nvSpPr>
          <p:spPr>
            <a:xfrm>
              <a:off x="5650706" y="2390733"/>
              <a:ext cx="219076" cy="219076"/>
            </a:xfrm>
            <a:prstGeom prst="ellipse">
              <a:avLst/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67000">
                  <a:schemeClr val="accent1">
                    <a:alpha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57600" rtlCol="0" anchor="ctr">
              <a:noAutofit/>
            </a:bodyPr>
            <a:lstStyle/>
            <a:p>
              <a:pPr algn="ctr"/>
              <a:endPara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5674477" y="2414504"/>
              <a:ext cx="171534" cy="17153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+mj-ea"/>
                  <a:ea typeface="+mj-ea"/>
                  <a:cs typeface="微软雅黑" panose="020B0503020204020204" charset="-122"/>
                </a:rPr>
                <a:t>2</a:t>
              </a:r>
            </a:p>
          </p:txBody>
        </p:sp>
      </p:grpSp>
      <p:sp>
        <p:nvSpPr>
          <p:cNvPr id="35" name="矩形 34"/>
          <p:cNvSpPr/>
          <p:nvPr/>
        </p:nvSpPr>
        <p:spPr>
          <a:xfrm>
            <a:off x="4192889" y="2607162"/>
            <a:ext cx="5180271" cy="1354217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 lIns="0" tIns="0" rIns="0" bIns="0" anchor="ctr">
            <a:noAutofit/>
          </a:bodyPr>
          <a:lstStyle/>
          <a:p>
            <a:pPr algn="ctr" defTabSz="914400"/>
            <a:r>
              <a:rPr lang="zh-CN" altLang="en-US" sz="8800" b="1" dirty="0">
                <a:gradFill>
                  <a:gsLst>
                    <a:gs pos="100000">
                      <a:srgbClr val="2D8DE3">
                        <a:lumMod val="40000"/>
                        <a:lumOff val="60000"/>
                      </a:srgb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微软雅黑" panose="020B0503020204020204" charset="-122"/>
              </a:rPr>
              <a:t>优秀团队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椭圆 38"/>
          <p:cNvSpPr/>
          <p:nvPr/>
        </p:nvSpPr>
        <p:spPr>
          <a:xfrm>
            <a:off x="8215826" y="-301671"/>
            <a:ext cx="1087997" cy="1087997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8587" y="321548"/>
            <a:ext cx="2058230" cy="564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defTabSz="914400">
              <a:defRPr sz="3600" b="1">
                <a:gradFill>
                  <a:gsLst>
                    <a:gs pos="100000">
                      <a:schemeClr val="accent5">
                        <a:lumMod val="40000"/>
                        <a:lumOff val="60000"/>
                      </a:schemeClr>
                    </a:gs>
                    <a:gs pos="53000">
                      <a:srgbClr val="FFFFFF"/>
                    </a:gs>
                  </a:gsLst>
                  <a:lin ang="5400000" scaled="1"/>
                </a:gradFill>
                <a:effectLst>
                  <a:outerShdw blurRad="254000" dist="1016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优秀团队</a:t>
            </a:r>
          </a:p>
        </p:txBody>
      </p: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295" y="447500"/>
            <a:ext cx="1490316" cy="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文本框 80"/>
          <p:cNvSpPr txBox="1"/>
          <p:nvPr/>
        </p:nvSpPr>
        <p:spPr>
          <a:xfrm>
            <a:off x="1273820" y="1374782"/>
            <a:ext cx="9644360" cy="46172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</a:p>
          <a:p>
            <a:pPr algn="ctr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pic>
        <p:nvPicPr>
          <p:cNvPr id="143" name="图片 142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1403564" y="2262471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grpSp>
        <p:nvGrpSpPr>
          <p:cNvPr id="83" name="组合 82"/>
          <p:cNvGrpSpPr/>
          <p:nvPr/>
        </p:nvGrpSpPr>
        <p:grpSpPr>
          <a:xfrm>
            <a:off x="674914" y="3673018"/>
            <a:ext cx="3235418" cy="604866"/>
            <a:chOff x="1471890" y="3223686"/>
            <a:chExt cx="4719427" cy="955738"/>
          </a:xfrm>
        </p:grpSpPr>
        <p:sp>
          <p:nvSpPr>
            <p:cNvPr id="85" name="梯形 84"/>
            <p:cNvSpPr/>
            <p:nvPr/>
          </p:nvSpPr>
          <p:spPr>
            <a:xfrm>
              <a:off x="1471890" y="3223686"/>
              <a:ext cx="4719427" cy="729567"/>
            </a:xfrm>
            <a:prstGeom prst="trapezoid">
              <a:avLst>
                <a:gd name="adj" fmla="val 14777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gradFill>
                <a:gsLst>
                  <a:gs pos="40000">
                    <a:schemeClr val="accent1">
                      <a:alpha val="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6" name="梯形 85"/>
            <p:cNvSpPr/>
            <p:nvPr/>
          </p:nvSpPr>
          <p:spPr>
            <a:xfrm>
              <a:off x="1854608" y="3895312"/>
              <a:ext cx="3953993" cy="284112"/>
            </a:xfrm>
            <a:prstGeom prst="trapezoid">
              <a:avLst>
                <a:gd name="adj" fmla="val 11850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87" name="矩形: 圆角 86"/>
          <p:cNvSpPr/>
          <p:nvPr/>
        </p:nvSpPr>
        <p:spPr>
          <a:xfrm>
            <a:off x="1665432" y="3639389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</a:rPr>
              <a:t>王牌战队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44" name="图片 143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9010318" y="4510913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pic>
        <p:nvPicPr>
          <p:cNvPr id="145" name="图片 144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9010318" y="2233719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pic>
        <p:nvPicPr>
          <p:cNvPr id="146" name="图片 145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5206941" y="2262470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pic>
        <p:nvPicPr>
          <p:cNvPr id="147" name="图片 146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1403564" y="4539664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pic>
        <p:nvPicPr>
          <p:cNvPr id="148" name="图片 147" descr="一群人正在跳舞&#10;&#10;中度可信度描述已自动生成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1" b="13459"/>
          <a:stretch>
            <a:fillRect/>
          </a:stretch>
        </p:blipFill>
        <p:spPr>
          <a:xfrm>
            <a:off x="5206941" y="4539664"/>
            <a:ext cx="1778117" cy="1565833"/>
          </a:xfrm>
          <a:prstGeom prst="roundRect">
            <a:avLst/>
          </a:prstGeom>
          <a:blipFill dpi="0" rotWithShape="1">
            <a:blip r:embed="rId6"/>
            <a:srcRect/>
            <a:tile tx="-1092200" ty="0" sx="100000" sy="100000" flip="none" algn="tl"/>
          </a:blipFill>
          <a:effectLst>
            <a:reflection blurRad="6350" stA="52000" endA="300" endPos="15000" dir="5400000" sy="-100000" algn="bl" rotWithShape="0"/>
          </a:effectLst>
        </p:spPr>
      </p:pic>
      <p:sp>
        <p:nvSpPr>
          <p:cNvPr id="129" name="梯形 128"/>
          <p:cNvSpPr/>
          <p:nvPr/>
        </p:nvSpPr>
        <p:spPr>
          <a:xfrm>
            <a:off x="4478291" y="3673018"/>
            <a:ext cx="3235418" cy="461727"/>
          </a:xfrm>
          <a:prstGeom prst="trapezoid">
            <a:avLst>
              <a:gd name="adj" fmla="val 14777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40000">
                  <a:schemeClr val="accent1">
                    <a:alpha val="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0" name="梯形 129"/>
          <p:cNvSpPr/>
          <p:nvPr/>
        </p:nvSpPr>
        <p:spPr>
          <a:xfrm>
            <a:off x="4740665" y="4098076"/>
            <a:ext cx="2710672" cy="179808"/>
          </a:xfrm>
          <a:prstGeom prst="trapezoid">
            <a:avLst>
              <a:gd name="adj" fmla="val 11850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1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4" name="矩形: 圆角 133"/>
          <p:cNvSpPr/>
          <p:nvPr/>
        </p:nvSpPr>
        <p:spPr>
          <a:xfrm>
            <a:off x="5468808" y="3639389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+mj-ea"/>
                <a:ea typeface="+mj-ea"/>
              </a:rPr>
              <a:t>狼性战队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9" name="梯形 138"/>
          <p:cNvSpPr/>
          <p:nvPr/>
        </p:nvSpPr>
        <p:spPr>
          <a:xfrm>
            <a:off x="8281668" y="3644267"/>
            <a:ext cx="3235418" cy="461727"/>
          </a:xfrm>
          <a:prstGeom prst="trapezoid">
            <a:avLst>
              <a:gd name="adj" fmla="val 14777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40000">
                  <a:schemeClr val="accent1">
                    <a:alpha val="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0" name="梯形 139"/>
          <p:cNvSpPr/>
          <p:nvPr/>
        </p:nvSpPr>
        <p:spPr>
          <a:xfrm>
            <a:off x="8544042" y="4069325"/>
            <a:ext cx="2710672" cy="179808"/>
          </a:xfrm>
          <a:prstGeom prst="trapezoid">
            <a:avLst>
              <a:gd name="adj" fmla="val 11850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1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2" name="矩形: 圆角 141"/>
          <p:cNvSpPr/>
          <p:nvPr/>
        </p:nvSpPr>
        <p:spPr>
          <a:xfrm>
            <a:off x="9272185" y="3610638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不服输队</a:t>
            </a:r>
          </a:p>
        </p:txBody>
      </p:sp>
      <p:sp>
        <p:nvSpPr>
          <p:cNvPr id="79" name="任意多边形: 形状 78"/>
          <p:cNvSpPr/>
          <p:nvPr/>
        </p:nvSpPr>
        <p:spPr>
          <a:xfrm>
            <a:off x="-223049" y="5576069"/>
            <a:ext cx="1324895" cy="1473195"/>
          </a:xfrm>
          <a:custGeom>
            <a:avLst/>
            <a:gdLst>
              <a:gd name="connsiteX0" fmla="*/ 295780 w 1324895"/>
              <a:gd name="connsiteY0" fmla="*/ 0 h 1473195"/>
              <a:gd name="connsiteX1" fmla="*/ 1324895 w 1324895"/>
              <a:gd name="connsiteY1" fmla="*/ 1029115 h 1473195"/>
              <a:gd name="connsiteX2" fmla="*/ 1244023 w 1324895"/>
              <a:gd name="connsiteY2" fmla="*/ 1429694 h 1473195"/>
              <a:gd name="connsiteX3" fmla="*/ 1220411 w 1324895"/>
              <a:gd name="connsiteY3" fmla="*/ 1473195 h 1473195"/>
              <a:gd name="connsiteX4" fmla="*/ 0 w 1324895"/>
              <a:gd name="connsiteY4" fmla="*/ 1473195 h 1473195"/>
              <a:gd name="connsiteX5" fmla="*/ 0 w 1324895"/>
              <a:gd name="connsiteY5" fmla="*/ 43632 h 1473195"/>
              <a:gd name="connsiteX6" fmla="*/ 88378 w 1324895"/>
              <a:gd name="connsiteY6" fmla="*/ 20908 h 1473195"/>
              <a:gd name="connsiteX7" fmla="*/ 295780 w 1324895"/>
              <a:gd name="connsiteY7" fmla="*/ 0 h 147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4895" h="1473195">
                <a:moveTo>
                  <a:pt x="295780" y="0"/>
                </a:moveTo>
                <a:cubicBezTo>
                  <a:pt x="864145" y="0"/>
                  <a:pt x="1324895" y="460750"/>
                  <a:pt x="1324895" y="1029115"/>
                </a:cubicBezTo>
                <a:cubicBezTo>
                  <a:pt x="1324895" y="1171207"/>
                  <a:pt x="1296098" y="1306572"/>
                  <a:pt x="1244023" y="1429694"/>
                </a:cubicBezTo>
                <a:lnTo>
                  <a:pt x="1220411" y="1473195"/>
                </a:lnTo>
                <a:lnTo>
                  <a:pt x="0" y="1473195"/>
                </a:lnTo>
                <a:lnTo>
                  <a:pt x="0" y="43632"/>
                </a:lnTo>
                <a:lnTo>
                  <a:pt x="88378" y="20908"/>
                </a:lnTo>
                <a:cubicBezTo>
                  <a:pt x="155370" y="7199"/>
                  <a:pt x="224735" y="0"/>
                  <a:pt x="2957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69000">
                <a:schemeClr val="accent1">
                  <a:alpha val="2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674914" y="5950212"/>
            <a:ext cx="3235418" cy="604866"/>
            <a:chOff x="1471890" y="3223686"/>
            <a:chExt cx="4719427" cy="955738"/>
          </a:xfrm>
        </p:grpSpPr>
        <p:sp>
          <p:nvSpPr>
            <p:cNvPr id="101" name="梯形 100"/>
            <p:cNvSpPr/>
            <p:nvPr/>
          </p:nvSpPr>
          <p:spPr>
            <a:xfrm>
              <a:off x="1471890" y="3223686"/>
              <a:ext cx="4719427" cy="729567"/>
            </a:xfrm>
            <a:prstGeom prst="trapezoid">
              <a:avLst>
                <a:gd name="adj" fmla="val 14777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gradFill>
                <a:gsLst>
                  <a:gs pos="40000">
                    <a:schemeClr val="accent1">
                      <a:alpha val="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7" name="梯形 106"/>
            <p:cNvSpPr/>
            <p:nvPr/>
          </p:nvSpPr>
          <p:spPr>
            <a:xfrm>
              <a:off x="1854608" y="3895312"/>
              <a:ext cx="3953993" cy="284112"/>
            </a:xfrm>
            <a:prstGeom prst="trapezoid">
              <a:avLst>
                <a:gd name="adj" fmla="val 11850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09" name="矩形: 圆角 108"/>
          <p:cNvSpPr/>
          <p:nvPr/>
        </p:nvSpPr>
        <p:spPr>
          <a:xfrm>
            <a:off x="1665431" y="5916583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快乐风男</a:t>
            </a:r>
          </a:p>
        </p:txBody>
      </p:sp>
      <p:grpSp>
        <p:nvGrpSpPr>
          <p:cNvPr id="123" name="组合 122"/>
          <p:cNvGrpSpPr/>
          <p:nvPr/>
        </p:nvGrpSpPr>
        <p:grpSpPr>
          <a:xfrm>
            <a:off x="4478291" y="5950212"/>
            <a:ext cx="3235418" cy="604866"/>
            <a:chOff x="1471890" y="3223686"/>
            <a:chExt cx="4719427" cy="955738"/>
          </a:xfrm>
        </p:grpSpPr>
        <p:sp>
          <p:nvSpPr>
            <p:cNvPr id="125" name="梯形 124"/>
            <p:cNvSpPr/>
            <p:nvPr/>
          </p:nvSpPr>
          <p:spPr>
            <a:xfrm>
              <a:off x="1471890" y="3223686"/>
              <a:ext cx="4719427" cy="729567"/>
            </a:xfrm>
            <a:prstGeom prst="trapezoid">
              <a:avLst>
                <a:gd name="adj" fmla="val 14777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gradFill>
                <a:gsLst>
                  <a:gs pos="40000">
                    <a:schemeClr val="accent1">
                      <a:alpha val="0"/>
                    </a:schemeClr>
                  </a:gs>
                  <a:gs pos="100000">
                    <a:schemeClr val="accent1">
                      <a:alpha val="6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6" name="梯形 125"/>
            <p:cNvSpPr/>
            <p:nvPr/>
          </p:nvSpPr>
          <p:spPr>
            <a:xfrm>
              <a:off x="1854608" y="3895312"/>
              <a:ext cx="3953993" cy="284112"/>
            </a:xfrm>
            <a:prstGeom prst="trapezoid">
              <a:avLst>
                <a:gd name="adj" fmla="val 118503"/>
              </a:avLst>
            </a:prstGeom>
            <a:gradFill>
              <a:gsLst>
                <a:gs pos="100000">
                  <a:schemeClr val="accent1">
                    <a:alpha val="30000"/>
                  </a:schemeClr>
                </a:gs>
                <a:gs pos="1000">
                  <a:schemeClr val="accent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27" name="矩形: 圆角 126"/>
          <p:cNvSpPr/>
          <p:nvPr/>
        </p:nvSpPr>
        <p:spPr>
          <a:xfrm>
            <a:off x="5468808" y="5916583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说的都队</a:t>
            </a:r>
          </a:p>
        </p:txBody>
      </p:sp>
      <p:sp>
        <p:nvSpPr>
          <p:cNvPr id="135" name="梯形 134"/>
          <p:cNvSpPr/>
          <p:nvPr/>
        </p:nvSpPr>
        <p:spPr>
          <a:xfrm>
            <a:off x="8281668" y="5921461"/>
            <a:ext cx="3235418" cy="461727"/>
          </a:xfrm>
          <a:prstGeom prst="trapezoid">
            <a:avLst>
              <a:gd name="adj" fmla="val 14777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</a:gradFill>
          <a:ln>
            <a:gradFill>
              <a:gsLst>
                <a:gs pos="40000">
                  <a:schemeClr val="accent1">
                    <a:alpha val="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6" name="梯形 135"/>
          <p:cNvSpPr/>
          <p:nvPr/>
        </p:nvSpPr>
        <p:spPr>
          <a:xfrm>
            <a:off x="8544042" y="6346519"/>
            <a:ext cx="2710672" cy="179808"/>
          </a:xfrm>
          <a:prstGeom prst="trapezoid">
            <a:avLst>
              <a:gd name="adj" fmla="val 118503"/>
            </a:avLst>
          </a:prstGeom>
          <a:gradFill>
            <a:gsLst>
              <a:gs pos="100000">
                <a:schemeClr val="accent1">
                  <a:alpha val="30000"/>
                </a:schemeClr>
              </a:gs>
              <a:gs pos="1000">
                <a:schemeClr val="accent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38" name="矩形: 圆角 137"/>
          <p:cNvSpPr/>
          <p:nvPr/>
        </p:nvSpPr>
        <p:spPr>
          <a:xfrm>
            <a:off x="9272185" y="5887832"/>
            <a:ext cx="1254383" cy="36382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快乐小队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#90990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#407187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80;#407187;"/>
</p:tagLst>
</file>

<file path=ppt/theme/theme1.xml><?xml version="1.0" encoding="utf-8"?>
<a:theme xmlns:a="http://schemas.openxmlformats.org/drawingml/2006/main" name="Office 主题​​">
  <a:themeElements>
    <a:clrScheme name="自定义 9">
      <a:dk1>
        <a:srgbClr val="000000"/>
      </a:dk1>
      <a:lt1>
        <a:srgbClr val="FFFFFF"/>
      </a:lt1>
      <a:dk2>
        <a:srgbClr val="00194C"/>
      </a:dk2>
      <a:lt2>
        <a:srgbClr val="E7E6E6"/>
      </a:lt2>
      <a:accent1>
        <a:srgbClr val="2D8DE3"/>
      </a:accent1>
      <a:accent2>
        <a:srgbClr val="1A4F7E"/>
      </a:accent2>
      <a:accent3>
        <a:srgbClr val="F1CC95"/>
      </a:accent3>
      <a:accent4>
        <a:srgbClr val="B28D4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1352</Words>
  <Application>Microsoft Office PowerPoint</Application>
  <PresentationFormat>宽屏</PresentationFormat>
  <Paragraphs>207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8" baseType="lpstr">
      <vt:lpstr>微软雅黑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秦 磊</dc:creator>
  <cp:lastModifiedBy>秦 磊</cp:lastModifiedBy>
  <cp:revision>192</cp:revision>
  <cp:lastPrinted>2020-05-30T05:13:00Z</cp:lastPrinted>
  <dcterms:created xsi:type="dcterms:W3CDTF">2020-05-22T07:48:00Z</dcterms:created>
  <dcterms:modified xsi:type="dcterms:W3CDTF">2022-02-26T17:10:37Z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0x0101000BDE81036019BC43B267C7A82E6E386C</vt:lpwstr>
  </property>
  <property fmtid="{D5CDD505-2E9C-101B-9397-08002B2CF9AE}" pid="3" name="KSOProductBuildVer">
    <vt:lpwstr>2052-11.1.0.11365</vt:lpwstr>
  </property>
  <property fmtid="{D5CDD505-2E9C-101B-9397-08002B2CF9AE}" pid="4" name="NXPowerLiteLastOptimized">
    <vt:lpwstr>5237287</vt:lpwstr>
  </property>
  <property fmtid="{D5CDD505-2E9C-101B-9397-08002B2CF9AE}" pid="5" name="NXPowerLiteSettings">
    <vt:lpwstr>C700052003A000</vt:lpwstr>
  </property>
  <property fmtid="{D5CDD505-2E9C-101B-9397-08002B2CF9AE}" pid="6" name="NXPowerLiteVersion">
    <vt:lpwstr>D8.0.11</vt:lpwstr>
  </property>
  <property fmtid="{D5CDD505-2E9C-101B-9397-08002B2CF9AE}" pid="7" name="ICV">
    <vt:lpwstr>FA4F31789AF645E38949B1A3F136B9CA</vt:lpwstr>
  </property>
</Properties>
</file>