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sldIdLst>
    <p:sldId id="311" r:id="rId3"/>
    <p:sldId id="263" r:id="rId4"/>
    <p:sldId id="264" r:id="rId5"/>
    <p:sldId id="303" r:id="rId6"/>
    <p:sldId id="276" r:id="rId7"/>
    <p:sldId id="268" r:id="rId8"/>
    <p:sldId id="305" r:id="rId9"/>
    <p:sldId id="282" r:id="rId10"/>
    <p:sldId id="273" r:id="rId11"/>
    <p:sldId id="312" r:id="rId12"/>
    <p:sldId id="274" r:id="rId13"/>
    <p:sldId id="301" r:id="rId14"/>
    <p:sldId id="300" r:id="rId15"/>
    <p:sldId id="287" r:id="rId16"/>
    <p:sldId id="283" r:id="rId17"/>
    <p:sldId id="284" r:id="rId18"/>
    <p:sldId id="266" r:id="rId19"/>
    <p:sldId id="267" r:id="rId20"/>
    <p:sldId id="313" r:id="rId21"/>
    <p:sldId id="288" r:id="rId22"/>
    <p:sldId id="279" r:id="rId23"/>
    <p:sldId id="304" r:id="rId24"/>
    <p:sldId id="281" r:id="rId25"/>
    <p:sldId id="298" r:id="rId26"/>
    <p:sldId id="306" r:id="rId27"/>
    <p:sldId id="280" r:id="rId28"/>
    <p:sldId id="278" r:id="rId29"/>
    <p:sldId id="314" r:id="rId30"/>
    <p:sldId id="302" r:id="rId31"/>
    <p:sldId id="277" r:id="rId32"/>
    <p:sldId id="269" r:id="rId33"/>
    <p:sldId id="299" r:id="rId34"/>
    <p:sldId id="295" r:id="rId35"/>
    <p:sldId id="294" r:id="rId36"/>
    <p:sldId id="297" r:id="rId37"/>
    <p:sldId id="307" r:id="rId38"/>
    <p:sldId id="308" r:id="rId39"/>
    <p:sldId id="309" r:id="rId40"/>
    <p:sldId id="310" r:id="rId41"/>
    <p:sldId id="315" r:id="rId42"/>
    <p:sldId id="756" r:id="rId43"/>
    <p:sldId id="794" r:id="rId44"/>
    <p:sldId id="786" r:id="rId45"/>
    <p:sldId id="778" r:id="rId46"/>
    <p:sldId id="795" r:id="rId47"/>
    <p:sldId id="796" r:id="rId48"/>
    <p:sldId id="1793" r:id="rId49"/>
    <p:sldId id="1794" r:id="rId50"/>
    <p:sldId id="1795" r:id="rId51"/>
    <p:sldId id="1796" r:id="rId52"/>
    <p:sldId id="1797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模板设计" id="{48BD2D10-1B8C-4093-B84D-F0ADFABB407D}">
          <p14:sldIdLst>
            <p14:sldId id="311"/>
            <p14:sldId id="263"/>
            <p14:sldId id="264"/>
            <p14:sldId id="303"/>
            <p14:sldId id="276"/>
            <p14:sldId id="268"/>
            <p14:sldId id="305"/>
            <p14:sldId id="282"/>
            <p14:sldId id="273"/>
            <p14:sldId id="312"/>
            <p14:sldId id="274"/>
            <p14:sldId id="301"/>
            <p14:sldId id="300"/>
            <p14:sldId id="287"/>
            <p14:sldId id="283"/>
            <p14:sldId id="284"/>
            <p14:sldId id="266"/>
            <p14:sldId id="267"/>
            <p14:sldId id="313"/>
            <p14:sldId id="288"/>
            <p14:sldId id="279"/>
            <p14:sldId id="304"/>
            <p14:sldId id="281"/>
            <p14:sldId id="298"/>
            <p14:sldId id="306"/>
            <p14:sldId id="280"/>
            <p14:sldId id="278"/>
            <p14:sldId id="314"/>
            <p14:sldId id="302"/>
            <p14:sldId id="277"/>
            <p14:sldId id="269"/>
            <p14:sldId id="299"/>
            <p14:sldId id="295"/>
            <p14:sldId id="294"/>
            <p14:sldId id="297"/>
            <p14:sldId id="307"/>
            <p14:sldId id="308"/>
            <p14:sldId id="309"/>
            <p14:sldId id="310"/>
            <p14:sldId id="315"/>
          </p14:sldIdLst>
        </p14:section>
        <p14:section name="素材" id="{55F0269D-43B6-4798-AB47-EB133EA43AA9}">
          <p14:sldIdLst>
            <p14:sldId id="756"/>
            <p14:sldId id="794"/>
            <p14:sldId id="786"/>
            <p14:sldId id="778"/>
            <p14:sldId id="795"/>
            <p14:sldId id="796"/>
          </p14:sldIdLst>
        </p14:section>
        <p14:section name="使用技巧" id="{520BCD36-605C-4B62-BE26-7F7B17194444}">
          <p14:sldIdLst>
            <p14:sldId id="1793"/>
            <p14:sldId id="1794"/>
            <p14:sldId id="1795"/>
            <p14:sldId id="1796"/>
            <p14:sldId id="17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ECFF"/>
    <a:srgbClr val="0C1225"/>
    <a:srgbClr val="171717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6" autoAdjust="0"/>
    <p:restoredTop sz="94660"/>
  </p:normalViewPr>
  <p:slideViewPr>
    <p:cSldViewPr snapToGrid="0">
      <p:cViewPr>
        <p:scale>
          <a:sx n="75" d="100"/>
          <a:sy n="75" d="100"/>
        </p:scale>
        <p:origin x="1902" y="834"/>
      </p:cViewPr>
      <p:guideLst>
        <p:guide orient="horz" pos="299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02392989971138E-2"/>
          <c:y val="0"/>
          <c:w val="0.97443558829622068"/>
          <c:h val="0.948437503171905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tx1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3.5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BCB-4BD3-AD4B-5EB27D3DD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656671"/>
        <c:axId val="157657327"/>
      </c:lineChart>
      <c:catAx>
        <c:axId val="1576566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657327"/>
        <c:crosses val="autoZero"/>
        <c:auto val="1"/>
        <c:lblAlgn val="ctr"/>
        <c:lblOffset val="100"/>
        <c:noMultiLvlLbl val="0"/>
      </c:catAx>
      <c:valAx>
        <c:axId val="1576573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6566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one</c:v>
                </c:pt>
                <c:pt idx="1">
                  <c:v>tow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  <c:pt idx="5">
                  <c:v>six</c:v>
                </c:pt>
                <c:pt idx="6">
                  <c:v>seven</c:v>
                </c:pt>
                <c:pt idx="7">
                  <c:v>eight</c:v>
                </c:pt>
                <c:pt idx="8">
                  <c:v>nine</c:v>
                </c:pt>
                <c:pt idx="9">
                  <c:v>ten</c:v>
                </c:pt>
                <c:pt idx="10">
                  <c:v>eleven</c:v>
                </c:pt>
                <c:pt idx="11">
                  <c:v>twelve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20</c:v>
                </c:pt>
                <c:pt idx="1">
                  <c:v>22</c:v>
                </c:pt>
                <c:pt idx="2">
                  <c:v>28</c:v>
                </c:pt>
                <c:pt idx="3">
                  <c:v>20</c:v>
                </c:pt>
                <c:pt idx="4">
                  <c:v>23</c:v>
                </c:pt>
                <c:pt idx="5">
                  <c:v>36</c:v>
                </c:pt>
                <c:pt idx="6">
                  <c:v>35</c:v>
                </c:pt>
                <c:pt idx="7">
                  <c:v>28</c:v>
                </c:pt>
                <c:pt idx="8">
                  <c:v>25</c:v>
                </c:pt>
                <c:pt idx="9">
                  <c:v>32</c:v>
                </c:pt>
                <c:pt idx="10">
                  <c:v>28</c:v>
                </c:pt>
                <c:pt idx="1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0-4C17-8CCB-EA8B01B935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one</c:v>
                </c:pt>
                <c:pt idx="1">
                  <c:v>tow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  <c:pt idx="5">
                  <c:v>six</c:v>
                </c:pt>
                <c:pt idx="6">
                  <c:v>seven</c:v>
                </c:pt>
                <c:pt idx="7">
                  <c:v>eight</c:v>
                </c:pt>
                <c:pt idx="8">
                  <c:v>nine</c:v>
                </c:pt>
                <c:pt idx="9">
                  <c:v>ten</c:v>
                </c:pt>
                <c:pt idx="10">
                  <c:v>eleven</c:v>
                </c:pt>
                <c:pt idx="11">
                  <c:v>twelve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6</c:v>
                </c:pt>
                <c:pt idx="1">
                  <c:v>10</c:v>
                </c:pt>
                <c:pt idx="2">
                  <c:v>15</c:v>
                </c:pt>
                <c:pt idx="3">
                  <c:v>25</c:v>
                </c:pt>
                <c:pt idx="4">
                  <c:v>28</c:v>
                </c:pt>
                <c:pt idx="5">
                  <c:v>20</c:v>
                </c:pt>
                <c:pt idx="6">
                  <c:v>25</c:v>
                </c:pt>
                <c:pt idx="7">
                  <c:v>12</c:v>
                </c:pt>
                <c:pt idx="8">
                  <c:v>15</c:v>
                </c:pt>
                <c:pt idx="9">
                  <c:v>25</c:v>
                </c:pt>
                <c:pt idx="10">
                  <c:v>20</c:v>
                </c:pt>
                <c:pt idx="1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70-4C17-8CCB-EA8B01B93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3033176"/>
        <c:axId val="1653033504"/>
      </c:areaChart>
      <c:catAx>
        <c:axId val="1653033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653033504"/>
        <c:crosses val="autoZero"/>
        <c:auto val="1"/>
        <c:lblAlgn val="ctr"/>
        <c:lblOffset val="100"/>
        <c:noMultiLvlLbl val="1"/>
      </c:catAx>
      <c:valAx>
        <c:axId val="1653033504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85000"/>
                  <a:lumOff val="15000"/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653033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  <c:pt idx="5">
                  <c:v>Six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2.8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00-429C-B2BD-82FF7A887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190319624"/>
        <c:axId val="119031437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  <c:pt idx="5">
                  <c:v>Six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2.8</c:v>
                </c:pt>
                <c:pt idx="5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0300-429C-B2BD-82FF7A887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0319624"/>
        <c:axId val="1190314376"/>
      </c:lineChart>
      <c:catAx>
        <c:axId val="119031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190314376"/>
        <c:crosses val="autoZero"/>
        <c:auto val="1"/>
        <c:lblAlgn val="ctr"/>
        <c:lblOffset val="100"/>
        <c:noMultiLvlLbl val="0"/>
      </c:catAx>
      <c:valAx>
        <c:axId val="1190314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19031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cat>
            <c:strRef>
              <c:f>Sheet1!$A$2:$A$6</c:f>
              <c:strCache>
                <c:ptCount val="5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00-429C-B2BD-82FF7A887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axId val="1190319624"/>
        <c:axId val="1190314376"/>
      </c:barChart>
      <c:catAx>
        <c:axId val="119031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190314376"/>
        <c:crosses val="autoZero"/>
        <c:auto val="1"/>
        <c:lblAlgn val="ctr"/>
        <c:lblOffset val="100"/>
        <c:noMultiLvlLbl val="0"/>
      </c:catAx>
      <c:valAx>
        <c:axId val="1190314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19031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E-4176-8364-D07F446B1AC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E-4176-8364-D07F446B1A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E-4176-8364-D07F446B1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1751B725-5369-402C-94CF-73A9B4171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7833927" y="-39007"/>
            <a:ext cx="5165997" cy="5385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7" name="图片 6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19DBC02C-7916-41A6-A01E-B20DB2F94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5471" r="27945" b="9007"/>
          <a:stretch/>
        </p:blipFill>
        <p:spPr>
          <a:xfrm>
            <a:off x="8993613" y="3921917"/>
            <a:ext cx="5608817" cy="5574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36173F-9A75-428C-86F7-7273540CF4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5995002" y="5188606"/>
            <a:ext cx="3485221" cy="3384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9" name="图片 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65DE0DF6-0D5B-44ED-A88A-45218B2E3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7109259" y="3593521"/>
            <a:ext cx="5165997" cy="5385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F954CB-956D-4E5A-8C03-BE2A03E31A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0000"/>
          </a:blip>
          <a:srcRect l="26807" t="9473" r="31230" b="14710"/>
          <a:stretch/>
        </p:blipFill>
        <p:spPr>
          <a:xfrm>
            <a:off x="10321428" y="5122966"/>
            <a:ext cx="3068084" cy="3120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1" name="图片 1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017858BC-D177-491B-9E07-D213D0768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5338" r="27787" b="8384"/>
          <a:stretch/>
        </p:blipFill>
        <p:spPr>
          <a:xfrm>
            <a:off x="11492353" y="6352959"/>
            <a:ext cx="713430" cy="716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E01C8F-E730-4674-9EBC-F2B5DA967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259" t="15006" r="33617" b="19345"/>
          <a:stretch/>
        </p:blipFill>
        <p:spPr>
          <a:xfrm>
            <a:off x="11361350" y="3782126"/>
            <a:ext cx="1671951" cy="1660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A081FB-03D4-4597-BAD5-CFE4321AA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l="21052" r="21052"/>
          <a:stretch>
            <a:fillRect/>
          </a:stretch>
        </p:blipFill>
        <p:spPr>
          <a:xfrm>
            <a:off x="-983664" y="517780"/>
            <a:ext cx="2520266" cy="24472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9D2090E-2F50-4EAB-835B-3E5379A4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l="26674" t="8791" r="30608" b="13341"/>
          <a:stretch/>
        </p:blipFill>
        <p:spPr>
          <a:xfrm>
            <a:off x="8512963" y="-533817"/>
            <a:ext cx="1109467" cy="1138640"/>
          </a:xfrm>
          <a:prstGeom prst="rect">
            <a:avLst/>
          </a:prstGeom>
        </p:spPr>
      </p:pic>
      <p:pic>
        <p:nvPicPr>
          <p:cNvPr id="15" name="图片 1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7C365995-326C-4016-BA3B-A94CE2E18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5995" r="28214" b="8795"/>
          <a:stretch/>
        </p:blipFill>
        <p:spPr>
          <a:xfrm>
            <a:off x="9173864" y="-1386840"/>
            <a:ext cx="4469889" cy="4462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6" name="图片 1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E74BC126-DEF2-4DCB-8D3C-BCE18FB23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-1792333" y="2800387"/>
            <a:ext cx="2083903" cy="2172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87A779D-E945-40B8-81F1-6EBC83631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433" t="15291" r="33575" b="19832"/>
          <a:stretch/>
        </p:blipFill>
        <p:spPr>
          <a:xfrm>
            <a:off x="-682952" y="2058187"/>
            <a:ext cx="1251263" cy="1232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939EBA-6C02-46FE-98F2-C1070FD58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2533427" y="582332"/>
            <a:ext cx="2382381" cy="2313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19" name="图片 1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52A0E8DF-A43A-45F7-BA23-66072074A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499929" y="4826850"/>
            <a:ext cx="1966084" cy="2049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0" name="图片 1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AD2B7B6-D9C7-43E2-9A58-083A41AC9E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842386" y="5058479"/>
            <a:ext cx="1614388" cy="1683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1" name="图片 2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F9DE46DB-3393-4D8B-A560-0432A3AA9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6107" r="28077" b="9003"/>
          <a:stretch/>
        </p:blipFill>
        <p:spPr>
          <a:xfrm>
            <a:off x="-1493520" y="3857230"/>
            <a:ext cx="4692082" cy="4661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2" name="图片 2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77183A9-D82C-479E-A5BC-F78C238C4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387273" y="6026437"/>
            <a:ext cx="1963941" cy="2047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EACD2-E114-4DAD-93AB-AE0BBCB141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l="21052" r="21052"/>
          <a:stretch>
            <a:fillRect/>
          </a:stretch>
        </p:blipFill>
        <p:spPr>
          <a:xfrm>
            <a:off x="-906817" y="4047471"/>
            <a:ext cx="1941076" cy="1884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D32164-3D38-4FCD-8B0D-B7C10A40B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750" t="14670" r="33774" b="20510"/>
          <a:stretch/>
        </p:blipFill>
        <p:spPr>
          <a:xfrm>
            <a:off x="1264071" y="-1386840"/>
            <a:ext cx="2217680" cy="2215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25" name="图片 2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3F8786B1-F693-43BC-9217-7E3F4C662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706337" y="-18824"/>
            <a:ext cx="1593085" cy="16608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D541DC6-5483-4933-94B0-E06604643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</a:blip>
          <a:srcRect l="21076" r="21076"/>
          <a:stretch/>
        </p:blipFill>
        <p:spPr>
          <a:xfrm>
            <a:off x="6502690" y="492366"/>
            <a:ext cx="1879408" cy="1824994"/>
          </a:xfrm>
          <a:prstGeom prst="rect">
            <a:avLst/>
          </a:prstGeom>
          <a:effectLst/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C28743C-F970-4BF9-BA05-2255B7D19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l="21076" r="21076"/>
          <a:stretch/>
        </p:blipFill>
        <p:spPr>
          <a:xfrm>
            <a:off x="5453588" y="-1157996"/>
            <a:ext cx="2824144" cy="2742377"/>
          </a:xfrm>
          <a:prstGeom prst="rect">
            <a:avLst/>
          </a:prstGeom>
          <a:effectLst/>
        </p:spPr>
      </p:pic>
      <p:pic>
        <p:nvPicPr>
          <p:cNvPr id="28" name="图片 27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CBD74E8-66C7-4D26-B831-6A3B4A137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8229270" y="1011160"/>
            <a:ext cx="1095678" cy="1142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007F0C2-C321-4D84-8E46-A371424D4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</a:blip>
          <a:srcRect l="21076" r="21076"/>
          <a:stretch/>
        </p:blipFill>
        <p:spPr>
          <a:xfrm>
            <a:off x="3697595" y="-266919"/>
            <a:ext cx="2352366" cy="2284258"/>
          </a:xfrm>
          <a:prstGeom prst="rect">
            <a:avLst/>
          </a:prstGeom>
          <a:effectLst/>
        </p:spPr>
      </p:pic>
      <p:pic>
        <p:nvPicPr>
          <p:cNvPr id="30" name="图片 2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A871A66-C525-411A-AE9D-367E86133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207890" y="18340"/>
            <a:ext cx="2923763" cy="3048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1" name="图片 3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6A697378-B89C-4B2A-9B44-E15C85193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1113498" y="3895758"/>
            <a:ext cx="3648521" cy="3803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2" name="图片 3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F1E621CF-8524-459F-A019-95043CAA0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135651" y="3754919"/>
            <a:ext cx="2504197" cy="2610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3" name="图片 32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84CC7855-80A1-4C20-8233-3F12DF026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318376" y="538542"/>
            <a:ext cx="2923313" cy="30476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4" name="图片 33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02DACC26-D9CE-49B8-94ED-47549ABD7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5841" r="28012" b="8988"/>
          <a:stretch/>
        </p:blipFill>
        <p:spPr>
          <a:xfrm>
            <a:off x="-1566376" y="-1313608"/>
            <a:ext cx="3906395" cy="3924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5" name="图片 3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40313544-7F4B-4687-8EEA-8C33C103A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6029" r="27551" b="9423"/>
          <a:stretch/>
        </p:blipFill>
        <p:spPr>
          <a:xfrm>
            <a:off x="9635308" y="-1093958"/>
            <a:ext cx="2242271" cy="2197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D001557-7980-4157-A4FA-72D767B61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24515" t="5985" r="28854" b="11626"/>
          <a:stretch/>
        </p:blipFill>
        <p:spPr>
          <a:xfrm>
            <a:off x="11690563" y="1733145"/>
            <a:ext cx="1209706" cy="1203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6DA4AC8-66EC-417B-B059-4892384B0E5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80000"/>
          </a:blip>
          <a:srcRect l="21010" r="21010"/>
          <a:stretch>
            <a:fillRect/>
          </a:stretch>
        </p:blipFill>
        <p:spPr>
          <a:xfrm>
            <a:off x="11612703" y="357048"/>
            <a:ext cx="1937209" cy="18811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9691117-8A71-4426-9B7C-2A285D7CF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80000"/>
          </a:blip>
          <a:srcRect l="26208" t="7947" r="30094" b="13701"/>
          <a:stretch/>
        </p:blipFill>
        <p:spPr>
          <a:xfrm>
            <a:off x="1093433" y="6050757"/>
            <a:ext cx="1545036" cy="1559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9" name="图片 3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D04B23AB-3901-464F-9963-C0CCF2839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t="5661" r="27684" b="8923"/>
          <a:stretch/>
        </p:blipFill>
        <p:spPr>
          <a:xfrm>
            <a:off x="-965626" y="5428307"/>
            <a:ext cx="2539373" cy="2510781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AA8F482-3B7B-4A90-9D5F-C8F1FE39B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24567" t="6950" r="29481" b="12051"/>
          <a:stretch/>
        </p:blipFill>
        <p:spPr>
          <a:xfrm>
            <a:off x="10858607" y="-18825"/>
            <a:ext cx="2174694" cy="21582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FF8CCB9-26F4-4F35-AEA5-D504A074EB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40000"/>
          </a:blip>
          <a:srcRect l="21010" r="21010"/>
          <a:stretch>
            <a:fillRect/>
          </a:stretch>
        </p:blipFill>
        <p:spPr>
          <a:xfrm rot="1453393">
            <a:off x="6755143" y="705577"/>
            <a:ext cx="1713539" cy="1663927"/>
          </a:xfrm>
          <a:prstGeom prst="rect">
            <a:avLst/>
          </a:prstGeom>
          <a:effectLst/>
        </p:spPr>
      </p:pic>
      <p:pic>
        <p:nvPicPr>
          <p:cNvPr id="42" name="图片 4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AEB6906-A4D4-4036-A343-F39250E80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277888" y="6105294"/>
            <a:ext cx="2504197" cy="2610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1C9F55A-1119-4F92-91E4-280FA2EF49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6086843" y="4425247"/>
            <a:ext cx="1792514" cy="1740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8591F57-F879-4E6A-B578-803A32DF2B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rcRect l="21010" r="21010"/>
          <a:stretch>
            <a:fillRect/>
          </a:stretch>
        </p:blipFill>
        <p:spPr>
          <a:xfrm>
            <a:off x="4202956" y="5421474"/>
            <a:ext cx="1062943" cy="1032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5" name="图片 4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DBBEA058-F2F0-4C44-9D5F-0422DC235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633186" y="-196325"/>
            <a:ext cx="1373518" cy="1431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57761DC-4EAD-46B6-A727-8484B67B30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0000"/>
          </a:blip>
          <a:srcRect l="21010" r="21010"/>
          <a:stretch>
            <a:fillRect/>
          </a:stretch>
        </p:blipFill>
        <p:spPr>
          <a:xfrm>
            <a:off x="-844064" y="-1031074"/>
            <a:ext cx="2519263" cy="2446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7" name="图片 46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C84F6E8-1867-45B5-AFC7-3B9B6B516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6371" r="28336" b="8970"/>
          <a:stretch/>
        </p:blipFill>
        <p:spPr>
          <a:xfrm>
            <a:off x="-1196562" y="-1386839"/>
            <a:ext cx="2550316" cy="2565260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5C35D2-1BD8-4B75-B7E8-0BA91864D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960" t="15891" r="33793" b="20720"/>
          <a:stretch/>
        </p:blipFill>
        <p:spPr>
          <a:xfrm>
            <a:off x="2447925" y="6499762"/>
            <a:ext cx="919647" cy="9041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312B2E3F-3AFF-45BC-B0CA-74BEE63C0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387" t="15063" r="34002" b="20106"/>
          <a:stretch/>
        </p:blipFill>
        <p:spPr>
          <a:xfrm>
            <a:off x="743962" y="-471088"/>
            <a:ext cx="1506493" cy="14997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5A0193D-A5E4-4C9F-A9D7-C02228B21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l="21076" r="25705"/>
          <a:stretch/>
        </p:blipFill>
        <p:spPr>
          <a:xfrm>
            <a:off x="-249173" y="1238366"/>
            <a:ext cx="853685" cy="9010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B780B22A-46A1-4065-A5CD-44584C5C9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l="21076" r="21076"/>
          <a:stretch/>
        </p:blipFill>
        <p:spPr>
          <a:xfrm>
            <a:off x="3558144" y="-1600272"/>
            <a:ext cx="2824144" cy="2742377"/>
          </a:xfrm>
          <a:prstGeom prst="rect">
            <a:avLst/>
          </a:prstGeom>
          <a:effectLst/>
        </p:spPr>
      </p:pic>
      <p:pic>
        <p:nvPicPr>
          <p:cNvPr id="52" name="图片 51" descr="图片包含 餐桌, 室内&#10;&#10;描述已自动生成">
            <a:extLst>
              <a:ext uri="{FF2B5EF4-FFF2-40B4-BE49-F238E27FC236}">
                <a16:creationId xmlns:a16="http://schemas.microsoft.com/office/drawing/2014/main" id="{1D52725B-D634-4C1E-A084-C2F7BBE30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82" b="10436"/>
          <a:stretch/>
        </p:blipFill>
        <p:spPr>
          <a:xfrm>
            <a:off x="1002789" y="1385520"/>
            <a:ext cx="10186422" cy="4057399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F44A979A-9404-4945-858F-1826050EDCAD}"/>
              </a:ext>
            </a:extLst>
          </p:cNvPr>
          <p:cNvSpPr/>
          <p:nvPr/>
        </p:nvSpPr>
        <p:spPr>
          <a:xfrm>
            <a:off x="5511811" y="3907866"/>
            <a:ext cx="1433645" cy="27094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288183B2-648D-4133-B806-D92429832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5879" t="7688" r="29967" b="13479"/>
          <a:stretch/>
        </p:blipFill>
        <p:spPr>
          <a:xfrm>
            <a:off x="508730" y="748528"/>
            <a:ext cx="661499" cy="6649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0" name="图片 5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36D52570-95C8-44EA-8120-BB73B449E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4659" r="27870" b="8309"/>
          <a:stretch/>
        </p:blipFill>
        <p:spPr>
          <a:xfrm>
            <a:off x="-119485" y="6308600"/>
            <a:ext cx="720849" cy="723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5F5D74FE-CB0D-4E85-A109-AF9F975A6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320" t="14264" r="34267" b="20339"/>
          <a:stretch/>
        </p:blipFill>
        <p:spPr>
          <a:xfrm>
            <a:off x="-184506" y="-183229"/>
            <a:ext cx="875557" cy="88331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9F545B68-C5E5-40EE-9049-ABB0036EAA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21052" r="21052"/>
          <a:stretch>
            <a:fillRect/>
          </a:stretch>
        </p:blipFill>
        <p:spPr>
          <a:xfrm rot="2700000">
            <a:off x="-833476" y="3203758"/>
            <a:ext cx="1468917" cy="1426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B9FAF3EB-D016-498C-AB38-5CBCDBA84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90000"/>
          </a:blip>
          <a:srcRect l="23015" r="25677"/>
          <a:stretch/>
        </p:blipFill>
        <p:spPr>
          <a:xfrm>
            <a:off x="11845525" y="2783735"/>
            <a:ext cx="1214768" cy="13330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05A631F9-1D15-448D-B8E0-C1EDA45FD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90000"/>
          </a:blip>
          <a:srcRect l="23015" r="25677"/>
          <a:stretch/>
        </p:blipFill>
        <p:spPr>
          <a:xfrm>
            <a:off x="11931728" y="2431504"/>
            <a:ext cx="687056" cy="7539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2061F9C-7016-4FA7-BB71-C716253AD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7143" t="10699" r="30627" b="16283"/>
          <a:stretch/>
        </p:blipFill>
        <p:spPr>
          <a:xfrm>
            <a:off x="10349161" y="-333492"/>
            <a:ext cx="730733" cy="709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3F616A-DAF6-4B9D-8471-838190089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29078" t="14517" r="33315" b="19796"/>
          <a:stretch/>
        </p:blipFill>
        <p:spPr>
          <a:xfrm>
            <a:off x="8931274" y="6016536"/>
            <a:ext cx="1341913" cy="1317713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1C92A969-377F-472E-9D1B-5E9E9473A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0000"/>
          </a:blip>
          <a:srcRect l="29449" t="14893" r="34572" b="19557"/>
          <a:stretch/>
        </p:blipFill>
        <p:spPr>
          <a:xfrm>
            <a:off x="11632227" y="762340"/>
            <a:ext cx="599001" cy="61354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8B82AE4C-55E4-412F-9EB2-6AC42050EB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2360" y="2665910"/>
            <a:ext cx="8143980" cy="1015663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6000" b="1" kern="1200" spc="600" noProof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600" normalizeH="0" baseline="0" noProof="0">
                <a:ln>
                  <a:noFill/>
                </a:ln>
                <a:solidFill>
                  <a:srgbClr val="18EC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工业科技风</a:t>
            </a:r>
            <a:r>
              <a:rPr kumimoji="0" lang="en-US" altLang="zh-CN" sz="6000" b="1" i="0" u="none" strike="noStrike" kern="1200" cap="none" spc="600" normalizeH="0" baseline="0" noProof="0">
                <a:ln>
                  <a:noFill/>
                </a:ln>
                <a:solidFill>
                  <a:srgbClr val="18EC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6000" b="1" i="0" u="none" strike="noStrike" kern="1200" cap="none" spc="600" normalizeH="0" baseline="0" noProof="0">
                <a:ln>
                  <a:noFill/>
                </a:ln>
                <a:solidFill>
                  <a:srgbClr val="18EC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</a:p>
        </p:txBody>
      </p:sp>
      <p:sp>
        <p:nvSpPr>
          <p:cNvPr id="73" name="文本占位符 72">
            <a:extLst>
              <a:ext uri="{FF2B5EF4-FFF2-40B4-BE49-F238E27FC236}">
                <a16:creationId xmlns:a16="http://schemas.microsoft.com/office/drawing/2014/main" id="{C8C3CFFD-93A0-40D2-AD18-2A1DC3F61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11811" y="3889450"/>
            <a:ext cx="1433645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1400" b="1" kern="1200" noProof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18EC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</a:t>
            </a: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18EC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文本占位符 70">
            <a:extLst>
              <a:ext uri="{FF2B5EF4-FFF2-40B4-BE49-F238E27FC236}">
                <a16:creationId xmlns:a16="http://schemas.microsoft.com/office/drawing/2014/main" id="{4FEF0CCB-05E2-4696-94A4-B5F79BB1D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90936" y="2694203"/>
            <a:ext cx="8143980" cy="1015663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6000" b="1" kern="1200" spc="600" noProof="0">
                <a:ln>
                  <a:solidFill>
                    <a:schemeClr val="accent1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600" normalizeH="0" baseline="0" noProof="0">
                <a:ln>
                  <a:solidFill>
                    <a:srgbClr val="18ECFF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工业科技风</a:t>
            </a:r>
            <a:r>
              <a:rPr kumimoji="0" lang="en-US" altLang="zh-CN" sz="6000" b="1" i="0" u="none" strike="noStrike" kern="1200" cap="none" spc="600" normalizeH="0" baseline="0" noProof="0">
                <a:ln>
                  <a:solidFill>
                    <a:srgbClr val="18ECFF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6000" b="1" i="0" u="none" strike="noStrike" kern="1200" cap="none" spc="600" normalizeH="0" baseline="0" noProof="0">
                <a:ln>
                  <a:solidFill>
                    <a:srgbClr val="18ECFF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14958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1751B725-5369-402C-94CF-73A9B4171A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7833927" y="-39007"/>
            <a:ext cx="5165997" cy="5385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7" name="图片 6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19DBC02C-7916-41A6-A01E-B20DB2F94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5471" r="27945" b="9007"/>
          <a:stretch/>
        </p:blipFill>
        <p:spPr>
          <a:xfrm>
            <a:off x="8993613" y="3921917"/>
            <a:ext cx="5608817" cy="5574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36173F-9A75-428C-86F7-7273540CF4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5995002" y="5188606"/>
            <a:ext cx="3485221" cy="3384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9" name="图片 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65DE0DF6-0D5B-44ED-A88A-45218B2E3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7109259" y="3593521"/>
            <a:ext cx="5165997" cy="5385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F954CB-956D-4E5A-8C03-BE2A03E31A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0000"/>
          </a:blip>
          <a:srcRect l="26807" t="9473" r="31230" b="14710"/>
          <a:stretch/>
        </p:blipFill>
        <p:spPr>
          <a:xfrm>
            <a:off x="10321428" y="5122966"/>
            <a:ext cx="3068084" cy="3120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1" name="图片 1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017858BC-D177-491B-9E07-D213D0768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5338" r="27787" b="8384"/>
          <a:stretch/>
        </p:blipFill>
        <p:spPr>
          <a:xfrm>
            <a:off x="11492353" y="6352959"/>
            <a:ext cx="713430" cy="716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E01C8F-E730-4674-9EBC-F2B5DA967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259" t="15006" r="33617" b="19345"/>
          <a:stretch/>
        </p:blipFill>
        <p:spPr>
          <a:xfrm>
            <a:off x="11361350" y="3782126"/>
            <a:ext cx="1671951" cy="1660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A081FB-03D4-4597-BAD5-CFE4321AA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l="21052" r="21052"/>
          <a:stretch>
            <a:fillRect/>
          </a:stretch>
        </p:blipFill>
        <p:spPr>
          <a:xfrm>
            <a:off x="-983664" y="517780"/>
            <a:ext cx="2520266" cy="24472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9D2090E-2F50-4EAB-835B-3E5379A4C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l="26674" t="8791" r="30608" b="13341"/>
          <a:stretch/>
        </p:blipFill>
        <p:spPr>
          <a:xfrm>
            <a:off x="8512963" y="-533817"/>
            <a:ext cx="1109467" cy="1138640"/>
          </a:xfrm>
          <a:prstGeom prst="rect">
            <a:avLst/>
          </a:prstGeom>
        </p:spPr>
      </p:pic>
      <p:pic>
        <p:nvPicPr>
          <p:cNvPr id="15" name="图片 1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7C365995-326C-4016-BA3B-A94CE2E18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5995" r="28214" b="8795"/>
          <a:stretch/>
        </p:blipFill>
        <p:spPr>
          <a:xfrm>
            <a:off x="9173864" y="-1386840"/>
            <a:ext cx="4469889" cy="4462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6" name="图片 1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E74BC126-DEF2-4DCB-8D3C-BCE18FB23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-1792333" y="2800387"/>
            <a:ext cx="2083903" cy="2172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87A779D-E945-40B8-81F1-6EBC83631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433" t="15291" r="33575" b="19832"/>
          <a:stretch/>
        </p:blipFill>
        <p:spPr>
          <a:xfrm>
            <a:off x="-682952" y="2058187"/>
            <a:ext cx="1251263" cy="1232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939EBA-6C02-46FE-98F2-C1070FD58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2533427" y="582332"/>
            <a:ext cx="2382381" cy="2313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19" name="图片 1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52A0E8DF-A43A-45F7-BA23-66072074A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499929" y="4826850"/>
            <a:ext cx="1966084" cy="2049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0" name="图片 1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AD2B7B6-D9C7-43E2-9A58-083A41AC9E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842386" y="5058479"/>
            <a:ext cx="1614388" cy="1683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1" name="图片 2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F9DE46DB-3393-4D8B-A560-0432A3AA9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6107" r="28077" b="9003"/>
          <a:stretch/>
        </p:blipFill>
        <p:spPr>
          <a:xfrm>
            <a:off x="-1493520" y="3857230"/>
            <a:ext cx="4692082" cy="4661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2" name="图片 2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77183A9-D82C-479E-A5BC-F78C238C4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387273" y="6026437"/>
            <a:ext cx="1963941" cy="2047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FEACD2-E114-4DAD-93AB-AE0BBCB141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l="21052" r="21052"/>
          <a:stretch>
            <a:fillRect/>
          </a:stretch>
        </p:blipFill>
        <p:spPr>
          <a:xfrm>
            <a:off x="-906817" y="4047471"/>
            <a:ext cx="1941076" cy="1884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D32164-3D38-4FCD-8B0D-B7C10A40B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750" t="14670" r="33774" b="20510"/>
          <a:stretch/>
        </p:blipFill>
        <p:spPr>
          <a:xfrm>
            <a:off x="1264071" y="-1386840"/>
            <a:ext cx="2217680" cy="2215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25" name="图片 2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3F8786B1-F693-43BC-9217-7E3F4C662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706337" y="-18824"/>
            <a:ext cx="1593085" cy="16608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D541DC6-5483-4933-94B0-E06604643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</a:blip>
          <a:srcRect l="21076" r="21076"/>
          <a:stretch/>
        </p:blipFill>
        <p:spPr>
          <a:xfrm>
            <a:off x="6502690" y="492366"/>
            <a:ext cx="1879408" cy="1824994"/>
          </a:xfrm>
          <a:prstGeom prst="rect">
            <a:avLst/>
          </a:prstGeom>
          <a:effectLst/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C28743C-F970-4BF9-BA05-2255B7D19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l="21076" r="21076"/>
          <a:stretch/>
        </p:blipFill>
        <p:spPr>
          <a:xfrm>
            <a:off x="5453588" y="-1157996"/>
            <a:ext cx="2824144" cy="2742377"/>
          </a:xfrm>
          <a:prstGeom prst="rect">
            <a:avLst/>
          </a:prstGeom>
          <a:effectLst/>
        </p:spPr>
      </p:pic>
      <p:pic>
        <p:nvPicPr>
          <p:cNvPr id="28" name="图片 27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CBD74E8-66C7-4D26-B831-6A3B4A137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8229270" y="1011160"/>
            <a:ext cx="1095678" cy="1142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007F0C2-C321-4D84-8E46-A371424D4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</a:blip>
          <a:srcRect l="21076" r="21076"/>
          <a:stretch/>
        </p:blipFill>
        <p:spPr>
          <a:xfrm>
            <a:off x="3697595" y="-266919"/>
            <a:ext cx="2352366" cy="2284258"/>
          </a:xfrm>
          <a:prstGeom prst="rect">
            <a:avLst/>
          </a:prstGeom>
          <a:effectLst/>
        </p:spPr>
      </p:pic>
      <p:pic>
        <p:nvPicPr>
          <p:cNvPr id="30" name="图片 2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A871A66-C525-411A-AE9D-367E86133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207890" y="18340"/>
            <a:ext cx="2923763" cy="3048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1" name="图片 3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6A697378-B89C-4B2A-9B44-E15C85193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1113498" y="3895758"/>
            <a:ext cx="3648521" cy="3803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2" name="图片 3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F1E621CF-8524-459F-A019-95043CAA0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135651" y="3754919"/>
            <a:ext cx="2504197" cy="2610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3" name="图片 32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84CC7855-80A1-4C20-8233-3F12DF026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318376" y="538542"/>
            <a:ext cx="2923313" cy="30476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4" name="图片 33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02DACC26-D9CE-49B8-94ED-47549ABD7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5841" r="28012" b="8988"/>
          <a:stretch/>
        </p:blipFill>
        <p:spPr>
          <a:xfrm>
            <a:off x="-1566376" y="-1313608"/>
            <a:ext cx="3906395" cy="3924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5" name="图片 3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40313544-7F4B-4687-8EEA-8C33C103A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6029" r="27551" b="9423"/>
          <a:stretch/>
        </p:blipFill>
        <p:spPr>
          <a:xfrm>
            <a:off x="9635308" y="-1093958"/>
            <a:ext cx="2242271" cy="2197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D001557-7980-4157-A4FA-72D767B61A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24515" t="5985" r="28854" b="11626"/>
          <a:stretch/>
        </p:blipFill>
        <p:spPr>
          <a:xfrm>
            <a:off x="11690563" y="1733145"/>
            <a:ext cx="1209706" cy="1203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6DA4AC8-66EC-417B-B059-4892384B0E5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80000"/>
          </a:blip>
          <a:srcRect l="21010" r="21010"/>
          <a:stretch>
            <a:fillRect/>
          </a:stretch>
        </p:blipFill>
        <p:spPr>
          <a:xfrm>
            <a:off x="11612703" y="357048"/>
            <a:ext cx="1937209" cy="18811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9691117-8A71-4426-9B7C-2A285D7CF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80000"/>
          </a:blip>
          <a:srcRect l="26208" t="7947" r="30094" b="13701"/>
          <a:stretch/>
        </p:blipFill>
        <p:spPr>
          <a:xfrm>
            <a:off x="1093433" y="6050757"/>
            <a:ext cx="1545036" cy="1559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9" name="图片 3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D04B23AB-3901-464F-9963-C0CCF2839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t="5661" r="27684" b="8923"/>
          <a:stretch/>
        </p:blipFill>
        <p:spPr>
          <a:xfrm>
            <a:off x="-965626" y="5428307"/>
            <a:ext cx="2539373" cy="2510781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AA8F482-3B7B-4A90-9D5F-C8F1FE39B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24567" t="6950" r="29481" b="12051"/>
          <a:stretch/>
        </p:blipFill>
        <p:spPr>
          <a:xfrm>
            <a:off x="10858607" y="-18825"/>
            <a:ext cx="2174694" cy="21582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FF8CCB9-26F4-4F35-AEA5-D504A074EB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40000"/>
          </a:blip>
          <a:srcRect l="21010" r="21010"/>
          <a:stretch>
            <a:fillRect/>
          </a:stretch>
        </p:blipFill>
        <p:spPr>
          <a:xfrm rot="1453393">
            <a:off x="6755143" y="705577"/>
            <a:ext cx="1713539" cy="1663927"/>
          </a:xfrm>
          <a:prstGeom prst="rect">
            <a:avLst/>
          </a:prstGeom>
          <a:effectLst/>
        </p:spPr>
      </p:pic>
      <p:pic>
        <p:nvPicPr>
          <p:cNvPr id="42" name="图片 4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AEB6906-A4D4-4036-A343-F39250E80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277888" y="6105294"/>
            <a:ext cx="2504197" cy="2610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1C9F55A-1119-4F92-91E4-280FA2EF49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6086843" y="4425247"/>
            <a:ext cx="1792514" cy="1740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8591F57-F879-4E6A-B578-803A32DF2B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rcRect l="21010" r="21010"/>
          <a:stretch>
            <a:fillRect/>
          </a:stretch>
        </p:blipFill>
        <p:spPr>
          <a:xfrm>
            <a:off x="4202956" y="5421474"/>
            <a:ext cx="1062943" cy="1032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5" name="图片 4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DBBEA058-F2F0-4C44-9D5F-0422DC235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633186" y="-196325"/>
            <a:ext cx="1373518" cy="1431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57761DC-4EAD-46B6-A727-8484B67B30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0000"/>
          </a:blip>
          <a:srcRect l="21010" r="21010"/>
          <a:stretch>
            <a:fillRect/>
          </a:stretch>
        </p:blipFill>
        <p:spPr>
          <a:xfrm>
            <a:off x="-844064" y="-1031074"/>
            <a:ext cx="2519263" cy="2446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7" name="图片 46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BC84F6E8-1867-45B5-AFC7-3B9B6B516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6371" r="28336" b="8970"/>
          <a:stretch/>
        </p:blipFill>
        <p:spPr>
          <a:xfrm>
            <a:off x="-1196562" y="-1386839"/>
            <a:ext cx="2550316" cy="2565260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5C35D2-1BD8-4B75-B7E8-0BA91864D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960" t="15891" r="33793" b="20720"/>
          <a:stretch/>
        </p:blipFill>
        <p:spPr>
          <a:xfrm>
            <a:off x="2447925" y="6499762"/>
            <a:ext cx="919647" cy="9041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312B2E3F-3AFF-45BC-B0CA-74BEE63C0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387" t="15063" r="34002" b="20106"/>
          <a:stretch/>
        </p:blipFill>
        <p:spPr>
          <a:xfrm>
            <a:off x="743962" y="-471088"/>
            <a:ext cx="1506493" cy="14997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5A0193D-A5E4-4C9F-A9D7-C02228B21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l="21076" r="25705"/>
          <a:stretch/>
        </p:blipFill>
        <p:spPr>
          <a:xfrm>
            <a:off x="-249173" y="1238366"/>
            <a:ext cx="853685" cy="9010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B780B22A-46A1-4065-A5CD-44584C5C9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l="21076" r="21076"/>
          <a:stretch/>
        </p:blipFill>
        <p:spPr>
          <a:xfrm>
            <a:off x="3558144" y="-1600272"/>
            <a:ext cx="2824144" cy="2742377"/>
          </a:xfrm>
          <a:prstGeom prst="rect">
            <a:avLst/>
          </a:prstGeom>
          <a:effectLst/>
        </p:spPr>
      </p:pic>
      <p:pic>
        <p:nvPicPr>
          <p:cNvPr id="52" name="图片 51" descr="图片包含 餐桌, 室内&#10;&#10;描述已自动生成">
            <a:extLst>
              <a:ext uri="{FF2B5EF4-FFF2-40B4-BE49-F238E27FC236}">
                <a16:creationId xmlns:a16="http://schemas.microsoft.com/office/drawing/2014/main" id="{1D52725B-D634-4C1E-A084-C2F7BBE30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9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82" b="10436"/>
          <a:stretch/>
        </p:blipFill>
        <p:spPr>
          <a:xfrm>
            <a:off x="1002789" y="1385520"/>
            <a:ext cx="10186422" cy="4057399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F44A979A-9404-4945-858F-1826050EDCAD}"/>
              </a:ext>
            </a:extLst>
          </p:cNvPr>
          <p:cNvSpPr/>
          <p:nvPr/>
        </p:nvSpPr>
        <p:spPr>
          <a:xfrm>
            <a:off x="5379178" y="3991213"/>
            <a:ext cx="1433645" cy="27094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288183B2-648D-4133-B806-D92429832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5879" t="7688" r="29967" b="13479"/>
          <a:stretch/>
        </p:blipFill>
        <p:spPr>
          <a:xfrm>
            <a:off x="508730" y="748528"/>
            <a:ext cx="661499" cy="6649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0" name="图片 5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36D52570-95C8-44EA-8120-BB73B449E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4659" r="27870" b="8309"/>
          <a:stretch/>
        </p:blipFill>
        <p:spPr>
          <a:xfrm>
            <a:off x="-119485" y="6308600"/>
            <a:ext cx="720849" cy="723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5F5D74FE-CB0D-4E85-A109-AF9F975A6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320" t="14264" r="34267" b="20339"/>
          <a:stretch/>
        </p:blipFill>
        <p:spPr>
          <a:xfrm>
            <a:off x="-184506" y="-183229"/>
            <a:ext cx="875557" cy="88331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9F545B68-C5E5-40EE-9049-ABB0036EAA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21052" r="21052"/>
          <a:stretch>
            <a:fillRect/>
          </a:stretch>
        </p:blipFill>
        <p:spPr>
          <a:xfrm rot="2700000">
            <a:off x="-833476" y="3203758"/>
            <a:ext cx="1468917" cy="1426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B9FAF3EB-D016-498C-AB38-5CBCDBA84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90000"/>
          </a:blip>
          <a:srcRect l="23015" r="25677"/>
          <a:stretch/>
        </p:blipFill>
        <p:spPr>
          <a:xfrm>
            <a:off x="11845525" y="2783735"/>
            <a:ext cx="1214768" cy="13330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05A631F9-1D15-448D-B8E0-C1EDA45FD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90000"/>
          </a:blip>
          <a:srcRect l="23015" r="25677"/>
          <a:stretch/>
        </p:blipFill>
        <p:spPr>
          <a:xfrm>
            <a:off x="11931728" y="2431504"/>
            <a:ext cx="687056" cy="7539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2061F9C-7016-4FA7-BB71-C716253AD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7143" t="10699" r="30627" b="16283"/>
          <a:stretch/>
        </p:blipFill>
        <p:spPr>
          <a:xfrm>
            <a:off x="10349161" y="-333492"/>
            <a:ext cx="730733" cy="709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0A3F616A-DAF6-4B9D-8471-838190089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29078" t="14517" r="33315" b="19796"/>
          <a:stretch/>
        </p:blipFill>
        <p:spPr>
          <a:xfrm>
            <a:off x="8931274" y="6016536"/>
            <a:ext cx="1341913" cy="1317713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1C92A969-377F-472E-9D1B-5E9E9473A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0000"/>
          </a:blip>
          <a:srcRect l="29449" t="14893" r="34572" b="19557"/>
          <a:stretch/>
        </p:blipFill>
        <p:spPr>
          <a:xfrm>
            <a:off x="11632227" y="762340"/>
            <a:ext cx="599001" cy="61354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8B82AE4C-55E4-412F-9EB2-6AC42050EB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57172" y="2545664"/>
            <a:ext cx="3328003" cy="1323439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8000" b="1" kern="1200" spc="600" noProof="0">
                <a:ln>
                  <a:solidFill>
                    <a:srgbClr val="18ECFF"/>
                  </a:soli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600" normalizeH="0" baseline="0" noProof="0">
                <a:ln>
                  <a:solidFill>
                    <a:srgbClr val="18ECFF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谢谢</a:t>
            </a:r>
          </a:p>
        </p:txBody>
      </p:sp>
      <p:sp>
        <p:nvSpPr>
          <p:cNvPr id="73" name="文本占位符 72">
            <a:extLst>
              <a:ext uri="{FF2B5EF4-FFF2-40B4-BE49-F238E27FC236}">
                <a16:creationId xmlns:a16="http://schemas.microsoft.com/office/drawing/2014/main" id="{C8C3CFFD-93A0-40D2-AD18-2A1DC3F61F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79178" y="3975177"/>
            <a:ext cx="1433645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1400" b="1" kern="1200" noProof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18EC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</a:t>
            </a: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18EC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文本占位符 70">
            <a:extLst>
              <a:ext uri="{FF2B5EF4-FFF2-40B4-BE49-F238E27FC236}">
                <a16:creationId xmlns:a16="http://schemas.microsoft.com/office/drawing/2014/main" id="{4FEF0CCB-05E2-4696-94A4-B5F79BB1D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1910" y="2518038"/>
            <a:ext cx="3328003" cy="1323439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8000" b="1" kern="1200" spc="600" noProof="0">
                <a:solidFill>
                  <a:srgbClr val="18E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600" normalizeH="0" baseline="0" noProof="0">
                <a:ln>
                  <a:noFill/>
                </a:ln>
                <a:solidFill>
                  <a:srgbClr val="18EC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20855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图片包含 家具&#10;&#10;描述已自动生成">
            <a:extLst>
              <a:ext uri="{FF2B5EF4-FFF2-40B4-BE49-F238E27FC236}">
                <a16:creationId xmlns:a16="http://schemas.microsoft.com/office/drawing/2014/main" id="{9E66AFED-35BE-4417-B7B3-054FE720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7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14" descr="图片包含 家具&#10;&#10;描述已自动生成">
            <a:extLst>
              <a:ext uri="{FF2B5EF4-FFF2-40B4-BE49-F238E27FC236}">
                <a16:creationId xmlns:a16="http://schemas.microsoft.com/office/drawing/2014/main" id="{B8A89DA8-A61A-4DC1-8D67-A5E8A51F9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E84BC01-B283-48D3-AF7D-39F85CC34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032AD9-580C-4891-A78E-5142BC2A4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600">
                <a:srgbClr val="000000">
                  <a:alpha val="37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9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素材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145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4702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574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652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8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766A7CE7-9C06-40E1-8B83-014062B94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5471" r="27945" b="9007"/>
          <a:stretch/>
        </p:blipFill>
        <p:spPr>
          <a:xfrm>
            <a:off x="9949689" y="4706272"/>
            <a:ext cx="3795141" cy="377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AF9C915D-5ED8-48ED-9F36-07F7C4F65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6807" t="9473" r="31230" b="14710"/>
          <a:stretch/>
        </p:blipFill>
        <p:spPr>
          <a:xfrm>
            <a:off x="11138378" y="5913444"/>
            <a:ext cx="1521837" cy="15480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72" name="图片 7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C1E888B6-8991-408C-BAA4-EBB61EB07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5841" r="28012" b="8988"/>
          <a:stretch/>
        </p:blipFill>
        <p:spPr>
          <a:xfrm>
            <a:off x="-890714" y="-919908"/>
            <a:ext cx="3906395" cy="3924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71926483-C908-4E5B-98A0-DE4FED2E9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90000"/>
          </a:blip>
          <a:srcRect l="29320" t="14264" r="34267" b="20339"/>
          <a:stretch/>
        </p:blipFill>
        <p:spPr>
          <a:xfrm>
            <a:off x="534996" y="600683"/>
            <a:ext cx="875557" cy="88331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EBF24B6-0953-4AFA-A2FF-C32FD8BCC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7" r="35585"/>
          <a:stretch/>
        </p:blipFill>
        <p:spPr>
          <a:xfrm>
            <a:off x="1235664" y="1319281"/>
            <a:ext cx="2967744" cy="43702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5000"/>
              </a:prstClr>
            </a:outerShdw>
            <a:softEdge rad="12700"/>
          </a:effectLst>
        </p:spPr>
      </p:pic>
      <p:sp>
        <p:nvSpPr>
          <p:cNvPr id="76" name="文本框 75">
            <a:extLst>
              <a:ext uri="{FF2B5EF4-FFF2-40B4-BE49-F238E27FC236}">
                <a16:creationId xmlns:a16="http://schemas.microsoft.com/office/drawing/2014/main" id="{369626F9-2AEE-4746-BEBC-428D1EF4E594}"/>
              </a:ext>
            </a:extLst>
          </p:cNvPr>
          <p:cNvSpPr txBox="1"/>
          <p:nvPr userDrawn="1"/>
        </p:nvSpPr>
        <p:spPr>
          <a:xfrm>
            <a:off x="2074832" y="2151727"/>
            <a:ext cx="1479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spc="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93B59C85-F962-4AE4-A88F-FF2F40F994AC}"/>
              </a:ext>
            </a:extLst>
          </p:cNvPr>
          <p:cNvSpPr/>
          <p:nvPr userDrawn="1"/>
        </p:nvSpPr>
        <p:spPr>
          <a:xfrm>
            <a:off x="5731107" y="1616065"/>
            <a:ext cx="720000" cy="720000"/>
          </a:xfrm>
          <a:prstGeom prst="roundRect">
            <a:avLst>
              <a:gd name="adj" fmla="val 10131"/>
            </a:avLst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7E963307-C214-4061-98E8-63912594A381}"/>
              </a:ext>
            </a:extLst>
          </p:cNvPr>
          <p:cNvSpPr txBox="1"/>
          <p:nvPr userDrawn="1"/>
        </p:nvSpPr>
        <p:spPr>
          <a:xfrm>
            <a:off x="5737541" y="1644644"/>
            <a:ext cx="77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n-ea"/>
              </a:rPr>
              <a:t>01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3B1E4AC8-07E8-49B2-B3F6-EA6D8555E30E}"/>
              </a:ext>
            </a:extLst>
          </p:cNvPr>
          <p:cNvSpPr/>
          <p:nvPr userDrawn="1"/>
        </p:nvSpPr>
        <p:spPr>
          <a:xfrm>
            <a:off x="9051570" y="1616065"/>
            <a:ext cx="720000" cy="720000"/>
          </a:xfrm>
          <a:prstGeom prst="roundRect">
            <a:avLst>
              <a:gd name="adj" fmla="val 10131"/>
            </a:avLst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7CCB40F9-8E5C-46C5-A106-1AE4A8895370}"/>
              </a:ext>
            </a:extLst>
          </p:cNvPr>
          <p:cNvSpPr txBox="1"/>
          <p:nvPr userDrawn="1"/>
        </p:nvSpPr>
        <p:spPr>
          <a:xfrm>
            <a:off x="9064354" y="1644644"/>
            <a:ext cx="770633" cy="6463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n-ea"/>
              </a:rPr>
              <a:t>02</a:t>
            </a: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EB79C670-59FA-4D53-8FE2-3057FD9F9693}"/>
              </a:ext>
            </a:extLst>
          </p:cNvPr>
          <p:cNvSpPr/>
          <p:nvPr userDrawn="1"/>
        </p:nvSpPr>
        <p:spPr>
          <a:xfrm>
            <a:off x="5704656" y="3662161"/>
            <a:ext cx="720000" cy="720000"/>
          </a:xfrm>
          <a:prstGeom prst="roundRect">
            <a:avLst>
              <a:gd name="adj" fmla="val 10131"/>
            </a:avLst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7EFDF65-5844-475D-A4BC-CE5E780AF100}"/>
              </a:ext>
            </a:extLst>
          </p:cNvPr>
          <p:cNvSpPr txBox="1"/>
          <p:nvPr userDrawn="1"/>
        </p:nvSpPr>
        <p:spPr>
          <a:xfrm>
            <a:off x="5718094" y="3723292"/>
            <a:ext cx="77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n-ea"/>
              </a:rPr>
              <a:t>03</a:t>
            </a: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E71D22AC-F8E1-406A-B577-44BC7D02198D}"/>
              </a:ext>
            </a:extLst>
          </p:cNvPr>
          <p:cNvSpPr/>
          <p:nvPr userDrawn="1"/>
        </p:nvSpPr>
        <p:spPr>
          <a:xfrm>
            <a:off x="9000511" y="3662161"/>
            <a:ext cx="720000" cy="720000"/>
          </a:xfrm>
          <a:prstGeom prst="roundRect">
            <a:avLst>
              <a:gd name="adj" fmla="val 10131"/>
            </a:avLst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976D151-048E-41FD-8812-8323D2518C73}"/>
              </a:ext>
            </a:extLst>
          </p:cNvPr>
          <p:cNvSpPr txBox="1"/>
          <p:nvPr userDrawn="1"/>
        </p:nvSpPr>
        <p:spPr>
          <a:xfrm>
            <a:off x="9013949" y="3719134"/>
            <a:ext cx="770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+mn-ea"/>
              </a:rPr>
              <a:t>04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56EB6651-9673-49E9-980D-BEE44944F300}"/>
              </a:ext>
            </a:extLst>
          </p:cNvPr>
          <p:cNvGrpSpPr/>
          <p:nvPr userDrawn="1"/>
        </p:nvGrpSpPr>
        <p:grpSpPr>
          <a:xfrm>
            <a:off x="4814237" y="1467609"/>
            <a:ext cx="5874203" cy="3924300"/>
            <a:chOff x="4814237" y="1467609"/>
            <a:chExt cx="5874203" cy="3924300"/>
          </a:xfrm>
        </p:grpSpPr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B0F19022-3CBF-4A20-87DC-27A5F82B9D30}"/>
                </a:ext>
              </a:extLst>
            </p:cNvPr>
            <p:cNvCxnSpPr>
              <a:cxnSpLocks/>
            </p:cNvCxnSpPr>
            <p:nvPr/>
          </p:nvCxnSpPr>
          <p:spPr>
            <a:xfrm>
              <a:off x="4814237" y="3429759"/>
              <a:ext cx="5874203" cy="0"/>
            </a:xfrm>
            <a:prstGeom prst="line">
              <a:avLst/>
            </a:prstGeom>
            <a:ln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2E26D7E6-AB4E-4CE7-9F9F-3BA94CE2A827}"/>
                </a:ext>
              </a:extLst>
            </p:cNvPr>
            <p:cNvCxnSpPr>
              <a:cxnSpLocks/>
            </p:cNvCxnSpPr>
            <p:nvPr/>
          </p:nvCxnSpPr>
          <p:spPr>
            <a:xfrm>
              <a:off x="7751338" y="1467609"/>
              <a:ext cx="0" cy="3924300"/>
            </a:xfrm>
            <a:prstGeom prst="line">
              <a:avLst/>
            </a:prstGeom>
            <a:ln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72B134-2E73-4160-AD8C-6F06624E9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7282" y="2482851"/>
            <a:ext cx="2507650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28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ECFF"/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输入标题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22EC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A1DAC8A-2C76-4549-948E-39DB5DDBE7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2952" y="3025858"/>
            <a:ext cx="2516310" cy="276999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1200" kern="1200" noProof="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96" name="文本占位符 2">
            <a:extLst>
              <a:ext uri="{FF2B5EF4-FFF2-40B4-BE49-F238E27FC236}">
                <a16:creationId xmlns:a16="http://schemas.microsoft.com/office/drawing/2014/main" id="{E6C200BC-F1B1-40E1-B521-5D079E8C9F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7745" y="2466310"/>
            <a:ext cx="2507650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28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ECFF"/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输入标题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22EC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97" name="文本占位符 4">
            <a:extLst>
              <a:ext uri="{FF2B5EF4-FFF2-40B4-BE49-F238E27FC236}">
                <a16:creationId xmlns:a16="http://schemas.microsoft.com/office/drawing/2014/main" id="{28A98947-9CF8-4E24-A6C0-1D45497751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3415" y="3009317"/>
            <a:ext cx="2516310" cy="276999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1200" kern="1200" noProof="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98" name="文本占位符 2">
            <a:extLst>
              <a:ext uri="{FF2B5EF4-FFF2-40B4-BE49-F238E27FC236}">
                <a16:creationId xmlns:a16="http://schemas.microsoft.com/office/drawing/2014/main" id="{CE5695E7-CF3D-4E72-9EF0-25DD41C1F7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2952" y="4563370"/>
            <a:ext cx="2507650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28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ECFF"/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输入标题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22EC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99" name="文本占位符 4">
            <a:extLst>
              <a:ext uri="{FF2B5EF4-FFF2-40B4-BE49-F238E27FC236}">
                <a16:creationId xmlns:a16="http://schemas.microsoft.com/office/drawing/2014/main" id="{53F7FA1D-449C-4382-B878-E522E45CA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8622" y="5106377"/>
            <a:ext cx="2516310" cy="276999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1200" kern="1200" noProof="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100" name="文本占位符 2">
            <a:extLst>
              <a:ext uri="{FF2B5EF4-FFF2-40B4-BE49-F238E27FC236}">
                <a16:creationId xmlns:a16="http://schemas.microsoft.com/office/drawing/2014/main" id="{258AD03D-CE34-4A86-92AF-D6E2CF13FC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3415" y="4546829"/>
            <a:ext cx="2507650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28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22ECFF"/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输入标题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22EC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01" name="文本占位符 4">
            <a:extLst>
              <a:ext uri="{FF2B5EF4-FFF2-40B4-BE49-F238E27FC236}">
                <a16:creationId xmlns:a16="http://schemas.microsoft.com/office/drawing/2014/main" id="{1785A944-EAEC-458E-99A9-B05F1C448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9085" y="5089836"/>
            <a:ext cx="2516310" cy="276999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1200" kern="1200" noProof="0">
                <a:solidFill>
                  <a:schemeClr val="bg1">
                    <a:lumMod val="8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04656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CD9AE8BB-2D70-4F8D-8A79-AA2EEBC51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7833927" y="-39007"/>
            <a:ext cx="5165997" cy="5385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8" name="图片 27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FE5E825E-22C5-42A8-A98B-2EA2E9E0A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5471" r="27945" b="9007"/>
          <a:stretch/>
        </p:blipFill>
        <p:spPr>
          <a:xfrm>
            <a:off x="8993613" y="3921917"/>
            <a:ext cx="5608817" cy="5574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99BB56A-254E-41A9-A35C-AA93A30A6E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5995002" y="5188606"/>
            <a:ext cx="3485221" cy="3384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0" name="图片 2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08F4935E-CCCE-4E5D-BB11-572D06A558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7109259" y="3593521"/>
            <a:ext cx="5165997" cy="53857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0415F98-1925-4D9C-B98D-41842351DA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0000"/>
          </a:blip>
          <a:srcRect l="26807" t="9473" r="31230" b="14710"/>
          <a:stretch/>
        </p:blipFill>
        <p:spPr>
          <a:xfrm>
            <a:off x="10321428" y="5122966"/>
            <a:ext cx="3068084" cy="3120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2" name="图片 3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324BDD76-5F4A-41D8-8E9D-E6B0DA2466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5338" r="27787" b="8384"/>
          <a:stretch/>
        </p:blipFill>
        <p:spPr>
          <a:xfrm>
            <a:off x="11492353" y="6352959"/>
            <a:ext cx="713430" cy="716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700A3A3-E492-4C6D-8C59-7F346C919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259" t="15006" r="33617" b="19345"/>
          <a:stretch/>
        </p:blipFill>
        <p:spPr>
          <a:xfrm>
            <a:off x="11361350" y="3782126"/>
            <a:ext cx="1671951" cy="1660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C9FAFD9-DD3C-4275-8370-E7628E0DF8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l="21052" r="21052"/>
          <a:stretch>
            <a:fillRect/>
          </a:stretch>
        </p:blipFill>
        <p:spPr>
          <a:xfrm>
            <a:off x="-983664" y="517780"/>
            <a:ext cx="2520266" cy="24472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2C5CC2E-AF97-4490-9CA9-5CD6E2674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</a:blip>
          <a:srcRect l="26674" t="8791" r="30608" b="13341"/>
          <a:stretch/>
        </p:blipFill>
        <p:spPr>
          <a:xfrm>
            <a:off x="8512963" y="-533817"/>
            <a:ext cx="1109467" cy="1138640"/>
          </a:xfrm>
          <a:prstGeom prst="rect">
            <a:avLst/>
          </a:prstGeom>
        </p:spPr>
      </p:pic>
      <p:pic>
        <p:nvPicPr>
          <p:cNvPr id="36" name="图片 3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2BBAB176-CA2A-4E28-941F-31B30357D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5995" r="28214" b="8795"/>
          <a:stretch/>
        </p:blipFill>
        <p:spPr>
          <a:xfrm>
            <a:off x="9173864" y="-1386840"/>
            <a:ext cx="4469889" cy="4462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7" name="图片 36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EC780450-E477-4C89-9B44-F4AAFD950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-1792333" y="2800387"/>
            <a:ext cx="2083903" cy="2172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6951BB8-EDED-49D7-81C8-F15FC9A9F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433" t="15291" r="33575" b="19832"/>
          <a:stretch/>
        </p:blipFill>
        <p:spPr>
          <a:xfrm>
            <a:off x="-682952" y="2058187"/>
            <a:ext cx="1251263" cy="1232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8B908CF-D66C-4360-94F5-353D02160F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2533427" y="582332"/>
            <a:ext cx="2382381" cy="2313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40" name="图片 3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5D82ED04-0E36-4882-82AC-9CBDB75FC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499929" y="4826850"/>
            <a:ext cx="1966084" cy="2049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1" name="图片 4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4F82A161-74EC-47D1-B267-B8D52EEF2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842386" y="5058479"/>
            <a:ext cx="1614388" cy="1683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2" name="图片 4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2BA39B8-2FA9-469B-8536-4FB0A633E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6107" r="28077" b="9003"/>
          <a:stretch/>
        </p:blipFill>
        <p:spPr>
          <a:xfrm>
            <a:off x="-1493520" y="3857230"/>
            <a:ext cx="4692082" cy="46619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3" name="图片 42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3A0C4736-6BB3-4BA5-840B-7D663159BA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387273" y="6026437"/>
            <a:ext cx="1963941" cy="2047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ED95997-89B9-4569-A5B7-DB2481B347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l="21052" r="21052"/>
          <a:stretch>
            <a:fillRect/>
          </a:stretch>
        </p:blipFill>
        <p:spPr>
          <a:xfrm>
            <a:off x="-906817" y="4047471"/>
            <a:ext cx="1941076" cy="1884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F2B24B7-3CD1-4F09-9E3C-4BD8F9DC3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750" t="14670" r="33774" b="20510"/>
          <a:stretch/>
        </p:blipFill>
        <p:spPr>
          <a:xfrm>
            <a:off x="1264071" y="-1386840"/>
            <a:ext cx="2217680" cy="22155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46" name="图片 4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DF6D2563-438D-4A9E-8B62-58FFEDB93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706337" y="-18824"/>
            <a:ext cx="1593085" cy="16608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548A51D-F310-4618-9CFA-F8E83A32C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</a:blip>
          <a:srcRect l="21076" r="21076"/>
          <a:stretch/>
        </p:blipFill>
        <p:spPr>
          <a:xfrm>
            <a:off x="6502690" y="492366"/>
            <a:ext cx="1879408" cy="1824994"/>
          </a:xfrm>
          <a:prstGeom prst="rect">
            <a:avLst/>
          </a:prstGeom>
          <a:effectLst/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CF9297D4-8644-4787-97C2-8703E8927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l="21076" r="21076"/>
          <a:stretch/>
        </p:blipFill>
        <p:spPr>
          <a:xfrm>
            <a:off x="5453588" y="-1157996"/>
            <a:ext cx="2824144" cy="2742377"/>
          </a:xfrm>
          <a:prstGeom prst="rect">
            <a:avLst/>
          </a:prstGeom>
          <a:effectLst/>
        </p:spPr>
      </p:pic>
      <p:pic>
        <p:nvPicPr>
          <p:cNvPr id="49" name="图片 4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15C49FD-E192-4371-9422-96E4720C3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8229270" y="1011160"/>
            <a:ext cx="1095678" cy="1142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72D89E1-08F6-4CF3-9931-8481601C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</a:blip>
          <a:srcRect l="21076" r="21076"/>
          <a:stretch/>
        </p:blipFill>
        <p:spPr>
          <a:xfrm>
            <a:off x="3697595" y="-266919"/>
            <a:ext cx="2352366" cy="2284258"/>
          </a:xfrm>
          <a:prstGeom prst="rect">
            <a:avLst/>
          </a:prstGeom>
          <a:effectLst/>
        </p:spPr>
      </p:pic>
      <p:pic>
        <p:nvPicPr>
          <p:cNvPr id="51" name="图片 50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FC82AAB9-9506-4013-874B-DEDDEDC4A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207890" y="18340"/>
            <a:ext cx="2923763" cy="3048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2" name="图片 51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4F639D26-A8E9-4602-A2FF-08586B406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1113498" y="3895758"/>
            <a:ext cx="3648521" cy="3803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3" name="图片 52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7D6E55CD-10DE-498D-87E2-5B01BADD2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135651" y="3754919"/>
            <a:ext cx="2504197" cy="2610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4" name="图片 53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4D304592-7DDE-457E-8B5E-423A2093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4318376" y="538542"/>
            <a:ext cx="2923313" cy="30476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5" name="图片 54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F9275FA-9B71-4173-885B-0F74ED6A9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5841" r="28012" b="8988"/>
          <a:stretch/>
        </p:blipFill>
        <p:spPr>
          <a:xfrm>
            <a:off x="-1566376" y="-1313608"/>
            <a:ext cx="3906395" cy="3924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6" name="图片 5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AD44DAA8-FC55-441C-8AA9-0A50B8D3C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6029" r="27551" b="9423"/>
          <a:stretch/>
        </p:blipFill>
        <p:spPr>
          <a:xfrm>
            <a:off x="9635308" y="-1093958"/>
            <a:ext cx="2242271" cy="2197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612A904-5261-40AA-9335-E830B00ED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24515" t="5985" r="28854" b="11626"/>
          <a:stretch/>
        </p:blipFill>
        <p:spPr>
          <a:xfrm>
            <a:off x="11690563" y="1733145"/>
            <a:ext cx="1209706" cy="12033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C72568C9-71B6-46D2-9608-BF5743D8DE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80000"/>
          </a:blip>
          <a:srcRect l="21010" r="21010"/>
          <a:stretch>
            <a:fillRect/>
          </a:stretch>
        </p:blipFill>
        <p:spPr>
          <a:xfrm>
            <a:off x="11612703" y="357048"/>
            <a:ext cx="1937209" cy="18811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B7CE679E-8E4A-4338-A17B-34BB36AADE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80000"/>
          </a:blip>
          <a:srcRect l="26208" t="7947" r="30094" b="13701"/>
          <a:stretch/>
        </p:blipFill>
        <p:spPr>
          <a:xfrm>
            <a:off x="1093433" y="6050757"/>
            <a:ext cx="1545036" cy="1559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0" name="图片 59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87224567-DD3F-4B2D-8EC2-FD9B3B7D0B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2" t="5661" r="27684" b="8923"/>
          <a:stretch/>
        </p:blipFill>
        <p:spPr>
          <a:xfrm>
            <a:off x="-965626" y="5428307"/>
            <a:ext cx="2539373" cy="2510781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E773E25F-FE7D-4C67-90A4-9BB96CCBE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0000"/>
          </a:blip>
          <a:srcRect l="24567" t="6950" r="29481" b="12051"/>
          <a:stretch/>
        </p:blipFill>
        <p:spPr>
          <a:xfrm>
            <a:off x="10858607" y="-18825"/>
            <a:ext cx="2174694" cy="21582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69119711-E046-4569-815D-3B5E43C63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40000"/>
          </a:blip>
          <a:srcRect l="21010" r="21010"/>
          <a:stretch>
            <a:fillRect/>
          </a:stretch>
        </p:blipFill>
        <p:spPr>
          <a:xfrm rot="1453393">
            <a:off x="6755143" y="705577"/>
            <a:ext cx="1713539" cy="1663927"/>
          </a:xfrm>
          <a:prstGeom prst="rect">
            <a:avLst/>
          </a:prstGeom>
          <a:effectLst/>
        </p:spPr>
      </p:pic>
      <p:pic>
        <p:nvPicPr>
          <p:cNvPr id="63" name="图片 62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3D393EE4-FDE6-46F9-8C43-810C65D26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2277888" y="6105294"/>
            <a:ext cx="2504197" cy="2610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1ADD38CF-F9F8-4694-9A93-02ECF31EBE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rcRect l="21052" r="21052"/>
          <a:stretch>
            <a:fillRect/>
          </a:stretch>
        </p:blipFill>
        <p:spPr>
          <a:xfrm>
            <a:off x="6086843" y="4425247"/>
            <a:ext cx="1792514" cy="1740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BC25DD04-5E92-43BF-9BD5-70144B8BAE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rcRect l="21010" r="21010"/>
          <a:stretch>
            <a:fillRect/>
          </a:stretch>
        </p:blipFill>
        <p:spPr>
          <a:xfrm>
            <a:off x="4202956" y="5421474"/>
            <a:ext cx="1062943" cy="10321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6" name="图片 6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92472CF7-E252-4B21-9493-BE0D8791F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5650"/>
          <a:stretch/>
        </p:blipFill>
        <p:spPr>
          <a:xfrm>
            <a:off x="633186" y="-196325"/>
            <a:ext cx="1373518" cy="14319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D4247511-57A0-4C4D-A88F-9D7B84B711A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80000"/>
          </a:blip>
          <a:srcRect l="21010" r="21010"/>
          <a:stretch>
            <a:fillRect/>
          </a:stretch>
        </p:blipFill>
        <p:spPr>
          <a:xfrm>
            <a:off x="-844064" y="-1031074"/>
            <a:ext cx="2519263" cy="2446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69" name="图片 68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0368D073-CE7D-4D7C-B474-9EA28ADED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6371" r="28336" b="8970"/>
          <a:stretch/>
        </p:blipFill>
        <p:spPr>
          <a:xfrm>
            <a:off x="-1196562" y="-1386839"/>
            <a:ext cx="2550316" cy="2565260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2666C889-A674-4678-9AE6-800197AB9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960" t="15891" r="33793" b="20720"/>
          <a:stretch/>
        </p:blipFill>
        <p:spPr>
          <a:xfrm>
            <a:off x="2447925" y="6499762"/>
            <a:ext cx="919647" cy="9041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867A0C21-C266-41ED-B6B7-7B9CEC9A0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9387" t="15063" r="34002" b="20106"/>
          <a:stretch/>
        </p:blipFill>
        <p:spPr>
          <a:xfrm>
            <a:off x="743962" y="-471088"/>
            <a:ext cx="1506493" cy="14997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05D865AB-8AC8-46D0-9061-6E2D68F22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</a:blip>
          <a:srcRect l="21076" r="25705"/>
          <a:stretch/>
        </p:blipFill>
        <p:spPr>
          <a:xfrm>
            <a:off x="-249173" y="1238366"/>
            <a:ext cx="853685" cy="9010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354921ED-674B-4C6A-857B-A56F82B9C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l="21076" r="21076"/>
          <a:stretch/>
        </p:blipFill>
        <p:spPr>
          <a:xfrm>
            <a:off x="3558144" y="-1600272"/>
            <a:ext cx="2824144" cy="2742377"/>
          </a:xfrm>
          <a:prstGeom prst="rect">
            <a:avLst/>
          </a:prstGeom>
          <a:effectLst/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1CC2BBFF-B196-4DBD-A5EA-B89B44C62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5879" t="7688" r="29967" b="13479"/>
          <a:stretch/>
        </p:blipFill>
        <p:spPr>
          <a:xfrm>
            <a:off x="508730" y="748528"/>
            <a:ext cx="661499" cy="6649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88" name="图片 87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5FB5BF9E-61D7-4127-978A-2CF7AB72C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4659" r="27870" b="8309"/>
          <a:stretch/>
        </p:blipFill>
        <p:spPr>
          <a:xfrm>
            <a:off x="-119485" y="6308600"/>
            <a:ext cx="720849" cy="723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9B6F2E9D-D888-4E7E-98D2-D2FFD7A83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9320" t="14264" r="34267" b="20339"/>
          <a:stretch/>
        </p:blipFill>
        <p:spPr>
          <a:xfrm>
            <a:off x="-184506" y="-183229"/>
            <a:ext cx="875557" cy="88331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7E26FD54-EBBA-4C66-AB2C-9CE1AD6D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21052" r="21052"/>
          <a:stretch>
            <a:fillRect/>
          </a:stretch>
        </p:blipFill>
        <p:spPr>
          <a:xfrm rot="2700000">
            <a:off x="-833476" y="3203758"/>
            <a:ext cx="1468917" cy="1426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BD7954A6-7E89-4555-B27B-68A59E2C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90000"/>
          </a:blip>
          <a:srcRect l="23015" r="25677"/>
          <a:stretch/>
        </p:blipFill>
        <p:spPr>
          <a:xfrm>
            <a:off x="11845525" y="2783735"/>
            <a:ext cx="1214768" cy="13330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6C9A3174-727E-4CC5-8D20-0D38A5D63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90000"/>
          </a:blip>
          <a:srcRect l="23015" r="25677"/>
          <a:stretch/>
        </p:blipFill>
        <p:spPr>
          <a:xfrm>
            <a:off x="11931728" y="2431504"/>
            <a:ext cx="687056" cy="7539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2266F2BE-8D7C-497C-9F29-3113D2F8B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0"/>
          </a:blip>
          <a:srcRect l="27143" t="10699" r="30627" b="16283"/>
          <a:stretch/>
        </p:blipFill>
        <p:spPr>
          <a:xfrm>
            <a:off x="10349161" y="-333492"/>
            <a:ext cx="730733" cy="709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2E721265-E97B-4224-AB1C-21D516F4B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29078" t="14517" r="33315" b="19796"/>
          <a:stretch/>
        </p:blipFill>
        <p:spPr>
          <a:xfrm>
            <a:off x="8931274" y="6016536"/>
            <a:ext cx="1341913" cy="1317713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9A5D087B-7943-4A22-8CAE-CC26CF91C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0000"/>
          </a:blip>
          <a:srcRect l="29449" t="14893" r="34572" b="19557"/>
          <a:stretch/>
        </p:blipFill>
        <p:spPr>
          <a:xfrm>
            <a:off x="11632227" y="762340"/>
            <a:ext cx="599001" cy="61354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pic>
        <p:nvPicPr>
          <p:cNvPr id="106" name="图片 105" descr="图片包含 餐桌, 室内&#10;&#10;描述已自动生成">
            <a:extLst>
              <a:ext uri="{FF2B5EF4-FFF2-40B4-BE49-F238E27FC236}">
                <a16:creationId xmlns:a16="http://schemas.microsoft.com/office/drawing/2014/main" id="{C9D17A68-71DE-4C37-BA6A-7B4B22182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6761" r="4569" b="13399"/>
          <a:stretch/>
        </p:blipFill>
        <p:spPr>
          <a:xfrm>
            <a:off x="2914498" y="2467480"/>
            <a:ext cx="6363005" cy="27537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50000"/>
              </a:prstClr>
            </a:outerShdw>
          </a:effectLst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0A96B-7550-44CA-8888-F996FB022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9987" y="3301749"/>
            <a:ext cx="5086888" cy="83099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48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22ECFF"/>
                </a:solidFill>
                <a:effectLst/>
                <a:uLnTx/>
                <a:uFillTx/>
                <a:latin typeface="微软雅黑"/>
                <a:ea typeface="+mn-ea"/>
                <a:cs typeface="+mn-cs"/>
              </a:rPr>
              <a:t>输入标题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srgbClr val="22ECFF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F0E69107-8F10-4F89-8C88-1E990A8A3D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7547" y="4140150"/>
            <a:ext cx="5086888" cy="369332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1800" kern="1200" noProof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53CC082E-2DE1-49DD-9717-197633BB3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98849" y="258996"/>
            <a:ext cx="3974846" cy="377031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23900" b="1" i="1" kern="1200" spc="600" noProof="0">
                <a:ln w="19050">
                  <a:gradFill flip="none" rotWithShape="1">
                    <a:gsLst>
                      <a:gs pos="70800">
                        <a:srgbClr val="22ECFF">
                          <a:alpha val="0"/>
                        </a:srgbClr>
                      </a:gs>
                      <a:gs pos="48000">
                        <a:srgbClr val="22ECFF"/>
                      </a:gs>
                      <a:gs pos="0">
                        <a:srgbClr val="22ECFF"/>
                      </a:gs>
                      <a:gs pos="100000">
                        <a:srgbClr val="22ECFF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 flip="none" rotWithShape="1">
                  <a:gsLst>
                    <a:gs pos="27000">
                      <a:srgbClr val="22ECFF">
                        <a:alpha val="0"/>
                      </a:srgbClr>
                    </a:gs>
                    <a:gs pos="47000">
                      <a:srgbClr val="22ECFF">
                        <a:alpha val="40000"/>
                      </a:srgbClr>
                    </a:gs>
                    <a:gs pos="0">
                      <a:srgbClr val="22ECFF">
                        <a:alpha val="0"/>
                      </a:srgbClr>
                    </a:gs>
                    <a:gs pos="100000">
                      <a:srgbClr val="22ECFF">
                        <a:alpha val="70000"/>
                      </a:srgbClr>
                    </a:gs>
                  </a:gsLst>
                  <a:lin ang="162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00" b="1" i="1" u="none" strike="noStrike" kern="1200" cap="none" spc="600" normalizeH="0" baseline="0" noProof="0">
                <a:ln w="19050">
                  <a:gradFill flip="none" rotWithShape="1">
                    <a:gsLst>
                      <a:gs pos="70800">
                        <a:srgbClr val="22ECFF">
                          <a:alpha val="0"/>
                        </a:srgbClr>
                      </a:gs>
                      <a:gs pos="48000">
                        <a:srgbClr val="22ECFF"/>
                      </a:gs>
                      <a:gs pos="0">
                        <a:srgbClr val="22ECFF"/>
                      </a:gs>
                      <a:gs pos="100000">
                        <a:srgbClr val="22ECFF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gradFill flip="none" rotWithShape="1">
                  <a:gsLst>
                    <a:gs pos="27000">
                      <a:srgbClr val="22ECFF">
                        <a:alpha val="0"/>
                      </a:srgbClr>
                    </a:gs>
                    <a:gs pos="47000">
                      <a:srgbClr val="22ECFF">
                        <a:alpha val="40000"/>
                      </a:srgbClr>
                    </a:gs>
                    <a:gs pos="0">
                      <a:srgbClr val="22ECFF">
                        <a:alpha val="0"/>
                      </a:srgbClr>
                    </a:gs>
                    <a:gs pos="100000">
                      <a:srgbClr val="22ECFF">
                        <a:alpha val="7000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23900" b="1" i="1" u="none" strike="noStrike" kern="1200" cap="none" spc="600" normalizeH="0" baseline="0" noProof="0">
              <a:ln w="19050">
                <a:gradFill flip="none" rotWithShape="1">
                  <a:gsLst>
                    <a:gs pos="70800">
                      <a:srgbClr val="22ECFF">
                        <a:alpha val="0"/>
                      </a:srgbClr>
                    </a:gs>
                    <a:gs pos="48000">
                      <a:srgbClr val="22ECFF"/>
                    </a:gs>
                    <a:gs pos="0">
                      <a:srgbClr val="22ECFF"/>
                    </a:gs>
                    <a:gs pos="100000">
                      <a:srgbClr val="22ECFF">
                        <a:alpha val="0"/>
                      </a:srgbClr>
                    </a:gs>
                  </a:gsLst>
                  <a:lin ang="5400000" scaled="1"/>
                  <a:tileRect/>
                </a:gradFill>
              </a:ln>
              <a:gradFill flip="none" rotWithShape="1">
                <a:gsLst>
                  <a:gs pos="27000">
                    <a:srgbClr val="22ECFF">
                      <a:alpha val="0"/>
                    </a:srgbClr>
                  </a:gs>
                  <a:gs pos="47000">
                    <a:srgbClr val="22ECFF">
                      <a:alpha val="40000"/>
                    </a:srgbClr>
                  </a:gs>
                  <a:gs pos="0">
                    <a:srgbClr val="22ECFF">
                      <a:alpha val="0"/>
                    </a:srgbClr>
                  </a:gs>
                  <a:gs pos="100000">
                    <a:srgbClr val="22ECFF">
                      <a:alpha val="7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3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图片包含 家具&#10;&#10;描述已自动生成">
            <a:extLst>
              <a:ext uri="{FF2B5EF4-FFF2-40B4-BE49-F238E27FC236}">
                <a16:creationId xmlns:a16="http://schemas.microsoft.com/office/drawing/2014/main" id="{9E66AFED-35BE-4417-B7B3-054FE720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7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14" descr="图片包含 家具&#10;&#10;描述已自动生成">
            <a:extLst>
              <a:ext uri="{FF2B5EF4-FFF2-40B4-BE49-F238E27FC236}">
                <a16:creationId xmlns:a16="http://schemas.microsoft.com/office/drawing/2014/main" id="{B8A89DA8-A61A-4DC1-8D67-A5E8A51F9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E84BC01-B283-48D3-AF7D-39F85CC34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032AD9-580C-4891-A78E-5142BC2A4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600">
                <a:srgbClr val="000000">
                  <a:alpha val="37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D993E49-5BFC-49BF-8B41-2B2EABC2E4C6}"/>
              </a:ext>
            </a:extLst>
          </p:cNvPr>
          <p:cNvSpPr/>
          <p:nvPr userDrawn="1"/>
        </p:nvSpPr>
        <p:spPr>
          <a:xfrm>
            <a:off x="4342669" y="489738"/>
            <a:ext cx="3400425" cy="771526"/>
          </a:xfrm>
          <a:prstGeom prst="roundRect">
            <a:avLst>
              <a:gd name="adj" fmla="val 13375"/>
            </a:avLst>
          </a:prstGeom>
          <a:noFill/>
          <a:ln w="38100">
            <a:solidFill>
              <a:schemeClr val="tx1"/>
            </a:solidFill>
          </a:ln>
          <a:effectLst>
            <a:glow rad="342900">
              <a:schemeClr val="accent1">
                <a:satMod val="175000"/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E54DD14-8347-4404-BC55-F96C1D456ACD}"/>
              </a:ext>
            </a:extLst>
          </p:cNvPr>
          <p:cNvGrpSpPr/>
          <p:nvPr userDrawn="1"/>
        </p:nvGrpSpPr>
        <p:grpSpPr>
          <a:xfrm>
            <a:off x="544649" y="393876"/>
            <a:ext cx="11102702" cy="972563"/>
            <a:chOff x="514349" y="495474"/>
            <a:chExt cx="11102702" cy="972563"/>
          </a:xfrm>
        </p:grpSpPr>
        <p:pic>
          <p:nvPicPr>
            <p:cNvPr id="23" name="图片 22" descr="图片包含 物体, 就坐&#10;&#10;描述已自动生成">
              <a:extLst>
                <a:ext uri="{FF2B5EF4-FFF2-40B4-BE49-F238E27FC236}">
                  <a16:creationId xmlns:a16="http://schemas.microsoft.com/office/drawing/2014/main" id="{AD5028BE-7827-4D12-8FE9-A31008D3E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8" t="18617" r="3125" b="29522"/>
            <a:stretch/>
          </p:blipFill>
          <p:spPr>
            <a:xfrm>
              <a:off x="4250415" y="495474"/>
              <a:ext cx="3630570" cy="972563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1DC8D66-5FFE-4573-9471-592DBFEF7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" t="37398" r="6943" b="36260"/>
            <a:stretch/>
          </p:blipFill>
          <p:spPr>
            <a:xfrm>
              <a:off x="514349" y="689367"/>
              <a:ext cx="3494355" cy="58477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695914A-EE2E-4C83-BEAE-15B3742A5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" t="37398" r="6943" b="36260"/>
            <a:stretch/>
          </p:blipFill>
          <p:spPr>
            <a:xfrm flipH="1">
              <a:off x="8122696" y="689367"/>
              <a:ext cx="3494355" cy="584776"/>
            </a:xfrm>
            <a:prstGeom prst="rect">
              <a:avLst/>
            </a:prstGeom>
          </p:spPr>
        </p:pic>
      </p:grpSp>
      <p:pic>
        <p:nvPicPr>
          <p:cNvPr id="26" name="图片 25" descr="图片包含 齿轮, 轮子, 金属器皿, 室内&#10;&#10;描述已自动生成">
            <a:extLst>
              <a:ext uri="{FF2B5EF4-FFF2-40B4-BE49-F238E27FC236}">
                <a16:creationId xmlns:a16="http://schemas.microsoft.com/office/drawing/2014/main" id="{03DC6072-1544-438E-B9E1-E5C92B955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t="5338" r="27787" b="8384"/>
          <a:stretch/>
        </p:blipFill>
        <p:spPr>
          <a:xfrm>
            <a:off x="7350931" y="1032011"/>
            <a:ext cx="482157" cy="484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B22C457-3ACE-4E01-BB76-30EC9DA9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90000"/>
          </a:blip>
          <a:srcRect l="29259" t="15006" r="33617" b="19345"/>
          <a:stretch/>
        </p:blipFill>
        <p:spPr>
          <a:xfrm>
            <a:off x="7511756" y="1194568"/>
            <a:ext cx="160506" cy="159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spPr>
      </p:pic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79CB4AC-8D81-4829-B13A-DFF43D5B32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1513" y="602058"/>
            <a:ext cx="3228606" cy="5472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32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r>
              <a:rPr lang="af-ZA" altLang="zh-CN" b="1" dirty="0">
                <a:latin typeface="+mn-ea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8823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BAAB2D8-6516-4FB0-89C5-3F2A76EF8EB3}"/>
              </a:ext>
            </a:extLst>
          </p:cNvPr>
          <p:cNvSpPr/>
          <p:nvPr userDrawn="1"/>
        </p:nvSpPr>
        <p:spPr>
          <a:xfrm>
            <a:off x="4481512" y="148423"/>
            <a:ext cx="3151987" cy="8557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家具&#10;&#10;描述已自动生成">
            <a:extLst>
              <a:ext uri="{FF2B5EF4-FFF2-40B4-BE49-F238E27FC236}">
                <a16:creationId xmlns:a16="http://schemas.microsoft.com/office/drawing/2014/main" id="{9E66AFED-35BE-4417-B7B3-054FE720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7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14" descr="图片包含 家具&#10;&#10;描述已自动生成">
            <a:extLst>
              <a:ext uri="{FF2B5EF4-FFF2-40B4-BE49-F238E27FC236}">
                <a16:creationId xmlns:a16="http://schemas.microsoft.com/office/drawing/2014/main" id="{B8A89DA8-A61A-4DC1-8D67-A5E8A51F9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E84BC01-B283-48D3-AF7D-39F85CC34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032AD9-580C-4891-A78E-5142BC2A4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600">
                <a:srgbClr val="000000">
                  <a:alpha val="37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6">
            <a:extLst>
              <a:ext uri="{FF2B5EF4-FFF2-40B4-BE49-F238E27FC236}">
                <a16:creationId xmlns:a16="http://schemas.microsoft.com/office/drawing/2014/main" id="{FCCAF7DB-51A9-45A0-B5ED-1E4D8E1D9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1513" y="456918"/>
            <a:ext cx="3228606" cy="5472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32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r>
              <a:rPr lang="af-ZA" altLang="zh-CN" b="1" dirty="0">
                <a:latin typeface="+mn-ea"/>
              </a:rPr>
              <a:t>TITLE HERE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60A3705-2992-4434-9784-EA78BF127FB5}"/>
              </a:ext>
            </a:extLst>
          </p:cNvPr>
          <p:cNvSpPr/>
          <p:nvPr userDrawn="1"/>
        </p:nvSpPr>
        <p:spPr>
          <a:xfrm>
            <a:off x="5676900" y="981276"/>
            <a:ext cx="838200" cy="4571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26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BAAB2D8-6516-4FB0-89C5-3F2A76EF8EB3}"/>
              </a:ext>
            </a:extLst>
          </p:cNvPr>
          <p:cNvSpPr/>
          <p:nvPr userDrawn="1"/>
        </p:nvSpPr>
        <p:spPr>
          <a:xfrm>
            <a:off x="4481512" y="148423"/>
            <a:ext cx="3151987" cy="8557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家具&#10;&#10;描述已自动生成">
            <a:extLst>
              <a:ext uri="{FF2B5EF4-FFF2-40B4-BE49-F238E27FC236}">
                <a16:creationId xmlns:a16="http://schemas.microsoft.com/office/drawing/2014/main" id="{9E66AFED-35BE-4417-B7B3-054FE720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7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14" descr="图片包含 家具&#10;&#10;描述已自动生成">
            <a:extLst>
              <a:ext uri="{FF2B5EF4-FFF2-40B4-BE49-F238E27FC236}">
                <a16:creationId xmlns:a16="http://schemas.microsoft.com/office/drawing/2014/main" id="{B8A89DA8-A61A-4DC1-8D67-A5E8A51F9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E84BC01-B283-48D3-AF7D-39F85CC34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032AD9-580C-4891-A78E-5142BC2A4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600">
                <a:srgbClr val="000000">
                  <a:alpha val="37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6">
            <a:extLst>
              <a:ext uri="{FF2B5EF4-FFF2-40B4-BE49-F238E27FC236}">
                <a16:creationId xmlns:a16="http://schemas.microsoft.com/office/drawing/2014/main" id="{FCCAF7DB-51A9-45A0-B5ED-1E4D8E1D9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1513" y="456918"/>
            <a:ext cx="3228606" cy="5472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32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r>
              <a:rPr lang="af-ZA" altLang="zh-CN" b="1" dirty="0">
                <a:latin typeface="+mn-ea"/>
              </a:rPr>
              <a:t>TITLE HERE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60A3705-2992-4434-9784-EA78BF127FB5}"/>
              </a:ext>
            </a:extLst>
          </p:cNvPr>
          <p:cNvSpPr/>
          <p:nvPr userDrawn="1"/>
        </p:nvSpPr>
        <p:spPr>
          <a:xfrm>
            <a:off x="5676900" y="981276"/>
            <a:ext cx="838200" cy="4571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E7BEF63-5846-4074-9BD7-DDC3A4EE5FD7}"/>
              </a:ext>
            </a:extLst>
          </p:cNvPr>
          <p:cNvSpPr/>
          <p:nvPr userDrawn="1"/>
        </p:nvSpPr>
        <p:spPr>
          <a:xfrm>
            <a:off x="696153" y="4124163"/>
            <a:ext cx="2471737" cy="1508288"/>
          </a:xfrm>
          <a:prstGeom prst="roundRect">
            <a:avLst>
              <a:gd name="adj" fmla="val 7769"/>
            </a:avLst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E395CA-7AF1-4B79-A6AF-E7FAF33B3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460174" y="1977922"/>
            <a:ext cx="2943694" cy="1971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BAAEC7F-D86F-4D11-B3D1-FE15F015C061}"/>
              </a:ext>
            </a:extLst>
          </p:cNvPr>
          <p:cNvSpPr/>
          <p:nvPr userDrawn="1"/>
        </p:nvSpPr>
        <p:spPr>
          <a:xfrm>
            <a:off x="3472139" y="2219792"/>
            <a:ext cx="2471737" cy="1508288"/>
          </a:xfrm>
          <a:prstGeom prst="roundRect">
            <a:avLst>
              <a:gd name="adj" fmla="val 7769"/>
            </a:avLst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3DF609A-56DB-4AF5-B2B3-1F73741F2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3236160" y="3872920"/>
            <a:ext cx="2943694" cy="1971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D99ADD5-5AD5-49CA-A859-19FDD1DE79D7}"/>
              </a:ext>
            </a:extLst>
          </p:cNvPr>
          <p:cNvSpPr/>
          <p:nvPr userDrawn="1"/>
        </p:nvSpPr>
        <p:spPr>
          <a:xfrm>
            <a:off x="6248125" y="4129606"/>
            <a:ext cx="2471737" cy="1508288"/>
          </a:xfrm>
          <a:prstGeom prst="roundRect">
            <a:avLst>
              <a:gd name="adj" fmla="val 7769"/>
            </a:avLst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20215D9-28C6-451F-BB54-8078982AC0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6012146" y="1983365"/>
            <a:ext cx="2943694" cy="1971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ECC97C32-23BE-4B12-8EE8-1D1A745B9DB5}"/>
              </a:ext>
            </a:extLst>
          </p:cNvPr>
          <p:cNvSpPr/>
          <p:nvPr userDrawn="1"/>
        </p:nvSpPr>
        <p:spPr>
          <a:xfrm>
            <a:off x="9024112" y="2229922"/>
            <a:ext cx="2471737" cy="1508288"/>
          </a:xfrm>
          <a:prstGeom prst="roundRect">
            <a:avLst>
              <a:gd name="adj" fmla="val 7769"/>
            </a:avLst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6FB203D-F76C-45BA-A953-CCE0EF6B6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8788133" y="3883050"/>
            <a:ext cx="2943694" cy="1971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26" name="图片占位符 25">
            <a:extLst>
              <a:ext uri="{FF2B5EF4-FFF2-40B4-BE49-F238E27FC236}">
                <a16:creationId xmlns:a16="http://schemas.microsoft.com/office/drawing/2014/main" id="{A73D897D-CBED-4F44-BB40-16011B5E7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633" y="2273414"/>
            <a:ext cx="2390775" cy="1437196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图片占位符 26">
            <a:extLst>
              <a:ext uri="{FF2B5EF4-FFF2-40B4-BE49-F238E27FC236}">
                <a16:creationId xmlns:a16="http://schemas.microsoft.com/office/drawing/2014/main" id="{AB82D1BA-3F18-488A-BB65-67232328F5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12619" y="4162430"/>
            <a:ext cx="2390775" cy="1437196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图片占位符 27">
            <a:extLst>
              <a:ext uri="{FF2B5EF4-FFF2-40B4-BE49-F238E27FC236}">
                <a16:creationId xmlns:a16="http://schemas.microsoft.com/office/drawing/2014/main" id="{EF110827-13A7-4C43-8AC6-D354D62AD7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7746" y="2273414"/>
            <a:ext cx="2390775" cy="1437196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1" name="图片占位符 30">
            <a:extLst>
              <a:ext uri="{FF2B5EF4-FFF2-40B4-BE49-F238E27FC236}">
                <a16:creationId xmlns:a16="http://schemas.microsoft.com/office/drawing/2014/main" id="{BE0F0A79-0291-4883-ABC5-481CFDA33C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4592" y="4162430"/>
            <a:ext cx="2390775" cy="1437196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08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BAAB2D8-6516-4FB0-89C5-3F2A76EF8EB3}"/>
              </a:ext>
            </a:extLst>
          </p:cNvPr>
          <p:cNvSpPr/>
          <p:nvPr userDrawn="1"/>
        </p:nvSpPr>
        <p:spPr>
          <a:xfrm>
            <a:off x="4481512" y="148423"/>
            <a:ext cx="3151987" cy="8557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家具&#10;&#10;描述已自动生成">
            <a:extLst>
              <a:ext uri="{FF2B5EF4-FFF2-40B4-BE49-F238E27FC236}">
                <a16:creationId xmlns:a16="http://schemas.microsoft.com/office/drawing/2014/main" id="{9E66AFED-35BE-4417-B7B3-054FE720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7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14" descr="图片包含 家具&#10;&#10;描述已自动生成">
            <a:extLst>
              <a:ext uri="{FF2B5EF4-FFF2-40B4-BE49-F238E27FC236}">
                <a16:creationId xmlns:a16="http://schemas.microsoft.com/office/drawing/2014/main" id="{B8A89DA8-A61A-4DC1-8D67-A5E8A51F9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E84BC01-B283-48D3-AF7D-39F85CC34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032AD9-580C-4891-A78E-5142BC2A4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600">
                <a:srgbClr val="000000">
                  <a:alpha val="37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6">
            <a:extLst>
              <a:ext uri="{FF2B5EF4-FFF2-40B4-BE49-F238E27FC236}">
                <a16:creationId xmlns:a16="http://schemas.microsoft.com/office/drawing/2014/main" id="{FCCAF7DB-51A9-45A0-B5ED-1E4D8E1D9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1513" y="456918"/>
            <a:ext cx="3228606" cy="5472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32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r>
              <a:rPr lang="af-ZA" altLang="zh-CN" b="1" dirty="0">
                <a:latin typeface="+mn-ea"/>
              </a:rPr>
              <a:t>TITLE HERE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60A3705-2992-4434-9784-EA78BF127FB5}"/>
              </a:ext>
            </a:extLst>
          </p:cNvPr>
          <p:cNvSpPr/>
          <p:nvPr userDrawn="1"/>
        </p:nvSpPr>
        <p:spPr>
          <a:xfrm>
            <a:off x="5676900" y="981276"/>
            <a:ext cx="838200" cy="4571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&#10;&#10;描述已自动生成">
            <a:extLst>
              <a:ext uri="{FF2B5EF4-FFF2-40B4-BE49-F238E27FC236}">
                <a16:creationId xmlns:a16="http://schemas.microsoft.com/office/drawing/2014/main" id="{A146F09F-8CFD-4444-9A1C-3EF4B21A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815730" y="1848052"/>
            <a:ext cx="2340246" cy="2276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1" name="图片 10" descr="图片包含 室内&#10;&#10;描述已自动生成">
            <a:extLst>
              <a:ext uri="{FF2B5EF4-FFF2-40B4-BE49-F238E27FC236}">
                <a16:creationId xmlns:a16="http://schemas.microsoft.com/office/drawing/2014/main" id="{8EECB1B1-0F34-47BA-8986-36727B4CC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3555828" y="1844839"/>
            <a:ext cx="2340246" cy="2276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7" name="图片 16" descr="图片包含 室内&#10;&#10;描述已自动生成">
            <a:extLst>
              <a:ext uri="{FF2B5EF4-FFF2-40B4-BE49-F238E27FC236}">
                <a16:creationId xmlns:a16="http://schemas.microsoft.com/office/drawing/2014/main" id="{1590F55E-054A-4F77-9BCB-10E56FBE1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6295926" y="1841626"/>
            <a:ext cx="2340246" cy="2276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9" name="图片 18" descr="图片包含 室内&#10;&#10;描述已自动生成">
            <a:extLst>
              <a:ext uri="{FF2B5EF4-FFF2-40B4-BE49-F238E27FC236}">
                <a16:creationId xmlns:a16="http://schemas.microsoft.com/office/drawing/2014/main" id="{CD75BF0C-1AA6-4771-A10E-30599EE82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9036024" y="1838413"/>
            <a:ext cx="2340246" cy="22765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23" name="图片占位符 22">
            <a:extLst>
              <a:ext uri="{FF2B5EF4-FFF2-40B4-BE49-F238E27FC236}">
                <a16:creationId xmlns:a16="http://schemas.microsoft.com/office/drawing/2014/main" id="{D6EBAF5F-4D45-4FFF-95D4-A1D405DB47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0398" y="2140859"/>
            <a:ext cx="1690910" cy="1690910"/>
          </a:xfrm>
          <a:custGeom>
            <a:avLst/>
            <a:gdLst>
              <a:gd name="connsiteX0" fmla="*/ 845455 w 1690910"/>
              <a:gd name="connsiteY0" fmla="*/ 0 h 1690910"/>
              <a:gd name="connsiteX1" fmla="*/ 1690910 w 1690910"/>
              <a:gd name="connsiteY1" fmla="*/ 845455 h 1690910"/>
              <a:gd name="connsiteX2" fmla="*/ 845455 w 1690910"/>
              <a:gd name="connsiteY2" fmla="*/ 1690910 h 1690910"/>
              <a:gd name="connsiteX3" fmla="*/ 0 w 1690910"/>
              <a:gd name="connsiteY3" fmla="*/ 845455 h 1690910"/>
              <a:gd name="connsiteX4" fmla="*/ 845455 w 1690910"/>
              <a:gd name="connsiteY4" fmla="*/ 0 h 169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910" h="1690910">
                <a:moveTo>
                  <a:pt x="845455" y="0"/>
                </a:moveTo>
                <a:cubicBezTo>
                  <a:pt x="1312387" y="0"/>
                  <a:pt x="1690910" y="378523"/>
                  <a:pt x="1690910" y="845455"/>
                </a:cubicBezTo>
                <a:cubicBezTo>
                  <a:pt x="1690910" y="1312387"/>
                  <a:pt x="1312387" y="1690910"/>
                  <a:pt x="845455" y="1690910"/>
                </a:cubicBezTo>
                <a:cubicBezTo>
                  <a:pt x="378523" y="1690910"/>
                  <a:pt x="0" y="1312387"/>
                  <a:pt x="0" y="845455"/>
                </a:cubicBezTo>
                <a:cubicBezTo>
                  <a:pt x="0" y="378523"/>
                  <a:pt x="378523" y="0"/>
                  <a:pt x="845455" y="0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4" name="图片占位符 23">
            <a:extLst>
              <a:ext uri="{FF2B5EF4-FFF2-40B4-BE49-F238E27FC236}">
                <a16:creationId xmlns:a16="http://schemas.microsoft.com/office/drawing/2014/main" id="{657F1CFA-4305-4D5E-AA9B-6EB57FA911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0496" y="2137646"/>
            <a:ext cx="1690910" cy="1690910"/>
          </a:xfrm>
          <a:custGeom>
            <a:avLst/>
            <a:gdLst>
              <a:gd name="connsiteX0" fmla="*/ 845455 w 1690910"/>
              <a:gd name="connsiteY0" fmla="*/ 0 h 1690910"/>
              <a:gd name="connsiteX1" fmla="*/ 1690910 w 1690910"/>
              <a:gd name="connsiteY1" fmla="*/ 845455 h 1690910"/>
              <a:gd name="connsiteX2" fmla="*/ 845455 w 1690910"/>
              <a:gd name="connsiteY2" fmla="*/ 1690910 h 1690910"/>
              <a:gd name="connsiteX3" fmla="*/ 0 w 1690910"/>
              <a:gd name="connsiteY3" fmla="*/ 845455 h 1690910"/>
              <a:gd name="connsiteX4" fmla="*/ 845455 w 1690910"/>
              <a:gd name="connsiteY4" fmla="*/ 0 h 169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910" h="1690910">
                <a:moveTo>
                  <a:pt x="845455" y="0"/>
                </a:moveTo>
                <a:cubicBezTo>
                  <a:pt x="1312387" y="0"/>
                  <a:pt x="1690910" y="378523"/>
                  <a:pt x="1690910" y="845455"/>
                </a:cubicBezTo>
                <a:cubicBezTo>
                  <a:pt x="1690910" y="1312387"/>
                  <a:pt x="1312387" y="1690910"/>
                  <a:pt x="845455" y="1690910"/>
                </a:cubicBezTo>
                <a:cubicBezTo>
                  <a:pt x="378523" y="1690910"/>
                  <a:pt x="0" y="1312387"/>
                  <a:pt x="0" y="845455"/>
                </a:cubicBezTo>
                <a:cubicBezTo>
                  <a:pt x="0" y="378523"/>
                  <a:pt x="378523" y="0"/>
                  <a:pt x="845455" y="0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CD092664-777B-43B7-BEE4-FB97B0C5E1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20594" y="2134433"/>
            <a:ext cx="1690910" cy="1690910"/>
          </a:xfrm>
          <a:custGeom>
            <a:avLst/>
            <a:gdLst>
              <a:gd name="connsiteX0" fmla="*/ 845455 w 1690910"/>
              <a:gd name="connsiteY0" fmla="*/ 0 h 1690910"/>
              <a:gd name="connsiteX1" fmla="*/ 1690910 w 1690910"/>
              <a:gd name="connsiteY1" fmla="*/ 845455 h 1690910"/>
              <a:gd name="connsiteX2" fmla="*/ 845455 w 1690910"/>
              <a:gd name="connsiteY2" fmla="*/ 1690910 h 1690910"/>
              <a:gd name="connsiteX3" fmla="*/ 0 w 1690910"/>
              <a:gd name="connsiteY3" fmla="*/ 845455 h 1690910"/>
              <a:gd name="connsiteX4" fmla="*/ 845455 w 1690910"/>
              <a:gd name="connsiteY4" fmla="*/ 0 h 169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910" h="1690910">
                <a:moveTo>
                  <a:pt x="845455" y="0"/>
                </a:moveTo>
                <a:cubicBezTo>
                  <a:pt x="1312387" y="0"/>
                  <a:pt x="1690910" y="378523"/>
                  <a:pt x="1690910" y="845455"/>
                </a:cubicBezTo>
                <a:cubicBezTo>
                  <a:pt x="1690910" y="1312387"/>
                  <a:pt x="1312387" y="1690910"/>
                  <a:pt x="845455" y="1690910"/>
                </a:cubicBezTo>
                <a:cubicBezTo>
                  <a:pt x="378523" y="1690910"/>
                  <a:pt x="0" y="1312387"/>
                  <a:pt x="0" y="845455"/>
                </a:cubicBezTo>
                <a:cubicBezTo>
                  <a:pt x="0" y="378523"/>
                  <a:pt x="378523" y="0"/>
                  <a:pt x="845455" y="0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图片占位符 25">
            <a:extLst>
              <a:ext uri="{FF2B5EF4-FFF2-40B4-BE49-F238E27FC236}">
                <a16:creationId xmlns:a16="http://schemas.microsoft.com/office/drawing/2014/main" id="{B7540788-87BB-4B8E-9377-502A826551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60692" y="2131220"/>
            <a:ext cx="1690910" cy="1690910"/>
          </a:xfrm>
          <a:custGeom>
            <a:avLst/>
            <a:gdLst>
              <a:gd name="connsiteX0" fmla="*/ 845455 w 1690910"/>
              <a:gd name="connsiteY0" fmla="*/ 0 h 1690910"/>
              <a:gd name="connsiteX1" fmla="*/ 1690910 w 1690910"/>
              <a:gd name="connsiteY1" fmla="*/ 845455 h 1690910"/>
              <a:gd name="connsiteX2" fmla="*/ 845455 w 1690910"/>
              <a:gd name="connsiteY2" fmla="*/ 1690910 h 1690910"/>
              <a:gd name="connsiteX3" fmla="*/ 0 w 1690910"/>
              <a:gd name="connsiteY3" fmla="*/ 845455 h 1690910"/>
              <a:gd name="connsiteX4" fmla="*/ 845455 w 1690910"/>
              <a:gd name="connsiteY4" fmla="*/ 0 h 169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910" h="1690910">
                <a:moveTo>
                  <a:pt x="845455" y="0"/>
                </a:moveTo>
                <a:cubicBezTo>
                  <a:pt x="1312387" y="0"/>
                  <a:pt x="1690910" y="378523"/>
                  <a:pt x="1690910" y="845455"/>
                </a:cubicBezTo>
                <a:cubicBezTo>
                  <a:pt x="1690910" y="1312387"/>
                  <a:pt x="1312387" y="1690910"/>
                  <a:pt x="845455" y="1690910"/>
                </a:cubicBezTo>
                <a:cubicBezTo>
                  <a:pt x="378523" y="1690910"/>
                  <a:pt x="0" y="1312387"/>
                  <a:pt x="0" y="845455"/>
                </a:cubicBezTo>
                <a:cubicBezTo>
                  <a:pt x="0" y="378523"/>
                  <a:pt x="378523" y="0"/>
                  <a:pt x="845455" y="0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00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BAAB2D8-6516-4FB0-89C5-3F2A76EF8EB3}"/>
              </a:ext>
            </a:extLst>
          </p:cNvPr>
          <p:cNvSpPr/>
          <p:nvPr userDrawn="1"/>
        </p:nvSpPr>
        <p:spPr>
          <a:xfrm>
            <a:off x="4481512" y="148423"/>
            <a:ext cx="3151987" cy="8557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家具&#10;&#10;描述已自动生成">
            <a:extLst>
              <a:ext uri="{FF2B5EF4-FFF2-40B4-BE49-F238E27FC236}">
                <a16:creationId xmlns:a16="http://schemas.microsoft.com/office/drawing/2014/main" id="{9E66AFED-35BE-4417-B7B3-054FE720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7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14" descr="图片包含 家具&#10;&#10;描述已自动生成">
            <a:extLst>
              <a:ext uri="{FF2B5EF4-FFF2-40B4-BE49-F238E27FC236}">
                <a16:creationId xmlns:a16="http://schemas.microsoft.com/office/drawing/2014/main" id="{B8A89DA8-A61A-4DC1-8D67-A5E8A51F9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E84BC01-B283-48D3-AF7D-39F85CC34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032AD9-580C-4891-A78E-5142BC2A4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600">
                <a:srgbClr val="000000">
                  <a:alpha val="37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6">
            <a:extLst>
              <a:ext uri="{FF2B5EF4-FFF2-40B4-BE49-F238E27FC236}">
                <a16:creationId xmlns:a16="http://schemas.microsoft.com/office/drawing/2014/main" id="{FCCAF7DB-51A9-45A0-B5ED-1E4D8E1D9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1513" y="456918"/>
            <a:ext cx="3228606" cy="5472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32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r>
              <a:rPr lang="af-ZA" altLang="zh-CN" b="1" dirty="0">
                <a:latin typeface="+mn-ea"/>
              </a:rPr>
              <a:t>TITLE HERE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60A3705-2992-4434-9784-EA78BF127FB5}"/>
              </a:ext>
            </a:extLst>
          </p:cNvPr>
          <p:cNvSpPr/>
          <p:nvPr userDrawn="1"/>
        </p:nvSpPr>
        <p:spPr>
          <a:xfrm>
            <a:off x="5676900" y="981276"/>
            <a:ext cx="838200" cy="4571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9D855CE-3730-4C97-9636-6D0A7CCFBC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1574573" y="4488444"/>
            <a:ext cx="1989797" cy="14708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65BAF2-7CC9-441F-9C2C-C0DD61C13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8391783" y="1511246"/>
            <a:ext cx="1989797" cy="14708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B4F0DC-F194-4960-9DAA-672257B8E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1744903" y="1787741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0EA784A-2270-4816-B350-A2F5F81DD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1195972" y="3864195"/>
            <a:ext cx="1504396" cy="111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E966877-5332-4487-805C-4B78E4878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1798898" y="3520167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11E7A3F-AAD2-4F4B-B34F-CCBA173EF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4332352" y="4047855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654FBE-B323-4792-9FF0-74C965B62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8160814" y="3666358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AC66750-C83B-4D0E-B4DB-EE180FF49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8711450" y="2867136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CA7D5B-7B0C-4750-99E1-67D298D31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963277" y="2048189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1D78390-4BCE-4AE3-9C68-795DDF82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2940801" y="3108306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A114A08-4D68-44EC-B56C-50FB6CAB3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4865153" y="2048189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FBF4BBE-7196-4776-9BFF-81EE47AEA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2118058" y="2535982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7E86D23-5EEF-4D26-8BE2-FBFBA2107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6020946" y="2006071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A79DC9F-9EC2-4B9F-8E95-F7A250FD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1343521" y="3099111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EECEAD7-4BE0-46AC-A917-857E5AD70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2308058" y="4191729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A1EDDFB-FCAA-482D-B617-C396812B3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4555883" y="2635262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CE04878-C58B-4362-8494-48D5C6138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4746457" y="4237056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4D16B11-C277-44A6-B5A2-15D2D8214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6339306" y="3011214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73CF80A-148C-417B-B451-3C8B074F0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7333935" y="3986718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726AD0E-7D04-4E60-8999-A41B9F136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7508392" y="2265578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D007999-96EB-46B0-87F2-E08CE0CE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3124106" y="1413273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47DCFD1-FAF5-4908-BBAE-0E7C34FBB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6836621" y="1283336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15ECEE-EA3E-4B27-9185-D93807510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1359330" y="1102547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C7B3B28-E78D-4B02-837A-7115088AC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4929038" y="3107863"/>
            <a:ext cx="2517274" cy="1599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D47EEA8-AD92-4685-B532-758E3C191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7570472" y="3012937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550CB2C-8C89-4205-A040-1293ADBD7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5807344" y="1260535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ED5AA54A-020B-4EC7-8174-5C44972E2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3080084" y="4651023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78D0223-948D-41EB-B3AB-3AB7237DC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5971813" y="4708817"/>
            <a:ext cx="2517274" cy="18607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51" name="图片占位符 50">
            <a:extLst>
              <a:ext uri="{FF2B5EF4-FFF2-40B4-BE49-F238E27FC236}">
                <a16:creationId xmlns:a16="http://schemas.microsoft.com/office/drawing/2014/main" id="{4C1E1235-5179-4A91-8390-0F4BDED68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4232" y="1684776"/>
            <a:ext cx="2037060" cy="1375177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2" name="图片占位符 51">
            <a:extLst>
              <a:ext uri="{FF2B5EF4-FFF2-40B4-BE49-F238E27FC236}">
                <a16:creationId xmlns:a16="http://schemas.microsoft.com/office/drawing/2014/main" id="{7473DB3A-05DB-46EA-8DB8-294D4D2B7C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07138" y="3273423"/>
            <a:ext cx="2037060" cy="1375177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3" name="图片占位符 52">
            <a:extLst>
              <a:ext uri="{FF2B5EF4-FFF2-40B4-BE49-F238E27FC236}">
                <a16:creationId xmlns:a16="http://schemas.microsoft.com/office/drawing/2014/main" id="{51DEB5F9-37CD-47E8-96D1-8C573CB0EE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83990" y="3380463"/>
            <a:ext cx="2037060" cy="1131005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4" name="图片占位符 53">
            <a:extLst>
              <a:ext uri="{FF2B5EF4-FFF2-40B4-BE49-F238E27FC236}">
                <a16:creationId xmlns:a16="http://schemas.microsoft.com/office/drawing/2014/main" id="{76A31916-C883-4851-AB58-67A5CA6A4B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45578" y="3340824"/>
            <a:ext cx="2037060" cy="1102294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5" name="图片占位符 54">
            <a:extLst>
              <a:ext uri="{FF2B5EF4-FFF2-40B4-BE49-F238E27FC236}">
                <a16:creationId xmlns:a16="http://schemas.microsoft.com/office/drawing/2014/main" id="{3C56A1B9-830F-4F88-B762-E03ADFD771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70384" y="1532786"/>
            <a:ext cx="2037060" cy="1375177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6" name="图片占位符 55">
            <a:extLst>
              <a:ext uri="{FF2B5EF4-FFF2-40B4-BE49-F238E27FC236}">
                <a16:creationId xmlns:a16="http://schemas.microsoft.com/office/drawing/2014/main" id="{FA1467A7-FCB8-4EE3-A751-10B5C3855A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17054" y="4906883"/>
            <a:ext cx="2037060" cy="1389334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7" name="图片占位符 56">
            <a:extLst>
              <a:ext uri="{FF2B5EF4-FFF2-40B4-BE49-F238E27FC236}">
                <a16:creationId xmlns:a16="http://schemas.microsoft.com/office/drawing/2014/main" id="{F0D3AEB1-AA17-45CB-9337-369322EAA8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20772" y="4980983"/>
            <a:ext cx="2037060" cy="1384892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73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BAAB2D8-6516-4FB0-89C5-3F2A76EF8EB3}"/>
              </a:ext>
            </a:extLst>
          </p:cNvPr>
          <p:cNvSpPr/>
          <p:nvPr userDrawn="1"/>
        </p:nvSpPr>
        <p:spPr>
          <a:xfrm>
            <a:off x="4481512" y="148423"/>
            <a:ext cx="3151987" cy="8557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9" name="图片 28" descr="图片包含 家具&#10;&#10;描述已自动生成">
            <a:extLst>
              <a:ext uri="{FF2B5EF4-FFF2-40B4-BE49-F238E27FC236}">
                <a16:creationId xmlns:a16="http://schemas.microsoft.com/office/drawing/2014/main" id="{9E66AFED-35BE-4417-B7B3-054FE720D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9" b="57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14" descr="图片包含 家具&#10;&#10;描述已自动生成">
            <a:extLst>
              <a:ext uri="{FF2B5EF4-FFF2-40B4-BE49-F238E27FC236}">
                <a16:creationId xmlns:a16="http://schemas.microsoft.com/office/drawing/2014/main" id="{B8A89DA8-A61A-4DC1-8D67-A5E8A51F9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E84BC01-B283-48D3-AF7D-39F85CC342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032AD9-580C-4891-A78E-5142BC2A4D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600">
                <a:srgbClr val="000000">
                  <a:alpha val="37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占位符 6">
            <a:extLst>
              <a:ext uri="{FF2B5EF4-FFF2-40B4-BE49-F238E27FC236}">
                <a16:creationId xmlns:a16="http://schemas.microsoft.com/office/drawing/2014/main" id="{FCCAF7DB-51A9-45A0-B5ED-1E4D8E1D9F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1513" y="456918"/>
            <a:ext cx="3228606" cy="547218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3200" b="1" kern="1200" noProof="0">
                <a:solidFill>
                  <a:srgbClr val="22ECFF"/>
                </a:solidFill>
                <a:latin typeface="+mn-ea"/>
                <a:ea typeface="+mn-ea"/>
                <a:cs typeface="+mn-cs"/>
              </a:defRPr>
            </a:lvl1pPr>
          </a:lstStyle>
          <a:p>
            <a:r>
              <a:rPr lang="af-ZA" altLang="zh-CN" b="1" dirty="0">
                <a:latin typeface="+mn-ea"/>
              </a:rPr>
              <a:t>TITLE HERE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60A3705-2992-4434-9784-EA78BF127FB5}"/>
              </a:ext>
            </a:extLst>
          </p:cNvPr>
          <p:cNvSpPr/>
          <p:nvPr userDrawn="1"/>
        </p:nvSpPr>
        <p:spPr>
          <a:xfrm>
            <a:off x="5676900" y="981276"/>
            <a:ext cx="838200" cy="4571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59B948A-B7B2-4698-984C-F3A90AAE0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1151022" y="1991039"/>
            <a:ext cx="3152273" cy="2003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6EB8EA-14FC-4A53-B497-0BC0F6D8C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4519864" y="1991039"/>
            <a:ext cx="3152273" cy="2003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F34A25-D23D-402F-9310-4BEA81BC9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4" t="20578" r="28618" b="27156"/>
          <a:stretch/>
        </p:blipFill>
        <p:spPr>
          <a:xfrm>
            <a:off x="7888706" y="1991039"/>
            <a:ext cx="3152273" cy="2003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C2582A00-ECFE-4CF3-B78E-065856875955}"/>
              </a:ext>
            </a:extLst>
          </p:cNvPr>
          <p:cNvSpPr/>
          <p:nvPr userDrawn="1"/>
        </p:nvSpPr>
        <p:spPr>
          <a:xfrm rot="10800000">
            <a:off x="1247177" y="3700761"/>
            <a:ext cx="2959963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006B773C-BC04-4F70-B725-AFEB6B079559}"/>
              </a:ext>
            </a:extLst>
          </p:cNvPr>
          <p:cNvSpPr/>
          <p:nvPr userDrawn="1"/>
        </p:nvSpPr>
        <p:spPr>
          <a:xfrm rot="10800000">
            <a:off x="4616018" y="3700761"/>
            <a:ext cx="2959963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2134A53D-B170-4109-B93C-392B20DE867D}"/>
              </a:ext>
            </a:extLst>
          </p:cNvPr>
          <p:cNvSpPr/>
          <p:nvPr userDrawn="1"/>
        </p:nvSpPr>
        <p:spPr>
          <a:xfrm rot="10800000">
            <a:off x="7984859" y="3700761"/>
            <a:ext cx="2959963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形 19" descr="投影仪">
            <a:extLst>
              <a:ext uri="{FF2B5EF4-FFF2-40B4-BE49-F238E27FC236}">
                <a16:creationId xmlns:a16="http://schemas.microsoft.com/office/drawing/2014/main" id="{33F1821C-C301-43D8-9E2D-264AE6E245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9018" y="498138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5000"/>
              </a:prstClr>
            </a:outerShdw>
          </a:effectLst>
        </p:spPr>
      </p:pic>
      <p:pic>
        <p:nvPicPr>
          <p:cNvPr id="22" name="图形 21" descr="投影仪">
            <a:extLst>
              <a:ext uri="{FF2B5EF4-FFF2-40B4-BE49-F238E27FC236}">
                <a16:creationId xmlns:a16="http://schemas.microsoft.com/office/drawing/2014/main" id="{4236A05F-C0FD-4B25-874C-10EEE62490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1818" y="498138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5000"/>
              </a:prstClr>
            </a:outerShdw>
          </a:effectLst>
        </p:spPr>
      </p:pic>
      <p:pic>
        <p:nvPicPr>
          <p:cNvPr id="23" name="图形 22" descr="投影仪">
            <a:extLst>
              <a:ext uri="{FF2B5EF4-FFF2-40B4-BE49-F238E27FC236}">
                <a16:creationId xmlns:a16="http://schemas.microsoft.com/office/drawing/2014/main" id="{09191336-33AC-44CA-8639-F47ECE6BF1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4618" y="498138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5000"/>
              </a:prstClr>
            </a:outerShdw>
          </a:effectLst>
        </p:spPr>
      </p:pic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4730C11E-CE31-487A-860C-15E2A56790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73364" y="2302653"/>
            <a:ext cx="2505075" cy="1417158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图片占位符 25">
            <a:extLst>
              <a:ext uri="{FF2B5EF4-FFF2-40B4-BE49-F238E27FC236}">
                <a16:creationId xmlns:a16="http://schemas.microsoft.com/office/drawing/2014/main" id="{4FB61BD3-30EE-4595-887A-384FC0404A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42206" y="2302653"/>
            <a:ext cx="2505075" cy="1417158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图片占位符 26">
            <a:extLst>
              <a:ext uri="{FF2B5EF4-FFF2-40B4-BE49-F238E27FC236}">
                <a16:creationId xmlns:a16="http://schemas.microsoft.com/office/drawing/2014/main" id="{FE11B7C1-4838-4FDF-8275-2B44AD8128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11048" y="2302653"/>
            <a:ext cx="2505075" cy="1417158"/>
          </a:xfrm>
          <a:custGeom>
            <a:avLst/>
            <a:gdLst>
              <a:gd name="connsiteX0" fmla="*/ 110099 w 2505075"/>
              <a:gd name="connsiteY0" fmla="*/ 0 h 1417158"/>
              <a:gd name="connsiteX1" fmla="*/ 2394976 w 2505075"/>
              <a:gd name="connsiteY1" fmla="*/ 0 h 1417158"/>
              <a:gd name="connsiteX2" fmla="*/ 2505075 w 2505075"/>
              <a:gd name="connsiteY2" fmla="*/ 110099 h 1417158"/>
              <a:gd name="connsiteX3" fmla="*/ 2505075 w 2505075"/>
              <a:gd name="connsiteY3" fmla="*/ 1307059 h 1417158"/>
              <a:gd name="connsiteX4" fmla="*/ 2394976 w 2505075"/>
              <a:gd name="connsiteY4" fmla="*/ 1417158 h 1417158"/>
              <a:gd name="connsiteX5" fmla="*/ 110099 w 2505075"/>
              <a:gd name="connsiteY5" fmla="*/ 1417158 h 1417158"/>
              <a:gd name="connsiteX6" fmla="*/ 0 w 2505075"/>
              <a:gd name="connsiteY6" fmla="*/ 1307059 h 1417158"/>
              <a:gd name="connsiteX7" fmla="*/ 0 w 2505075"/>
              <a:gd name="connsiteY7" fmla="*/ 110099 h 1417158"/>
              <a:gd name="connsiteX8" fmla="*/ 110099 w 2505075"/>
              <a:gd name="connsiteY8" fmla="*/ 0 h 141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05075" h="1417158">
                <a:moveTo>
                  <a:pt x="110099" y="0"/>
                </a:moveTo>
                <a:lnTo>
                  <a:pt x="2394976" y="0"/>
                </a:lnTo>
                <a:cubicBezTo>
                  <a:pt x="2455782" y="0"/>
                  <a:pt x="2505075" y="49293"/>
                  <a:pt x="2505075" y="110099"/>
                </a:cubicBezTo>
                <a:lnTo>
                  <a:pt x="2505075" y="1307059"/>
                </a:lnTo>
                <a:cubicBezTo>
                  <a:pt x="2505075" y="1367865"/>
                  <a:pt x="2455782" y="1417158"/>
                  <a:pt x="2394976" y="1417158"/>
                </a:cubicBezTo>
                <a:lnTo>
                  <a:pt x="110099" y="1417158"/>
                </a:lnTo>
                <a:cubicBezTo>
                  <a:pt x="49293" y="1417158"/>
                  <a:pt x="0" y="1367865"/>
                  <a:pt x="0" y="1307059"/>
                </a:cubicBezTo>
                <a:lnTo>
                  <a:pt x="0" y="110099"/>
                </a:lnTo>
                <a:cubicBezTo>
                  <a:pt x="0" y="49293"/>
                  <a:pt x="49293" y="0"/>
                  <a:pt x="110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73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A4BF34-22EC-4BF0-AAC4-AE9209E4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8E9CC-6ADB-4201-B0FA-AE070916F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C0E615-CBBB-4849-B468-E8A0B180E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81665-1006-4783-81C9-D767A94C610D}" type="datetimeFigureOut">
              <a:rPr lang="zh-CN" altLang="en-US" smtClean="0"/>
              <a:t>2019/9/22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75140C-255F-4498-96C2-2B9905348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52619E-CB8A-4657-9215-6FFF26329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9ECA1-A807-4F1D-8917-F13A03362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94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  <p:sldLayoutId id="2147483663" r:id="rId3"/>
    <p:sldLayoutId id="2147483656" r:id="rId4"/>
    <p:sldLayoutId id="2147483660" r:id="rId5"/>
    <p:sldLayoutId id="2147483667" r:id="rId6"/>
    <p:sldLayoutId id="2147483666" r:id="rId7"/>
    <p:sldLayoutId id="2147483665" r:id="rId8"/>
    <p:sldLayoutId id="2147483664" r:id="rId9"/>
    <p:sldLayoutId id="2147483668" r:id="rId10"/>
    <p:sldLayoutId id="2147483661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54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3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3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0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11" Type="http://schemas.openxmlformats.org/officeDocument/2006/relationships/image" Target="../media/image46.png"/><Relationship Id="rId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34.sv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34.sv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3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.svg"/><Relationship Id="rId2" Type="http://schemas.openxmlformats.org/officeDocument/2006/relationships/image" Target="../media/image16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11" Type="http://schemas.openxmlformats.org/officeDocument/2006/relationships/image" Target="../media/image31.png"/><Relationship Id="rId5" Type="http://schemas.openxmlformats.org/officeDocument/2006/relationships/image" Target="../media/image35.png"/><Relationship Id="rId15" Type="http://schemas.openxmlformats.org/officeDocument/2006/relationships/image" Target="../media/image48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C895037-8153-4169-B865-882E8DC3D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工业科技风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PPT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模板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A1B3EA6B-948F-4B49-B1AA-9AB6800C97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OfficePLUS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AB12C5-47AA-4D28-BA50-FD9020D88B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工业科技风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PPT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41246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45A238C4-979C-4353-BBD4-F7CF3A381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亮点经验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9" name="文本占位符 48">
            <a:extLst>
              <a:ext uri="{FF2B5EF4-FFF2-40B4-BE49-F238E27FC236}">
                <a16:creationId xmlns:a16="http://schemas.microsoft.com/office/drawing/2014/main" id="{9391E6F4-7F95-4E9A-AF1E-3135FF142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25C2F397-3F32-4EC8-B5C0-1541EF53F9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1745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768A76-0047-4AE1-9E10-C0579A0306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DD6F24E-A21B-4451-BEFE-DFA21514FB42}"/>
              </a:ext>
            </a:extLst>
          </p:cNvPr>
          <p:cNvGrpSpPr/>
          <p:nvPr/>
        </p:nvGrpSpPr>
        <p:grpSpPr>
          <a:xfrm rot="374923">
            <a:off x="7447122" y="1930438"/>
            <a:ext cx="3830478" cy="3830478"/>
            <a:chOff x="6481647" y="2009992"/>
            <a:chExt cx="4542228" cy="4542228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FEC26B4-75EB-4CB5-BE9F-33703CE61A2D}"/>
                </a:ext>
              </a:extLst>
            </p:cNvPr>
            <p:cNvSpPr/>
            <p:nvPr/>
          </p:nvSpPr>
          <p:spPr>
            <a:xfrm rot="17919168">
              <a:off x="6481647" y="2009992"/>
              <a:ext cx="4542228" cy="454222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AD21BAAB-032C-4037-8E2B-9716F9BB9828}"/>
                </a:ext>
              </a:extLst>
            </p:cNvPr>
            <p:cNvSpPr/>
            <p:nvPr/>
          </p:nvSpPr>
          <p:spPr>
            <a:xfrm rot="7200000">
              <a:off x="6769153" y="2297498"/>
              <a:ext cx="3967213" cy="3967213"/>
            </a:xfrm>
            <a:prstGeom prst="ellipse">
              <a:avLst/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01469B9-B1FE-4FF1-BE61-B9C97F4E646E}"/>
              </a:ext>
            </a:extLst>
          </p:cNvPr>
          <p:cNvGrpSpPr/>
          <p:nvPr/>
        </p:nvGrpSpPr>
        <p:grpSpPr>
          <a:xfrm rot="5400000">
            <a:off x="-1562837" y="1167486"/>
            <a:ext cx="7354038" cy="7354036"/>
            <a:chOff x="6481647" y="2009992"/>
            <a:chExt cx="4542228" cy="454222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CF4FEB2-A5EC-4879-9C85-374482DE0625}"/>
                </a:ext>
              </a:extLst>
            </p:cNvPr>
            <p:cNvSpPr/>
            <p:nvPr/>
          </p:nvSpPr>
          <p:spPr>
            <a:xfrm rot="17919168">
              <a:off x="6481647" y="2009992"/>
              <a:ext cx="4542228" cy="454222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64FD72CB-0F44-4601-8C3A-3C281A75C276}"/>
                </a:ext>
              </a:extLst>
            </p:cNvPr>
            <p:cNvSpPr/>
            <p:nvPr/>
          </p:nvSpPr>
          <p:spPr>
            <a:xfrm rot="7200000">
              <a:off x="6767836" y="2296180"/>
              <a:ext cx="3969850" cy="3969850"/>
            </a:xfrm>
            <a:prstGeom prst="ellipse">
              <a:avLst/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E483C72-6F1B-4E8E-B17B-655138144360}"/>
              </a:ext>
            </a:extLst>
          </p:cNvPr>
          <p:cNvGrpSpPr/>
          <p:nvPr/>
        </p:nvGrpSpPr>
        <p:grpSpPr>
          <a:xfrm>
            <a:off x="705824" y="3429000"/>
            <a:ext cx="4606982" cy="1831001"/>
            <a:chOff x="4907782" y="2282899"/>
            <a:chExt cx="2386183" cy="1831001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9C66314-7F7D-4237-8F3B-B66916BAC9E2}"/>
                </a:ext>
              </a:extLst>
            </p:cNvPr>
            <p:cNvSpPr txBox="1"/>
            <p:nvPr/>
          </p:nvSpPr>
          <p:spPr>
            <a:xfrm>
              <a:off x="5084532" y="2282899"/>
              <a:ext cx="2064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558949DD-DED8-41E2-80E6-C8D064A9FBE3}"/>
                </a:ext>
              </a:extLst>
            </p:cNvPr>
            <p:cNvCxnSpPr>
              <a:cxnSpLocks/>
            </p:cNvCxnSpPr>
            <p:nvPr/>
          </p:nvCxnSpPr>
          <p:spPr>
            <a:xfrm>
              <a:off x="5148154" y="3191539"/>
              <a:ext cx="18643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31BEEF3-387A-41BC-B9E8-1BE800C298E0}"/>
                </a:ext>
              </a:extLst>
            </p:cNvPr>
            <p:cNvSpPr txBox="1"/>
            <p:nvPr/>
          </p:nvSpPr>
          <p:spPr>
            <a:xfrm>
              <a:off x="4907782" y="3282903"/>
              <a:ext cx="23861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elit. Maecenas porttitor congue massa. Fusce posuere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4BBC0C8-FE75-4404-BCE5-5779CA0E0D27}"/>
              </a:ext>
            </a:extLst>
          </p:cNvPr>
          <p:cNvGrpSpPr/>
          <p:nvPr/>
        </p:nvGrpSpPr>
        <p:grpSpPr>
          <a:xfrm>
            <a:off x="8186022" y="3190104"/>
            <a:ext cx="2352675" cy="1282892"/>
            <a:chOff x="4937169" y="2690334"/>
            <a:chExt cx="2352675" cy="1282892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1E9E501-D776-4E17-B860-3EF76BF630EE}"/>
                </a:ext>
              </a:extLst>
            </p:cNvPr>
            <p:cNvSpPr txBox="1"/>
            <p:nvPr/>
          </p:nvSpPr>
          <p:spPr>
            <a:xfrm>
              <a:off x="5063723" y="2690334"/>
              <a:ext cx="2064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5D4BBE0-32F0-4D4C-B47B-CA386176AC93}"/>
                </a:ext>
              </a:extLst>
            </p:cNvPr>
            <p:cNvCxnSpPr>
              <a:cxnSpLocks/>
            </p:cNvCxnSpPr>
            <p:nvPr/>
          </p:nvCxnSpPr>
          <p:spPr>
            <a:xfrm>
              <a:off x="5148154" y="3191539"/>
              <a:ext cx="18643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A161F0A-36BA-4702-8B8C-6EB0032A0F3D}"/>
                </a:ext>
              </a:extLst>
            </p:cNvPr>
            <p:cNvSpPr txBox="1"/>
            <p:nvPr/>
          </p:nvSpPr>
          <p:spPr>
            <a:xfrm>
              <a:off x="4937169" y="3265340"/>
              <a:ext cx="2352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 porttitor congue massa. Fusce posuere</a:t>
              </a:r>
            </a:p>
          </p:txBody>
        </p:sp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id="{52B0C4D7-D324-4AFF-A38A-1777019E4B2F}"/>
              </a:ext>
            </a:extLst>
          </p:cNvPr>
          <p:cNvSpPr/>
          <p:nvPr/>
        </p:nvSpPr>
        <p:spPr>
          <a:xfrm>
            <a:off x="5399314" y="3420936"/>
            <a:ext cx="344174" cy="3441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C6202E0-A1AB-453C-9105-4763CC867F1E}"/>
              </a:ext>
            </a:extLst>
          </p:cNvPr>
          <p:cNvSpPr/>
          <p:nvPr/>
        </p:nvSpPr>
        <p:spPr>
          <a:xfrm flipH="1" flipV="1">
            <a:off x="7583275" y="4677249"/>
            <a:ext cx="167254" cy="1672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A2A3AD7-6332-462F-8A05-B0A88E9DE8C8}"/>
              </a:ext>
            </a:extLst>
          </p:cNvPr>
          <p:cNvCxnSpPr>
            <a:stCxn id="22" idx="6"/>
            <a:endCxn id="23" idx="6"/>
          </p:cNvCxnSpPr>
          <p:nvPr/>
        </p:nvCxnSpPr>
        <p:spPr>
          <a:xfrm>
            <a:off x="5743488" y="3593023"/>
            <a:ext cx="1839787" cy="116785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13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4A6AD7D-492F-4626-A6A4-5C263F4A3A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DC44A326-7C3C-49E0-B985-C333156DEBBD}"/>
              </a:ext>
            </a:extLst>
          </p:cNvPr>
          <p:cNvCxnSpPr>
            <a:cxnSpLocks/>
          </p:cNvCxnSpPr>
          <p:nvPr/>
        </p:nvCxnSpPr>
        <p:spPr>
          <a:xfrm flipV="1">
            <a:off x="744997" y="1376354"/>
            <a:ext cx="9902108" cy="1972529"/>
          </a:xfrm>
          <a:prstGeom prst="straightConnector1">
            <a:avLst/>
          </a:prstGeom>
          <a:ln w="63500" cmpd="sng">
            <a:gradFill flip="none" rotWithShape="1">
              <a:gsLst>
                <a:gs pos="0">
                  <a:schemeClr val="tx1">
                    <a:lumMod val="75000"/>
                    <a:lumOff val="25000"/>
                    <a:alpha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1"/>
              <a:tileRect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B243E253-B0B3-4C4C-85E4-EFA2961CB56A}"/>
              </a:ext>
            </a:extLst>
          </p:cNvPr>
          <p:cNvGrpSpPr/>
          <p:nvPr/>
        </p:nvGrpSpPr>
        <p:grpSpPr>
          <a:xfrm>
            <a:off x="377598" y="4412609"/>
            <a:ext cx="2096106" cy="2039032"/>
            <a:chOff x="498506" y="4111004"/>
            <a:chExt cx="2096106" cy="2039032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25BAE26-587E-4460-915F-A710CDEFCB0B}"/>
                </a:ext>
              </a:extLst>
            </p:cNvPr>
            <p:cNvGrpSpPr/>
            <p:nvPr/>
          </p:nvGrpSpPr>
          <p:grpSpPr>
            <a:xfrm>
              <a:off x="498506" y="4111004"/>
              <a:ext cx="2096106" cy="2039032"/>
              <a:chOff x="498506" y="4111004"/>
              <a:chExt cx="2096106" cy="2039032"/>
            </a:xfrm>
          </p:grpSpPr>
          <p:pic>
            <p:nvPicPr>
              <p:cNvPr id="34" name="图片 33" descr="图片包含 室内&#10;&#10;描述已自动生成">
                <a:extLst>
                  <a:ext uri="{FF2B5EF4-FFF2-40B4-BE49-F238E27FC236}">
                    <a16:creationId xmlns:a16="http://schemas.microsoft.com/office/drawing/2014/main" id="{1E186BAA-8E7F-420E-A5E5-18B2B5ADB0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498506" y="4111004"/>
                <a:ext cx="2096106" cy="203903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DFA4051D-C121-4257-8DB6-298EB8FC2FFF}"/>
                  </a:ext>
                </a:extLst>
              </p:cNvPr>
              <p:cNvSpPr/>
              <p:nvPr/>
            </p:nvSpPr>
            <p:spPr>
              <a:xfrm>
                <a:off x="865905" y="4429251"/>
                <a:ext cx="1361308" cy="136130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8B9629A-B9FE-4DCD-91E0-D56276E14EFB}"/>
                </a:ext>
              </a:extLst>
            </p:cNvPr>
            <p:cNvSpPr txBox="1"/>
            <p:nvPr/>
          </p:nvSpPr>
          <p:spPr>
            <a:xfrm>
              <a:off x="951012" y="4768707"/>
              <a:ext cx="1191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C5E59871-3AC0-43EB-8A72-36EB2BBA4AA8}"/>
                </a:ext>
              </a:extLst>
            </p:cNvPr>
            <p:cNvCxnSpPr>
              <a:cxnSpLocks/>
            </p:cNvCxnSpPr>
            <p:nvPr/>
          </p:nvCxnSpPr>
          <p:spPr>
            <a:xfrm>
              <a:off x="1008759" y="5090415"/>
              <a:ext cx="1075601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8B607DD3-6020-4279-9BDB-2BC5B4E04E49}"/>
                </a:ext>
              </a:extLst>
            </p:cNvPr>
            <p:cNvSpPr txBox="1"/>
            <p:nvPr/>
          </p:nvSpPr>
          <p:spPr>
            <a:xfrm>
              <a:off x="913083" y="5115698"/>
              <a:ext cx="1262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</a:t>
              </a:r>
              <a:r>
                <a:rPr lang="en-US" altLang="zh-CN" sz="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, consectetuer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410AFF4-DD5F-4CFC-AD9F-BEF860D21B65}"/>
              </a:ext>
            </a:extLst>
          </p:cNvPr>
          <p:cNvGrpSpPr/>
          <p:nvPr/>
        </p:nvGrpSpPr>
        <p:grpSpPr>
          <a:xfrm>
            <a:off x="2065314" y="3712177"/>
            <a:ext cx="2816144" cy="2739464"/>
            <a:chOff x="2227213" y="3706752"/>
            <a:chExt cx="2816144" cy="2739464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9B05F0D8-8548-4480-989B-ABD17F17B11C}"/>
                </a:ext>
              </a:extLst>
            </p:cNvPr>
            <p:cNvGrpSpPr/>
            <p:nvPr/>
          </p:nvGrpSpPr>
          <p:grpSpPr>
            <a:xfrm>
              <a:off x="2227213" y="3706752"/>
              <a:ext cx="2816144" cy="2739464"/>
              <a:chOff x="498506" y="4111004"/>
              <a:chExt cx="2096106" cy="2039032"/>
            </a:xfrm>
          </p:grpSpPr>
          <p:pic>
            <p:nvPicPr>
              <p:cNvPr id="37" name="图片 36" descr="图片包含 室内&#10;&#10;描述已自动生成">
                <a:extLst>
                  <a:ext uri="{FF2B5EF4-FFF2-40B4-BE49-F238E27FC236}">
                    <a16:creationId xmlns:a16="http://schemas.microsoft.com/office/drawing/2014/main" id="{870778F7-992C-4B72-B810-8C73402C6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498506" y="4111004"/>
                <a:ext cx="2096106" cy="203903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1034D657-19F8-4C85-A38D-6C7876350DE1}"/>
                  </a:ext>
                </a:extLst>
              </p:cNvPr>
              <p:cNvSpPr/>
              <p:nvPr/>
            </p:nvSpPr>
            <p:spPr>
              <a:xfrm>
                <a:off x="865905" y="4429251"/>
                <a:ext cx="1361308" cy="136130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0DA2FA3-57CC-4477-88DD-86FDEE24DF18}"/>
                </a:ext>
              </a:extLst>
            </p:cNvPr>
            <p:cNvSpPr txBox="1"/>
            <p:nvPr/>
          </p:nvSpPr>
          <p:spPr>
            <a:xfrm>
              <a:off x="2923260" y="4675341"/>
              <a:ext cx="1424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A34E83B8-937A-4876-9FB8-31C0404976F9}"/>
                </a:ext>
              </a:extLst>
            </p:cNvPr>
            <p:cNvCxnSpPr>
              <a:cxnSpLocks/>
            </p:cNvCxnSpPr>
            <p:nvPr/>
          </p:nvCxnSpPr>
          <p:spPr>
            <a:xfrm>
              <a:off x="2992301" y="5059969"/>
              <a:ext cx="1285969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E4F5B86-5D67-4F22-B575-EE8BEC25CEEB}"/>
                </a:ext>
              </a:extLst>
            </p:cNvPr>
            <p:cNvSpPr txBox="1"/>
            <p:nvPr/>
          </p:nvSpPr>
          <p:spPr>
            <a:xfrm>
              <a:off x="2873054" y="5076484"/>
              <a:ext cx="15494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</a:t>
              </a:r>
              <a:r>
                <a:rPr lang="en-US" altLang="zh-CN" sz="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adipiscing elit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F9FD6D9-FDBD-4C13-827D-F75EA92A6318}"/>
              </a:ext>
            </a:extLst>
          </p:cNvPr>
          <p:cNvGrpSpPr/>
          <p:nvPr/>
        </p:nvGrpSpPr>
        <p:grpSpPr>
          <a:xfrm>
            <a:off x="4371460" y="3024601"/>
            <a:ext cx="3522966" cy="3427040"/>
            <a:chOff x="4564720" y="3300375"/>
            <a:chExt cx="3522966" cy="3427040"/>
          </a:xfrm>
        </p:grpSpPr>
        <p:pic>
          <p:nvPicPr>
            <p:cNvPr id="41" name="图片 40" descr="图片包含 室内&#10;&#10;描述已自动生成">
              <a:extLst>
                <a:ext uri="{FF2B5EF4-FFF2-40B4-BE49-F238E27FC236}">
                  <a16:creationId xmlns:a16="http://schemas.microsoft.com/office/drawing/2014/main" id="{8937F495-67D2-4D95-A041-3D2FA873C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4564720" y="3300375"/>
              <a:ext cx="3522966" cy="34270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4F1B2C1C-B892-4CDD-A8C7-5407EC5033CA}"/>
                </a:ext>
              </a:extLst>
            </p:cNvPr>
            <p:cNvSpPr/>
            <p:nvPr/>
          </p:nvSpPr>
          <p:spPr>
            <a:xfrm>
              <a:off x="5182215" y="3869907"/>
              <a:ext cx="2287977" cy="2287976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CA7ADD8F-7C20-463F-8405-5BCC035C20D5}"/>
                </a:ext>
              </a:extLst>
            </p:cNvPr>
            <p:cNvGrpSpPr/>
            <p:nvPr/>
          </p:nvGrpSpPr>
          <p:grpSpPr>
            <a:xfrm>
              <a:off x="5378639" y="4470644"/>
              <a:ext cx="1895128" cy="1055733"/>
              <a:chOff x="4909158" y="2741001"/>
              <a:chExt cx="2265840" cy="728222"/>
            </a:xfrm>
          </p:grpSpPr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428D9BD8-855C-4B90-8685-551994A6B8B9}"/>
                  </a:ext>
                </a:extLst>
              </p:cNvPr>
              <p:cNvSpPr txBox="1"/>
              <p:nvPr/>
            </p:nvSpPr>
            <p:spPr>
              <a:xfrm>
                <a:off x="5009801" y="2741001"/>
                <a:ext cx="2064555" cy="275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TITLE HERE</a:t>
                </a:r>
              </a:p>
            </p:txBody>
          </p: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97A091AE-878E-4485-94C4-ABF9BB4FC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9894" y="3062709"/>
                <a:ext cx="1864367" cy="0"/>
              </a:xfrm>
              <a:prstGeom prst="line">
                <a:avLst/>
              </a:prstGeom>
              <a:ln>
                <a:gradFill flip="none" rotWithShape="1">
                  <a:gsLst>
                    <a:gs pos="504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20DB5447-749E-440A-9509-1D8BA34A02B6}"/>
                  </a:ext>
                </a:extLst>
              </p:cNvPr>
              <p:cNvSpPr txBox="1"/>
              <p:nvPr/>
            </p:nvSpPr>
            <p:spPr>
              <a:xfrm>
                <a:off x="4909158" y="3087087"/>
                <a:ext cx="2265840" cy="38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dirty="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Lorem ipsum dolor sit amet, consectetuer adipiscing elit</a:t>
                </a:r>
                <a:r>
                  <a:rPr lang="en-US" altLang="zh-CN" sz="100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. Maecenas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7260CAE-BBB5-4BA4-BDB5-96A4D6FCA17A}"/>
              </a:ext>
            </a:extLst>
          </p:cNvPr>
          <p:cNvGrpSpPr/>
          <p:nvPr/>
        </p:nvGrpSpPr>
        <p:grpSpPr>
          <a:xfrm>
            <a:off x="7195750" y="1958749"/>
            <a:ext cx="4618652" cy="4492892"/>
            <a:chOff x="7316658" y="2003126"/>
            <a:chExt cx="4618652" cy="4492892"/>
          </a:xfrm>
        </p:grpSpPr>
        <p:pic>
          <p:nvPicPr>
            <p:cNvPr id="73" name="图片 72" descr="图片包含 室内&#10;&#10;描述已自动生成">
              <a:extLst>
                <a:ext uri="{FF2B5EF4-FFF2-40B4-BE49-F238E27FC236}">
                  <a16:creationId xmlns:a16="http://schemas.microsoft.com/office/drawing/2014/main" id="{F965A355-6CBA-4A08-80D5-41B77A6D6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7316658" y="2003126"/>
              <a:ext cx="4618652" cy="44928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8A5DFF34-BA48-4496-AD96-079C69A45C04}"/>
                </a:ext>
              </a:extLst>
            </p:cNvPr>
            <p:cNvSpPr/>
            <p:nvPr/>
          </p:nvSpPr>
          <p:spPr>
            <a:xfrm>
              <a:off x="8126201" y="2749790"/>
              <a:ext cx="2999566" cy="2999565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59E5E9A4-3678-474E-B627-A1D18EB7E97C}"/>
                </a:ext>
              </a:extLst>
            </p:cNvPr>
            <p:cNvGrpSpPr/>
            <p:nvPr/>
          </p:nvGrpSpPr>
          <p:grpSpPr>
            <a:xfrm>
              <a:off x="8495354" y="3661002"/>
              <a:ext cx="2384340" cy="1191163"/>
              <a:chOff x="4763131" y="2721536"/>
              <a:chExt cx="2395643" cy="690469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851EC3AF-D552-46CF-8108-12034DC4662C}"/>
                  </a:ext>
                </a:extLst>
              </p:cNvPr>
              <p:cNvSpPr txBox="1"/>
              <p:nvPr/>
            </p:nvSpPr>
            <p:spPr>
              <a:xfrm>
                <a:off x="4763131" y="2721536"/>
                <a:ext cx="2395643" cy="338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TITLE HERE</a:t>
                </a:r>
              </a:p>
            </p:txBody>
          </p: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A0A0E723-538E-402E-A3EB-D1C6D98C5F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4139" y="3062709"/>
                <a:ext cx="2172425" cy="0"/>
              </a:xfrm>
              <a:prstGeom prst="line">
                <a:avLst/>
              </a:prstGeom>
              <a:ln>
                <a:gradFill flip="none" rotWithShape="1">
                  <a:gsLst>
                    <a:gs pos="504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62DCDF7E-649E-4ECF-ACD8-492EB0997CC3}"/>
                  </a:ext>
                </a:extLst>
              </p:cNvPr>
              <p:cNvSpPr txBox="1"/>
              <p:nvPr/>
            </p:nvSpPr>
            <p:spPr>
              <a:xfrm>
                <a:off x="4791328" y="3077494"/>
                <a:ext cx="2339248" cy="334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Lorem ipsum dolor sit amet, consectetuer adipiscing elit</a:t>
                </a:r>
                <a:r>
                  <a:rPr lang="en-US" altLang="zh-CN" sz="105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. Maecenas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4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 descr="图片包含 室内&#10;&#10;描述已自动生成">
            <a:extLst>
              <a:ext uri="{FF2B5EF4-FFF2-40B4-BE49-F238E27FC236}">
                <a16:creationId xmlns:a16="http://schemas.microsoft.com/office/drawing/2014/main" id="{F283C165-944A-4DB6-8336-9F6FAF546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682024" y="2203419"/>
            <a:ext cx="2000754" cy="1946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66" name="图片 65" descr="图片包含 室内&#10;&#10;描述已自动生成">
            <a:extLst>
              <a:ext uri="{FF2B5EF4-FFF2-40B4-BE49-F238E27FC236}">
                <a16:creationId xmlns:a16="http://schemas.microsoft.com/office/drawing/2014/main" id="{DE5ECC95-D324-4817-97C6-B1E797C48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2908559" y="4112396"/>
            <a:ext cx="2000754" cy="1946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67" name="图片 66" descr="图片包含 室内&#10;&#10;描述已自动生成">
            <a:extLst>
              <a:ext uri="{FF2B5EF4-FFF2-40B4-BE49-F238E27FC236}">
                <a16:creationId xmlns:a16="http://schemas.microsoft.com/office/drawing/2014/main" id="{28B02858-7FE7-442A-97A5-AE46CC09D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5097798" y="2203419"/>
            <a:ext cx="2000754" cy="1946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68" name="图片 67" descr="图片包含 室内&#10;&#10;描述已自动生成">
            <a:extLst>
              <a:ext uri="{FF2B5EF4-FFF2-40B4-BE49-F238E27FC236}">
                <a16:creationId xmlns:a16="http://schemas.microsoft.com/office/drawing/2014/main" id="{57485A23-5B77-45C8-BEE4-DD19BE6FA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7302161" y="4112396"/>
            <a:ext cx="2000754" cy="1946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73" name="图片 72" descr="图片包含 室内&#10;&#10;描述已自动生成">
            <a:extLst>
              <a:ext uri="{FF2B5EF4-FFF2-40B4-BE49-F238E27FC236}">
                <a16:creationId xmlns:a16="http://schemas.microsoft.com/office/drawing/2014/main" id="{9882A6FE-8C57-4BBF-BE95-1C8CF91AA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9509222" y="2203419"/>
            <a:ext cx="2000754" cy="19462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F78454CD-44BD-47FE-A6E2-C670E508C597}"/>
              </a:ext>
            </a:extLst>
          </p:cNvPr>
          <p:cNvSpPr/>
          <p:nvPr/>
        </p:nvSpPr>
        <p:spPr>
          <a:xfrm>
            <a:off x="1714500" y="3209844"/>
            <a:ext cx="8743950" cy="1905081"/>
          </a:xfrm>
          <a:custGeom>
            <a:avLst/>
            <a:gdLst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885950 h 1986844"/>
              <a:gd name="connsiteX1" fmla="*/ 2171700 w 8743950"/>
              <a:gd name="connsiteY1" fmla="*/ 0 h 1986844"/>
              <a:gd name="connsiteX2" fmla="*/ 4400550 w 8743950"/>
              <a:gd name="connsiteY2" fmla="*/ 1885950 h 1986844"/>
              <a:gd name="connsiteX3" fmla="*/ 6619875 w 8743950"/>
              <a:gd name="connsiteY3" fmla="*/ 0 h 1986844"/>
              <a:gd name="connsiteX4" fmla="*/ 8743950 w 8743950"/>
              <a:gd name="connsiteY4" fmla="*/ 1905000 h 1986844"/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988521 h 2007571"/>
              <a:gd name="connsiteX1" fmla="*/ 2171700 w 8743950"/>
              <a:gd name="connsiteY1" fmla="*/ 102571 h 2007571"/>
              <a:gd name="connsiteX2" fmla="*/ 4400550 w 8743950"/>
              <a:gd name="connsiteY2" fmla="*/ 1988521 h 2007571"/>
              <a:gd name="connsiteX3" fmla="*/ 6619875 w 8743950"/>
              <a:gd name="connsiteY3" fmla="*/ 102571 h 2007571"/>
              <a:gd name="connsiteX4" fmla="*/ 8743950 w 8743950"/>
              <a:gd name="connsiteY4" fmla="*/ 2007571 h 2007571"/>
              <a:gd name="connsiteX0" fmla="*/ 0 w 8743950"/>
              <a:gd name="connsiteY0" fmla="*/ 1886044 h 1905094"/>
              <a:gd name="connsiteX1" fmla="*/ 2171700 w 8743950"/>
              <a:gd name="connsiteY1" fmla="*/ 94 h 1905094"/>
              <a:gd name="connsiteX2" fmla="*/ 4400550 w 8743950"/>
              <a:gd name="connsiteY2" fmla="*/ 1886044 h 1905094"/>
              <a:gd name="connsiteX3" fmla="*/ 6619875 w 8743950"/>
              <a:gd name="connsiteY3" fmla="*/ 94 h 1905094"/>
              <a:gd name="connsiteX4" fmla="*/ 8743950 w 8743950"/>
              <a:gd name="connsiteY4" fmla="*/ 1905094 h 1905094"/>
              <a:gd name="connsiteX0" fmla="*/ 0 w 8743950"/>
              <a:gd name="connsiteY0" fmla="*/ 1886031 h 1905081"/>
              <a:gd name="connsiteX1" fmla="*/ 2171700 w 8743950"/>
              <a:gd name="connsiteY1" fmla="*/ 81 h 1905081"/>
              <a:gd name="connsiteX2" fmla="*/ 4400550 w 8743950"/>
              <a:gd name="connsiteY2" fmla="*/ 1886031 h 1905081"/>
              <a:gd name="connsiteX3" fmla="*/ 6619875 w 8743950"/>
              <a:gd name="connsiteY3" fmla="*/ 81 h 1905081"/>
              <a:gd name="connsiteX4" fmla="*/ 8743950 w 8743950"/>
              <a:gd name="connsiteY4" fmla="*/ 1905081 h 1905081"/>
              <a:gd name="connsiteX0" fmla="*/ 0 w 8743950"/>
              <a:gd name="connsiteY0" fmla="*/ 1886031 h 1905081"/>
              <a:gd name="connsiteX1" fmla="*/ 2171700 w 8743950"/>
              <a:gd name="connsiteY1" fmla="*/ 81 h 1905081"/>
              <a:gd name="connsiteX2" fmla="*/ 4400550 w 8743950"/>
              <a:gd name="connsiteY2" fmla="*/ 1886031 h 1905081"/>
              <a:gd name="connsiteX3" fmla="*/ 6619875 w 8743950"/>
              <a:gd name="connsiteY3" fmla="*/ 81 h 1905081"/>
              <a:gd name="connsiteX4" fmla="*/ 8743950 w 8743950"/>
              <a:gd name="connsiteY4" fmla="*/ 1905081 h 1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3950" h="1905081">
                <a:moveTo>
                  <a:pt x="0" y="1886031"/>
                </a:moveTo>
                <a:cubicBezTo>
                  <a:pt x="762000" y="1438356"/>
                  <a:pt x="1438275" y="81"/>
                  <a:pt x="2171700" y="81"/>
                </a:cubicBezTo>
                <a:cubicBezTo>
                  <a:pt x="2905125" y="81"/>
                  <a:pt x="3765550" y="1886031"/>
                  <a:pt x="4400550" y="1886031"/>
                </a:cubicBezTo>
                <a:cubicBezTo>
                  <a:pt x="5035550" y="1886031"/>
                  <a:pt x="6064250" y="12781"/>
                  <a:pt x="6619875" y="81"/>
                </a:cubicBezTo>
                <a:cubicBezTo>
                  <a:pt x="7175500" y="-12619"/>
                  <a:pt x="8074025" y="1489156"/>
                  <a:pt x="8743950" y="1905081"/>
                </a:cubicBezTo>
              </a:path>
            </a:pathLst>
          </a:custGeom>
          <a:noFill/>
          <a:ln w="31750">
            <a:solidFill>
              <a:schemeClr val="tx1">
                <a:lumMod val="85000"/>
                <a:lumOff val="15000"/>
                <a:alpha val="9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43950"/>
                      <a:gd name="connsiteY0" fmla="*/ 1885950 h 1905000"/>
                      <a:gd name="connsiteX1" fmla="*/ 2171700 w 8743950"/>
                      <a:gd name="connsiteY1" fmla="*/ 0 h 1905000"/>
                      <a:gd name="connsiteX2" fmla="*/ 4400550 w 8743950"/>
                      <a:gd name="connsiteY2" fmla="*/ 1885950 h 1905000"/>
                      <a:gd name="connsiteX3" fmla="*/ 6619875 w 8743950"/>
                      <a:gd name="connsiteY3" fmla="*/ 0 h 1905000"/>
                      <a:gd name="connsiteX4" fmla="*/ 8743950 w 8743950"/>
                      <a:gd name="connsiteY4" fmla="*/ 1905000 h 190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950" h="1905000" extrusionOk="0">
                        <a:moveTo>
                          <a:pt x="0" y="1885950"/>
                        </a:moveTo>
                        <a:cubicBezTo>
                          <a:pt x="1108980" y="1080027"/>
                          <a:pt x="1502361" y="734919"/>
                          <a:pt x="2171700" y="0"/>
                        </a:cubicBezTo>
                        <a:cubicBezTo>
                          <a:pt x="2775848" y="685271"/>
                          <a:pt x="4014637" y="1448126"/>
                          <a:pt x="4400550" y="1885950"/>
                        </a:cubicBezTo>
                        <a:cubicBezTo>
                          <a:pt x="5332757" y="917138"/>
                          <a:pt x="5792324" y="909529"/>
                          <a:pt x="6619875" y="0"/>
                        </a:cubicBezTo>
                        <a:cubicBezTo>
                          <a:pt x="7661299" y="906896"/>
                          <a:pt x="8325357" y="1324759"/>
                          <a:pt x="8743950" y="19050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F4398EA-F1E6-40B5-9E14-4921CF9A52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DDA42E2-F074-4F05-8516-E0CE7133E1E9}"/>
              </a:ext>
            </a:extLst>
          </p:cNvPr>
          <p:cNvSpPr/>
          <p:nvPr/>
        </p:nvSpPr>
        <p:spPr>
          <a:xfrm>
            <a:off x="3215816" y="4407033"/>
            <a:ext cx="1361308" cy="136130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2DEAD4-A28F-4CB4-8978-EBC49D62999F}"/>
              </a:ext>
            </a:extLst>
          </p:cNvPr>
          <p:cNvSpPr txBox="1"/>
          <p:nvPr/>
        </p:nvSpPr>
        <p:spPr>
          <a:xfrm>
            <a:off x="3300923" y="4753062"/>
            <a:ext cx="119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F775524-7ABB-4D7B-BB74-DA36D6FCF788}"/>
              </a:ext>
            </a:extLst>
          </p:cNvPr>
          <p:cNvCxnSpPr>
            <a:cxnSpLocks/>
          </p:cNvCxnSpPr>
          <p:nvPr/>
        </p:nvCxnSpPr>
        <p:spPr>
          <a:xfrm>
            <a:off x="3358669" y="5074770"/>
            <a:ext cx="107560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71B878F-A2D0-41A6-A83D-F64F9661C05D}"/>
              </a:ext>
            </a:extLst>
          </p:cNvPr>
          <p:cNvSpPr txBox="1"/>
          <p:nvPr/>
        </p:nvSpPr>
        <p:spPr>
          <a:xfrm>
            <a:off x="3314942" y="5099148"/>
            <a:ext cx="116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B7332821-A352-442E-935F-5F05BC5A2D33}"/>
              </a:ext>
            </a:extLst>
          </p:cNvPr>
          <p:cNvSpPr/>
          <p:nvPr/>
        </p:nvSpPr>
        <p:spPr>
          <a:xfrm>
            <a:off x="7614876" y="4407033"/>
            <a:ext cx="1361308" cy="136130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01DA56E-3AA8-495D-AC19-D2DA52D7FC16}"/>
              </a:ext>
            </a:extLst>
          </p:cNvPr>
          <p:cNvSpPr txBox="1"/>
          <p:nvPr/>
        </p:nvSpPr>
        <p:spPr>
          <a:xfrm>
            <a:off x="7699983" y="4753062"/>
            <a:ext cx="119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EBE73C2F-E990-4450-A9A9-96F2482F9171}"/>
              </a:ext>
            </a:extLst>
          </p:cNvPr>
          <p:cNvCxnSpPr>
            <a:cxnSpLocks/>
          </p:cNvCxnSpPr>
          <p:nvPr/>
        </p:nvCxnSpPr>
        <p:spPr>
          <a:xfrm>
            <a:off x="7757729" y="5074770"/>
            <a:ext cx="107560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319C5A71-4511-4465-9D00-8C4680661729}"/>
              </a:ext>
            </a:extLst>
          </p:cNvPr>
          <p:cNvSpPr txBox="1"/>
          <p:nvPr/>
        </p:nvSpPr>
        <p:spPr>
          <a:xfrm>
            <a:off x="7714002" y="5099148"/>
            <a:ext cx="116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EB174E5-F46F-4721-868C-3FF04B6EDF9B}"/>
              </a:ext>
            </a:extLst>
          </p:cNvPr>
          <p:cNvSpPr/>
          <p:nvPr/>
        </p:nvSpPr>
        <p:spPr>
          <a:xfrm>
            <a:off x="1016286" y="2509572"/>
            <a:ext cx="1361308" cy="136130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6F5C1A4-DB5C-4123-B77E-A8ABE08A24DC}"/>
              </a:ext>
            </a:extLst>
          </p:cNvPr>
          <p:cNvSpPr txBox="1"/>
          <p:nvPr/>
        </p:nvSpPr>
        <p:spPr>
          <a:xfrm>
            <a:off x="1101393" y="2855601"/>
            <a:ext cx="119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0C3AB68-96B8-454C-9E43-0E841B7CA81F}"/>
              </a:ext>
            </a:extLst>
          </p:cNvPr>
          <p:cNvCxnSpPr>
            <a:cxnSpLocks/>
          </p:cNvCxnSpPr>
          <p:nvPr/>
        </p:nvCxnSpPr>
        <p:spPr>
          <a:xfrm>
            <a:off x="1159139" y="3177309"/>
            <a:ext cx="107560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BC68F58-DF39-4A17-B71E-5F59FD96AB00}"/>
              </a:ext>
            </a:extLst>
          </p:cNvPr>
          <p:cNvSpPr txBox="1"/>
          <p:nvPr/>
        </p:nvSpPr>
        <p:spPr>
          <a:xfrm>
            <a:off x="1115412" y="3201687"/>
            <a:ext cx="116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172F957-C210-49D7-9C43-C672FBCE541F}"/>
              </a:ext>
            </a:extLst>
          </p:cNvPr>
          <p:cNvSpPr/>
          <p:nvPr/>
        </p:nvSpPr>
        <p:spPr>
          <a:xfrm>
            <a:off x="5415346" y="2509572"/>
            <a:ext cx="1361308" cy="136130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D509A89-425B-4087-9495-F7A739592EA6}"/>
              </a:ext>
            </a:extLst>
          </p:cNvPr>
          <p:cNvSpPr txBox="1"/>
          <p:nvPr/>
        </p:nvSpPr>
        <p:spPr>
          <a:xfrm>
            <a:off x="5500453" y="2855601"/>
            <a:ext cx="119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38B1D0C-26F3-4066-A2DD-FAD35C03092A}"/>
              </a:ext>
            </a:extLst>
          </p:cNvPr>
          <p:cNvCxnSpPr>
            <a:cxnSpLocks/>
          </p:cNvCxnSpPr>
          <p:nvPr/>
        </p:nvCxnSpPr>
        <p:spPr>
          <a:xfrm>
            <a:off x="5558199" y="3177309"/>
            <a:ext cx="107560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B232F712-845F-4332-96CC-F4D87376B289}"/>
              </a:ext>
            </a:extLst>
          </p:cNvPr>
          <p:cNvSpPr txBox="1"/>
          <p:nvPr/>
        </p:nvSpPr>
        <p:spPr>
          <a:xfrm>
            <a:off x="5514472" y="3201687"/>
            <a:ext cx="116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932229B-1CE5-4388-8933-33F4469786A9}"/>
              </a:ext>
            </a:extLst>
          </p:cNvPr>
          <p:cNvSpPr/>
          <p:nvPr/>
        </p:nvSpPr>
        <p:spPr>
          <a:xfrm>
            <a:off x="9814406" y="2509572"/>
            <a:ext cx="1361308" cy="1361308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E952A5F-8B10-44CA-AD51-1FD4FA4C4A9B}"/>
              </a:ext>
            </a:extLst>
          </p:cNvPr>
          <p:cNvSpPr txBox="1"/>
          <p:nvPr/>
        </p:nvSpPr>
        <p:spPr>
          <a:xfrm>
            <a:off x="9899513" y="2855601"/>
            <a:ext cx="119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BAC8A77B-CD68-44A9-969E-DB705CD7C9FC}"/>
              </a:ext>
            </a:extLst>
          </p:cNvPr>
          <p:cNvCxnSpPr>
            <a:cxnSpLocks/>
          </p:cNvCxnSpPr>
          <p:nvPr/>
        </p:nvCxnSpPr>
        <p:spPr>
          <a:xfrm>
            <a:off x="9957259" y="3177309"/>
            <a:ext cx="107560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7E1CEAF0-17B6-4B78-A3E0-774E354410BC}"/>
              </a:ext>
            </a:extLst>
          </p:cNvPr>
          <p:cNvSpPr txBox="1"/>
          <p:nvPr/>
        </p:nvSpPr>
        <p:spPr>
          <a:xfrm>
            <a:off x="9913532" y="3201687"/>
            <a:ext cx="1163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763ADB9-15BE-47EF-BDFD-65AD5263FB5A}"/>
              </a:ext>
            </a:extLst>
          </p:cNvPr>
          <p:cNvCxnSpPr>
            <a:cxnSpLocks/>
          </p:cNvCxnSpPr>
          <p:nvPr/>
        </p:nvCxnSpPr>
        <p:spPr>
          <a:xfrm>
            <a:off x="2497680" y="3754993"/>
            <a:ext cx="689506" cy="623869"/>
          </a:xfrm>
          <a:prstGeom prst="line">
            <a:avLst/>
          </a:prstGeom>
          <a:ln w="12700">
            <a:gradFill>
              <a:gsLst>
                <a:gs pos="50000">
                  <a:schemeClr val="accent1">
                    <a:alpha val="80000"/>
                  </a:schemeClr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B5CFAAE-9DE5-4A54-B852-E4712BFF0627}"/>
              </a:ext>
            </a:extLst>
          </p:cNvPr>
          <p:cNvCxnSpPr>
            <a:cxnSpLocks/>
          </p:cNvCxnSpPr>
          <p:nvPr/>
        </p:nvCxnSpPr>
        <p:spPr>
          <a:xfrm flipH="1">
            <a:off x="4601379" y="3754993"/>
            <a:ext cx="689506" cy="623869"/>
          </a:xfrm>
          <a:prstGeom prst="line">
            <a:avLst/>
          </a:prstGeom>
          <a:ln w="12700">
            <a:gradFill>
              <a:gsLst>
                <a:gs pos="50000">
                  <a:schemeClr val="accent1">
                    <a:alpha val="80000"/>
                  </a:schemeClr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104F66B3-D2F5-47DA-BBCF-67ABC5CD8785}"/>
              </a:ext>
            </a:extLst>
          </p:cNvPr>
          <p:cNvCxnSpPr>
            <a:cxnSpLocks/>
          </p:cNvCxnSpPr>
          <p:nvPr/>
        </p:nvCxnSpPr>
        <p:spPr>
          <a:xfrm>
            <a:off x="6891661" y="3754993"/>
            <a:ext cx="689506" cy="623869"/>
          </a:xfrm>
          <a:prstGeom prst="line">
            <a:avLst/>
          </a:prstGeom>
          <a:ln w="12700">
            <a:gradFill>
              <a:gsLst>
                <a:gs pos="50000">
                  <a:schemeClr val="accent1">
                    <a:alpha val="80000"/>
                  </a:schemeClr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E2E9EE94-4AF0-4E69-8796-79B51A86B699}"/>
              </a:ext>
            </a:extLst>
          </p:cNvPr>
          <p:cNvCxnSpPr>
            <a:cxnSpLocks/>
          </p:cNvCxnSpPr>
          <p:nvPr/>
        </p:nvCxnSpPr>
        <p:spPr>
          <a:xfrm flipH="1">
            <a:off x="8995360" y="3754993"/>
            <a:ext cx="689506" cy="623869"/>
          </a:xfrm>
          <a:prstGeom prst="line">
            <a:avLst/>
          </a:prstGeom>
          <a:ln w="12700">
            <a:gradFill>
              <a:gsLst>
                <a:gs pos="50000">
                  <a:schemeClr val="accent1">
                    <a:alpha val="80000"/>
                  </a:schemeClr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A53628F9-C002-4AF3-A98A-C2F265A838FF}"/>
              </a:ext>
            </a:extLst>
          </p:cNvPr>
          <p:cNvSpPr/>
          <p:nvPr/>
        </p:nvSpPr>
        <p:spPr>
          <a:xfrm>
            <a:off x="3647104" y="2957563"/>
            <a:ext cx="465326" cy="46532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9F854D5C-7A30-4AF1-92A3-62C2B105BFAA}"/>
              </a:ext>
            </a:extLst>
          </p:cNvPr>
          <p:cNvSpPr/>
          <p:nvPr/>
        </p:nvSpPr>
        <p:spPr>
          <a:xfrm>
            <a:off x="8079570" y="2957563"/>
            <a:ext cx="465326" cy="46532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ECF8B232-1BFA-4D75-B99F-D768ADC9BAC2}"/>
              </a:ext>
            </a:extLst>
          </p:cNvPr>
          <p:cNvSpPr/>
          <p:nvPr/>
        </p:nvSpPr>
        <p:spPr>
          <a:xfrm>
            <a:off x="1504951" y="4855024"/>
            <a:ext cx="465326" cy="46532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A071B4D6-8AEB-4C81-993D-1D27115FDEE2}"/>
              </a:ext>
            </a:extLst>
          </p:cNvPr>
          <p:cNvSpPr/>
          <p:nvPr/>
        </p:nvSpPr>
        <p:spPr>
          <a:xfrm>
            <a:off x="5863338" y="4855024"/>
            <a:ext cx="465326" cy="46532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52A4D040-6269-426C-A3CD-B1098593314A}"/>
              </a:ext>
            </a:extLst>
          </p:cNvPr>
          <p:cNvSpPr/>
          <p:nvPr/>
        </p:nvSpPr>
        <p:spPr>
          <a:xfrm>
            <a:off x="10221724" y="4855024"/>
            <a:ext cx="465326" cy="46532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pic>
        <p:nvPicPr>
          <p:cNvPr id="79" name="图形 78" descr="处理器">
            <a:extLst>
              <a:ext uri="{FF2B5EF4-FFF2-40B4-BE49-F238E27FC236}">
                <a16:creationId xmlns:a16="http://schemas.microsoft.com/office/drawing/2014/main" id="{8A6B90ED-446E-4E18-8FA9-568C0FE8A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9200" y="4958868"/>
            <a:ext cx="301862" cy="301862"/>
          </a:xfrm>
          <a:prstGeom prst="rect">
            <a:avLst/>
          </a:prstGeom>
        </p:spPr>
      </p:pic>
      <p:pic>
        <p:nvPicPr>
          <p:cNvPr id="80" name="图形 79" descr="Internet">
            <a:extLst>
              <a:ext uri="{FF2B5EF4-FFF2-40B4-BE49-F238E27FC236}">
                <a16:creationId xmlns:a16="http://schemas.microsoft.com/office/drawing/2014/main" id="{5F23FC34-38E9-4734-839D-0CCE4D2FE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8380" y="3034952"/>
            <a:ext cx="333470" cy="333470"/>
          </a:xfrm>
          <a:prstGeom prst="rect">
            <a:avLst/>
          </a:prstGeom>
        </p:spPr>
      </p:pic>
      <p:pic>
        <p:nvPicPr>
          <p:cNvPr id="93" name="图形 92" descr="电话">
            <a:extLst>
              <a:ext uri="{FF2B5EF4-FFF2-40B4-BE49-F238E27FC236}">
                <a16:creationId xmlns:a16="http://schemas.microsoft.com/office/drawing/2014/main" id="{CB4BBE40-8140-4E91-986D-FFB414700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7040" y="3019462"/>
            <a:ext cx="310386" cy="310386"/>
          </a:xfrm>
          <a:prstGeom prst="rect">
            <a:avLst/>
          </a:prstGeom>
        </p:spPr>
      </p:pic>
      <p:pic>
        <p:nvPicPr>
          <p:cNvPr id="95" name="图形 94" descr="卫星">
            <a:extLst>
              <a:ext uri="{FF2B5EF4-FFF2-40B4-BE49-F238E27FC236}">
                <a16:creationId xmlns:a16="http://schemas.microsoft.com/office/drawing/2014/main" id="{D59B0815-CBCE-40F7-9B1F-97A6820E42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7116" y="4973007"/>
            <a:ext cx="254542" cy="254542"/>
          </a:xfrm>
          <a:prstGeom prst="rect">
            <a:avLst/>
          </a:prstGeom>
        </p:spPr>
      </p:pic>
      <p:pic>
        <p:nvPicPr>
          <p:cNvPr id="97" name="图形 96" descr="原子">
            <a:extLst>
              <a:ext uri="{FF2B5EF4-FFF2-40B4-BE49-F238E27FC236}">
                <a16:creationId xmlns:a16="http://schemas.microsoft.com/office/drawing/2014/main" id="{9AACD222-3242-46F8-AD39-376B11825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68013" y="4933076"/>
            <a:ext cx="331074" cy="3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8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室内&#10;&#10;描述已自动生成">
            <a:extLst>
              <a:ext uri="{FF2B5EF4-FFF2-40B4-BE49-F238E27FC236}">
                <a16:creationId xmlns:a16="http://schemas.microsoft.com/office/drawing/2014/main" id="{70769BFC-3DAF-425F-8829-1C9428903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7" t="6020" r="25650" b="3515"/>
          <a:stretch/>
        </p:blipFill>
        <p:spPr>
          <a:xfrm>
            <a:off x="4213279" y="2072652"/>
            <a:ext cx="3937290" cy="39617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0"/>
              </a:prstClr>
            </a:outerShdw>
            <a:softEdge rad="12700"/>
          </a:effectLst>
        </p:spPr>
      </p:pic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E782D855-05EA-4F77-BD7E-4C6C876CF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264D0B14-563C-4440-A25C-8B6580CF1AD0}"/>
              </a:ext>
            </a:extLst>
          </p:cNvPr>
          <p:cNvSpPr/>
          <p:nvPr/>
        </p:nvSpPr>
        <p:spPr>
          <a:xfrm>
            <a:off x="4581072" y="2538596"/>
            <a:ext cx="3029857" cy="3029857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0BC2070-CF0A-4904-9BAA-3DFAB62E0B27}"/>
              </a:ext>
            </a:extLst>
          </p:cNvPr>
          <p:cNvSpPr/>
          <p:nvPr/>
        </p:nvSpPr>
        <p:spPr>
          <a:xfrm>
            <a:off x="5644470" y="2038288"/>
            <a:ext cx="903061" cy="903061"/>
          </a:xfrm>
          <a:prstGeom prst="ellipse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3403214-6D0D-4C83-B5C7-6AAA268F8454}"/>
              </a:ext>
            </a:extLst>
          </p:cNvPr>
          <p:cNvSpPr/>
          <p:nvPr/>
        </p:nvSpPr>
        <p:spPr>
          <a:xfrm>
            <a:off x="6987467" y="4827771"/>
            <a:ext cx="651434" cy="65143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8C62DD8D-3F2D-4C65-8963-9D2F0C0A39FE}"/>
              </a:ext>
            </a:extLst>
          </p:cNvPr>
          <p:cNvSpPr/>
          <p:nvPr/>
        </p:nvSpPr>
        <p:spPr>
          <a:xfrm>
            <a:off x="4544715" y="4837296"/>
            <a:ext cx="651434" cy="65143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A22CE45-4A46-4FB3-8D11-BF51AAB2DA91}"/>
              </a:ext>
            </a:extLst>
          </p:cNvPr>
          <p:cNvSpPr txBox="1"/>
          <p:nvPr/>
        </p:nvSpPr>
        <p:spPr>
          <a:xfrm>
            <a:off x="5715623" y="2197430"/>
            <a:ext cx="76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01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3781AE8-CEAB-4C2B-A333-4E56C39111B1}"/>
              </a:ext>
            </a:extLst>
          </p:cNvPr>
          <p:cNvSpPr txBox="1"/>
          <p:nvPr/>
        </p:nvSpPr>
        <p:spPr>
          <a:xfrm>
            <a:off x="4535129" y="4988955"/>
            <a:ext cx="67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22EC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02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944F42D-00DC-4909-ABD9-2B4E223871DD}"/>
              </a:ext>
            </a:extLst>
          </p:cNvPr>
          <p:cNvSpPr txBox="1"/>
          <p:nvPr/>
        </p:nvSpPr>
        <p:spPr>
          <a:xfrm>
            <a:off x="6977881" y="4953432"/>
            <a:ext cx="67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22EC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03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0745F0C-4FBB-41C7-8F50-832A46BD1B7E}"/>
              </a:ext>
            </a:extLst>
          </p:cNvPr>
          <p:cNvSpPr txBox="1"/>
          <p:nvPr/>
        </p:nvSpPr>
        <p:spPr>
          <a:xfrm>
            <a:off x="8243414" y="2209099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A6E5E8B-CC1E-4CBF-85AD-81684923B321}"/>
              </a:ext>
            </a:extLst>
          </p:cNvPr>
          <p:cNvSpPr txBox="1"/>
          <p:nvPr/>
        </p:nvSpPr>
        <p:spPr>
          <a:xfrm>
            <a:off x="8282215" y="2658660"/>
            <a:ext cx="3039836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AC036C4-C54A-4459-86CE-62E14012D91A}"/>
              </a:ext>
            </a:extLst>
          </p:cNvPr>
          <p:cNvSpPr/>
          <p:nvPr/>
        </p:nvSpPr>
        <p:spPr>
          <a:xfrm>
            <a:off x="8377164" y="2611075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4CE1744-3288-4EB0-9638-1EA1596FED0A}"/>
              </a:ext>
            </a:extLst>
          </p:cNvPr>
          <p:cNvSpPr txBox="1"/>
          <p:nvPr/>
        </p:nvSpPr>
        <p:spPr>
          <a:xfrm>
            <a:off x="8243414" y="4805477"/>
            <a:ext cx="1707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81815E-C138-4C91-B118-445FE410FB73}"/>
              </a:ext>
            </a:extLst>
          </p:cNvPr>
          <p:cNvSpPr txBox="1"/>
          <p:nvPr/>
        </p:nvSpPr>
        <p:spPr>
          <a:xfrm>
            <a:off x="8282215" y="5252657"/>
            <a:ext cx="3039836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FB1D290-DD8A-4870-A6D8-064D16FD834B}"/>
              </a:ext>
            </a:extLst>
          </p:cNvPr>
          <p:cNvSpPr/>
          <p:nvPr/>
        </p:nvSpPr>
        <p:spPr>
          <a:xfrm>
            <a:off x="8377164" y="5207453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3B6DF37-A2F3-4992-B02D-DD5CC10BAA75}"/>
              </a:ext>
            </a:extLst>
          </p:cNvPr>
          <p:cNvSpPr txBox="1"/>
          <p:nvPr/>
        </p:nvSpPr>
        <p:spPr>
          <a:xfrm>
            <a:off x="2387591" y="2941349"/>
            <a:ext cx="1427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BED6392-509C-4F03-9CBB-340B2CD29368}"/>
              </a:ext>
            </a:extLst>
          </p:cNvPr>
          <p:cNvSpPr txBox="1"/>
          <p:nvPr/>
        </p:nvSpPr>
        <p:spPr>
          <a:xfrm>
            <a:off x="693715" y="4329598"/>
            <a:ext cx="3039836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26A68E4-D28E-4DDB-884D-32CCFB1AA074}"/>
              </a:ext>
            </a:extLst>
          </p:cNvPr>
          <p:cNvSpPr/>
          <p:nvPr/>
        </p:nvSpPr>
        <p:spPr>
          <a:xfrm>
            <a:off x="2091391" y="4196118"/>
            <a:ext cx="1525905" cy="4571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7277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E56817E-CF47-44D8-83EA-A45CE49A79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939C21E2-5B10-42A4-9C17-9F91CBEACF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543480"/>
              </p:ext>
            </p:extLst>
          </p:nvPr>
        </p:nvGraphicFramePr>
        <p:xfrm>
          <a:off x="776515" y="1953828"/>
          <a:ext cx="5871935" cy="430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A307E107-8AD4-4B90-AC1C-96CA165E0801}"/>
              </a:ext>
            </a:extLst>
          </p:cNvPr>
          <p:cNvCxnSpPr>
            <a:cxnSpLocks/>
          </p:cNvCxnSpPr>
          <p:nvPr/>
        </p:nvCxnSpPr>
        <p:spPr>
          <a:xfrm>
            <a:off x="7393020" y="1953828"/>
            <a:ext cx="0" cy="4148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>
            <a:extLst>
              <a:ext uri="{FF2B5EF4-FFF2-40B4-BE49-F238E27FC236}">
                <a16:creationId xmlns:a16="http://schemas.microsoft.com/office/drawing/2014/main" id="{5423D83B-FEC2-4425-99A6-DEDF7E073DD2}"/>
              </a:ext>
            </a:extLst>
          </p:cNvPr>
          <p:cNvSpPr txBox="1"/>
          <p:nvPr/>
        </p:nvSpPr>
        <p:spPr>
          <a:xfrm>
            <a:off x="7850397" y="2194605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F170BB42-5F31-4606-8811-299E8A1EB1E3}"/>
              </a:ext>
            </a:extLst>
          </p:cNvPr>
          <p:cNvSpPr txBox="1"/>
          <p:nvPr/>
        </p:nvSpPr>
        <p:spPr>
          <a:xfrm>
            <a:off x="7877032" y="2575110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0F27AAC7-4A7D-4D4C-B49E-9CF9A41859C4}"/>
              </a:ext>
            </a:extLst>
          </p:cNvPr>
          <p:cNvSpPr/>
          <p:nvPr/>
        </p:nvSpPr>
        <p:spPr>
          <a:xfrm>
            <a:off x="7961430" y="2537050"/>
            <a:ext cx="925101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39101C37-5580-428A-A54E-2B1CF924EDF5}"/>
              </a:ext>
            </a:extLst>
          </p:cNvPr>
          <p:cNvSpPr txBox="1"/>
          <p:nvPr/>
        </p:nvSpPr>
        <p:spPr>
          <a:xfrm>
            <a:off x="7850397" y="3141519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CD37002B-F0AB-4E91-8866-F02327973565}"/>
              </a:ext>
            </a:extLst>
          </p:cNvPr>
          <p:cNvSpPr txBox="1"/>
          <p:nvPr/>
        </p:nvSpPr>
        <p:spPr>
          <a:xfrm>
            <a:off x="7877032" y="3522024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62EBE4DD-56F1-4EFC-B0DF-09925F432F1B}"/>
              </a:ext>
            </a:extLst>
          </p:cNvPr>
          <p:cNvSpPr/>
          <p:nvPr/>
        </p:nvSpPr>
        <p:spPr>
          <a:xfrm>
            <a:off x="7961430" y="3483964"/>
            <a:ext cx="925101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32207249-7B39-422E-8831-C04F74D6E433}"/>
              </a:ext>
            </a:extLst>
          </p:cNvPr>
          <p:cNvSpPr txBox="1"/>
          <p:nvPr/>
        </p:nvSpPr>
        <p:spPr>
          <a:xfrm>
            <a:off x="7850397" y="4088433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199DFF2B-A07B-4F4A-9576-A01D18FC3738}"/>
              </a:ext>
            </a:extLst>
          </p:cNvPr>
          <p:cNvSpPr txBox="1"/>
          <p:nvPr/>
        </p:nvSpPr>
        <p:spPr>
          <a:xfrm>
            <a:off x="7877032" y="4468938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14" name="矩形: 圆角 113">
            <a:extLst>
              <a:ext uri="{FF2B5EF4-FFF2-40B4-BE49-F238E27FC236}">
                <a16:creationId xmlns:a16="http://schemas.microsoft.com/office/drawing/2014/main" id="{E1D6FB7F-AFEF-4122-8213-9885DF932026}"/>
              </a:ext>
            </a:extLst>
          </p:cNvPr>
          <p:cNvSpPr/>
          <p:nvPr/>
        </p:nvSpPr>
        <p:spPr>
          <a:xfrm>
            <a:off x="7961430" y="4430878"/>
            <a:ext cx="925101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FCDAC1CB-AC21-44E9-BF79-764B02C33E38}"/>
              </a:ext>
            </a:extLst>
          </p:cNvPr>
          <p:cNvSpPr txBox="1"/>
          <p:nvPr/>
        </p:nvSpPr>
        <p:spPr>
          <a:xfrm>
            <a:off x="7850397" y="5035347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3AF60567-161F-4F2C-B418-C0ECCA4F0EE4}"/>
              </a:ext>
            </a:extLst>
          </p:cNvPr>
          <p:cNvSpPr txBox="1"/>
          <p:nvPr/>
        </p:nvSpPr>
        <p:spPr>
          <a:xfrm>
            <a:off x="7877032" y="5415852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18" name="矩形: 圆角 117">
            <a:extLst>
              <a:ext uri="{FF2B5EF4-FFF2-40B4-BE49-F238E27FC236}">
                <a16:creationId xmlns:a16="http://schemas.microsoft.com/office/drawing/2014/main" id="{C368EE3C-1423-438E-8E5E-9F91B1BE4284}"/>
              </a:ext>
            </a:extLst>
          </p:cNvPr>
          <p:cNvSpPr/>
          <p:nvPr/>
        </p:nvSpPr>
        <p:spPr>
          <a:xfrm>
            <a:off x="7961430" y="5377792"/>
            <a:ext cx="925101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1155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E782D855-05EA-4F77-BD7E-4C6C876CF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D23D64AD-A936-4161-9356-9E0E82551706}"/>
              </a:ext>
            </a:extLst>
          </p:cNvPr>
          <p:cNvGrpSpPr/>
          <p:nvPr/>
        </p:nvGrpSpPr>
        <p:grpSpPr>
          <a:xfrm>
            <a:off x="4773383" y="2655341"/>
            <a:ext cx="2645234" cy="2645234"/>
            <a:chOff x="1106321" y="2282366"/>
            <a:chExt cx="2645234" cy="264523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1BA56412-1BE6-4384-9599-C8D59431B4D0}"/>
                </a:ext>
              </a:extLst>
            </p:cNvPr>
            <p:cNvSpPr/>
            <p:nvPr/>
          </p:nvSpPr>
          <p:spPr>
            <a:xfrm>
              <a:off x="1106321" y="2282366"/>
              <a:ext cx="2645234" cy="264523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48750E32-121A-4481-A44F-F7A0223EDAF0}"/>
                </a:ext>
              </a:extLst>
            </p:cNvPr>
            <p:cNvSpPr/>
            <p:nvPr/>
          </p:nvSpPr>
          <p:spPr>
            <a:xfrm>
              <a:off x="1465728" y="2641773"/>
              <a:ext cx="1926421" cy="192642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8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29614DF3-ABEE-44AD-9DE1-870A5F108E2F}"/>
              </a:ext>
            </a:extLst>
          </p:cNvPr>
          <p:cNvSpPr txBox="1"/>
          <p:nvPr/>
        </p:nvSpPr>
        <p:spPr>
          <a:xfrm>
            <a:off x="5266537" y="3541246"/>
            <a:ext cx="168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f-ZA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322D4F42-1097-408F-A7E7-E2321B4B7286}"/>
              </a:ext>
            </a:extLst>
          </p:cNvPr>
          <p:cNvSpPr/>
          <p:nvPr/>
        </p:nvSpPr>
        <p:spPr>
          <a:xfrm>
            <a:off x="4667309" y="3871884"/>
            <a:ext cx="212148" cy="2121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AC2FC6C4-6775-4D64-9C4F-908F6CE248CC}"/>
              </a:ext>
            </a:extLst>
          </p:cNvPr>
          <p:cNvSpPr/>
          <p:nvPr/>
        </p:nvSpPr>
        <p:spPr>
          <a:xfrm>
            <a:off x="7312544" y="3871884"/>
            <a:ext cx="212148" cy="2121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018A3CC0-4AE3-437C-B712-CCFD838EEBED}"/>
              </a:ext>
            </a:extLst>
          </p:cNvPr>
          <p:cNvCxnSpPr/>
          <p:nvPr/>
        </p:nvCxnSpPr>
        <p:spPr>
          <a:xfrm>
            <a:off x="5423788" y="3972966"/>
            <a:ext cx="142020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F230A78A-265A-446F-800B-F6BDAAA14DA6}"/>
              </a:ext>
            </a:extLst>
          </p:cNvPr>
          <p:cNvSpPr txBox="1"/>
          <p:nvPr/>
        </p:nvSpPr>
        <p:spPr>
          <a:xfrm>
            <a:off x="5281591" y="4004577"/>
            <a:ext cx="16152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pic>
        <p:nvPicPr>
          <p:cNvPr id="31" name="图片 30" descr="图片包含 室内&#10;&#10;描述已自动生成">
            <a:extLst>
              <a:ext uri="{FF2B5EF4-FFF2-40B4-BE49-F238E27FC236}">
                <a16:creationId xmlns:a16="http://schemas.microsoft.com/office/drawing/2014/main" id="{A03683B2-7987-4753-9DE4-92B1A7DA2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 r="26769"/>
          <a:stretch/>
        </p:blipFill>
        <p:spPr>
          <a:xfrm>
            <a:off x="1139414" y="2860979"/>
            <a:ext cx="2106984" cy="231015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  <a:softEdge rad="12700"/>
          </a:effectLst>
        </p:spPr>
      </p:pic>
      <p:pic>
        <p:nvPicPr>
          <p:cNvPr id="3" name="图片 2" descr="图片包含 配件&#10;&#10;描述已自动生成">
            <a:extLst>
              <a:ext uri="{FF2B5EF4-FFF2-40B4-BE49-F238E27FC236}">
                <a16:creationId xmlns:a16="http://schemas.microsoft.com/office/drawing/2014/main" id="{2C6BCA32-F66D-4C26-85F4-3E854617B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3" r="23269"/>
          <a:stretch/>
        </p:blipFill>
        <p:spPr>
          <a:xfrm>
            <a:off x="451461" y="2283759"/>
            <a:ext cx="3481010" cy="338839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sp>
        <p:nvSpPr>
          <p:cNvPr id="30" name="椭圆 29">
            <a:extLst>
              <a:ext uri="{FF2B5EF4-FFF2-40B4-BE49-F238E27FC236}">
                <a16:creationId xmlns:a16="http://schemas.microsoft.com/office/drawing/2014/main" id="{4691213C-DF42-41A0-9B9C-B6A17FF08031}"/>
              </a:ext>
            </a:extLst>
          </p:cNvPr>
          <p:cNvSpPr/>
          <p:nvPr/>
        </p:nvSpPr>
        <p:spPr>
          <a:xfrm>
            <a:off x="1398312" y="3231352"/>
            <a:ext cx="1638110" cy="163810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239A3C7-D163-49AF-A48B-30C4F6F8D300}"/>
              </a:ext>
            </a:extLst>
          </p:cNvPr>
          <p:cNvSpPr txBox="1"/>
          <p:nvPr/>
        </p:nvSpPr>
        <p:spPr>
          <a:xfrm>
            <a:off x="1377767" y="3562252"/>
            <a:ext cx="174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9999F216-71A1-4299-8194-BF31B2AC5501}"/>
              </a:ext>
            </a:extLst>
          </p:cNvPr>
          <p:cNvCxnSpPr/>
          <p:nvPr/>
        </p:nvCxnSpPr>
        <p:spPr>
          <a:xfrm>
            <a:off x="1562691" y="3984447"/>
            <a:ext cx="142020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7405F396-7E1A-4A40-A91C-B87B43B6E234}"/>
              </a:ext>
            </a:extLst>
          </p:cNvPr>
          <p:cNvSpPr txBox="1"/>
          <p:nvPr/>
        </p:nvSpPr>
        <p:spPr>
          <a:xfrm>
            <a:off x="1448921" y="4016058"/>
            <a:ext cx="1660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pic>
        <p:nvPicPr>
          <p:cNvPr id="55" name="图片 54" descr="图片包含 室内&#10;&#10;描述已自动生成">
            <a:extLst>
              <a:ext uri="{FF2B5EF4-FFF2-40B4-BE49-F238E27FC236}">
                <a16:creationId xmlns:a16="http://schemas.microsoft.com/office/drawing/2014/main" id="{574AF103-815B-4D58-A4EB-C91AC05BF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 r="26769"/>
          <a:stretch/>
        </p:blipFill>
        <p:spPr>
          <a:xfrm>
            <a:off x="8946542" y="2860979"/>
            <a:ext cx="2106984" cy="231015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  <a:softEdge rad="12700"/>
          </a:effectLst>
        </p:spPr>
      </p:pic>
      <p:pic>
        <p:nvPicPr>
          <p:cNvPr id="49" name="图片 48" descr="图片包含 配件&#10;&#10;描述已自动生成">
            <a:extLst>
              <a:ext uri="{FF2B5EF4-FFF2-40B4-BE49-F238E27FC236}">
                <a16:creationId xmlns:a16="http://schemas.microsoft.com/office/drawing/2014/main" id="{32A43DC5-5C90-4911-9531-25A6C17D6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3" r="23269"/>
          <a:stretch/>
        </p:blipFill>
        <p:spPr>
          <a:xfrm>
            <a:off x="8259529" y="2283759"/>
            <a:ext cx="3481010" cy="3388398"/>
          </a:xfrm>
          <a:prstGeom prst="rect">
            <a:avLst/>
          </a:prstGeom>
          <a:effectLst>
            <a:outerShdw blurRad="63500" sx="102000" sy="102000" algn="ctr" rotWithShape="0">
              <a:prstClr val="black"/>
            </a:outerShdw>
          </a:effectLst>
        </p:spPr>
      </p:pic>
      <p:sp>
        <p:nvSpPr>
          <p:cNvPr id="50" name="椭圆 49">
            <a:extLst>
              <a:ext uri="{FF2B5EF4-FFF2-40B4-BE49-F238E27FC236}">
                <a16:creationId xmlns:a16="http://schemas.microsoft.com/office/drawing/2014/main" id="{1D4E91E1-7490-4BC6-AA34-340F5FEE91B5}"/>
              </a:ext>
            </a:extLst>
          </p:cNvPr>
          <p:cNvSpPr/>
          <p:nvPr/>
        </p:nvSpPr>
        <p:spPr>
          <a:xfrm>
            <a:off x="9206380" y="3231352"/>
            <a:ext cx="1638110" cy="163810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B3EFE25-E85B-41F7-BEFD-B842558D9FFE}"/>
              </a:ext>
            </a:extLst>
          </p:cNvPr>
          <p:cNvSpPr txBox="1"/>
          <p:nvPr/>
        </p:nvSpPr>
        <p:spPr>
          <a:xfrm>
            <a:off x="9185835" y="3562252"/>
            <a:ext cx="174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51763FEA-0FED-4940-B49B-7F295C5469F0}"/>
              </a:ext>
            </a:extLst>
          </p:cNvPr>
          <p:cNvCxnSpPr/>
          <p:nvPr/>
        </p:nvCxnSpPr>
        <p:spPr>
          <a:xfrm>
            <a:off x="9370759" y="3984447"/>
            <a:ext cx="142020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AD52E815-9E22-4E1F-965E-28571BB7BF6D}"/>
              </a:ext>
            </a:extLst>
          </p:cNvPr>
          <p:cNvSpPr txBox="1"/>
          <p:nvPr/>
        </p:nvSpPr>
        <p:spPr>
          <a:xfrm>
            <a:off x="9256989" y="4016058"/>
            <a:ext cx="1660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9878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CF877EB-7A7F-47D9-AC35-5D00C37D0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502B376-A3EC-43D2-8D1D-80DB5F7BDCAD}"/>
              </a:ext>
            </a:extLst>
          </p:cNvPr>
          <p:cNvSpPr/>
          <p:nvPr/>
        </p:nvSpPr>
        <p:spPr>
          <a:xfrm>
            <a:off x="1264292" y="2187371"/>
            <a:ext cx="2470825" cy="347277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28F5C62D-0054-45A3-B821-7E1500AF9C35}"/>
              </a:ext>
            </a:extLst>
          </p:cNvPr>
          <p:cNvSpPr/>
          <p:nvPr/>
        </p:nvSpPr>
        <p:spPr>
          <a:xfrm>
            <a:off x="1417301" y="2378073"/>
            <a:ext cx="2181224" cy="3124199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71499BB-2121-462B-BD9D-DB1E14BB8C8E}"/>
              </a:ext>
            </a:extLst>
          </p:cNvPr>
          <p:cNvSpPr txBox="1"/>
          <p:nvPr/>
        </p:nvSpPr>
        <p:spPr>
          <a:xfrm>
            <a:off x="1628950" y="3657531"/>
            <a:ext cx="174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8237B34-F9E5-406B-BB7F-60737549A7D5}"/>
              </a:ext>
            </a:extLst>
          </p:cNvPr>
          <p:cNvCxnSpPr>
            <a:cxnSpLocks/>
          </p:cNvCxnSpPr>
          <p:nvPr/>
        </p:nvCxnSpPr>
        <p:spPr>
          <a:xfrm>
            <a:off x="1713381" y="4120636"/>
            <a:ext cx="1572644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29FA873-C537-45BC-92E2-8DB59D2D5AD7}"/>
              </a:ext>
            </a:extLst>
          </p:cNvPr>
          <p:cNvSpPr txBox="1"/>
          <p:nvPr/>
        </p:nvSpPr>
        <p:spPr>
          <a:xfrm>
            <a:off x="1644366" y="4230454"/>
            <a:ext cx="1660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 porttitor congue massa. Fusce posuere</a:t>
            </a:r>
          </a:p>
        </p:txBody>
      </p:sp>
      <p:pic>
        <p:nvPicPr>
          <p:cNvPr id="13" name="图形 12" descr="菱形">
            <a:extLst>
              <a:ext uri="{FF2B5EF4-FFF2-40B4-BE49-F238E27FC236}">
                <a16:creationId xmlns:a16="http://schemas.microsoft.com/office/drawing/2014/main" id="{D1215ACF-2BB2-46D5-9B15-17FCC6D12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4208" y="2819416"/>
            <a:ext cx="635844" cy="635842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240DA39-BB1C-4ED4-A254-1644F43349E2}"/>
              </a:ext>
            </a:extLst>
          </p:cNvPr>
          <p:cNvSpPr/>
          <p:nvPr/>
        </p:nvSpPr>
        <p:spPr>
          <a:xfrm>
            <a:off x="4860588" y="2187371"/>
            <a:ext cx="2470825" cy="347277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A7CA824D-6B0E-46EC-9071-8795D1DA2489}"/>
              </a:ext>
            </a:extLst>
          </p:cNvPr>
          <p:cNvSpPr/>
          <p:nvPr/>
        </p:nvSpPr>
        <p:spPr>
          <a:xfrm>
            <a:off x="5013597" y="2378073"/>
            <a:ext cx="2181224" cy="3124199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0C3FDCE-165E-4FFE-B1C0-932B1DB4B82E}"/>
              </a:ext>
            </a:extLst>
          </p:cNvPr>
          <p:cNvSpPr txBox="1"/>
          <p:nvPr/>
        </p:nvSpPr>
        <p:spPr>
          <a:xfrm>
            <a:off x="5225246" y="3657531"/>
            <a:ext cx="174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78D9E0D5-2D0F-4F94-BE54-5F6BCAD8C22D}"/>
              </a:ext>
            </a:extLst>
          </p:cNvPr>
          <p:cNvCxnSpPr>
            <a:cxnSpLocks/>
          </p:cNvCxnSpPr>
          <p:nvPr/>
        </p:nvCxnSpPr>
        <p:spPr>
          <a:xfrm>
            <a:off x="5309677" y="4120636"/>
            <a:ext cx="1572644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B647F21-24C8-4ED6-A72E-00DA4AAE7E7D}"/>
              </a:ext>
            </a:extLst>
          </p:cNvPr>
          <p:cNvSpPr txBox="1"/>
          <p:nvPr/>
        </p:nvSpPr>
        <p:spPr>
          <a:xfrm>
            <a:off x="5240662" y="4230454"/>
            <a:ext cx="1660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 porttitor congue massa. Fusce posuere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75592C5B-7666-4A95-B042-2FDA54F61A13}"/>
              </a:ext>
            </a:extLst>
          </p:cNvPr>
          <p:cNvSpPr/>
          <p:nvPr/>
        </p:nvSpPr>
        <p:spPr>
          <a:xfrm>
            <a:off x="8456884" y="2187371"/>
            <a:ext cx="2470825" cy="347277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D0EFDA2A-7096-4A69-B7F9-A9468263E5F6}"/>
              </a:ext>
            </a:extLst>
          </p:cNvPr>
          <p:cNvSpPr/>
          <p:nvPr/>
        </p:nvSpPr>
        <p:spPr>
          <a:xfrm>
            <a:off x="8609893" y="2378073"/>
            <a:ext cx="2181224" cy="3124199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A6C37C1-9757-49D5-9644-0B68422AEB3B}"/>
              </a:ext>
            </a:extLst>
          </p:cNvPr>
          <p:cNvSpPr txBox="1"/>
          <p:nvPr/>
        </p:nvSpPr>
        <p:spPr>
          <a:xfrm>
            <a:off x="8821542" y="3657531"/>
            <a:ext cx="174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E6A112F-FE85-49A3-A125-37FCBC9DA87F}"/>
              </a:ext>
            </a:extLst>
          </p:cNvPr>
          <p:cNvCxnSpPr>
            <a:cxnSpLocks/>
          </p:cNvCxnSpPr>
          <p:nvPr/>
        </p:nvCxnSpPr>
        <p:spPr>
          <a:xfrm>
            <a:off x="8905973" y="4120636"/>
            <a:ext cx="1572644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AAF8CDEE-9D9C-45BF-9170-96F952BECAEE}"/>
              </a:ext>
            </a:extLst>
          </p:cNvPr>
          <p:cNvSpPr txBox="1"/>
          <p:nvPr/>
        </p:nvSpPr>
        <p:spPr>
          <a:xfrm>
            <a:off x="8836958" y="4230454"/>
            <a:ext cx="1660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 porttitor congue massa. Fusce posuere</a:t>
            </a:r>
          </a:p>
        </p:txBody>
      </p:sp>
      <p:pic>
        <p:nvPicPr>
          <p:cNvPr id="15" name="图形 14" descr="处理器">
            <a:extLst>
              <a:ext uri="{FF2B5EF4-FFF2-40B4-BE49-F238E27FC236}">
                <a16:creationId xmlns:a16="http://schemas.microsoft.com/office/drawing/2014/main" id="{788E6694-0BC2-447C-8CDE-AAA7071E3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7401" y="2825649"/>
            <a:ext cx="623374" cy="623374"/>
          </a:xfrm>
          <a:prstGeom prst="rect">
            <a:avLst/>
          </a:prstGeom>
        </p:spPr>
      </p:pic>
      <p:pic>
        <p:nvPicPr>
          <p:cNvPr id="17" name="图形 16" descr="Internet">
            <a:extLst>
              <a:ext uri="{FF2B5EF4-FFF2-40B4-BE49-F238E27FC236}">
                <a16:creationId xmlns:a16="http://schemas.microsoft.com/office/drawing/2014/main" id="{24D81D0B-F837-461A-B01D-01D12AC6E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0266" y="2748943"/>
            <a:ext cx="776786" cy="77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7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2ABB71-69D2-453D-9FE4-5B6F78E340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8F1A4EA-C701-4FC2-8482-8CC3E8A903C0}"/>
              </a:ext>
            </a:extLst>
          </p:cNvPr>
          <p:cNvSpPr/>
          <p:nvPr/>
        </p:nvSpPr>
        <p:spPr>
          <a:xfrm>
            <a:off x="0" y="4495842"/>
            <a:ext cx="12192000" cy="4220273"/>
          </a:xfrm>
          <a:prstGeom prst="ellipse">
            <a:avLst/>
          </a:prstGeom>
          <a:noFill/>
          <a:ln w="635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54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6D3F3A7-A4E8-430F-BFEF-D687631A75CF}"/>
              </a:ext>
            </a:extLst>
          </p:cNvPr>
          <p:cNvSpPr/>
          <p:nvPr/>
        </p:nvSpPr>
        <p:spPr>
          <a:xfrm rot="9692354">
            <a:off x="576434" y="3851057"/>
            <a:ext cx="1463336" cy="146333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8000"/>
                </a:schemeClr>
              </a:gs>
              <a:gs pos="9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5F0074E-426D-4337-91A3-86AAEF2659A8}"/>
              </a:ext>
            </a:extLst>
          </p:cNvPr>
          <p:cNvSpPr/>
          <p:nvPr/>
        </p:nvSpPr>
        <p:spPr>
          <a:xfrm rot="9900000">
            <a:off x="2420344" y="2825033"/>
            <a:ext cx="1904471" cy="190446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8000"/>
                </a:schemeClr>
              </a:gs>
              <a:gs pos="9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443A036-8FB2-410E-BAEA-AFF6106A0876}"/>
              </a:ext>
            </a:extLst>
          </p:cNvPr>
          <p:cNvSpPr/>
          <p:nvPr/>
        </p:nvSpPr>
        <p:spPr>
          <a:xfrm rot="10800000">
            <a:off x="4705391" y="1966712"/>
            <a:ext cx="2781220" cy="278121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8000"/>
                </a:schemeClr>
              </a:gs>
              <a:gs pos="9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8FCDD10-C788-43A2-B9DD-30D8ED785F1E}"/>
              </a:ext>
            </a:extLst>
          </p:cNvPr>
          <p:cNvSpPr/>
          <p:nvPr/>
        </p:nvSpPr>
        <p:spPr>
          <a:xfrm rot="11907646" flipH="1">
            <a:off x="10152230" y="3872802"/>
            <a:ext cx="1463336" cy="146333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8000"/>
                </a:schemeClr>
              </a:gs>
              <a:gs pos="9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51F78DC-36F1-41E4-8CB8-7EA3A53252AF}"/>
              </a:ext>
            </a:extLst>
          </p:cNvPr>
          <p:cNvSpPr/>
          <p:nvPr/>
        </p:nvSpPr>
        <p:spPr>
          <a:xfrm rot="11700000" flipH="1">
            <a:off x="7867183" y="2878811"/>
            <a:ext cx="1904471" cy="190446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8000"/>
                </a:schemeClr>
              </a:gs>
              <a:gs pos="9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C0A1F8C-A1D4-4399-96B6-D516C1E77E21}"/>
              </a:ext>
            </a:extLst>
          </p:cNvPr>
          <p:cNvSpPr txBox="1"/>
          <p:nvPr/>
        </p:nvSpPr>
        <p:spPr>
          <a:xfrm>
            <a:off x="5063723" y="2664800"/>
            <a:ext cx="206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76A9756-39BF-4BA1-B0C1-4EE5174F5A87}"/>
              </a:ext>
            </a:extLst>
          </p:cNvPr>
          <p:cNvCxnSpPr>
            <a:cxnSpLocks/>
          </p:cNvCxnSpPr>
          <p:nvPr/>
        </p:nvCxnSpPr>
        <p:spPr>
          <a:xfrm>
            <a:off x="5148154" y="3166005"/>
            <a:ext cx="186436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26504F4B-E019-4BCC-959A-1D2E5038D3A5}"/>
              </a:ext>
            </a:extLst>
          </p:cNvPr>
          <p:cNvSpPr txBox="1"/>
          <p:nvPr/>
        </p:nvSpPr>
        <p:spPr>
          <a:xfrm>
            <a:off x="4955876" y="3267172"/>
            <a:ext cx="2330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 porttitor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50243B7-AFF2-46F0-B348-8AD934299986}"/>
              </a:ext>
            </a:extLst>
          </p:cNvPr>
          <p:cNvSpPr txBox="1"/>
          <p:nvPr/>
        </p:nvSpPr>
        <p:spPr>
          <a:xfrm>
            <a:off x="2498549" y="3385345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C35371AD-B021-47B6-A6B3-DC9F097E3AD9}"/>
              </a:ext>
            </a:extLst>
          </p:cNvPr>
          <p:cNvCxnSpPr>
            <a:cxnSpLocks/>
          </p:cNvCxnSpPr>
          <p:nvPr/>
        </p:nvCxnSpPr>
        <p:spPr>
          <a:xfrm>
            <a:off x="2569241" y="3736813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C7D8EF74-4D48-45AC-8BA4-A1BC9DE54DCE}"/>
              </a:ext>
            </a:extLst>
          </p:cNvPr>
          <p:cNvSpPr txBox="1"/>
          <p:nvPr/>
        </p:nvSpPr>
        <p:spPr>
          <a:xfrm>
            <a:off x="2511456" y="3749728"/>
            <a:ext cx="1648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BA1E26A-8E49-470B-91FB-26A4BFEBD225}"/>
              </a:ext>
            </a:extLst>
          </p:cNvPr>
          <p:cNvSpPr txBox="1"/>
          <p:nvPr/>
        </p:nvSpPr>
        <p:spPr>
          <a:xfrm>
            <a:off x="690769" y="4288411"/>
            <a:ext cx="120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B6D3108C-85B2-4EFA-AA34-822D67323279}"/>
              </a:ext>
            </a:extLst>
          </p:cNvPr>
          <p:cNvCxnSpPr>
            <a:cxnSpLocks/>
          </p:cNvCxnSpPr>
          <p:nvPr/>
        </p:nvCxnSpPr>
        <p:spPr>
          <a:xfrm>
            <a:off x="749296" y="4586331"/>
            <a:ext cx="109014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358D5CA0-4D52-440C-8A34-6D02C6B0404A}"/>
              </a:ext>
            </a:extLst>
          </p:cNvPr>
          <p:cNvSpPr txBox="1"/>
          <p:nvPr/>
        </p:nvSpPr>
        <p:spPr>
          <a:xfrm>
            <a:off x="718801" y="4607252"/>
            <a:ext cx="1151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04ED35D-A6F9-4795-8F01-49CE9B197C7A}"/>
              </a:ext>
            </a:extLst>
          </p:cNvPr>
          <p:cNvSpPr txBox="1"/>
          <p:nvPr/>
        </p:nvSpPr>
        <p:spPr>
          <a:xfrm>
            <a:off x="7985965" y="3431820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89AE15E-879F-4659-B518-07AD54C517B5}"/>
              </a:ext>
            </a:extLst>
          </p:cNvPr>
          <p:cNvCxnSpPr>
            <a:cxnSpLocks/>
          </p:cNvCxnSpPr>
          <p:nvPr/>
        </p:nvCxnSpPr>
        <p:spPr>
          <a:xfrm>
            <a:off x="8056657" y="3783288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3D9B20D4-E374-41BC-9AE7-4480783EAD4F}"/>
              </a:ext>
            </a:extLst>
          </p:cNvPr>
          <p:cNvSpPr txBox="1"/>
          <p:nvPr/>
        </p:nvSpPr>
        <p:spPr>
          <a:xfrm>
            <a:off x="7998872" y="3796203"/>
            <a:ext cx="1648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5A110ED-7B1C-4566-85A3-7CE4BF6DADAA}"/>
              </a:ext>
            </a:extLst>
          </p:cNvPr>
          <p:cNvSpPr txBox="1"/>
          <p:nvPr/>
        </p:nvSpPr>
        <p:spPr>
          <a:xfrm>
            <a:off x="10294035" y="4228699"/>
            <a:ext cx="120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2C676C1-0D43-4637-B9A8-2840FEE3B245}"/>
              </a:ext>
            </a:extLst>
          </p:cNvPr>
          <p:cNvCxnSpPr>
            <a:cxnSpLocks/>
          </p:cNvCxnSpPr>
          <p:nvPr/>
        </p:nvCxnSpPr>
        <p:spPr>
          <a:xfrm>
            <a:off x="10352562" y="4526619"/>
            <a:ext cx="109014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979DCB28-D68B-4166-98CB-82E92C7D9962}"/>
              </a:ext>
            </a:extLst>
          </p:cNvPr>
          <p:cNvSpPr txBox="1"/>
          <p:nvPr/>
        </p:nvSpPr>
        <p:spPr>
          <a:xfrm>
            <a:off x="10322067" y="4547540"/>
            <a:ext cx="1151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115857C-7D86-481E-8F87-E104CF7E3BBF}"/>
              </a:ext>
            </a:extLst>
          </p:cNvPr>
          <p:cNvGrpSpPr/>
          <p:nvPr/>
        </p:nvGrpSpPr>
        <p:grpSpPr>
          <a:xfrm>
            <a:off x="3397826" y="5243213"/>
            <a:ext cx="5396349" cy="942255"/>
            <a:chOff x="5063723" y="2690334"/>
            <a:chExt cx="2064554" cy="942255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76BD9CCE-0378-42E9-BBAB-21132E559FAB}"/>
                </a:ext>
              </a:extLst>
            </p:cNvPr>
            <p:cNvSpPr txBox="1"/>
            <p:nvPr/>
          </p:nvSpPr>
          <p:spPr>
            <a:xfrm>
              <a:off x="5063723" y="2690334"/>
              <a:ext cx="2064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790983C6-BE73-4DA2-81BC-576F190284FF}"/>
                </a:ext>
              </a:extLst>
            </p:cNvPr>
            <p:cNvCxnSpPr>
              <a:cxnSpLocks/>
            </p:cNvCxnSpPr>
            <p:nvPr/>
          </p:nvCxnSpPr>
          <p:spPr>
            <a:xfrm>
              <a:off x="5148154" y="3191539"/>
              <a:ext cx="18643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D3FC4B-DFFA-43B4-B212-871025FDEBE7}"/>
                </a:ext>
              </a:extLst>
            </p:cNvPr>
            <p:cNvSpPr txBox="1"/>
            <p:nvPr/>
          </p:nvSpPr>
          <p:spPr>
            <a:xfrm>
              <a:off x="5079139" y="3263257"/>
              <a:ext cx="1968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9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 porttitor congue massa. Fusce posuere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558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45A238C4-979C-4353-BBD4-F7CF3A381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问题分析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9" name="文本占位符 48">
            <a:extLst>
              <a:ext uri="{FF2B5EF4-FFF2-40B4-BE49-F238E27FC236}">
                <a16:creationId xmlns:a16="http://schemas.microsoft.com/office/drawing/2014/main" id="{9391E6F4-7F95-4E9A-AF1E-3135FF142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25C2F397-3F32-4EC8-B5C0-1541EF53F9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905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24ADDF3-7794-42C8-9F67-ED8C7AD08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工作业绩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5E24735-438B-475D-BA2D-CB648D4943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622C58DD-0CFD-4B25-B4D0-7E13253C22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亮点经验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41E37C2E-0F4E-4067-B242-30E9B33CB6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4C185393-4E69-4A66-BE6F-026DA3D036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问题分析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7ADAA122-EE8F-4782-9A6D-95A73FD5F6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B398E499-2AB3-40C8-B87A-1784A326EC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未来计划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062D801B-1F6C-49CC-BDA0-6E463B14B0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38057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4A6AD7D-492F-4626-A6A4-5C263F4A3A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9E08BF4-B59D-47B5-947D-5E4148B6E68C}"/>
              </a:ext>
            </a:extLst>
          </p:cNvPr>
          <p:cNvGrpSpPr/>
          <p:nvPr/>
        </p:nvGrpSpPr>
        <p:grpSpPr>
          <a:xfrm>
            <a:off x="1133074" y="2305937"/>
            <a:ext cx="2575693" cy="1216413"/>
            <a:chOff x="860927" y="2290180"/>
            <a:chExt cx="2575693" cy="1216413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AD4A11AF-C640-4BB7-9DBC-855C311C00BF}"/>
                </a:ext>
              </a:extLst>
            </p:cNvPr>
            <p:cNvSpPr/>
            <p:nvPr/>
          </p:nvSpPr>
          <p:spPr>
            <a:xfrm>
              <a:off x="860927" y="2290180"/>
              <a:ext cx="2575693" cy="1216413"/>
            </a:xfrm>
            <a:prstGeom prst="roundRect">
              <a:avLst>
                <a:gd name="adj" fmla="val 12037"/>
              </a:avLst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93A17BCB-C6F2-4032-A1B5-EA545FF75B77}"/>
                </a:ext>
              </a:extLst>
            </p:cNvPr>
            <p:cNvSpPr/>
            <p:nvPr/>
          </p:nvSpPr>
          <p:spPr>
            <a:xfrm>
              <a:off x="939098" y="2367773"/>
              <a:ext cx="2419350" cy="1061226"/>
            </a:xfrm>
            <a:prstGeom prst="roundRect">
              <a:avLst>
                <a:gd name="adj" fmla="val 7968"/>
              </a:avLst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2223B51D-34F4-45D3-A8D3-6790BE17D0EE}"/>
              </a:ext>
            </a:extLst>
          </p:cNvPr>
          <p:cNvSpPr/>
          <p:nvPr/>
        </p:nvSpPr>
        <p:spPr>
          <a:xfrm>
            <a:off x="2035158" y="4121032"/>
            <a:ext cx="771525" cy="771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84451EF-14B9-42BC-B96F-640EE4FC75D1}"/>
              </a:ext>
            </a:extLst>
          </p:cNvPr>
          <p:cNvCxnSpPr>
            <a:cxnSpLocks/>
          </p:cNvCxnSpPr>
          <p:nvPr/>
        </p:nvCxnSpPr>
        <p:spPr>
          <a:xfrm>
            <a:off x="2420920" y="3522350"/>
            <a:ext cx="1" cy="5986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4394737C-F081-4543-AA9A-8896AEB8A743}"/>
              </a:ext>
            </a:extLst>
          </p:cNvPr>
          <p:cNvSpPr/>
          <p:nvPr/>
        </p:nvSpPr>
        <p:spPr>
          <a:xfrm>
            <a:off x="1854183" y="2473724"/>
            <a:ext cx="1133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f-ZA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Step 01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9CAD7B8-406F-41E4-9254-7B36E323F596}"/>
              </a:ext>
            </a:extLst>
          </p:cNvPr>
          <p:cNvSpPr txBox="1"/>
          <p:nvPr/>
        </p:nvSpPr>
        <p:spPr>
          <a:xfrm>
            <a:off x="1251212" y="2820265"/>
            <a:ext cx="233941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7B2E1F-1BA5-4E1D-AF60-73E0FB57B458}"/>
              </a:ext>
            </a:extLst>
          </p:cNvPr>
          <p:cNvSpPr txBox="1"/>
          <p:nvPr/>
        </p:nvSpPr>
        <p:spPr>
          <a:xfrm>
            <a:off x="1242751" y="5183909"/>
            <a:ext cx="23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F142F13-A208-46D4-AC57-26007F7081E9}"/>
              </a:ext>
            </a:extLst>
          </p:cNvPr>
          <p:cNvGrpSpPr/>
          <p:nvPr/>
        </p:nvGrpSpPr>
        <p:grpSpPr>
          <a:xfrm>
            <a:off x="4808154" y="2305937"/>
            <a:ext cx="2575693" cy="1216413"/>
            <a:chOff x="860927" y="2290180"/>
            <a:chExt cx="2575693" cy="1216413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B8E74A53-9A68-435B-A459-63E52C7359EC}"/>
                </a:ext>
              </a:extLst>
            </p:cNvPr>
            <p:cNvSpPr/>
            <p:nvPr/>
          </p:nvSpPr>
          <p:spPr>
            <a:xfrm>
              <a:off x="860927" y="2290180"/>
              <a:ext cx="2575693" cy="1216413"/>
            </a:xfrm>
            <a:prstGeom prst="roundRect">
              <a:avLst>
                <a:gd name="adj" fmla="val 12037"/>
              </a:avLst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31D9BC75-BAB9-4FB6-A6F4-C06AD7F481AD}"/>
                </a:ext>
              </a:extLst>
            </p:cNvPr>
            <p:cNvSpPr/>
            <p:nvPr/>
          </p:nvSpPr>
          <p:spPr>
            <a:xfrm>
              <a:off x="939098" y="2367773"/>
              <a:ext cx="2419350" cy="1061226"/>
            </a:xfrm>
            <a:prstGeom prst="roundRect">
              <a:avLst>
                <a:gd name="adj" fmla="val 7968"/>
              </a:avLst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22" name="椭圆 21">
            <a:extLst>
              <a:ext uri="{FF2B5EF4-FFF2-40B4-BE49-F238E27FC236}">
                <a16:creationId xmlns:a16="http://schemas.microsoft.com/office/drawing/2014/main" id="{FCEA88F7-798C-4F4B-ADFB-924324FC7229}"/>
              </a:ext>
            </a:extLst>
          </p:cNvPr>
          <p:cNvSpPr/>
          <p:nvPr/>
        </p:nvSpPr>
        <p:spPr>
          <a:xfrm>
            <a:off x="5710238" y="4121032"/>
            <a:ext cx="771525" cy="771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72A5DDC-5150-48B8-8E4D-5F7B3AAF4D56}"/>
              </a:ext>
            </a:extLst>
          </p:cNvPr>
          <p:cNvCxnSpPr>
            <a:cxnSpLocks/>
          </p:cNvCxnSpPr>
          <p:nvPr/>
        </p:nvCxnSpPr>
        <p:spPr>
          <a:xfrm>
            <a:off x="6096000" y="3522350"/>
            <a:ext cx="1" cy="5986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FCCDD57B-07D3-4604-9B90-4C0B152BB84B}"/>
              </a:ext>
            </a:extLst>
          </p:cNvPr>
          <p:cNvSpPr/>
          <p:nvPr/>
        </p:nvSpPr>
        <p:spPr>
          <a:xfrm>
            <a:off x="5529263" y="2473724"/>
            <a:ext cx="1133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f-ZA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Step 0</a:t>
            </a:r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2</a:t>
            </a:r>
            <a:endParaRPr lang="af-ZA" altLang="zh-CN" sz="2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5031879-8FDB-411B-976B-2C40AB63EBB0}"/>
              </a:ext>
            </a:extLst>
          </p:cNvPr>
          <p:cNvSpPr txBox="1"/>
          <p:nvPr/>
        </p:nvSpPr>
        <p:spPr>
          <a:xfrm>
            <a:off x="4926292" y="2820265"/>
            <a:ext cx="233941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4C6FCCB-2B02-4C38-891E-1C7842729314}"/>
              </a:ext>
            </a:extLst>
          </p:cNvPr>
          <p:cNvSpPr txBox="1"/>
          <p:nvPr/>
        </p:nvSpPr>
        <p:spPr>
          <a:xfrm>
            <a:off x="4917831" y="5183909"/>
            <a:ext cx="23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87364F6-8BC0-44DD-AA42-DD3985B735C8}"/>
              </a:ext>
            </a:extLst>
          </p:cNvPr>
          <p:cNvGrpSpPr/>
          <p:nvPr/>
        </p:nvGrpSpPr>
        <p:grpSpPr>
          <a:xfrm>
            <a:off x="8483234" y="2305937"/>
            <a:ext cx="2575693" cy="1216413"/>
            <a:chOff x="860927" y="2290180"/>
            <a:chExt cx="2575693" cy="1216413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06CCD2DA-EAD0-4A19-BF56-8946F7F56968}"/>
                </a:ext>
              </a:extLst>
            </p:cNvPr>
            <p:cNvSpPr/>
            <p:nvPr/>
          </p:nvSpPr>
          <p:spPr>
            <a:xfrm>
              <a:off x="860927" y="2290180"/>
              <a:ext cx="2575693" cy="1216413"/>
            </a:xfrm>
            <a:prstGeom prst="roundRect">
              <a:avLst>
                <a:gd name="adj" fmla="val 12037"/>
              </a:avLst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961FE451-3FEE-430A-ACBF-6DD12B4FBD44}"/>
                </a:ext>
              </a:extLst>
            </p:cNvPr>
            <p:cNvSpPr/>
            <p:nvPr/>
          </p:nvSpPr>
          <p:spPr>
            <a:xfrm>
              <a:off x="939098" y="2367773"/>
              <a:ext cx="2419350" cy="1061226"/>
            </a:xfrm>
            <a:prstGeom prst="roundRect">
              <a:avLst>
                <a:gd name="adj" fmla="val 7968"/>
              </a:avLst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31" name="椭圆 30">
            <a:extLst>
              <a:ext uri="{FF2B5EF4-FFF2-40B4-BE49-F238E27FC236}">
                <a16:creationId xmlns:a16="http://schemas.microsoft.com/office/drawing/2014/main" id="{90E5731C-CDF9-4177-96BA-79B603820AA8}"/>
              </a:ext>
            </a:extLst>
          </p:cNvPr>
          <p:cNvSpPr/>
          <p:nvPr/>
        </p:nvSpPr>
        <p:spPr>
          <a:xfrm>
            <a:off x="9385318" y="4121032"/>
            <a:ext cx="771525" cy="771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C9FBE5D6-989E-49CB-B800-F181B7BF2F32}"/>
              </a:ext>
            </a:extLst>
          </p:cNvPr>
          <p:cNvCxnSpPr>
            <a:cxnSpLocks/>
          </p:cNvCxnSpPr>
          <p:nvPr/>
        </p:nvCxnSpPr>
        <p:spPr>
          <a:xfrm>
            <a:off x="9771080" y="3522350"/>
            <a:ext cx="1" cy="59868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4B4157C1-9496-4A6C-AF13-1009533FAA83}"/>
              </a:ext>
            </a:extLst>
          </p:cNvPr>
          <p:cNvSpPr/>
          <p:nvPr/>
        </p:nvSpPr>
        <p:spPr>
          <a:xfrm>
            <a:off x="9204343" y="2473724"/>
            <a:ext cx="1133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f-ZA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Step 0</a:t>
            </a:r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3</a:t>
            </a:r>
            <a:endParaRPr lang="af-ZA" altLang="zh-CN" sz="2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9E3A09E-0D4D-47BF-8DB1-0C05A11BC317}"/>
              </a:ext>
            </a:extLst>
          </p:cNvPr>
          <p:cNvSpPr txBox="1"/>
          <p:nvPr/>
        </p:nvSpPr>
        <p:spPr>
          <a:xfrm>
            <a:off x="8601372" y="2820265"/>
            <a:ext cx="233941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82D08D1-4A76-4571-AFCC-9CDB98D359C2}"/>
              </a:ext>
            </a:extLst>
          </p:cNvPr>
          <p:cNvSpPr txBox="1"/>
          <p:nvPr/>
        </p:nvSpPr>
        <p:spPr>
          <a:xfrm>
            <a:off x="8592911" y="5183909"/>
            <a:ext cx="23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pic>
        <p:nvPicPr>
          <p:cNvPr id="40" name="图形 39" descr="处理器">
            <a:extLst>
              <a:ext uri="{FF2B5EF4-FFF2-40B4-BE49-F238E27FC236}">
                <a16:creationId xmlns:a16="http://schemas.microsoft.com/office/drawing/2014/main" id="{2EE92414-6380-4D05-AE1B-CF634DFD7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2722" y="4318436"/>
            <a:ext cx="376716" cy="376716"/>
          </a:xfrm>
          <a:prstGeom prst="rect">
            <a:avLst/>
          </a:prstGeom>
        </p:spPr>
      </p:pic>
      <p:pic>
        <p:nvPicPr>
          <p:cNvPr id="41" name="图形 40" descr="Internet">
            <a:extLst>
              <a:ext uri="{FF2B5EF4-FFF2-40B4-BE49-F238E27FC236}">
                <a16:creationId xmlns:a16="http://schemas.microsoft.com/office/drawing/2014/main" id="{2F7CC0D3-EF98-465A-9EE4-3094EACF8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7735" y="4273313"/>
            <a:ext cx="416162" cy="416162"/>
          </a:xfrm>
          <a:prstGeom prst="rect">
            <a:avLst/>
          </a:prstGeom>
        </p:spPr>
      </p:pic>
      <p:pic>
        <p:nvPicPr>
          <p:cNvPr id="44" name="图形 43" descr="卫星">
            <a:extLst>
              <a:ext uri="{FF2B5EF4-FFF2-40B4-BE49-F238E27FC236}">
                <a16:creationId xmlns:a16="http://schemas.microsoft.com/office/drawing/2014/main" id="{40B09684-E59D-4B61-88D6-01698B4AC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3574" y="4309261"/>
            <a:ext cx="379348" cy="3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9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C5408931-6581-4D33-ADE4-47B96CA610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DD1D840-931D-4F15-B7A4-885ACE6280ED}"/>
              </a:ext>
            </a:extLst>
          </p:cNvPr>
          <p:cNvSpPr/>
          <p:nvPr/>
        </p:nvSpPr>
        <p:spPr>
          <a:xfrm>
            <a:off x="961913" y="2108201"/>
            <a:ext cx="2829152" cy="3573834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1DB21A6-53E0-4CCE-878C-15871E11819A}"/>
              </a:ext>
            </a:extLst>
          </p:cNvPr>
          <p:cNvSpPr/>
          <p:nvPr/>
        </p:nvSpPr>
        <p:spPr>
          <a:xfrm>
            <a:off x="961913" y="2108201"/>
            <a:ext cx="2829152" cy="685800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E8F791E-7C4F-48BA-9A67-62F788D7C2B2}"/>
              </a:ext>
            </a:extLst>
          </p:cNvPr>
          <p:cNvSpPr txBox="1"/>
          <p:nvPr/>
        </p:nvSpPr>
        <p:spPr>
          <a:xfrm>
            <a:off x="1198319" y="2206679"/>
            <a:ext cx="23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443F6DE-19A0-4A20-A616-6C3F773D00C0}"/>
              </a:ext>
            </a:extLst>
          </p:cNvPr>
          <p:cNvCxnSpPr>
            <a:cxnSpLocks/>
          </p:cNvCxnSpPr>
          <p:nvPr/>
        </p:nvCxnSpPr>
        <p:spPr>
          <a:xfrm>
            <a:off x="1312559" y="2791454"/>
            <a:ext cx="2127859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EDA677DF-7635-48C9-8B96-93A48957C1E0}"/>
              </a:ext>
            </a:extLst>
          </p:cNvPr>
          <p:cNvSpPr txBox="1"/>
          <p:nvPr/>
        </p:nvSpPr>
        <p:spPr>
          <a:xfrm>
            <a:off x="1167860" y="3080521"/>
            <a:ext cx="24172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viverra imperdiet enim. Fusce est. Vivamus a tellus.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Pellentesque habitant morbi tristique senectus et netus et malesuada fames ac turpis egestas. Proin pharetra nonummy pede. Mauris et orci.</a:t>
            </a:r>
          </a:p>
          <a:p>
            <a:pPr algn="ctr"/>
            <a:endParaRPr lang="en-US" altLang="zh-CN" sz="1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  <a:p>
            <a:pPr algn="ctr"/>
            <a:endParaRPr lang="en-US" altLang="zh-CN" sz="1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F11EE77-1931-41A6-B2FC-81EE73CEE3B4}"/>
              </a:ext>
            </a:extLst>
          </p:cNvPr>
          <p:cNvSpPr/>
          <p:nvPr/>
        </p:nvSpPr>
        <p:spPr>
          <a:xfrm>
            <a:off x="4681424" y="2108201"/>
            <a:ext cx="2829152" cy="3573834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9D83DA4-7516-4273-BFE9-FC3F5A28DA32}"/>
              </a:ext>
            </a:extLst>
          </p:cNvPr>
          <p:cNvSpPr/>
          <p:nvPr/>
        </p:nvSpPr>
        <p:spPr>
          <a:xfrm>
            <a:off x="4681424" y="2108201"/>
            <a:ext cx="2829152" cy="685800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69EB320-0D19-495F-A667-94D4C2F5220C}"/>
              </a:ext>
            </a:extLst>
          </p:cNvPr>
          <p:cNvSpPr txBox="1"/>
          <p:nvPr/>
        </p:nvSpPr>
        <p:spPr>
          <a:xfrm>
            <a:off x="4917830" y="2206679"/>
            <a:ext cx="23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D1D7B3D9-B9FD-4086-BE69-22E2C7CBCA6B}"/>
              </a:ext>
            </a:extLst>
          </p:cNvPr>
          <p:cNvCxnSpPr>
            <a:cxnSpLocks/>
          </p:cNvCxnSpPr>
          <p:nvPr/>
        </p:nvCxnSpPr>
        <p:spPr>
          <a:xfrm>
            <a:off x="5032070" y="2791454"/>
            <a:ext cx="2127859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49388B5D-63F9-43EF-899D-924D0F7937E2}"/>
              </a:ext>
            </a:extLst>
          </p:cNvPr>
          <p:cNvSpPr txBox="1"/>
          <p:nvPr/>
        </p:nvSpPr>
        <p:spPr>
          <a:xfrm>
            <a:off x="4887371" y="3080521"/>
            <a:ext cx="24172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viverra imperdiet enim. Fusce est. Vivamus a tellus.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Pellentesque habitant morbi tristique senectus et netus et malesuada fames ac turpis egestas. Proin pharetra nonummy pede. Mauris et orci.</a:t>
            </a:r>
          </a:p>
          <a:p>
            <a:pPr algn="ctr"/>
            <a:endParaRPr lang="en-US" altLang="zh-CN" sz="1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  <a:p>
            <a:pPr algn="ctr"/>
            <a:endParaRPr lang="en-US" altLang="zh-CN" sz="1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96C12AE-DF07-4EF5-BA6B-9D85343FB1DF}"/>
              </a:ext>
            </a:extLst>
          </p:cNvPr>
          <p:cNvSpPr/>
          <p:nvPr/>
        </p:nvSpPr>
        <p:spPr>
          <a:xfrm>
            <a:off x="8400935" y="2108201"/>
            <a:ext cx="2829152" cy="3573834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C20D949-D781-4EC6-B0A1-C620EDF7B3A6}"/>
              </a:ext>
            </a:extLst>
          </p:cNvPr>
          <p:cNvSpPr/>
          <p:nvPr/>
        </p:nvSpPr>
        <p:spPr>
          <a:xfrm>
            <a:off x="8400935" y="2108201"/>
            <a:ext cx="2829152" cy="685800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11C47F8-0AAA-4D3B-82D3-A9760256C359}"/>
              </a:ext>
            </a:extLst>
          </p:cNvPr>
          <p:cNvSpPr txBox="1"/>
          <p:nvPr/>
        </p:nvSpPr>
        <p:spPr>
          <a:xfrm>
            <a:off x="8637341" y="2206679"/>
            <a:ext cx="23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FC43D71A-01FE-46D5-A161-C75442687587}"/>
              </a:ext>
            </a:extLst>
          </p:cNvPr>
          <p:cNvCxnSpPr>
            <a:cxnSpLocks/>
          </p:cNvCxnSpPr>
          <p:nvPr/>
        </p:nvCxnSpPr>
        <p:spPr>
          <a:xfrm>
            <a:off x="8751581" y="2791454"/>
            <a:ext cx="2127859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350FFDD9-D4EB-4AFF-A1EC-7695E34B003E}"/>
              </a:ext>
            </a:extLst>
          </p:cNvPr>
          <p:cNvSpPr txBox="1"/>
          <p:nvPr/>
        </p:nvSpPr>
        <p:spPr>
          <a:xfrm>
            <a:off x="8606882" y="3080521"/>
            <a:ext cx="24172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viverra imperdiet enim. Fusce est. Vivamus a tellus.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Pellentesque habitant morbi tristique senectus et netus et malesuada fames ac turpis egestas. Proin pharetra nonummy pede. Mauris et orci.</a:t>
            </a:r>
          </a:p>
          <a:p>
            <a:pPr algn="ctr"/>
            <a:endParaRPr lang="en-US" altLang="zh-CN" sz="1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  <a:p>
            <a:pPr algn="ctr"/>
            <a:endParaRPr lang="en-US" altLang="zh-CN" sz="100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026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54860B2-8CB7-47CB-ADB0-2C7C8B20A27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457200"/>
            <a:ext cx="3228975" cy="547688"/>
          </a:xfrm>
        </p:spPr>
        <p:txBody>
          <a:bodyPr>
            <a:norm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5490E83-3170-47CB-B995-B10AAA5E77A1}"/>
              </a:ext>
            </a:extLst>
          </p:cNvPr>
          <p:cNvSpPr/>
          <p:nvPr/>
        </p:nvSpPr>
        <p:spPr>
          <a:xfrm>
            <a:off x="-13034" y="-863601"/>
            <a:ext cx="13284534" cy="6580455"/>
          </a:xfrm>
          <a:custGeom>
            <a:avLst/>
            <a:gdLst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235700 w 13068300"/>
              <a:gd name="connsiteY2" fmla="*/ 2514600 h 5867400"/>
              <a:gd name="connsiteX3" fmla="*/ 4635500 w 13068300"/>
              <a:gd name="connsiteY3" fmla="*/ 42799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235700 w 13068300"/>
              <a:gd name="connsiteY2" fmla="*/ 2514600 h 5867400"/>
              <a:gd name="connsiteX3" fmla="*/ 4635500 w 13068300"/>
              <a:gd name="connsiteY3" fmla="*/ 42799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235700 w 13068300"/>
              <a:gd name="connsiteY2" fmla="*/ 2514600 h 5867400"/>
              <a:gd name="connsiteX3" fmla="*/ 4635500 w 13068300"/>
              <a:gd name="connsiteY3" fmla="*/ 42799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235700 w 13068300"/>
              <a:gd name="connsiteY2" fmla="*/ 2514600 h 5867400"/>
              <a:gd name="connsiteX3" fmla="*/ 4635500 w 13068300"/>
              <a:gd name="connsiteY3" fmla="*/ 42799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635500 w 13068300"/>
              <a:gd name="connsiteY3" fmla="*/ 42799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635500 w 13068300"/>
              <a:gd name="connsiteY3" fmla="*/ 42799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635500 w 13068300"/>
              <a:gd name="connsiteY3" fmla="*/ 42799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178300 w 13068300"/>
              <a:gd name="connsiteY3" fmla="*/ 43561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178300 w 13068300"/>
              <a:gd name="connsiteY3" fmla="*/ 43561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178300 w 13068300"/>
              <a:gd name="connsiteY3" fmla="*/ 43561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178300 w 13068300"/>
              <a:gd name="connsiteY3" fmla="*/ 43561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5867400"/>
              <a:gd name="connsiteX1" fmla="*/ 3352800 w 13068300"/>
              <a:gd name="connsiteY1" fmla="*/ 1790700 h 5867400"/>
              <a:gd name="connsiteX2" fmla="*/ 6045200 w 13068300"/>
              <a:gd name="connsiteY2" fmla="*/ 2590800 h 5867400"/>
              <a:gd name="connsiteX3" fmla="*/ 4178300 w 13068300"/>
              <a:gd name="connsiteY3" fmla="*/ 4356100 h 5867400"/>
              <a:gd name="connsiteX4" fmla="*/ 7467600 w 13068300"/>
              <a:gd name="connsiteY4" fmla="*/ 4584700 h 5867400"/>
              <a:gd name="connsiteX5" fmla="*/ 9537700 w 13068300"/>
              <a:gd name="connsiteY5" fmla="*/ 5867400 h 5867400"/>
              <a:gd name="connsiteX6" fmla="*/ 11404600 w 13068300"/>
              <a:gd name="connsiteY6" fmla="*/ 3238500 h 5867400"/>
              <a:gd name="connsiteX7" fmla="*/ 13068300 w 13068300"/>
              <a:gd name="connsiteY7" fmla="*/ 1041400 h 5867400"/>
              <a:gd name="connsiteX0" fmla="*/ 0 w 13068300"/>
              <a:gd name="connsiteY0" fmla="*/ 0 h 6068569"/>
              <a:gd name="connsiteX1" fmla="*/ 3352800 w 13068300"/>
              <a:gd name="connsiteY1" fmla="*/ 1790700 h 6068569"/>
              <a:gd name="connsiteX2" fmla="*/ 6045200 w 13068300"/>
              <a:gd name="connsiteY2" fmla="*/ 2590800 h 6068569"/>
              <a:gd name="connsiteX3" fmla="*/ 4178300 w 13068300"/>
              <a:gd name="connsiteY3" fmla="*/ 4356100 h 6068569"/>
              <a:gd name="connsiteX4" fmla="*/ 7467600 w 13068300"/>
              <a:gd name="connsiteY4" fmla="*/ 4584700 h 6068569"/>
              <a:gd name="connsiteX5" fmla="*/ 9537700 w 13068300"/>
              <a:gd name="connsiteY5" fmla="*/ 5867400 h 6068569"/>
              <a:gd name="connsiteX6" fmla="*/ 11404600 w 13068300"/>
              <a:gd name="connsiteY6" fmla="*/ 3238500 h 6068569"/>
              <a:gd name="connsiteX7" fmla="*/ 13068300 w 13068300"/>
              <a:gd name="connsiteY7" fmla="*/ 1041400 h 6068569"/>
              <a:gd name="connsiteX0" fmla="*/ 0 w 13068300"/>
              <a:gd name="connsiteY0" fmla="*/ 0 h 5885216"/>
              <a:gd name="connsiteX1" fmla="*/ 3352800 w 13068300"/>
              <a:gd name="connsiteY1" fmla="*/ 1790700 h 5885216"/>
              <a:gd name="connsiteX2" fmla="*/ 6045200 w 13068300"/>
              <a:gd name="connsiteY2" fmla="*/ 2590800 h 5885216"/>
              <a:gd name="connsiteX3" fmla="*/ 4178300 w 13068300"/>
              <a:gd name="connsiteY3" fmla="*/ 4356100 h 5885216"/>
              <a:gd name="connsiteX4" fmla="*/ 7467600 w 13068300"/>
              <a:gd name="connsiteY4" fmla="*/ 4584700 h 5885216"/>
              <a:gd name="connsiteX5" fmla="*/ 9537700 w 13068300"/>
              <a:gd name="connsiteY5" fmla="*/ 5867400 h 5885216"/>
              <a:gd name="connsiteX6" fmla="*/ 11404600 w 13068300"/>
              <a:gd name="connsiteY6" fmla="*/ 3238500 h 5885216"/>
              <a:gd name="connsiteX7" fmla="*/ 13068300 w 13068300"/>
              <a:gd name="connsiteY7" fmla="*/ 1041400 h 5885216"/>
              <a:gd name="connsiteX0" fmla="*/ 0 w 13068300"/>
              <a:gd name="connsiteY0" fmla="*/ 0 h 5892784"/>
              <a:gd name="connsiteX1" fmla="*/ 3352800 w 13068300"/>
              <a:gd name="connsiteY1" fmla="*/ 1790700 h 5892784"/>
              <a:gd name="connsiteX2" fmla="*/ 6045200 w 13068300"/>
              <a:gd name="connsiteY2" fmla="*/ 2590800 h 5892784"/>
              <a:gd name="connsiteX3" fmla="*/ 4178300 w 13068300"/>
              <a:gd name="connsiteY3" fmla="*/ 4356100 h 5892784"/>
              <a:gd name="connsiteX4" fmla="*/ 7467600 w 13068300"/>
              <a:gd name="connsiteY4" fmla="*/ 4584700 h 5892784"/>
              <a:gd name="connsiteX5" fmla="*/ 9537700 w 13068300"/>
              <a:gd name="connsiteY5" fmla="*/ 5867400 h 5892784"/>
              <a:gd name="connsiteX6" fmla="*/ 11074400 w 13068300"/>
              <a:gd name="connsiteY6" fmla="*/ 3098800 h 5892784"/>
              <a:gd name="connsiteX7" fmla="*/ 13068300 w 13068300"/>
              <a:gd name="connsiteY7" fmla="*/ 1041400 h 5892784"/>
              <a:gd name="connsiteX0" fmla="*/ 0 w 13576300"/>
              <a:gd name="connsiteY0" fmla="*/ 0 h 5892784"/>
              <a:gd name="connsiteX1" fmla="*/ 3352800 w 13576300"/>
              <a:gd name="connsiteY1" fmla="*/ 1790700 h 5892784"/>
              <a:gd name="connsiteX2" fmla="*/ 6045200 w 13576300"/>
              <a:gd name="connsiteY2" fmla="*/ 2590800 h 5892784"/>
              <a:gd name="connsiteX3" fmla="*/ 4178300 w 13576300"/>
              <a:gd name="connsiteY3" fmla="*/ 4356100 h 5892784"/>
              <a:gd name="connsiteX4" fmla="*/ 7467600 w 13576300"/>
              <a:gd name="connsiteY4" fmla="*/ 4584700 h 5892784"/>
              <a:gd name="connsiteX5" fmla="*/ 9537700 w 13576300"/>
              <a:gd name="connsiteY5" fmla="*/ 5867400 h 5892784"/>
              <a:gd name="connsiteX6" fmla="*/ 11074400 w 13576300"/>
              <a:gd name="connsiteY6" fmla="*/ 3098800 h 5892784"/>
              <a:gd name="connsiteX7" fmla="*/ 13576300 w 13576300"/>
              <a:gd name="connsiteY7" fmla="*/ 1562100 h 5892784"/>
              <a:gd name="connsiteX0" fmla="*/ 0 w 13576300"/>
              <a:gd name="connsiteY0" fmla="*/ 0 h 5887976"/>
              <a:gd name="connsiteX1" fmla="*/ 3352800 w 13576300"/>
              <a:gd name="connsiteY1" fmla="*/ 1790700 h 5887976"/>
              <a:gd name="connsiteX2" fmla="*/ 6045200 w 13576300"/>
              <a:gd name="connsiteY2" fmla="*/ 2590800 h 5887976"/>
              <a:gd name="connsiteX3" fmla="*/ 4178300 w 13576300"/>
              <a:gd name="connsiteY3" fmla="*/ 4356100 h 5887976"/>
              <a:gd name="connsiteX4" fmla="*/ 7467600 w 13576300"/>
              <a:gd name="connsiteY4" fmla="*/ 4584700 h 5887976"/>
              <a:gd name="connsiteX5" fmla="*/ 9537700 w 13576300"/>
              <a:gd name="connsiteY5" fmla="*/ 5867400 h 5887976"/>
              <a:gd name="connsiteX6" fmla="*/ 11163300 w 13576300"/>
              <a:gd name="connsiteY6" fmla="*/ 3263900 h 5887976"/>
              <a:gd name="connsiteX7" fmla="*/ 13576300 w 13576300"/>
              <a:gd name="connsiteY7" fmla="*/ 1562100 h 5887976"/>
              <a:gd name="connsiteX0" fmla="*/ 0 w 13576300"/>
              <a:gd name="connsiteY0" fmla="*/ 0 h 5887976"/>
              <a:gd name="connsiteX1" fmla="*/ 3352800 w 13576300"/>
              <a:gd name="connsiteY1" fmla="*/ 1790700 h 5887976"/>
              <a:gd name="connsiteX2" fmla="*/ 6045200 w 13576300"/>
              <a:gd name="connsiteY2" fmla="*/ 2590800 h 5887976"/>
              <a:gd name="connsiteX3" fmla="*/ 4178300 w 13576300"/>
              <a:gd name="connsiteY3" fmla="*/ 4356100 h 5887976"/>
              <a:gd name="connsiteX4" fmla="*/ 7467600 w 13576300"/>
              <a:gd name="connsiteY4" fmla="*/ 4584700 h 5887976"/>
              <a:gd name="connsiteX5" fmla="*/ 9537700 w 13576300"/>
              <a:gd name="connsiteY5" fmla="*/ 5867400 h 5887976"/>
              <a:gd name="connsiteX6" fmla="*/ 11163300 w 13576300"/>
              <a:gd name="connsiteY6" fmla="*/ 3263900 h 5887976"/>
              <a:gd name="connsiteX7" fmla="*/ 13576300 w 13576300"/>
              <a:gd name="connsiteY7" fmla="*/ 1562100 h 5887976"/>
              <a:gd name="connsiteX0" fmla="*/ 0 w 13576300"/>
              <a:gd name="connsiteY0" fmla="*/ 0 h 5892885"/>
              <a:gd name="connsiteX1" fmla="*/ 3352800 w 13576300"/>
              <a:gd name="connsiteY1" fmla="*/ 1790700 h 5892885"/>
              <a:gd name="connsiteX2" fmla="*/ 6045200 w 13576300"/>
              <a:gd name="connsiteY2" fmla="*/ 2590800 h 5892885"/>
              <a:gd name="connsiteX3" fmla="*/ 4178300 w 13576300"/>
              <a:gd name="connsiteY3" fmla="*/ 4356100 h 5892885"/>
              <a:gd name="connsiteX4" fmla="*/ 7239000 w 13576300"/>
              <a:gd name="connsiteY4" fmla="*/ 4699000 h 5892885"/>
              <a:gd name="connsiteX5" fmla="*/ 9537700 w 13576300"/>
              <a:gd name="connsiteY5" fmla="*/ 5867400 h 5892885"/>
              <a:gd name="connsiteX6" fmla="*/ 11163300 w 13576300"/>
              <a:gd name="connsiteY6" fmla="*/ 3263900 h 5892885"/>
              <a:gd name="connsiteX7" fmla="*/ 13576300 w 13576300"/>
              <a:gd name="connsiteY7" fmla="*/ 1562100 h 5892885"/>
              <a:gd name="connsiteX0" fmla="*/ 0 w 13576300"/>
              <a:gd name="connsiteY0" fmla="*/ 0 h 5898683"/>
              <a:gd name="connsiteX1" fmla="*/ 3352800 w 13576300"/>
              <a:gd name="connsiteY1" fmla="*/ 1790700 h 5898683"/>
              <a:gd name="connsiteX2" fmla="*/ 6045200 w 13576300"/>
              <a:gd name="connsiteY2" fmla="*/ 2590800 h 5898683"/>
              <a:gd name="connsiteX3" fmla="*/ 3517900 w 13576300"/>
              <a:gd name="connsiteY3" fmla="*/ 4648200 h 5898683"/>
              <a:gd name="connsiteX4" fmla="*/ 7239000 w 13576300"/>
              <a:gd name="connsiteY4" fmla="*/ 4699000 h 5898683"/>
              <a:gd name="connsiteX5" fmla="*/ 9537700 w 13576300"/>
              <a:gd name="connsiteY5" fmla="*/ 5867400 h 5898683"/>
              <a:gd name="connsiteX6" fmla="*/ 11163300 w 13576300"/>
              <a:gd name="connsiteY6" fmla="*/ 3263900 h 5898683"/>
              <a:gd name="connsiteX7" fmla="*/ 13576300 w 13576300"/>
              <a:gd name="connsiteY7" fmla="*/ 1562100 h 5898683"/>
              <a:gd name="connsiteX0" fmla="*/ 0 w 13576300"/>
              <a:gd name="connsiteY0" fmla="*/ 0 h 5898683"/>
              <a:gd name="connsiteX1" fmla="*/ 3352800 w 13576300"/>
              <a:gd name="connsiteY1" fmla="*/ 1790700 h 5898683"/>
              <a:gd name="connsiteX2" fmla="*/ 6045200 w 13576300"/>
              <a:gd name="connsiteY2" fmla="*/ 2590800 h 5898683"/>
              <a:gd name="connsiteX3" fmla="*/ 3517900 w 13576300"/>
              <a:gd name="connsiteY3" fmla="*/ 4648200 h 5898683"/>
              <a:gd name="connsiteX4" fmla="*/ 7239000 w 13576300"/>
              <a:gd name="connsiteY4" fmla="*/ 4699000 h 5898683"/>
              <a:gd name="connsiteX5" fmla="*/ 9537700 w 13576300"/>
              <a:gd name="connsiteY5" fmla="*/ 5867400 h 5898683"/>
              <a:gd name="connsiteX6" fmla="*/ 11163300 w 13576300"/>
              <a:gd name="connsiteY6" fmla="*/ 3263900 h 5898683"/>
              <a:gd name="connsiteX7" fmla="*/ 13576300 w 13576300"/>
              <a:gd name="connsiteY7" fmla="*/ 1562100 h 5898683"/>
              <a:gd name="connsiteX0" fmla="*/ 0 w 13576300"/>
              <a:gd name="connsiteY0" fmla="*/ 0 h 5898683"/>
              <a:gd name="connsiteX1" fmla="*/ 3352800 w 13576300"/>
              <a:gd name="connsiteY1" fmla="*/ 1790700 h 5898683"/>
              <a:gd name="connsiteX2" fmla="*/ 5956300 w 13576300"/>
              <a:gd name="connsiteY2" fmla="*/ 2362200 h 5898683"/>
              <a:gd name="connsiteX3" fmla="*/ 3517900 w 13576300"/>
              <a:gd name="connsiteY3" fmla="*/ 4648200 h 5898683"/>
              <a:gd name="connsiteX4" fmla="*/ 7239000 w 13576300"/>
              <a:gd name="connsiteY4" fmla="*/ 4699000 h 5898683"/>
              <a:gd name="connsiteX5" fmla="*/ 9537700 w 13576300"/>
              <a:gd name="connsiteY5" fmla="*/ 5867400 h 5898683"/>
              <a:gd name="connsiteX6" fmla="*/ 11163300 w 13576300"/>
              <a:gd name="connsiteY6" fmla="*/ 3263900 h 5898683"/>
              <a:gd name="connsiteX7" fmla="*/ 13576300 w 13576300"/>
              <a:gd name="connsiteY7" fmla="*/ 1562100 h 5898683"/>
              <a:gd name="connsiteX0" fmla="*/ 0 w 13576300"/>
              <a:gd name="connsiteY0" fmla="*/ 0 h 5898683"/>
              <a:gd name="connsiteX1" fmla="*/ 3352800 w 13576300"/>
              <a:gd name="connsiteY1" fmla="*/ 1790700 h 5898683"/>
              <a:gd name="connsiteX2" fmla="*/ 5956300 w 13576300"/>
              <a:gd name="connsiteY2" fmla="*/ 2362200 h 5898683"/>
              <a:gd name="connsiteX3" fmla="*/ 3517900 w 13576300"/>
              <a:gd name="connsiteY3" fmla="*/ 4648200 h 5898683"/>
              <a:gd name="connsiteX4" fmla="*/ 7239000 w 13576300"/>
              <a:gd name="connsiteY4" fmla="*/ 4699000 h 5898683"/>
              <a:gd name="connsiteX5" fmla="*/ 9537700 w 13576300"/>
              <a:gd name="connsiteY5" fmla="*/ 5867400 h 5898683"/>
              <a:gd name="connsiteX6" fmla="*/ 11163300 w 13576300"/>
              <a:gd name="connsiteY6" fmla="*/ 3263900 h 5898683"/>
              <a:gd name="connsiteX7" fmla="*/ 13576300 w 13576300"/>
              <a:gd name="connsiteY7" fmla="*/ 1562100 h 5898683"/>
              <a:gd name="connsiteX0" fmla="*/ 0 w 13576300"/>
              <a:gd name="connsiteY0" fmla="*/ 0 h 5898683"/>
              <a:gd name="connsiteX1" fmla="*/ 3352800 w 13576300"/>
              <a:gd name="connsiteY1" fmla="*/ 1790700 h 5898683"/>
              <a:gd name="connsiteX2" fmla="*/ 5956300 w 13576300"/>
              <a:gd name="connsiteY2" fmla="*/ 2362200 h 5898683"/>
              <a:gd name="connsiteX3" fmla="*/ 3517900 w 13576300"/>
              <a:gd name="connsiteY3" fmla="*/ 4648200 h 5898683"/>
              <a:gd name="connsiteX4" fmla="*/ 7239000 w 13576300"/>
              <a:gd name="connsiteY4" fmla="*/ 4699000 h 5898683"/>
              <a:gd name="connsiteX5" fmla="*/ 9537700 w 13576300"/>
              <a:gd name="connsiteY5" fmla="*/ 5867400 h 5898683"/>
              <a:gd name="connsiteX6" fmla="*/ 11163300 w 13576300"/>
              <a:gd name="connsiteY6" fmla="*/ 3263900 h 5898683"/>
              <a:gd name="connsiteX7" fmla="*/ 13576300 w 13576300"/>
              <a:gd name="connsiteY7" fmla="*/ 1562100 h 5898683"/>
              <a:gd name="connsiteX0" fmla="*/ 0 w 13576300"/>
              <a:gd name="connsiteY0" fmla="*/ 0 h 5879505"/>
              <a:gd name="connsiteX1" fmla="*/ 3352800 w 13576300"/>
              <a:gd name="connsiteY1" fmla="*/ 1790700 h 5879505"/>
              <a:gd name="connsiteX2" fmla="*/ 5956300 w 13576300"/>
              <a:gd name="connsiteY2" fmla="*/ 2362200 h 5879505"/>
              <a:gd name="connsiteX3" fmla="*/ 3517900 w 13576300"/>
              <a:gd name="connsiteY3" fmla="*/ 4648200 h 5879505"/>
              <a:gd name="connsiteX4" fmla="*/ 7112000 w 13576300"/>
              <a:gd name="connsiteY4" fmla="*/ 4254500 h 5879505"/>
              <a:gd name="connsiteX5" fmla="*/ 9537700 w 13576300"/>
              <a:gd name="connsiteY5" fmla="*/ 5867400 h 5879505"/>
              <a:gd name="connsiteX6" fmla="*/ 11163300 w 13576300"/>
              <a:gd name="connsiteY6" fmla="*/ 3263900 h 5879505"/>
              <a:gd name="connsiteX7" fmla="*/ 13576300 w 13576300"/>
              <a:gd name="connsiteY7" fmla="*/ 1562100 h 5879505"/>
              <a:gd name="connsiteX0" fmla="*/ 0 w 13576300"/>
              <a:gd name="connsiteY0" fmla="*/ 0 h 5879505"/>
              <a:gd name="connsiteX1" fmla="*/ 3352800 w 13576300"/>
              <a:gd name="connsiteY1" fmla="*/ 1790700 h 5879505"/>
              <a:gd name="connsiteX2" fmla="*/ 5956300 w 13576300"/>
              <a:gd name="connsiteY2" fmla="*/ 2362200 h 5879505"/>
              <a:gd name="connsiteX3" fmla="*/ 3517900 w 13576300"/>
              <a:gd name="connsiteY3" fmla="*/ 4648200 h 5879505"/>
              <a:gd name="connsiteX4" fmla="*/ 7112000 w 13576300"/>
              <a:gd name="connsiteY4" fmla="*/ 4254500 h 5879505"/>
              <a:gd name="connsiteX5" fmla="*/ 9537700 w 13576300"/>
              <a:gd name="connsiteY5" fmla="*/ 5867400 h 5879505"/>
              <a:gd name="connsiteX6" fmla="*/ 11163300 w 13576300"/>
              <a:gd name="connsiteY6" fmla="*/ 3263900 h 5879505"/>
              <a:gd name="connsiteX7" fmla="*/ 13576300 w 13576300"/>
              <a:gd name="connsiteY7" fmla="*/ 1562100 h 5879505"/>
              <a:gd name="connsiteX0" fmla="*/ 0 w 13576300"/>
              <a:gd name="connsiteY0" fmla="*/ 0 h 5879144"/>
              <a:gd name="connsiteX1" fmla="*/ 3352800 w 13576300"/>
              <a:gd name="connsiteY1" fmla="*/ 1790700 h 5879144"/>
              <a:gd name="connsiteX2" fmla="*/ 5956300 w 13576300"/>
              <a:gd name="connsiteY2" fmla="*/ 2362200 h 5879144"/>
              <a:gd name="connsiteX3" fmla="*/ 3149600 w 13576300"/>
              <a:gd name="connsiteY3" fmla="*/ 4965700 h 5879144"/>
              <a:gd name="connsiteX4" fmla="*/ 7112000 w 13576300"/>
              <a:gd name="connsiteY4" fmla="*/ 4254500 h 5879144"/>
              <a:gd name="connsiteX5" fmla="*/ 9537700 w 13576300"/>
              <a:gd name="connsiteY5" fmla="*/ 5867400 h 5879144"/>
              <a:gd name="connsiteX6" fmla="*/ 11163300 w 13576300"/>
              <a:gd name="connsiteY6" fmla="*/ 3263900 h 5879144"/>
              <a:gd name="connsiteX7" fmla="*/ 13576300 w 13576300"/>
              <a:gd name="connsiteY7" fmla="*/ 1562100 h 5879144"/>
              <a:gd name="connsiteX0" fmla="*/ 0 w 13576300"/>
              <a:gd name="connsiteY0" fmla="*/ 0 h 5879144"/>
              <a:gd name="connsiteX1" fmla="*/ 3352800 w 13576300"/>
              <a:gd name="connsiteY1" fmla="*/ 1790700 h 5879144"/>
              <a:gd name="connsiteX2" fmla="*/ 4965700 w 13576300"/>
              <a:gd name="connsiteY2" fmla="*/ 2730500 h 5879144"/>
              <a:gd name="connsiteX3" fmla="*/ 3149600 w 13576300"/>
              <a:gd name="connsiteY3" fmla="*/ 4965700 h 5879144"/>
              <a:gd name="connsiteX4" fmla="*/ 7112000 w 13576300"/>
              <a:gd name="connsiteY4" fmla="*/ 4254500 h 5879144"/>
              <a:gd name="connsiteX5" fmla="*/ 9537700 w 13576300"/>
              <a:gd name="connsiteY5" fmla="*/ 5867400 h 5879144"/>
              <a:gd name="connsiteX6" fmla="*/ 11163300 w 13576300"/>
              <a:gd name="connsiteY6" fmla="*/ 3263900 h 5879144"/>
              <a:gd name="connsiteX7" fmla="*/ 13576300 w 13576300"/>
              <a:gd name="connsiteY7" fmla="*/ 1562100 h 5879144"/>
              <a:gd name="connsiteX0" fmla="*/ 0 w 13576300"/>
              <a:gd name="connsiteY0" fmla="*/ 0 h 5879144"/>
              <a:gd name="connsiteX1" fmla="*/ 2616200 w 13576300"/>
              <a:gd name="connsiteY1" fmla="*/ 2108200 h 5879144"/>
              <a:gd name="connsiteX2" fmla="*/ 4965700 w 13576300"/>
              <a:gd name="connsiteY2" fmla="*/ 2730500 h 5879144"/>
              <a:gd name="connsiteX3" fmla="*/ 3149600 w 13576300"/>
              <a:gd name="connsiteY3" fmla="*/ 4965700 h 5879144"/>
              <a:gd name="connsiteX4" fmla="*/ 7112000 w 13576300"/>
              <a:gd name="connsiteY4" fmla="*/ 4254500 h 5879144"/>
              <a:gd name="connsiteX5" fmla="*/ 9537700 w 13576300"/>
              <a:gd name="connsiteY5" fmla="*/ 5867400 h 5879144"/>
              <a:gd name="connsiteX6" fmla="*/ 11163300 w 13576300"/>
              <a:gd name="connsiteY6" fmla="*/ 3263900 h 5879144"/>
              <a:gd name="connsiteX7" fmla="*/ 13576300 w 13576300"/>
              <a:gd name="connsiteY7" fmla="*/ 1562100 h 5879144"/>
              <a:gd name="connsiteX0" fmla="*/ 0 w 13233400"/>
              <a:gd name="connsiteY0" fmla="*/ 0 h 6437944"/>
              <a:gd name="connsiteX1" fmla="*/ 2273300 w 13233400"/>
              <a:gd name="connsiteY1" fmla="*/ 2667000 h 6437944"/>
              <a:gd name="connsiteX2" fmla="*/ 4622800 w 13233400"/>
              <a:gd name="connsiteY2" fmla="*/ 3289300 h 6437944"/>
              <a:gd name="connsiteX3" fmla="*/ 2806700 w 13233400"/>
              <a:gd name="connsiteY3" fmla="*/ 5524500 h 6437944"/>
              <a:gd name="connsiteX4" fmla="*/ 6769100 w 13233400"/>
              <a:gd name="connsiteY4" fmla="*/ 4813300 h 6437944"/>
              <a:gd name="connsiteX5" fmla="*/ 9194800 w 13233400"/>
              <a:gd name="connsiteY5" fmla="*/ 6426200 h 6437944"/>
              <a:gd name="connsiteX6" fmla="*/ 10820400 w 13233400"/>
              <a:gd name="connsiteY6" fmla="*/ 3822700 h 6437944"/>
              <a:gd name="connsiteX7" fmla="*/ 13233400 w 13233400"/>
              <a:gd name="connsiteY7" fmla="*/ 2120900 h 6437944"/>
              <a:gd name="connsiteX0" fmla="*/ 63110 w 13296510"/>
              <a:gd name="connsiteY0" fmla="*/ 0 h 6437944"/>
              <a:gd name="connsiteX1" fmla="*/ 2336410 w 13296510"/>
              <a:gd name="connsiteY1" fmla="*/ 2667000 h 6437944"/>
              <a:gd name="connsiteX2" fmla="*/ 4685910 w 13296510"/>
              <a:gd name="connsiteY2" fmla="*/ 3289300 h 6437944"/>
              <a:gd name="connsiteX3" fmla="*/ 2869810 w 13296510"/>
              <a:gd name="connsiteY3" fmla="*/ 5524500 h 6437944"/>
              <a:gd name="connsiteX4" fmla="*/ 6832210 w 13296510"/>
              <a:gd name="connsiteY4" fmla="*/ 4813300 h 6437944"/>
              <a:gd name="connsiteX5" fmla="*/ 9257910 w 13296510"/>
              <a:gd name="connsiteY5" fmla="*/ 6426200 h 6437944"/>
              <a:gd name="connsiteX6" fmla="*/ 10883510 w 13296510"/>
              <a:gd name="connsiteY6" fmla="*/ 3822700 h 6437944"/>
              <a:gd name="connsiteX7" fmla="*/ 13296510 w 13296510"/>
              <a:gd name="connsiteY7" fmla="*/ 2120900 h 6437944"/>
              <a:gd name="connsiteX0" fmla="*/ 67418 w 13300818"/>
              <a:gd name="connsiteY0" fmla="*/ 0 h 6437944"/>
              <a:gd name="connsiteX1" fmla="*/ 2340718 w 13300818"/>
              <a:gd name="connsiteY1" fmla="*/ 2667000 h 6437944"/>
              <a:gd name="connsiteX2" fmla="*/ 4690218 w 13300818"/>
              <a:gd name="connsiteY2" fmla="*/ 3289300 h 6437944"/>
              <a:gd name="connsiteX3" fmla="*/ 2874118 w 13300818"/>
              <a:gd name="connsiteY3" fmla="*/ 5524500 h 6437944"/>
              <a:gd name="connsiteX4" fmla="*/ 6836518 w 13300818"/>
              <a:gd name="connsiteY4" fmla="*/ 4813300 h 6437944"/>
              <a:gd name="connsiteX5" fmla="*/ 9262218 w 13300818"/>
              <a:gd name="connsiteY5" fmla="*/ 6426200 h 6437944"/>
              <a:gd name="connsiteX6" fmla="*/ 10887818 w 13300818"/>
              <a:gd name="connsiteY6" fmla="*/ 3822700 h 6437944"/>
              <a:gd name="connsiteX7" fmla="*/ 13300818 w 13300818"/>
              <a:gd name="connsiteY7" fmla="*/ 2120900 h 6437944"/>
              <a:gd name="connsiteX0" fmla="*/ 73934 w 13307334"/>
              <a:gd name="connsiteY0" fmla="*/ 0 h 6437944"/>
              <a:gd name="connsiteX1" fmla="*/ 2156734 w 13307334"/>
              <a:gd name="connsiteY1" fmla="*/ 2514600 h 6437944"/>
              <a:gd name="connsiteX2" fmla="*/ 4696734 w 13307334"/>
              <a:gd name="connsiteY2" fmla="*/ 3289300 h 6437944"/>
              <a:gd name="connsiteX3" fmla="*/ 2880634 w 13307334"/>
              <a:gd name="connsiteY3" fmla="*/ 5524500 h 6437944"/>
              <a:gd name="connsiteX4" fmla="*/ 6843034 w 13307334"/>
              <a:gd name="connsiteY4" fmla="*/ 4813300 h 6437944"/>
              <a:gd name="connsiteX5" fmla="*/ 9268734 w 13307334"/>
              <a:gd name="connsiteY5" fmla="*/ 6426200 h 6437944"/>
              <a:gd name="connsiteX6" fmla="*/ 10894334 w 13307334"/>
              <a:gd name="connsiteY6" fmla="*/ 3822700 h 6437944"/>
              <a:gd name="connsiteX7" fmla="*/ 13307334 w 13307334"/>
              <a:gd name="connsiteY7" fmla="*/ 2120900 h 6437944"/>
              <a:gd name="connsiteX0" fmla="*/ 68361 w 13301761"/>
              <a:gd name="connsiteY0" fmla="*/ 0 h 6437944"/>
              <a:gd name="connsiteX1" fmla="*/ 2151161 w 13301761"/>
              <a:gd name="connsiteY1" fmla="*/ 2514600 h 6437944"/>
              <a:gd name="connsiteX2" fmla="*/ 4602261 w 13301761"/>
              <a:gd name="connsiteY2" fmla="*/ 3111500 h 6437944"/>
              <a:gd name="connsiteX3" fmla="*/ 2875061 w 13301761"/>
              <a:gd name="connsiteY3" fmla="*/ 5524500 h 6437944"/>
              <a:gd name="connsiteX4" fmla="*/ 6837461 w 13301761"/>
              <a:gd name="connsiteY4" fmla="*/ 4813300 h 6437944"/>
              <a:gd name="connsiteX5" fmla="*/ 9263161 w 13301761"/>
              <a:gd name="connsiteY5" fmla="*/ 6426200 h 6437944"/>
              <a:gd name="connsiteX6" fmla="*/ 10888761 w 13301761"/>
              <a:gd name="connsiteY6" fmla="*/ 3822700 h 6437944"/>
              <a:gd name="connsiteX7" fmla="*/ 13301761 w 13301761"/>
              <a:gd name="connsiteY7" fmla="*/ 2120900 h 6437944"/>
              <a:gd name="connsiteX0" fmla="*/ 72081 w 13305481"/>
              <a:gd name="connsiteY0" fmla="*/ 0 h 6437944"/>
              <a:gd name="connsiteX1" fmla="*/ 2154881 w 13305481"/>
              <a:gd name="connsiteY1" fmla="*/ 2514600 h 6437944"/>
              <a:gd name="connsiteX2" fmla="*/ 4605981 w 13305481"/>
              <a:gd name="connsiteY2" fmla="*/ 3111500 h 6437944"/>
              <a:gd name="connsiteX3" fmla="*/ 2878781 w 13305481"/>
              <a:gd name="connsiteY3" fmla="*/ 5524500 h 6437944"/>
              <a:gd name="connsiteX4" fmla="*/ 6841181 w 13305481"/>
              <a:gd name="connsiteY4" fmla="*/ 4813300 h 6437944"/>
              <a:gd name="connsiteX5" fmla="*/ 9266881 w 13305481"/>
              <a:gd name="connsiteY5" fmla="*/ 6426200 h 6437944"/>
              <a:gd name="connsiteX6" fmla="*/ 10892481 w 13305481"/>
              <a:gd name="connsiteY6" fmla="*/ 3822700 h 6437944"/>
              <a:gd name="connsiteX7" fmla="*/ 13305481 w 13305481"/>
              <a:gd name="connsiteY7" fmla="*/ 2120900 h 6437944"/>
              <a:gd name="connsiteX0" fmla="*/ 72081 w 13305481"/>
              <a:gd name="connsiteY0" fmla="*/ 0 h 6437944"/>
              <a:gd name="connsiteX1" fmla="*/ 2154881 w 13305481"/>
              <a:gd name="connsiteY1" fmla="*/ 2514600 h 6437944"/>
              <a:gd name="connsiteX2" fmla="*/ 4605981 w 13305481"/>
              <a:gd name="connsiteY2" fmla="*/ 3111500 h 6437944"/>
              <a:gd name="connsiteX3" fmla="*/ 2878781 w 13305481"/>
              <a:gd name="connsiteY3" fmla="*/ 5524500 h 6437944"/>
              <a:gd name="connsiteX4" fmla="*/ 6841181 w 13305481"/>
              <a:gd name="connsiteY4" fmla="*/ 4813300 h 6437944"/>
              <a:gd name="connsiteX5" fmla="*/ 9266881 w 13305481"/>
              <a:gd name="connsiteY5" fmla="*/ 6426200 h 6437944"/>
              <a:gd name="connsiteX6" fmla="*/ 10892481 w 13305481"/>
              <a:gd name="connsiteY6" fmla="*/ 3822700 h 6437944"/>
              <a:gd name="connsiteX7" fmla="*/ 13305481 w 13305481"/>
              <a:gd name="connsiteY7" fmla="*/ 2120900 h 6437944"/>
              <a:gd name="connsiteX0" fmla="*/ 72081 w 13305481"/>
              <a:gd name="connsiteY0" fmla="*/ 0 h 6434976"/>
              <a:gd name="connsiteX1" fmla="*/ 2154881 w 13305481"/>
              <a:gd name="connsiteY1" fmla="*/ 2514600 h 6434976"/>
              <a:gd name="connsiteX2" fmla="*/ 4605981 w 13305481"/>
              <a:gd name="connsiteY2" fmla="*/ 3111500 h 6434976"/>
              <a:gd name="connsiteX3" fmla="*/ 2878781 w 13305481"/>
              <a:gd name="connsiteY3" fmla="*/ 5524500 h 6434976"/>
              <a:gd name="connsiteX4" fmla="*/ 6879281 w 13305481"/>
              <a:gd name="connsiteY4" fmla="*/ 4699000 h 6434976"/>
              <a:gd name="connsiteX5" fmla="*/ 9266881 w 13305481"/>
              <a:gd name="connsiteY5" fmla="*/ 6426200 h 6434976"/>
              <a:gd name="connsiteX6" fmla="*/ 10892481 w 13305481"/>
              <a:gd name="connsiteY6" fmla="*/ 3822700 h 6434976"/>
              <a:gd name="connsiteX7" fmla="*/ 13305481 w 13305481"/>
              <a:gd name="connsiteY7" fmla="*/ 2120900 h 6434976"/>
              <a:gd name="connsiteX0" fmla="*/ 72081 w 13305481"/>
              <a:gd name="connsiteY0" fmla="*/ 0 h 6434976"/>
              <a:gd name="connsiteX1" fmla="*/ 2154881 w 13305481"/>
              <a:gd name="connsiteY1" fmla="*/ 2514600 h 6434976"/>
              <a:gd name="connsiteX2" fmla="*/ 4605981 w 13305481"/>
              <a:gd name="connsiteY2" fmla="*/ 3111500 h 6434976"/>
              <a:gd name="connsiteX3" fmla="*/ 2878781 w 13305481"/>
              <a:gd name="connsiteY3" fmla="*/ 5524500 h 6434976"/>
              <a:gd name="connsiteX4" fmla="*/ 6879281 w 13305481"/>
              <a:gd name="connsiteY4" fmla="*/ 4699000 h 6434976"/>
              <a:gd name="connsiteX5" fmla="*/ 9266881 w 13305481"/>
              <a:gd name="connsiteY5" fmla="*/ 6426200 h 6434976"/>
              <a:gd name="connsiteX6" fmla="*/ 10892481 w 13305481"/>
              <a:gd name="connsiteY6" fmla="*/ 3822700 h 6434976"/>
              <a:gd name="connsiteX7" fmla="*/ 13305481 w 13305481"/>
              <a:gd name="connsiteY7" fmla="*/ 2120900 h 6434976"/>
              <a:gd name="connsiteX0" fmla="*/ 72081 w 13305481"/>
              <a:gd name="connsiteY0" fmla="*/ 0 h 6637429"/>
              <a:gd name="connsiteX1" fmla="*/ 2154881 w 13305481"/>
              <a:gd name="connsiteY1" fmla="*/ 2514600 h 6637429"/>
              <a:gd name="connsiteX2" fmla="*/ 4605981 w 13305481"/>
              <a:gd name="connsiteY2" fmla="*/ 3111500 h 6637429"/>
              <a:gd name="connsiteX3" fmla="*/ 2878781 w 13305481"/>
              <a:gd name="connsiteY3" fmla="*/ 5524500 h 6637429"/>
              <a:gd name="connsiteX4" fmla="*/ 6879281 w 13305481"/>
              <a:gd name="connsiteY4" fmla="*/ 4699000 h 6637429"/>
              <a:gd name="connsiteX5" fmla="*/ 9063681 w 13305481"/>
              <a:gd name="connsiteY5" fmla="*/ 6629400 h 6637429"/>
              <a:gd name="connsiteX6" fmla="*/ 10892481 w 13305481"/>
              <a:gd name="connsiteY6" fmla="*/ 3822700 h 6637429"/>
              <a:gd name="connsiteX7" fmla="*/ 13305481 w 13305481"/>
              <a:gd name="connsiteY7" fmla="*/ 2120900 h 6637429"/>
              <a:gd name="connsiteX0" fmla="*/ 72081 w 13305481"/>
              <a:gd name="connsiteY0" fmla="*/ 0 h 6641813"/>
              <a:gd name="connsiteX1" fmla="*/ 2154881 w 13305481"/>
              <a:gd name="connsiteY1" fmla="*/ 2514600 h 6641813"/>
              <a:gd name="connsiteX2" fmla="*/ 4605981 w 13305481"/>
              <a:gd name="connsiteY2" fmla="*/ 3111500 h 6641813"/>
              <a:gd name="connsiteX3" fmla="*/ 2878781 w 13305481"/>
              <a:gd name="connsiteY3" fmla="*/ 5524500 h 6641813"/>
              <a:gd name="connsiteX4" fmla="*/ 6485581 w 13305481"/>
              <a:gd name="connsiteY4" fmla="*/ 4876800 h 6641813"/>
              <a:gd name="connsiteX5" fmla="*/ 9063681 w 13305481"/>
              <a:gd name="connsiteY5" fmla="*/ 6629400 h 6641813"/>
              <a:gd name="connsiteX6" fmla="*/ 10892481 w 13305481"/>
              <a:gd name="connsiteY6" fmla="*/ 3822700 h 6641813"/>
              <a:gd name="connsiteX7" fmla="*/ 13305481 w 13305481"/>
              <a:gd name="connsiteY7" fmla="*/ 2120900 h 6641813"/>
              <a:gd name="connsiteX0" fmla="*/ 72081 w 13305481"/>
              <a:gd name="connsiteY0" fmla="*/ 0 h 6641813"/>
              <a:gd name="connsiteX1" fmla="*/ 2154881 w 13305481"/>
              <a:gd name="connsiteY1" fmla="*/ 2514600 h 6641813"/>
              <a:gd name="connsiteX2" fmla="*/ 4605981 w 13305481"/>
              <a:gd name="connsiteY2" fmla="*/ 3111500 h 6641813"/>
              <a:gd name="connsiteX3" fmla="*/ 2878781 w 13305481"/>
              <a:gd name="connsiteY3" fmla="*/ 5524500 h 6641813"/>
              <a:gd name="connsiteX4" fmla="*/ 6485581 w 13305481"/>
              <a:gd name="connsiteY4" fmla="*/ 4876800 h 6641813"/>
              <a:gd name="connsiteX5" fmla="*/ 9063681 w 13305481"/>
              <a:gd name="connsiteY5" fmla="*/ 6629400 h 6641813"/>
              <a:gd name="connsiteX6" fmla="*/ 10892481 w 13305481"/>
              <a:gd name="connsiteY6" fmla="*/ 3822700 h 6641813"/>
              <a:gd name="connsiteX7" fmla="*/ 13305481 w 13305481"/>
              <a:gd name="connsiteY7" fmla="*/ 2120900 h 6641813"/>
              <a:gd name="connsiteX0" fmla="*/ 72081 w 13305481"/>
              <a:gd name="connsiteY0" fmla="*/ 0 h 6636185"/>
              <a:gd name="connsiteX1" fmla="*/ 2154881 w 13305481"/>
              <a:gd name="connsiteY1" fmla="*/ 2514600 h 6636185"/>
              <a:gd name="connsiteX2" fmla="*/ 4605981 w 13305481"/>
              <a:gd name="connsiteY2" fmla="*/ 3111500 h 6636185"/>
              <a:gd name="connsiteX3" fmla="*/ 2878781 w 13305481"/>
              <a:gd name="connsiteY3" fmla="*/ 5524500 h 6636185"/>
              <a:gd name="connsiteX4" fmla="*/ 6485581 w 13305481"/>
              <a:gd name="connsiteY4" fmla="*/ 4876800 h 6636185"/>
              <a:gd name="connsiteX5" fmla="*/ 9063681 w 13305481"/>
              <a:gd name="connsiteY5" fmla="*/ 6629400 h 6636185"/>
              <a:gd name="connsiteX6" fmla="*/ 10600381 w 13305481"/>
              <a:gd name="connsiteY6" fmla="*/ 4114800 h 6636185"/>
              <a:gd name="connsiteX7" fmla="*/ 13305481 w 13305481"/>
              <a:gd name="connsiteY7" fmla="*/ 2120900 h 6636185"/>
              <a:gd name="connsiteX0" fmla="*/ 72081 w 13305481"/>
              <a:gd name="connsiteY0" fmla="*/ 0 h 6636185"/>
              <a:gd name="connsiteX1" fmla="*/ 2154881 w 13305481"/>
              <a:gd name="connsiteY1" fmla="*/ 2514600 h 6636185"/>
              <a:gd name="connsiteX2" fmla="*/ 4605981 w 13305481"/>
              <a:gd name="connsiteY2" fmla="*/ 3111500 h 6636185"/>
              <a:gd name="connsiteX3" fmla="*/ 2878781 w 13305481"/>
              <a:gd name="connsiteY3" fmla="*/ 5524500 h 6636185"/>
              <a:gd name="connsiteX4" fmla="*/ 6485581 w 13305481"/>
              <a:gd name="connsiteY4" fmla="*/ 4876800 h 6636185"/>
              <a:gd name="connsiteX5" fmla="*/ 9063681 w 13305481"/>
              <a:gd name="connsiteY5" fmla="*/ 6629400 h 6636185"/>
              <a:gd name="connsiteX6" fmla="*/ 10600381 w 13305481"/>
              <a:gd name="connsiteY6" fmla="*/ 4114800 h 6636185"/>
              <a:gd name="connsiteX7" fmla="*/ 13305481 w 13305481"/>
              <a:gd name="connsiteY7" fmla="*/ 2120900 h 6636185"/>
              <a:gd name="connsiteX0" fmla="*/ 72081 w 13305481"/>
              <a:gd name="connsiteY0" fmla="*/ 0 h 6636185"/>
              <a:gd name="connsiteX1" fmla="*/ 2154881 w 13305481"/>
              <a:gd name="connsiteY1" fmla="*/ 2514600 h 6636185"/>
              <a:gd name="connsiteX2" fmla="*/ 4605981 w 13305481"/>
              <a:gd name="connsiteY2" fmla="*/ 3111500 h 6636185"/>
              <a:gd name="connsiteX3" fmla="*/ 2878781 w 13305481"/>
              <a:gd name="connsiteY3" fmla="*/ 5524500 h 6636185"/>
              <a:gd name="connsiteX4" fmla="*/ 6485581 w 13305481"/>
              <a:gd name="connsiteY4" fmla="*/ 4876800 h 6636185"/>
              <a:gd name="connsiteX5" fmla="*/ 9063681 w 13305481"/>
              <a:gd name="connsiteY5" fmla="*/ 6629400 h 6636185"/>
              <a:gd name="connsiteX6" fmla="*/ 10600381 w 13305481"/>
              <a:gd name="connsiteY6" fmla="*/ 4114800 h 6636185"/>
              <a:gd name="connsiteX7" fmla="*/ 13305481 w 13305481"/>
              <a:gd name="connsiteY7" fmla="*/ 2120900 h 6636185"/>
              <a:gd name="connsiteX0" fmla="*/ 72081 w 13305481"/>
              <a:gd name="connsiteY0" fmla="*/ 0 h 6636185"/>
              <a:gd name="connsiteX1" fmla="*/ 2154881 w 13305481"/>
              <a:gd name="connsiteY1" fmla="*/ 2514600 h 6636185"/>
              <a:gd name="connsiteX2" fmla="*/ 4605981 w 13305481"/>
              <a:gd name="connsiteY2" fmla="*/ 3111500 h 6636185"/>
              <a:gd name="connsiteX3" fmla="*/ 2878781 w 13305481"/>
              <a:gd name="connsiteY3" fmla="*/ 5524500 h 6636185"/>
              <a:gd name="connsiteX4" fmla="*/ 6485581 w 13305481"/>
              <a:gd name="connsiteY4" fmla="*/ 4876800 h 6636185"/>
              <a:gd name="connsiteX5" fmla="*/ 9063681 w 13305481"/>
              <a:gd name="connsiteY5" fmla="*/ 6629400 h 6636185"/>
              <a:gd name="connsiteX6" fmla="*/ 10600381 w 13305481"/>
              <a:gd name="connsiteY6" fmla="*/ 4114800 h 6636185"/>
              <a:gd name="connsiteX7" fmla="*/ 13305481 w 13305481"/>
              <a:gd name="connsiteY7" fmla="*/ 2120900 h 6636185"/>
              <a:gd name="connsiteX0" fmla="*/ 72081 w 13305481"/>
              <a:gd name="connsiteY0" fmla="*/ 0 h 6623526"/>
              <a:gd name="connsiteX1" fmla="*/ 2154881 w 13305481"/>
              <a:gd name="connsiteY1" fmla="*/ 2514600 h 6623526"/>
              <a:gd name="connsiteX2" fmla="*/ 4605981 w 13305481"/>
              <a:gd name="connsiteY2" fmla="*/ 3111500 h 6623526"/>
              <a:gd name="connsiteX3" fmla="*/ 2878781 w 13305481"/>
              <a:gd name="connsiteY3" fmla="*/ 5524500 h 6623526"/>
              <a:gd name="connsiteX4" fmla="*/ 6485581 w 13305481"/>
              <a:gd name="connsiteY4" fmla="*/ 4876800 h 6623526"/>
              <a:gd name="connsiteX5" fmla="*/ 9152581 w 13305481"/>
              <a:gd name="connsiteY5" fmla="*/ 6616700 h 6623526"/>
              <a:gd name="connsiteX6" fmla="*/ 10600381 w 13305481"/>
              <a:gd name="connsiteY6" fmla="*/ 4114800 h 6623526"/>
              <a:gd name="connsiteX7" fmla="*/ 13305481 w 13305481"/>
              <a:gd name="connsiteY7" fmla="*/ 2120900 h 6623526"/>
              <a:gd name="connsiteX0" fmla="*/ 72081 w 13305481"/>
              <a:gd name="connsiteY0" fmla="*/ 0 h 6623526"/>
              <a:gd name="connsiteX1" fmla="*/ 2154881 w 13305481"/>
              <a:gd name="connsiteY1" fmla="*/ 2514600 h 6623526"/>
              <a:gd name="connsiteX2" fmla="*/ 4605981 w 13305481"/>
              <a:gd name="connsiteY2" fmla="*/ 3111500 h 6623526"/>
              <a:gd name="connsiteX3" fmla="*/ 2878781 w 13305481"/>
              <a:gd name="connsiteY3" fmla="*/ 5524500 h 6623526"/>
              <a:gd name="connsiteX4" fmla="*/ 6485581 w 13305481"/>
              <a:gd name="connsiteY4" fmla="*/ 4876800 h 6623526"/>
              <a:gd name="connsiteX5" fmla="*/ 9063681 w 13305481"/>
              <a:gd name="connsiteY5" fmla="*/ 6616700 h 6623526"/>
              <a:gd name="connsiteX6" fmla="*/ 10600381 w 13305481"/>
              <a:gd name="connsiteY6" fmla="*/ 4114800 h 6623526"/>
              <a:gd name="connsiteX7" fmla="*/ 13305481 w 13305481"/>
              <a:gd name="connsiteY7" fmla="*/ 2120900 h 6623526"/>
              <a:gd name="connsiteX0" fmla="*/ 72081 w 13305481"/>
              <a:gd name="connsiteY0" fmla="*/ 0 h 6631183"/>
              <a:gd name="connsiteX1" fmla="*/ 2154881 w 13305481"/>
              <a:gd name="connsiteY1" fmla="*/ 2514600 h 6631183"/>
              <a:gd name="connsiteX2" fmla="*/ 4605981 w 13305481"/>
              <a:gd name="connsiteY2" fmla="*/ 3111500 h 6631183"/>
              <a:gd name="connsiteX3" fmla="*/ 2878781 w 13305481"/>
              <a:gd name="connsiteY3" fmla="*/ 5524500 h 6631183"/>
              <a:gd name="connsiteX4" fmla="*/ 6485581 w 13305481"/>
              <a:gd name="connsiteY4" fmla="*/ 4876800 h 6631183"/>
              <a:gd name="connsiteX5" fmla="*/ 9063681 w 13305481"/>
              <a:gd name="connsiteY5" fmla="*/ 6616700 h 6631183"/>
              <a:gd name="connsiteX6" fmla="*/ 11032181 w 13305481"/>
              <a:gd name="connsiteY6" fmla="*/ 3733800 h 6631183"/>
              <a:gd name="connsiteX7" fmla="*/ 13305481 w 13305481"/>
              <a:gd name="connsiteY7" fmla="*/ 2120900 h 6631183"/>
              <a:gd name="connsiteX0" fmla="*/ 72081 w 13305481"/>
              <a:gd name="connsiteY0" fmla="*/ 0 h 6630312"/>
              <a:gd name="connsiteX1" fmla="*/ 2154881 w 13305481"/>
              <a:gd name="connsiteY1" fmla="*/ 2514600 h 6630312"/>
              <a:gd name="connsiteX2" fmla="*/ 4605981 w 13305481"/>
              <a:gd name="connsiteY2" fmla="*/ 3111500 h 6630312"/>
              <a:gd name="connsiteX3" fmla="*/ 2878781 w 13305481"/>
              <a:gd name="connsiteY3" fmla="*/ 5524500 h 6630312"/>
              <a:gd name="connsiteX4" fmla="*/ 6485581 w 13305481"/>
              <a:gd name="connsiteY4" fmla="*/ 4876800 h 6630312"/>
              <a:gd name="connsiteX5" fmla="*/ 9063681 w 13305481"/>
              <a:gd name="connsiteY5" fmla="*/ 6616700 h 6630312"/>
              <a:gd name="connsiteX6" fmla="*/ 10955981 w 13305481"/>
              <a:gd name="connsiteY6" fmla="*/ 3771900 h 6630312"/>
              <a:gd name="connsiteX7" fmla="*/ 13305481 w 13305481"/>
              <a:gd name="connsiteY7" fmla="*/ 2120900 h 6630312"/>
              <a:gd name="connsiteX0" fmla="*/ 72081 w 13305481"/>
              <a:gd name="connsiteY0" fmla="*/ 0 h 6633151"/>
              <a:gd name="connsiteX1" fmla="*/ 2154881 w 13305481"/>
              <a:gd name="connsiteY1" fmla="*/ 2514600 h 6633151"/>
              <a:gd name="connsiteX2" fmla="*/ 4605981 w 13305481"/>
              <a:gd name="connsiteY2" fmla="*/ 3111500 h 6633151"/>
              <a:gd name="connsiteX3" fmla="*/ 2878781 w 13305481"/>
              <a:gd name="connsiteY3" fmla="*/ 5524500 h 6633151"/>
              <a:gd name="connsiteX4" fmla="*/ 6637981 w 13305481"/>
              <a:gd name="connsiteY4" fmla="*/ 4965700 h 6633151"/>
              <a:gd name="connsiteX5" fmla="*/ 9063681 w 13305481"/>
              <a:gd name="connsiteY5" fmla="*/ 6616700 h 6633151"/>
              <a:gd name="connsiteX6" fmla="*/ 10955981 w 13305481"/>
              <a:gd name="connsiteY6" fmla="*/ 3771900 h 6633151"/>
              <a:gd name="connsiteX7" fmla="*/ 13305481 w 13305481"/>
              <a:gd name="connsiteY7" fmla="*/ 2120900 h 6633151"/>
              <a:gd name="connsiteX0" fmla="*/ 72081 w 13305481"/>
              <a:gd name="connsiteY0" fmla="*/ 0 h 6633151"/>
              <a:gd name="connsiteX1" fmla="*/ 2154881 w 13305481"/>
              <a:gd name="connsiteY1" fmla="*/ 2514600 h 6633151"/>
              <a:gd name="connsiteX2" fmla="*/ 4605981 w 13305481"/>
              <a:gd name="connsiteY2" fmla="*/ 3111500 h 6633151"/>
              <a:gd name="connsiteX3" fmla="*/ 2878781 w 13305481"/>
              <a:gd name="connsiteY3" fmla="*/ 5524500 h 6633151"/>
              <a:gd name="connsiteX4" fmla="*/ 6637981 w 13305481"/>
              <a:gd name="connsiteY4" fmla="*/ 4965700 h 6633151"/>
              <a:gd name="connsiteX5" fmla="*/ 9063681 w 13305481"/>
              <a:gd name="connsiteY5" fmla="*/ 6616700 h 6633151"/>
              <a:gd name="connsiteX6" fmla="*/ 10955981 w 13305481"/>
              <a:gd name="connsiteY6" fmla="*/ 3771900 h 6633151"/>
              <a:gd name="connsiteX7" fmla="*/ 13305481 w 13305481"/>
              <a:gd name="connsiteY7" fmla="*/ 2120900 h 6633151"/>
              <a:gd name="connsiteX0" fmla="*/ 67775 w 13301175"/>
              <a:gd name="connsiteY0" fmla="*/ 0 h 6633151"/>
              <a:gd name="connsiteX1" fmla="*/ 2150575 w 13301175"/>
              <a:gd name="connsiteY1" fmla="*/ 2514600 h 6633151"/>
              <a:gd name="connsiteX2" fmla="*/ 4487375 w 13301175"/>
              <a:gd name="connsiteY2" fmla="*/ 3175000 h 6633151"/>
              <a:gd name="connsiteX3" fmla="*/ 2874475 w 13301175"/>
              <a:gd name="connsiteY3" fmla="*/ 5524500 h 6633151"/>
              <a:gd name="connsiteX4" fmla="*/ 6633675 w 13301175"/>
              <a:gd name="connsiteY4" fmla="*/ 4965700 h 6633151"/>
              <a:gd name="connsiteX5" fmla="*/ 9059375 w 13301175"/>
              <a:gd name="connsiteY5" fmla="*/ 6616700 h 6633151"/>
              <a:gd name="connsiteX6" fmla="*/ 10951675 w 13301175"/>
              <a:gd name="connsiteY6" fmla="*/ 3771900 h 6633151"/>
              <a:gd name="connsiteX7" fmla="*/ 13301175 w 13301175"/>
              <a:gd name="connsiteY7" fmla="*/ 2120900 h 6633151"/>
              <a:gd name="connsiteX0" fmla="*/ 67775 w 13301175"/>
              <a:gd name="connsiteY0" fmla="*/ 0 h 6633151"/>
              <a:gd name="connsiteX1" fmla="*/ 2150575 w 13301175"/>
              <a:gd name="connsiteY1" fmla="*/ 2514600 h 6633151"/>
              <a:gd name="connsiteX2" fmla="*/ 4487375 w 13301175"/>
              <a:gd name="connsiteY2" fmla="*/ 3175000 h 6633151"/>
              <a:gd name="connsiteX3" fmla="*/ 2874475 w 13301175"/>
              <a:gd name="connsiteY3" fmla="*/ 5524500 h 6633151"/>
              <a:gd name="connsiteX4" fmla="*/ 6633675 w 13301175"/>
              <a:gd name="connsiteY4" fmla="*/ 4965700 h 6633151"/>
              <a:gd name="connsiteX5" fmla="*/ 9059375 w 13301175"/>
              <a:gd name="connsiteY5" fmla="*/ 6616700 h 6633151"/>
              <a:gd name="connsiteX6" fmla="*/ 10951675 w 13301175"/>
              <a:gd name="connsiteY6" fmla="*/ 3771900 h 6633151"/>
              <a:gd name="connsiteX7" fmla="*/ 13301175 w 13301175"/>
              <a:gd name="connsiteY7" fmla="*/ 2120900 h 6633151"/>
              <a:gd name="connsiteX0" fmla="*/ 80666 w 13314066"/>
              <a:gd name="connsiteY0" fmla="*/ 0 h 6633151"/>
              <a:gd name="connsiteX1" fmla="*/ 1820566 w 13314066"/>
              <a:gd name="connsiteY1" fmla="*/ 2476500 h 6633151"/>
              <a:gd name="connsiteX2" fmla="*/ 4500266 w 13314066"/>
              <a:gd name="connsiteY2" fmla="*/ 3175000 h 6633151"/>
              <a:gd name="connsiteX3" fmla="*/ 2887366 w 13314066"/>
              <a:gd name="connsiteY3" fmla="*/ 5524500 h 6633151"/>
              <a:gd name="connsiteX4" fmla="*/ 6646566 w 13314066"/>
              <a:gd name="connsiteY4" fmla="*/ 4965700 h 6633151"/>
              <a:gd name="connsiteX5" fmla="*/ 9072266 w 13314066"/>
              <a:gd name="connsiteY5" fmla="*/ 6616700 h 6633151"/>
              <a:gd name="connsiteX6" fmla="*/ 10964566 w 13314066"/>
              <a:gd name="connsiteY6" fmla="*/ 3771900 h 6633151"/>
              <a:gd name="connsiteX7" fmla="*/ 13314066 w 13314066"/>
              <a:gd name="connsiteY7" fmla="*/ 2120900 h 6633151"/>
              <a:gd name="connsiteX0" fmla="*/ 85807 w 13319207"/>
              <a:gd name="connsiteY0" fmla="*/ 0 h 6633151"/>
              <a:gd name="connsiteX1" fmla="*/ 1825707 w 13319207"/>
              <a:gd name="connsiteY1" fmla="*/ 2476500 h 6633151"/>
              <a:gd name="connsiteX2" fmla="*/ 4505407 w 13319207"/>
              <a:gd name="connsiteY2" fmla="*/ 3175000 h 6633151"/>
              <a:gd name="connsiteX3" fmla="*/ 2892507 w 13319207"/>
              <a:gd name="connsiteY3" fmla="*/ 5524500 h 6633151"/>
              <a:gd name="connsiteX4" fmla="*/ 6651707 w 13319207"/>
              <a:gd name="connsiteY4" fmla="*/ 4965700 h 6633151"/>
              <a:gd name="connsiteX5" fmla="*/ 9077407 w 13319207"/>
              <a:gd name="connsiteY5" fmla="*/ 6616700 h 6633151"/>
              <a:gd name="connsiteX6" fmla="*/ 10969707 w 13319207"/>
              <a:gd name="connsiteY6" fmla="*/ 3771900 h 6633151"/>
              <a:gd name="connsiteX7" fmla="*/ 13319207 w 13319207"/>
              <a:gd name="connsiteY7" fmla="*/ 2120900 h 6633151"/>
              <a:gd name="connsiteX0" fmla="*/ 85807 w 13319207"/>
              <a:gd name="connsiteY0" fmla="*/ 0 h 6633151"/>
              <a:gd name="connsiteX1" fmla="*/ 1825707 w 13319207"/>
              <a:gd name="connsiteY1" fmla="*/ 2527300 h 6633151"/>
              <a:gd name="connsiteX2" fmla="*/ 4505407 w 13319207"/>
              <a:gd name="connsiteY2" fmla="*/ 3175000 h 6633151"/>
              <a:gd name="connsiteX3" fmla="*/ 2892507 w 13319207"/>
              <a:gd name="connsiteY3" fmla="*/ 5524500 h 6633151"/>
              <a:gd name="connsiteX4" fmla="*/ 6651707 w 13319207"/>
              <a:gd name="connsiteY4" fmla="*/ 4965700 h 6633151"/>
              <a:gd name="connsiteX5" fmla="*/ 9077407 w 13319207"/>
              <a:gd name="connsiteY5" fmla="*/ 6616700 h 6633151"/>
              <a:gd name="connsiteX6" fmla="*/ 10969707 w 13319207"/>
              <a:gd name="connsiteY6" fmla="*/ 3771900 h 6633151"/>
              <a:gd name="connsiteX7" fmla="*/ 13319207 w 13319207"/>
              <a:gd name="connsiteY7" fmla="*/ 2120900 h 6633151"/>
              <a:gd name="connsiteX0" fmla="*/ 84554 w 13317954"/>
              <a:gd name="connsiteY0" fmla="*/ 0 h 6633151"/>
              <a:gd name="connsiteX1" fmla="*/ 1849854 w 13317954"/>
              <a:gd name="connsiteY1" fmla="*/ 2463800 h 6633151"/>
              <a:gd name="connsiteX2" fmla="*/ 4504154 w 13317954"/>
              <a:gd name="connsiteY2" fmla="*/ 3175000 h 6633151"/>
              <a:gd name="connsiteX3" fmla="*/ 2891254 w 13317954"/>
              <a:gd name="connsiteY3" fmla="*/ 5524500 h 6633151"/>
              <a:gd name="connsiteX4" fmla="*/ 6650454 w 13317954"/>
              <a:gd name="connsiteY4" fmla="*/ 4965700 h 6633151"/>
              <a:gd name="connsiteX5" fmla="*/ 9076154 w 13317954"/>
              <a:gd name="connsiteY5" fmla="*/ 6616700 h 6633151"/>
              <a:gd name="connsiteX6" fmla="*/ 10968454 w 13317954"/>
              <a:gd name="connsiteY6" fmla="*/ 3771900 h 6633151"/>
              <a:gd name="connsiteX7" fmla="*/ 13317954 w 13317954"/>
              <a:gd name="connsiteY7" fmla="*/ 2120900 h 6633151"/>
              <a:gd name="connsiteX0" fmla="*/ 84554 w 13317954"/>
              <a:gd name="connsiteY0" fmla="*/ 0 h 6633151"/>
              <a:gd name="connsiteX1" fmla="*/ 1849854 w 13317954"/>
              <a:gd name="connsiteY1" fmla="*/ 2463800 h 6633151"/>
              <a:gd name="connsiteX2" fmla="*/ 4504154 w 13317954"/>
              <a:gd name="connsiteY2" fmla="*/ 3175000 h 6633151"/>
              <a:gd name="connsiteX3" fmla="*/ 2891254 w 13317954"/>
              <a:gd name="connsiteY3" fmla="*/ 5524500 h 6633151"/>
              <a:gd name="connsiteX4" fmla="*/ 6650454 w 13317954"/>
              <a:gd name="connsiteY4" fmla="*/ 4965700 h 6633151"/>
              <a:gd name="connsiteX5" fmla="*/ 9076154 w 13317954"/>
              <a:gd name="connsiteY5" fmla="*/ 6616700 h 6633151"/>
              <a:gd name="connsiteX6" fmla="*/ 10968454 w 13317954"/>
              <a:gd name="connsiteY6" fmla="*/ 3771900 h 6633151"/>
              <a:gd name="connsiteX7" fmla="*/ 13317954 w 13317954"/>
              <a:gd name="connsiteY7" fmla="*/ 2120900 h 6633151"/>
              <a:gd name="connsiteX0" fmla="*/ 84554 w 13317954"/>
              <a:gd name="connsiteY0" fmla="*/ 0 h 6633151"/>
              <a:gd name="connsiteX1" fmla="*/ 1849854 w 13317954"/>
              <a:gd name="connsiteY1" fmla="*/ 2463800 h 6633151"/>
              <a:gd name="connsiteX2" fmla="*/ 4504154 w 13317954"/>
              <a:gd name="connsiteY2" fmla="*/ 3175000 h 6633151"/>
              <a:gd name="connsiteX3" fmla="*/ 2891254 w 13317954"/>
              <a:gd name="connsiteY3" fmla="*/ 5524500 h 6633151"/>
              <a:gd name="connsiteX4" fmla="*/ 6650454 w 13317954"/>
              <a:gd name="connsiteY4" fmla="*/ 4965700 h 6633151"/>
              <a:gd name="connsiteX5" fmla="*/ 9076154 w 13317954"/>
              <a:gd name="connsiteY5" fmla="*/ 6616700 h 6633151"/>
              <a:gd name="connsiteX6" fmla="*/ 10968454 w 13317954"/>
              <a:gd name="connsiteY6" fmla="*/ 3771900 h 6633151"/>
              <a:gd name="connsiteX7" fmla="*/ 13317954 w 13317954"/>
              <a:gd name="connsiteY7" fmla="*/ 2120900 h 6633151"/>
              <a:gd name="connsiteX0" fmla="*/ 84554 w 13317954"/>
              <a:gd name="connsiteY0" fmla="*/ 0 h 6632964"/>
              <a:gd name="connsiteX1" fmla="*/ 1849854 w 13317954"/>
              <a:gd name="connsiteY1" fmla="*/ 2463800 h 6632964"/>
              <a:gd name="connsiteX2" fmla="*/ 4504154 w 13317954"/>
              <a:gd name="connsiteY2" fmla="*/ 3175000 h 6632964"/>
              <a:gd name="connsiteX3" fmla="*/ 2980154 w 13317954"/>
              <a:gd name="connsiteY3" fmla="*/ 5651500 h 6632964"/>
              <a:gd name="connsiteX4" fmla="*/ 6650454 w 13317954"/>
              <a:gd name="connsiteY4" fmla="*/ 4965700 h 6632964"/>
              <a:gd name="connsiteX5" fmla="*/ 9076154 w 13317954"/>
              <a:gd name="connsiteY5" fmla="*/ 6616700 h 6632964"/>
              <a:gd name="connsiteX6" fmla="*/ 10968454 w 13317954"/>
              <a:gd name="connsiteY6" fmla="*/ 3771900 h 6632964"/>
              <a:gd name="connsiteX7" fmla="*/ 13317954 w 13317954"/>
              <a:gd name="connsiteY7" fmla="*/ 2120900 h 6632964"/>
              <a:gd name="connsiteX0" fmla="*/ 84554 w 13317954"/>
              <a:gd name="connsiteY0" fmla="*/ 0 h 6630925"/>
              <a:gd name="connsiteX1" fmla="*/ 1849854 w 13317954"/>
              <a:gd name="connsiteY1" fmla="*/ 2463800 h 6630925"/>
              <a:gd name="connsiteX2" fmla="*/ 4504154 w 13317954"/>
              <a:gd name="connsiteY2" fmla="*/ 3175000 h 6630925"/>
              <a:gd name="connsiteX3" fmla="*/ 2980154 w 13317954"/>
              <a:gd name="connsiteY3" fmla="*/ 5651500 h 6630925"/>
              <a:gd name="connsiteX4" fmla="*/ 6739354 w 13317954"/>
              <a:gd name="connsiteY4" fmla="*/ 4902200 h 6630925"/>
              <a:gd name="connsiteX5" fmla="*/ 9076154 w 13317954"/>
              <a:gd name="connsiteY5" fmla="*/ 6616700 h 6630925"/>
              <a:gd name="connsiteX6" fmla="*/ 10968454 w 13317954"/>
              <a:gd name="connsiteY6" fmla="*/ 3771900 h 6630925"/>
              <a:gd name="connsiteX7" fmla="*/ 13317954 w 13317954"/>
              <a:gd name="connsiteY7" fmla="*/ 2120900 h 6630925"/>
              <a:gd name="connsiteX0" fmla="*/ 84554 w 13317954"/>
              <a:gd name="connsiteY0" fmla="*/ 0 h 6630925"/>
              <a:gd name="connsiteX1" fmla="*/ 1849854 w 13317954"/>
              <a:gd name="connsiteY1" fmla="*/ 2463800 h 6630925"/>
              <a:gd name="connsiteX2" fmla="*/ 4504154 w 13317954"/>
              <a:gd name="connsiteY2" fmla="*/ 3175000 h 6630925"/>
              <a:gd name="connsiteX3" fmla="*/ 2980154 w 13317954"/>
              <a:gd name="connsiteY3" fmla="*/ 5651500 h 6630925"/>
              <a:gd name="connsiteX4" fmla="*/ 6739354 w 13317954"/>
              <a:gd name="connsiteY4" fmla="*/ 4902200 h 6630925"/>
              <a:gd name="connsiteX5" fmla="*/ 9076154 w 13317954"/>
              <a:gd name="connsiteY5" fmla="*/ 6616700 h 6630925"/>
              <a:gd name="connsiteX6" fmla="*/ 10968454 w 13317954"/>
              <a:gd name="connsiteY6" fmla="*/ 3771900 h 6630925"/>
              <a:gd name="connsiteX7" fmla="*/ 13317954 w 13317954"/>
              <a:gd name="connsiteY7" fmla="*/ 2120900 h 6630925"/>
              <a:gd name="connsiteX0" fmla="*/ 84554 w 13317954"/>
              <a:gd name="connsiteY0" fmla="*/ 0 h 6580455"/>
              <a:gd name="connsiteX1" fmla="*/ 1849854 w 13317954"/>
              <a:gd name="connsiteY1" fmla="*/ 2463800 h 6580455"/>
              <a:gd name="connsiteX2" fmla="*/ 4504154 w 13317954"/>
              <a:gd name="connsiteY2" fmla="*/ 3175000 h 6580455"/>
              <a:gd name="connsiteX3" fmla="*/ 2980154 w 13317954"/>
              <a:gd name="connsiteY3" fmla="*/ 5651500 h 6580455"/>
              <a:gd name="connsiteX4" fmla="*/ 6739354 w 13317954"/>
              <a:gd name="connsiteY4" fmla="*/ 4902200 h 6580455"/>
              <a:gd name="connsiteX5" fmla="*/ 9228554 w 13317954"/>
              <a:gd name="connsiteY5" fmla="*/ 6565900 h 6580455"/>
              <a:gd name="connsiteX6" fmla="*/ 10968454 w 13317954"/>
              <a:gd name="connsiteY6" fmla="*/ 3771900 h 6580455"/>
              <a:gd name="connsiteX7" fmla="*/ 13317954 w 13317954"/>
              <a:gd name="connsiteY7" fmla="*/ 2120900 h 6580455"/>
              <a:gd name="connsiteX0" fmla="*/ 84554 w 13317954"/>
              <a:gd name="connsiteY0" fmla="*/ 0 h 6582292"/>
              <a:gd name="connsiteX1" fmla="*/ 1849854 w 13317954"/>
              <a:gd name="connsiteY1" fmla="*/ 2463800 h 6582292"/>
              <a:gd name="connsiteX2" fmla="*/ 4504154 w 13317954"/>
              <a:gd name="connsiteY2" fmla="*/ 3175000 h 6582292"/>
              <a:gd name="connsiteX3" fmla="*/ 2980154 w 13317954"/>
              <a:gd name="connsiteY3" fmla="*/ 5651500 h 6582292"/>
              <a:gd name="connsiteX4" fmla="*/ 6739354 w 13317954"/>
              <a:gd name="connsiteY4" fmla="*/ 4902200 h 6582292"/>
              <a:gd name="connsiteX5" fmla="*/ 9228554 w 13317954"/>
              <a:gd name="connsiteY5" fmla="*/ 6565900 h 6582292"/>
              <a:gd name="connsiteX6" fmla="*/ 10968454 w 13317954"/>
              <a:gd name="connsiteY6" fmla="*/ 3771900 h 6582292"/>
              <a:gd name="connsiteX7" fmla="*/ 13317954 w 13317954"/>
              <a:gd name="connsiteY7" fmla="*/ 2120900 h 6582292"/>
              <a:gd name="connsiteX0" fmla="*/ 84554 w 13317954"/>
              <a:gd name="connsiteY0" fmla="*/ 0 h 6580455"/>
              <a:gd name="connsiteX1" fmla="*/ 1849854 w 13317954"/>
              <a:gd name="connsiteY1" fmla="*/ 2463800 h 6580455"/>
              <a:gd name="connsiteX2" fmla="*/ 4504154 w 13317954"/>
              <a:gd name="connsiteY2" fmla="*/ 3175000 h 6580455"/>
              <a:gd name="connsiteX3" fmla="*/ 2980154 w 13317954"/>
              <a:gd name="connsiteY3" fmla="*/ 5651500 h 6580455"/>
              <a:gd name="connsiteX4" fmla="*/ 6739354 w 13317954"/>
              <a:gd name="connsiteY4" fmla="*/ 4902200 h 6580455"/>
              <a:gd name="connsiteX5" fmla="*/ 9228554 w 13317954"/>
              <a:gd name="connsiteY5" fmla="*/ 6565900 h 6580455"/>
              <a:gd name="connsiteX6" fmla="*/ 10854154 w 13317954"/>
              <a:gd name="connsiteY6" fmla="*/ 3771900 h 6580455"/>
              <a:gd name="connsiteX7" fmla="*/ 13317954 w 13317954"/>
              <a:gd name="connsiteY7" fmla="*/ 2120900 h 6580455"/>
              <a:gd name="connsiteX0" fmla="*/ 98515 w 13331915"/>
              <a:gd name="connsiteY0" fmla="*/ 0 h 6580455"/>
              <a:gd name="connsiteX1" fmla="*/ 1616165 w 13331915"/>
              <a:gd name="connsiteY1" fmla="*/ 2254250 h 6580455"/>
              <a:gd name="connsiteX2" fmla="*/ 4518115 w 13331915"/>
              <a:gd name="connsiteY2" fmla="*/ 3175000 h 6580455"/>
              <a:gd name="connsiteX3" fmla="*/ 2994115 w 13331915"/>
              <a:gd name="connsiteY3" fmla="*/ 5651500 h 6580455"/>
              <a:gd name="connsiteX4" fmla="*/ 6753315 w 13331915"/>
              <a:gd name="connsiteY4" fmla="*/ 4902200 h 6580455"/>
              <a:gd name="connsiteX5" fmla="*/ 9242515 w 13331915"/>
              <a:gd name="connsiteY5" fmla="*/ 6565900 h 6580455"/>
              <a:gd name="connsiteX6" fmla="*/ 10868115 w 13331915"/>
              <a:gd name="connsiteY6" fmla="*/ 3771900 h 6580455"/>
              <a:gd name="connsiteX7" fmla="*/ 13331915 w 13331915"/>
              <a:gd name="connsiteY7" fmla="*/ 2120900 h 6580455"/>
              <a:gd name="connsiteX0" fmla="*/ 98515 w 13331915"/>
              <a:gd name="connsiteY0" fmla="*/ 0 h 6580455"/>
              <a:gd name="connsiteX1" fmla="*/ 1616165 w 13331915"/>
              <a:gd name="connsiteY1" fmla="*/ 2254250 h 6580455"/>
              <a:gd name="connsiteX2" fmla="*/ 4518115 w 13331915"/>
              <a:gd name="connsiteY2" fmla="*/ 3175000 h 6580455"/>
              <a:gd name="connsiteX3" fmla="*/ 2994115 w 13331915"/>
              <a:gd name="connsiteY3" fmla="*/ 5651500 h 6580455"/>
              <a:gd name="connsiteX4" fmla="*/ 6753315 w 13331915"/>
              <a:gd name="connsiteY4" fmla="*/ 4902200 h 6580455"/>
              <a:gd name="connsiteX5" fmla="*/ 9242515 w 13331915"/>
              <a:gd name="connsiteY5" fmla="*/ 6565900 h 6580455"/>
              <a:gd name="connsiteX6" fmla="*/ 10868115 w 13331915"/>
              <a:gd name="connsiteY6" fmla="*/ 3771900 h 6580455"/>
              <a:gd name="connsiteX7" fmla="*/ 13331915 w 13331915"/>
              <a:gd name="connsiteY7" fmla="*/ 2120900 h 6580455"/>
              <a:gd name="connsiteX0" fmla="*/ 51134 w 13284534"/>
              <a:gd name="connsiteY0" fmla="*/ 0 h 6580455"/>
              <a:gd name="connsiteX1" fmla="*/ 1568784 w 13284534"/>
              <a:gd name="connsiteY1" fmla="*/ 2254250 h 6580455"/>
              <a:gd name="connsiteX2" fmla="*/ 4470734 w 13284534"/>
              <a:gd name="connsiteY2" fmla="*/ 3175000 h 6580455"/>
              <a:gd name="connsiteX3" fmla="*/ 2946734 w 13284534"/>
              <a:gd name="connsiteY3" fmla="*/ 5651500 h 6580455"/>
              <a:gd name="connsiteX4" fmla="*/ 6705934 w 13284534"/>
              <a:gd name="connsiteY4" fmla="*/ 4902200 h 6580455"/>
              <a:gd name="connsiteX5" fmla="*/ 9195134 w 13284534"/>
              <a:gd name="connsiteY5" fmla="*/ 6565900 h 6580455"/>
              <a:gd name="connsiteX6" fmla="*/ 10820734 w 13284534"/>
              <a:gd name="connsiteY6" fmla="*/ 3771900 h 6580455"/>
              <a:gd name="connsiteX7" fmla="*/ 13284534 w 13284534"/>
              <a:gd name="connsiteY7" fmla="*/ 2120900 h 658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84534" h="6580455">
                <a:moveTo>
                  <a:pt x="51134" y="0"/>
                </a:moveTo>
                <a:cubicBezTo>
                  <a:pt x="-232499" y="1517650"/>
                  <a:pt x="717884" y="1864783"/>
                  <a:pt x="1568784" y="2254250"/>
                </a:cubicBezTo>
                <a:cubicBezTo>
                  <a:pt x="2419684" y="2643717"/>
                  <a:pt x="4174401" y="2361142"/>
                  <a:pt x="4470734" y="3175000"/>
                </a:cubicBezTo>
                <a:cubicBezTo>
                  <a:pt x="4767067" y="3988858"/>
                  <a:pt x="2421801" y="4766733"/>
                  <a:pt x="2946734" y="5651500"/>
                </a:cubicBezTo>
                <a:cubicBezTo>
                  <a:pt x="3471667" y="6536267"/>
                  <a:pt x="5664534" y="4749800"/>
                  <a:pt x="6705934" y="4902200"/>
                </a:cubicBezTo>
                <a:cubicBezTo>
                  <a:pt x="7747334" y="5054600"/>
                  <a:pt x="8509334" y="6754283"/>
                  <a:pt x="9195134" y="6565900"/>
                </a:cubicBezTo>
                <a:cubicBezTo>
                  <a:pt x="9880934" y="6377517"/>
                  <a:pt x="10139167" y="4512733"/>
                  <a:pt x="10820734" y="3771900"/>
                </a:cubicBezTo>
                <a:cubicBezTo>
                  <a:pt x="11502301" y="3031067"/>
                  <a:pt x="12175401" y="2650067"/>
                  <a:pt x="13284534" y="2120900"/>
                </a:cubicBezTo>
              </a:path>
            </a:pathLst>
          </a:custGeom>
          <a:noFill/>
          <a:ln w="317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A0218AD-4A35-4943-B0B6-4ECC32A44D52}"/>
              </a:ext>
            </a:extLst>
          </p:cNvPr>
          <p:cNvSpPr txBox="1"/>
          <p:nvPr/>
        </p:nvSpPr>
        <p:spPr>
          <a:xfrm>
            <a:off x="856872" y="2237054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583B487-2A29-4A9F-A1DB-0D63E3CF42F8}"/>
              </a:ext>
            </a:extLst>
          </p:cNvPr>
          <p:cNvSpPr txBox="1"/>
          <p:nvPr/>
        </p:nvSpPr>
        <p:spPr>
          <a:xfrm>
            <a:off x="795445" y="2583140"/>
            <a:ext cx="160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1C2D73B-530A-47EC-A3C1-CF17A77F5E1A}"/>
              </a:ext>
            </a:extLst>
          </p:cNvPr>
          <p:cNvSpPr txBox="1"/>
          <p:nvPr/>
        </p:nvSpPr>
        <p:spPr>
          <a:xfrm>
            <a:off x="3749925" y="3189056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73527BC-E897-41BA-AC98-2407F5B23163}"/>
              </a:ext>
            </a:extLst>
          </p:cNvPr>
          <p:cNvSpPr txBox="1"/>
          <p:nvPr/>
        </p:nvSpPr>
        <p:spPr>
          <a:xfrm>
            <a:off x="3688498" y="3535142"/>
            <a:ext cx="160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FCFCAC-4482-4604-91E8-5E11472BF5D0}"/>
              </a:ext>
            </a:extLst>
          </p:cNvPr>
          <p:cNvSpPr txBox="1"/>
          <p:nvPr/>
        </p:nvSpPr>
        <p:spPr>
          <a:xfrm>
            <a:off x="2190729" y="5551382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F9C2DA0-1D7F-4E68-8DD8-3336F2F2AA40}"/>
              </a:ext>
            </a:extLst>
          </p:cNvPr>
          <p:cNvSpPr txBox="1"/>
          <p:nvPr/>
        </p:nvSpPr>
        <p:spPr>
          <a:xfrm>
            <a:off x="2129302" y="5897468"/>
            <a:ext cx="160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597B8EC-9C82-4888-96C5-F3115CD45B18}"/>
              </a:ext>
            </a:extLst>
          </p:cNvPr>
          <p:cNvSpPr txBox="1"/>
          <p:nvPr/>
        </p:nvSpPr>
        <p:spPr>
          <a:xfrm>
            <a:off x="5902552" y="4852297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2E2D9D2-5839-4C4B-8EA7-F8BC2C299890}"/>
              </a:ext>
            </a:extLst>
          </p:cNvPr>
          <p:cNvSpPr txBox="1"/>
          <p:nvPr/>
        </p:nvSpPr>
        <p:spPr>
          <a:xfrm>
            <a:off x="5841125" y="5198383"/>
            <a:ext cx="160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23B41FD-5BD5-450A-B092-38B0A903FBCA}"/>
              </a:ext>
            </a:extLst>
          </p:cNvPr>
          <p:cNvSpPr txBox="1"/>
          <p:nvPr/>
        </p:nvSpPr>
        <p:spPr>
          <a:xfrm>
            <a:off x="10113262" y="3752480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AC1E0B3-8CF3-47CB-8ED9-10D08D8B76BC}"/>
              </a:ext>
            </a:extLst>
          </p:cNvPr>
          <p:cNvSpPr txBox="1"/>
          <p:nvPr/>
        </p:nvSpPr>
        <p:spPr>
          <a:xfrm>
            <a:off x="10051835" y="4098566"/>
            <a:ext cx="160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5BC0BB8-DFDD-406B-B9CD-532DFF89E270}"/>
              </a:ext>
            </a:extLst>
          </p:cNvPr>
          <p:cNvSpPr txBox="1"/>
          <p:nvPr/>
        </p:nvSpPr>
        <p:spPr>
          <a:xfrm>
            <a:off x="8315354" y="3955612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F762E38-C0AE-4E95-9049-667E8DB1045F}"/>
              </a:ext>
            </a:extLst>
          </p:cNvPr>
          <p:cNvSpPr txBox="1"/>
          <p:nvPr/>
        </p:nvSpPr>
        <p:spPr>
          <a:xfrm>
            <a:off x="8253927" y="4301698"/>
            <a:ext cx="160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8E74B33-7DA7-4A21-8D19-ED410F80F721}"/>
              </a:ext>
            </a:extLst>
          </p:cNvPr>
          <p:cNvGrpSpPr/>
          <p:nvPr/>
        </p:nvGrpSpPr>
        <p:grpSpPr>
          <a:xfrm>
            <a:off x="10037465" y="2145084"/>
            <a:ext cx="1628824" cy="1584474"/>
            <a:chOff x="5281588" y="4184885"/>
            <a:chExt cx="1628824" cy="1584474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2B1BF839-2FAD-4F9E-85E9-B9E6A93665DE}"/>
                </a:ext>
              </a:extLst>
            </p:cNvPr>
            <p:cNvGrpSpPr/>
            <p:nvPr/>
          </p:nvGrpSpPr>
          <p:grpSpPr>
            <a:xfrm>
              <a:off x="5281588" y="4184885"/>
              <a:ext cx="1628824" cy="1584474"/>
              <a:chOff x="1326889" y="1840832"/>
              <a:chExt cx="1628824" cy="1584474"/>
            </a:xfrm>
          </p:grpSpPr>
          <p:pic>
            <p:nvPicPr>
              <p:cNvPr id="43" name="图片 42" descr="图片包含 室内&#10;&#10;描述已自动生成">
                <a:extLst>
                  <a:ext uri="{FF2B5EF4-FFF2-40B4-BE49-F238E27FC236}">
                    <a16:creationId xmlns:a16="http://schemas.microsoft.com/office/drawing/2014/main" id="{665898E6-721A-43C6-A2ED-289A23B44F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0E626B9A-5DC2-4975-838F-1EE8B340F275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42" name="图形 41" descr="处理器">
              <a:extLst>
                <a:ext uri="{FF2B5EF4-FFF2-40B4-BE49-F238E27FC236}">
                  <a16:creationId xmlns:a16="http://schemas.microsoft.com/office/drawing/2014/main" id="{81800405-DBA5-4CAC-BC76-55C1409AB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12554" y="4693676"/>
              <a:ext cx="566892" cy="566892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26421D9-7C0E-42C2-BD3E-46B2514CE82F}"/>
              </a:ext>
            </a:extLst>
          </p:cNvPr>
          <p:cNvGrpSpPr/>
          <p:nvPr/>
        </p:nvGrpSpPr>
        <p:grpSpPr>
          <a:xfrm>
            <a:off x="3674128" y="1547431"/>
            <a:ext cx="1628824" cy="1584474"/>
            <a:chOff x="3882199" y="1633750"/>
            <a:chExt cx="1628824" cy="1584474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2CB64A3B-502E-4734-8A8E-12230BA77076}"/>
                </a:ext>
              </a:extLst>
            </p:cNvPr>
            <p:cNvGrpSpPr/>
            <p:nvPr/>
          </p:nvGrpSpPr>
          <p:grpSpPr>
            <a:xfrm>
              <a:off x="3882199" y="1633750"/>
              <a:ext cx="1628824" cy="1584474"/>
              <a:chOff x="1326889" y="1840832"/>
              <a:chExt cx="1628824" cy="1584474"/>
            </a:xfrm>
          </p:grpSpPr>
          <p:pic>
            <p:nvPicPr>
              <p:cNvPr id="48" name="图片 47" descr="图片包含 室内&#10;&#10;描述已自动生成">
                <a:extLst>
                  <a:ext uri="{FF2B5EF4-FFF2-40B4-BE49-F238E27FC236}">
                    <a16:creationId xmlns:a16="http://schemas.microsoft.com/office/drawing/2014/main" id="{99D2A7CC-1564-445B-A41D-A2154550BE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51AA1CE1-2DA6-4F49-8365-4721305F3717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47" name="图形 46" descr="Internet">
              <a:extLst>
                <a:ext uri="{FF2B5EF4-FFF2-40B4-BE49-F238E27FC236}">
                  <a16:creationId xmlns:a16="http://schemas.microsoft.com/office/drawing/2014/main" id="{5EA1CD51-2E35-4A0C-B6C6-2F023DB9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83485" y="2112861"/>
              <a:ext cx="626252" cy="626252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C4F161E2-C2E3-4F2D-BCCC-913F6FC86AAA}"/>
              </a:ext>
            </a:extLst>
          </p:cNvPr>
          <p:cNvGrpSpPr/>
          <p:nvPr/>
        </p:nvGrpSpPr>
        <p:grpSpPr>
          <a:xfrm>
            <a:off x="2114932" y="3909757"/>
            <a:ext cx="1628824" cy="1584474"/>
            <a:chOff x="6680977" y="1633750"/>
            <a:chExt cx="1628824" cy="1584474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CCF25CE3-7E69-4BE0-A56D-563A87584F98}"/>
                </a:ext>
              </a:extLst>
            </p:cNvPr>
            <p:cNvGrpSpPr/>
            <p:nvPr/>
          </p:nvGrpSpPr>
          <p:grpSpPr>
            <a:xfrm>
              <a:off x="6680977" y="1633750"/>
              <a:ext cx="1628824" cy="1584474"/>
              <a:chOff x="1326889" y="1840832"/>
              <a:chExt cx="1628824" cy="1584474"/>
            </a:xfrm>
          </p:grpSpPr>
          <p:pic>
            <p:nvPicPr>
              <p:cNvPr id="53" name="图片 52" descr="图片包含 室内&#10;&#10;描述已自动生成">
                <a:extLst>
                  <a:ext uri="{FF2B5EF4-FFF2-40B4-BE49-F238E27FC236}">
                    <a16:creationId xmlns:a16="http://schemas.microsoft.com/office/drawing/2014/main" id="{3B9C196B-4B00-431A-BDFD-991764DDB9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E9046B5D-8839-4BDA-8C73-8844B09CC8B8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52" name="图形 51" descr="电话">
              <a:extLst>
                <a:ext uri="{FF2B5EF4-FFF2-40B4-BE49-F238E27FC236}">
                  <a16:creationId xmlns:a16="http://schemas.microsoft.com/office/drawing/2014/main" id="{10F1BFEB-363D-4AC4-90B2-F8BD0D334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03939" y="2134537"/>
              <a:ext cx="582900" cy="582900"/>
            </a:xfrm>
            <a:prstGeom prst="rect">
              <a:avLst/>
            </a:prstGeom>
          </p:spPr>
        </p:pic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18E4870-B4A4-4B0F-9753-4C6803C9BAAA}"/>
              </a:ext>
            </a:extLst>
          </p:cNvPr>
          <p:cNvGrpSpPr/>
          <p:nvPr/>
        </p:nvGrpSpPr>
        <p:grpSpPr>
          <a:xfrm>
            <a:off x="781075" y="595429"/>
            <a:ext cx="1628824" cy="1584474"/>
            <a:chOff x="1083421" y="1633750"/>
            <a:chExt cx="1628824" cy="1584474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31138E18-0EC4-4395-857F-F86607AF5740}"/>
                </a:ext>
              </a:extLst>
            </p:cNvPr>
            <p:cNvGrpSpPr/>
            <p:nvPr/>
          </p:nvGrpSpPr>
          <p:grpSpPr>
            <a:xfrm>
              <a:off x="1083421" y="1633750"/>
              <a:ext cx="1628824" cy="1584474"/>
              <a:chOff x="1326889" y="1840832"/>
              <a:chExt cx="1628824" cy="1584474"/>
            </a:xfrm>
          </p:grpSpPr>
          <p:pic>
            <p:nvPicPr>
              <p:cNvPr id="63" name="图片 62" descr="图片包含 室内&#10;&#10;描述已自动生成">
                <a:extLst>
                  <a:ext uri="{FF2B5EF4-FFF2-40B4-BE49-F238E27FC236}">
                    <a16:creationId xmlns:a16="http://schemas.microsoft.com/office/drawing/2014/main" id="{2F84D371-F5F4-4840-B175-AB1C633C5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07035E2B-6ABD-4716-950A-0C5F1BA72868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62" name="图形 61" descr="原子">
              <a:extLst>
                <a:ext uri="{FF2B5EF4-FFF2-40B4-BE49-F238E27FC236}">
                  <a16:creationId xmlns:a16="http://schemas.microsoft.com/office/drawing/2014/main" id="{EB915BF7-73C1-430C-B177-3EB682B4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86957" y="2115111"/>
              <a:ext cx="621752" cy="621752"/>
            </a:xfrm>
            <a:prstGeom prst="rect">
              <a:avLst/>
            </a:prstGeom>
          </p:spPr>
        </p:pic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738532CC-D11B-428C-8648-3DEDB52C987D}"/>
              </a:ext>
            </a:extLst>
          </p:cNvPr>
          <p:cNvGrpSpPr/>
          <p:nvPr/>
        </p:nvGrpSpPr>
        <p:grpSpPr>
          <a:xfrm>
            <a:off x="8239557" y="4846433"/>
            <a:ext cx="1628824" cy="1584474"/>
            <a:chOff x="8080366" y="4184885"/>
            <a:chExt cx="1628824" cy="1584474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0C21AC0E-C721-4432-9927-09163AFFFDDB}"/>
                </a:ext>
              </a:extLst>
            </p:cNvPr>
            <p:cNvGrpSpPr/>
            <p:nvPr/>
          </p:nvGrpSpPr>
          <p:grpSpPr>
            <a:xfrm>
              <a:off x="8080366" y="4184885"/>
              <a:ext cx="1628824" cy="1584474"/>
              <a:chOff x="1326889" y="1840832"/>
              <a:chExt cx="1628824" cy="1584474"/>
            </a:xfrm>
          </p:grpSpPr>
          <p:pic>
            <p:nvPicPr>
              <p:cNvPr id="68" name="图片 67" descr="图片包含 室内&#10;&#10;描述已自动生成">
                <a:extLst>
                  <a:ext uri="{FF2B5EF4-FFF2-40B4-BE49-F238E27FC236}">
                    <a16:creationId xmlns:a16="http://schemas.microsoft.com/office/drawing/2014/main" id="{D4B69ADA-B59B-4C4C-A22F-1A6CBBD2A6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FBE5155E-0686-4214-A4DA-0A6C95436B47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67" name="图形 66" descr="信号塔">
              <a:extLst>
                <a:ext uri="{FF2B5EF4-FFF2-40B4-BE49-F238E27FC236}">
                  <a16:creationId xmlns:a16="http://schemas.microsoft.com/office/drawing/2014/main" id="{7474A48F-B0AA-4CBE-BE8B-002BB2A2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26142" y="4708487"/>
              <a:ext cx="537272" cy="537270"/>
            </a:xfrm>
            <a:prstGeom prst="rect">
              <a:avLst/>
            </a:prstGeom>
          </p:spPr>
        </p:pic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3CE596AC-43DB-4E3E-B5D4-76FEE9B7DDDA}"/>
              </a:ext>
            </a:extLst>
          </p:cNvPr>
          <p:cNvGrpSpPr/>
          <p:nvPr/>
        </p:nvGrpSpPr>
        <p:grpSpPr>
          <a:xfrm>
            <a:off x="5826755" y="3210672"/>
            <a:ext cx="1628824" cy="1584474"/>
            <a:chOff x="1326889" y="1840832"/>
            <a:chExt cx="1628824" cy="1584474"/>
          </a:xfrm>
        </p:grpSpPr>
        <p:pic>
          <p:nvPicPr>
            <p:cNvPr id="73" name="图片 72" descr="图片包含 室内&#10;&#10;描述已自动生成">
              <a:extLst>
                <a:ext uri="{FF2B5EF4-FFF2-40B4-BE49-F238E27FC236}">
                  <a16:creationId xmlns:a16="http://schemas.microsoft.com/office/drawing/2014/main" id="{59BF735C-BBDD-45CC-8DCA-6C1959236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1326889" y="1840832"/>
              <a:ext cx="1628824" cy="15844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DF84DF55-A5CA-4060-870B-F81AA6266C53}"/>
                </a:ext>
              </a:extLst>
            </p:cNvPr>
            <p:cNvSpPr/>
            <p:nvPr/>
          </p:nvSpPr>
          <p:spPr>
            <a:xfrm>
              <a:off x="1691301" y="2183069"/>
              <a:ext cx="900000" cy="900000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E1F4D009-62E8-4A3E-BD28-2D46A7EB5497}"/>
              </a:ext>
            </a:extLst>
          </p:cNvPr>
          <p:cNvSpPr txBox="1"/>
          <p:nvPr/>
        </p:nvSpPr>
        <p:spPr>
          <a:xfrm>
            <a:off x="7184362" y="771804"/>
            <a:ext cx="303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73C94332-41C6-4776-AF23-7211390A32C7}"/>
              </a:ext>
            </a:extLst>
          </p:cNvPr>
          <p:cNvSpPr txBox="1"/>
          <p:nvPr/>
        </p:nvSpPr>
        <p:spPr>
          <a:xfrm>
            <a:off x="6647090" y="1466786"/>
            <a:ext cx="3561313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2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44EAA8EA-C566-4551-9427-FFF466AD3A82}"/>
              </a:ext>
            </a:extLst>
          </p:cNvPr>
          <p:cNvSpPr/>
          <p:nvPr/>
        </p:nvSpPr>
        <p:spPr>
          <a:xfrm>
            <a:off x="8566243" y="1417551"/>
            <a:ext cx="1525905" cy="4571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pSp>
        <p:nvGrpSpPr>
          <p:cNvPr id="82" name="Group 4">
            <a:extLst>
              <a:ext uri="{FF2B5EF4-FFF2-40B4-BE49-F238E27FC236}">
                <a16:creationId xmlns:a16="http://schemas.microsoft.com/office/drawing/2014/main" id="{E8BB1356-E00F-459C-96A6-9DFCEC7F1A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63956" y="3757893"/>
            <a:ext cx="554422" cy="550532"/>
            <a:chOff x="4133" y="1417"/>
            <a:chExt cx="1140" cy="1132"/>
          </a:xfrm>
        </p:grpSpPr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0EB68D2A-EA24-4EB1-891D-F7E733F86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2372"/>
              <a:ext cx="299" cy="46"/>
            </a:xfrm>
            <a:custGeom>
              <a:avLst/>
              <a:gdLst>
                <a:gd name="T0" fmla="*/ 210 w 210"/>
                <a:gd name="T1" fmla="*/ 16 h 32"/>
                <a:gd name="T2" fmla="*/ 195 w 210"/>
                <a:gd name="T3" fmla="*/ 0 h 32"/>
                <a:gd name="T4" fmla="*/ 15 w 210"/>
                <a:gd name="T5" fmla="*/ 0 h 32"/>
                <a:gd name="T6" fmla="*/ 0 w 210"/>
                <a:gd name="T7" fmla="*/ 16 h 32"/>
                <a:gd name="T8" fmla="*/ 0 w 210"/>
                <a:gd name="T9" fmla="*/ 16 h 32"/>
                <a:gd name="T10" fmla="*/ 15 w 210"/>
                <a:gd name="T11" fmla="*/ 32 h 32"/>
                <a:gd name="T12" fmla="*/ 195 w 210"/>
                <a:gd name="T13" fmla="*/ 32 h 32"/>
                <a:gd name="T14" fmla="*/ 210 w 210"/>
                <a:gd name="T1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32">
                  <a:moveTo>
                    <a:pt x="210" y="16"/>
                  </a:moveTo>
                  <a:cubicBezTo>
                    <a:pt x="210" y="7"/>
                    <a:pt x="203" y="0"/>
                    <a:pt x="19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7" y="32"/>
                    <a:pt x="15" y="32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203" y="32"/>
                    <a:pt x="210" y="24"/>
                    <a:pt x="210" y="1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3135CC90-B0BB-4491-BAAA-DC5892F1F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1417"/>
              <a:ext cx="46" cy="188"/>
            </a:xfrm>
            <a:custGeom>
              <a:avLst/>
              <a:gdLst>
                <a:gd name="T0" fmla="*/ 16 w 32"/>
                <a:gd name="T1" fmla="*/ 132 h 132"/>
                <a:gd name="T2" fmla="*/ 32 w 32"/>
                <a:gd name="T3" fmla="*/ 116 h 132"/>
                <a:gd name="T4" fmla="*/ 32 w 32"/>
                <a:gd name="T5" fmla="*/ 16 h 132"/>
                <a:gd name="T6" fmla="*/ 16 w 32"/>
                <a:gd name="T7" fmla="*/ 0 h 132"/>
                <a:gd name="T8" fmla="*/ 16 w 32"/>
                <a:gd name="T9" fmla="*/ 0 h 132"/>
                <a:gd name="T10" fmla="*/ 0 w 32"/>
                <a:gd name="T11" fmla="*/ 16 h 132"/>
                <a:gd name="T12" fmla="*/ 0 w 32"/>
                <a:gd name="T13" fmla="*/ 116 h 132"/>
                <a:gd name="T14" fmla="*/ 16 w 32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32">
                  <a:moveTo>
                    <a:pt x="16" y="132"/>
                  </a:moveTo>
                  <a:cubicBezTo>
                    <a:pt x="25" y="132"/>
                    <a:pt x="32" y="125"/>
                    <a:pt x="32" y="1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5"/>
                    <a:pt x="7" y="132"/>
                    <a:pt x="16" y="132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5AD65880-715F-470C-B20C-B6E1034B3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486"/>
              <a:ext cx="123" cy="176"/>
            </a:xfrm>
            <a:custGeom>
              <a:avLst/>
              <a:gdLst>
                <a:gd name="T0" fmla="*/ 10 w 86"/>
                <a:gd name="T1" fmla="*/ 119 h 123"/>
                <a:gd name="T2" fmla="*/ 32 w 86"/>
                <a:gd name="T3" fmla="*/ 113 h 123"/>
                <a:gd name="T4" fmla="*/ 82 w 86"/>
                <a:gd name="T5" fmla="*/ 26 h 123"/>
                <a:gd name="T6" fmla="*/ 76 w 86"/>
                <a:gd name="T7" fmla="*/ 5 h 123"/>
                <a:gd name="T8" fmla="*/ 76 w 86"/>
                <a:gd name="T9" fmla="*/ 5 h 123"/>
                <a:gd name="T10" fmla="*/ 55 w 86"/>
                <a:gd name="T11" fmla="*/ 10 h 123"/>
                <a:gd name="T12" fmla="*/ 5 w 86"/>
                <a:gd name="T13" fmla="*/ 97 h 123"/>
                <a:gd name="T14" fmla="*/ 10 w 86"/>
                <a:gd name="T15" fmla="*/ 1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3">
                  <a:moveTo>
                    <a:pt x="10" y="119"/>
                  </a:moveTo>
                  <a:cubicBezTo>
                    <a:pt x="18" y="123"/>
                    <a:pt x="27" y="120"/>
                    <a:pt x="32" y="113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6" y="19"/>
                    <a:pt x="83" y="9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69" y="0"/>
                    <a:pt x="59" y="3"/>
                    <a:pt x="55" y="10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0" y="105"/>
                    <a:pt x="3" y="114"/>
                    <a:pt x="10" y="119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66921CC1-743D-4D01-8540-137667C91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1688"/>
              <a:ext cx="175" cy="122"/>
            </a:xfrm>
            <a:custGeom>
              <a:avLst/>
              <a:gdLst>
                <a:gd name="T0" fmla="*/ 5 w 123"/>
                <a:gd name="T1" fmla="*/ 76 h 86"/>
                <a:gd name="T2" fmla="*/ 26 w 123"/>
                <a:gd name="T3" fmla="*/ 82 h 86"/>
                <a:gd name="T4" fmla="*/ 113 w 123"/>
                <a:gd name="T5" fmla="*/ 31 h 86"/>
                <a:gd name="T6" fmla="*/ 118 w 123"/>
                <a:gd name="T7" fmla="*/ 10 h 86"/>
                <a:gd name="T8" fmla="*/ 118 w 123"/>
                <a:gd name="T9" fmla="*/ 10 h 86"/>
                <a:gd name="T10" fmla="*/ 97 w 123"/>
                <a:gd name="T11" fmla="*/ 4 h 86"/>
                <a:gd name="T12" fmla="*/ 10 w 123"/>
                <a:gd name="T13" fmla="*/ 55 h 86"/>
                <a:gd name="T14" fmla="*/ 5 w 123"/>
                <a:gd name="T15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86">
                  <a:moveTo>
                    <a:pt x="5" y="76"/>
                  </a:moveTo>
                  <a:cubicBezTo>
                    <a:pt x="9" y="83"/>
                    <a:pt x="19" y="86"/>
                    <a:pt x="26" y="82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20" y="27"/>
                    <a:pt x="123" y="18"/>
                    <a:pt x="118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4" y="3"/>
                    <a:pt x="105" y="0"/>
                    <a:pt x="97" y="4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3" y="59"/>
                    <a:pt x="0" y="68"/>
                    <a:pt x="5" y="7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BAFFCD47-DB36-496E-9D31-7F908581F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" y="1966"/>
              <a:ext cx="187" cy="44"/>
            </a:xfrm>
            <a:custGeom>
              <a:avLst/>
              <a:gdLst>
                <a:gd name="T0" fmla="*/ 0 w 131"/>
                <a:gd name="T1" fmla="*/ 15 h 31"/>
                <a:gd name="T2" fmla="*/ 15 w 131"/>
                <a:gd name="T3" fmla="*/ 31 h 31"/>
                <a:gd name="T4" fmla="*/ 115 w 131"/>
                <a:gd name="T5" fmla="*/ 31 h 31"/>
                <a:gd name="T6" fmla="*/ 131 w 131"/>
                <a:gd name="T7" fmla="*/ 15 h 31"/>
                <a:gd name="T8" fmla="*/ 131 w 131"/>
                <a:gd name="T9" fmla="*/ 15 h 31"/>
                <a:gd name="T10" fmla="*/ 115 w 131"/>
                <a:gd name="T11" fmla="*/ 0 h 31"/>
                <a:gd name="T12" fmla="*/ 15 w 131"/>
                <a:gd name="T13" fmla="*/ 0 h 31"/>
                <a:gd name="T14" fmla="*/ 0 w 131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31">
                  <a:moveTo>
                    <a:pt x="0" y="15"/>
                  </a:moveTo>
                  <a:cubicBezTo>
                    <a:pt x="0" y="24"/>
                    <a:pt x="7" y="31"/>
                    <a:pt x="15" y="31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24" y="31"/>
                    <a:pt x="131" y="24"/>
                    <a:pt x="131" y="1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1" y="7"/>
                    <a:pt x="124" y="0"/>
                    <a:pt x="1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E842DBA9-D650-480D-80E0-762B81F4C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1486"/>
              <a:ext cx="122" cy="176"/>
            </a:xfrm>
            <a:custGeom>
              <a:avLst/>
              <a:gdLst>
                <a:gd name="T0" fmla="*/ 76 w 86"/>
                <a:gd name="T1" fmla="*/ 119 h 123"/>
                <a:gd name="T2" fmla="*/ 81 w 86"/>
                <a:gd name="T3" fmla="*/ 97 h 123"/>
                <a:gd name="T4" fmla="*/ 31 w 86"/>
                <a:gd name="T5" fmla="*/ 10 h 123"/>
                <a:gd name="T6" fmla="*/ 10 w 86"/>
                <a:gd name="T7" fmla="*/ 5 h 123"/>
                <a:gd name="T8" fmla="*/ 10 w 86"/>
                <a:gd name="T9" fmla="*/ 5 h 123"/>
                <a:gd name="T10" fmla="*/ 4 w 86"/>
                <a:gd name="T11" fmla="*/ 26 h 123"/>
                <a:gd name="T12" fmla="*/ 54 w 86"/>
                <a:gd name="T13" fmla="*/ 113 h 123"/>
                <a:gd name="T14" fmla="*/ 76 w 86"/>
                <a:gd name="T15" fmla="*/ 1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3">
                  <a:moveTo>
                    <a:pt x="76" y="119"/>
                  </a:moveTo>
                  <a:cubicBezTo>
                    <a:pt x="83" y="114"/>
                    <a:pt x="86" y="105"/>
                    <a:pt x="81" y="9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7" y="3"/>
                    <a:pt x="17" y="0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9"/>
                    <a:pt x="0" y="19"/>
                    <a:pt x="4" y="26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9" y="120"/>
                    <a:pt x="68" y="123"/>
                    <a:pt x="76" y="119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4E736559-D55D-4812-9318-796B49292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1688"/>
              <a:ext cx="175" cy="122"/>
            </a:xfrm>
            <a:custGeom>
              <a:avLst/>
              <a:gdLst>
                <a:gd name="T0" fmla="*/ 118 w 123"/>
                <a:gd name="T1" fmla="*/ 76 h 86"/>
                <a:gd name="T2" fmla="*/ 113 w 123"/>
                <a:gd name="T3" fmla="*/ 55 h 86"/>
                <a:gd name="T4" fmla="*/ 26 w 123"/>
                <a:gd name="T5" fmla="*/ 4 h 86"/>
                <a:gd name="T6" fmla="*/ 5 w 123"/>
                <a:gd name="T7" fmla="*/ 10 h 86"/>
                <a:gd name="T8" fmla="*/ 5 w 123"/>
                <a:gd name="T9" fmla="*/ 10 h 86"/>
                <a:gd name="T10" fmla="*/ 10 w 123"/>
                <a:gd name="T11" fmla="*/ 31 h 86"/>
                <a:gd name="T12" fmla="*/ 97 w 123"/>
                <a:gd name="T13" fmla="*/ 82 h 86"/>
                <a:gd name="T14" fmla="*/ 118 w 123"/>
                <a:gd name="T15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86">
                  <a:moveTo>
                    <a:pt x="118" y="76"/>
                  </a:moveTo>
                  <a:cubicBezTo>
                    <a:pt x="123" y="68"/>
                    <a:pt x="120" y="59"/>
                    <a:pt x="113" y="5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8" y="0"/>
                    <a:pt x="9" y="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0" y="18"/>
                    <a:pt x="3" y="27"/>
                    <a:pt x="10" y="31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105" y="86"/>
                    <a:pt x="114" y="83"/>
                    <a:pt x="118" y="7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59AE71DE-9058-494F-9B64-6ECE9CF12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1966"/>
              <a:ext cx="187" cy="44"/>
            </a:xfrm>
            <a:custGeom>
              <a:avLst/>
              <a:gdLst>
                <a:gd name="T0" fmla="*/ 131 w 131"/>
                <a:gd name="T1" fmla="*/ 15 h 31"/>
                <a:gd name="T2" fmla="*/ 116 w 131"/>
                <a:gd name="T3" fmla="*/ 0 h 31"/>
                <a:gd name="T4" fmla="*/ 16 w 131"/>
                <a:gd name="T5" fmla="*/ 0 h 31"/>
                <a:gd name="T6" fmla="*/ 0 w 131"/>
                <a:gd name="T7" fmla="*/ 15 h 31"/>
                <a:gd name="T8" fmla="*/ 0 w 131"/>
                <a:gd name="T9" fmla="*/ 15 h 31"/>
                <a:gd name="T10" fmla="*/ 16 w 131"/>
                <a:gd name="T11" fmla="*/ 31 h 31"/>
                <a:gd name="T12" fmla="*/ 116 w 131"/>
                <a:gd name="T13" fmla="*/ 31 h 31"/>
                <a:gd name="T14" fmla="*/ 131 w 131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31">
                  <a:moveTo>
                    <a:pt x="131" y="15"/>
                  </a:moveTo>
                  <a:cubicBezTo>
                    <a:pt x="131" y="7"/>
                    <a:pt x="124" y="0"/>
                    <a:pt x="1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4"/>
                    <a:pt x="7" y="31"/>
                    <a:pt x="16" y="31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24" y="31"/>
                    <a:pt x="131" y="24"/>
                    <a:pt x="131" y="15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C845670C-2C33-45E7-99DE-4F3FB492A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2434"/>
              <a:ext cx="299" cy="44"/>
            </a:xfrm>
            <a:custGeom>
              <a:avLst/>
              <a:gdLst>
                <a:gd name="T0" fmla="*/ 210 w 210"/>
                <a:gd name="T1" fmla="*/ 16 h 31"/>
                <a:gd name="T2" fmla="*/ 195 w 210"/>
                <a:gd name="T3" fmla="*/ 0 h 31"/>
                <a:gd name="T4" fmla="*/ 15 w 210"/>
                <a:gd name="T5" fmla="*/ 0 h 31"/>
                <a:gd name="T6" fmla="*/ 0 w 210"/>
                <a:gd name="T7" fmla="*/ 16 h 31"/>
                <a:gd name="T8" fmla="*/ 0 w 210"/>
                <a:gd name="T9" fmla="*/ 16 h 31"/>
                <a:gd name="T10" fmla="*/ 15 w 210"/>
                <a:gd name="T11" fmla="*/ 31 h 31"/>
                <a:gd name="T12" fmla="*/ 195 w 210"/>
                <a:gd name="T13" fmla="*/ 31 h 31"/>
                <a:gd name="T14" fmla="*/ 210 w 210"/>
                <a:gd name="T1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31">
                  <a:moveTo>
                    <a:pt x="210" y="16"/>
                  </a:moveTo>
                  <a:cubicBezTo>
                    <a:pt x="210" y="7"/>
                    <a:pt x="203" y="0"/>
                    <a:pt x="19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7" y="31"/>
                    <a:pt x="15" y="31"/>
                  </a:cubicBezTo>
                  <a:cubicBezTo>
                    <a:pt x="195" y="31"/>
                    <a:pt x="195" y="31"/>
                    <a:pt x="195" y="31"/>
                  </a:cubicBezTo>
                  <a:cubicBezTo>
                    <a:pt x="203" y="31"/>
                    <a:pt x="210" y="24"/>
                    <a:pt x="210" y="1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FB33D19F-7B71-4284-B9D1-697100BB4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495"/>
              <a:ext cx="151" cy="54"/>
            </a:xfrm>
            <a:custGeom>
              <a:avLst/>
              <a:gdLst>
                <a:gd name="T0" fmla="*/ 0 w 106"/>
                <a:gd name="T1" fmla="*/ 0 h 38"/>
                <a:gd name="T2" fmla="*/ 53 w 106"/>
                <a:gd name="T3" fmla="*/ 38 h 38"/>
                <a:gd name="T4" fmla="*/ 106 w 106"/>
                <a:gd name="T5" fmla="*/ 0 h 38"/>
                <a:gd name="T6" fmla="*/ 0 w 10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38">
                  <a:moveTo>
                    <a:pt x="0" y="0"/>
                  </a:moveTo>
                  <a:cubicBezTo>
                    <a:pt x="8" y="22"/>
                    <a:pt x="28" y="38"/>
                    <a:pt x="53" y="38"/>
                  </a:cubicBezTo>
                  <a:cubicBezTo>
                    <a:pt x="78" y="38"/>
                    <a:pt x="98" y="22"/>
                    <a:pt x="10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4F5EE91F-FE67-4D1F-B35B-4E2E3023FA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1" y="1675"/>
              <a:ext cx="624" cy="663"/>
            </a:xfrm>
            <a:custGeom>
              <a:avLst/>
              <a:gdLst>
                <a:gd name="T0" fmla="*/ 219 w 438"/>
                <a:gd name="T1" fmla="*/ 0 h 465"/>
                <a:gd name="T2" fmla="*/ 0 w 438"/>
                <a:gd name="T3" fmla="*/ 219 h 465"/>
                <a:gd name="T4" fmla="*/ 72 w 438"/>
                <a:gd name="T5" fmla="*/ 381 h 465"/>
                <a:gd name="T6" fmla="*/ 82 w 438"/>
                <a:gd name="T7" fmla="*/ 390 h 465"/>
                <a:gd name="T8" fmla="*/ 114 w 438"/>
                <a:gd name="T9" fmla="*/ 465 h 465"/>
                <a:gd name="T10" fmla="*/ 324 w 438"/>
                <a:gd name="T11" fmla="*/ 465 h 465"/>
                <a:gd name="T12" fmla="*/ 356 w 438"/>
                <a:gd name="T13" fmla="*/ 390 h 465"/>
                <a:gd name="T14" fmla="*/ 366 w 438"/>
                <a:gd name="T15" fmla="*/ 381 h 465"/>
                <a:gd name="T16" fmla="*/ 438 w 438"/>
                <a:gd name="T17" fmla="*/ 219 h 465"/>
                <a:gd name="T18" fmla="*/ 219 w 438"/>
                <a:gd name="T19" fmla="*/ 0 h 465"/>
                <a:gd name="T20" fmla="*/ 234 w 438"/>
                <a:gd name="T21" fmla="*/ 323 h 465"/>
                <a:gd name="T22" fmla="*/ 234 w 438"/>
                <a:gd name="T23" fmla="*/ 342 h 465"/>
                <a:gd name="T24" fmla="*/ 230 w 438"/>
                <a:gd name="T25" fmla="*/ 353 h 465"/>
                <a:gd name="T26" fmla="*/ 219 w 438"/>
                <a:gd name="T27" fmla="*/ 357 h 465"/>
                <a:gd name="T28" fmla="*/ 216 w 438"/>
                <a:gd name="T29" fmla="*/ 357 h 465"/>
                <a:gd name="T30" fmla="*/ 205 w 438"/>
                <a:gd name="T31" fmla="*/ 353 h 465"/>
                <a:gd name="T32" fmla="*/ 201 w 438"/>
                <a:gd name="T33" fmla="*/ 342 h 465"/>
                <a:gd name="T34" fmla="*/ 201 w 438"/>
                <a:gd name="T35" fmla="*/ 325 h 465"/>
                <a:gd name="T36" fmla="*/ 144 w 438"/>
                <a:gd name="T37" fmla="*/ 311 h 465"/>
                <a:gd name="T38" fmla="*/ 154 w 438"/>
                <a:gd name="T39" fmla="*/ 271 h 465"/>
                <a:gd name="T40" fmla="*/ 210 w 438"/>
                <a:gd name="T41" fmla="*/ 286 h 465"/>
                <a:gd name="T42" fmla="*/ 242 w 438"/>
                <a:gd name="T43" fmla="*/ 265 h 465"/>
                <a:gd name="T44" fmla="*/ 206 w 438"/>
                <a:gd name="T45" fmla="*/ 235 h 465"/>
                <a:gd name="T46" fmla="*/ 146 w 438"/>
                <a:gd name="T47" fmla="*/ 173 h 465"/>
                <a:gd name="T48" fmla="*/ 203 w 438"/>
                <a:gd name="T49" fmla="*/ 113 h 465"/>
                <a:gd name="T50" fmla="*/ 203 w 438"/>
                <a:gd name="T51" fmla="*/ 96 h 465"/>
                <a:gd name="T52" fmla="*/ 207 w 438"/>
                <a:gd name="T53" fmla="*/ 85 h 465"/>
                <a:gd name="T54" fmla="*/ 218 w 438"/>
                <a:gd name="T55" fmla="*/ 81 h 465"/>
                <a:gd name="T56" fmla="*/ 221 w 438"/>
                <a:gd name="T57" fmla="*/ 81 h 465"/>
                <a:gd name="T58" fmla="*/ 232 w 438"/>
                <a:gd name="T59" fmla="*/ 85 h 465"/>
                <a:gd name="T60" fmla="*/ 236 w 438"/>
                <a:gd name="T61" fmla="*/ 96 h 465"/>
                <a:gd name="T62" fmla="*/ 236 w 438"/>
                <a:gd name="T63" fmla="*/ 111 h 465"/>
                <a:gd name="T64" fmla="*/ 285 w 438"/>
                <a:gd name="T65" fmla="*/ 122 h 465"/>
                <a:gd name="T66" fmla="*/ 275 w 438"/>
                <a:gd name="T67" fmla="*/ 160 h 465"/>
                <a:gd name="T68" fmla="*/ 226 w 438"/>
                <a:gd name="T69" fmla="*/ 149 h 465"/>
                <a:gd name="T70" fmla="*/ 197 w 438"/>
                <a:gd name="T71" fmla="*/ 168 h 465"/>
                <a:gd name="T72" fmla="*/ 238 w 438"/>
                <a:gd name="T73" fmla="*/ 197 h 465"/>
                <a:gd name="T74" fmla="*/ 294 w 438"/>
                <a:gd name="T75" fmla="*/ 260 h 465"/>
                <a:gd name="T76" fmla="*/ 234 w 438"/>
                <a:gd name="T77" fmla="*/ 32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8" h="465">
                  <a:moveTo>
                    <a:pt x="219" y="0"/>
                  </a:moveTo>
                  <a:cubicBezTo>
                    <a:pt x="98" y="0"/>
                    <a:pt x="0" y="98"/>
                    <a:pt x="0" y="219"/>
                  </a:cubicBezTo>
                  <a:cubicBezTo>
                    <a:pt x="0" y="283"/>
                    <a:pt x="28" y="341"/>
                    <a:pt x="72" y="381"/>
                  </a:cubicBezTo>
                  <a:cubicBezTo>
                    <a:pt x="72" y="382"/>
                    <a:pt x="78" y="387"/>
                    <a:pt x="82" y="390"/>
                  </a:cubicBezTo>
                  <a:cubicBezTo>
                    <a:pt x="102" y="408"/>
                    <a:pt x="114" y="436"/>
                    <a:pt x="114" y="465"/>
                  </a:cubicBezTo>
                  <a:cubicBezTo>
                    <a:pt x="324" y="465"/>
                    <a:pt x="324" y="465"/>
                    <a:pt x="324" y="465"/>
                  </a:cubicBezTo>
                  <a:cubicBezTo>
                    <a:pt x="324" y="436"/>
                    <a:pt x="336" y="408"/>
                    <a:pt x="356" y="390"/>
                  </a:cubicBezTo>
                  <a:cubicBezTo>
                    <a:pt x="360" y="387"/>
                    <a:pt x="366" y="382"/>
                    <a:pt x="366" y="381"/>
                  </a:cubicBezTo>
                  <a:cubicBezTo>
                    <a:pt x="410" y="341"/>
                    <a:pt x="438" y="283"/>
                    <a:pt x="438" y="219"/>
                  </a:cubicBezTo>
                  <a:cubicBezTo>
                    <a:pt x="438" y="98"/>
                    <a:pt x="340" y="0"/>
                    <a:pt x="219" y="0"/>
                  </a:cubicBezTo>
                  <a:close/>
                  <a:moveTo>
                    <a:pt x="234" y="323"/>
                  </a:moveTo>
                  <a:cubicBezTo>
                    <a:pt x="234" y="342"/>
                    <a:pt x="234" y="342"/>
                    <a:pt x="234" y="342"/>
                  </a:cubicBezTo>
                  <a:cubicBezTo>
                    <a:pt x="234" y="346"/>
                    <a:pt x="233" y="350"/>
                    <a:pt x="230" y="353"/>
                  </a:cubicBezTo>
                  <a:cubicBezTo>
                    <a:pt x="227" y="356"/>
                    <a:pt x="223" y="357"/>
                    <a:pt x="219" y="357"/>
                  </a:cubicBezTo>
                  <a:cubicBezTo>
                    <a:pt x="216" y="357"/>
                    <a:pt x="216" y="357"/>
                    <a:pt x="216" y="357"/>
                  </a:cubicBezTo>
                  <a:cubicBezTo>
                    <a:pt x="212" y="357"/>
                    <a:pt x="208" y="356"/>
                    <a:pt x="205" y="353"/>
                  </a:cubicBezTo>
                  <a:cubicBezTo>
                    <a:pt x="203" y="350"/>
                    <a:pt x="201" y="346"/>
                    <a:pt x="201" y="342"/>
                  </a:cubicBezTo>
                  <a:cubicBezTo>
                    <a:pt x="201" y="325"/>
                    <a:pt x="201" y="325"/>
                    <a:pt x="201" y="325"/>
                  </a:cubicBezTo>
                  <a:cubicBezTo>
                    <a:pt x="178" y="324"/>
                    <a:pt x="156" y="318"/>
                    <a:pt x="144" y="311"/>
                  </a:cubicBezTo>
                  <a:cubicBezTo>
                    <a:pt x="154" y="271"/>
                    <a:pt x="154" y="271"/>
                    <a:pt x="154" y="271"/>
                  </a:cubicBezTo>
                  <a:cubicBezTo>
                    <a:pt x="168" y="279"/>
                    <a:pt x="188" y="286"/>
                    <a:pt x="210" y="286"/>
                  </a:cubicBezTo>
                  <a:cubicBezTo>
                    <a:pt x="229" y="286"/>
                    <a:pt x="242" y="278"/>
                    <a:pt x="242" y="265"/>
                  </a:cubicBezTo>
                  <a:cubicBezTo>
                    <a:pt x="242" y="252"/>
                    <a:pt x="232" y="244"/>
                    <a:pt x="206" y="235"/>
                  </a:cubicBezTo>
                  <a:cubicBezTo>
                    <a:pt x="170" y="223"/>
                    <a:pt x="146" y="206"/>
                    <a:pt x="146" y="173"/>
                  </a:cubicBezTo>
                  <a:cubicBezTo>
                    <a:pt x="146" y="144"/>
                    <a:pt x="167" y="120"/>
                    <a:pt x="203" y="113"/>
                  </a:cubicBezTo>
                  <a:cubicBezTo>
                    <a:pt x="203" y="96"/>
                    <a:pt x="203" y="96"/>
                    <a:pt x="203" y="96"/>
                  </a:cubicBezTo>
                  <a:cubicBezTo>
                    <a:pt x="203" y="92"/>
                    <a:pt x="204" y="88"/>
                    <a:pt x="207" y="85"/>
                  </a:cubicBezTo>
                  <a:cubicBezTo>
                    <a:pt x="210" y="83"/>
                    <a:pt x="214" y="81"/>
                    <a:pt x="218" y="81"/>
                  </a:cubicBezTo>
                  <a:cubicBezTo>
                    <a:pt x="221" y="81"/>
                    <a:pt x="221" y="81"/>
                    <a:pt x="221" y="81"/>
                  </a:cubicBezTo>
                  <a:cubicBezTo>
                    <a:pt x="225" y="81"/>
                    <a:pt x="229" y="83"/>
                    <a:pt x="232" y="85"/>
                  </a:cubicBezTo>
                  <a:cubicBezTo>
                    <a:pt x="234" y="88"/>
                    <a:pt x="236" y="92"/>
                    <a:pt x="236" y="96"/>
                  </a:cubicBezTo>
                  <a:cubicBezTo>
                    <a:pt x="236" y="111"/>
                    <a:pt x="236" y="111"/>
                    <a:pt x="236" y="111"/>
                  </a:cubicBezTo>
                  <a:cubicBezTo>
                    <a:pt x="259" y="112"/>
                    <a:pt x="274" y="117"/>
                    <a:pt x="285" y="122"/>
                  </a:cubicBezTo>
                  <a:cubicBezTo>
                    <a:pt x="275" y="160"/>
                    <a:pt x="275" y="160"/>
                    <a:pt x="275" y="160"/>
                  </a:cubicBezTo>
                  <a:cubicBezTo>
                    <a:pt x="266" y="157"/>
                    <a:pt x="251" y="149"/>
                    <a:pt x="226" y="149"/>
                  </a:cubicBezTo>
                  <a:cubicBezTo>
                    <a:pt x="204" y="149"/>
                    <a:pt x="197" y="158"/>
                    <a:pt x="197" y="168"/>
                  </a:cubicBezTo>
                  <a:cubicBezTo>
                    <a:pt x="197" y="179"/>
                    <a:pt x="209" y="186"/>
                    <a:pt x="238" y="197"/>
                  </a:cubicBezTo>
                  <a:cubicBezTo>
                    <a:pt x="278" y="211"/>
                    <a:pt x="294" y="230"/>
                    <a:pt x="294" y="260"/>
                  </a:cubicBezTo>
                  <a:cubicBezTo>
                    <a:pt x="294" y="290"/>
                    <a:pt x="273" y="316"/>
                    <a:pt x="234" y="323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878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C5408931-6581-4D33-ADE4-47B96CA610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DD1D840-931D-4F15-B7A4-885ACE6280ED}"/>
              </a:ext>
            </a:extLst>
          </p:cNvPr>
          <p:cNvSpPr/>
          <p:nvPr/>
        </p:nvSpPr>
        <p:spPr>
          <a:xfrm>
            <a:off x="753052" y="3183316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1DB21A6-53E0-4CCE-878C-15871E11819A}"/>
              </a:ext>
            </a:extLst>
          </p:cNvPr>
          <p:cNvSpPr/>
          <p:nvPr/>
        </p:nvSpPr>
        <p:spPr>
          <a:xfrm>
            <a:off x="753052" y="245638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11982A5-967C-4218-A551-70E1D4C123E4}"/>
              </a:ext>
            </a:extLst>
          </p:cNvPr>
          <p:cNvSpPr/>
          <p:nvPr/>
        </p:nvSpPr>
        <p:spPr>
          <a:xfrm>
            <a:off x="798883" y="250221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E8F791E-7C4F-48BA-9A67-62F788D7C2B2}"/>
              </a:ext>
            </a:extLst>
          </p:cNvPr>
          <p:cNvSpPr txBox="1"/>
          <p:nvPr/>
        </p:nvSpPr>
        <p:spPr>
          <a:xfrm>
            <a:off x="944316" y="2538019"/>
            <a:ext cx="1953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443F6DE-19A0-4A20-A616-6C3F773D00C0}"/>
              </a:ext>
            </a:extLst>
          </p:cNvPr>
          <p:cNvCxnSpPr>
            <a:cxnSpLocks/>
          </p:cNvCxnSpPr>
          <p:nvPr/>
        </p:nvCxnSpPr>
        <p:spPr>
          <a:xfrm>
            <a:off x="1039013" y="3022753"/>
            <a:ext cx="1763834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135A8BF-1B79-49B0-B164-F8FF1B085E50}"/>
              </a:ext>
            </a:extLst>
          </p:cNvPr>
          <p:cNvSpPr/>
          <p:nvPr/>
        </p:nvSpPr>
        <p:spPr>
          <a:xfrm>
            <a:off x="798883" y="3231699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DA677DF-7635-48C9-8B96-93A48957C1E0}"/>
              </a:ext>
            </a:extLst>
          </p:cNvPr>
          <p:cNvSpPr txBox="1"/>
          <p:nvPr/>
        </p:nvSpPr>
        <p:spPr>
          <a:xfrm>
            <a:off x="832101" y="3436930"/>
            <a:ext cx="21791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viverra imperdiet enim. Fusce est. Vivamus a tellus.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Pellentesque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habitant morbi tristique senectus et netus et malesuada fames ac turpis egestas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6CCD35F-04C9-42E8-BF4F-FF1EBEBBF601}"/>
              </a:ext>
            </a:extLst>
          </p:cNvPr>
          <p:cNvSpPr/>
          <p:nvPr/>
        </p:nvSpPr>
        <p:spPr>
          <a:xfrm>
            <a:off x="3518023" y="3183316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3D7B97FE-B419-4C79-B6CE-40E28E4E72FB}"/>
              </a:ext>
            </a:extLst>
          </p:cNvPr>
          <p:cNvSpPr/>
          <p:nvPr/>
        </p:nvSpPr>
        <p:spPr>
          <a:xfrm>
            <a:off x="3518023" y="245638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416FC86-941E-469B-9D39-59089D358CEB}"/>
              </a:ext>
            </a:extLst>
          </p:cNvPr>
          <p:cNvSpPr/>
          <p:nvPr/>
        </p:nvSpPr>
        <p:spPr>
          <a:xfrm>
            <a:off x="3563854" y="250221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E7481F1-25F4-40FA-92D7-AFFA5D8B83B5}"/>
              </a:ext>
            </a:extLst>
          </p:cNvPr>
          <p:cNvSpPr txBox="1"/>
          <p:nvPr/>
        </p:nvSpPr>
        <p:spPr>
          <a:xfrm>
            <a:off x="3709287" y="2538019"/>
            <a:ext cx="1953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06C6496F-EB1F-4A51-BA1E-468BD7DE79EC}"/>
              </a:ext>
            </a:extLst>
          </p:cNvPr>
          <p:cNvCxnSpPr>
            <a:cxnSpLocks/>
          </p:cNvCxnSpPr>
          <p:nvPr/>
        </p:nvCxnSpPr>
        <p:spPr>
          <a:xfrm>
            <a:off x="3803984" y="3022753"/>
            <a:ext cx="1763834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452A9769-AC79-458B-B3D2-EC78E15EEA13}"/>
              </a:ext>
            </a:extLst>
          </p:cNvPr>
          <p:cNvSpPr/>
          <p:nvPr/>
        </p:nvSpPr>
        <p:spPr>
          <a:xfrm>
            <a:off x="3563854" y="3231699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4DC5008-6CF4-4D45-84EC-001746E6B918}"/>
              </a:ext>
            </a:extLst>
          </p:cNvPr>
          <p:cNvSpPr txBox="1"/>
          <p:nvPr/>
        </p:nvSpPr>
        <p:spPr>
          <a:xfrm>
            <a:off x="3597072" y="3436930"/>
            <a:ext cx="21791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viverra imperdiet enim. Fusce est. Vivamus a tellus.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Pellentesque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habitant morbi tristique senectus et netus et malesuada fames ac turpis egestas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738CF9F4-3F61-40FA-8698-3D64EE98E5B1}"/>
              </a:ext>
            </a:extLst>
          </p:cNvPr>
          <p:cNvSpPr/>
          <p:nvPr/>
        </p:nvSpPr>
        <p:spPr>
          <a:xfrm>
            <a:off x="6282994" y="3183316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36CBDCE-581C-47D2-BA3A-5D5EC80E2093}"/>
              </a:ext>
            </a:extLst>
          </p:cNvPr>
          <p:cNvSpPr/>
          <p:nvPr/>
        </p:nvSpPr>
        <p:spPr>
          <a:xfrm>
            <a:off x="6282994" y="245638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8E7DDF33-A2FF-4CA3-A9A5-644E4D90063C}"/>
              </a:ext>
            </a:extLst>
          </p:cNvPr>
          <p:cNvSpPr/>
          <p:nvPr/>
        </p:nvSpPr>
        <p:spPr>
          <a:xfrm>
            <a:off x="6328825" y="250221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C97A61C-1742-4D3B-9E95-FAC6112D252A}"/>
              </a:ext>
            </a:extLst>
          </p:cNvPr>
          <p:cNvSpPr txBox="1"/>
          <p:nvPr/>
        </p:nvSpPr>
        <p:spPr>
          <a:xfrm>
            <a:off x="6474258" y="2538019"/>
            <a:ext cx="1953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78AC1A18-393F-43AF-B11E-2FC1476C5D85}"/>
              </a:ext>
            </a:extLst>
          </p:cNvPr>
          <p:cNvCxnSpPr>
            <a:cxnSpLocks/>
          </p:cNvCxnSpPr>
          <p:nvPr/>
        </p:nvCxnSpPr>
        <p:spPr>
          <a:xfrm>
            <a:off x="6568955" y="3022753"/>
            <a:ext cx="1763834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32759E85-9268-4C49-AF99-E86BACCC9FAF}"/>
              </a:ext>
            </a:extLst>
          </p:cNvPr>
          <p:cNvSpPr/>
          <p:nvPr/>
        </p:nvSpPr>
        <p:spPr>
          <a:xfrm>
            <a:off x="6328825" y="3231699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280C797-CBE1-4AE3-8558-DE3B88EBE786}"/>
              </a:ext>
            </a:extLst>
          </p:cNvPr>
          <p:cNvSpPr txBox="1"/>
          <p:nvPr/>
        </p:nvSpPr>
        <p:spPr>
          <a:xfrm>
            <a:off x="6362043" y="3436930"/>
            <a:ext cx="21791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viverra imperdiet enim. Fusce est. Vivamus a tellus.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Pellentesque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habitant morbi tristique senectus et netus et malesuada fames ac turpis egestas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D3F99603-EB11-4496-A757-8B27C902EE6F}"/>
              </a:ext>
            </a:extLst>
          </p:cNvPr>
          <p:cNvSpPr/>
          <p:nvPr/>
        </p:nvSpPr>
        <p:spPr>
          <a:xfrm>
            <a:off x="9047965" y="3183316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06EC3ABE-9666-449C-A0BB-1095B13D6BFC}"/>
              </a:ext>
            </a:extLst>
          </p:cNvPr>
          <p:cNvSpPr/>
          <p:nvPr/>
        </p:nvSpPr>
        <p:spPr>
          <a:xfrm>
            <a:off x="9047965" y="245638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C8B2F3DC-3848-41CA-B838-D420CED90905}"/>
              </a:ext>
            </a:extLst>
          </p:cNvPr>
          <p:cNvSpPr/>
          <p:nvPr/>
        </p:nvSpPr>
        <p:spPr>
          <a:xfrm>
            <a:off x="9093796" y="2502218"/>
            <a:ext cx="2345153" cy="568476"/>
          </a:xfrm>
          <a:prstGeom prst="roundRect">
            <a:avLst>
              <a:gd name="adj" fmla="val 12037"/>
            </a:avLst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C96D58B-B634-49C7-B710-82FBF356046E}"/>
              </a:ext>
            </a:extLst>
          </p:cNvPr>
          <p:cNvSpPr txBox="1"/>
          <p:nvPr/>
        </p:nvSpPr>
        <p:spPr>
          <a:xfrm>
            <a:off x="9239229" y="2538019"/>
            <a:ext cx="1953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53780A16-517E-48C3-99C7-D002876357CC}"/>
              </a:ext>
            </a:extLst>
          </p:cNvPr>
          <p:cNvCxnSpPr>
            <a:cxnSpLocks/>
          </p:cNvCxnSpPr>
          <p:nvPr/>
        </p:nvCxnSpPr>
        <p:spPr>
          <a:xfrm>
            <a:off x="9333926" y="3022753"/>
            <a:ext cx="1763834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BA6B4EB1-774B-4DDF-B3F8-7FE10A726820}"/>
              </a:ext>
            </a:extLst>
          </p:cNvPr>
          <p:cNvSpPr/>
          <p:nvPr/>
        </p:nvSpPr>
        <p:spPr>
          <a:xfrm>
            <a:off x="9093796" y="3231699"/>
            <a:ext cx="2345153" cy="2629723"/>
          </a:xfrm>
          <a:prstGeom prst="roundRect">
            <a:avLst>
              <a:gd name="adj" fmla="val 2583"/>
            </a:avLst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C6272FDA-A40D-476E-B2EA-13E156E91014}"/>
              </a:ext>
            </a:extLst>
          </p:cNvPr>
          <p:cNvSpPr txBox="1"/>
          <p:nvPr/>
        </p:nvSpPr>
        <p:spPr>
          <a:xfrm>
            <a:off x="9127014" y="3436930"/>
            <a:ext cx="21791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viverra imperdiet enim. Fusce est. Vivamus a tellus.</a:t>
            </a:r>
          </a:p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Pellentesque </a:t>
            </a: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habitant morbi tristique senectus et netus et malesuada fames ac turpis egestas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2562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0D0E5C4F-1E86-4C5C-833C-4589BE65BA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FBA001-E628-4DDB-8EB1-CBB81DBD6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8045" r="35677" b="4572"/>
          <a:stretch/>
        </p:blipFill>
        <p:spPr>
          <a:xfrm>
            <a:off x="759370" y="2173697"/>
            <a:ext cx="2303960" cy="3478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9CD884-40C2-4FD7-AE19-90532A66A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8045" r="35677" b="4572"/>
          <a:stretch/>
        </p:blipFill>
        <p:spPr>
          <a:xfrm>
            <a:off x="3549137" y="2173697"/>
            <a:ext cx="2303960" cy="3478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07A514-7B34-44B1-BAC5-06D9E12C8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8045" r="35677" b="4572"/>
          <a:stretch/>
        </p:blipFill>
        <p:spPr>
          <a:xfrm>
            <a:off x="6338904" y="2173697"/>
            <a:ext cx="2303960" cy="3478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AF2D76-321C-46A3-AB41-3B8739F81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8045" r="35677" b="4572"/>
          <a:stretch/>
        </p:blipFill>
        <p:spPr>
          <a:xfrm>
            <a:off x="9128670" y="2173697"/>
            <a:ext cx="2303960" cy="3478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AC938EE-B4BF-4876-9F81-909563130EB4}"/>
              </a:ext>
            </a:extLst>
          </p:cNvPr>
          <p:cNvSpPr txBox="1"/>
          <p:nvPr/>
        </p:nvSpPr>
        <p:spPr>
          <a:xfrm>
            <a:off x="924560" y="3237122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CD93503-5F35-4D2D-A5A5-206357C35FC0}"/>
              </a:ext>
            </a:extLst>
          </p:cNvPr>
          <p:cNvSpPr txBox="1"/>
          <p:nvPr/>
        </p:nvSpPr>
        <p:spPr>
          <a:xfrm>
            <a:off x="995363" y="3670826"/>
            <a:ext cx="181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9C9F9D8-4F99-4259-AAC4-F1FA803373FD}"/>
              </a:ext>
            </a:extLst>
          </p:cNvPr>
          <p:cNvCxnSpPr>
            <a:cxnSpLocks/>
          </p:cNvCxnSpPr>
          <p:nvPr/>
        </p:nvCxnSpPr>
        <p:spPr>
          <a:xfrm>
            <a:off x="930275" y="3636951"/>
            <a:ext cx="196215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7112F69-4505-4337-BA6B-18DFB2F5AEDF}"/>
              </a:ext>
            </a:extLst>
          </p:cNvPr>
          <p:cNvGrpSpPr/>
          <p:nvPr/>
        </p:nvGrpSpPr>
        <p:grpSpPr>
          <a:xfrm>
            <a:off x="4370832" y="2472017"/>
            <a:ext cx="660570" cy="660570"/>
            <a:chOff x="5701412" y="4693098"/>
            <a:chExt cx="926651" cy="926651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6409E4A-F4D8-4504-A4F3-F3E3D42131E1}"/>
                </a:ext>
              </a:extLst>
            </p:cNvPr>
            <p:cNvSpPr/>
            <p:nvPr/>
          </p:nvSpPr>
          <p:spPr>
            <a:xfrm>
              <a:off x="5701412" y="4693098"/>
              <a:ext cx="926651" cy="926651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pic>
          <p:nvPicPr>
            <p:cNvPr id="19" name="图形 18" descr="处理器">
              <a:extLst>
                <a:ext uri="{FF2B5EF4-FFF2-40B4-BE49-F238E27FC236}">
                  <a16:creationId xmlns:a16="http://schemas.microsoft.com/office/drawing/2014/main" id="{39D79AA1-71B9-4F74-AAA9-745408424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64174" y="4855860"/>
              <a:ext cx="601127" cy="601127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21F6D9F-2EA1-4255-96A1-1B02CAE80B5F}"/>
              </a:ext>
            </a:extLst>
          </p:cNvPr>
          <p:cNvGrpSpPr/>
          <p:nvPr/>
        </p:nvGrpSpPr>
        <p:grpSpPr>
          <a:xfrm>
            <a:off x="9997871" y="2472017"/>
            <a:ext cx="660570" cy="660570"/>
            <a:chOff x="3485178" y="2795637"/>
            <a:chExt cx="926651" cy="926651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1AC5598-539A-4372-B827-BD230A416BED}"/>
                </a:ext>
              </a:extLst>
            </p:cNvPr>
            <p:cNvSpPr/>
            <p:nvPr/>
          </p:nvSpPr>
          <p:spPr>
            <a:xfrm>
              <a:off x="3485178" y="2795637"/>
              <a:ext cx="926651" cy="926651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pic>
          <p:nvPicPr>
            <p:cNvPr id="22" name="图形 21" descr="Internet">
              <a:extLst>
                <a:ext uri="{FF2B5EF4-FFF2-40B4-BE49-F238E27FC236}">
                  <a16:creationId xmlns:a16="http://schemas.microsoft.com/office/drawing/2014/main" id="{DEC1CDB7-0BD5-4005-822F-95DD22EC3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16466" y="2926925"/>
              <a:ext cx="664074" cy="6640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EDA597E-8EF3-4D87-A4AA-8AD8D49E585F}"/>
              </a:ext>
            </a:extLst>
          </p:cNvPr>
          <p:cNvGrpSpPr/>
          <p:nvPr/>
        </p:nvGrpSpPr>
        <p:grpSpPr>
          <a:xfrm>
            <a:off x="1572334" y="2472017"/>
            <a:ext cx="660570" cy="660570"/>
            <a:chOff x="10059798" y="4693098"/>
            <a:chExt cx="926651" cy="926651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F76B77E-128D-49CE-BAAA-DB7B22DB6C24}"/>
                </a:ext>
              </a:extLst>
            </p:cNvPr>
            <p:cNvSpPr/>
            <p:nvPr/>
          </p:nvSpPr>
          <p:spPr>
            <a:xfrm>
              <a:off x="10059798" y="4693098"/>
              <a:ext cx="926651" cy="926651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pic>
          <p:nvPicPr>
            <p:cNvPr id="25" name="图形 24" descr="卫星">
              <a:extLst>
                <a:ext uri="{FF2B5EF4-FFF2-40B4-BE49-F238E27FC236}">
                  <a16:creationId xmlns:a16="http://schemas.microsoft.com/office/drawing/2014/main" id="{F7556955-A184-4785-957B-8D9B3F779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04515" y="4837815"/>
              <a:ext cx="637217" cy="637217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790E9AD-B8D5-4EC3-937A-640B25D18CE1}"/>
              </a:ext>
            </a:extLst>
          </p:cNvPr>
          <p:cNvGrpSpPr/>
          <p:nvPr/>
        </p:nvGrpSpPr>
        <p:grpSpPr>
          <a:xfrm>
            <a:off x="7160599" y="2472017"/>
            <a:ext cx="660570" cy="660570"/>
            <a:chOff x="1343025" y="4693098"/>
            <a:chExt cx="926651" cy="926651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DB6A7DC7-674D-48EE-8271-34EA06D101A0}"/>
                </a:ext>
              </a:extLst>
            </p:cNvPr>
            <p:cNvSpPr/>
            <p:nvPr/>
          </p:nvSpPr>
          <p:spPr>
            <a:xfrm>
              <a:off x="1343025" y="4693098"/>
              <a:ext cx="926651" cy="926651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pic>
          <p:nvPicPr>
            <p:cNvPr id="28" name="图形 27" descr="原子">
              <a:extLst>
                <a:ext uri="{FF2B5EF4-FFF2-40B4-BE49-F238E27FC236}">
                  <a16:creationId xmlns:a16="http://schemas.microsoft.com/office/drawing/2014/main" id="{D8A16FBE-AFD2-4D88-93C2-732097DD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76699" y="4826772"/>
              <a:ext cx="659302" cy="659302"/>
            </a:xfrm>
            <a:prstGeom prst="rect">
              <a:avLst/>
            </a:prstGeom>
          </p:spPr>
        </p:pic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03C4A29B-1A63-44BF-9B8A-7331038B71EC}"/>
              </a:ext>
            </a:extLst>
          </p:cNvPr>
          <p:cNvSpPr txBox="1"/>
          <p:nvPr/>
        </p:nvSpPr>
        <p:spPr>
          <a:xfrm>
            <a:off x="3715385" y="3237122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CB6C2EF-AC69-427E-910C-A31D4C3F0A6A}"/>
              </a:ext>
            </a:extLst>
          </p:cNvPr>
          <p:cNvSpPr txBox="1"/>
          <p:nvPr/>
        </p:nvSpPr>
        <p:spPr>
          <a:xfrm>
            <a:off x="3786188" y="3670826"/>
            <a:ext cx="181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A42A326-AAF0-4301-8859-3625B9A29AF5}"/>
              </a:ext>
            </a:extLst>
          </p:cNvPr>
          <p:cNvCxnSpPr>
            <a:cxnSpLocks/>
          </p:cNvCxnSpPr>
          <p:nvPr/>
        </p:nvCxnSpPr>
        <p:spPr>
          <a:xfrm>
            <a:off x="3721100" y="3636951"/>
            <a:ext cx="196215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66A359F-4E23-4F16-8603-2A53BEC84E74}"/>
              </a:ext>
            </a:extLst>
          </p:cNvPr>
          <p:cNvSpPr txBox="1"/>
          <p:nvPr/>
        </p:nvSpPr>
        <p:spPr>
          <a:xfrm>
            <a:off x="6506210" y="3237122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BDFD1FF-0EC8-4A92-9362-47F8CD0E7DEF}"/>
              </a:ext>
            </a:extLst>
          </p:cNvPr>
          <p:cNvSpPr txBox="1"/>
          <p:nvPr/>
        </p:nvSpPr>
        <p:spPr>
          <a:xfrm>
            <a:off x="6577013" y="3670826"/>
            <a:ext cx="181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4BE2A17-C14C-4929-9486-E09E0462B8C9}"/>
              </a:ext>
            </a:extLst>
          </p:cNvPr>
          <p:cNvCxnSpPr>
            <a:cxnSpLocks/>
          </p:cNvCxnSpPr>
          <p:nvPr/>
        </p:nvCxnSpPr>
        <p:spPr>
          <a:xfrm>
            <a:off x="6511925" y="3636951"/>
            <a:ext cx="196215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591A12A5-A2F8-4C30-BAF9-CCC32AFF1059}"/>
              </a:ext>
            </a:extLst>
          </p:cNvPr>
          <p:cNvSpPr txBox="1"/>
          <p:nvPr/>
        </p:nvSpPr>
        <p:spPr>
          <a:xfrm>
            <a:off x="9297035" y="3237122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718B154-1E0B-415B-973E-13D6BA6AD3EC}"/>
              </a:ext>
            </a:extLst>
          </p:cNvPr>
          <p:cNvSpPr txBox="1"/>
          <p:nvPr/>
        </p:nvSpPr>
        <p:spPr>
          <a:xfrm>
            <a:off x="9367838" y="3670826"/>
            <a:ext cx="181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624176B6-6ABB-49F6-884F-371FC0A901E9}"/>
              </a:ext>
            </a:extLst>
          </p:cNvPr>
          <p:cNvCxnSpPr>
            <a:cxnSpLocks/>
          </p:cNvCxnSpPr>
          <p:nvPr/>
        </p:nvCxnSpPr>
        <p:spPr>
          <a:xfrm>
            <a:off x="9302750" y="3636951"/>
            <a:ext cx="196215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486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室内&#10;&#10;描述已自动生成">
            <a:extLst>
              <a:ext uri="{FF2B5EF4-FFF2-40B4-BE49-F238E27FC236}">
                <a16:creationId xmlns:a16="http://schemas.microsoft.com/office/drawing/2014/main" id="{E120175E-1B77-4C8F-B586-B7E495985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7883" r="26829" b="5104"/>
          <a:stretch/>
        </p:blipFill>
        <p:spPr>
          <a:xfrm>
            <a:off x="3051578" y="3108681"/>
            <a:ext cx="6088476" cy="58680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82" name="椭圆 81">
            <a:extLst>
              <a:ext uri="{FF2B5EF4-FFF2-40B4-BE49-F238E27FC236}">
                <a16:creationId xmlns:a16="http://schemas.microsoft.com/office/drawing/2014/main" id="{F9AE84B2-6AAD-4115-A74E-88FECBDDA48D}"/>
              </a:ext>
            </a:extLst>
          </p:cNvPr>
          <p:cNvSpPr/>
          <p:nvPr/>
        </p:nvSpPr>
        <p:spPr>
          <a:xfrm>
            <a:off x="3606135" y="3521266"/>
            <a:ext cx="5068262" cy="5068262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C7C5FF7-DB85-4C78-880A-C8F2880A9F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1E46297-C059-496D-87D0-E0198621D34A}"/>
              </a:ext>
            </a:extLst>
          </p:cNvPr>
          <p:cNvGrpSpPr/>
          <p:nvPr/>
        </p:nvGrpSpPr>
        <p:grpSpPr>
          <a:xfrm>
            <a:off x="1599672" y="2128979"/>
            <a:ext cx="9601694" cy="1652348"/>
            <a:chOff x="2191888" y="2230893"/>
            <a:chExt cx="8417262" cy="1448520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BC791A1-5AEC-4C33-9C7B-07B88A477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1" t="8045" r="35677" b="4572"/>
            <a:stretch/>
          </p:blipFill>
          <p:spPr>
            <a:xfrm rot="5400000" flipH="1">
              <a:off x="8783425" y="1853688"/>
              <a:ext cx="1448520" cy="22029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6B29104F-9DA2-44E7-90BF-A851F8A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1" t="8045" r="35677" b="4572"/>
            <a:stretch/>
          </p:blipFill>
          <p:spPr>
            <a:xfrm rot="5400000" flipH="1">
              <a:off x="2569093" y="1853688"/>
              <a:ext cx="1448520" cy="22029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F26ED36-DBE3-4D0D-B082-2CFB728C1967}"/>
              </a:ext>
            </a:extLst>
          </p:cNvPr>
          <p:cNvGrpSpPr/>
          <p:nvPr/>
        </p:nvGrpSpPr>
        <p:grpSpPr>
          <a:xfrm>
            <a:off x="386065" y="4086971"/>
            <a:ext cx="11419870" cy="1652348"/>
            <a:chOff x="1556403" y="4188885"/>
            <a:chExt cx="10011154" cy="1448520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401D2515-A9EB-4A91-860C-1485FBAF3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1" t="8045" r="35677" b="4572"/>
            <a:stretch/>
          </p:blipFill>
          <p:spPr>
            <a:xfrm rot="5400000" flipH="1">
              <a:off x="9741832" y="3811680"/>
              <a:ext cx="1448520" cy="22029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79B3DD7B-4BBB-4489-97D3-7077B1B9A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1" t="8045" r="35677" b="4572"/>
            <a:stretch/>
          </p:blipFill>
          <p:spPr>
            <a:xfrm rot="5400000" flipH="1">
              <a:off x="1933608" y="3811680"/>
              <a:ext cx="1448520" cy="22029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</p:grpSp>
      <p:pic>
        <p:nvPicPr>
          <p:cNvPr id="61" name="图片 60">
            <a:extLst>
              <a:ext uri="{FF2B5EF4-FFF2-40B4-BE49-F238E27FC236}">
                <a16:creationId xmlns:a16="http://schemas.microsoft.com/office/drawing/2014/main" id="{24704460-8023-4EE2-ABA7-F5668F5D9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8045" r="35677" b="4572"/>
          <a:stretch/>
        </p:blipFill>
        <p:spPr>
          <a:xfrm rot="5400000" flipH="1">
            <a:off x="5269826" y="872521"/>
            <a:ext cx="1652348" cy="25129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D5C5952-CF8F-41F9-AEFA-1EC176145A0D}"/>
              </a:ext>
            </a:extLst>
          </p:cNvPr>
          <p:cNvGrpSpPr/>
          <p:nvPr/>
        </p:nvGrpSpPr>
        <p:grpSpPr>
          <a:xfrm>
            <a:off x="4214896" y="4313027"/>
            <a:ext cx="3762208" cy="1887866"/>
            <a:chOff x="5298141" y="4112552"/>
            <a:chExt cx="2361514" cy="1887866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9E7E351-1C7B-4A61-B620-86168BE41E4B}"/>
                </a:ext>
              </a:extLst>
            </p:cNvPr>
            <p:cNvSpPr txBox="1"/>
            <p:nvPr/>
          </p:nvSpPr>
          <p:spPr>
            <a:xfrm>
              <a:off x="5298141" y="4112552"/>
              <a:ext cx="2352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7EFC2408-7FE1-42AC-BBE5-A2EFD6997C50}"/>
                </a:ext>
              </a:extLst>
            </p:cNvPr>
            <p:cNvCxnSpPr>
              <a:cxnSpLocks/>
            </p:cNvCxnSpPr>
            <p:nvPr/>
          </p:nvCxnSpPr>
          <p:spPr>
            <a:xfrm>
              <a:off x="5343798" y="4996697"/>
              <a:ext cx="2124416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2C59F69-4BC2-4774-8F80-629598C1B895}"/>
                </a:ext>
              </a:extLst>
            </p:cNvPr>
            <p:cNvSpPr txBox="1"/>
            <p:nvPr/>
          </p:nvSpPr>
          <p:spPr>
            <a:xfrm>
              <a:off x="5298141" y="5169421"/>
              <a:ext cx="23615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EDF42DF-A019-49EB-8C9B-9CD5A5EE4ABD}"/>
              </a:ext>
            </a:extLst>
          </p:cNvPr>
          <p:cNvGrpSpPr/>
          <p:nvPr/>
        </p:nvGrpSpPr>
        <p:grpSpPr>
          <a:xfrm>
            <a:off x="494615" y="4331622"/>
            <a:ext cx="2361514" cy="1163045"/>
            <a:chOff x="5271186" y="4458769"/>
            <a:chExt cx="2361514" cy="1163045"/>
          </a:xfrm>
        </p:grpSpPr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10DD5CD7-C927-4228-A130-3958802ED60F}"/>
                </a:ext>
              </a:extLst>
            </p:cNvPr>
            <p:cNvSpPr txBox="1"/>
            <p:nvPr/>
          </p:nvSpPr>
          <p:spPr>
            <a:xfrm>
              <a:off x="5275680" y="4458769"/>
              <a:ext cx="235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DD76A1E4-E91C-41CC-AF93-4BAB3C5C6586}"/>
                </a:ext>
              </a:extLst>
            </p:cNvPr>
            <p:cNvCxnSpPr>
              <a:cxnSpLocks/>
            </p:cNvCxnSpPr>
            <p:nvPr/>
          </p:nvCxnSpPr>
          <p:spPr>
            <a:xfrm>
              <a:off x="5343798" y="4996697"/>
              <a:ext cx="2124416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AFF40B40-A787-4D17-922B-95E9B7C597E1}"/>
                </a:ext>
              </a:extLst>
            </p:cNvPr>
            <p:cNvSpPr txBox="1"/>
            <p:nvPr/>
          </p:nvSpPr>
          <p:spPr>
            <a:xfrm>
              <a:off x="5271186" y="5067816"/>
              <a:ext cx="23615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D3389CD-1CF6-4058-9D0D-DE4E1EB0FE60}"/>
              </a:ext>
            </a:extLst>
          </p:cNvPr>
          <p:cNvGrpSpPr/>
          <p:nvPr/>
        </p:nvGrpSpPr>
        <p:grpSpPr>
          <a:xfrm>
            <a:off x="1747683" y="2373630"/>
            <a:ext cx="2361514" cy="1163045"/>
            <a:chOff x="5271186" y="4458769"/>
            <a:chExt cx="2361514" cy="1163045"/>
          </a:xfrm>
        </p:grpSpPr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E6460F7A-1BD6-4602-A6D3-F90CDEDCBCA6}"/>
                </a:ext>
              </a:extLst>
            </p:cNvPr>
            <p:cNvSpPr txBox="1"/>
            <p:nvPr/>
          </p:nvSpPr>
          <p:spPr>
            <a:xfrm>
              <a:off x="5275680" y="4458769"/>
              <a:ext cx="235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EC6F9F65-C75B-4B8E-91F8-C91ABCB2DDD3}"/>
                </a:ext>
              </a:extLst>
            </p:cNvPr>
            <p:cNvCxnSpPr>
              <a:cxnSpLocks/>
            </p:cNvCxnSpPr>
            <p:nvPr/>
          </p:nvCxnSpPr>
          <p:spPr>
            <a:xfrm>
              <a:off x="5343798" y="4996697"/>
              <a:ext cx="2124416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AF734C56-D429-4BC4-8B56-1B9C5F41A677}"/>
                </a:ext>
              </a:extLst>
            </p:cNvPr>
            <p:cNvSpPr txBox="1"/>
            <p:nvPr/>
          </p:nvSpPr>
          <p:spPr>
            <a:xfrm>
              <a:off x="5271186" y="5067816"/>
              <a:ext cx="23615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F91A9113-3785-4C13-B29C-9139688E1EC7}"/>
              </a:ext>
            </a:extLst>
          </p:cNvPr>
          <p:cNvGrpSpPr/>
          <p:nvPr/>
        </p:nvGrpSpPr>
        <p:grpSpPr>
          <a:xfrm>
            <a:off x="4949378" y="1541429"/>
            <a:ext cx="2361514" cy="1163045"/>
            <a:chOff x="5271186" y="4458769"/>
            <a:chExt cx="2361514" cy="1163045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B80DA129-51B4-4EF6-9932-5C27F061881C}"/>
                </a:ext>
              </a:extLst>
            </p:cNvPr>
            <p:cNvSpPr txBox="1"/>
            <p:nvPr/>
          </p:nvSpPr>
          <p:spPr>
            <a:xfrm>
              <a:off x="5275680" y="4458769"/>
              <a:ext cx="235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2DC3B331-6CE9-4A38-9E49-46E5EA073008}"/>
                </a:ext>
              </a:extLst>
            </p:cNvPr>
            <p:cNvCxnSpPr>
              <a:cxnSpLocks/>
            </p:cNvCxnSpPr>
            <p:nvPr/>
          </p:nvCxnSpPr>
          <p:spPr>
            <a:xfrm>
              <a:off x="5343798" y="4996697"/>
              <a:ext cx="2124416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89817F01-F2BB-42CD-A468-30DEAB08F82C}"/>
                </a:ext>
              </a:extLst>
            </p:cNvPr>
            <p:cNvSpPr txBox="1"/>
            <p:nvPr/>
          </p:nvSpPr>
          <p:spPr>
            <a:xfrm>
              <a:off x="5271186" y="5067816"/>
              <a:ext cx="23615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8006037A-A3B4-4E0C-B4D3-388112A6DB1B}"/>
              </a:ext>
            </a:extLst>
          </p:cNvPr>
          <p:cNvGrpSpPr/>
          <p:nvPr/>
        </p:nvGrpSpPr>
        <p:grpSpPr>
          <a:xfrm>
            <a:off x="8764152" y="2421243"/>
            <a:ext cx="2361514" cy="1163045"/>
            <a:chOff x="5271186" y="4458769"/>
            <a:chExt cx="2361514" cy="1163045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672CF630-42D2-46F1-B658-3A3190887E30}"/>
                </a:ext>
              </a:extLst>
            </p:cNvPr>
            <p:cNvSpPr txBox="1"/>
            <p:nvPr/>
          </p:nvSpPr>
          <p:spPr>
            <a:xfrm>
              <a:off x="5275680" y="4458769"/>
              <a:ext cx="235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DDC82970-2AB0-43BD-81B7-7D4EEE3E4D71}"/>
                </a:ext>
              </a:extLst>
            </p:cNvPr>
            <p:cNvCxnSpPr>
              <a:cxnSpLocks/>
            </p:cNvCxnSpPr>
            <p:nvPr/>
          </p:nvCxnSpPr>
          <p:spPr>
            <a:xfrm>
              <a:off x="5343798" y="4996697"/>
              <a:ext cx="2124416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D1CA9A56-A52D-42D9-B3B2-25C861B3C19A}"/>
                </a:ext>
              </a:extLst>
            </p:cNvPr>
            <p:cNvSpPr txBox="1"/>
            <p:nvPr/>
          </p:nvSpPr>
          <p:spPr>
            <a:xfrm>
              <a:off x="5271186" y="5067816"/>
              <a:ext cx="23615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941DD583-C563-4F0A-A960-525106161AC1}"/>
              </a:ext>
            </a:extLst>
          </p:cNvPr>
          <p:cNvGrpSpPr/>
          <p:nvPr/>
        </p:nvGrpSpPr>
        <p:grpSpPr>
          <a:xfrm>
            <a:off x="9444422" y="4359146"/>
            <a:ext cx="2361514" cy="1163045"/>
            <a:chOff x="5271186" y="4458769"/>
            <a:chExt cx="2361514" cy="1163045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99E2D70C-3E2A-47BB-ADFD-33C0B1BA4207}"/>
                </a:ext>
              </a:extLst>
            </p:cNvPr>
            <p:cNvSpPr txBox="1"/>
            <p:nvPr/>
          </p:nvSpPr>
          <p:spPr>
            <a:xfrm>
              <a:off x="5275680" y="4458769"/>
              <a:ext cx="235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39827383-88DE-4339-A51D-B0B020D46B3B}"/>
                </a:ext>
              </a:extLst>
            </p:cNvPr>
            <p:cNvCxnSpPr>
              <a:cxnSpLocks/>
            </p:cNvCxnSpPr>
            <p:nvPr/>
          </p:nvCxnSpPr>
          <p:spPr>
            <a:xfrm>
              <a:off x="5343798" y="4996697"/>
              <a:ext cx="2124416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62835F44-2835-4855-AFCB-060B3479F5AB}"/>
                </a:ext>
              </a:extLst>
            </p:cNvPr>
            <p:cNvSpPr txBox="1"/>
            <p:nvPr/>
          </p:nvSpPr>
          <p:spPr>
            <a:xfrm>
              <a:off x="5271186" y="5067816"/>
              <a:ext cx="23615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605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260FE8-ACF6-4E33-AAEA-8A52867798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67D3A3E-8425-4BB7-BB67-B8A4640A87CB}"/>
              </a:ext>
            </a:extLst>
          </p:cNvPr>
          <p:cNvSpPr txBox="1"/>
          <p:nvPr/>
        </p:nvSpPr>
        <p:spPr>
          <a:xfrm>
            <a:off x="3777146" y="4713042"/>
            <a:ext cx="172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01B3EC66-25AC-43BF-898F-D4B5D940E046}"/>
              </a:ext>
            </a:extLst>
          </p:cNvPr>
          <p:cNvCxnSpPr>
            <a:cxnSpLocks/>
          </p:cNvCxnSpPr>
          <p:nvPr/>
        </p:nvCxnSpPr>
        <p:spPr>
          <a:xfrm>
            <a:off x="3860952" y="5064510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1F852F77-18FA-4CCD-971E-246D1A7018FE}"/>
              </a:ext>
            </a:extLst>
          </p:cNvPr>
          <p:cNvSpPr txBox="1"/>
          <p:nvPr/>
        </p:nvSpPr>
        <p:spPr>
          <a:xfrm>
            <a:off x="3640083" y="5073508"/>
            <a:ext cx="2002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</a:t>
            </a:r>
          </a:p>
        </p:txBody>
      </p:sp>
      <p:graphicFrame>
        <p:nvGraphicFramePr>
          <p:cNvPr id="38" name="图表 37">
            <a:extLst>
              <a:ext uri="{FF2B5EF4-FFF2-40B4-BE49-F238E27FC236}">
                <a16:creationId xmlns:a16="http://schemas.microsoft.com/office/drawing/2014/main" id="{4D88ED22-0AEC-4F57-BD9A-BBB94B284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272972"/>
              </p:ext>
            </p:extLst>
          </p:nvPr>
        </p:nvGraphicFramePr>
        <p:xfrm>
          <a:off x="2660340" y="2103874"/>
          <a:ext cx="3962206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椭圆 34">
            <a:extLst>
              <a:ext uri="{FF2B5EF4-FFF2-40B4-BE49-F238E27FC236}">
                <a16:creationId xmlns:a16="http://schemas.microsoft.com/office/drawing/2014/main" id="{3412E2F9-B987-4FB6-A9EA-36BA550B230C}"/>
              </a:ext>
            </a:extLst>
          </p:cNvPr>
          <p:cNvSpPr/>
          <p:nvPr/>
        </p:nvSpPr>
        <p:spPr>
          <a:xfrm>
            <a:off x="3597255" y="2342386"/>
            <a:ext cx="2088377" cy="2088377"/>
          </a:xfrm>
          <a:prstGeom prst="ellipse">
            <a:avLst/>
          </a:prstGeom>
          <a:noFill/>
          <a:ln>
            <a:solidFill>
              <a:schemeClr val="bg2">
                <a:lumMod val="50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BE8A63B-67DD-440E-B93B-770F35944667}"/>
              </a:ext>
            </a:extLst>
          </p:cNvPr>
          <p:cNvSpPr/>
          <p:nvPr/>
        </p:nvSpPr>
        <p:spPr>
          <a:xfrm>
            <a:off x="3782445" y="2527576"/>
            <a:ext cx="1717996" cy="171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7104574-B8E2-4337-A309-DCCD8CE47BF8}"/>
              </a:ext>
            </a:extLst>
          </p:cNvPr>
          <p:cNvSpPr txBox="1"/>
          <p:nvPr/>
        </p:nvSpPr>
        <p:spPr>
          <a:xfrm>
            <a:off x="3793103" y="3001854"/>
            <a:ext cx="169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50%</a:t>
            </a:r>
            <a:endParaRPr lang="zh-CN" altLang="en-US" sz="44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69F91F4-6D3C-4C8A-BD25-D140C552281C}"/>
              </a:ext>
            </a:extLst>
          </p:cNvPr>
          <p:cNvSpPr txBox="1"/>
          <p:nvPr/>
        </p:nvSpPr>
        <p:spPr>
          <a:xfrm>
            <a:off x="868032" y="4713042"/>
            <a:ext cx="172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F931B776-0737-411E-AA6E-7B2DE46B96BF}"/>
              </a:ext>
            </a:extLst>
          </p:cNvPr>
          <p:cNvCxnSpPr>
            <a:cxnSpLocks/>
          </p:cNvCxnSpPr>
          <p:nvPr/>
        </p:nvCxnSpPr>
        <p:spPr>
          <a:xfrm>
            <a:off x="951838" y="5064510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F7D4EFEE-F1C2-4091-B5EC-1596DD9C4DAF}"/>
              </a:ext>
            </a:extLst>
          </p:cNvPr>
          <p:cNvSpPr txBox="1"/>
          <p:nvPr/>
        </p:nvSpPr>
        <p:spPr>
          <a:xfrm>
            <a:off x="730969" y="5073508"/>
            <a:ext cx="2002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1B66777-A053-4DCE-B874-AD237DA3C23F}"/>
              </a:ext>
            </a:extLst>
          </p:cNvPr>
          <p:cNvSpPr/>
          <p:nvPr/>
        </p:nvSpPr>
        <p:spPr>
          <a:xfrm>
            <a:off x="688141" y="2342386"/>
            <a:ext cx="2088377" cy="2088377"/>
          </a:xfrm>
          <a:prstGeom prst="ellipse">
            <a:avLst/>
          </a:prstGeom>
          <a:noFill/>
          <a:ln>
            <a:solidFill>
              <a:schemeClr val="bg2">
                <a:lumMod val="50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D6D07A7-C97E-459D-A506-0C61215373AF}"/>
              </a:ext>
            </a:extLst>
          </p:cNvPr>
          <p:cNvSpPr/>
          <p:nvPr/>
        </p:nvSpPr>
        <p:spPr>
          <a:xfrm>
            <a:off x="873331" y="2527576"/>
            <a:ext cx="1717996" cy="171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B9DAC305-D723-4E35-BE84-B525E361C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2162925"/>
              </p:ext>
            </p:extLst>
          </p:nvPr>
        </p:nvGraphicFramePr>
        <p:xfrm>
          <a:off x="-248774" y="2103874"/>
          <a:ext cx="3962206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CCFDB760-95A8-45F4-8D77-7E13E7EB7A0A}"/>
              </a:ext>
            </a:extLst>
          </p:cNvPr>
          <p:cNvSpPr txBox="1"/>
          <p:nvPr/>
        </p:nvSpPr>
        <p:spPr>
          <a:xfrm>
            <a:off x="883989" y="3001854"/>
            <a:ext cx="169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30%</a:t>
            </a:r>
            <a:endParaRPr lang="zh-CN" altLang="en-US" sz="44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482DAE2-37FE-42F9-AF7E-AADDCBFD6648}"/>
              </a:ext>
            </a:extLst>
          </p:cNvPr>
          <p:cNvSpPr txBox="1"/>
          <p:nvPr/>
        </p:nvSpPr>
        <p:spPr>
          <a:xfrm>
            <a:off x="6686260" y="4713042"/>
            <a:ext cx="172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77355456-D89A-49A8-B2BC-A754D9B9645D}"/>
              </a:ext>
            </a:extLst>
          </p:cNvPr>
          <p:cNvCxnSpPr>
            <a:cxnSpLocks/>
          </p:cNvCxnSpPr>
          <p:nvPr/>
        </p:nvCxnSpPr>
        <p:spPr>
          <a:xfrm>
            <a:off x="6770066" y="5064510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3B0522B6-6767-494F-99AB-3D8166938C89}"/>
              </a:ext>
            </a:extLst>
          </p:cNvPr>
          <p:cNvSpPr txBox="1"/>
          <p:nvPr/>
        </p:nvSpPr>
        <p:spPr>
          <a:xfrm>
            <a:off x="6549197" y="5073508"/>
            <a:ext cx="2002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</a:t>
            </a:r>
          </a:p>
        </p:txBody>
      </p:sp>
      <p:graphicFrame>
        <p:nvGraphicFramePr>
          <p:cNvPr id="52" name="图表 51">
            <a:extLst>
              <a:ext uri="{FF2B5EF4-FFF2-40B4-BE49-F238E27FC236}">
                <a16:creationId xmlns:a16="http://schemas.microsoft.com/office/drawing/2014/main" id="{4047FFBF-DF38-4A93-84D7-807D10C573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310276"/>
              </p:ext>
            </p:extLst>
          </p:nvPr>
        </p:nvGraphicFramePr>
        <p:xfrm>
          <a:off x="5569454" y="2103874"/>
          <a:ext cx="3962206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椭圆 52">
            <a:extLst>
              <a:ext uri="{FF2B5EF4-FFF2-40B4-BE49-F238E27FC236}">
                <a16:creationId xmlns:a16="http://schemas.microsoft.com/office/drawing/2014/main" id="{35259CFF-BCD4-4BA8-8825-1328C4390B40}"/>
              </a:ext>
            </a:extLst>
          </p:cNvPr>
          <p:cNvSpPr/>
          <p:nvPr/>
        </p:nvSpPr>
        <p:spPr>
          <a:xfrm>
            <a:off x="6506369" y="2342386"/>
            <a:ext cx="2088377" cy="2088377"/>
          </a:xfrm>
          <a:prstGeom prst="ellipse">
            <a:avLst/>
          </a:prstGeom>
          <a:noFill/>
          <a:ln>
            <a:solidFill>
              <a:schemeClr val="bg2">
                <a:lumMod val="50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8B70E483-A906-4E6D-95BC-885F43AA7443}"/>
              </a:ext>
            </a:extLst>
          </p:cNvPr>
          <p:cNvSpPr/>
          <p:nvPr/>
        </p:nvSpPr>
        <p:spPr>
          <a:xfrm>
            <a:off x="6691559" y="2527576"/>
            <a:ext cx="1717996" cy="171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26E0B9D-B4B9-4958-9329-A8963A9C9D65}"/>
              </a:ext>
            </a:extLst>
          </p:cNvPr>
          <p:cNvSpPr txBox="1"/>
          <p:nvPr/>
        </p:nvSpPr>
        <p:spPr>
          <a:xfrm>
            <a:off x="6702217" y="3001854"/>
            <a:ext cx="169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70%</a:t>
            </a:r>
            <a:endParaRPr lang="zh-CN" altLang="en-US" sz="44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D488C7A9-4B1B-40C9-9166-2F0208129EC5}"/>
              </a:ext>
            </a:extLst>
          </p:cNvPr>
          <p:cNvSpPr txBox="1"/>
          <p:nvPr/>
        </p:nvSpPr>
        <p:spPr>
          <a:xfrm>
            <a:off x="9595375" y="4713042"/>
            <a:ext cx="172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A9D7908-077B-487A-90F4-79A8AF136544}"/>
              </a:ext>
            </a:extLst>
          </p:cNvPr>
          <p:cNvCxnSpPr>
            <a:cxnSpLocks/>
          </p:cNvCxnSpPr>
          <p:nvPr/>
        </p:nvCxnSpPr>
        <p:spPr>
          <a:xfrm>
            <a:off x="9679181" y="5064510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7341DD36-7CE2-44D3-8DD4-5533607DAAF5}"/>
              </a:ext>
            </a:extLst>
          </p:cNvPr>
          <p:cNvSpPr txBox="1"/>
          <p:nvPr/>
        </p:nvSpPr>
        <p:spPr>
          <a:xfrm>
            <a:off x="9458312" y="5073508"/>
            <a:ext cx="2002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100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</a:t>
            </a:r>
          </a:p>
        </p:txBody>
      </p:sp>
      <p:graphicFrame>
        <p:nvGraphicFramePr>
          <p:cNvPr id="61" name="图表 60">
            <a:extLst>
              <a:ext uri="{FF2B5EF4-FFF2-40B4-BE49-F238E27FC236}">
                <a16:creationId xmlns:a16="http://schemas.microsoft.com/office/drawing/2014/main" id="{BE8DDFF1-D969-42BD-A8A2-351CD066F0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571354"/>
              </p:ext>
            </p:extLst>
          </p:nvPr>
        </p:nvGraphicFramePr>
        <p:xfrm>
          <a:off x="8478569" y="2103874"/>
          <a:ext cx="3962206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2" name="椭圆 61">
            <a:extLst>
              <a:ext uri="{FF2B5EF4-FFF2-40B4-BE49-F238E27FC236}">
                <a16:creationId xmlns:a16="http://schemas.microsoft.com/office/drawing/2014/main" id="{E47E1A7E-DD48-4376-818A-DE9A3C72FA45}"/>
              </a:ext>
            </a:extLst>
          </p:cNvPr>
          <p:cNvSpPr/>
          <p:nvPr/>
        </p:nvSpPr>
        <p:spPr>
          <a:xfrm>
            <a:off x="9415484" y="2342386"/>
            <a:ext cx="2088377" cy="2088377"/>
          </a:xfrm>
          <a:prstGeom prst="ellipse">
            <a:avLst/>
          </a:prstGeom>
          <a:noFill/>
          <a:ln>
            <a:solidFill>
              <a:schemeClr val="bg2">
                <a:lumMod val="50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939D3A58-2C87-458F-984C-EF2B49AC394F}"/>
              </a:ext>
            </a:extLst>
          </p:cNvPr>
          <p:cNvSpPr/>
          <p:nvPr/>
        </p:nvSpPr>
        <p:spPr>
          <a:xfrm>
            <a:off x="9600674" y="2527576"/>
            <a:ext cx="1717996" cy="171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0F325DD-3CAA-49CD-A8DA-461A4F0CF494}"/>
              </a:ext>
            </a:extLst>
          </p:cNvPr>
          <p:cNvSpPr txBox="1"/>
          <p:nvPr/>
        </p:nvSpPr>
        <p:spPr>
          <a:xfrm>
            <a:off x="9611332" y="3001854"/>
            <a:ext cx="169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90%</a:t>
            </a:r>
            <a:endParaRPr lang="zh-CN" altLang="en-US" sz="44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6182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EBAC7DA-C4A2-4F2F-80CF-B88408B1E2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01663"/>
            <a:ext cx="3228975" cy="547687"/>
          </a:xfrm>
        </p:spPr>
        <p:txBody>
          <a:bodyPr>
            <a:normAutofit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ACA0B8-E1C6-4F6E-9A41-C885E9944361}"/>
              </a:ext>
            </a:extLst>
          </p:cNvPr>
          <p:cNvGrpSpPr/>
          <p:nvPr/>
        </p:nvGrpSpPr>
        <p:grpSpPr>
          <a:xfrm rot="6332053">
            <a:off x="6223763" y="345753"/>
            <a:ext cx="5209046" cy="5209046"/>
            <a:chOff x="6481647" y="2009992"/>
            <a:chExt cx="4542228" cy="4542228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6930522-DBC1-4F89-8E76-9C52C7C97560}"/>
                </a:ext>
              </a:extLst>
            </p:cNvPr>
            <p:cNvSpPr/>
            <p:nvPr/>
          </p:nvSpPr>
          <p:spPr>
            <a:xfrm rot="17919168">
              <a:off x="6481647" y="2009992"/>
              <a:ext cx="4542228" cy="454222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B431235D-C979-4435-8EF7-1FAE6A7AEF54}"/>
                </a:ext>
              </a:extLst>
            </p:cNvPr>
            <p:cNvSpPr/>
            <p:nvPr/>
          </p:nvSpPr>
          <p:spPr>
            <a:xfrm rot="7200000">
              <a:off x="6767836" y="2296180"/>
              <a:ext cx="3969850" cy="3969850"/>
            </a:xfrm>
            <a:prstGeom prst="ellipse">
              <a:avLst/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B88F4F0-1FAB-471E-95A0-647E5FA929A6}"/>
              </a:ext>
            </a:extLst>
          </p:cNvPr>
          <p:cNvGrpSpPr/>
          <p:nvPr/>
        </p:nvGrpSpPr>
        <p:grpSpPr>
          <a:xfrm rot="6332053">
            <a:off x="3931047" y="3096922"/>
            <a:ext cx="2787376" cy="2787376"/>
            <a:chOff x="6481647" y="2009992"/>
            <a:chExt cx="4542228" cy="4542228"/>
          </a:xfrm>
        </p:grpSpPr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AA352CD8-D108-44DB-A9FF-4C0C95716CAF}"/>
                </a:ext>
              </a:extLst>
            </p:cNvPr>
            <p:cNvSpPr/>
            <p:nvPr/>
          </p:nvSpPr>
          <p:spPr>
            <a:xfrm rot="17919168">
              <a:off x="6481647" y="2009992"/>
              <a:ext cx="4542228" cy="454222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F0E512D-B05F-4F5B-A242-4F7D6D5AB18B}"/>
                </a:ext>
              </a:extLst>
            </p:cNvPr>
            <p:cNvSpPr/>
            <p:nvPr/>
          </p:nvSpPr>
          <p:spPr>
            <a:xfrm rot="7200000">
              <a:off x="6767836" y="2296180"/>
              <a:ext cx="3969850" cy="3969850"/>
            </a:xfrm>
            <a:prstGeom prst="ellipse">
              <a:avLst/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F3443321-6800-4066-9A1E-B82230510CA2}"/>
              </a:ext>
            </a:extLst>
          </p:cNvPr>
          <p:cNvGrpSpPr/>
          <p:nvPr/>
        </p:nvGrpSpPr>
        <p:grpSpPr>
          <a:xfrm rot="6332053">
            <a:off x="2028971" y="4289858"/>
            <a:ext cx="1882607" cy="1882607"/>
            <a:chOff x="6481647" y="2009992"/>
            <a:chExt cx="4542228" cy="4542228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2F7A084B-CCB2-4834-A975-B08E40BD6733}"/>
                </a:ext>
              </a:extLst>
            </p:cNvPr>
            <p:cNvSpPr/>
            <p:nvPr/>
          </p:nvSpPr>
          <p:spPr>
            <a:xfrm rot="17919168">
              <a:off x="6481647" y="2009992"/>
              <a:ext cx="4542228" cy="454222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CAC686DD-5038-412F-9A92-D61FA5A2E9E5}"/>
                </a:ext>
              </a:extLst>
            </p:cNvPr>
            <p:cNvSpPr/>
            <p:nvPr/>
          </p:nvSpPr>
          <p:spPr>
            <a:xfrm rot="7200000">
              <a:off x="6767836" y="2296180"/>
              <a:ext cx="3969850" cy="3969850"/>
            </a:xfrm>
            <a:prstGeom prst="ellipse">
              <a:avLst/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D78F9BF-EDDB-40B4-9FE1-DC5E04D1DE7A}"/>
              </a:ext>
            </a:extLst>
          </p:cNvPr>
          <p:cNvGrpSpPr/>
          <p:nvPr/>
        </p:nvGrpSpPr>
        <p:grpSpPr>
          <a:xfrm rot="6332053">
            <a:off x="892540" y="5375468"/>
            <a:ext cx="935966" cy="935966"/>
            <a:chOff x="6481647" y="2009992"/>
            <a:chExt cx="4542228" cy="4542228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86407BC9-2E01-4C25-8DAE-DBC17D9DA945}"/>
                </a:ext>
              </a:extLst>
            </p:cNvPr>
            <p:cNvSpPr/>
            <p:nvPr/>
          </p:nvSpPr>
          <p:spPr>
            <a:xfrm rot="17919168">
              <a:off x="6481647" y="2009992"/>
              <a:ext cx="4542228" cy="454222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61E7627-1283-4875-8363-5ABE43E633B2}"/>
                </a:ext>
              </a:extLst>
            </p:cNvPr>
            <p:cNvSpPr/>
            <p:nvPr/>
          </p:nvSpPr>
          <p:spPr>
            <a:xfrm rot="7200000">
              <a:off x="6767836" y="2296180"/>
              <a:ext cx="3969850" cy="3969850"/>
            </a:xfrm>
            <a:prstGeom prst="ellipse">
              <a:avLst/>
            </a:prstGeom>
            <a:gradFill flip="none" rotWithShape="1">
              <a:gsLst>
                <a:gs pos="73500">
                  <a:srgbClr val="18ECFF">
                    <a:alpha val="10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2165A07-CB13-4D9E-8077-3494414375FF}"/>
              </a:ext>
            </a:extLst>
          </p:cNvPr>
          <p:cNvGrpSpPr/>
          <p:nvPr/>
        </p:nvGrpSpPr>
        <p:grpSpPr>
          <a:xfrm>
            <a:off x="7366001" y="2324148"/>
            <a:ext cx="3080255" cy="1488338"/>
            <a:chOff x="4832348" y="2425165"/>
            <a:chExt cx="2453927" cy="1488338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1162BF7B-8D9E-4616-989B-1428825330B4}"/>
                </a:ext>
              </a:extLst>
            </p:cNvPr>
            <p:cNvSpPr txBox="1"/>
            <p:nvPr/>
          </p:nvSpPr>
          <p:spPr>
            <a:xfrm>
              <a:off x="5027034" y="2425165"/>
              <a:ext cx="2064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06DF86F9-6727-4689-A7B7-AF9749A39D67}"/>
                </a:ext>
              </a:extLst>
            </p:cNvPr>
            <p:cNvCxnSpPr>
              <a:cxnSpLocks/>
            </p:cNvCxnSpPr>
            <p:nvPr/>
          </p:nvCxnSpPr>
          <p:spPr>
            <a:xfrm>
              <a:off x="5127128" y="3121555"/>
              <a:ext cx="18643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62E251D-2E9D-47C6-93EF-B8BB53F69155}"/>
                </a:ext>
              </a:extLst>
            </p:cNvPr>
            <p:cNvSpPr txBox="1"/>
            <p:nvPr/>
          </p:nvSpPr>
          <p:spPr>
            <a:xfrm>
              <a:off x="4832348" y="3267172"/>
              <a:ext cx="2453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2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 porttitor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A326392-5D45-4FF4-9999-2D4B0FAF517D}"/>
              </a:ext>
            </a:extLst>
          </p:cNvPr>
          <p:cNvGrpSpPr/>
          <p:nvPr/>
        </p:nvGrpSpPr>
        <p:grpSpPr>
          <a:xfrm>
            <a:off x="4241987" y="3831303"/>
            <a:ext cx="2165497" cy="1092075"/>
            <a:chOff x="4955876" y="2664800"/>
            <a:chExt cx="2330399" cy="1092075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6E558B0-854B-497A-A28C-6758746C016B}"/>
                </a:ext>
              </a:extLst>
            </p:cNvPr>
            <p:cNvSpPr txBox="1"/>
            <p:nvPr/>
          </p:nvSpPr>
          <p:spPr>
            <a:xfrm>
              <a:off x="5063723" y="2664800"/>
              <a:ext cx="2064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A2016477-4251-4B71-83B8-1ECEB8958838}"/>
                </a:ext>
              </a:extLst>
            </p:cNvPr>
            <p:cNvCxnSpPr>
              <a:cxnSpLocks/>
            </p:cNvCxnSpPr>
            <p:nvPr/>
          </p:nvCxnSpPr>
          <p:spPr>
            <a:xfrm>
              <a:off x="5148154" y="3166005"/>
              <a:ext cx="18643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3379AA03-D69D-4621-BEE0-24416CE2B741}"/>
                </a:ext>
              </a:extLst>
            </p:cNvPr>
            <p:cNvSpPr txBox="1"/>
            <p:nvPr/>
          </p:nvSpPr>
          <p:spPr>
            <a:xfrm>
              <a:off x="4955876" y="3202877"/>
              <a:ext cx="23303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23053B47-CEE3-4780-936B-A26F3D147D6B}"/>
              </a:ext>
            </a:extLst>
          </p:cNvPr>
          <p:cNvGrpSpPr/>
          <p:nvPr/>
        </p:nvGrpSpPr>
        <p:grpSpPr>
          <a:xfrm>
            <a:off x="2225150" y="4883529"/>
            <a:ext cx="1449011" cy="807751"/>
            <a:chOff x="5009801" y="2741001"/>
            <a:chExt cx="2064555" cy="807751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E3C8F8CC-DAEA-4843-BCAB-F18B91D42FDC}"/>
                </a:ext>
              </a:extLst>
            </p:cNvPr>
            <p:cNvSpPr txBox="1"/>
            <p:nvPr/>
          </p:nvSpPr>
          <p:spPr>
            <a:xfrm>
              <a:off x="5009801" y="2741001"/>
              <a:ext cx="20645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12D2BDD3-2F9C-46F8-A435-4BB38BC6D379}"/>
                </a:ext>
              </a:extLst>
            </p:cNvPr>
            <p:cNvCxnSpPr>
              <a:cxnSpLocks/>
            </p:cNvCxnSpPr>
            <p:nvPr/>
          </p:nvCxnSpPr>
          <p:spPr>
            <a:xfrm>
              <a:off x="5109894" y="3081757"/>
              <a:ext cx="1864368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F78E9917-D140-4B96-9AC6-D35AA9C34983}"/>
                </a:ext>
              </a:extLst>
            </p:cNvPr>
            <p:cNvSpPr txBox="1"/>
            <p:nvPr/>
          </p:nvSpPr>
          <p:spPr>
            <a:xfrm>
              <a:off x="5034100" y="3087087"/>
              <a:ext cx="201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</a:t>
              </a: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5C961A12-80ED-4154-ABE0-C21C3D077E0A}"/>
              </a:ext>
            </a:extLst>
          </p:cNvPr>
          <p:cNvSpPr txBox="1"/>
          <p:nvPr/>
        </p:nvSpPr>
        <p:spPr>
          <a:xfrm>
            <a:off x="434966" y="647818"/>
            <a:ext cx="1965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2A449CA-01E9-49F6-8242-FA22640D0C20}"/>
              </a:ext>
            </a:extLst>
          </p:cNvPr>
          <p:cNvSpPr txBox="1"/>
          <p:nvPr/>
        </p:nvSpPr>
        <p:spPr>
          <a:xfrm>
            <a:off x="730708" y="2259724"/>
            <a:ext cx="3395118" cy="70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5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1400C81B-5D9C-40AA-AB68-AD0779D984BF}"/>
              </a:ext>
            </a:extLst>
          </p:cNvPr>
          <p:cNvSpPr/>
          <p:nvPr/>
        </p:nvSpPr>
        <p:spPr>
          <a:xfrm>
            <a:off x="806389" y="2047892"/>
            <a:ext cx="1525905" cy="4571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6" name="星形: 十角 65">
            <a:extLst>
              <a:ext uri="{FF2B5EF4-FFF2-40B4-BE49-F238E27FC236}">
                <a16:creationId xmlns:a16="http://schemas.microsoft.com/office/drawing/2014/main" id="{3BDECE79-E92E-443C-B58E-7F81B7825290}"/>
              </a:ext>
            </a:extLst>
          </p:cNvPr>
          <p:cNvSpPr/>
          <p:nvPr/>
        </p:nvSpPr>
        <p:spPr>
          <a:xfrm>
            <a:off x="806389" y="3127889"/>
            <a:ext cx="397095" cy="420394"/>
          </a:xfrm>
          <a:prstGeom prst="star10">
            <a:avLst>
              <a:gd name="adj" fmla="val 9803"/>
              <a:gd name="hf" fmla="val 105146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950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45A238C4-979C-4353-BBD4-F7CF3A381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未来计划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9" name="文本占位符 48">
            <a:extLst>
              <a:ext uri="{FF2B5EF4-FFF2-40B4-BE49-F238E27FC236}">
                <a16:creationId xmlns:a16="http://schemas.microsoft.com/office/drawing/2014/main" id="{9391E6F4-7F95-4E9A-AF1E-3135FF142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25C2F397-3F32-4EC8-B5C0-1541EF53F9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51301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260FE8-ACF6-4E33-AAEA-8A52867798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207BF46-7A3F-4822-A740-33717EBABD6C}"/>
              </a:ext>
            </a:extLst>
          </p:cNvPr>
          <p:cNvGrpSpPr/>
          <p:nvPr/>
        </p:nvGrpSpPr>
        <p:grpSpPr>
          <a:xfrm>
            <a:off x="4423620" y="2351899"/>
            <a:ext cx="6782787" cy="1548892"/>
            <a:chOff x="4715721" y="2351899"/>
            <a:chExt cx="6393266" cy="1548892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C6EAFF62-E9F3-416F-B2E1-4E0EF76F05CD}"/>
                </a:ext>
              </a:extLst>
            </p:cNvPr>
            <p:cNvCxnSpPr/>
            <p:nvPr/>
          </p:nvCxnSpPr>
          <p:spPr>
            <a:xfrm flipV="1">
              <a:off x="4715721" y="2351899"/>
              <a:ext cx="1548892" cy="15488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9F953E05-0F19-4D80-9BA5-9043C4BA5251}"/>
                </a:ext>
              </a:extLst>
            </p:cNvPr>
            <p:cNvCxnSpPr/>
            <p:nvPr/>
          </p:nvCxnSpPr>
          <p:spPr>
            <a:xfrm>
              <a:off x="6264613" y="2351899"/>
              <a:ext cx="4844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56951F85-1E01-49B4-A89E-3BFDCF00341D}"/>
              </a:ext>
            </a:extLst>
          </p:cNvPr>
          <p:cNvGrpSpPr/>
          <p:nvPr/>
        </p:nvGrpSpPr>
        <p:grpSpPr>
          <a:xfrm flipV="1">
            <a:off x="4431312" y="3900098"/>
            <a:ext cx="6782787" cy="1548892"/>
            <a:chOff x="4715721" y="2351899"/>
            <a:chExt cx="6393266" cy="1548892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60D50F5D-380C-4B3D-B211-95DCA981D913}"/>
                </a:ext>
              </a:extLst>
            </p:cNvPr>
            <p:cNvCxnSpPr/>
            <p:nvPr/>
          </p:nvCxnSpPr>
          <p:spPr>
            <a:xfrm flipV="1">
              <a:off x="4715721" y="2351899"/>
              <a:ext cx="1548892" cy="15488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68B5F2E7-7D46-44D1-86CC-FAB1F33081F5}"/>
                </a:ext>
              </a:extLst>
            </p:cNvPr>
            <p:cNvCxnSpPr/>
            <p:nvPr/>
          </p:nvCxnSpPr>
          <p:spPr>
            <a:xfrm>
              <a:off x="6264613" y="2351899"/>
              <a:ext cx="48443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9D6D07A7-C97E-459D-A506-0C61215373AF}"/>
              </a:ext>
            </a:extLst>
          </p:cNvPr>
          <p:cNvSpPr/>
          <p:nvPr/>
        </p:nvSpPr>
        <p:spPr>
          <a:xfrm>
            <a:off x="1360367" y="2407878"/>
            <a:ext cx="3086784" cy="3086784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pic>
        <p:nvPicPr>
          <p:cNvPr id="48" name="图片 47" descr="图片包含 室内&#10;&#10;描述已自动生成">
            <a:extLst>
              <a:ext uri="{FF2B5EF4-FFF2-40B4-BE49-F238E27FC236}">
                <a16:creationId xmlns:a16="http://schemas.microsoft.com/office/drawing/2014/main" id="{5C3B5C56-9904-4713-9BD2-6E830B5C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783221" y="1892733"/>
            <a:ext cx="4232312" cy="41170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B9DAC305-D723-4E35-BE84-B525E361C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6644226"/>
              </p:ext>
            </p:extLst>
          </p:nvPr>
        </p:nvGraphicFramePr>
        <p:xfrm>
          <a:off x="132491" y="1824638"/>
          <a:ext cx="5485013" cy="418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CCFDB760-95A8-45F4-8D77-7E13E7EB7A0A}"/>
              </a:ext>
            </a:extLst>
          </p:cNvPr>
          <p:cNvSpPr txBox="1"/>
          <p:nvPr/>
        </p:nvSpPr>
        <p:spPr>
          <a:xfrm>
            <a:off x="1375133" y="3227994"/>
            <a:ext cx="3048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30%</a:t>
            </a:r>
            <a:endParaRPr lang="zh-CN" altLang="en-US" sz="80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DD70585-B10B-4638-B356-A21C759B2942}"/>
              </a:ext>
            </a:extLst>
          </p:cNvPr>
          <p:cNvSpPr txBox="1"/>
          <p:nvPr/>
        </p:nvSpPr>
        <p:spPr>
          <a:xfrm>
            <a:off x="5987896" y="4100104"/>
            <a:ext cx="3049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93D0E7F6-352D-4A45-A00B-B27052BB7E86}"/>
              </a:ext>
            </a:extLst>
          </p:cNvPr>
          <p:cNvSpPr txBox="1"/>
          <p:nvPr/>
        </p:nvSpPr>
        <p:spPr>
          <a:xfrm>
            <a:off x="6044066" y="4549669"/>
            <a:ext cx="5309734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D314F8B3-3F3A-4D46-BD27-B4C0B2C4BB4C}"/>
              </a:ext>
            </a:extLst>
          </p:cNvPr>
          <p:cNvSpPr/>
          <p:nvPr/>
        </p:nvSpPr>
        <p:spPr>
          <a:xfrm>
            <a:off x="6133894" y="4502996"/>
            <a:ext cx="794115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CCA39AC-1AC4-4D08-B6C1-FF3472637DA4}"/>
              </a:ext>
            </a:extLst>
          </p:cNvPr>
          <p:cNvSpPr txBox="1"/>
          <p:nvPr/>
        </p:nvSpPr>
        <p:spPr>
          <a:xfrm>
            <a:off x="5980205" y="2695883"/>
            <a:ext cx="3049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F0F58DAF-9165-44AF-8198-2401B503C84A}"/>
              </a:ext>
            </a:extLst>
          </p:cNvPr>
          <p:cNvSpPr txBox="1"/>
          <p:nvPr/>
        </p:nvSpPr>
        <p:spPr>
          <a:xfrm>
            <a:off x="6036375" y="3145448"/>
            <a:ext cx="5438934" cy="47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DAA32BEC-761B-4EA9-BC36-6F7B57D93992}"/>
              </a:ext>
            </a:extLst>
          </p:cNvPr>
          <p:cNvSpPr/>
          <p:nvPr/>
        </p:nvSpPr>
        <p:spPr>
          <a:xfrm>
            <a:off x="6126203" y="3098775"/>
            <a:ext cx="794115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5596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45A238C4-979C-4353-BBD4-F7CF3A381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工作业绩</a:t>
            </a:r>
          </a:p>
        </p:txBody>
      </p:sp>
      <p:sp>
        <p:nvSpPr>
          <p:cNvPr id="49" name="文本占位符 48">
            <a:extLst>
              <a:ext uri="{FF2B5EF4-FFF2-40B4-BE49-F238E27FC236}">
                <a16:creationId xmlns:a16="http://schemas.microsoft.com/office/drawing/2014/main" id="{9391E6F4-7F95-4E9A-AF1E-3135FF142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Please Add Text Here</a:t>
            </a:r>
          </a:p>
        </p:txBody>
      </p:sp>
      <p:sp>
        <p:nvSpPr>
          <p:cNvPr id="50" name="文本占位符 49">
            <a:extLst>
              <a:ext uri="{FF2B5EF4-FFF2-40B4-BE49-F238E27FC236}">
                <a16:creationId xmlns:a16="http://schemas.microsoft.com/office/drawing/2014/main" id="{25C2F397-3F32-4EC8-B5C0-1541EF53F9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44952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占位符 37">
            <a:extLst>
              <a:ext uri="{FF2B5EF4-FFF2-40B4-BE49-F238E27FC236}">
                <a16:creationId xmlns:a16="http://schemas.microsoft.com/office/drawing/2014/main" id="{0EE969E5-47FD-4C5F-B800-76A39B691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57E8D1D-801F-4CB0-84B9-234867DAF0B9}"/>
              </a:ext>
            </a:extLst>
          </p:cNvPr>
          <p:cNvSpPr/>
          <p:nvPr/>
        </p:nvSpPr>
        <p:spPr>
          <a:xfrm>
            <a:off x="1336675" y="3657600"/>
            <a:ext cx="9518650" cy="2420468"/>
          </a:xfrm>
          <a:prstGeom prst="ellipse">
            <a:avLst/>
          </a:prstGeom>
          <a:noFill/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45299E6-099E-4A9F-AE70-874CB12DA998}"/>
              </a:ext>
            </a:extLst>
          </p:cNvPr>
          <p:cNvSpPr/>
          <p:nvPr/>
        </p:nvSpPr>
        <p:spPr>
          <a:xfrm>
            <a:off x="4090134" y="4185314"/>
            <a:ext cx="4011733" cy="1118126"/>
          </a:xfrm>
          <a:prstGeom prst="ellipse">
            <a:avLst/>
          </a:prstGeom>
          <a:noFill/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DE3333BC-9AFE-457F-A2FC-934D423BFDBA}"/>
              </a:ext>
            </a:extLst>
          </p:cNvPr>
          <p:cNvSpPr/>
          <p:nvPr/>
        </p:nvSpPr>
        <p:spPr>
          <a:xfrm>
            <a:off x="5321484" y="4512225"/>
            <a:ext cx="1549400" cy="464304"/>
          </a:xfrm>
          <a:prstGeom prst="ellipse">
            <a:avLst/>
          </a:prstGeom>
          <a:noFill/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1E2AD63E-3C39-4136-BAB5-3396B361389E}"/>
              </a:ext>
            </a:extLst>
          </p:cNvPr>
          <p:cNvGrpSpPr/>
          <p:nvPr/>
        </p:nvGrpSpPr>
        <p:grpSpPr>
          <a:xfrm>
            <a:off x="4544706" y="1873941"/>
            <a:ext cx="3102588" cy="3102588"/>
            <a:chOff x="4540960" y="1715222"/>
            <a:chExt cx="3102588" cy="3102588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01F648DD-3FE4-43F1-B770-2953DB7C2F03}"/>
                </a:ext>
              </a:extLst>
            </p:cNvPr>
            <p:cNvSpPr/>
            <p:nvPr/>
          </p:nvSpPr>
          <p:spPr>
            <a:xfrm>
              <a:off x="4770652" y="1944914"/>
              <a:ext cx="2643204" cy="264320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BA6E14AD-7F17-42B3-A0CA-7AC62C89E5D3}"/>
                </a:ext>
              </a:extLst>
            </p:cNvPr>
            <p:cNvSpPr/>
            <p:nvPr/>
          </p:nvSpPr>
          <p:spPr>
            <a:xfrm>
              <a:off x="4540960" y="1715222"/>
              <a:ext cx="3102588" cy="31025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E7D51B42-5DD4-4701-A42D-722A57730586}"/>
              </a:ext>
            </a:extLst>
          </p:cNvPr>
          <p:cNvSpPr txBox="1"/>
          <p:nvPr/>
        </p:nvSpPr>
        <p:spPr>
          <a:xfrm>
            <a:off x="4800066" y="2762820"/>
            <a:ext cx="25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2B1B5FA0-8157-422E-90E5-AA8F3E24B8CA}"/>
              </a:ext>
            </a:extLst>
          </p:cNvPr>
          <p:cNvCxnSpPr>
            <a:cxnSpLocks/>
          </p:cNvCxnSpPr>
          <p:nvPr/>
        </p:nvCxnSpPr>
        <p:spPr>
          <a:xfrm>
            <a:off x="4925707" y="3302048"/>
            <a:ext cx="2340218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A10D4196-B508-454D-99F9-01480EC5467D}"/>
              </a:ext>
            </a:extLst>
          </p:cNvPr>
          <p:cNvSpPr txBox="1"/>
          <p:nvPr/>
        </p:nvSpPr>
        <p:spPr>
          <a:xfrm>
            <a:off x="4994036" y="3441319"/>
            <a:ext cx="220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9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 porttitor congue massa. Fusce posuere</a:t>
            </a: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CE26F78-81CE-494B-AA99-9FCB37EAA3EA}"/>
              </a:ext>
            </a:extLst>
          </p:cNvPr>
          <p:cNvGrpSpPr/>
          <p:nvPr/>
        </p:nvGrpSpPr>
        <p:grpSpPr>
          <a:xfrm>
            <a:off x="1546720" y="2614872"/>
            <a:ext cx="1859152" cy="1859152"/>
            <a:chOff x="1546720" y="2409418"/>
            <a:chExt cx="1859152" cy="1859152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99EF35B7-EC4D-4AB6-BFA1-DAF8273D5145}"/>
                </a:ext>
              </a:extLst>
            </p:cNvPr>
            <p:cNvSpPr/>
            <p:nvPr/>
          </p:nvSpPr>
          <p:spPr>
            <a:xfrm>
              <a:off x="1546720" y="2409418"/>
              <a:ext cx="1859152" cy="185915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6567E82F-79E9-49A4-A2DF-A947B98A08F9}"/>
                </a:ext>
              </a:extLst>
            </p:cNvPr>
            <p:cNvSpPr/>
            <p:nvPr/>
          </p:nvSpPr>
          <p:spPr>
            <a:xfrm>
              <a:off x="1795642" y="2658340"/>
              <a:ext cx="1361308" cy="136130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ABF4F62A-1F81-4BF7-91D3-2AB969BD08F5}"/>
              </a:ext>
            </a:extLst>
          </p:cNvPr>
          <p:cNvSpPr txBox="1"/>
          <p:nvPr/>
        </p:nvSpPr>
        <p:spPr>
          <a:xfrm>
            <a:off x="1880749" y="3209823"/>
            <a:ext cx="119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6644D152-695F-4AD7-A92C-5A51BD413F31}"/>
              </a:ext>
            </a:extLst>
          </p:cNvPr>
          <p:cNvCxnSpPr>
            <a:cxnSpLocks/>
          </p:cNvCxnSpPr>
          <p:nvPr/>
        </p:nvCxnSpPr>
        <p:spPr>
          <a:xfrm>
            <a:off x="1938495" y="3531531"/>
            <a:ext cx="107560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119A5A34-5BE2-419A-AFD9-19EC3F7561D4}"/>
              </a:ext>
            </a:extLst>
          </p:cNvPr>
          <p:cNvSpPr txBox="1"/>
          <p:nvPr/>
        </p:nvSpPr>
        <p:spPr>
          <a:xfrm>
            <a:off x="1894768" y="3555909"/>
            <a:ext cx="1163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</a:t>
            </a:r>
            <a:r>
              <a:rPr lang="en-US" altLang="zh-CN"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amet,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B4EF2C6-FDF4-4D9C-B26A-C7DC75E1A5CD}"/>
              </a:ext>
            </a:extLst>
          </p:cNvPr>
          <p:cNvGrpSpPr/>
          <p:nvPr/>
        </p:nvGrpSpPr>
        <p:grpSpPr>
          <a:xfrm>
            <a:off x="8762348" y="2614872"/>
            <a:ext cx="1859152" cy="1859152"/>
            <a:chOff x="8762348" y="2363126"/>
            <a:chExt cx="1859152" cy="1859152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AC43577-14D7-4457-AA35-61CA70D6E540}"/>
                </a:ext>
              </a:extLst>
            </p:cNvPr>
            <p:cNvSpPr/>
            <p:nvPr/>
          </p:nvSpPr>
          <p:spPr>
            <a:xfrm>
              <a:off x="9011270" y="2612048"/>
              <a:ext cx="1361308" cy="136130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B11031BC-C7A7-4A68-A14B-A7A13C90CCC9}"/>
                </a:ext>
              </a:extLst>
            </p:cNvPr>
            <p:cNvSpPr/>
            <p:nvPr/>
          </p:nvSpPr>
          <p:spPr>
            <a:xfrm>
              <a:off x="8762348" y="2363126"/>
              <a:ext cx="1859152" cy="185915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EE805421-F8E4-4E2E-BE3B-3F0B8C5EE3D0}"/>
              </a:ext>
            </a:extLst>
          </p:cNvPr>
          <p:cNvSpPr txBox="1"/>
          <p:nvPr/>
        </p:nvSpPr>
        <p:spPr>
          <a:xfrm>
            <a:off x="9096377" y="3209823"/>
            <a:ext cx="119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EF015353-8125-456A-8D4A-9B6AB66A5E0A}"/>
              </a:ext>
            </a:extLst>
          </p:cNvPr>
          <p:cNvCxnSpPr>
            <a:cxnSpLocks/>
          </p:cNvCxnSpPr>
          <p:nvPr/>
        </p:nvCxnSpPr>
        <p:spPr>
          <a:xfrm>
            <a:off x="9154123" y="3531531"/>
            <a:ext cx="1075601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141714DA-CC20-413A-B7EA-A0EBCB2C2D44}"/>
              </a:ext>
            </a:extLst>
          </p:cNvPr>
          <p:cNvSpPr txBox="1"/>
          <p:nvPr/>
        </p:nvSpPr>
        <p:spPr>
          <a:xfrm>
            <a:off x="9110396" y="3555909"/>
            <a:ext cx="1163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</a:t>
            </a:r>
            <a:r>
              <a:rPr lang="en-US" altLang="zh-CN"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sit amet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716FC71-097A-4153-BE38-94CC81FE0030}"/>
              </a:ext>
            </a:extLst>
          </p:cNvPr>
          <p:cNvGrpSpPr/>
          <p:nvPr/>
        </p:nvGrpSpPr>
        <p:grpSpPr>
          <a:xfrm>
            <a:off x="2370878" y="4596692"/>
            <a:ext cx="1627190" cy="1627190"/>
            <a:chOff x="2370878" y="4399606"/>
            <a:chExt cx="1627190" cy="162719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F3714C3-0FF7-4327-B1C7-FB4CAB59A25C}"/>
                </a:ext>
              </a:extLst>
            </p:cNvPr>
            <p:cNvSpPr/>
            <p:nvPr/>
          </p:nvSpPr>
          <p:spPr>
            <a:xfrm>
              <a:off x="2625376" y="4654104"/>
              <a:ext cx="1118194" cy="111819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78D1170E-EE38-4171-BDF0-62C95C0A31EE}"/>
                </a:ext>
              </a:extLst>
            </p:cNvPr>
            <p:cNvSpPr/>
            <p:nvPr/>
          </p:nvSpPr>
          <p:spPr>
            <a:xfrm>
              <a:off x="2370878" y="4399606"/>
              <a:ext cx="1627190" cy="162719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673B6E80-3032-45B7-84C3-EEF7E4354150}"/>
              </a:ext>
            </a:extLst>
          </p:cNvPr>
          <p:cNvSpPr txBox="1"/>
          <p:nvPr/>
        </p:nvSpPr>
        <p:spPr>
          <a:xfrm>
            <a:off x="2709610" y="5182155"/>
            <a:ext cx="949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FBBACE50-AC86-4455-B3E3-3FDDC1CED0AC}"/>
              </a:ext>
            </a:extLst>
          </p:cNvPr>
          <p:cNvCxnSpPr>
            <a:cxnSpLocks/>
          </p:cNvCxnSpPr>
          <p:nvPr/>
        </p:nvCxnSpPr>
        <p:spPr>
          <a:xfrm>
            <a:off x="2755653" y="5443765"/>
            <a:ext cx="85763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>
            <a:extLst>
              <a:ext uri="{FF2B5EF4-FFF2-40B4-BE49-F238E27FC236}">
                <a16:creationId xmlns:a16="http://schemas.microsoft.com/office/drawing/2014/main" id="{C2E41738-71F3-48B9-B565-7F6352834BA3}"/>
              </a:ext>
            </a:extLst>
          </p:cNvPr>
          <p:cNvSpPr txBox="1"/>
          <p:nvPr/>
        </p:nvSpPr>
        <p:spPr>
          <a:xfrm>
            <a:off x="2720787" y="5453753"/>
            <a:ext cx="927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</a:t>
            </a:r>
            <a:r>
              <a:rPr lang="en-US" altLang="zh-CN"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sit amet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4D331D8-599A-4BE8-8D0C-89A6212CD7A5}"/>
              </a:ext>
            </a:extLst>
          </p:cNvPr>
          <p:cNvGrpSpPr/>
          <p:nvPr/>
        </p:nvGrpSpPr>
        <p:grpSpPr>
          <a:xfrm>
            <a:off x="8214925" y="4596692"/>
            <a:ext cx="1627190" cy="1627190"/>
            <a:chOff x="8214925" y="4336578"/>
            <a:chExt cx="1627190" cy="1627190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DDC0FED9-90B0-4DEE-9D79-FFC2788F4EE9}"/>
                </a:ext>
              </a:extLst>
            </p:cNvPr>
            <p:cNvSpPr/>
            <p:nvPr/>
          </p:nvSpPr>
          <p:spPr>
            <a:xfrm>
              <a:off x="8469423" y="4591076"/>
              <a:ext cx="1118194" cy="111819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37DC4AA2-377A-47B9-B1DB-76FC835E01FC}"/>
                </a:ext>
              </a:extLst>
            </p:cNvPr>
            <p:cNvSpPr/>
            <p:nvPr/>
          </p:nvSpPr>
          <p:spPr>
            <a:xfrm>
              <a:off x="8214925" y="4336578"/>
              <a:ext cx="1627190" cy="162719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16200000" scaled="1"/>
              <a:tileRect/>
            </a:gradFill>
            <a:ln>
              <a:gradFill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40CF0A82-66EE-4ADE-B7A3-EEBCACA26EF8}"/>
              </a:ext>
            </a:extLst>
          </p:cNvPr>
          <p:cNvSpPr txBox="1"/>
          <p:nvPr/>
        </p:nvSpPr>
        <p:spPr>
          <a:xfrm>
            <a:off x="8553657" y="5182155"/>
            <a:ext cx="9497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0CB2A8A8-AF14-4E52-BCF0-A86F24B7D173}"/>
              </a:ext>
            </a:extLst>
          </p:cNvPr>
          <p:cNvCxnSpPr>
            <a:cxnSpLocks/>
          </p:cNvCxnSpPr>
          <p:nvPr/>
        </p:nvCxnSpPr>
        <p:spPr>
          <a:xfrm>
            <a:off x="8599700" y="5443765"/>
            <a:ext cx="85763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>
            <a:extLst>
              <a:ext uri="{FF2B5EF4-FFF2-40B4-BE49-F238E27FC236}">
                <a16:creationId xmlns:a16="http://schemas.microsoft.com/office/drawing/2014/main" id="{EE988C23-F297-45E1-926D-A949BF22AD3F}"/>
              </a:ext>
            </a:extLst>
          </p:cNvPr>
          <p:cNvSpPr txBox="1"/>
          <p:nvPr/>
        </p:nvSpPr>
        <p:spPr>
          <a:xfrm>
            <a:off x="8564834" y="5453753"/>
            <a:ext cx="927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</a:t>
            </a:r>
            <a:r>
              <a:rPr lang="en-US" altLang="zh-CN"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amet,</a:t>
            </a:r>
          </a:p>
        </p:txBody>
      </p:sp>
    </p:spTree>
    <p:extLst>
      <p:ext uri="{BB962C8B-B14F-4D97-AF65-F5344CB8AC3E}">
        <p14:creationId xmlns:p14="http://schemas.microsoft.com/office/powerpoint/2010/main" val="542574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260FE8-ACF6-4E33-AAEA-8A52867798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69F91F4-6D3C-4C8A-BD25-D140C552281C}"/>
              </a:ext>
            </a:extLst>
          </p:cNvPr>
          <p:cNvSpPr txBox="1"/>
          <p:nvPr/>
        </p:nvSpPr>
        <p:spPr>
          <a:xfrm>
            <a:off x="1224384" y="5038379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F931B776-0737-411E-AA6E-7B2DE46B96BF}"/>
              </a:ext>
            </a:extLst>
          </p:cNvPr>
          <p:cNvCxnSpPr>
            <a:cxnSpLocks/>
          </p:cNvCxnSpPr>
          <p:nvPr/>
        </p:nvCxnSpPr>
        <p:spPr>
          <a:xfrm>
            <a:off x="1308190" y="5389847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F7D4EFEE-F1C2-4091-B5EC-1596DD9C4DAF}"/>
              </a:ext>
            </a:extLst>
          </p:cNvPr>
          <p:cNvSpPr txBox="1"/>
          <p:nvPr/>
        </p:nvSpPr>
        <p:spPr>
          <a:xfrm>
            <a:off x="1167686" y="5402762"/>
            <a:ext cx="1841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67D3A3E-8425-4BB7-BB67-B8A4640A87CB}"/>
              </a:ext>
            </a:extLst>
          </p:cNvPr>
          <p:cNvSpPr txBox="1"/>
          <p:nvPr/>
        </p:nvSpPr>
        <p:spPr>
          <a:xfrm>
            <a:off x="9239022" y="5038379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01B3EC66-25AC-43BF-898F-D4B5D940E046}"/>
              </a:ext>
            </a:extLst>
          </p:cNvPr>
          <p:cNvCxnSpPr>
            <a:cxnSpLocks/>
          </p:cNvCxnSpPr>
          <p:nvPr/>
        </p:nvCxnSpPr>
        <p:spPr>
          <a:xfrm>
            <a:off x="9322828" y="5389847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1F852F77-18FA-4CCD-971E-246D1A7018FE}"/>
              </a:ext>
            </a:extLst>
          </p:cNvPr>
          <p:cNvSpPr txBox="1"/>
          <p:nvPr/>
        </p:nvSpPr>
        <p:spPr>
          <a:xfrm>
            <a:off x="9182324" y="5402762"/>
            <a:ext cx="1841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15D2BA1-9E7E-4A01-A86F-36335F3F72A2}"/>
              </a:ext>
            </a:extLst>
          </p:cNvPr>
          <p:cNvSpPr txBox="1"/>
          <p:nvPr/>
        </p:nvSpPr>
        <p:spPr>
          <a:xfrm>
            <a:off x="5231887" y="5038379"/>
            <a:ext cx="1728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E41AD334-F985-4D15-8A3A-1104886E7B47}"/>
              </a:ext>
            </a:extLst>
          </p:cNvPr>
          <p:cNvCxnSpPr>
            <a:cxnSpLocks/>
          </p:cNvCxnSpPr>
          <p:nvPr/>
        </p:nvCxnSpPr>
        <p:spPr>
          <a:xfrm>
            <a:off x="5315693" y="5437469"/>
            <a:ext cx="1560983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4F21B0B3-C745-4247-8AA6-DC581C09EEFC}"/>
              </a:ext>
            </a:extLst>
          </p:cNvPr>
          <p:cNvSpPr txBox="1"/>
          <p:nvPr/>
        </p:nvSpPr>
        <p:spPr>
          <a:xfrm>
            <a:off x="5175189" y="5441072"/>
            <a:ext cx="1841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</a:t>
            </a:r>
          </a:p>
        </p:txBody>
      </p:sp>
      <p:graphicFrame>
        <p:nvGraphicFramePr>
          <p:cNvPr id="38" name="图表 37">
            <a:extLst>
              <a:ext uri="{FF2B5EF4-FFF2-40B4-BE49-F238E27FC236}">
                <a16:creationId xmlns:a16="http://schemas.microsoft.com/office/drawing/2014/main" id="{4D88ED22-0AEC-4F57-BD9A-BBB94B284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742910"/>
              </p:ext>
            </p:extLst>
          </p:nvPr>
        </p:nvGraphicFramePr>
        <p:xfrm>
          <a:off x="8122216" y="2205474"/>
          <a:ext cx="3962206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椭圆 34">
            <a:extLst>
              <a:ext uri="{FF2B5EF4-FFF2-40B4-BE49-F238E27FC236}">
                <a16:creationId xmlns:a16="http://schemas.microsoft.com/office/drawing/2014/main" id="{3412E2F9-B987-4FB6-A9EA-36BA550B230C}"/>
              </a:ext>
            </a:extLst>
          </p:cNvPr>
          <p:cNvSpPr/>
          <p:nvPr/>
        </p:nvSpPr>
        <p:spPr>
          <a:xfrm>
            <a:off x="9059131" y="2443986"/>
            <a:ext cx="2088377" cy="2088377"/>
          </a:xfrm>
          <a:prstGeom prst="ellipse">
            <a:avLst/>
          </a:prstGeom>
          <a:noFill/>
          <a:ln>
            <a:solidFill>
              <a:schemeClr val="bg2">
                <a:lumMod val="50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BE8A63B-67DD-440E-B93B-770F35944667}"/>
              </a:ext>
            </a:extLst>
          </p:cNvPr>
          <p:cNvSpPr/>
          <p:nvPr/>
        </p:nvSpPr>
        <p:spPr>
          <a:xfrm>
            <a:off x="9244321" y="2629176"/>
            <a:ext cx="1717996" cy="171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7104574-B8E2-4337-A309-DCCD8CE47BF8}"/>
              </a:ext>
            </a:extLst>
          </p:cNvPr>
          <p:cNvSpPr txBox="1"/>
          <p:nvPr/>
        </p:nvSpPr>
        <p:spPr>
          <a:xfrm>
            <a:off x="9254979" y="3103454"/>
            <a:ext cx="169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40%</a:t>
            </a:r>
            <a:endParaRPr lang="zh-CN" altLang="en-US" sz="44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BF2D484B-FA59-4B73-8B87-1278AED2AAB2}"/>
              </a:ext>
            </a:extLst>
          </p:cNvPr>
          <p:cNvSpPr/>
          <p:nvPr/>
        </p:nvSpPr>
        <p:spPr>
          <a:xfrm>
            <a:off x="4671907" y="2063897"/>
            <a:ext cx="2848555" cy="2848555"/>
          </a:xfrm>
          <a:prstGeom prst="ellipse">
            <a:avLst/>
          </a:prstGeom>
          <a:noFill/>
          <a:ln>
            <a:solidFill>
              <a:schemeClr val="bg2">
                <a:lumMod val="50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59649F1-E35E-4AA0-BF42-063DDA8BBF71}"/>
              </a:ext>
            </a:extLst>
          </p:cNvPr>
          <p:cNvSpPr/>
          <p:nvPr/>
        </p:nvSpPr>
        <p:spPr>
          <a:xfrm>
            <a:off x="4924507" y="2316497"/>
            <a:ext cx="2343354" cy="2343355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aphicFrame>
        <p:nvGraphicFramePr>
          <p:cNvPr id="33" name="图表 32">
            <a:extLst>
              <a:ext uri="{FF2B5EF4-FFF2-40B4-BE49-F238E27FC236}">
                <a16:creationId xmlns:a16="http://schemas.microsoft.com/office/drawing/2014/main" id="{4A65BCC3-5B89-438D-A526-5AE0346A2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86153"/>
              </p:ext>
            </p:extLst>
          </p:nvPr>
        </p:nvGraphicFramePr>
        <p:xfrm>
          <a:off x="3393951" y="1738566"/>
          <a:ext cx="5404466" cy="349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029DC171-4BFE-475D-B189-BDD1AFDDD0FA}"/>
              </a:ext>
            </a:extLst>
          </p:cNvPr>
          <p:cNvSpPr txBox="1"/>
          <p:nvPr/>
        </p:nvSpPr>
        <p:spPr>
          <a:xfrm>
            <a:off x="4939044" y="2980343"/>
            <a:ext cx="231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60%</a:t>
            </a:r>
            <a:endParaRPr lang="zh-CN" altLang="en-US" sz="60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91B66777-A053-4DCE-B874-AD237DA3C23F}"/>
              </a:ext>
            </a:extLst>
          </p:cNvPr>
          <p:cNvSpPr/>
          <p:nvPr/>
        </p:nvSpPr>
        <p:spPr>
          <a:xfrm>
            <a:off x="1044493" y="2443986"/>
            <a:ext cx="2088377" cy="2088377"/>
          </a:xfrm>
          <a:prstGeom prst="ellipse">
            <a:avLst/>
          </a:prstGeom>
          <a:noFill/>
          <a:ln>
            <a:solidFill>
              <a:schemeClr val="bg2">
                <a:lumMod val="50000"/>
                <a:alpha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D6D07A7-C97E-459D-A506-0C61215373AF}"/>
              </a:ext>
            </a:extLst>
          </p:cNvPr>
          <p:cNvSpPr/>
          <p:nvPr/>
        </p:nvSpPr>
        <p:spPr>
          <a:xfrm>
            <a:off x="1229683" y="2629176"/>
            <a:ext cx="1717996" cy="171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alpha val="8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B9DAC305-D723-4E35-BE84-B525E361C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865992"/>
              </p:ext>
            </p:extLst>
          </p:nvPr>
        </p:nvGraphicFramePr>
        <p:xfrm>
          <a:off x="107578" y="2205474"/>
          <a:ext cx="3962206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CCFDB760-95A8-45F4-8D77-7E13E7EB7A0A}"/>
              </a:ext>
            </a:extLst>
          </p:cNvPr>
          <p:cNvSpPr txBox="1"/>
          <p:nvPr/>
        </p:nvSpPr>
        <p:spPr>
          <a:xfrm>
            <a:off x="1240341" y="3103454"/>
            <a:ext cx="169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30%</a:t>
            </a:r>
            <a:endParaRPr lang="zh-CN" altLang="en-US" sz="4400" b="1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3850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1C36AE2-0B4D-44B6-8510-70E6F27831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85D4F16-F1B2-448B-A596-8C4B91F67614}"/>
              </a:ext>
            </a:extLst>
          </p:cNvPr>
          <p:cNvSpPr/>
          <p:nvPr/>
        </p:nvSpPr>
        <p:spPr>
          <a:xfrm flipV="1">
            <a:off x="1159217" y="2388873"/>
            <a:ext cx="9897894" cy="2029777"/>
          </a:xfrm>
          <a:custGeom>
            <a:avLst/>
            <a:gdLst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885950 h 1986844"/>
              <a:gd name="connsiteX1" fmla="*/ 2171700 w 8743950"/>
              <a:gd name="connsiteY1" fmla="*/ 0 h 1986844"/>
              <a:gd name="connsiteX2" fmla="*/ 4400550 w 8743950"/>
              <a:gd name="connsiteY2" fmla="*/ 1885950 h 1986844"/>
              <a:gd name="connsiteX3" fmla="*/ 6619875 w 8743950"/>
              <a:gd name="connsiteY3" fmla="*/ 0 h 1986844"/>
              <a:gd name="connsiteX4" fmla="*/ 8743950 w 8743950"/>
              <a:gd name="connsiteY4" fmla="*/ 1905000 h 1986844"/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988521 h 2007571"/>
              <a:gd name="connsiteX1" fmla="*/ 2171700 w 8743950"/>
              <a:gd name="connsiteY1" fmla="*/ 102571 h 2007571"/>
              <a:gd name="connsiteX2" fmla="*/ 4400550 w 8743950"/>
              <a:gd name="connsiteY2" fmla="*/ 1988521 h 2007571"/>
              <a:gd name="connsiteX3" fmla="*/ 6619875 w 8743950"/>
              <a:gd name="connsiteY3" fmla="*/ 102571 h 2007571"/>
              <a:gd name="connsiteX4" fmla="*/ 8743950 w 8743950"/>
              <a:gd name="connsiteY4" fmla="*/ 2007571 h 2007571"/>
              <a:gd name="connsiteX0" fmla="*/ 0 w 8743950"/>
              <a:gd name="connsiteY0" fmla="*/ 1886044 h 1905094"/>
              <a:gd name="connsiteX1" fmla="*/ 2171700 w 8743950"/>
              <a:gd name="connsiteY1" fmla="*/ 94 h 1905094"/>
              <a:gd name="connsiteX2" fmla="*/ 4400550 w 8743950"/>
              <a:gd name="connsiteY2" fmla="*/ 1886044 h 1905094"/>
              <a:gd name="connsiteX3" fmla="*/ 6619875 w 8743950"/>
              <a:gd name="connsiteY3" fmla="*/ 94 h 1905094"/>
              <a:gd name="connsiteX4" fmla="*/ 8743950 w 8743950"/>
              <a:gd name="connsiteY4" fmla="*/ 1905094 h 1905094"/>
              <a:gd name="connsiteX0" fmla="*/ 0 w 8743950"/>
              <a:gd name="connsiteY0" fmla="*/ 1886031 h 1905081"/>
              <a:gd name="connsiteX1" fmla="*/ 2171700 w 8743950"/>
              <a:gd name="connsiteY1" fmla="*/ 81 h 1905081"/>
              <a:gd name="connsiteX2" fmla="*/ 4400550 w 8743950"/>
              <a:gd name="connsiteY2" fmla="*/ 1886031 h 1905081"/>
              <a:gd name="connsiteX3" fmla="*/ 6619875 w 8743950"/>
              <a:gd name="connsiteY3" fmla="*/ 81 h 1905081"/>
              <a:gd name="connsiteX4" fmla="*/ 8743950 w 8743950"/>
              <a:gd name="connsiteY4" fmla="*/ 1905081 h 1905081"/>
              <a:gd name="connsiteX0" fmla="*/ 0 w 8743950"/>
              <a:gd name="connsiteY0" fmla="*/ 1886031 h 1905081"/>
              <a:gd name="connsiteX1" fmla="*/ 2171700 w 8743950"/>
              <a:gd name="connsiteY1" fmla="*/ 81 h 1905081"/>
              <a:gd name="connsiteX2" fmla="*/ 4400550 w 8743950"/>
              <a:gd name="connsiteY2" fmla="*/ 1886031 h 1905081"/>
              <a:gd name="connsiteX3" fmla="*/ 6619875 w 8743950"/>
              <a:gd name="connsiteY3" fmla="*/ 81 h 1905081"/>
              <a:gd name="connsiteX4" fmla="*/ 8743950 w 8743950"/>
              <a:gd name="connsiteY4" fmla="*/ 1905081 h 1905081"/>
              <a:gd name="connsiteX0" fmla="*/ 0 w 9210878"/>
              <a:gd name="connsiteY0" fmla="*/ 1643731 h 1905973"/>
              <a:gd name="connsiteX1" fmla="*/ 2638628 w 9210878"/>
              <a:gd name="connsiteY1" fmla="*/ 973 h 1905973"/>
              <a:gd name="connsiteX2" fmla="*/ 4867478 w 9210878"/>
              <a:gd name="connsiteY2" fmla="*/ 1886923 h 1905973"/>
              <a:gd name="connsiteX3" fmla="*/ 7086803 w 9210878"/>
              <a:gd name="connsiteY3" fmla="*/ 973 h 1905973"/>
              <a:gd name="connsiteX4" fmla="*/ 9210878 w 9210878"/>
              <a:gd name="connsiteY4" fmla="*/ 1905973 h 1905973"/>
              <a:gd name="connsiteX0" fmla="*/ 0 w 9210878"/>
              <a:gd name="connsiteY0" fmla="*/ 1945101 h 2207343"/>
              <a:gd name="connsiteX1" fmla="*/ 2492713 w 9210878"/>
              <a:gd name="connsiteY1" fmla="*/ 786 h 2207343"/>
              <a:gd name="connsiteX2" fmla="*/ 4867478 w 9210878"/>
              <a:gd name="connsiteY2" fmla="*/ 2188293 h 2207343"/>
              <a:gd name="connsiteX3" fmla="*/ 7086803 w 9210878"/>
              <a:gd name="connsiteY3" fmla="*/ 302343 h 2207343"/>
              <a:gd name="connsiteX4" fmla="*/ 9210878 w 9210878"/>
              <a:gd name="connsiteY4" fmla="*/ 2207343 h 2207343"/>
              <a:gd name="connsiteX0" fmla="*/ 0 w 9210878"/>
              <a:gd name="connsiteY0" fmla="*/ 1944336 h 2206578"/>
              <a:gd name="connsiteX1" fmla="*/ 2492713 w 9210878"/>
              <a:gd name="connsiteY1" fmla="*/ 21 h 2206578"/>
              <a:gd name="connsiteX2" fmla="*/ 4955027 w 9210878"/>
              <a:gd name="connsiteY2" fmla="*/ 1983247 h 2206578"/>
              <a:gd name="connsiteX3" fmla="*/ 7086803 w 9210878"/>
              <a:gd name="connsiteY3" fmla="*/ 301578 h 2206578"/>
              <a:gd name="connsiteX4" fmla="*/ 9210878 w 9210878"/>
              <a:gd name="connsiteY4" fmla="*/ 2206578 h 2206578"/>
              <a:gd name="connsiteX0" fmla="*/ 0 w 9210878"/>
              <a:gd name="connsiteY0" fmla="*/ 1944336 h 2206578"/>
              <a:gd name="connsiteX1" fmla="*/ 2492713 w 9210878"/>
              <a:gd name="connsiteY1" fmla="*/ 21 h 2206578"/>
              <a:gd name="connsiteX2" fmla="*/ 4955027 w 9210878"/>
              <a:gd name="connsiteY2" fmla="*/ 1983247 h 2206578"/>
              <a:gd name="connsiteX3" fmla="*/ 7349449 w 9210878"/>
              <a:gd name="connsiteY3" fmla="*/ 29204 h 2206578"/>
              <a:gd name="connsiteX4" fmla="*/ 9210878 w 9210878"/>
              <a:gd name="connsiteY4" fmla="*/ 2206578 h 2206578"/>
              <a:gd name="connsiteX0" fmla="*/ 0 w 9726444"/>
              <a:gd name="connsiteY0" fmla="*/ 1944336 h 1983256"/>
              <a:gd name="connsiteX1" fmla="*/ 2492713 w 9726444"/>
              <a:gd name="connsiteY1" fmla="*/ 21 h 1983256"/>
              <a:gd name="connsiteX2" fmla="*/ 4955027 w 9726444"/>
              <a:gd name="connsiteY2" fmla="*/ 1983247 h 1983256"/>
              <a:gd name="connsiteX3" fmla="*/ 7349449 w 9726444"/>
              <a:gd name="connsiteY3" fmla="*/ 29204 h 1983256"/>
              <a:gd name="connsiteX4" fmla="*/ 9726444 w 9726444"/>
              <a:gd name="connsiteY4" fmla="*/ 1943931 h 1983256"/>
              <a:gd name="connsiteX0" fmla="*/ 0 w 9726444"/>
              <a:gd name="connsiteY0" fmla="*/ 1944336 h 1983256"/>
              <a:gd name="connsiteX1" fmla="*/ 2492713 w 9726444"/>
              <a:gd name="connsiteY1" fmla="*/ 21 h 1983256"/>
              <a:gd name="connsiteX2" fmla="*/ 4955027 w 9726444"/>
              <a:gd name="connsiteY2" fmla="*/ 1983247 h 1983256"/>
              <a:gd name="connsiteX3" fmla="*/ 7349449 w 9726444"/>
              <a:gd name="connsiteY3" fmla="*/ 29204 h 1983256"/>
              <a:gd name="connsiteX4" fmla="*/ 9726444 w 9726444"/>
              <a:gd name="connsiteY4" fmla="*/ 1943931 h 1983256"/>
              <a:gd name="connsiteX0" fmla="*/ 0 w 9878844"/>
              <a:gd name="connsiteY0" fmla="*/ 1944336 h 2021902"/>
              <a:gd name="connsiteX1" fmla="*/ 2492713 w 9878844"/>
              <a:gd name="connsiteY1" fmla="*/ 21 h 2021902"/>
              <a:gd name="connsiteX2" fmla="*/ 4955027 w 9878844"/>
              <a:gd name="connsiteY2" fmla="*/ 1983247 h 2021902"/>
              <a:gd name="connsiteX3" fmla="*/ 7349449 w 9878844"/>
              <a:gd name="connsiteY3" fmla="*/ 29204 h 2021902"/>
              <a:gd name="connsiteX4" fmla="*/ 9878844 w 9878844"/>
              <a:gd name="connsiteY4" fmla="*/ 2020131 h 2021902"/>
              <a:gd name="connsiteX0" fmla="*/ 0 w 9878844"/>
              <a:gd name="connsiteY0" fmla="*/ 1944336 h 2020131"/>
              <a:gd name="connsiteX1" fmla="*/ 2492713 w 9878844"/>
              <a:gd name="connsiteY1" fmla="*/ 21 h 2020131"/>
              <a:gd name="connsiteX2" fmla="*/ 4955027 w 9878844"/>
              <a:gd name="connsiteY2" fmla="*/ 1983247 h 2020131"/>
              <a:gd name="connsiteX3" fmla="*/ 7349449 w 9878844"/>
              <a:gd name="connsiteY3" fmla="*/ 29204 h 2020131"/>
              <a:gd name="connsiteX4" fmla="*/ 9878844 w 9878844"/>
              <a:gd name="connsiteY4" fmla="*/ 2020131 h 2020131"/>
              <a:gd name="connsiteX0" fmla="*/ 0 w 9878844"/>
              <a:gd name="connsiteY0" fmla="*/ 1944336 h 2020131"/>
              <a:gd name="connsiteX1" fmla="*/ 2492713 w 9878844"/>
              <a:gd name="connsiteY1" fmla="*/ 21 h 2020131"/>
              <a:gd name="connsiteX2" fmla="*/ 4955027 w 9878844"/>
              <a:gd name="connsiteY2" fmla="*/ 1983247 h 2020131"/>
              <a:gd name="connsiteX3" fmla="*/ 7416124 w 9878844"/>
              <a:gd name="connsiteY3" fmla="*/ 19679 h 2020131"/>
              <a:gd name="connsiteX4" fmla="*/ 9878844 w 9878844"/>
              <a:gd name="connsiteY4" fmla="*/ 2020131 h 2020131"/>
              <a:gd name="connsiteX0" fmla="*/ 0 w 9878844"/>
              <a:gd name="connsiteY0" fmla="*/ 1944336 h 2020131"/>
              <a:gd name="connsiteX1" fmla="*/ 2492713 w 9878844"/>
              <a:gd name="connsiteY1" fmla="*/ 21 h 2020131"/>
              <a:gd name="connsiteX2" fmla="*/ 4897877 w 9878844"/>
              <a:gd name="connsiteY2" fmla="*/ 1983247 h 2020131"/>
              <a:gd name="connsiteX3" fmla="*/ 7416124 w 9878844"/>
              <a:gd name="connsiteY3" fmla="*/ 19679 h 2020131"/>
              <a:gd name="connsiteX4" fmla="*/ 9878844 w 9878844"/>
              <a:gd name="connsiteY4" fmla="*/ 2020131 h 2020131"/>
              <a:gd name="connsiteX0" fmla="*/ 0 w 9878844"/>
              <a:gd name="connsiteY0" fmla="*/ 1953860 h 2029655"/>
              <a:gd name="connsiteX1" fmla="*/ 2416513 w 9878844"/>
              <a:gd name="connsiteY1" fmla="*/ 20 h 2029655"/>
              <a:gd name="connsiteX2" fmla="*/ 4897877 w 9878844"/>
              <a:gd name="connsiteY2" fmla="*/ 1992771 h 2029655"/>
              <a:gd name="connsiteX3" fmla="*/ 7416124 w 9878844"/>
              <a:gd name="connsiteY3" fmla="*/ 29203 h 2029655"/>
              <a:gd name="connsiteX4" fmla="*/ 9878844 w 9878844"/>
              <a:gd name="connsiteY4" fmla="*/ 2029655 h 2029655"/>
              <a:gd name="connsiteX0" fmla="*/ 0 w 9897894"/>
              <a:gd name="connsiteY0" fmla="*/ 1887323 h 2029793"/>
              <a:gd name="connsiteX1" fmla="*/ 2435563 w 9897894"/>
              <a:gd name="connsiteY1" fmla="*/ 158 h 2029793"/>
              <a:gd name="connsiteX2" fmla="*/ 4916927 w 9897894"/>
              <a:gd name="connsiteY2" fmla="*/ 1992909 h 2029793"/>
              <a:gd name="connsiteX3" fmla="*/ 7435174 w 9897894"/>
              <a:gd name="connsiteY3" fmla="*/ 29341 h 2029793"/>
              <a:gd name="connsiteX4" fmla="*/ 9897894 w 9897894"/>
              <a:gd name="connsiteY4" fmla="*/ 2029793 h 2029793"/>
              <a:gd name="connsiteX0" fmla="*/ 0 w 9897894"/>
              <a:gd name="connsiteY0" fmla="*/ 1887307 h 2029777"/>
              <a:gd name="connsiteX1" fmla="*/ 2435563 w 9897894"/>
              <a:gd name="connsiteY1" fmla="*/ 142 h 2029777"/>
              <a:gd name="connsiteX2" fmla="*/ 4916927 w 9897894"/>
              <a:gd name="connsiteY2" fmla="*/ 1992893 h 2029777"/>
              <a:gd name="connsiteX3" fmla="*/ 7435174 w 9897894"/>
              <a:gd name="connsiteY3" fmla="*/ 29325 h 2029777"/>
              <a:gd name="connsiteX4" fmla="*/ 9897894 w 9897894"/>
              <a:gd name="connsiteY4" fmla="*/ 2029777 h 202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7894" h="2029777">
                <a:moveTo>
                  <a:pt x="0" y="1887307"/>
                </a:moveTo>
                <a:cubicBezTo>
                  <a:pt x="1076325" y="1611082"/>
                  <a:pt x="1616075" y="-17456"/>
                  <a:pt x="2435563" y="142"/>
                </a:cubicBezTo>
                <a:cubicBezTo>
                  <a:pt x="3255051" y="17740"/>
                  <a:pt x="4083659" y="1988029"/>
                  <a:pt x="4916927" y="1992893"/>
                </a:cubicBezTo>
                <a:cubicBezTo>
                  <a:pt x="5750195" y="1997757"/>
                  <a:pt x="6605013" y="23178"/>
                  <a:pt x="7435174" y="29325"/>
                </a:cubicBezTo>
                <a:cubicBezTo>
                  <a:pt x="8265335" y="35472"/>
                  <a:pt x="9101509" y="1976410"/>
                  <a:pt x="9897894" y="2029777"/>
                </a:cubicBezTo>
              </a:path>
            </a:pathLst>
          </a:custGeom>
          <a:noFill/>
          <a:ln w="31750"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43950"/>
                      <a:gd name="connsiteY0" fmla="*/ 1885950 h 1905000"/>
                      <a:gd name="connsiteX1" fmla="*/ 2171700 w 8743950"/>
                      <a:gd name="connsiteY1" fmla="*/ 0 h 1905000"/>
                      <a:gd name="connsiteX2" fmla="*/ 4400550 w 8743950"/>
                      <a:gd name="connsiteY2" fmla="*/ 1885950 h 1905000"/>
                      <a:gd name="connsiteX3" fmla="*/ 6619875 w 8743950"/>
                      <a:gd name="connsiteY3" fmla="*/ 0 h 1905000"/>
                      <a:gd name="connsiteX4" fmla="*/ 8743950 w 8743950"/>
                      <a:gd name="connsiteY4" fmla="*/ 1905000 h 190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950" h="1905000" extrusionOk="0">
                        <a:moveTo>
                          <a:pt x="0" y="1885950"/>
                        </a:moveTo>
                        <a:cubicBezTo>
                          <a:pt x="1108980" y="1080027"/>
                          <a:pt x="1502361" y="734919"/>
                          <a:pt x="2171700" y="0"/>
                        </a:cubicBezTo>
                        <a:cubicBezTo>
                          <a:pt x="2775848" y="685271"/>
                          <a:pt x="4014637" y="1448126"/>
                          <a:pt x="4400550" y="1885950"/>
                        </a:cubicBezTo>
                        <a:cubicBezTo>
                          <a:pt x="5332757" y="917138"/>
                          <a:pt x="5792324" y="909529"/>
                          <a:pt x="6619875" y="0"/>
                        </a:cubicBezTo>
                        <a:cubicBezTo>
                          <a:pt x="7661299" y="906896"/>
                          <a:pt x="8325357" y="1324759"/>
                          <a:pt x="8743950" y="19050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9AB7E50-D8F1-4606-9A2E-3831ACF35591}"/>
              </a:ext>
            </a:extLst>
          </p:cNvPr>
          <p:cNvSpPr txBox="1"/>
          <p:nvPr/>
        </p:nvSpPr>
        <p:spPr>
          <a:xfrm>
            <a:off x="2934977" y="5197101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FB3AA16-F533-4927-AF51-E61FFEBF1676}"/>
              </a:ext>
            </a:extLst>
          </p:cNvPr>
          <p:cNvSpPr txBox="1"/>
          <p:nvPr/>
        </p:nvSpPr>
        <p:spPr>
          <a:xfrm>
            <a:off x="2814232" y="5519134"/>
            <a:ext cx="1718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2CF82A0-04A9-4085-A055-75C6F9043892}"/>
              </a:ext>
            </a:extLst>
          </p:cNvPr>
          <p:cNvSpPr txBox="1"/>
          <p:nvPr/>
        </p:nvSpPr>
        <p:spPr>
          <a:xfrm>
            <a:off x="522298" y="3270299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ABC7FB-A8CD-4077-A715-F1A75D1109CE}"/>
              </a:ext>
            </a:extLst>
          </p:cNvPr>
          <p:cNvSpPr txBox="1"/>
          <p:nvPr/>
        </p:nvSpPr>
        <p:spPr>
          <a:xfrm>
            <a:off x="401553" y="3592332"/>
            <a:ext cx="1718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00E856D-8755-4F2C-A857-2277926F884B}"/>
              </a:ext>
            </a:extLst>
          </p:cNvPr>
          <p:cNvSpPr txBox="1"/>
          <p:nvPr/>
        </p:nvSpPr>
        <p:spPr>
          <a:xfrm>
            <a:off x="5357384" y="3260571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51C9F78-D6D3-46DC-B926-FDF91E94AC96}"/>
              </a:ext>
            </a:extLst>
          </p:cNvPr>
          <p:cNvSpPr txBox="1"/>
          <p:nvPr/>
        </p:nvSpPr>
        <p:spPr>
          <a:xfrm>
            <a:off x="5236639" y="3582604"/>
            <a:ext cx="1718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C7386C6-1E03-4E77-B957-E164A2D896BC}"/>
              </a:ext>
            </a:extLst>
          </p:cNvPr>
          <p:cNvSpPr txBox="1"/>
          <p:nvPr/>
        </p:nvSpPr>
        <p:spPr>
          <a:xfrm>
            <a:off x="7789519" y="5197101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DE390DE-DE5C-4648-BCA8-5026FCC5157F}"/>
              </a:ext>
            </a:extLst>
          </p:cNvPr>
          <p:cNvSpPr txBox="1"/>
          <p:nvPr/>
        </p:nvSpPr>
        <p:spPr>
          <a:xfrm>
            <a:off x="7668774" y="5519134"/>
            <a:ext cx="1718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A99FE4B-BAAD-440D-853B-ABB3ADE9F102}"/>
              </a:ext>
            </a:extLst>
          </p:cNvPr>
          <p:cNvSpPr txBox="1"/>
          <p:nvPr/>
        </p:nvSpPr>
        <p:spPr>
          <a:xfrm>
            <a:off x="10211926" y="3280027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532A2CE-1249-432C-92B0-B4A2CE21D797}"/>
              </a:ext>
            </a:extLst>
          </p:cNvPr>
          <p:cNvSpPr txBox="1"/>
          <p:nvPr/>
        </p:nvSpPr>
        <p:spPr>
          <a:xfrm>
            <a:off x="10091181" y="3602060"/>
            <a:ext cx="1718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5B47E94-1678-4E5D-B850-905A63524076}"/>
              </a:ext>
            </a:extLst>
          </p:cNvPr>
          <p:cNvGrpSpPr/>
          <p:nvPr/>
        </p:nvGrpSpPr>
        <p:grpSpPr>
          <a:xfrm>
            <a:off x="7828577" y="3707676"/>
            <a:ext cx="1399114" cy="1361018"/>
            <a:chOff x="5281588" y="4184885"/>
            <a:chExt cx="1628824" cy="1584474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08DFDE85-53ED-4092-BE66-A2BF42C60C07}"/>
                </a:ext>
              </a:extLst>
            </p:cNvPr>
            <p:cNvGrpSpPr/>
            <p:nvPr/>
          </p:nvGrpSpPr>
          <p:grpSpPr>
            <a:xfrm>
              <a:off x="5281588" y="4184885"/>
              <a:ext cx="1628824" cy="1584474"/>
              <a:chOff x="1326889" y="1840832"/>
              <a:chExt cx="1628824" cy="1584474"/>
            </a:xfrm>
          </p:grpSpPr>
          <p:pic>
            <p:nvPicPr>
              <p:cNvPr id="38" name="图片 37" descr="图片包含 室内&#10;&#10;描述已自动生成">
                <a:extLst>
                  <a:ext uri="{FF2B5EF4-FFF2-40B4-BE49-F238E27FC236}">
                    <a16:creationId xmlns:a16="http://schemas.microsoft.com/office/drawing/2014/main" id="{0C9F0559-90F1-45AB-A0CA-71A4B1EA64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BA306999-2633-48FE-AB1E-E1AB7352B716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37" name="图形 36" descr="处理器">
              <a:extLst>
                <a:ext uri="{FF2B5EF4-FFF2-40B4-BE49-F238E27FC236}">
                  <a16:creationId xmlns:a16="http://schemas.microsoft.com/office/drawing/2014/main" id="{5D041742-97C3-415A-8E75-7C7D2288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12554" y="4693676"/>
              <a:ext cx="566892" cy="566892"/>
            </a:xfrm>
            <a:prstGeom prst="rect">
              <a:avLst/>
            </a:prstGeom>
          </p:spPr>
        </p:pic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0458C12-79B8-4EA5-AF17-9DDEC29FBAEF}"/>
              </a:ext>
            </a:extLst>
          </p:cNvPr>
          <p:cNvGrpSpPr/>
          <p:nvPr/>
        </p:nvGrpSpPr>
        <p:grpSpPr>
          <a:xfrm>
            <a:off x="5396442" y="1780050"/>
            <a:ext cx="1399114" cy="1361018"/>
            <a:chOff x="3882199" y="1633750"/>
            <a:chExt cx="1628824" cy="1584474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53F11DA9-0049-47C2-834A-E1BA8101E513}"/>
                </a:ext>
              </a:extLst>
            </p:cNvPr>
            <p:cNvGrpSpPr/>
            <p:nvPr/>
          </p:nvGrpSpPr>
          <p:grpSpPr>
            <a:xfrm>
              <a:off x="3882199" y="1633750"/>
              <a:ext cx="1628824" cy="1584474"/>
              <a:chOff x="1326889" y="1840832"/>
              <a:chExt cx="1628824" cy="1584474"/>
            </a:xfrm>
          </p:grpSpPr>
          <p:pic>
            <p:nvPicPr>
              <p:cNvPr id="43" name="图片 42" descr="图片包含 室内&#10;&#10;描述已自动生成">
                <a:extLst>
                  <a:ext uri="{FF2B5EF4-FFF2-40B4-BE49-F238E27FC236}">
                    <a16:creationId xmlns:a16="http://schemas.microsoft.com/office/drawing/2014/main" id="{8B32F8E5-989C-44CE-9418-17F903E364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7FE37BF2-D8CF-40D7-AAD9-4BA41C206CF1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42" name="图形 41" descr="Internet">
              <a:extLst>
                <a:ext uri="{FF2B5EF4-FFF2-40B4-BE49-F238E27FC236}">
                  <a16:creationId xmlns:a16="http://schemas.microsoft.com/office/drawing/2014/main" id="{D0FD0D14-6674-4CBA-819D-E0F5939A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83485" y="2112861"/>
              <a:ext cx="626252" cy="626252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348F78D-89BE-4062-923C-9BF73DF8A1DA}"/>
              </a:ext>
            </a:extLst>
          </p:cNvPr>
          <p:cNvGrpSpPr/>
          <p:nvPr/>
        </p:nvGrpSpPr>
        <p:grpSpPr>
          <a:xfrm>
            <a:off x="10250984" y="1780050"/>
            <a:ext cx="1399114" cy="1361018"/>
            <a:chOff x="6680977" y="1633750"/>
            <a:chExt cx="1628824" cy="1584474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E3A91ECD-5396-4D0F-B178-86C4A662E3B0}"/>
                </a:ext>
              </a:extLst>
            </p:cNvPr>
            <p:cNvGrpSpPr/>
            <p:nvPr/>
          </p:nvGrpSpPr>
          <p:grpSpPr>
            <a:xfrm>
              <a:off x="6680977" y="1633750"/>
              <a:ext cx="1628824" cy="1584474"/>
              <a:chOff x="1326889" y="1840832"/>
              <a:chExt cx="1628824" cy="1584474"/>
            </a:xfrm>
          </p:grpSpPr>
          <p:pic>
            <p:nvPicPr>
              <p:cNvPr id="48" name="图片 47" descr="图片包含 室内&#10;&#10;描述已自动生成">
                <a:extLst>
                  <a:ext uri="{FF2B5EF4-FFF2-40B4-BE49-F238E27FC236}">
                    <a16:creationId xmlns:a16="http://schemas.microsoft.com/office/drawing/2014/main" id="{337620A8-CB46-467D-A7D8-F82FA8DA5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4B1BF86-717D-41F8-BDD0-CBF1EEB357C9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47" name="图形 46" descr="电话">
              <a:extLst>
                <a:ext uri="{FF2B5EF4-FFF2-40B4-BE49-F238E27FC236}">
                  <a16:creationId xmlns:a16="http://schemas.microsoft.com/office/drawing/2014/main" id="{AE32C278-7D03-448D-93BF-E613204F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03939" y="2134537"/>
              <a:ext cx="582900" cy="582900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D9505BF-E2AC-4CE2-B22B-6B62763F88D8}"/>
              </a:ext>
            </a:extLst>
          </p:cNvPr>
          <p:cNvGrpSpPr/>
          <p:nvPr/>
        </p:nvGrpSpPr>
        <p:grpSpPr>
          <a:xfrm>
            <a:off x="2974035" y="3707676"/>
            <a:ext cx="1399114" cy="1361018"/>
            <a:chOff x="2482810" y="4184885"/>
            <a:chExt cx="1628824" cy="1584474"/>
          </a:xfrm>
        </p:grpSpPr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5A4E8610-AEF3-462B-B672-71CD323B878F}"/>
                </a:ext>
              </a:extLst>
            </p:cNvPr>
            <p:cNvGrpSpPr/>
            <p:nvPr/>
          </p:nvGrpSpPr>
          <p:grpSpPr>
            <a:xfrm>
              <a:off x="2482810" y="4184885"/>
              <a:ext cx="1628824" cy="1584474"/>
              <a:chOff x="1326889" y="1840832"/>
              <a:chExt cx="1628824" cy="1584474"/>
            </a:xfrm>
          </p:grpSpPr>
          <p:pic>
            <p:nvPicPr>
              <p:cNvPr id="53" name="图片 52" descr="图片包含 室内&#10;&#10;描述已自动生成">
                <a:extLst>
                  <a:ext uri="{FF2B5EF4-FFF2-40B4-BE49-F238E27FC236}">
                    <a16:creationId xmlns:a16="http://schemas.microsoft.com/office/drawing/2014/main" id="{09D10ABB-FB57-4161-B43D-45543996CC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000C8353-1C4E-417C-AEFF-694AE889821C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52" name="图形 51" descr="卫星">
              <a:extLst>
                <a:ext uri="{FF2B5EF4-FFF2-40B4-BE49-F238E27FC236}">
                  <a16:creationId xmlns:a16="http://schemas.microsoft.com/office/drawing/2014/main" id="{FF462A11-7910-454A-8B6A-3AD2C700F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58209" y="4738109"/>
              <a:ext cx="478026" cy="4780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258BCA8-86ED-4F93-BD9A-4AA124FC1103}"/>
              </a:ext>
            </a:extLst>
          </p:cNvPr>
          <p:cNvGrpSpPr/>
          <p:nvPr/>
        </p:nvGrpSpPr>
        <p:grpSpPr>
          <a:xfrm>
            <a:off x="561356" y="1780050"/>
            <a:ext cx="1399114" cy="1361018"/>
            <a:chOff x="1083421" y="1633750"/>
            <a:chExt cx="1628824" cy="1584474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EDA4444A-2A0B-477A-B256-B04CBFD42022}"/>
                </a:ext>
              </a:extLst>
            </p:cNvPr>
            <p:cNvGrpSpPr/>
            <p:nvPr/>
          </p:nvGrpSpPr>
          <p:grpSpPr>
            <a:xfrm>
              <a:off x="1083421" y="1633750"/>
              <a:ext cx="1628824" cy="1584474"/>
              <a:chOff x="1326889" y="1840832"/>
              <a:chExt cx="1628824" cy="1584474"/>
            </a:xfrm>
          </p:grpSpPr>
          <p:pic>
            <p:nvPicPr>
              <p:cNvPr id="58" name="图片 57" descr="图片包含 室内&#10;&#10;描述已自动生成">
                <a:extLst>
                  <a:ext uri="{FF2B5EF4-FFF2-40B4-BE49-F238E27FC236}">
                    <a16:creationId xmlns:a16="http://schemas.microsoft.com/office/drawing/2014/main" id="{A6966393-EB02-437E-A1BA-2546569B79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4FB02FE-2E15-4F06-BF84-072D38518575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57" name="图形 56" descr="原子">
              <a:extLst>
                <a:ext uri="{FF2B5EF4-FFF2-40B4-BE49-F238E27FC236}">
                  <a16:creationId xmlns:a16="http://schemas.microsoft.com/office/drawing/2014/main" id="{FC0A16A7-3C51-40B4-B417-C42AD21A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86957" y="2115111"/>
              <a:ext cx="621752" cy="62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51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D07A6B75-D544-4993-92AC-F78EEFB2B484}"/>
              </a:ext>
            </a:extLst>
          </p:cNvPr>
          <p:cNvSpPr/>
          <p:nvPr/>
        </p:nvSpPr>
        <p:spPr>
          <a:xfrm>
            <a:off x="1879600" y="2260600"/>
            <a:ext cx="8458200" cy="2667000"/>
          </a:xfrm>
          <a:custGeom>
            <a:avLst/>
            <a:gdLst>
              <a:gd name="connsiteX0" fmla="*/ 0 w 8458200"/>
              <a:gd name="connsiteY0" fmla="*/ 0 h 2730500"/>
              <a:gd name="connsiteX1" fmla="*/ 8458200 w 8458200"/>
              <a:gd name="connsiteY1" fmla="*/ 0 h 2730500"/>
              <a:gd name="connsiteX2" fmla="*/ 7035800 w 8458200"/>
              <a:gd name="connsiteY2" fmla="*/ 2667000 h 2730500"/>
              <a:gd name="connsiteX3" fmla="*/ 1282700 w 8458200"/>
              <a:gd name="connsiteY3" fmla="*/ 2667000 h 2730500"/>
              <a:gd name="connsiteX4" fmla="*/ 1270000 w 8458200"/>
              <a:gd name="connsiteY4" fmla="*/ 2730500 h 2730500"/>
              <a:gd name="connsiteX0" fmla="*/ 0 w 8458200"/>
              <a:gd name="connsiteY0" fmla="*/ 0 h 2667000"/>
              <a:gd name="connsiteX1" fmla="*/ 8458200 w 8458200"/>
              <a:gd name="connsiteY1" fmla="*/ 0 h 2667000"/>
              <a:gd name="connsiteX2" fmla="*/ 7035800 w 8458200"/>
              <a:gd name="connsiteY2" fmla="*/ 2667000 h 2667000"/>
              <a:gd name="connsiteX3" fmla="*/ 1282700 w 8458200"/>
              <a:gd name="connsiteY3" fmla="*/ 26670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2667000">
                <a:moveTo>
                  <a:pt x="0" y="0"/>
                </a:moveTo>
                <a:lnTo>
                  <a:pt x="8458200" y="0"/>
                </a:lnTo>
                <a:lnTo>
                  <a:pt x="7035800" y="2667000"/>
                </a:lnTo>
                <a:lnTo>
                  <a:pt x="1282700" y="2667000"/>
                </a:lnTo>
              </a:path>
            </a:pathLst>
          </a:custGeom>
          <a:noFill/>
          <a:ln w="31750">
            <a:solidFill>
              <a:schemeClr val="tx1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43950"/>
                      <a:gd name="connsiteY0" fmla="*/ 1885950 h 1905000"/>
                      <a:gd name="connsiteX1" fmla="*/ 2171700 w 8743950"/>
                      <a:gd name="connsiteY1" fmla="*/ 0 h 1905000"/>
                      <a:gd name="connsiteX2" fmla="*/ 4400550 w 8743950"/>
                      <a:gd name="connsiteY2" fmla="*/ 1885950 h 1905000"/>
                      <a:gd name="connsiteX3" fmla="*/ 6619875 w 8743950"/>
                      <a:gd name="connsiteY3" fmla="*/ 0 h 1905000"/>
                      <a:gd name="connsiteX4" fmla="*/ 8743950 w 8743950"/>
                      <a:gd name="connsiteY4" fmla="*/ 1905000 h 190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950" h="1905000" extrusionOk="0">
                        <a:moveTo>
                          <a:pt x="0" y="1885950"/>
                        </a:moveTo>
                        <a:cubicBezTo>
                          <a:pt x="1108980" y="1080027"/>
                          <a:pt x="1502361" y="734919"/>
                          <a:pt x="2171700" y="0"/>
                        </a:cubicBezTo>
                        <a:cubicBezTo>
                          <a:pt x="2775848" y="685271"/>
                          <a:pt x="4014637" y="1448126"/>
                          <a:pt x="4400550" y="1885950"/>
                        </a:cubicBezTo>
                        <a:cubicBezTo>
                          <a:pt x="5332757" y="917138"/>
                          <a:pt x="5792324" y="909529"/>
                          <a:pt x="6619875" y="0"/>
                        </a:cubicBezTo>
                        <a:cubicBezTo>
                          <a:pt x="7661299" y="906896"/>
                          <a:pt x="8325357" y="1324759"/>
                          <a:pt x="8743950" y="19050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404746-588E-402A-AAFB-C63982CFF2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5BE0714-B00A-41EC-BD21-03C147EFD570}"/>
              </a:ext>
            </a:extLst>
          </p:cNvPr>
          <p:cNvSpPr txBox="1"/>
          <p:nvPr/>
        </p:nvSpPr>
        <p:spPr>
          <a:xfrm>
            <a:off x="1140985" y="3135675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F003916-7774-4B41-B960-A357B8AF5973}"/>
              </a:ext>
            </a:extLst>
          </p:cNvPr>
          <p:cNvSpPr txBox="1"/>
          <p:nvPr/>
        </p:nvSpPr>
        <p:spPr>
          <a:xfrm>
            <a:off x="1001673" y="3481377"/>
            <a:ext cx="175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7B4D21C-00C6-40A6-BFB4-350C0291FC81}"/>
              </a:ext>
            </a:extLst>
          </p:cNvPr>
          <p:cNvSpPr txBox="1"/>
          <p:nvPr/>
        </p:nvSpPr>
        <p:spPr>
          <a:xfrm>
            <a:off x="3939763" y="3135675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0393EB9-7259-487F-9431-E7415AB80232}"/>
              </a:ext>
            </a:extLst>
          </p:cNvPr>
          <p:cNvSpPr txBox="1"/>
          <p:nvPr/>
        </p:nvSpPr>
        <p:spPr>
          <a:xfrm>
            <a:off x="3800451" y="3481377"/>
            <a:ext cx="175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5F23F2D-8A94-4D59-9B15-69C71B872525}"/>
              </a:ext>
            </a:extLst>
          </p:cNvPr>
          <p:cNvSpPr txBox="1"/>
          <p:nvPr/>
        </p:nvSpPr>
        <p:spPr>
          <a:xfrm>
            <a:off x="6738541" y="3135675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36846B1-A3F6-445C-98C8-80434F9C9D1C}"/>
              </a:ext>
            </a:extLst>
          </p:cNvPr>
          <p:cNvSpPr txBox="1"/>
          <p:nvPr/>
        </p:nvSpPr>
        <p:spPr>
          <a:xfrm>
            <a:off x="6599229" y="3481377"/>
            <a:ext cx="175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5AA880A-FC7F-4D72-BEF1-3FC035796086}"/>
              </a:ext>
            </a:extLst>
          </p:cNvPr>
          <p:cNvSpPr txBox="1"/>
          <p:nvPr/>
        </p:nvSpPr>
        <p:spPr>
          <a:xfrm>
            <a:off x="9537319" y="3135675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58D3D98-C867-49C9-A21A-CDA4DA42D0FB}"/>
              </a:ext>
            </a:extLst>
          </p:cNvPr>
          <p:cNvSpPr txBox="1"/>
          <p:nvPr/>
        </p:nvSpPr>
        <p:spPr>
          <a:xfrm>
            <a:off x="9398007" y="3481377"/>
            <a:ext cx="175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878A739-E252-48C9-A3C1-DE5B16C6944B}"/>
              </a:ext>
            </a:extLst>
          </p:cNvPr>
          <p:cNvSpPr txBox="1"/>
          <p:nvPr/>
        </p:nvSpPr>
        <p:spPr>
          <a:xfrm>
            <a:off x="2540374" y="5629659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2E32C70-83EC-4491-AE16-8F2CDA790544}"/>
              </a:ext>
            </a:extLst>
          </p:cNvPr>
          <p:cNvSpPr txBox="1"/>
          <p:nvPr/>
        </p:nvSpPr>
        <p:spPr>
          <a:xfrm>
            <a:off x="2401062" y="5975361"/>
            <a:ext cx="175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796C1D5-8349-4D98-9695-660A2CE4556B}"/>
              </a:ext>
            </a:extLst>
          </p:cNvPr>
          <p:cNvSpPr txBox="1"/>
          <p:nvPr/>
        </p:nvSpPr>
        <p:spPr>
          <a:xfrm>
            <a:off x="5339152" y="5652581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E05F8A3-E25F-43E5-97CD-0E2350925F35}"/>
              </a:ext>
            </a:extLst>
          </p:cNvPr>
          <p:cNvSpPr txBox="1"/>
          <p:nvPr/>
        </p:nvSpPr>
        <p:spPr>
          <a:xfrm>
            <a:off x="5199840" y="5998283"/>
            <a:ext cx="175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4D69324-1591-45A0-93E0-64123B0EE54D}"/>
              </a:ext>
            </a:extLst>
          </p:cNvPr>
          <p:cNvSpPr txBox="1"/>
          <p:nvPr/>
        </p:nvSpPr>
        <p:spPr>
          <a:xfrm>
            <a:off x="8137930" y="5652581"/>
            <a:ext cx="147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66ACBE2-6111-43DE-BBCC-1FD9E3F79463}"/>
              </a:ext>
            </a:extLst>
          </p:cNvPr>
          <p:cNvSpPr txBox="1"/>
          <p:nvPr/>
        </p:nvSpPr>
        <p:spPr>
          <a:xfrm>
            <a:off x="7998618" y="5998283"/>
            <a:ext cx="1755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6AF780E8-1A12-4B86-A761-E949E6DF8759}"/>
              </a:ext>
            </a:extLst>
          </p:cNvPr>
          <p:cNvGrpSpPr/>
          <p:nvPr/>
        </p:nvGrpSpPr>
        <p:grpSpPr>
          <a:xfrm>
            <a:off x="5263355" y="4045185"/>
            <a:ext cx="1628824" cy="1584474"/>
            <a:chOff x="5281588" y="4184885"/>
            <a:chExt cx="1628824" cy="158447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C8BA201D-3456-42E3-8A43-0AEF798E6F6E}"/>
                </a:ext>
              </a:extLst>
            </p:cNvPr>
            <p:cNvGrpSpPr/>
            <p:nvPr/>
          </p:nvGrpSpPr>
          <p:grpSpPr>
            <a:xfrm>
              <a:off x="5281588" y="4184885"/>
              <a:ext cx="1628824" cy="1584474"/>
              <a:chOff x="1326889" y="1840832"/>
              <a:chExt cx="1628824" cy="1584474"/>
            </a:xfrm>
          </p:grpSpPr>
          <p:pic>
            <p:nvPicPr>
              <p:cNvPr id="34" name="图片 33" descr="图片包含 室内&#10;&#10;描述已自动生成">
                <a:extLst>
                  <a:ext uri="{FF2B5EF4-FFF2-40B4-BE49-F238E27FC236}">
                    <a16:creationId xmlns:a16="http://schemas.microsoft.com/office/drawing/2014/main" id="{050D0870-68F8-401E-85B2-F5759840AD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BF829832-929C-45C4-B4DF-CC61916ACF41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57" name="图形 56" descr="处理器">
              <a:extLst>
                <a:ext uri="{FF2B5EF4-FFF2-40B4-BE49-F238E27FC236}">
                  <a16:creationId xmlns:a16="http://schemas.microsoft.com/office/drawing/2014/main" id="{3B4ACD7E-D3AA-4768-9EFF-47829A9AD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12554" y="4693676"/>
              <a:ext cx="566892" cy="566892"/>
            </a:xfrm>
            <a:prstGeom prst="rect">
              <a:avLst/>
            </a:prstGeom>
          </p:spPr>
        </p:pic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5A986956-EFD5-4CE2-A5FB-64F7C6638832}"/>
              </a:ext>
            </a:extLst>
          </p:cNvPr>
          <p:cNvGrpSpPr/>
          <p:nvPr/>
        </p:nvGrpSpPr>
        <p:grpSpPr>
          <a:xfrm>
            <a:off x="3863966" y="1494050"/>
            <a:ext cx="1628824" cy="1584474"/>
            <a:chOff x="3882199" y="1633750"/>
            <a:chExt cx="1628824" cy="1584474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AF50A9D-6B93-4EBE-98C3-4650A1FF00F0}"/>
                </a:ext>
              </a:extLst>
            </p:cNvPr>
            <p:cNvGrpSpPr/>
            <p:nvPr/>
          </p:nvGrpSpPr>
          <p:grpSpPr>
            <a:xfrm>
              <a:off x="3882199" y="1633750"/>
              <a:ext cx="1628824" cy="1584474"/>
              <a:chOff x="1326889" y="1840832"/>
              <a:chExt cx="1628824" cy="1584474"/>
            </a:xfrm>
          </p:grpSpPr>
          <p:pic>
            <p:nvPicPr>
              <p:cNvPr id="21" name="图片 20" descr="图片包含 室内&#10;&#10;描述已自动生成">
                <a:extLst>
                  <a:ext uri="{FF2B5EF4-FFF2-40B4-BE49-F238E27FC236}">
                    <a16:creationId xmlns:a16="http://schemas.microsoft.com/office/drawing/2014/main" id="{CE4259B6-9FEC-4C90-8266-F119B70D56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D788081F-3B18-4CA4-8677-15661C09D507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58" name="图形 57" descr="Internet">
              <a:extLst>
                <a:ext uri="{FF2B5EF4-FFF2-40B4-BE49-F238E27FC236}">
                  <a16:creationId xmlns:a16="http://schemas.microsoft.com/office/drawing/2014/main" id="{6113D5DD-84BD-4C89-822A-9E45742D9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83485" y="2112861"/>
              <a:ext cx="626252" cy="626252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3614A6CA-A8DF-4630-99EF-8FCA8EC9FAC9}"/>
              </a:ext>
            </a:extLst>
          </p:cNvPr>
          <p:cNvGrpSpPr/>
          <p:nvPr/>
        </p:nvGrpSpPr>
        <p:grpSpPr>
          <a:xfrm>
            <a:off x="6662744" y="1494050"/>
            <a:ext cx="1628824" cy="1584474"/>
            <a:chOff x="6680977" y="1633750"/>
            <a:chExt cx="1628824" cy="158447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55D4FB7-41C5-4788-B17F-3506C1CAE217}"/>
                </a:ext>
              </a:extLst>
            </p:cNvPr>
            <p:cNvGrpSpPr/>
            <p:nvPr/>
          </p:nvGrpSpPr>
          <p:grpSpPr>
            <a:xfrm>
              <a:off x="6680977" y="1633750"/>
              <a:ext cx="1628824" cy="1584474"/>
              <a:chOff x="1326889" y="1840832"/>
              <a:chExt cx="1628824" cy="1584474"/>
            </a:xfrm>
          </p:grpSpPr>
          <p:pic>
            <p:nvPicPr>
              <p:cNvPr id="24" name="图片 23" descr="图片包含 室内&#10;&#10;描述已自动生成">
                <a:extLst>
                  <a:ext uri="{FF2B5EF4-FFF2-40B4-BE49-F238E27FC236}">
                    <a16:creationId xmlns:a16="http://schemas.microsoft.com/office/drawing/2014/main" id="{8009A370-53FF-4E2F-88CD-4C26120B7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6234D4-5B7B-42B9-A076-833E33C27EF7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59" name="图形 58" descr="电话">
              <a:extLst>
                <a:ext uri="{FF2B5EF4-FFF2-40B4-BE49-F238E27FC236}">
                  <a16:creationId xmlns:a16="http://schemas.microsoft.com/office/drawing/2014/main" id="{D4261A9D-8F0F-4D46-852F-E464BE88E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03939" y="2134537"/>
              <a:ext cx="582900" cy="582900"/>
            </a:xfrm>
            <a:prstGeom prst="rect">
              <a:avLst/>
            </a:prstGeom>
          </p:spPr>
        </p:pic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8EF18F7B-69D8-4B5C-9BA6-41F004617DBA}"/>
              </a:ext>
            </a:extLst>
          </p:cNvPr>
          <p:cNvGrpSpPr/>
          <p:nvPr/>
        </p:nvGrpSpPr>
        <p:grpSpPr>
          <a:xfrm>
            <a:off x="2464577" y="4045185"/>
            <a:ext cx="1628824" cy="1584474"/>
            <a:chOff x="2482810" y="4184885"/>
            <a:chExt cx="1628824" cy="1584474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A106E5DF-F19D-44C7-A6ED-48120CF092D9}"/>
                </a:ext>
              </a:extLst>
            </p:cNvPr>
            <p:cNvGrpSpPr/>
            <p:nvPr/>
          </p:nvGrpSpPr>
          <p:grpSpPr>
            <a:xfrm>
              <a:off x="2482810" y="4184885"/>
              <a:ext cx="1628824" cy="1584474"/>
              <a:chOff x="1326889" y="1840832"/>
              <a:chExt cx="1628824" cy="1584474"/>
            </a:xfrm>
          </p:grpSpPr>
          <p:pic>
            <p:nvPicPr>
              <p:cNvPr id="31" name="图片 30" descr="图片包含 室内&#10;&#10;描述已自动生成">
                <a:extLst>
                  <a:ext uri="{FF2B5EF4-FFF2-40B4-BE49-F238E27FC236}">
                    <a16:creationId xmlns:a16="http://schemas.microsoft.com/office/drawing/2014/main" id="{40E4B893-EFDF-4A08-97D2-A03A1E55E1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F6CF5B39-40F1-4A99-9062-421A86B6EB37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60" name="图形 59" descr="卫星">
              <a:extLst>
                <a:ext uri="{FF2B5EF4-FFF2-40B4-BE49-F238E27FC236}">
                  <a16:creationId xmlns:a16="http://schemas.microsoft.com/office/drawing/2014/main" id="{8F549B4E-2880-4136-9BAC-6550E4251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58209" y="4738109"/>
              <a:ext cx="478026" cy="478026"/>
            </a:xfrm>
            <a:prstGeom prst="rect">
              <a:avLst/>
            </a:prstGeom>
          </p:spPr>
        </p:pic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0C714CFA-3D0D-4A0F-A486-8F1E014A1E6F}"/>
              </a:ext>
            </a:extLst>
          </p:cNvPr>
          <p:cNvGrpSpPr/>
          <p:nvPr/>
        </p:nvGrpSpPr>
        <p:grpSpPr>
          <a:xfrm>
            <a:off x="1065188" y="1494050"/>
            <a:ext cx="1628824" cy="1584474"/>
            <a:chOff x="1083421" y="1633750"/>
            <a:chExt cx="1628824" cy="1584474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38C1A0E-C7DE-4900-BB9E-48136D8C7E7E}"/>
                </a:ext>
              </a:extLst>
            </p:cNvPr>
            <p:cNvGrpSpPr/>
            <p:nvPr/>
          </p:nvGrpSpPr>
          <p:grpSpPr>
            <a:xfrm>
              <a:off x="1083421" y="1633750"/>
              <a:ext cx="1628824" cy="1584474"/>
              <a:chOff x="1326889" y="1840832"/>
              <a:chExt cx="1628824" cy="1584474"/>
            </a:xfrm>
          </p:grpSpPr>
          <p:pic>
            <p:nvPicPr>
              <p:cNvPr id="14" name="图片 13" descr="图片包含 室内&#10;&#10;描述已自动生成">
                <a:extLst>
                  <a:ext uri="{FF2B5EF4-FFF2-40B4-BE49-F238E27FC236}">
                    <a16:creationId xmlns:a16="http://schemas.microsoft.com/office/drawing/2014/main" id="{8BBBBEB4-F5A6-43F6-90B0-E9138F6F04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13212150-CB9A-4349-8AE5-A8B6FFA543B1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61" name="图形 60" descr="原子">
              <a:extLst>
                <a:ext uri="{FF2B5EF4-FFF2-40B4-BE49-F238E27FC236}">
                  <a16:creationId xmlns:a16="http://schemas.microsoft.com/office/drawing/2014/main" id="{C55D13D7-4870-4630-8D75-5F307E57E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86957" y="2115111"/>
              <a:ext cx="621752" cy="621752"/>
            </a:xfrm>
            <a:prstGeom prst="rect">
              <a:avLst/>
            </a:prstGeom>
          </p:spPr>
        </p:pic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829CCA14-1388-4DA5-89E4-2670DE68DF4C}"/>
              </a:ext>
            </a:extLst>
          </p:cNvPr>
          <p:cNvGrpSpPr/>
          <p:nvPr/>
        </p:nvGrpSpPr>
        <p:grpSpPr>
          <a:xfrm>
            <a:off x="8062133" y="4045185"/>
            <a:ext cx="1628824" cy="1584474"/>
            <a:chOff x="8080366" y="4184885"/>
            <a:chExt cx="1628824" cy="1584474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5494A5A4-AD2D-45ED-B33A-5761F4B40111}"/>
                </a:ext>
              </a:extLst>
            </p:cNvPr>
            <p:cNvGrpSpPr/>
            <p:nvPr/>
          </p:nvGrpSpPr>
          <p:grpSpPr>
            <a:xfrm>
              <a:off x="8080366" y="4184885"/>
              <a:ext cx="1628824" cy="1584474"/>
              <a:chOff x="1326889" y="1840832"/>
              <a:chExt cx="1628824" cy="1584474"/>
            </a:xfrm>
          </p:grpSpPr>
          <p:pic>
            <p:nvPicPr>
              <p:cNvPr id="37" name="图片 36" descr="图片包含 室内&#10;&#10;描述已自动生成">
                <a:extLst>
                  <a:ext uri="{FF2B5EF4-FFF2-40B4-BE49-F238E27FC236}">
                    <a16:creationId xmlns:a16="http://schemas.microsoft.com/office/drawing/2014/main" id="{7B307B6C-5326-49E1-802A-236AE610EC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0BCB31A6-0B04-404C-870A-8A0103A6563A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63" name="图形 62" descr="信号塔">
              <a:extLst>
                <a:ext uri="{FF2B5EF4-FFF2-40B4-BE49-F238E27FC236}">
                  <a16:creationId xmlns:a16="http://schemas.microsoft.com/office/drawing/2014/main" id="{65DB571E-E391-4458-A119-54F56779A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26142" y="4708487"/>
              <a:ext cx="537272" cy="537270"/>
            </a:xfrm>
            <a:prstGeom prst="rect">
              <a:avLst/>
            </a:prstGeom>
          </p:spPr>
        </p:pic>
      </p:grpSp>
      <p:sp>
        <p:nvSpPr>
          <p:cNvPr id="64" name="椭圆 63">
            <a:extLst>
              <a:ext uri="{FF2B5EF4-FFF2-40B4-BE49-F238E27FC236}">
                <a16:creationId xmlns:a16="http://schemas.microsoft.com/office/drawing/2014/main" id="{31ABC5B4-CB38-4D23-B57A-CCDEFAFAAFCF}"/>
              </a:ext>
            </a:extLst>
          </p:cNvPr>
          <p:cNvSpPr/>
          <p:nvPr/>
        </p:nvSpPr>
        <p:spPr>
          <a:xfrm>
            <a:off x="11951695" y="-1649406"/>
            <a:ext cx="968268" cy="968268"/>
          </a:xfrm>
          <a:prstGeom prst="ellipse">
            <a:avLst/>
          </a:prstGeom>
          <a:noFill/>
          <a:ln w="127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9B6785A2-A957-4BA2-A044-B2F8CEEBDE10}"/>
              </a:ext>
            </a:extLst>
          </p:cNvPr>
          <p:cNvGrpSpPr/>
          <p:nvPr/>
        </p:nvGrpSpPr>
        <p:grpSpPr>
          <a:xfrm>
            <a:off x="9461522" y="1494050"/>
            <a:ext cx="1628824" cy="1584474"/>
            <a:chOff x="9479755" y="1633750"/>
            <a:chExt cx="1628824" cy="1584474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EED99D41-7562-4807-9C12-FE52E811F773}"/>
                </a:ext>
              </a:extLst>
            </p:cNvPr>
            <p:cNvGrpSpPr/>
            <p:nvPr/>
          </p:nvGrpSpPr>
          <p:grpSpPr>
            <a:xfrm>
              <a:off x="9479755" y="1633750"/>
              <a:ext cx="1628824" cy="1584474"/>
              <a:chOff x="1326889" y="1840832"/>
              <a:chExt cx="1628824" cy="1584474"/>
            </a:xfrm>
          </p:grpSpPr>
          <p:pic>
            <p:nvPicPr>
              <p:cNvPr id="27" name="图片 26" descr="图片包含 室内&#10;&#10;描述已自动生成">
                <a:extLst>
                  <a:ext uri="{FF2B5EF4-FFF2-40B4-BE49-F238E27FC236}">
                    <a16:creationId xmlns:a16="http://schemas.microsoft.com/office/drawing/2014/main" id="{2E7D711E-C3BE-486E-B0F3-A34B26839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1326889" y="1840832"/>
                <a:ext cx="1628824" cy="1584474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10BD6645-B7B5-4E94-B285-BAA57E2A6853}"/>
                  </a:ext>
                </a:extLst>
              </p:cNvPr>
              <p:cNvSpPr/>
              <p:nvPr/>
            </p:nvSpPr>
            <p:spPr>
              <a:xfrm>
                <a:off x="1691301" y="2183069"/>
                <a:ext cx="900000" cy="900000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pic>
          <p:nvPicPr>
            <p:cNvPr id="66" name="图形 65" descr="投影仪屏幕">
              <a:extLst>
                <a:ext uri="{FF2B5EF4-FFF2-40B4-BE49-F238E27FC236}">
                  <a16:creationId xmlns:a16="http://schemas.microsoft.com/office/drawing/2014/main" id="{DB1B7760-4E15-48F4-ABEF-3690E07DB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025531" y="2157352"/>
              <a:ext cx="537272" cy="537270"/>
            </a:xfrm>
            <a:prstGeom prst="rect">
              <a:avLst/>
            </a:prstGeom>
          </p:spPr>
        </p:pic>
      </p:grpSp>
      <p:sp>
        <p:nvSpPr>
          <p:cNvPr id="67" name="椭圆 66">
            <a:extLst>
              <a:ext uri="{FF2B5EF4-FFF2-40B4-BE49-F238E27FC236}">
                <a16:creationId xmlns:a16="http://schemas.microsoft.com/office/drawing/2014/main" id="{BE279502-E9AF-4A94-93C9-5DA36E9855B8}"/>
              </a:ext>
            </a:extLst>
          </p:cNvPr>
          <p:cNvSpPr/>
          <p:nvPr/>
        </p:nvSpPr>
        <p:spPr>
          <a:xfrm>
            <a:off x="9325899" y="-1788628"/>
            <a:ext cx="968268" cy="968268"/>
          </a:xfrm>
          <a:prstGeom prst="ellipse">
            <a:avLst/>
          </a:prstGeom>
          <a:noFill/>
          <a:ln w="1270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1239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CDFF940-BCF8-43D7-9DC4-0B528B8219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C18417B7-DD49-415D-914C-B86BEEC38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0463732"/>
              </p:ext>
            </p:extLst>
          </p:nvPr>
        </p:nvGraphicFramePr>
        <p:xfrm>
          <a:off x="453572" y="1306568"/>
          <a:ext cx="11284857" cy="509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3685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CDFF940-BCF8-43D7-9DC4-0B528B8219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148D03C-5838-43BF-BDC5-B881BAAC0402}"/>
              </a:ext>
            </a:extLst>
          </p:cNvPr>
          <p:cNvGrpSpPr/>
          <p:nvPr/>
        </p:nvGrpSpPr>
        <p:grpSpPr>
          <a:xfrm>
            <a:off x="774412" y="1556255"/>
            <a:ext cx="2911130" cy="2831865"/>
            <a:chOff x="1029977" y="1391155"/>
            <a:chExt cx="2911130" cy="2831865"/>
          </a:xfrm>
        </p:grpSpPr>
        <p:pic>
          <p:nvPicPr>
            <p:cNvPr id="4" name="图片 3" descr="图片包含 室内&#10;&#10;描述已自动生成">
              <a:extLst>
                <a:ext uri="{FF2B5EF4-FFF2-40B4-BE49-F238E27FC236}">
                  <a16:creationId xmlns:a16="http://schemas.microsoft.com/office/drawing/2014/main" id="{56F6B9E0-D032-4542-B10B-3C9D60FF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1029977" y="1391155"/>
              <a:ext cx="2911130" cy="283186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AD9D825-EDB7-4BA8-B75A-0B58204DD5A1}"/>
                </a:ext>
              </a:extLst>
            </p:cNvPr>
            <p:cNvSpPr txBox="1"/>
            <p:nvPr/>
          </p:nvSpPr>
          <p:spPr>
            <a:xfrm>
              <a:off x="1386365" y="2315747"/>
              <a:ext cx="2198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1D44691-9807-4B33-97EE-23FFF46319C4}"/>
                </a:ext>
              </a:extLst>
            </p:cNvPr>
            <p:cNvSpPr txBox="1"/>
            <p:nvPr/>
          </p:nvSpPr>
          <p:spPr>
            <a:xfrm>
              <a:off x="1386365" y="2891299"/>
              <a:ext cx="21466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BE169CB-4F9F-4F9A-8482-AF20F6D91F0F}"/>
                </a:ext>
              </a:extLst>
            </p:cNvPr>
            <p:cNvCxnSpPr>
              <a:cxnSpLocks/>
            </p:cNvCxnSpPr>
            <p:nvPr/>
          </p:nvCxnSpPr>
          <p:spPr>
            <a:xfrm>
              <a:off x="1539114" y="2840079"/>
              <a:ext cx="1962150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CEFB2AF-AD49-4A96-9A7D-EC74CF28A662}"/>
              </a:ext>
            </a:extLst>
          </p:cNvPr>
          <p:cNvGrpSpPr/>
          <p:nvPr/>
        </p:nvGrpSpPr>
        <p:grpSpPr>
          <a:xfrm>
            <a:off x="4640435" y="1556255"/>
            <a:ext cx="2911130" cy="2831865"/>
            <a:chOff x="4645199" y="1391155"/>
            <a:chExt cx="2911130" cy="2831865"/>
          </a:xfrm>
        </p:grpSpPr>
        <p:pic>
          <p:nvPicPr>
            <p:cNvPr id="5" name="图片 4" descr="图片包含 室内&#10;&#10;描述已自动生成">
              <a:extLst>
                <a:ext uri="{FF2B5EF4-FFF2-40B4-BE49-F238E27FC236}">
                  <a16:creationId xmlns:a16="http://schemas.microsoft.com/office/drawing/2014/main" id="{ACDA3930-E383-4130-9302-498471D08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4645199" y="1391155"/>
              <a:ext cx="2911130" cy="283186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5151ED4-9D38-422A-B185-32F2D9C53A50}"/>
                </a:ext>
              </a:extLst>
            </p:cNvPr>
            <p:cNvSpPr txBox="1"/>
            <p:nvPr/>
          </p:nvSpPr>
          <p:spPr>
            <a:xfrm>
              <a:off x="5001587" y="2326524"/>
              <a:ext cx="2198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8C1E943-CF6F-4AD5-8FA3-B629AC30A603}"/>
                </a:ext>
              </a:extLst>
            </p:cNvPr>
            <p:cNvSpPr txBox="1"/>
            <p:nvPr/>
          </p:nvSpPr>
          <p:spPr>
            <a:xfrm>
              <a:off x="5001587" y="2902076"/>
              <a:ext cx="21466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</a:t>
              </a: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21EE042-9ED6-4CE5-ACB1-0DB3E40F19CC}"/>
                </a:ext>
              </a:extLst>
            </p:cNvPr>
            <p:cNvCxnSpPr>
              <a:cxnSpLocks/>
            </p:cNvCxnSpPr>
            <p:nvPr/>
          </p:nvCxnSpPr>
          <p:spPr>
            <a:xfrm>
              <a:off x="5154336" y="2850856"/>
              <a:ext cx="1962150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AB4AF4B-65AF-4FDA-B270-A3755AD956AC}"/>
              </a:ext>
            </a:extLst>
          </p:cNvPr>
          <p:cNvGrpSpPr/>
          <p:nvPr/>
        </p:nvGrpSpPr>
        <p:grpSpPr>
          <a:xfrm>
            <a:off x="8506458" y="1556255"/>
            <a:ext cx="2911130" cy="2831865"/>
            <a:chOff x="8250894" y="1391155"/>
            <a:chExt cx="2911130" cy="2831865"/>
          </a:xfrm>
        </p:grpSpPr>
        <p:pic>
          <p:nvPicPr>
            <p:cNvPr id="9" name="图片 8" descr="图片包含 室内&#10;&#10;描述已自动生成">
              <a:extLst>
                <a:ext uri="{FF2B5EF4-FFF2-40B4-BE49-F238E27FC236}">
                  <a16:creationId xmlns:a16="http://schemas.microsoft.com/office/drawing/2014/main" id="{060AED7D-5E25-440B-80CF-F46D688B2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8250894" y="1391155"/>
              <a:ext cx="2911130" cy="283186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BBF7A32-9D48-4C70-AA36-3BB867176DAF}"/>
                </a:ext>
              </a:extLst>
            </p:cNvPr>
            <p:cNvSpPr txBox="1"/>
            <p:nvPr/>
          </p:nvSpPr>
          <p:spPr>
            <a:xfrm>
              <a:off x="8616809" y="2337301"/>
              <a:ext cx="2198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44428B0-A73C-43DB-9593-069765586C96}"/>
                </a:ext>
              </a:extLst>
            </p:cNvPr>
            <p:cNvSpPr txBox="1"/>
            <p:nvPr/>
          </p:nvSpPr>
          <p:spPr>
            <a:xfrm>
              <a:off x="8616809" y="2912853"/>
              <a:ext cx="214660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</a:t>
              </a: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98D2437E-8025-4E14-BC7D-F6C028367971}"/>
                </a:ext>
              </a:extLst>
            </p:cNvPr>
            <p:cNvCxnSpPr>
              <a:cxnSpLocks/>
            </p:cNvCxnSpPr>
            <p:nvPr/>
          </p:nvCxnSpPr>
          <p:spPr>
            <a:xfrm>
              <a:off x="8769558" y="2861633"/>
              <a:ext cx="1962150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BA5B442-0F7B-4161-BCCA-DA650977DF55}"/>
              </a:ext>
            </a:extLst>
          </p:cNvPr>
          <p:cNvGrpSpPr/>
          <p:nvPr/>
        </p:nvGrpSpPr>
        <p:grpSpPr>
          <a:xfrm>
            <a:off x="3094581" y="4089480"/>
            <a:ext cx="2136815" cy="2078633"/>
            <a:chOff x="3229508" y="4223020"/>
            <a:chExt cx="2136815" cy="2078633"/>
          </a:xfrm>
        </p:grpSpPr>
        <p:pic>
          <p:nvPicPr>
            <p:cNvPr id="6" name="图片 5" descr="图片包含 室内&#10;&#10;描述已自动生成">
              <a:extLst>
                <a:ext uri="{FF2B5EF4-FFF2-40B4-BE49-F238E27FC236}">
                  <a16:creationId xmlns:a16="http://schemas.microsoft.com/office/drawing/2014/main" id="{4E368B79-1BA0-4890-8976-680650D8E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3229508" y="4223020"/>
              <a:ext cx="2136815" cy="20786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7CB3156-71BD-42F3-A09A-BDF8C6A44D62}"/>
                </a:ext>
              </a:extLst>
            </p:cNvPr>
            <p:cNvSpPr txBox="1"/>
            <p:nvPr/>
          </p:nvSpPr>
          <p:spPr>
            <a:xfrm>
              <a:off x="3414102" y="4879849"/>
              <a:ext cx="176762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31DB87D-2F81-4B01-8CFE-D9A70B7E55D4}"/>
                </a:ext>
              </a:extLst>
            </p:cNvPr>
            <p:cNvSpPr txBox="1"/>
            <p:nvPr/>
          </p:nvSpPr>
          <p:spPr>
            <a:xfrm>
              <a:off x="3589124" y="5288107"/>
              <a:ext cx="1417580" cy="4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70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ABB57A10-A7F4-4F23-BC4F-15D8D094CFF1}"/>
                </a:ext>
              </a:extLst>
            </p:cNvPr>
            <p:cNvCxnSpPr>
              <a:cxnSpLocks/>
            </p:cNvCxnSpPr>
            <p:nvPr/>
          </p:nvCxnSpPr>
          <p:spPr>
            <a:xfrm>
              <a:off x="3641880" y="5248567"/>
              <a:ext cx="1312069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09D4843-FB35-455D-8FE2-3A5E542B02C4}"/>
              </a:ext>
            </a:extLst>
          </p:cNvPr>
          <p:cNvGrpSpPr/>
          <p:nvPr/>
        </p:nvGrpSpPr>
        <p:grpSpPr>
          <a:xfrm>
            <a:off x="6960604" y="4089480"/>
            <a:ext cx="2136815" cy="2078633"/>
            <a:chOff x="6835204" y="4223020"/>
            <a:chExt cx="2136815" cy="2078633"/>
          </a:xfrm>
        </p:grpSpPr>
        <p:pic>
          <p:nvPicPr>
            <p:cNvPr id="8" name="图片 7" descr="图片包含 室内&#10;&#10;描述已自动生成">
              <a:extLst>
                <a:ext uri="{FF2B5EF4-FFF2-40B4-BE49-F238E27FC236}">
                  <a16:creationId xmlns:a16="http://schemas.microsoft.com/office/drawing/2014/main" id="{82E30FBB-E659-45FC-9962-3BD37C8D9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6835204" y="4223020"/>
              <a:ext cx="2136815" cy="20786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CE8EE3B-CC80-4D03-BB72-9EA7B6F7411C}"/>
                </a:ext>
              </a:extLst>
            </p:cNvPr>
            <p:cNvSpPr txBox="1"/>
            <p:nvPr/>
          </p:nvSpPr>
          <p:spPr>
            <a:xfrm>
              <a:off x="7019798" y="4879849"/>
              <a:ext cx="176762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F3F46C1-1B71-41D9-93AA-FF6557845005}"/>
                </a:ext>
              </a:extLst>
            </p:cNvPr>
            <p:cNvSpPr txBox="1"/>
            <p:nvPr/>
          </p:nvSpPr>
          <p:spPr>
            <a:xfrm>
              <a:off x="7194820" y="5288107"/>
              <a:ext cx="1417580" cy="4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00" dirty="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700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0B9E98E-E1CA-432E-9479-8E37B760D89B}"/>
                </a:ext>
              </a:extLst>
            </p:cNvPr>
            <p:cNvCxnSpPr>
              <a:cxnSpLocks/>
            </p:cNvCxnSpPr>
            <p:nvPr/>
          </p:nvCxnSpPr>
          <p:spPr>
            <a:xfrm>
              <a:off x="7247576" y="5248567"/>
              <a:ext cx="1312069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accent1"/>
                  </a:gs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306CD02-C34F-4EC7-B3B5-F3715FC2D55F}"/>
              </a:ext>
            </a:extLst>
          </p:cNvPr>
          <p:cNvGrpSpPr/>
          <p:nvPr/>
        </p:nvGrpSpPr>
        <p:grpSpPr>
          <a:xfrm>
            <a:off x="3928130" y="2827556"/>
            <a:ext cx="469713" cy="476176"/>
            <a:chOff x="3867712" y="2827556"/>
            <a:chExt cx="469713" cy="47617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83DD753-F3DD-49CA-9975-2C26CE807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5" t="6605" r="32262" b="23300"/>
            <a:stretch/>
          </p:blipFill>
          <p:spPr>
            <a:xfrm>
              <a:off x="3867712" y="2827556"/>
              <a:ext cx="469713" cy="4761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BC6020BC-4F53-41BB-B421-DD2B2F1BDDA2}"/>
                </a:ext>
              </a:extLst>
            </p:cNvPr>
            <p:cNvSpPr/>
            <p:nvPr/>
          </p:nvSpPr>
          <p:spPr>
            <a:xfrm>
              <a:off x="4015591" y="2978667"/>
              <a:ext cx="173954" cy="17395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0">
              <a:noFill/>
            </a:ln>
            <a:effectLst>
              <a:outerShdw blurRad="63500" sx="102000" sy="102000" algn="ctr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DEFD5045-809A-488B-BF94-A50DD97329E8}"/>
              </a:ext>
            </a:extLst>
          </p:cNvPr>
          <p:cNvGrpSpPr/>
          <p:nvPr/>
        </p:nvGrpSpPr>
        <p:grpSpPr>
          <a:xfrm>
            <a:off x="7795762" y="2818311"/>
            <a:ext cx="469713" cy="476176"/>
            <a:chOff x="3867712" y="2827556"/>
            <a:chExt cx="469713" cy="476176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3788A3A8-F11F-408A-B01B-0EF245895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5" t="6605" r="32262" b="23300"/>
            <a:stretch/>
          </p:blipFill>
          <p:spPr>
            <a:xfrm>
              <a:off x="3867712" y="2827556"/>
              <a:ext cx="469713" cy="4761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98DC74A4-B24A-4476-8029-68DD7D59F5CE}"/>
                </a:ext>
              </a:extLst>
            </p:cNvPr>
            <p:cNvSpPr/>
            <p:nvPr/>
          </p:nvSpPr>
          <p:spPr>
            <a:xfrm>
              <a:off x="4015591" y="2978667"/>
              <a:ext cx="173954" cy="17395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95250">
              <a:noFill/>
            </a:ln>
            <a:effectLst>
              <a:outerShdw blurRad="63500" sx="102000" sy="102000" algn="ctr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515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506CA4-301D-48C2-9DD1-D0B201A481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pic>
        <p:nvPicPr>
          <p:cNvPr id="31" name="图片占位符 30" descr="图片包含 蓝色, 物体, 户外&#10;&#10;描述已自动生成">
            <a:extLst>
              <a:ext uri="{FF2B5EF4-FFF2-40B4-BE49-F238E27FC236}">
                <a16:creationId xmlns:a16="http://schemas.microsoft.com/office/drawing/2014/main" id="{BB3785D6-2FBA-4DD1-AA90-557BCF42FB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4727"/>
          <a:stretch>
            <a:fillRect/>
          </a:stretch>
        </p:blipFill>
        <p:spPr/>
      </p:pic>
      <p:pic>
        <p:nvPicPr>
          <p:cNvPr id="33" name="图片占位符 32" descr="图片包含 蓝色, 物体, 户外&#10;&#10;描述已自动生成">
            <a:extLst>
              <a:ext uri="{FF2B5EF4-FFF2-40B4-BE49-F238E27FC236}">
                <a16:creationId xmlns:a16="http://schemas.microsoft.com/office/drawing/2014/main" id="{371184A5-FD20-42CC-BF4B-C7A07863D6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4727"/>
          <a:stretch>
            <a:fillRect/>
          </a:stretch>
        </p:blipFill>
        <p:spPr/>
      </p:pic>
      <p:pic>
        <p:nvPicPr>
          <p:cNvPr id="35" name="图片占位符 34" descr="图片包含 蓝色, 物体, 户外&#10;&#10;描述已自动生成">
            <a:extLst>
              <a:ext uri="{FF2B5EF4-FFF2-40B4-BE49-F238E27FC236}">
                <a16:creationId xmlns:a16="http://schemas.microsoft.com/office/drawing/2014/main" id="{C374D9C0-F855-4935-8706-303CBE90EF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" b="4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1563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F72B80D-46E7-4EB3-A5AC-36F84495A1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pic>
        <p:nvPicPr>
          <p:cNvPr id="52" name="图片占位符 51" descr="图片包含 蓝色, 物体, 户外&#10;&#10;描述已自动生成">
            <a:extLst>
              <a:ext uri="{FF2B5EF4-FFF2-40B4-BE49-F238E27FC236}">
                <a16:creationId xmlns:a16="http://schemas.microsoft.com/office/drawing/2014/main" id="{EE3F7DF9-6DD9-4E2F-8A29-415B4B7EBD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3756"/>
          <a:stretch>
            <a:fillRect/>
          </a:stretch>
        </p:blipFill>
        <p:spPr/>
      </p:pic>
      <p:pic>
        <p:nvPicPr>
          <p:cNvPr id="60" name="图片占位符 59" descr="图片包含 蓝色, 物体, 户外&#10;&#10;描述已自动生成">
            <a:extLst>
              <a:ext uri="{FF2B5EF4-FFF2-40B4-BE49-F238E27FC236}">
                <a16:creationId xmlns:a16="http://schemas.microsoft.com/office/drawing/2014/main" id="{8083BDE0-9E83-40C2-9185-E6A1B73DCB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3702"/>
          <a:stretch>
            <a:fillRect/>
          </a:stretch>
        </p:blipFill>
        <p:spPr/>
      </p:pic>
      <p:pic>
        <p:nvPicPr>
          <p:cNvPr id="58" name="图片占位符 57" descr="图片包含 蓝色, 物体, 户外&#10;&#10;描述已自动生成">
            <a:extLst>
              <a:ext uri="{FF2B5EF4-FFF2-40B4-BE49-F238E27FC236}">
                <a16:creationId xmlns:a16="http://schemas.microsoft.com/office/drawing/2014/main" id="{87B37C38-4AE1-4A99-869E-DCDD696725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5542"/>
          <a:stretch>
            <a:fillRect/>
          </a:stretch>
        </p:blipFill>
        <p:spPr/>
      </p:pic>
      <p:pic>
        <p:nvPicPr>
          <p:cNvPr id="56" name="图片占位符 55" descr="图片包含 蓝色, 物体, 户外&#10;&#10;描述已自动生成">
            <a:extLst>
              <a:ext uri="{FF2B5EF4-FFF2-40B4-BE49-F238E27FC236}">
                <a16:creationId xmlns:a16="http://schemas.microsoft.com/office/drawing/2014/main" id="{F201A8E8-6791-4ABB-842F-CACB424CD34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6664"/>
          <a:stretch>
            <a:fillRect/>
          </a:stretch>
        </p:blipFill>
        <p:spPr/>
      </p:pic>
      <p:pic>
        <p:nvPicPr>
          <p:cNvPr id="54" name="图片占位符 53" descr="图片包含 蓝色, 物体, 户外&#10;&#10;描述已自动生成">
            <a:extLst>
              <a:ext uri="{FF2B5EF4-FFF2-40B4-BE49-F238E27FC236}">
                <a16:creationId xmlns:a16="http://schemas.microsoft.com/office/drawing/2014/main" id="{C2B4088A-0410-4831-8B06-9A49E4BED3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3702"/>
          <a:stretch>
            <a:fillRect/>
          </a:stretch>
        </p:blipFill>
        <p:spPr/>
      </p:pic>
      <p:pic>
        <p:nvPicPr>
          <p:cNvPr id="62" name="图片占位符 61" descr="图片包含 蓝色, 物体, 户外&#10;&#10;描述已自动生成">
            <a:extLst>
              <a:ext uri="{FF2B5EF4-FFF2-40B4-BE49-F238E27FC236}">
                <a16:creationId xmlns:a16="http://schemas.microsoft.com/office/drawing/2014/main" id="{C500069A-EFFE-483A-BCA6-0DFC33EFF28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r="4143"/>
          <a:stretch>
            <a:fillRect/>
          </a:stretch>
        </p:blipFill>
        <p:spPr/>
      </p:pic>
      <p:pic>
        <p:nvPicPr>
          <p:cNvPr id="64" name="图片占位符 63" descr="图片包含 蓝色, 物体, 户外&#10;&#10;描述已自动生成">
            <a:extLst>
              <a:ext uri="{FF2B5EF4-FFF2-40B4-BE49-F238E27FC236}">
                <a16:creationId xmlns:a16="http://schemas.microsoft.com/office/drawing/2014/main" id="{F6696A72-E300-402E-85A3-55F57DB1714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r="40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9419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14877ED-D313-45B0-92F1-F12A644589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pic>
        <p:nvPicPr>
          <p:cNvPr id="44" name="图片占位符 43" descr="图片包含 蓝色, 物体, 户外&#10;&#10;描述已自动生成">
            <a:extLst>
              <a:ext uri="{FF2B5EF4-FFF2-40B4-BE49-F238E27FC236}">
                <a16:creationId xmlns:a16="http://schemas.microsoft.com/office/drawing/2014/main" id="{77509B0F-9976-4D10-B189-0C1000B1FD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1" r="18721"/>
          <a:stretch>
            <a:fillRect/>
          </a:stretch>
        </p:blipFill>
        <p:spPr/>
      </p:pic>
      <p:pic>
        <p:nvPicPr>
          <p:cNvPr id="46" name="图片占位符 45" descr="图片包含 蓝色, 物体, 户外&#10;&#10;描述已自动生成">
            <a:extLst>
              <a:ext uri="{FF2B5EF4-FFF2-40B4-BE49-F238E27FC236}">
                <a16:creationId xmlns:a16="http://schemas.microsoft.com/office/drawing/2014/main" id="{B32FEBDC-B9CB-44E7-BEEB-716DFDD2E1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1" r="18721"/>
          <a:stretch>
            <a:fillRect/>
          </a:stretch>
        </p:blipFill>
        <p:spPr/>
      </p:pic>
      <p:pic>
        <p:nvPicPr>
          <p:cNvPr id="48" name="图片占位符 47" descr="图片包含 蓝色, 物体, 户外&#10;&#10;描述已自动生成">
            <a:extLst>
              <a:ext uri="{FF2B5EF4-FFF2-40B4-BE49-F238E27FC236}">
                <a16:creationId xmlns:a16="http://schemas.microsoft.com/office/drawing/2014/main" id="{88330A02-EF0E-4A3B-9CD2-537FD49C78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1" r="18721"/>
          <a:stretch>
            <a:fillRect/>
          </a:stretch>
        </p:blipFill>
        <p:spPr/>
      </p:pic>
      <p:pic>
        <p:nvPicPr>
          <p:cNvPr id="50" name="图片占位符 49" descr="图片包含 蓝色, 物体, 户外&#10;&#10;描述已自动生成">
            <a:extLst>
              <a:ext uri="{FF2B5EF4-FFF2-40B4-BE49-F238E27FC236}">
                <a16:creationId xmlns:a16="http://schemas.microsoft.com/office/drawing/2014/main" id="{82E581B2-F390-443F-8DD7-06470F63B18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1" r="18721"/>
          <a:stretch>
            <a:fillRect/>
          </a:stretch>
        </p:blipFill>
        <p:spPr/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016446-922C-434F-B11D-880C1EA32810}"/>
              </a:ext>
            </a:extLst>
          </p:cNvPr>
          <p:cNvSpPr txBox="1"/>
          <p:nvPr/>
        </p:nvSpPr>
        <p:spPr>
          <a:xfrm>
            <a:off x="1183989" y="4588007"/>
            <a:ext cx="160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BB3FEAB-A6CC-4918-9D88-C0E51B9A6996}"/>
              </a:ext>
            </a:extLst>
          </p:cNvPr>
          <p:cNvCxnSpPr>
            <a:cxnSpLocks/>
          </p:cNvCxnSpPr>
          <p:nvPr/>
        </p:nvCxnSpPr>
        <p:spPr>
          <a:xfrm>
            <a:off x="1253848" y="4969966"/>
            <a:ext cx="144766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99AB407D-393E-4F01-877B-EA477C4942FF}"/>
              </a:ext>
            </a:extLst>
          </p:cNvPr>
          <p:cNvSpPr txBox="1"/>
          <p:nvPr/>
        </p:nvSpPr>
        <p:spPr>
          <a:xfrm>
            <a:off x="1181236" y="5002985"/>
            <a:ext cx="1609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consectetuer adipiscing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6697C8C-90CF-46A2-8108-3E54CC46652A}"/>
              </a:ext>
            </a:extLst>
          </p:cNvPr>
          <p:cNvSpPr txBox="1"/>
          <p:nvPr/>
        </p:nvSpPr>
        <p:spPr>
          <a:xfrm>
            <a:off x="3924087" y="4588007"/>
            <a:ext cx="160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1AFC1EB-4006-4729-8D01-37770D9412F3}"/>
              </a:ext>
            </a:extLst>
          </p:cNvPr>
          <p:cNvCxnSpPr>
            <a:cxnSpLocks/>
          </p:cNvCxnSpPr>
          <p:nvPr/>
        </p:nvCxnSpPr>
        <p:spPr>
          <a:xfrm>
            <a:off x="3993946" y="4969966"/>
            <a:ext cx="144766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7BB7A771-6D12-47C8-A927-C7A5AF60C578}"/>
              </a:ext>
            </a:extLst>
          </p:cNvPr>
          <p:cNvSpPr txBox="1"/>
          <p:nvPr/>
        </p:nvSpPr>
        <p:spPr>
          <a:xfrm>
            <a:off x="3921334" y="5002985"/>
            <a:ext cx="1609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amet, consectetuer adipiscing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7DA0153-B8DD-44B2-BC96-F3FA526EA61D}"/>
              </a:ext>
            </a:extLst>
          </p:cNvPr>
          <p:cNvSpPr txBox="1"/>
          <p:nvPr/>
        </p:nvSpPr>
        <p:spPr>
          <a:xfrm>
            <a:off x="6664185" y="4588007"/>
            <a:ext cx="160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0869E15-6D3C-4EAF-8505-028A62D4DE97}"/>
              </a:ext>
            </a:extLst>
          </p:cNvPr>
          <p:cNvCxnSpPr>
            <a:cxnSpLocks/>
          </p:cNvCxnSpPr>
          <p:nvPr/>
        </p:nvCxnSpPr>
        <p:spPr>
          <a:xfrm>
            <a:off x="6734044" y="4969966"/>
            <a:ext cx="144766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9E72D94D-25A8-4DED-A3EC-7AC13BCEE193}"/>
              </a:ext>
            </a:extLst>
          </p:cNvPr>
          <p:cNvSpPr txBox="1"/>
          <p:nvPr/>
        </p:nvSpPr>
        <p:spPr>
          <a:xfrm>
            <a:off x="6661432" y="5002985"/>
            <a:ext cx="1609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consectetuer adipiscing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70911C2-FB50-4622-B511-DFA6A34F2E28}"/>
              </a:ext>
            </a:extLst>
          </p:cNvPr>
          <p:cNvSpPr txBox="1"/>
          <p:nvPr/>
        </p:nvSpPr>
        <p:spPr>
          <a:xfrm>
            <a:off x="9404283" y="4588007"/>
            <a:ext cx="160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4376E3E-A0BF-46E4-A262-7140AA23A36E}"/>
              </a:ext>
            </a:extLst>
          </p:cNvPr>
          <p:cNvCxnSpPr>
            <a:cxnSpLocks/>
          </p:cNvCxnSpPr>
          <p:nvPr/>
        </p:nvCxnSpPr>
        <p:spPr>
          <a:xfrm>
            <a:off x="9474142" y="4969966"/>
            <a:ext cx="144766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7EFD7D21-5C05-4D86-AC7D-8F143D637C8B}"/>
              </a:ext>
            </a:extLst>
          </p:cNvPr>
          <p:cNvSpPr txBox="1"/>
          <p:nvPr/>
        </p:nvSpPr>
        <p:spPr>
          <a:xfrm>
            <a:off x="9401530" y="5002985"/>
            <a:ext cx="16092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adipiscing elit</a:t>
            </a:r>
          </a:p>
        </p:txBody>
      </p:sp>
    </p:spTree>
    <p:extLst>
      <p:ext uri="{BB962C8B-B14F-4D97-AF65-F5344CB8AC3E}">
        <p14:creationId xmlns:p14="http://schemas.microsoft.com/office/powerpoint/2010/main" val="3374822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197FA33-9C82-48B7-AAD5-7E4D748FF2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pic>
        <p:nvPicPr>
          <p:cNvPr id="81" name="图片占位符 80" descr="图片包含 蓝色, 物体, 户外&#10;&#10;描述已自动生成">
            <a:extLst>
              <a:ext uri="{FF2B5EF4-FFF2-40B4-BE49-F238E27FC236}">
                <a16:creationId xmlns:a16="http://schemas.microsoft.com/office/drawing/2014/main" id="{C8C8CC65-76D4-4D9D-B250-D73F3DACE8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1926"/>
          <a:stretch>
            <a:fillRect/>
          </a:stretch>
        </p:blipFill>
        <p:spPr/>
      </p:pic>
      <p:pic>
        <p:nvPicPr>
          <p:cNvPr id="85" name="图片占位符 84" descr="图片包含 蓝色, 物体, 户外&#10;&#10;描述已自动生成">
            <a:extLst>
              <a:ext uri="{FF2B5EF4-FFF2-40B4-BE49-F238E27FC236}">
                <a16:creationId xmlns:a16="http://schemas.microsoft.com/office/drawing/2014/main" id="{DBB536BE-EECF-4997-BEB1-7DBB540A90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1926"/>
          <a:stretch>
            <a:fillRect/>
          </a:stretch>
        </p:blipFill>
        <p:spPr/>
      </p:pic>
      <p:pic>
        <p:nvPicPr>
          <p:cNvPr id="83" name="图片占位符 82" descr="图片包含 蓝色, 物体, 户外&#10;&#10;描述已自动生成">
            <a:extLst>
              <a:ext uri="{FF2B5EF4-FFF2-40B4-BE49-F238E27FC236}">
                <a16:creationId xmlns:a16="http://schemas.microsoft.com/office/drawing/2014/main" id="{1870059E-CDD5-4D2D-97A9-BBEF5285E19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1926"/>
          <a:stretch>
            <a:fillRect/>
          </a:stretch>
        </p:blipFill>
        <p:spPr/>
      </p:pic>
      <p:pic>
        <p:nvPicPr>
          <p:cNvPr id="87" name="图片占位符 86" descr="图片包含 蓝色, 物体, 户外&#10;&#10;描述已自动生成">
            <a:extLst>
              <a:ext uri="{FF2B5EF4-FFF2-40B4-BE49-F238E27FC236}">
                <a16:creationId xmlns:a16="http://schemas.microsoft.com/office/drawing/2014/main" id="{C011CEFE-6C7F-4A68-9C15-615F71A071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1926"/>
          <a:stretch>
            <a:fillRect/>
          </a:stretch>
        </p:blipFill>
        <p:spPr/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17CBF59-3D98-4A1D-87B5-9E5285E0397F}"/>
              </a:ext>
            </a:extLst>
          </p:cNvPr>
          <p:cNvSpPr txBox="1"/>
          <p:nvPr/>
        </p:nvSpPr>
        <p:spPr>
          <a:xfrm>
            <a:off x="917990" y="4425447"/>
            <a:ext cx="202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AD071B0-E08F-419C-A49C-F2C0BBFF4389}"/>
              </a:ext>
            </a:extLst>
          </p:cNvPr>
          <p:cNvCxnSpPr>
            <a:cxnSpLocks/>
          </p:cNvCxnSpPr>
          <p:nvPr/>
        </p:nvCxnSpPr>
        <p:spPr>
          <a:xfrm>
            <a:off x="1016028" y="4807406"/>
            <a:ext cx="1826079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4C91FFA-E57D-4536-A2A4-1411B4807EFB}"/>
              </a:ext>
            </a:extLst>
          </p:cNvPr>
          <p:cNvSpPr txBox="1"/>
          <p:nvPr/>
        </p:nvSpPr>
        <p:spPr>
          <a:xfrm>
            <a:off x="914127" y="4840425"/>
            <a:ext cx="2029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D96AEF1-1665-442F-B90D-1B5A48E2501C}"/>
              </a:ext>
            </a:extLst>
          </p:cNvPr>
          <p:cNvSpPr txBox="1"/>
          <p:nvPr/>
        </p:nvSpPr>
        <p:spPr>
          <a:xfrm>
            <a:off x="3896442" y="2494862"/>
            <a:ext cx="1603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FED8C65-8942-4D10-9A58-00C847EC0281}"/>
              </a:ext>
            </a:extLst>
          </p:cNvPr>
          <p:cNvCxnSpPr>
            <a:cxnSpLocks/>
          </p:cNvCxnSpPr>
          <p:nvPr/>
        </p:nvCxnSpPr>
        <p:spPr>
          <a:xfrm>
            <a:off x="3974164" y="2876821"/>
            <a:ext cx="1447667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1584254F-069D-420D-BCE9-E3DC4C33CD17}"/>
              </a:ext>
            </a:extLst>
          </p:cNvPr>
          <p:cNvSpPr txBox="1"/>
          <p:nvPr/>
        </p:nvSpPr>
        <p:spPr>
          <a:xfrm>
            <a:off x="3763797" y="2909840"/>
            <a:ext cx="1868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58E877A7-9799-4E94-9889-2678A819CE8E}"/>
              </a:ext>
            </a:extLst>
          </p:cNvPr>
          <p:cNvSpPr txBox="1"/>
          <p:nvPr/>
        </p:nvSpPr>
        <p:spPr>
          <a:xfrm>
            <a:off x="6469962" y="4430890"/>
            <a:ext cx="202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BD2280F-40E2-40B0-B0FB-A7B730E3026A}"/>
              </a:ext>
            </a:extLst>
          </p:cNvPr>
          <p:cNvCxnSpPr>
            <a:cxnSpLocks/>
          </p:cNvCxnSpPr>
          <p:nvPr/>
        </p:nvCxnSpPr>
        <p:spPr>
          <a:xfrm>
            <a:off x="6568000" y="4812849"/>
            <a:ext cx="1826079" cy="0"/>
          </a:xfrm>
          <a:prstGeom prst="line">
            <a:avLst/>
          </a:prstGeom>
          <a:ln>
            <a:gradFill flip="none" rotWithShape="1">
              <a:gsLst>
                <a:gs pos="504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3DB461B7-6494-42D5-BB25-0EB71D5B1632}"/>
              </a:ext>
            </a:extLst>
          </p:cNvPr>
          <p:cNvSpPr txBox="1"/>
          <p:nvPr/>
        </p:nvSpPr>
        <p:spPr>
          <a:xfrm>
            <a:off x="6466099" y="4845868"/>
            <a:ext cx="2029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Maecenas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D963E28-6031-44EA-9187-973A227CBA01}"/>
              </a:ext>
            </a:extLst>
          </p:cNvPr>
          <p:cNvGrpSpPr/>
          <p:nvPr/>
        </p:nvGrpSpPr>
        <p:grpSpPr>
          <a:xfrm>
            <a:off x="9321567" y="2507524"/>
            <a:ext cx="1876824" cy="968976"/>
            <a:chOff x="9201151" y="2504992"/>
            <a:chExt cx="1876824" cy="968976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AE47638-FF70-4CD5-820C-AD8162B66320}"/>
                </a:ext>
              </a:extLst>
            </p:cNvPr>
            <p:cNvSpPr txBox="1"/>
            <p:nvPr/>
          </p:nvSpPr>
          <p:spPr>
            <a:xfrm>
              <a:off x="9338008" y="2504992"/>
              <a:ext cx="1603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637FB46B-F92A-4C2B-AB5B-5445AF460586}"/>
                </a:ext>
              </a:extLst>
            </p:cNvPr>
            <p:cNvCxnSpPr>
              <a:cxnSpLocks/>
            </p:cNvCxnSpPr>
            <p:nvPr/>
          </p:nvCxnSpPr>
          <p:spPr>
            <a:xfrm>
              <a:off x="9415730" y="2886951"/>
              <a:ext cx="14476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969D4BCF-9C47-46AB-A454-247CDE4815A5}"/>
                </a:ext>
              </a:extLst>
            </p:cNvPr>
            <p:cNvSpPr txBox="1"/>
            <p:nvPr/>
          </p:nvSpPr>
          <p:spPr>
            <a:xfrm>
              <a:off x="9201151" y="2919970"/>
              <a:ext cx="18768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423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C7C5FF7-DB85-4C78-880A-C8F2880A9F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3CE50BB-FD55-4DFB-AB28-D5E00E7762BB}"/>
              </a:ext>
            </a:extLst>
          </p:cNvPr>
          <p:cNvGrpSpPr/>
          <p:nvPr/>
        </p:nvGrpSpPr>
        <p:grpSpPr>
          <a:xfrm>
            <a:off x="3927596" y="1711485"/>
            <a:ext cx="4311408" cy="4194016"/>
            <a:chOff x="4174282" y="1837500"/>
            <a:chExt cx="3843436" cy="3738785"/>
          </a:xfrm>
        </p:grpSpPr>
        <p:pic>
          <p:nvPicPr>
            <p:cNvPr id="8" name="图片 7" descr="图片包含 室内&#10;&#10;描述已自动生成">
              <a:extLst>
                <a:ext uri="{FF2B5EF4-FFF2-40B4-BE49-F238E27FC236}">
                  <a16:creationId xmlns:a16="http://schemas.microsoft.com/office/drawing/2014/main" id="{079B1691-4FBE-4CC7-9B86-65DEEB6AF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2" t="6554" r="25702" b="3820"/>
            <a:stretch/>
          </p:blipFill>
          <p:spPr>
            <a:xfrm>
              <a:off x="4174282" y="1837500"/>
              <a:ext cx="3843436" cy="37387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90000"/>
                </a:prstClr>
              </a:outerShdw>
              <a:softEdge rad="12700"/>
            </a:effectLst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048A3F5-B252-488E-BC5D-7E8E783C4C9E}"/>
                </a:ext>
              </a:extLst>
            </p:cNvPr>
            <p:cNvGrpSpPr/>
            <p:nvPr/>
          </p:nvGrpSpPr>
          <p:grpSpPr>
            <a:xfrm>
              <a:off x="4739259" y="2999972"/>
              <a:ext cx="2877381" cy="1517493"/>
              <a:chOff x="1067299" y="-2570578"/>
              <a:chExt cx="2331140" cy="1517493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B1CEBF6-192D-4F38-BD66-8844083468D6}"/>
                  </a:ext>
                </a:extLst>
              </p:cNvPr>
              <p:cNvSpPr txBox="1"/>
              <p:nvPr/>
            </p:nvSpPr>
            <p:spPr>
              <a:xfrm>
                <a:off x="1067299" y="-2570578"/>
                <a:ext cx="2331140" cy="685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>
                    <a:solidFill>
                      <a:schemeClr val="bg1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TITLE HERE</a:t>
                </a: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B72DEDC-176F-46D5-B002-AC53AB22D712}"/>
                  </a:ext>
                </a:extLst>
              </p:cNvPr>
              <p:cNvSpPr txBox="1"/>
              <p:nvPr/>
            </p:nvSpPr>
            <p:spPr>
              <a:xfrm>
                <a:off x="1067300" y="-1756901"/>
                <a:ext cx="2331139" cy="703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30000"/>
                  </a:lnSpc>
                </a:pPr>
                <a:r>
                  <a:rPr lang="en-US" altLang="zh-CN" sz="1200">
                    <a:solidFill>
                      <a:prstClr val="white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  <a:sym typeface="Microsoft YaHei UI" panose="020B0503020204020204" pitchFamily="34" charset="-122"/>
                  </a:rPr>
                  <a:t>Lorem ipsum dolor sit amet, consectetuer adipiscing elit. Maecenas porttitor congue massa. Fusce posuere</a:t>
                </a:r>
              </a:p>
            </p:txBody>
          </p:sp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399E7E0E-8BA0-44E9-AE4B-0852FF47A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0049" y="-1846223"/>
                <a:ext cx="1962150" cy="0"/>
              </a:xfrm>
              <a:prstGeom prst="line">
                <a:avLst/>
              </a:prstGeom>
              <a:ln>
                <a:gradFill flip="none" rotWithShape="1">
                  <a:gsLst>
                    <a:gs pos="504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图片 19" descr="图片包含 室内&#10;&#10;描述已自动生成">
            <a:extLst>
              <a:ext uri="{FF2B5EF4-FFF2-40B4-BE49-F238E27FC236}">
                <a16:creationId xmlns:a16="http://schemas.microsoft.com/office/drawing/2014/main" id="{7EA29DC1-9C90-45A3-B455-ABBE7F511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1085965" y="2642631"/>
            <a:ext cx="2396991" cy="2331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309FD06-1E96-4072-BC16-F2E0026210C2}"/>
              </a:ext>
            </a:extLst>
          </p:cNvPr>
          <p:cNvSpPr txBox="1"/>
          <p:nvPr/>
        </p:nvSpPr>
        <p:spPr>
          <a:xfrm>
            <a:off x="1293036" y="3379435"/>
            <a:ext cx="1982849" cy="41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76E6FC9-756C-44AA-9663-4EF62468BF42}"/>
              </a:ext>
            </a:extLst>
          </p:cNvPr>
          <p:cNvSpPr txBox="1"/>
          <p:nvPr/>
        </p:nvSpPr>
        <p:spPr>
          <a:xfrm>
            <a:off x="1293036" y="3837402"/>
            <a:ext cx="198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5F464DD-C03F-4D8C-BD9F-8FFDFF8CA25B}"/>
              </a:ext>
            </a:extLst>
          </p:cNvPr>
          <p:cNvCxnSpPr>
            <a:cxnSpLocks/>
          </p:cNvCxnSpPr>
          <p:nvPr/>
        </p:nvCxnSpPr>
        <p:spPr>
          <a:xfrm>
            <a:off x="1548548" y="3793047"/>
            <a:ext cx="1471825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图片包含 室内&#10;&#10;描述已自动生成">
            <a:extLst>
              <a:ext uri="{FF2B5EF4-FFF2-40B4-BE49-F238E27FC236}">
                <a16:creationId xmlns:a16="http://schemas.microsoft.com/office/drawing/2014/main" id="{E9C17E95-84F9-4326-B997-38C1F0C5C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 t="6554" r="25702" b="3820"/>
          <a:stretch/>
        </p:blipFill>
        <p:spPr>
          <a:xfrm>
            <a:off x="8683644" y="2642631"/>
            <a:ext cx="2396991" cy="2331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338E0AE-8DF9-4E58-8B1E-FF8BF1760DF3}"/>
              </a:ext>
            </a:extLst>
          </p:cNvPr>
          <p:cNvSpPr txBox="1"/>
          <p:nvPr/>
        </p:nvSpPr>
        <p:spPr>
          <a:xfrm>
            <a:off x="8890715" y="3379435"/>
            <a:ext cx="1982849" cy="41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B654780-6413-4CDF-9198-FAB15725760A}"/>
              </a:ext>
            </a:extLst>
          </p:cNvPr>
          <p:cNvSpPr txBox="1"/>
          <p:nvPr/>
        </p:nvSpPr>
        <p:spPr>
          <a:xfrm>
            <a:off x="8890715" y="3837402"/>
            <a:ext cx="198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D890F39-41E9-492E-AB06-E43420FF581B}"/>
              </a:ext>
            </a:extLst>
          </p:cNvPr>
          <p:cNvCxnSpPr>
            <a:cxnSpLocks/>
          </p:cNvCxnSpPr>
          <p:nvPr/>
        </p:nvCxnSpPr>
        <p:spPr>
          <a:xfrm>
            <a:off x="9146227" y="3793047"/>
            <a:ext cx="1471825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910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C895037-8153-4169-B865-882E8DC3D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谢谢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A1B3EA6B-948F-4B49-B1AA-9AB6800C97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OfficePLUS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AB12C5-47AA-4D28-BA50-FD9020D88B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459327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48205" y="148600"/>
          <a:ext cx="11295216" cy="627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268">
                  <a:extLst>
                    <a:ext uri="{9D8B030D-6E8A-4147-A177-3AD203B41FA5}">
                      <a16:colId xmlns:a16="http://schemas.microsoft.com/office/drawing/2014/main" val="35453333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08578962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7814784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637620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5870836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826974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57418717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633163628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984020324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478484229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361471301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04622046"/>
                    </a:ext>
                  </a:extLst>
                </a:gridCol>
              </a:tblGrid>
              <a:tr h="896425">
                <a:tc gridSpan="12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0" marB="89642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7234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spc="-20" baseline="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2092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8351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863702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8508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50512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234147"/>
                  </a:ext>
                </a:extLst>
              </a:tr>
            </a:tbl>
          </a:graphicData>
        </a:graphic>
      </p:graphicFrame>
      <p:sp>
        <p:nvSpPr>
          <p:cNvPr id="53" name="battery" title="Icon of a battery">
            <a:extLst>
              <a:ext uri="{FF2B5EF4-FFF2-40B4-BE49-F238E27FC236}">
                <a16:creationId xmlns:a16="http://schemas.microsoft.com/office/drawing/2014/main" id="{F0E42676-2FBC-4B27-A57E-CBB0BD802C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89300" y="4059059"/>
            <a:ext cx="358570" cy="170468"/>
          </a:xfrm>
          <a:custGeom>
            <a:avLst/>
            <a:gdLst>
              <a:gd name="T0" fmla="*/ 226 w 244"/>
              <a:gd name="T1" fmla="*/ 116 h 116"/>
              <a:gd name="T2" fmla="*/ 0 w 244"/>
              <a:gd name="T3" fmla="*/ 116 h 116"/>
              <a:gd name="T4" fmla="*/ 0 w 244"/>
              <a:gd name="T5" fmla="*/ 0 h 116"/>
              <a:gd name="T6" fmla="*/ 226 w 244"/>
              <a:gd name="T7" fmla="*/ 0 h 116"/>
              <a:gd name="T8" fmla="*/ 226 w 244"/>
              <a:gd name="T9" fmla="*/ 116 h 116"/>
              <a:gd name="T10" fmla="*/ 226 w 244"/>
              <a:gd name="T11" fmla="*/ 78 h 116"/>
              <a:gd name="T12" fmla="*/ 244 w 244"/>
              <a:gd name="T13" fmla="*/ 78 h 116"/>
              <a:gd name="T14" fmla="*/ 244 w 244"/>
              <a:gd name="T15" fmla="*/ 36 h 116"/>
              <a:gd name="T16" fmla="*/ 226 w 244"/>
              <a:gd name="T17" fmla="*/ 3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116">
                <a:moveTo>
                  <a:pt x="226" y="116"/>
                </a:moveTo>
                <a:lnTo>
                  <a:pt x="0" y="116"/>
                </a:lnTo>
                <a:lnTo>
                  <a:pt x="0" y="0"/>
                </a:lnTo>
                <a:lnTo>
                  <a:pt x="226" y="0"/>
                </a:lnTo>
                <a:lnTo>
                  <a:pt x="226" y="116"/>
                </a:lnTo>
                <a:moveTo>
                  <a:pt x="226" y="78"/>
                </a:moveTo>
                <a:lnTo>
                  <a:pt x="244" y="78"/>
                </a:lnTo>
                <a:lnTo>
                  <a:pt x="244" y="36"/>
                </a:lnTo>
                <a:lnTo>
                  <a:pt x="226" y="3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4" name="pin" title="Icon of a thumbtack">
            <a:extLst>
              <a:ext uri="{FF2B5EF4-FFF2-40B4-BE49-F238E27FC236}">
                <a16:creationId xmlns:a16="http://schemas.microsoft.com/office/drawing/2014/main" id="{B04555C2-04B9-4527-BA91-E5383D38C6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48005" y="2251725"/>
            <a:ext cx="403391" cy="201696"/>
          </a:xfrm>
          <a:custGeom>
            <a:avLst/>
            <a:gdLst>
              <a:gd name="T0" fmla="*/ 353 w 353"/>
              <a:gd name="T1" fmla="*/ 18 h 174"/>
              <a:gd name="T2" fmla="*/ 353 w 353"/>
              <a:gd name="T3" fmla="*/ 86 h 174"/>
              <a:gd name="T4" fmla="*/ 353 w 353"/>
              <a:gd name="T5" fmla="*/ 88 h 174"/>
              <a:gd name="T6" fmla="*/ 353 w 353"/>
              <a:gd name="T7" fmla="*/ 156 h 174"/>
              <a:gd name="T8" fmla="*/ 311 w 353"/>
              <a:gd name="T9" fmla="*/ 130 h 174"/>
              <a:gd name="T10" fmla="*/ 213 w 353"/>
              <a:gd name="T11" fmla="*/ 130 h 174"/>
              <a:gd name="T12" fmla="*/ 147 w 353"/>
              <a:gd name="T13" fmla="*/ 174 h 174"/>
              <a:gd name="T14" fmla="*/ 147 w 353"/>
              <a:gd name="T15" fmla="*/ 88 h 174"/>
              <a:gd name="T16" fmla="*/ 147 w 353"/>
              <a:gd name="T17" fmla="*/ 86 h 174"/>
              <a:gd name="T18" fmla="*/ 147 w 353"/>
              <a:gd name="T19" fmla="*/ 0 h 174"/>
              <a:gd name="T20" fmla="*/ 213 w 353"/>
              <a:gd name="T21" fmla="*/ 44 h 174"/>
              <a:gd name="T22" fmla="*/ 311 w 353"/>
              <a:gd name="T23" fmla="*/ 44 h 174"/>
              <a:gd name="T24" fmla="*/ 353 w 353"/>
              <a:gd name="T25" fmla="*/ 18 h 174"/>
              <a:gd name="T26" fmla="*/ 147 w 353"/>
              <a:gd name="T27" fmla="*/ 86 h 174"/>
              <a:gd name="T28" fmla="*/ 0 w 353"/>
              <a:gd name="T29" fmla="*/ 8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3" h="174">
                <a:moveTo>
                  <a:pt x="353" y="18"/>
                </a:moveTo>
                <a:cubicBezTo>
                  <a:pt x="353" y="86"/>
                  <a:pt x="353" y="86"/>
                  <a:pt x="353" y="86"/>
                </a:cubicBezTo>
                <a:cubicBezTo>
                  <a:pt x="353" y="88"/>
                  <a:pt x="353" y="88"/>
                  <a:pt x="353" y="88"/>
                </a:cubicBezTo>
                <a:cubicBezTo>
                  <a:pt x="353" y="156"/>
                  <a:pt x="353" y="156"/>
                  <a:pt x="353" y="156"/>
                </a:cubicBezTo>
                <a:cubicBezTo>
                  <a:pt x="326" y="154"/>
                  <a:pt x="311" y="130"/>
                  <a:pt x="311" y="130"/>
                </a:cubicBezTo>
                <a:cubicBezTo>
                  <a:pt x="213" y="130"/>
                  <a:pt x="213" y="130"/>
                  <a:pt x="213" y="130"/>
                </a:cubicBezTo>
                <a:cubicBezTo>
                  <a:pt x="205" y="168"/>
                  <a:pt x="147" y="174"/>
                  <a:pt x="147" y="174"/>
                </a:cubicBezTo>
                <a:cubicBezTo>
                  <a:pt x="147" y="88"/>
                  <a:pt x="147" y="88"/>
                  <a:pt x="147" y="88"/>
                </a:cubicBezTo>
                <a:cubicBezTo>
                  <a:pt x="147" y="86"/>
                  <a:pt x="147" y="86"/>
                  <a:pt x="147" y="86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205" y="6"/>
                  <a:pt x="213" y="44"/>
                </a:cubicBezTo>
                <a:cubicBezTo>
                  <a:pt x="311" y="44"/>
                  <a:pt x="311" y="44"/>
                  <a:pt x="311" y="44"/>
                </a:cubicBezTo>
                <a:cubicBezTo>
                  <a:pt x="311" y="44"/>
                  <a:pt x="326" y="20"/>
                  <a:pt x="353" y="18"/>
                </a:cubicBezTo>
                <a:close/>
                <a:moveTo>
                  <a:pt x="147" y="86"/>
                </a:moveTo>
                <a:cubicBezTo>
                  <a:pt x="0" y="86"/>
                  <a:pt x="0" y="86"/>
                  <a:pt x="0" y="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5" name="trash" title="Icon of a trash can">
            <a:extLst>
              <a:ext uri="{FF2B5EF4-FFF2-40B4-BE49-F238E27FC236}">
                <a16:creationId xmlns:a16="http://schemas.microsoft.com/office/drawing/2014/main" id="{332C1CAB-B44E-483C-A646-3AAF3AB831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7530" y="2173288"/>
            <a:ext cx="310075" cy="358570"/>
          </a:xfrm>
          <a:custGeom>
            <a:avLst/>
            <a:gdLst>
              <a:gd name="T0" fmla="*/ 258 w 292"/>
              <a:gd name="T1" fmla="*/ 46 h 337"/>
              <a:gd name="T2" fmla="*/ 258 w 292"/>
              <a:gd name="T3" fmla="*/ 313 h 337"/>
              <a:gd name="T4" fmla="*/ 234 w 292"/>
              <a:gd name="T5" fmla="*/ 337 h 337"/>
              <a:gd name="T6" fmla="*/ 57 w 292"/>
              <a:gd name="T7" fmla="*/ 337 h 337"/>
              <a:gd name="T8" fmla="*/ 33 w 292"/>
              <a:gd name="T9" fmla="*/ 313 h 337"/>
              <a:gd name="T10" fmla="*/ 33 w 292"/>
              <a:gd name="T11" fmla="*/ 46 h 337"/>
              <a:gd name="T12" fmla="*/ 0 w 292"/>
              <a:gd name="T13" fmla="*/ 46 h 337"/>
              <a:gd name="T14" fmla="*/ 292 w 292"/>
              <a:gd name="T15" fmla="*/ 46 h 337"/>
              <a:gd name="T16" fmla="*/ 101 w 292"/>
              <a:gd name="T17" fmla="*/ 101 h 337"/>
              <a:gd name="T18" fmla="*/ 101 w 292"/>
              <a:gd name="T19" fmla="*/ 279 h 337"/>
              <a:gd name="T20" fmla="*/ 146 w 292"/>
              <a:gd name="T21" fmla="*/ 101 h 337"/>
              <a:gd name="T22" fmla="*/ 146 w 292"/>
              <a:gd name="T23" fmla="*/ 279 h 337"/>
              <a:gd name="T24" fmla="*/ 191 w 292"/>
              <a:gd name="T25" fmla="*/ 101 h 337"/>
              <a:gd name="T26" fmla="*/ 191 w 292"/>
              <a:gd name="T27" fmla="*/ 279 h 337"/>
              <a:gd name="T28" fmla="*/ 191 w 292"/>
              <a:gd name="T29" fmla="*/ 46 h 337"/>
              <a:gd name="T30" fmla="*/ 191 w 292"/>
              <a:gd name="T31" fmla="*/ 14 h 337"/>
              <a:gd name="T32" fmla="*/ 177 w 292"/>
              <a:gd name="T33" fmla="*/ 0 h 337"/>
              <a:gd name="T34" fmla="*/ 115 w 292"/>
              <a:gd name="T35" fmla="*/ 0 h 337"/>
              <a:gd name="T36" fmla="*/ 101 w 292"/>
              <a:gd name="T37" fmla="*/ 14 h 337"/>
              <a:gd name="T38" fmla="*/ 101 w 292"/>
              <a:gd name="T39" fmla="*/ 4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2" h="337">
                <a:moveTo>
                  <a:pt x="258" y="46"/>
                </a:moveTo>
                <a:cubicBezTo>
                  <a:pt x="258" y="313"/>
                  <a:pt x="258" y="313"/>
                  <a:pt x="258" y="313"/>
                </a:cubicBezTo>
                <a:cubicBezTo>
                  <a:pt x="258" y="326"/>
                  <a:pt x="247" y="337"/>
                  <a:pt x="234" y="337"/>
                </a:cubicBezTo>
                <a:cubicBezTo>
                  <a:pt x="57" y="337"/>
                  <a:pt x="57" y="337"/>
                  <a:pt x="57" y="337"/>
                </a:cubicBezTo>
                <a:cubicBezTo>
                  <a:pt x="44" y="337"/>
                  <a:pt x="33" y="326"/>
                  <a:pt x="33" y="313"/>
                </a:cubicBezTo>
                <a:cubicBezTo>
                  <a:pt x="33" y="46"/>
                  <a:pt x="33" y="46"/>
                  <a:pt x="33" y="46"/>
                </a:cubicBezTo>
                <a:moveTo>
                  <a:pt x="0" y="46"/>
                </a:moveTo>
                <a:cubicBezTo>
                  <a:pt x="292" y="46"/>
                  <a:pt x="292" y="46"/>
                  <a:pt x="292" y="46"/>
                </a:cubicBezTo>
                <a:moveTo>
                  <a:pt x="101" y="101"/>
                </a:moveTo>
                <a:cubicBezTo>
                  <a:pt x="101" y="279"/>
                  <a:pt x="101" y="279"/>
                  <a:pt x="101" y="279"/>
                </a:cubicBezTo>
                <a:moveTo>
                  <a:pt x="146" y="101"/>
                </a:moveTo>
                <a:cubicBezTo>
                  <a:pt x="146" y="279"/>
                  <a:pt x="146" y="279"/>
                  <a:pt x="146" y="279"/>
                </a:cubicBezTo>
                <a:moveTo>
                  <a:pt x="191" y="101"/>
                </a:moveTo>
                <a:cubicBezTo>
                  <a:pt x="191" y="279"/>
                  <a:pt x="191" y="279"/>
                  <a:pt x="191" y="279"/>
                </a:cubicBezTo>
                <a:moveTo>
                  <a:pt x="191" y="46"/>
                </a:moveTo>
                <a:cubicBezTo>
                  <a:pt x="191" y="14"/>
                  <a:pt x="191" y="14"/>
                  <a:pt x="191" y="14"/>
                </a:cubicBezTo>
                <a:cubicBezTo>
                  <a:pt x="191" y="6"/>
                  <a:pt x="185" y="0"/>
                  <a:pt x="177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07" y="0"/>
                  <a:pt x="101" y="6"/>
                  <a:pt x="101" y="14"/>
                </a:cubicBezTo>
                <a:cubicBezTo>
                  <a:pt x="101" y="46"/>
                  <a:pt x="101" y="46"/>
                  <a:pt x="101" y="4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1" name="zoom" title="Icon of a magnifying glass with a plus sign in it">
            <a:extLst>
              <a:ext uri="{FF2B5EF4-FFF2-40B4-BE49-F238E27FC236}">
                <a16:creationId xmlns:a16="http://schemas.microsoft.com/office/drawing/2014/main" id="{7A8CDC96-746C-44B3-8384-06AAC8D9A023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1095723" y="2173288"/>
            <a:ext cx="362960" cy="358570"/>
          </a:xfrm>
          <a:custGeom>
            <a:avLst/>
            <a:gdLst>
              <a:gd name="T0" fmla="*/ 120 w 343"/>
              <a:gd name="T1" fmla="*/ 111 h 338"/>
              <a:gd name="T2" fmla="*/ 231 w 343"/>
              <a:gd name="T3" fmla="*/ 0 h 338"/>
              <a:gd name="T4" fmla="*/ 343 w 343"/>
              <a:gd name="T5" fmla="*/ 111 h 338"/>
              <a:gd name="T6" fmla="*/ 231 w 343"/>
              <a:gd name="T7" fmla="*/ 223 h 338"/>
              <a:gd name="T8" fmla="*/ 120 w 343"/>
              <a:gd name="T9" fmla="*/ 111 h 338"/>
              <a:gd name="T10" fmla="*/ 152 w 343"/>
              <a:gd name="T11" fmla="*/ 189 h 338"/>
              <a:gd name="T12" fmla="*/ 0 w 343"/>
              <a:gd name="T13" fmla="*/ 338 h 338"/>
              <a:gd name="T14" fmla="*/ 231 w 343"/>
              <a:gd name="T15" fmla="*/ 64 h 338"/>
              <a:gd name="T16" fmla="*/ 231 w 343"/>
              <a:gd name="T17" fmla="*/ 159 h 338"/>
              <a:gd name="T18" fmla="*/ 279 w 343"/>
              <a:gd name="T19" fmla="*/ 111 h 338"/>
              <a:gd name="T20" fmla="*/ 184 w 343"/>
              <a:gd name="T21" fmla="*/ 111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3" h="338">
                <a:moveTo>
                  <a:pt x="120" y="111"/>
                </a:moveTo>
                <a:cubicBezTo>
                  <a:pt x="120" y="50"/>
                  <a:pt x="170" y="0"/>
                  <a:pt x="231" y="0"/>
                </a:cubicBezTo>
                <a:cubicBezTo>
                  <a:pt x="293" y="0"/>
                  <a:pt x="343" y="50"/>
                  <a:pt x="343" y="111"/>
                </a:cubicBezTo>
                <a:cubicBezTo>
                  <a:pt x="343" y="173"/>
                  <a:pt x="293" y="223"/>
                  <a:pt x="231" y="223"/>
                </a:cubicBezTo>
                <a:cubicBezTo>
                  <a:pt x="170" y="223"/>
                  <a:pt x="120" y="173"/>
                  <a:pt x="120" y="111"/>
                </a:cubicBezTo>
                <a:close/>
                <a:moveTo>
                  <a:pt x="152" y="189"/>
                </a:moveTo>
                <a:cubicBezTo>
                  <a:pt x="0" y="338"/>
                  <a:pt x="0" y="338"/>
                  <a:pt x="0" y="338"/>
                </a:cubicBezTo>
                <a:moveTo>
                  <a:pt x="231" y="64"/>
                </a:moveTo>
                <a:cubicBezTo>
                  <a:pt x="231" y="159"/>
                  <a:pt x="231" y="159"/>
                  <a:pt x="231" y="159"/>
                </a:cubicBezTo>
                <a:moveTo>
                  <a:pt x="279" y="111"/>
                </a:moveTo>
                <a:cubicBezTo>
                  <a:pt x="184" y="111"/>
                  <a:pt x="184" y="111"/>
                  <a:pt x="184" y="11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3" name="attach" title="Icon of a paperclip">
            <a:extLst>
              <a:ext uri="{FF2B5EF4-FFF2-40B4-BE49-F238E27FC236}">
                <a16:creationId xmlns:a16="http://schemas.microsoft.com/office/drawing/2014/main" id="{1CFAC0E3-D6F5-4149-9916-A36FA64928E2}"/>
              </a:ext>
            </a:extLst>
          </p:cNvPr>
          <p:cNvSpPr>
            <a:spLocks noChangeAspect="1"/>
          </p:cNvSpPr>
          <p:nvPr/>
        </p:nvSpPr>
        <p:spPr bwMode="auto">
          <a:xfrm>
            <a:off x="4614857" y="2173288"/>
            <a:ext cx="137911" cy="358570"/>
          </a:xfrm>
          <a:custGeom>
            <a:avLst/>
            <a:gdLst>
              <a:gd name="T0" fmla="*/ 129 w 129"/>
              <a:gd name="T1" fmla="*/ 58 h 342"/>
              <a:gd name="T2" fmla="*/ 129 w 129"/>
              <a:gd name="T3" fmla="*/ 277 h 342"/>
              <a:gd name="T4" fmla="*/ 64 w 129"/>
              <a:gd name="T5" fmla="*/ 342 h 342"/>
              <a:gd name="T6" fmla="*/ 0 w 129"/>
              <a:gd name="T7" fmla="*/ 277 h 342"/>
              <a:gd name="T8" fmla="*/ 0 w 129"/>
              <a:gd name="T9" fmla="*/ 44 h 342"/>
              <a:gd name="T10" fmla="*/ 44 w 129"/>
              <a:gd name="T11" fmla="*/ 0 h 342"/>
              <a:gd name="T12" fmla="*/ 89 w 129"/>
              <a:gd name="T13" fmla="*/ 44 h 342"/>
              <a:gd name="T14" fmla="*/ 89 w 129"/>
              <a:gd name="T15" fmla="*/ 270 h 342"/>
              <a:gd name="T16" fmla="*/ 64 w 129"/>
              <a:gd name="T17" fmla="*/ 295 h 342"/>
              <a:gd name="T18" fmla="*/ 40 w 129"/>
              <a:gd name="T19" fmla="*/ 270 h 342"/>
              <a:gd name="T20" fmla="*/ 40 w 129"/>
              <a:gd name="T21" fmla="*/ 8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9" h="342">
                <a:moveTo>
                  <a:pt x="129" y="58"/>
                </a:moveTo>
                <a:cubicBezTo>
                  <a:pt x="129" y="277"/>
                  <a:pt x="129" y="277"/>
                  <a:pt x="129" y="277"/>
                </a:cubicBezTo>
                <a:cubicBezTo>
                  <a:pt x="129" y="313"/>
                  <a:pt x="100" y="342"/>
                  <a:pt x="64" y="342"/>
                </a:cubicBezTo>
                <a:cubicBezTo>
                  <a:pt x="29" y="342"/>
                  <a:pt x="0" y="313"/>
                  <a:pt x="0" y="277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19"/>
                  <a:pt x="20" y="0"/>
                  <a:pt x="44" y="0"/>
                </a:cubicBezTo>
                <a:cubicBezTo>
                  <a:pt x="69" y="0"/>
                  <a:pt x="89" y="19"/>
                  <a:pt x="89" y="44"/>
                </a:cubicBezTo>
                <a:cubicBezTo>
                  <a:pt x="89" y="270"/>
                  <a:pt x="89" y="270"/>
                  <a:pt x="89" y="270"/>
                </a:cubicBezTo>
                <a:cubicBezTo>
                  <a:pt x="89" y="284"/>
                  <a:pt x="78" y="295"/>
                  <a:pt x="64" y="295"/>
                </a:cubicBezTo>
                <a:cubicBezTo>
                  <a:pt x="51" y="295"/>
                  <a:pt x="40" y="284"/>
                  <a:pt x="40" y="270"/>
                </a:cubicBezTo>
                <a:cubicBezTo>
                  <a:pt x="40" y="80"/>
                  <a:pt x="40" y="80"/>
                  <a:pt x="40" y="8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4" name="phone_4" title="Icon of a phone">
            <a:extLst>
              <a:ext uri="{FF2B5EF4-FFF2-40B4-BE49-F238E27FC236}">
                <a16:creationId xmlns:a16="http://schemas.microsoft.com/office/drawing/2014/main" id="{07FF2F22-7D0F-49AF-ACD9-564E85668387}"/>
              </a:ext>
            </a:extLst>
          </p:cNvPr>
          <p:cNvSpPr>
            <a:spLocks noChangeAspect="1"/>
          </p:cNvSpPr>
          <p:nvPr/>
        </p:nvSpPr>
        <p:spPr bwMode="auto">
          <a:xfrm>
            <a:off x="738808" y="2173288"/>
            <a:ext cx="360040" cy="358570"/>
          </a:xfrm>
          <a:custGeom>
            <a:avLst/>
            <a:gdLst>
              <a:gd name="T0" fmla="*/ 274 w 339"/>
              <a:gd name="T1" fmla="*/ 333 h 336"/>
              <a:gd name="T2" fmla="*/ 0 w 339"/>
              <a:gd name="T3" fmla="*/ 71 h 336"/>
              <a:gd name="T4" fmla="*/ 38 w 339"/>
              <a:gd name="T5" fmla="*/ 12 h 336"/>
              <a:gd name="T6" fmla="*/ 76 w 339"/>
              <a:gd name="T7" fmla="*/ 14 h 336"/>
              <a:gd name="T8" fmla="*/ 118 w 339"/>
              <a:gd name="T9" fmla="*/ 53 h 336"/>
              <a:gd name="T10" fmla="*/ 116 w 339"/>
              <a:gd name="T11" fmla="*/ 91 h 336"/>
              <a:gd name="T12" fmla="*/ 99 w 339"/>
              <a:gd name="T13" fmla="*/ 105 h 336"/>
              <a:gd name="T14" fmla="*/ 98 w 339"/>
              <a:gd name="T15" fmla="*/ 143 h 336"/>
              <a:gd name="T16" fmla="*/ 193 w 339"/>
              <a:gd name="T17" fmla="*/ 239 h 336"/>
              <a:gd name="T18" fmla="*/ 231 w 339"/>
              <a:gd name="T19" fmla="*/ 240 h 336"/>
              <a:gd name="T20" fmla="*/ 250 w 339"/>
              <a:gd name="T21" fmla="*/ 219 h 336"/>
              <a:gd name="T22" fmla="*/ 287 w 339"/>
              <a:gd name="T23" fmla="*/ 221 h 336"/>
              <a:gd name="T24" fmla="*/ 329 w 339"/>
              <a:gd name="T25" fmla="*/ 260 h 336"/>
              <a:gd name="T26" fmla="*/ 328 w 339"/>
              <a:gd name="T27" fmla="*/ 298 h 336"/>
              <a:gd name="T28" fmla="*/ 274 w 339"/>
              <a:gd name="T29" fmla="*/ 333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9" h="336">
                <a:moveTo>
                  <a:pt x="274" y="333"/>
                </a:moveTo>
                <a:cubicBezTo>
                  <a:pt x="126" y="336"/>
                  <a:pt x="3" y="219"/>
                  <a:pt x="0" y="71"/>
                </a:cubicBezTo>
                <a:cubicBezTo>
                  <a:pt x="0" y="71"/>
                  <a:pt x="3" y="41"/>
                  <a:pt x="38" y="12"/>
                </a:cubicBezTo>
                <a:cubicBezTo>
                  <a:pt x="54" y="0"/>
                  <a:pt x="66" y="3"/>
                  <a:pt x="76" y="14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28" y="64"/>
                  <a:pt x="127" y="81"/>
                  <a:pt x="116" y="91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88" y="115"/>
                  <a:pt x="88" y="132"/>
                  <a:pt x="98" y="143"/>
                </a:cubicBezTo>
                <a:cubicBezTo>
                  <a:pt x="193" y="239"/>
                  <a:pt x="193" y="239"/>
                  <a:pt x="193" y="239"/>
                </a:cubicBezTo>
                <a:cubicBezTo>
                  <a:pt x="203" y="249"/>
                  <a:pt x="220" y="250"/>
                  <a:pt x="231" y="240"/>
                </a:cubicBezTo>
                <a:cubicBezTo>
                  <a:pt x="250" y="219"/>
                  <a:pt x="250" y="219"/>
                  <a:pt x="250" y="219"/>
                </a:cubicBezTo>
                <a:cubicBezTo>
                  <a:pt x="260" y="209"/>
                  <a:pt x="277" y="210"/>
                  <a:pt x="287" y="221"/>
                </a:cubicBezTo>
                <a:cubicBezTo>
                  <a:pt x="329" y="260"/>
                  <a:pt x="329" y="260"/>
                  <a:pt x="329" y="260"/>
                </a:cubicBezTo>
                <a:cubicBezTo>
                  <a:pt x="339" y="271"/>
                  <a:pt x="337" y="286"/>
                  <a:pt x="328" y="298"/>
                </a:cubicBezTo>
                <a:cubicBezTo>
                  <a:pt x="302" y="330"/>
                  <a:pt x="274" y="333"/>
                  <a:pt x="274" y="333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5" name="speech_2" title="Icon of a chat bubble">
            <a:extLst>
              <a:ext uri="{FF2B5EF4-FFF2-40B4-BE49-F238E27FC236}">
                <a16:creationId xmlns:a16="http://schemas.microsoft.com/office/drawing/2014/main" id="{D8268EF6-9D25-4A64-AB8A-879EEA3ECC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6672" y="1296876"/>
            <a:ext cx="358570" cy="318544"/>
          </a:xfrm>
          <a:custGeom>
            <a:avLst/>
            <a:gdLst>
              <a:gd name="T0" fmla="*/ 122 w 215"/>
              <a:gd name="T1" fmla="*/ 145 h 191"/>
              <a:gd name="T2" fmla="*/ 76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2 w 215"/>
              <a:gd name="T17" fmla="*/ 145 h 191"/>
              <a:gd name="T18" fmla="*/ 122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6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2" y="145"/>
                </a:moveTo>
                <a:lnTo>
                  <a:pt x="122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6" name="floppy" title="Icon of a floppy disk">
            <a:extLst>
              <a:ext uri="{FF2B5EF4-FFF2-40B4-BE49-F238E27FC236}">
                <a16:creationId xmlns:a16="http://schemas.microsoft.com/office/drawing/2014/main" id="{AEC179F7-8412-4184-9460-FC606095C9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4292" y="2173288"/>
            <a:ext cx="361533" cy="358570"/>
          </a:xfrm>
          <a:custGeom>
            <a:avLst/>
            <a:gdLst>
              <a:gd name="T0" fmla="*/ 0 w 337"/>
              <a:gd name="T1" fmla="*/ 18 h 334"/>
              <a:gd name="T2" fmla="*/ 19 w 337"/>
              <a:gd name="T3" fmla="*/ 0 h 334"/>
              <a:gd name="T4" fmla="*/ 318 w 337"/>
              <a:gd name="T5" fmla="*/ 0 h 334"/>
              <a:gd name="T6" fmla="*/ 337 w 337"/>
              <a:gd name="T7" fmla="*/ 18 h 334"/>
              <a:gd name="T8" fmla="*/ 337 w 337"/>
              <a:gd name="T9" fmla="*/ 334 h 334"/>
              <a:gd name="T10" fmla="*/ 37 w 337"/>
              <a:gd name="T11" fmla="*/ 334 h 334"/>
              <a:gd name="T12" fmla="*/ 0 w 337"/>
              <a:gd name="T13" fmla="*/ 297 h 334"/>
              <a:gd name="T14" fmla="*/ 0 w 337"/>
              <a:gd name="T15" fmla="*/ 18 h 334"/>
              <a:gd name="T16" fmla="*/ 54 w 337"/>
              <a:gd name="T17" fmla="*/ 0 h 334"/>
              <a:gd name="T18" fmla="*/ 54 w 337"/>
              <a:gd name="T19" fmla="*/ 151 h 334"/>
              <a:gd name="T20" fmla="*/ 283 w 337"/>
              <a:gd name="T21" fmla="*/ 151 h 334"/>
              <a:gd name="T22" fmla="*/ 283 w 337"/>
              <a:gd name="T23" fmla="*/ 0 h 334"/>
              <a:gd name="T24" fmla="*/ 246 w 337"/>
              <a:gd name="T25" fmla="*/ 334 h 334"/>
              <a:gd name="T26" fmla="*/ 246 w 337"/>
              <a:gd name="T27" fmla="*/ 229 h 334"/>
              <a:gd name="T28" fmla="*/ 91 w 337"/>
              <a:gd name="T29" fmla="*/ 229 h 334"/>
              <a:gd name="T30" fmla="*/ 91 w 337"/>
              <a:gd name="T31" fmla="*/ 334 h 334"/>
              <a:gd name="T32" fmla="*/ 135 w 337"/>
              <a:gd name="T33" fmla="*/ 275 h 334"/>
              <a:gd name="T34" fmla="*/ 135 w 337"/>
              <a:gd name="T35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7" h="334">
                <a:moveTo>
                  <a:pt x="0" y="18"/>
                </a:moveTo>
                <a:cubicBezTo>
                  <a:pt x="0" y="8"/>
                  <a:pt x="9" y="0"/>
                  <a:pt x="19" y="0"/>
                </a:cubicBezTo>
                <a:cubicBezTo>
                  <a:pt x="318" y="0"/>
                  <a:pt x="318" y="0"/>
                  <a:pt x="318" y="0"/>
                </a:cubicBezTo>
                <a:cubicBezTo>
                  <a:pt x="329" y="0"/>
                  <a:pt x="337" y="8"/>
                  <a:pt x="337" y="18"/>
                </a:cubicBezTo>
                <a:cubicBezTo>
                  <a:pt x="337" y="334"/>
                  <a:pt x="337" y="334"/>
                  <a:pt x="337" y="334"/>
                </a:cubicBezTo>
                <a:cubicBezTo>
                  <a:pt x="37" y="334"/>
                  <a:pt x="37" y="334"/>
                  <a:pt x="37" y="334"/>
                </a:cubicBezTo>
                <a:cubicBezTo>
                  <a:pt x="0" y="297"/>
                  <a:pt x="0" y="297"/>
                  <a:pt x="0" y="297"/>
                </a:cubicBezTo>
                <a:lnTo>
                  <a:pt x="0" y="18"/>
                </a:lnTo>
                <a:close/>
                <a:moveTo>
                  <a:pt x="54" y="0"/>
                </a:moveTo>
                <a:cubicBezTo>
                  <a:pt x="54" y="151"/>
                  <a:pt x="54" y="151"/>
                  <a:pt x="54" y="151"/>
                </a:cubicBezTo>
                <a:cubicBezTo>
                  <a:pt x="283" y="151"/>
                  <a:pt x="283" y="151"/>
                  <a:pt x="283" y="151"/>
                </a:cubicBezTo>
                <a:cubicBezTo>
                  <a:pt x="283" y="0"/>
                  <a:pt x="283" y="0"/>
                  <a:pt x="283" y="0"/>
                </a:cubicBezTo>
                <a:moveTo>
                  <a:pt x="246" y="334"/>
                </a:moveTo>
                <a:cubicBezTo>
                  <a:pt x="246" y="229"/>
                  <a:pt x="246" y="229"/>
                  <a:pt x="246" y="229"/>
                </a:cubicBezTo>
                <a:cubicBezTo>
                  <a:pt x="91" y="229"/>
                  <a:pt x="91" y="229"/>
                  <a:pt x="91" y="229"/>
                </a:cubicBezTo>
                <a:cubicBezTo>
                  <a:pt x="91" y="334"/>
                  <a:pt x="91" y="334"/>
                  <a:pt x="91" y="334"/>
                </a:cubicBezTo>
                <a:moveTo>
                  <a:pt x="135" y="275"/>
                </a:moveTo>
                <a:cubicBezTo>
                  <a:pt x="135" y="334"/>
                  <a:pt x="135" y="334"/>
                  <a:pt x="135" y="33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7" name="phone_5" title="Icon of a phone facing down with an arrow pointed down below it">
            <a:extLst>
              <a:ext uri="{FF2B5EF4-FFF2-40B4-BE49-F238E27FC236}">
                <a16:creationId xmlns:a16="http://schemas.microsoft.com/office/drawing/2014/main" id="{2AE7B30C-B067-425B-80E3-62C835321C9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59211" y="2173288"/>
            <a:ext cx="401729" cy="358570"/>
          </a:xfrm>
          <a:custGeom>
            <a:avLst/>
            <a:gdLst>
              <a:gd name="T0" fmla="*/ 14 w 330"/>
              <a:gd name="T1" fmla="*/ 88 h 294"/>
              <a:gd name="T2" fmla="*/ 315 w 330"/>
              <a:gd name="T3" fmla="*/ 81 h 294"/>
              <a:gd name="T4" fmla="*/ 327 w 330"/>
              <a:gd name="T5" fmla="*/ 136 h 294"/>
              <a:gd name="T6" fmla="*/ 305 w 330"/>
              <a:gd name="T7" fmla="*/ 156 h 294"/>
              <a:gd name="T8" fmla="*/ 259 w 330"/>
              <a:gd name="T9" fmla="*/ 158 h 294"/>
              <a:gd name="T10" fmla="*/ 239 w 330"/>
              <a:gd name="T11" fmla="*/ 136 h 294"/>
              <a:gd name="T12" fmla="*/ 240 w 330"/>
              <a:gd name="T13" fmla="*/ 118 h 294"/>
              <a:gd name="T14" fmla="*/ 220 w 330"/>
              <a:gd name="T15" fmla="*/ 96 h 294"/>
              <a:gd name="T16" fmla="*/ 112 w 330"/>
              <a:gd name="T17" fmla="*/ 96 h 294"/>
              <a:gd name="T18" fmla="*/ 90 w 330"/>
              <a:gd name="T19" fmla="*/ 116 h 294"/>
              <a:gd name="T20" fmla="*/ 91 w 330"/>
              <a:gd name="T21" fmla="*/ 139 h 294"/>
              <a:gd name="T22" fmla="*/ 69 w 330"/>
              <a:gd name="T23" fmla="*/ 159 h 294"/>
              <a:gd name="T24" fmla="*/ 24 w 330"/>
              <a:gd name="T25" fmla="*/ 160 h 294"/>
              <a:gd name="T26" fmla="*/ 3 w 330"/>
              <a:gd name="T27" fmla="*/ 138 h 294"/>
              <a:gd name="T28" fmla="*/ 14 w 330"/>
              <a:gd name="T29" fmla="*/ 88 h 294"/>
              <a:gd name="T30" fmla="*/ 165 w 330"/>
              <a:gd name="T31" fmla="*/ 158 h 294"/>
              <a:gd name="T32" fmla="*/ 165 w 330"/>
              <a:gd name="T33" fmla="*/ 294 h 294"/>
              <a:gd name="T34" fmla="*/ 95 w 330"/>
              <a:gd name="T35" fmla="*/ 224 h 294"/>
              <a:gd name="T36" fmla="*/ 165 w 330"/>
              <a:gd name="T37" fmla="*/ 294 h 294"/>
              <a:gd name="T38" fmla="*/ 235 w 330"/>
              <a:gd name="T39" fmla="*/ 22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30" h="294">
                <a:moveTo>
                  <a:pt x="14" y="88"/>
                </a:moveTo>
                <a:cubicBezTo>
                  <a:pt x="95" y="3"/>
                  <a:pt x="230" y="0"/>
                  <a:pt x="315" y="81"/>
                </a:cubicBezTo>
                <a:cubicBezTo>
                  <a:pt x="315" y="81"/>
                  <a:pt x="330" y="100"/>
                  <a:pt x="327" y="136"/>
                </a:cubicBezTo>
                <a:cubicBezTo>
                  <a:pt x="325" y="152"/>
                  <a:pt x="316" y="157"/>
                  <a:pt x="305" y="156"/>
                </a:cubicBezTo>
                <a:cubicBezTo>
                  <a:pt x="259" y="158"/>
                  <a:pt x="259" y="158"/>
                  <a:pt x="259" y="158"/>
                </a:cubicBezTo>
                <a:cubicBezTo>
                  <a:pt x="247" y="157"/>
                  <a:pt x="238" y="147"/>
                  <a:pt x="239" y="136"/>
                </a:cubicBezTo>
                <a:cubicBezTo>
                  <a:pt x="240" y="118"/>
                  <a:pt x="240" y="118"/>
                  <a:pt x="240" y="118"/>
                </a:cubicBezTo>
                <a:cubicBezTo>
                  <a:pt x="241" y="106"/>
                  <a:pt x="232" y="97"/>
                  <a:pt x="220" y="96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100" y="95"/>
                  <a:pt x="91" y="105"/>
                  <a:pt x="90" y="116"/>
                </a:cubicBezTo>
                <a:cubicBezTo>
                  <a:pt x="91" y="139"/>
                  <a:pt x="91" y="139"/>
                  <a:pt x="91" y="139"/>
                </a:cubicBezTo>
                <a:cubicBezTo>
                  <a:pt x="91" y="150"/>
                  <a:pt x="81" y="159"/>
                  <a:pt x="69" y="159"/>
                </a:cubicBezTo>
                <a:cubicBezTo>
                  <a:pt x="24" y="160"/>
                  <a:pt x="24" y="160"/>
                  <a:pt x="24" y="160"/>
                </a:cubicBezTo>
                <a:cubicBezTo>
                  <a:pt x="12" y="160"/>
                  <a:pt x="5" y="150"/>
                  <a:pt x="3" y="138"/>
                </a:cubicBezTo>
                <a:cubicBezTo>
                  <a:pt x="0" y="106"/>
                  <a:pt x="14" y="88"/>
                  <a:pt x="14" y="88"/>
                </a:cubicBezTo>
                <a:close/>
                <a:moveTo>
                  <a:pt x="165" y="158"/>
                </a:moveTo>
                <a:cubicBezTo>
                  <a:pt x="165" y="294"/>
                  <a:pt x="165" y="294"/>
                  <a:pt x="165" y="294"/>
                </a:cubicBezTo>
                <a:moveTo>
                  <a:pt x="95" y="224"/>
                </a:moveTo>
                <a:cubicBezTo>
                  <a:pt x="165" y="294"/>
                  <a:pt x="165" y="294"/>
                  <a:pt x="165" y="294"/>
                </a:cubicBezTo>
                <a:cubicBezTo>
                  <a:pt x="235" y="224"/>
                  <a:pt x="235" y="224"/>
                  <a:pt x="235" y="22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8" name="magnify" title="Icon of a magnifying glass">
            <a:extLst>
              <a:ext uri="{FF2B5EF4-FFF2-40B4-BE49-F238E27FC236}">
                <a16:creationId xmlns:a16="http://schemas.microsoft.com/office/drawing/2014/main" id="{6CBA11C1-9EDF-4B24-BCE3-1809BF29C918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149730" y="2173288"/>
            <a:ext cx="365556" cy="358570"/>
          </a:xfrm>
          <a:custGeom>
            <a:avLst/>
            <a:gdLst>
              <a:gd name="T0" fmla="*/ 112 w 343"/>
              <a:gd name="T1" fmla="*/ 223 h 338"/>
              <a:gd name="T2" fmla="*/ 0 w 343"/>
              <a:gd name="T3" fmla="*/ 111 h 338"/>
              <a:gd name="T4" fmla="*/ 112 w 343"/>
              <a:gd name="T5" fmla="*/ 0 h 338"/>
              <a:gd name="T6" fmla="*/ 223 w 343"/>
              <a:gd name="T7" fmla="*/ 111 h 338"/>
              <a:gd name="T8" fmla="*/ 112 w 343"/>
              <a:gd name="T9" fmla="*/ 223 h 338"/>
              <a:gd name="T10" fmla="*/ 343 w 343"/>
              <a:gd name="T11" fmla="*/ 338 h 338"/>
              <a:gd name="T12" fmla="*/ 191 w 343"/>
              <a:gd name="T13" fmla="*/ 189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3" h="338">
                <a:moveTo>
                  <a:pt x="112" y="223"/>
                </a:moveTo>
                <a:cubicBezTo>
                  <a:pt x="50" y="223"/>
                  <a:pt x="0" y="173"/>
                  <a:pt x="0" y="111"/>
                </a:cubicBezTo>
                <a:cubicBezTo>
                  <a:pt x="0" y="50"/>
                  <a:pt x="50" y="0"/>
                  <a:pt x="112" y="0"/>
                </a:cubicBezTo>
                <a:cubicBezTo>
                  <a:pt x="173" y="0"/>
                  <a:pt x="223" y="50"/>
                  <a:pt x="223" y="111"/>
                </a:cubicBezTo>
                <a:cubicBezTo>
                  <a:pt x="223" y="173"/>
                  <a:pt x="173" y="223"/>
                  <a:pt x="112" y="223"/>
                </a:cubicBezTo>
                <a:close/>
                <a:moveTo>
                  <a:pt x="343" y="338"/>
                </a:moveTo>
                <a:cubicBezTo>
                  <a:pt x="191" y="189"/>
                  <a:pt x="191" y="189"/>
                  <a:pt x="191" y="18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89" name="scissors" title="Icon of scissors">
            <a:extLst>
              <a:ext uri="{FF2B5EF4-FFF2-40B4-BE49-F238E27FC236}">
                <a16:creationId xmlns:a16="http://schemas.microsoft.com/office/drawing/2014/main" id="{94EDF4C6-E5A6-462D-A700-AE6DAAEA56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87585" y="2173288"/>
            <a:ext cx="227471" cy="358570"/>
          </a:xfrm>
          <a:custGeom>
            <a:avLst/>
            <a:gdLst>
              <a:gd name="T0" fmla="*/ 65 w 189"/>
              <a:gd name="T1" fmla="*/ 269 h 301"/>
              <a:gd name="T2" fmla="*/ 33 w 189"/>
              <a:gd name="T3" fmla="*/ 301 h 301"/>
              <a:gd name="T4" fmla="*/ 0 w 189"/>
              <a:gd name="T5" fmla="*/ 269 h 301"/>
              <a:gd name="T6" fmla="*/ 33 w 189"/>
              <a:gd name="T7" fmla="*/ 236 h 301"/>
              <a:gd name="T8" fmla="*/ 65 w 189"/>
              <a:gd name="T9" fmla="*/ 269 h 301"/>
              <a:gd name="T10" fmla="*/ 157 w 189"/>
              <a:gd name="T11" fmla="*/ 236 h 301"/>
              <a:gd name="T12" fmla="*/ 124 w 189"/>
              <a:gd name="T13" fmla="*/ 269 h 301"/>
              <a:gd name="T14" fmla="*/ 157 w 189"/>
              <a:gd name="T15" fmla="*/ 301 h 301"/>
              <a:gd name="T16" fmla="*/ 189 w 189"/>
              <a:gd name="T17" fmla="*/ 269 h 301"/>
              <a:gd name="T18" fmla="*/ 157 w 189"/>
              <a:gd name="T19" fmla="*/ 236 h 301"/>
              <a:gd name="T20" fmla="*/ 157 w 189"/>
              <a:gd name="T21" fmla="*/ 0 h 301"/>
              <a:gd name="T22" fmla="*/ 38 w 189"/>
              <a:gd name="T23" fmla="*/ 237 h 301"/>
              <a:gd name="T24" fmla="*/ 33 w 189"/>
              <a:gd name="T25" fmla="*/ 0 h 301"/>
              <a:gd name="T26" fmla="*/ 151 w 189"/>
              <a:gd name="T27" fmla="*/ 237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9" h="301">
                <a:moveTo>
                  <a:pt x="65" y="269"/>
                </a:moveTo>
                <a:cubicBezTo>
                  <a:pt x="65" y="287"/>
                  <a:pt x="51" y="301"/>
                  <a:pt x="33" y="301"/>
                </a:cubicBezTo>
                <a:cubicBezTo>
                  <a:pt x="15" y="301"/>
                  <a:pt x="0" y="287"/>
                  <a:pt x="0" y="269"/>
                </a:cubicBezTo>
                <a:cubicBezTo>
                  <a:pt x="0" y="251"/>
                  <a:pt x="15" y="236"/>
                  <a:pt x="33" y="236"/>
                </a:cubicBezTo>
                <a:cubicBezTo>
                  <a:pt x="51" y="236"/>
                  <a:pt x="65" y="251"/>
                  <a:pt x="65" y="269"/>
                </a:cubicBezTo>
                <a:close/>
                <a:moveTo>
                  <a:pt x="157" y="236"/>
                </a:moveTo>
                <a:cubicBezTo>
                  <a:pt x="139" y="236"/>
                  <a:pt x="124" y="251"/>
                  <a:pt x="124" y="269"/>
                </a:cubicBezTo>
                <a:cubicBezTo>
                  <a:pt x="124" y="287"/>
                  <a:pt x="139" y="301"/>
                  <a:pt x="157" y="301"/>
                </a:cubicBezTo>
                <a:cubicBezTo>
                  <a:pt x="175" y="301"/>
                  <a:pt x="189" y="287"/>
                  <a:pt x="189" y="269"/>
                </a:cubicBezTo>
                <a:cubicBezTo>
                  <a:pt x="189" y="251"/>
                  <a:pt x="175" y="236"/>
                  <a:pt x="157" y="236"/>
                </a:cubicBezTo>
                <a:close/>
                <a:moveTo>
                  <a:pt x="157" y="0"/>
                </a:moveTo>
                <a:cubicBezTo>
                  <a:pt x="38" y="237"/>
                  <a:pt x="38" y="237"/>
                  <a:pt x="38" y="237"/>
                </a:cubicBezTo>
                <a:moveTo>
                  <a:pt x="33" y="0"/>
                </a:moveTo>
                <a:cubicBezTo>
                  <a:pt x="151" y="237"/>
                  <a:pt x="151" y="237"/>
                  <a:pt x="151" y="23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0" name="hand_2" title="Icon of a hand held out">
            <a:extLst>
              <a:ext uri="{FF2B5EF4-FFF2-40B4-BE49-F238E27FC236}">
                <a16:creationId xmlns:a16="http://schemas.microsoft.com/office/drawing/2014/main" id="{41F6F4C4-46A7-4BD9-82D8-9E654D0E10E1}"/>
              </a:ext>
            </a:extLst>
          </p:cNvPr>
          <p:cNvSpPr>
            <a:spLocks noChangeAspect="1"/>
          </p:cNvSpPr>
          <p:nvPr/>
        </p:nvSpPr>
        <p:spPr bwMode="auto">
          <a:xfrm>
            <a:off x="4482117" y="1355752"/>
            <a:ext cx="403391" cy="200793"/>
          </a:xfrm>
          <a:custGeom>
            <a:avLst/>
            <a:gdLst>
              <a:gd name="T0" fmla="*/ 76 w 306"/>
              <a:gd name="T1" fmla="*/ 65 h 151"/>
              <a:gd name="T2" fmla="*/ 211 w 306"/>
              <a:gd name="T3" fmla="*/ 66 h 151"/>
              <a:gd name="T4" fmla="*/ 256 w 306"/>
              <a:gd name="T5" fmla="*/ 22 h 151"/>
              <a:gd name="T6" fmla="*/ 306 w 306"/>
              <a:gd name="T7" fmla="*/ 28 h 151"/>
              <a:gd name="T8" fmla="*/ 227 w 306"/>
              <a:gd name="T9" fmla="*/ 106 h 151"/>
              <a:gd name="T10" fmla="*/ 93 w 306"/>
              <a:gd name="T11" fmla="*/ 140 h 151"/>
              <a:gd name="T12" fmla="*/ 19 w 306"/>
              <a:gd name="T13" fmla="*/ 132 h 151"/>
              <a:gd name="T14" fmla="*/ 20 w 306"/>
              <a:gd name="T15" fmla="*/ 63 h 151"/>
              <a:gd name="T16" fmla="*/ 63 w 306"/>
              <a:gd name="T17" fmla="*/ 22 h 151"/>
              <a:gd name="T18" fmla="*/ 168 w 306"/>
              <a:gd name="T19" fmla="*/ 23 h 151"/>
              <a:gd name="T20" fmla="*/ 138 w 306"/>
              <a:gd name="T21" fmla="*/ 6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6" h="151">
                <a:moveTo>
                  <a:pt x="76" y="65"/>
                </a:moveTo>
                <a:cubicBezTo>
                  <a:pt x="211" y="66"/>
                  <a:pt x="211" y="66"/>
                  <a:pt x="211" y="66"/>
                </a:cubicBezTo>
                <a:cubicBezTo>
                  <a:pt x="211" y="66"/>
                  <a:pt x="233" y="45"/>
                  <a:pt x="256" y="22"/>
                </a:cubicBezTo>
                <a:cubicBezTo>
                  <a:pt x="279" y="0"/>
                  <a:pt x="306" y="28"/>
                  <a:pt x="306" y="28"/>
                </a:cubicBezTo>
                <a:cubicBezTo>
                  <a:pt x="227" y="106"/>
                  <a:pt x="227" y="106"/>
                  <a:pt x="227" y="106"/>
                </a:cubicBezTo>
                <a:cubicBezTo>
                  <a:pt x="227" y="106"/>
                  <a:pt x="94" y="140"/>
                  <a:pt x="93" y="140"/>
                </a:cubicBezTo>
                <a:cubicBezTo>
                  <a:pt x="72" y="147"/>
                  <a:pt x="38" y="151"/>
                  <a:pt x="19" y="132"/>
                </a:cubicBezTo>
                <a:cubicBezTo>
                  <a:pt x="0" y="113"/>
                  <a:pt x="0" y="82"/>
                  <a:pt x="20" y="63"/>
                </a:cubicBezTo>
                <a:cubicBezTo>
                  <a:pt x="63" y="22"/>
                  <a:pt x="63" y="22"/>
                  <a:pt x="63" y="22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54"/>
                  <a:pt x="138" y="65"/>
                  <a:pt x="138" y="6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1" name="hand_1" title="Icon of an open hand">
            <a:extLst>
              <a:ext uri="{FF2B5EF4-FFF2-40B4-BE49-F238E27FC236}">
                <a16:creationId xmlns:a16="http://schemas.microsoft.com/office/drawing/2014/main" id="{ACA631DC-403A-4297-8B24-76751A9016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75972" y="1276862"/>
            <a:ext cx="285713" cy="358570"/>
          </a:xfrm>
          <a:custGeom>
            <a:avLst/>
            <a:gdLst>
              <a:gd name="T0" fmla="*/ 70 w 274"/>
              <a:gd name="T1" fmla="*/ 186 h 346"/>
              <a:gd name="T2" fmla="*/ 89 w 274"/>
              <a:gd name="T3" fmla="*/ 204 h 346"/>
              <a:gd name="T4" fmla="*/ 89 w 274"/>
              <a:gd name="T5" fmla="*/ 204 h 346"/>
              <a:gd name="T6" fmla="*/ 89 w 274"/>
              <a:gd name="T7" fmla="*/ 158 h 346"/>
              <a:gd name="T8" fmla="*/ 89 w 274"/>
              <a:gd name="T9" fmla="*/ 48 h 346"/>
              <a:gd name="T10" fmla="*/ 112 w 274"/>
              <a:gd name="T11" fmla="*/ 24 h 346"/>
              <a:gd name="T12" fmla="*/ 135 w 274"/>
              <a:gd name="T13" fmla="*/ 48 h 346"/>
              <a:gd name="T14" fmla="*/ 135 w 274"/>
              <a:gd name="T15" fmla="*/ 156 h 346"/>
              <a:gd name="T16" fmla="*/ 70 w 274"/>
              <a:gd name="T17" fmla="*/ 186 h 346"/>
              <a:gd name="T18" fmla="*/ 56 w 274"/>
              <a:gd name="T19" fmla="*/ 169 h 346"/>
              <a:gd name="T20" fmla="*/ 13 w 274"/>
              <a:gd name="T21" fmla="*/ 168 h 346"/>
              <a:gd name="T22" fmla="*/ 11 w 274"/>
              <a:gd name="T23" fmla="*/ 210 h 346"/>
              <a:gd name="T24" fmla="*/ 119 w 274"/>
              <a:gd name="T25" fmla="*/ 317 h 346"/>
              <a:gd name="T26" fmla="*/ 199 w 274"/>
              <a:gd name="T27" fmla="*/ 334 h 346"/>
              <a:gd name="T28" fmla="*/ 274 w 274"/>
              <a:gd name="T29" fmla="*/ 256 h 346"/>
              <a:gd name="T30" fmla="*/ 274 w 274"/>
              <a:gd name="T31" fmla="*/ 67 h 346"/>
              <a:gd name="T32" fmla="*/ 251 w 274"/>
              <a:gd name="T33" fmla="*/ 44 h 346"/>
              <a:gd name="T34" fmla="*/ 228 w 274"/>
              <a:gd name="T35" fmla="*/ 67 h 346"/>
              <a:gd name="T36" fmla="*/ 181 w 274"/>
              <a:gd name="T37" fmla="*/ 156 h 346"/>
              <a:gd name="T38" fmla="*/ 181 w 274"/>
              <a:gd name="T39" fmla="*/ 23 h 346"/>
              <a:gd name="T40" fmla="*/ 158 w 274"/>
              <a:gd name="T41" fmla="*/ 0 h 346"/>
              <a:gd name="T42" fmla="*/ 135 w 274"/>
              <a:gd name="T43" fmla="*/ 23 h 346"/>
              <a:gd name="T44" fmla="*/ 135 w 274"/>
              <a:gd name="T45" fmla="*/ 44 h 346"/>
              <a:gd name="T46" fmla="*/ 228 w 274"/>
              <a:gd name="T47" fmla="*/ 169 h 346"/>
              <a:gd name="T48" fmla="*/ 228 w 274"/>
              <a:gd name="T49" fmla="*/ 44 h 346"/>
              <a:gd name="T50" fmla="*/ 204 w 274"/>
              <a:gd name="T51" fmla="*/ 21 h 346"/>
              <a:gd name="T52" fmla="*/ 181 w 274"/>
              <a:gd name="T53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4" h="346">
                <a:moveTo>
                  <a:pt x="70" y="186"/>
                </a:moveTo>
                <a:cubicBezTo>
                  <a:pt x="89" y="204"/>
                  <a:pt x="89" y="204"/>
                  <a:pt x="89" y="204"/>
                </a:cubicBezTo>
                <a:cubicBezTo>
                  <a:pt x="89" y="204"/>
                  <a:pt x="89" y="204"/>
                  <a:pt x="89" y="204"/>
                </a:cubicBezTo>
                <a:cubicBezTo>
                  <a:pt x="89" y="158"/>
                  <a:pt x="89" y="158"/>
                  <a:pt x="89" y="158"/>
                </a:cubicBezTo>
                <a:cubicBezTo>
                  <a:pt x="89" y="48"/>
                  <a:pt x="89" y="48"/>
                  <a:pt x="89" y="48"/>
                </a:cubicBezTo>
                <a:cubicBezTo>
                  <a:pt x="89" y="35"/>
                  <a:pt x="99" y="24"/>
                  <a:pt x="112" y="24"/>
                </a:cubicBezTo>
                <a:cubicBezTo>
                  <a:pt x="125" y="24"/>
                  <a:pt x="135" y="35"/>
                  <a:pt x="135" y="48"/>
                </a:cubicBezTo>
                <a:cubicBezTo>
                  <a:pt x="135" y="156"/>
                  <a:pt x="135" y="156"/>
                  <a:pt x="135" y="156"/>
                </a:cubicBezTo>
                <a:moveTo>
                  <a:pt x="70" y="186"/>
                </a:moveTo>
                <a:cubicBezTo>
                  <a:pt x="56" y="169"/>
                  <a:pt x="56" y="169"/>
                  <a:pt x="56" y="169"/>
                </a:cubicBezTo>
                <a:cubicBezTo>
                  <a:pt x="45" y="157"/>
                  <a:pt x="26" y="156"/>
                  <a:pt x="13" y="168"/>
                </a:cubicBezTo>
                <a:cubicBezTo>
                  <a:pt x="1" y="179"/>
                  <a:pt x="0" y="198"/>
                  <a:pt x="11" y="210"/>
                </a:cubicBezTo>
                <a:cubicBezTo>
                  <a:pt x="119" y="317"/>
                  <a:pt x="119" y="317"/>
                  <a:pt x="119" y="317"/>
                </a:cubicBezTo>
                <a:cubicBezTo>
                  <a:pt x="119" y="317"/>
                  <a:pt x="148" y="346"/>
                  <a:pt x="199" y="334"/>
                </a:cubicBezTo>
                <a:cubicBezTo>
                  <a:pt x="252" y="322"/>
                  <a:pt x="274" y="282"/>
                  <a:pt x="274" y="256"/>
                </a:cubicBezTo>
                <a:cubicBezTo>
                  <a:pt x="274" y="67"/>
                  <a:pt x="274" y="67"/>
                  <a:pt x="274" y="67"/>
                </a:cubicBezTo>
                <a:cubicBezTo>
                  <a:pt x="274" y="54"/>
                  <a:pt x="264" y="44"/>
                  <a:pt x="251" y="44"/>
                </a:cubicBezTo>
                <a:cubicBezTo>
                  <a:pt x="238" y="44"/>
                  <a:pt x="228" y="54"/>
                  <a:pt x="228" y="67"/>
                </a:cubicBezTo>
                <a:moveTo>
                  <a:pt x="181" y="156"/>
                </a:moveTo>
                <a:cubicBezTo>
                  <a:pt x="181" y="23"/>
                  <a:pt x="181" y="23"/>
                  <a:pt x="181" y="23"/>
                </a:cubicBezTo>
                <a:cubicBezTo>
                  <a:pt x="181" y="11"/>
                  <a:pt x="171" y="0"/>
                  <a:pt x="158" y="0"/>
                </a:cubicBezTo>
                <a:cubicBezTo>
                  <a:pt x="145" y="0"/>
                  <a:pt x="135" y="11"/>
                  <a:pt x="135" y="23"/>
                </a:cubicBezTo>
                <a:cubicBezTo>
                  <a:pt x="135" y="44"/>
                  <a:pt x="135" y="44"/>
                  <a:pt x="135" y="44"/>
                </a:cubicBezTo>
                <a:moveTo>
                  <a:pt x="228" y="169"/>
                </a:moveTo>
                <a:cubicBezTo>
                  <a:pt x="228" y="44"/>
                  <a:pt x="228" y="44"/>
                  <a:pt x="228" y="44"/>
                </a:cubicBezTo>
                <a:cubicBezTo>
                  <a:pt x="228" y="31"/>
                  <a:pt x="217" y="21"/>
                  <a:pt x="204" y="21"/>
                </a:cubicBezTo>
                <a:cubicBezTo>
                  <a:pt x="192" y="21"/>
                  <a:pt x="181" y="31"/>
                  <a:pt x="181" y="4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2" name="hand_4" title="Icon of a hand giving a thumbs-down">
            <a:extLst>
              <a:ext uri="{FF2B5EF4-FFF2-40B4-BE49-F238E27FC236}">
                <a16:creationId xmlns:a16="http://schemas.microsoft.com/office/drawing/2014/main" id="{BE9DF808-3A6D-4099-B112-EF3E1F006BDF}"/>
              </a:ext>
            </a:extLst>
          </p:cNvPr>
          <p:cNvSpPr>
            <a:spLocks noChangeAspect="1"/>
          </p:cNvSpPr>
          <p:nvPr/>
        </p:nvSpPr>
        <p:spPr bwMode="auto">
          <a:xfrm>
            <a:off x="7306064" y="1276862"/>
            <a:ext cx="412310" cy="358570"/>
          </a:xfrm>
          <a:custGeom>
            <a:avLst/>
            <a:gdLst>
              <a:gd name="T0" fmla="*/ 323 w 323"/>
              <a:gd name="T1" fmla="*/ 84 h 282"/>
              <a:gd name="T2" fmla="*/ 323 w 323"/>
              <a:gd name="T3" fmla="*/ 23 h 282"/>
              <a:gd name="T4" fmla="*/ 263 w 323"/>
              <a:gd name="T5" fmla="*/ 23 h 282"/>
              <a:gd name="T6" fmla="*/ 227 w 323"/>
              <a:gd name="T7" fmla="*/ 19 h 282"/>
              <a:gd name="T8" fmla="*/ 175 w 323"/>
              <a:gd name="T9" fmla="*/ 0 h 282"/>
              <a:gd name="T10" fmla="*/ 73 w 323"/>
              <a:gd name="T11" fmla="*/ 0 h 282"/>
              <a:gd name="T12" fmla="*/ 57 w 323"/>
              <a:gd name="T13" fmla="*/ 1 h 282"/>
              <a:gd name="T14" fmla="*/ 48 w 323"/>
              <a:gd name="T15" fmla="*/ 11 h 282"/>
              <a:gd name="T16" fmla="*/ 3 w 323"/>
              <a:gd name="T17" fmla="*/ 141 h 282"/>
              <a:gd name="T18" fmla="*/ 7 w 323"/>
              <a:gd name="T19" fmla="*/ 165 h 282"/>
              <a:gd name="T20" fmla="*/ 21 w 323"/>
              <a:gd name="T21" fmla="*/ 173 h 282"/>
              <a:gd name="T22" fmla="*/ 109 w 323"/>
              <a:gd name="T23" fmla="*/ 173 h 282"/>
              <a:gd name="T24" fmla="*/ 105 w 323"/>
              <a:gd name="T25" fmla="*/ 203 h 282"/>
              <a:gd name="T26" fmla="*/ 89 w 323"/>
              <a:gd name="T27" fmla="*/ 242 h 282"/>
              <a:gd name="T28" fmla="*/ 95 w 323"/>
              <a:gd name="T29" fmla="*/ 277 h 282"/>
              <a:gd name="T30" fmla="*/ 115 w 323"/>
              <a:gd name="T31" fmla="*/ 274 h 282"/>
              <a:gd name="T32" fmla="*/ 221 w 323"/>
              <a:gd name="T33" fmla="*/ 168 h 282"/>
              <a:gd name="T34" fmla="*/ 245 w 323"/>
              <a:gd name="T35" fmla="*/ 153 h 282"/>
              <a:gd name="T36" fmla="*/ 323 w 323"/>
              <a:gd name="T37" fmla="*/ 151 h 282"/>
              <a:gd name="T38" fmla="*/ 323 w 323"/>
              <a:gd name="T39" fmla="*/ 84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3" h="282">
                <a:moveTo>
                  <a:pt x="323" y="84"/>
                </a:moveTo>
                <a:cubicBezTo>
                  <a:pt x="323" y="23"/>
                  <a:pt x="323" y="23"/>
                  <a:pt x="323" y="23"/>
                </a:cubicBezTo>
                <a:cubicBezTo>
                  <a:pt x="263" y="23"/>
                  <a:pt x="263" y="23"/>
                  <a:pt x="263" y="23"/>
                </a:cubicBezTo>
                <a:cubicBezTo>
                  <a:pt x="263" y="23"/>
                  <a:pt x="239" y="22"/>
                  <a:pt x="227" y="19"/>
                </a:cubicBezTo>
                <a:cubicBezTo>
                  <a:pt x="216" y="16"/>
                  <a:pt x="194" y="0"/>
                  <a:pt x="175" y="0"/>
                </a:cubicBezTo>
                <a:cubicBezTo>
                  <a:pt x="156" y="0"/>
                  <a:pt x="73" y="0"/>
                  <a:pt x="73" y="0"/>
                </a:cubicBezTo>
                <a:cubicBezTo>
                  <a:pt x="73" y="0"/>
                  <a:pt x="62" y="0"/>
                  <a:pt x="57" y="1"/>
                </a:cubicBezTo>
                <a:cubicBezTo>
                  <a:pt x="50" y="3"/>
                  <a:pt x="48" y="11"/>
                  <a:pt x="48" y="11"/>
                </a:cubicBezTo>
                <a:cubicBezTo>
                  <a:pt x="3" y="141"/>
                  <a:pt x="3" y="141"/>
                  <a:pt x="3" y="141"/>
                </a:cubicBezTo>
                <a:cubicBezTo>
                  <a:pt x="3" y="141"/>
                  <a:pt x="0" y="158"/>
                  <a:pt x="7" y="165"/>
                </a:cubicBezTo>
                <a:cubicBezTo>
                  <a:pt x="13" y="172"/>
                  <a:pt x="21" y="173"/>
                  <a:pt x="21" y="173"/>
                </a:cubicBezTo>
                <a:cubicBezTo>
                  <a:pt x="109" y="173"/>
                  <a:pt x="109" y="173"/>
                  <a:pt x="109" y="173"/>
                </a:cubicBezTo>
                <a:cubicBezTo>
                  <a:pt x="109" y="173"/>
                  <a:pt x="110" y="193"/>
                  <a:pt x="105" y="203"/>
                </a:cubicBezTo>
                <a:cubicBezTo>
                  <a:pt x="101" y="213"/>
                  <a:pt x="91" y="232"/>
                  <a:pt x="89" y="242"/>
                </a:cubicBezTo>
                <a:cubicBezTo>
                  <a:pt x="88" y="251"/>
                  <a:pt x="84" y="272"/>
                  <a:pt x="95" y="277"/>
                </a:cubicBezTo>
                <a:cubicBezTo>
                  <a:pt x="106" y="282"/>
                  <a:pt x="115" y="274"/>
                  <a:pt x="115" y="274"/>
                </a:cubicBezTo>
                <a:cubicBezTo>
                  <a:pt x="221" y="168"/>
                  <a:pt x="221" y="168"/>
                  <a:pt x="221" y="168"/>
                </a:cubicBezTo>
                <a:cubicBezTo>
                  <a:pt x="221" y="168"/>
                  <a:pt x="232" y="156"/>
                  <a:pt x="245" y="153"/>
                </a:cubicBezTo>
                <a:cubicBezTo>
                  <a:pt x="259" y="151"/>
                  <a:pt x="323" y="151"/>
                  <a:pt x="323" y="151"/>
                </a:cubicBezTo>
                <a:lnTo>
                  <a:pt x="323" y="84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3" name="hand_3" title="Icon of a hand giving a thumbs-up">
            <a:extLst>
              <a:ext uri="{FF2B5EF4-FFF2-40B4-BE49-F238E27FC236}">
                <a16:creationId xmlns:a16="http://schemas.microsoft.com/office/drawing/2014/main" id="{98A1CABB-4682-4A7D-817A-028BE7BCF56F}"/>
              </a:ext>
            </a:extLst>
          </p:cNvPr>
          <p:cNvSpPr>
            <a:spLocks noChangeAspect="1"/>
          </p:cNvSpPr>
          <p:nvPr/>
        </p:nvSpPr>
        <p:spPr bwMode="auto">
          <a:xfrm>
            <a:off x="6361605" y="1276862"/>
            <a:ext cx="409399" cy="358570"/>
          </a:xfrm>
          <a:custGeom>
            <a:avLst/>
            <a:gdLst>
              <a:gd name="T0" fmla="*/ 0 w 323"/>
              <a:gd name="T1" fmla="*/ 199 h 283"/>
              <a:gd name="T2" fmla="*/ 0 w 323"/>
              <a:gd name="T3" fmla="*/ 260 h 283"/>
              <a:gd name="T4" fmla="*/ 60 w 323"/>
              <a:gd name="T5" fmla="*/ 260 h 283"/>
              <a:gd name="T6" fmla="*/ 95 w 323"/>
              <a:gd name="T7" fmla="*/ 264 h 283"/>
              <a:gd name="T8" fmla="*/ 148 w 323"/>
              <a:gd name="T9" fmla="*/ 282 h 283"/>
              <a:gd name="T10" fmla="*/ 250 w 323"/>
              <a:gd name="T11" fmla="*/ 282 h 283"/>
              <a:gd name="T12" fmla="*/ 265 w 323"/>
              <a:gd name="T13" fmla="*/ 281 h 283"/>
              <a:gd name="T14" fmla="*/ 275 w 323"/>
              <a:gd name="T15" fmla="*/ 272 h 283"/>
              <a:gd name="T16" fmla="*/ 320 w 323"/>
              <a:gd name="T17" fmla="*/ 141 h 283"/>
              <a:gd name="T18" fmla="*/ 316 w 323"/>
              <a:gd name="T19" fmla="*/ 117 h 283"/>
              <a:gd name="T20" fmla="*/ 302 w 323"/>
              <a:gd name="T21" fmla="*/ 110 h 283"/>
              <a:gd name="T22" fmla="*/ 214 w 323"/>
              <a:gd name="T23" fmla="*/ 110 h 283"/>
              <a:gd name="T24" fmla="*/ 217 w 323"/>
              <a:gd name="T25" fmla="*/ 79 h 283"/>
              <a:gd name="T26" fmla="*/ 234 w 323"/>
              <a:gd name="T27" fmla="*/ 41 h 283"/>
              <a:gd name="T28" fmla="*/ 228 w 323"/>
              <a:gd name="T29" fmla="*/ 5 h 283"/>
              <a:gd name="T30" fmla="*/ 208 w 323"/>
              <a:gd name="T31" fmla="*/ 8 h 283"/>
              <a:gd name="T32" fmla="*/ 101 w 323"/>
              <a:gd name="T33" fmla="*/ 115 h 283"/>
              <a:gd name="T34" fmla="*/ 77 w 323"/>
              <a:gd name="T35" fmla="*/ 129 h 283"/>
              <a:gd name="T36" fmla="*/ 0 w 323"/>
              <a:gd name="T37" fmla="*/ 131 h 283"/>
              <a:gd name="T38" fmla="*/ 0 w 323"/>
              <a:gd name="T39" fmla="*/ 199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23" h="283">
                <a:moveTo>
                  <a:pt x="0" y="199"/>
                </a:moveTo>
                <a:cubicBezTo>
                  <a:pt x="0" y="260"/>
                  <a:pt x="0" y="260"/>
                  <a:pt x="0" y="260"/>
                </a:cubicBezTo>
                <a:cubicBezTo>
                  <a:pt x="60" y="260"/>
                  <a:pt x="60" y="260"/>
                  <a:pt x="60" y="260"/>
                </a:cubicBezTo>
                <a:cubicBezTo>
                  <a:pt x="60" y="260"/>
                  <a:pt x="84" y="261"/>
                  <a:pt x="95" y="264"/>
                </a:cubicBezTo>
                <a:cubicBezTo>
                  <a:pt x="106" y="267"/>
                  <a:pt x="129" y="282"/>
                  <a:pt x="148" y="282"/>
                </a:cubicBezTo>
                <a:cubicBezTo>
                  <a:pt x="167" y="282"/>
                  <a:pt x="250" y="282"/>
                  <a:pt x="250" y="282"/>
                </a:cubicBezTo>
                <a:cubicBezTo>
                  <a:pt x="250" y="282"/>
                  <a:pt x="260" y="283"/>
                  <a:pt x="265" y="281"/>
                </a:cubicBezTo>
                <a:cubicBezTo>
                  <a:pt x="272" y="279"/>
                  <a:pt x="275" y="272"/>
                  <a:pt x="275" y="272"/>
                </a:cubicBezTo>
                <a:cubicBezTo>
                  <a:pt x="320" y="141"/>
                  <a:pt x="320" y="141"/>
                  <a:pt x="320" y="141"/>
                </a:cubicBezTo>
                <a:cubicBezTo>
                  <a:pt x="320" y="141"/>
                  <a:pt x="323" y="125"/>
                  <a:pt x="316" y="117"/>
                </a:cubicBezTo>
                <a:cubicBezTo>
                  <a:pt x="310" y="111"/>
                  <a:pt x="302" y="110"/>
                  <a:pt x="302" y="110"/>
                </a:cubicBezTo>
                <a:cubicBezTo>
                  <a:pt x="214" y="110"/>
                  <a:pt x="214" y="110"/>
                  <a:pt x="214" y="110"/>
                </a:cubicBezTo>
                <a:cubicBezTo>
                  <a:pt x="214" y="110"/>
                  <a:pt x="213" y="90"/>
                  <a:pt x="217" y="79"/>
                </a:cubicBezTo>
                <a:cubicBezTo>
                  <a:pt x="222" y="69"/>
                  <a:pt x="232" y="50"/>
                  <a:pt x="234" y="41"/>
                </a:cubicBezTo>
                <a:cubicBezTo>
                  <a:pt x="235" y="31"/>
                  <a:pt x="239" y="10"/>
                  <a:pt x="228" y="5"/>
                </a:cubicBezTo>
                <a:cubicBezTo>
                  <a:pt x="217" y="0"/>
                  <a:pt x="208" y="8"/>
                  <a:pt x="208" y="8"/>
                </a:cubicBezTo>
                <a:cubicBezTo>
                  <a:pt x="101" y="115"/>
                  <a:pt x="101" y="115"/>
                  <a:pt x="101" y="115"/>
                </a:cubicBezTo>
                <a:cubicBezTo>
                  <a:pt x="101" y="115"/>
                  <a:pt x="91" y="126"/>
                  <a:pt x="77" y="129"/>
                </a:cubicBezTo>
                <a:cubicBezTo>
                  <a:pt x="64" y="132"/>
                  <a:pt x="0" y="131"/>
                  <a:pt x="0" y="131"/>
                </a:cubicBezTo>
                <a:lnTo>
                  <a:pt x="0" y="199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4" name="Eye" title="Icon of an eye">
            <a:extLst>
              <a:ext uri="{FF2B5EF4-FFF2-40B4-BE49-F238E27FC236}">
                <a16:creationId xmlns:a16="http://schemas.microsoft.com/office/drawing/2014/main" id="{488C0ED6-160A-477F-A5A4-994CA5C85B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93015" y="1344787"/>
            <a:ext cx="403391" cy="222720"/>
          </a:xfrm>
          <a:custGeom>
            <a:avLst/>
            <a:gdLst>
              <a:gd name="T0" fmla="*/ 3 w 346"/>
              <a:gd name="T1" fmla="*/ 91 h 190"/>
              <a:gd name="T2" fmla="*/ 173 w 346"/>
              <a:gd name="T3" fmla="*/ 0 h 190"/>
              <a:gd name="T4" fmla="*/ 346 w 346"/>
              <a:gd name="T5" fmla="*/ 95 h 190"/>
              <a:gd name="T6" fmla="*/ 173 w 346"/>
              <a:gd name="T7" fmla="*/ 190 h 190"/>
              <a:gd name="T8" fmla="*/ 6 w 346"/>
              <a:gd name="T9" fmla="*/ 102 h 190"/>
              <a:gd name="T10" fmla="*/ 0 w 346"/>
              <a:gd name="T11" fmla="*/ 95 h 190"/>
              <a:gd name="T12" fmla="*/ 3 w 346"/>
              <a:gd name="T13" fmla="*/ 91 h 190"/>
              <a:gd name="T14" fmla="*/ 173 w 346"/>
              <a:gd name="T15" fmla="*/ 0 h 190"/>
              <a:gd name="T16" fmla="*/ 73 w 346"/>
              <a:gd name="T17" fmla="*/ 95 h 190"/>
              <a:gd name="T18" fmla="*/ 173 w 346"/>
              <a:gd name="T19" fmla="*/ 190 h 190"/>
              <a:gd name="T20" fmla="*/ 273 w 346"/>
              <a:gd name="T21" fmla="*/ 95 h 190"/>
              <a:gd name="T22" fmla="*/ 173 w 346"/>
              <a:gd name="T23" fmla="*/ 0 h 190"/>
              <a:gd name="T24" fmla="*/ 173 w 346"/>
              <a:gd name="T25" fmla="*/ 56 h 190"/>
              <a:gd name="T26" fmla="*/ 134 w 346"/>
              <a:gd name="T27" fmla="*/ 95 h 190"/>
              <a:gd name="T28" fmla="*/ 173 w 346"/>
              <a:gd name="T29" fmla="*/ 135 h 190"/>
              <a:gd name="T30" fmla="*/ 213 w 346"/>
              <a:gd name="T31" fmla="*/ 95 h 190"/>
              <a:gd name="T32" fmla="*/ 173 w 346"/>
              <a:gd name="T33" fmla="*/ 5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46" h="190">
                <a:moveTo>
                  <a:pt x="3" y="91"/>
                </a:moveTo>
                <a:cubicBezTo>
                  <a:pt x="17" y="73"/>
                  <a:pt x="77" y="0"/>
                  <a:pt x="173" y="0"/>
                </a:cubicBezTo>
                <a:cubicBezTo>
                  <a:pt x="283" y="0"/>
                  <a:pt x="346" y="95"/>
                  <a:pt x="346" y="95"/>
                </a:cubicBezTo>
                <a:cubicBezTo>
                  <a:pt x="346" y="95"/>
                  <a:pt x="283" y="190"/>
                  <a:pt x="173" y="190"/>
                </a:cubicBezTo>
                <a:cubicBezTo>
                  <a:pt x="82" y="190"/>
                  <a:pt x="23" y="125"/>
                  <a:pt x="6" y="102"/>
                </a:cubicBezTo>
                <a:cubicBezTo>
                  <a:pt x="2" y="98"/>
                  <a:pt x="0" y="95"/>
                  <a:pt x="0" y="95"/>
                </a:cubicBezTo>
                <a:cubicBezTo>
                  <a:pt x="0" y="95"/>
                  <a:pt x="1" y="94"/>
                  <a:pt x="3" y="91"/>
                </a:cubicBezTo>
                <a:close/>
                <a:moveTo>
                  <a:pt x="173" y="0"/>
                </a:moveTo>
                <a:cubicBezTo>
                  <a:pt x="118" y="0"/>
                  <a:pt x="73" y="42"/>
                  <a:pt x="73" y="95"/>
                </a:cubicBezTo>
                <a:cubicBezTo>
                  <a:pt x="73" y="148"/>
                  <a:pt x="118" y="190"/>
                  <a:pt x="173" y="190"/>
                </a:cubicBezTo>
                <a:cubicBezTo>
                  <a:pt x="228" y="190"/>
                  <a:pt x="273" y="148"/>
                  <a:pt x="273" y="95"/>
                </a:cubicBezTo>
                <a:cubicBezTo>
                  <a:pt x="273" y="42"/>
                  <a:pt x="228" y="0"/>
                  <a:pt x="173" y="0"/>
                </a:cubicBezTo>
                <a:close/>
                <a:moveTo>
                  <a:pt x="173" y="56"/>
                </a:moveTo>
                <a:cubicBezTo>
                  <a:pt x="151" y="56"/>
                  <a:pt x="134" y="73"/>
                  <a:pt x="134" y="95"/>
                </a:cubicBezTo>
                <a:cubicBezTo>
                  <a:pt x="134" y="117"/>
                  <a:pt x="151" y="135"/>
                  <a:pt x="173" y="135"/>
                </a:cubicBezTo>
                <a:cubicBezTo>
                  <a:pt x="195" y="135"/>
                  <a:pt x="213" y="117"/>
                  <a:pt x="213" y="95"/>
                </a:cubicBezTo>
                <a:cubicBezTo>
                  <a:pt x="213" y="73"/>
                  <a:pt x="195" y="56"/>
                  <a:pt x="173" y="56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5" name="crop" title="Icon of a crop symbol">
            <a:extLst>
              <a:ext uri="{FF2B5EF4-FFF2-40B4-BE49-F238E27FC236}">
                <a16:creationId xmlns:a16="http://schemas.microsoft.com/office/drawing/2014/main" id="{01438E6E-E1D9-401B-A75B-77645CB272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87021" y="2173288"/>
            <a:ext cx="358569" cy="358570"/>
          </a:xfrm>
          <a:custGeom>
            <a:avLst/>
            <a:gdLst>
              <a:gd name="T0" fmla="*/ 262 w 262"/>
              <a:gd name="T1" fmla="*/ 203 h 262"/>
              <a:gd name="T2" fmla="*/ 58 w 262"/>
              <a:gd name="T3" fmla="*/ 203 h 262"/>
              <a:gd name="T4" fmla="*/ 58 w 262"/>
              <a:gd name="T5" fmla="*/ 0 h 262"/>
              <a:gd name="T6" fmla="*/ 254 w 262"/>
              <a:gd name="T7" fmla="*/ 8 h 262"/>
              <a:gd name="T8" fmla="*/ 58 w 262"/>
              <a:gd name="T9" fmla="*/ 203 h 262"/>
              <a:gd name="T10" fmla="*/ 0 w 262"/>
              <a:gd name="T11" fmla="*/ 56 h 262"/>
              <a:gd name="T12" fmla="*/ 206 w 262"/>
              <a:gd name="T13" fmla="*/ 56 h 262"/>
              <a:gd name="T14" fmla="*/ 206 w 262"/>
              <a:gd name="T15" fmla="*/ 262 h 262"/>
              <a:gd name="T16" fmla="*/ 206 w 262"/>
              <a:gd name="T17" fmla="*/ 56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2" h="262">
                <a:moveTo>
                  <a:pt x="262" y="203"/>
                </a:moveTo>
                <a:lnTo>
                  <a:pt x="58" y="203"/>
                </a:lnTo>
                <a:lnTo>
                  <a:pt x="58" y="0"/>
                </a:lnTo>
                <a:moveTo>
                  <a:pt x="254" y="8"/>
                </a:moveTo>
                <a:lnTo>
                  <a:pt x="58" y="203"/>
                </a:lnTo>
                <a:moveTo>
                  <a:pt x="0" y="56"/>
                </a:moveTo>
                <a:lnTo>
                  <a:pt x="206" y="56"/>
                </a:lnTo>
                <a:moveTo>
                  <a:pt x="206" y="262"/>
                </a:moveTo>
                <a:lnTo>
                  <a:pt x="206" y="5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6" name="Copy_E8C8" title="Icon of two documents stacked together">
            <a:extLst>
              <a:ext uri="{FF2B5EF4-FFF2-40B4-BE49-F238E27FC236}">
                <a16:creationId xmlns:a16="http://schemas.microsoft.com/office/drawing/2014/main" id="{EF96ACCC-577F-48BB-9890-5FB1CFB362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42224" y="2173288"/>
            <a:ext cx="310802" cy="358570"/>
          </a:xfrm>
          <a:custGeom>
            <a:avLst/>
            <a:gdLst>
              <a:gd name="T0" fmla="*/ 3585 w 3585"/>
              <a:gd name="T1" fmla="*/ 1654 h 4136"/>
              <a:gd name="T2" fmla="*/ 2758 w 3585"/>
              <a:gd name="T3" fmla="*/ 1654 h 4136"/>
              <a:gd name="T4" fmla="*/ 2758 w 3585"/>
              <a:gd name="T5" fmla="*/ 827 h 4136"/>
              <a:gd name="T6" fmla="*/ 3585 w 3585"/>
              <a:gd name="T7" fmla="*/ 1654 h 4136"/>
              <a:gd name="T8" fmla="*/ 2758 w 3585"/>
              <a:gd name="T9" fmla="*/ 827 h 4136"/>
              <a:gd name="T10" fmla="*/ 1103 w 3585"/>
              <a:gd name="T11" fmla="*/ 827 h 4136"/>
              <a:gd name="T12" fmla="*/ 1103 w 3585"/>
              <a:gd name="T13" fmla="*/ 4136 h 4136"/>
              <a:gd name="T14" fmla="*/ 3585 w 3585"/>
              <a:gd name="T15" fmla="*/ 4136 h 4136"/>
              <a:gd name="T16" fmla="*/ 3585 w 3585"/>
              <a:gd name="T17" fmla="*/ 1654 h 4136"/>
              <a:gd name="T18" fmla="*/ 2483 w 3585"/>
              <a:gd name="T19" fmla="*/ 827 h 4136"/>
              <a:gd name="T20" fmla="*/ 1655 w 3585"/>
              <a:gd name="T21" fmla="*/ 0 h 4136"/>
              <a:gd name="T22" fmla="*/ 0 w 3585"/>
              <a:gd name="T23" fmla="*/ 0 h 4136"/>
              <a:gd name="T24" fmla="*/ 0 w 3585"/>
              <a:gd name="T25" fmla="*/ 3308 h 4136"/>
              <a:gd name="T26" fmla="*/ 1103 w 3585"/>
              <a:gd name="T27" fmla="*/ 3308 h 4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85" h="4136">
                <a:moveTo>
                  <a:pt x="3585" y="1654"/>
                </a:moveTo>
                <a:lnTo>
                  <a:pt x="2758" y="1654"/>
                </a:lnTo>
                <a:lnTo>
                  <a:pt x="2758" y="827"/>
                </a:lnTo>
                <a:moveTo>
                  <a:pt x="3585" y="1654"/>
                </a:moveTo>
                <a:lnTo>
                  <a:pt x="2758" y="827"/>
                </a:lnTo>
                <a:lnTo>
                  <a:pt x="1103" y="827"/>
                </a:lnTo>
                <a:lnTo>
                  <a:pt x="1103" y="4136"/>
                </a:lnTo>
                <a:lnTo>
                  <a:pt x="3585" y="4136"/>
                </a:lnTo>
                <a:lnTo>
                  <a:pt x="3585" y="1654"/>
                </a:lnTo>
                <a:moveTo>
                  <a:pt x="2483" y="827"/>
                </a:moveTo>
                <a:lnTo>
                  <a:pt x="1655" y="0"/>
                </a:lnTo>
                <a:lnTo>
                  <a:pt x="0" y="0"/>
                </a:lnTo>
                <a:lnTo>
                  <a:pt x="0" y="3308"/>
                </a:lnTo>
                <a:lnTo>
                  <a:pt x="1103" y="330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7" name="Freeform 96" title="Icon of a gear with a wrench">
            <a:extLst>
              <a:ext uri="{FF2B5EF4-FFF2-40B4-BE49-F238E27FC236}">
                <a16:creationId xmlns:a16="http://schemas.microsoft.com/office/drawing/2014/main" id="{47616426-602A-44C7-809C-2D52C97C61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4115" y="3069711"/>
            <a:ext cx="389428" cy="358570"/>
          </a:xfrm>
          <a:custGeom>
            <a:avLst/>
            <a:gdLst>
              <a:gd name="T0" fmla="*/ 224 w 356"/>
              <a:gd name="T1" fmla="*/ 273 h 328"/>
              <a:gd name="T2" fmla="*/ 181 w 356"/>
              <a:gd name="T3" fmla="*/ 295 h 328"/>
              <a:gd name="T4" fmla="*/ 181 w 356"/>
              <a:gd name="T5" fmla="*/ 328 h 328"/>
              <a:gd name="T6" fmla="*/ 121 w 356"/>
              <a:gd name="T7" fmla="*/ 328 h 328"/>
              <a:gd name="T8" fmla="*/ 121 w 356"/>
              <a:gd name="T9" fmla="*/ 291 h 328"/>
              <a:gd name="T10" fmla="*/ 57 w 356"/>
              <a:gd name="T11" fmla="*/ 254 h 328"/>
              <a:gd name="T12" fmla="*/ 28 w 356"/>
              <a:gd name="T13" fmla="*/ 269 h 328"/>
              <a:gd name="T14" fmla="*/ 0 w 356"/>
              <a:gd name="T15" fmla="*/ 214 h 328"/>
              <a:gd name="T16" fmla="*/ 28 w 356"/>
              <a:gd name="T17" fmla="*/ 199 h 328"/>
              <a:gd name="T18" fmla="*/ 21 w 356"/>
              <a:gd name="T19" fmla="*/ 162 h 328"/>
              <a:gd name="T20" fmla="*/ 28 w 356"/>
              <a:gd name="T21" fmla="*/ 125 h 328"/>
              <a:gd name="T22" fmla="*/ 0 w 356"/>
              <a:gd name="T23" fmla="*/ 111 h 328"/>
              <a:gd name="T24" fmla="*/ 28 w 356"/>
              <a:gd name="T25" fmla="*/ 55 h 328"/>
              <a:gd name="T26" fmla="*/ 57 w 356"/>
              <a:gd name="T27" fmla="*/ 70 h 328"/>
              <a:gd name="T28" fmla="*/ 121 w 356"/>
              <a:gd name="T29" fmla="*/ 33 h 328"/>
              <a:gd name="T30" fmla="*/ 121 w 356"/>
              <a:gd name="T31" fmla="*/ 0 h 328"/>
              <a:gd name="T32" fmla="*/ 181 w 356"/>
              <a:gd name="T33" fmla="*/ 0 h 328"/>
              <a:gd name="T34" fmla="*/ 181 w 356"/>
              <a:gd name="T35" fmla="*/ 30 h 328"/>
              <a:gd name="T36" fmla="*/ 249 w 356"/>
              <a:gd name="T37" fmla="*/ 70 h 328"/>
              <a:gd name="T38" fmla="*/ 274 w 356"/>
              <a:gd name="T39" fmla="*/ 55 h 328"/>
              <a:gd name="T40" fmla="*/ 306 w 356"/>
              <a:gd name="T41" fmla="*/ 111 h 328"/>
              <a:gd name="T42" fmla="*/ 277 w 356"/>
              <a:gd name="T43" fmla="*/ 125 h 328"/>
              <a:gd name="T44" fmla="*/ 282 w 356"/>
              <a:gd name="T45" fmla="*/ 162 h 328"/>
              <a:gd name="T46" fmla="*/ 279 w 356"/>
              <a:gd name="T47" fmla="*/ 188 h 328"/>
              <a:gd name="T48" fmla="*/ 186 w 356"/>
              <a:gd name="T49" fmla="*/ 100 h 328"/>
              <a:gd name="T50" fmla="*/ 150 w 356"/>
              <a:gd name="T51" fmla="*/ 89 h 328"/>
              <a:gd name="T52" fmla="*/ 75 w 356"/>
              <a:gd name="T53" fmla="*/ 166 h 328"/>
              <a:gd name="T54" fmla="*/ 107 w 356"/>
              <a:gd name="T55" fmla="*/ 231 h 328"/>
              <a:gd name="T56" fmla="*/ 209 w 356"/>
              <a:gd name="T57" fmla="*/ 238 h 328"/>
              <a:gd name="T58" fmla="*/ 310 w 356"/>
              <a:gd name="T59" fmla="*/ 302 h 328"/>
              <a:gd name="T60" fmla="*/ 348 w 356"/>
              <a:gd name="T61" fmla="*/ 294 h 328"/>
              <a:gd name="T62" fmla="*/ 340 w 356"/>
              <a:gd name="T63" fmla="*/ 256 h 328"/>
              <a:gd name="T64" fmla="*/ 237 w 356"/>
              <a:gd name="T65" fmla="*/ 195 h 328"/>
              <a:gd name="T66" fmla="*/ 235 w 356"/>
              <a:gd name="T67" fmla="*/ 194 h 328"/>
              <a:gd name="T68" fmla="*/ 234 w 356"/>
              <a:gd name="T69" fmla="*/ 179 h 328"/>
              <a:gd name="T70" fmla="*/ 172 w 356"/>
              <a:gd name="T71" fmla="*/ 139 h 328"/>
              <a:gd name="T72" fmla="*/ 145 w 356"/>
              <a:gd name="T73" fmla="*/ 153 h 328"/>
              <a:gd name="T74" fmla="*/ 194 w 356"/>
              <a:gd name="T75" fmla="*/ 183 h 328"/>
              <a:gd name="T76" fmla="*/ 182 w 356"/>
              <a:gd name="T77" fmla="*/ 199 h 328"/>
              <a:gd name="T78" fmla="*/ 135 w 356"/>
              <a:gd name="T79" fmla="*/ 169 h 328"/>
              <a:gd name="T80" fmla="*/ 132 w 356"/>
              <a:gd name="T81" fmla="*/ 201 h 328"/>
              <a:gd name="T82" fmla="*/ 194 w 356"/>
              <a:gd name="T83" fmla="*/ 241 h 328"/>
              <a:gd name="T84" fmla="*/ 207 w 356"/>
              <a:gd name="T85" fmla="*/ 237 h 328"/>
              <a:gd name="T86" fmla="*/ 209 w 356"/>
              <a:gd name="T87" fmla="*/ 23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56" h="328">
                <a:moveTo>
                  <a:pt x="224" y="273"/>
                </a:moveTo>
                <a:cubicBezTo>
                  <a:pt x="213" y="284"/>
                  <a:pt x="195" y="291"/>
                  <a:pt x="181" y="295"/>
                </a:cubicBezTo>
                <a:cubicBezTo>
                  <a:pt x="181" y="295"/>
                  <a:pt x="181" y="295"/>
                  <a:pt x="181" y="328"/>
                </a:cubicBezTo>
                <a:cubicBezTo>
                  <a:pt x="181" y="328"/>
                  <a:pt x="181" y="328"/>
                  <a:pt x="121" y="328"/>
                </a:cubicBezTo>
                <a:cubicBezTo>
                  <a:pt x="121" y="328"/>
                  <a:pt x="121" y="328"/>
                  <a:pt x="121" y="291"/>
                </a:cubicBezTo>
                <a:cubicBezTo>
                  <a:pt x="96" y="287"/>
                  <a:pt x="75" y="273"/>
                  <a:pt x="57" y="254"/>
                </a:cubicBezTo>
                <a:cubicBezTo>
                  <a:pt x="57" y="254"/>
                  <a:pt x="57" y="254"/>
                  <a:pt x="28" y="269"/>
                </a:cubicBezTo>
                <a:cubicBezTo>
                  <a:pt x="28" y="269"/>
                  <a:pt x="28" y="269"/>
                  <a:pt x="0" y="214"/>
                </a:cubicBezTo>
                <a:cubicBezTo>
                  <a:pt x="0" y="214"/>
                  <a:pt x="0" y="214"/>
                  <a:pt x="28" y="199"/>
                </a:cubicBezTo>
                <a:cubicBezTo>
                  <a:pt x="25" y="188"/>
                  <a:pt x="21" y="177"/>
                  <a:pt x="21" y="162"/>
                </a:cubicBezTo>
                <a:cubicBezTo>
                  <a:pt x="21" y="151"/>
                  <a:pt x="25" y="136"/>
                  <a:pt x="28" y="125"/>
                </a:cubicBezTo>
                <a:cubicBezTo>
                  <a:pt x="28" y="125"/>
                  <a:pt x="28" y="125"/>
                  <a:pt x="0" y="111"/>
                </a:cubicBezTo>
                <a:cubicBezTo>
                  <a:pt x="0" y="111"/>
                  <a:pt x="0" y="111"/>
                  <a:pt x="28" y="55"/>
                </a:cubicBezTo>
                <a:cubicBezTo>
                  <a:pt x="28" y="55"/>
                  <a:pt x="28" y="55"/>
                  <a:pt x="57" y="70"/>
                </a:cubicBezTo>
                <a:cubicBezTo>
                  <a:pt x="75" y="52"/>
                  <a:pt x="96" y="37"/>
                  <a:pt x="121" y="33"/>
                </a:cubicBezTo>
                <a:cubicBezTo>
                  <a:pt x="121" y="33"/>
                  <a:pt x="121" y="33"/>
                  <a:pt x="121" y="0"/>
                </a:cubicBezTo>
                <a:cubicBezTo>
                  <a:pt x="121" y="0"/>
                  <a:pt x="121" y="0"/>
                  <a:pt x="181" y="0"/>
                </a:cubicBezTo>
                <a:cubicBezTo>
                  <a:pt x="181" y="0"/>
                  <a:pt x="181" y="0"/>
                  <a:pt x="181" y="30"/>
                </a:cubicBezTo>
                <a:cubicBezTo>
                  <a:pt x="206" y="37"/>
                  <a:pt x="231" y="52"/>
                  <a:pt x="249" y="70"/>
                </a:cubicBezTo>
                <a:cubicBezTo>
                  <a:pt x="249" y="70"/>
                  <a:pt x="249" y="70"/>
                  <a:pt x="274" y="55"/>
                </a:cubicBezTo>
                <a:cubicBezTo>
                  <a:pt x="274" y="55"/>
                  <a:pt x="274" y="55"/>
                  <a:pt x="306" y="111"/>
                </a:cubicBezTo>
                <a:cubicBezTo>
                  <a:pt x="306" y="111"/>
                  <a:pt x="306" y="111"/>
                  <a:pt x="277" y="125"/>
                </a:cubicBezTo>
                <a:cubicBezTo>
                  <a:pt x="281" y="136"/>
                  <a:pt x="282" y="150"/>
                  <a:pt x="282" y="162"/>
                </a:cubicBezTo>
                <a:cubicBezTo>
                  <a:pt x="282" y="169"/>
                  <a:pt x="282" y="178"/>
                  <a:pt x="279" y="188"/>
                </a:cubicBezTo>
                <a:moveTo>
                  <a:pt x="186" y="100"/>
                </a:moveTo>
                <a:cubicBezTo>
                  <a:pt x="176" y="93"/>
                  <a:pt x="165" y="89"/>
                  <a:pt x="150" y="89"/>
                </a:cubicBezTo>
                <a:cubicBezTo>
                  <a:pt x="107" y="89"/>
                  <a:pt x="75" y="126"/>
                  <a:pt x="75" y="166"/>
                </a:cubicBezTo>
                <a:cubicBezTo>
                  <a:pt x="75" y="195"/>
                  <a:pt x="85" y="217"/>
                  <a:pt x="107" y="231"/>
                </a:cubicBezTo>
                <a:moveTo>
                  <a:pt x="209" y="238"/>
                </a:moveTo>
                <a:cubicBezTo>
                  <a:pt x="310" y="302"/>
                  <a:pt x="310" y="302"/>
                  <a:pt x="310" y="302"/>
                </a:cubicBezTo>
                <a:cubicBezTo>
                  <a:pt x="323" y="310"/>
                  <a:pt x="340" y="307"/>
                  <a:pt x="348" y="294"/>
                </a:cubicBezTo>
                <a:cubicBezTo>
                  <a:pt x="356" y="282"/>
                  <a:pt x="353" y="265"/>
                  <a:pt x="340" y="256"/>
                </a:cubicBezTo>
                <a:cubicBezTo>
                  <a:pt x="237" y="195"/>
                  <a:pt x="237" y="195"/>
                  <a:pt x="237" y="195"/>
                </a:cubicBezTo>
                <a:cubicBezTo>
                  <a:pt x="235" y="194"/>
                  <a:pt x="235" y="194"/>
                  <a:pt x="235" y="194"/>
                </a:cubicBezTo>
                <a:cubicBezTo>
                  <a:pt x="236" y="189"/>
                  <a:pt x="235" y="184"/>
                  <a:pt x="234" y="179"/>
                </a:cubicBezTo>
                <a:cubicBezTo>
                  <a:pt x="228" y="151"/>
                  <a:pt x="200" y="132"/>
                  <a:pt x="172" y="139"/>
                </a:cubicBezTo>
                <a:cubicBezTo>
                  <a:pt x="162" y="141"/>
                  <a:pt x="152" y="146"/>
                  <a:pt x="145" y="153"/>
                </a:cubicBezTo>
                <a:cubicBezTo>
                  <a:pt x="194" y="183"/>
                  <a:pt x="194" y="183"/>
                  <a:pt x="194" y="183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35" y="169"/>
                  <a:pt x="135" y="169"/>
                  <a:pt x="135" y="169"/>
                </a:cubicBezTo>
                <a:cubicBezTo>
                  <a:pt x="131" y="179"/>
                  <a:pt x="129" y="190"/>
                  <a:pt x="132" y="201"/>
                </a:cubicBezTo>
                <a:cubicBezTo>
                  <a:pt x="138" y="229"/>
                  <a:pt x="165" y="247"/>
                  <a:pt x="194" y="241"/>
                </a:cubicBezTo>
                <a:cubicBezTo>
                  <a:pt x="198" y="240"/>
                  <a:pt x="203" y="239"/>
                  <a:pt x="207" y="237"/>
                </a:cubicBezTo>
                <a:lnTo>
                  <a:pt x="209" y="238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8" name="Pen" title="Icon of a surface pen with a drawn line below it">
            <a:extLst>
              <a:ext uri="{FF2B5EF4-FFF2-40B4-BE49-F238E27FC236}">
                <a16:creationId xmlns:a16="http://schemas.microsoft.com/office/drawing/2014/main" id="{88B39A68-8520-46FD-90CE-FD44E243249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83165" y="3069711"/>
            <a:ext cx="353820" cy="358570"/>
          </a:xfrm>
          <a:custGeom>
            <a:avLst/>
            <a:gdLst>
              <a:gd name="T0" fmla="*/ 222 w 326"/>
              <a:gd name="T1" fmla="*/ 329 h 329"/>
              <a:gd name="T2" fmla="*/ 211 w 326"/>
              <a:gd name="T3" fmla="*/ 308 h 329"/>
              <a:gd name="T4" fmla="*/ 187 w 326"/>
              <a:gd name="T5" fmla="*/ 128 h 329"/>
              <a:gd name="T6" fmla="*/ 149 w 326"/>
              <a:gd name="T7" fmla="*/ 49 h 329"/>
              <a:gd name="T8" fmla="*/ 144 w 326"/>
              <a:gd name="T9" fmla="*/ 44 h 329"/>
              <a:gd name="T10" fmla="*/ 138 w 326"/>
              <a:gd name="T11" fmla="*/ 45 h 329"/>
              <a:gd name="T12" fmla="*/ 114 w 326"/>
              <a:gd name="T13" fmla="*/ 57 h 329"/>
              <a:gd name="T14" fmla="*/ 87 w 326"/>
              <a:gd name="T15" fmla="*/ 26 h 329"/>
              <a:gd name="T16" fmla="*/ 78 w 326"/>
              <a:gd name="T17" fmla="*/ 7 h 329"/>
              <a:gd name="T18" fmla="*/ 64 w 326"/>
              <a:gd name="T19" fmla="*/ 3 h 329"/>
              <a:gd name="T20" fmla="*/ 50 w 326"/>
              <a:gd name="T21" fmla="*/ 10 h 329"/>
              <a:gd name="T22" fmla="*/ 44 w 326"/>
              <a:gd name="T23" fmla="*/ 24 h 329"/>
              <a:gd name="T24" fmla="*/ 53 w 326"/>
              <a:gd name="T25" fmla="*/ 42 h 329"/>
              <a:gd name="T26" fmla="*/ 215 w 326"/>
              <a:gd name="T27" fmla="*/ 265 h 329"/>
              <a:gd name="T28" fmla="*/ 212 w 326"/>
              <a:gd name="T29" fmla="*/ 256 h 329"/>
              <a:gd name="T30" fmla="*/ 100 w 326"/>
              <a:gd name="T31" fmla="*/ 28 h 329"/>
              <a:gd name="T32" fmla="*/ 90 w 326"/>
              <a:gd name="T33" fmla="*/ 24 h 329"/>
              <a:gd name="T34" fmla="*/ 52 w 326"/>
              <a:gd name="T35" fmla="*/ 43 h 329"/>
              <a:gd name="T36" fmla="*/ 49 w 326"/>
              <a:gd name="T37" fmla="*/ 53 h 329"/>
              <a:gd name="T38" fmla="*/ 163 w 326"/>
              <a:gd name="T39" fmla="*/ 285 h 329"/>
              <a:gd name="T40" fmla="*/ 167 w 326"/>
              <a:gd name="T41" fmla="*/ 290 h 329"/>
              <a:gd name="T42" fmla="*/ 171 w 326"/>
              <a:gd name="T43" fmla="*/ 293 h 329"/>
              <a:gd name="T44" fmla="*/ 210 w 326"/>
              <a:gd name="T45" fmla="*/ 308 h 329"/>
              <a:gd name="T46" fmla="*/ 212 w 326"/>
              <a:gd name="T47" fmla="*/ 308 h 329"/>
              <a:gd name="T48" fmla="*/ 216 w 326"/>
              <a:gd name="T49" fmla="*/ 273 h 329"/>
              <a:gd name="T50" fmla="*/ 215 w 326"/>
              <a:gd name="T51" fmla="*/ 265 h 329"/>
              <a:gd name="T52" fmla="*/ 215 w 326"/>
              <a:gd name="T53" fmla="*/ 265 h 329"/>
              <a:gd name="T54" fmla="*/ 39 w 326"/>
              <a:gd name="T55" fmla="*/ 133 h 329"/>
              <a:gd name="T56" fmla="*/ 32 w 326"/>
              <a:gd name="T57" fmla="*/ 133 h 329"/>
              <a:gd name="T58" fmla="*/ 0 w 326"/>
              <a:gd name="T59" fmla="*/ 166 h 329"/>
              <a:gd name="T60" fmla="*/ 0 w 326"/>
              <a:gd name="T61" fmla="*/ 166 h 329"/>
              <a:gd name="T62" fmla="*/ 33 w 326"/>
              <a:gd name="T63" fmla="*/ 197 h 329"/>
              <a:gd name="T64" fmla="*/ 74 w 326"/>
              <a:gd name="T65" fmla="*/ 196 h 329"/>
              <a:gd name="T66" fmla="*/ 253 w 326"/>
              <a:gd name="T67" fmla="*/ 327 h 329"/>
              <a:gd name="T68" fmla="*/ 261 w 326"/>
              <a:gd name="T69" fmla="*/ 327 h 329"/>
              <a:gd name="T70" fmla="*/ 325 w 326"/>
              <a:gd name="T71" fmla="*/ 261 h 329"/>
              <a:gd name="T72" fmla="*/ 325 w 326"/>
              <a:gd name="T73" fmla="*/ 261 h 329"/>
              <a:gd name="T74" fmla="*/ 259 w 326"/>
              <a:gd name="T75" fmla="*/ 198 h 329"/>
              <a:gd name="T76" fmla="*/ 227 w 326"/>
              <a:gd name="T77" fmla="*/ 19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6" h="329">
                <a:moveTo>
                  <a:pt x="222" y="329"/>
                </a:moveTo>
                <a:cubicBezTo>
                  <a:pt x="211" y="308"/>
                  <a:pt x="211" y="308"/>
                  <a:pt x="211" y="308"/>
                </a:cubicBezTo>
                <a:moveTo>
                  <a:pt x="187" y="128"/>
                </a:moveTo>
                <a:cubicBezTo>
                  <a:pt x="149" y="49"/>
                  <a:pt x="149" y="49"/>
                  <a:pt x="149" y="49"/>
                </a:cubicBezTo>
                <a:cubicBezTo>
                  <a:pt x="149" y="49"/>
                  <a:pt x="147" y="45"/>
                  <a:pt x="144" y="44"/>
                </a:cubicBezTo>
                <a:cubicBezTo>
                  <a:pt x="141" y="43"/>
                  <a:pt x="138" y="45"/>
                  <a:pt x="138" y="45"/>
                </a:cubicBezTo>
                <a:cubicBezTo>
                  <a:pt x="114" y="57"/>
                  <a:pt x="114" y="57"/>
                  <a:pt x="114" y="57"/>
                </a:cubicBezTo>
                <a:moveTo>
                  <a:pt x="87" y="26"/>
                </a:moveTo>
                <a:cubicBezTo>
                  <a:pt x="78" y="7"/>
                  <a:pt x="78" y="7"/>
                  <a:pt x="78" y="7"/>
                </a:cubicBezTo>
                <a:cubicBezTo>
                  <a:pt x="76" y="2"/>
                  <a:pt x="69" y="0"/>
                  <a:pt x="64" y="3"/>
                </a:cubicBezTo>
                <a:cubicBezTo>
                  <a:pt x="50" y="10"/>
                  <a:pt x="50" y="10"/>
                  <a:pt x="50" y="10"/>
                </a:cubicBezTo>
                <a:cubicBezTo>
                  <a:pt x="44" y="13"/>
                  <a:pt x="42" y="19"/>
                  <a:pt x="44" y="24"/>
                </a:cubicBezTo>
                <a:cubicBezTo>
                  <a:pt x="53" y="42"/>
                  <a:pt x="53" y="42"/>
                  <a:pt x="53" y="42"/>
                </a:cubicBezTo>
                <a:moveTo>
                  <a:pt x="215" y="265"/>
                </a:moveTo>
                <a:cubicBezTo>
                  <a:pt x="215" y="262"/>
                  <a:pt x="212" y="256"/>
                  <a:pt x="212" y="256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98" y="24"/>
                  <a:pt x="93" y="23"/>
                  <a:pt x="90" y="24"/>
                </a:cubicBezTo>
                <a:cubicBezTo>
                  <a:pt x="52" y="43"/>
                  <a:pt x="52" y="43"/>
                  <a:pt x="52" y="43"/>
                </a:cubicBezTo>
                <a:cubicBezTo>
                  <a:pt x="49" y="45"/>
                  <a:pt x="47" y="49"/>
                  <a:pt x="49" y="53"/>
                </a:cubicBezTo>
                <a:cubicBezTo>
                  <a:pt x="163" y="285"/>
                  <a:pt x="163" y="285"/>
                  <a:pt x="163" y="285"/>
                </a:cubicBezTo>
                <a:cubicBezTo>
                  <a:pt x="163" y="285"/>
                  <a:pt x="165" y="288"/>
                  <a:pt x="167" y="290"/>
                </a:cubicBezTo>
                <a:cubicBezTo>
                  <a:pt x="168" y="291"/>
                  <a:pt x="171" y="293"/>
                  <a:pt x="171" y="293"/>
                </a:cubicBezTo>
                <a:cubicBezTo>
                  <a:pt x="181" y="298"/>
                  <a:pt x="207" y="309"/>
                  <a:pt x="210" y="308"/>
                </a:cubicBezTo>
                <a:cubicBezTo>
                  <a:pt x="210" y="308"/>
                  <a:pt x="211" y="308"/>
                  <a:pt x="212" y="308"/>
                </a:cubicBezTo>
                <a:cubicBezTo>
                  <a:pt x="214" y="306"/>
                  <a:pt x="215" y="285"/>
                  <a:pt x="216" y="273"/>
                </a:cubicBezTo>
                <a:cubicBezTo>
                  <a:pt x="216" y="268"/>
                  <a:pt x="215" y="265"/>
                  <a:pt x="215" y="265"/>
                </a:cubicBezTo>
                <a:cubicBezTo>
                  <a:pt x="215" y="265"/>
                  <a:pt x="215" y="267"/>
                  <a:pt x="215" y="265"/>
                </a:cubicBezTo>
                <a:close/>
                <a:moveTo>
                  <a:pt x="39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4" y="134"/>
                  <a:pt x="0" y="148"/>
                  <a:pt x="0" y="166"/>
                </a:cubicBezTo>
                <a:cubicBezTo>
                  <a:pt x="0" y="166"/>
                  <a:pt x="0" y="166"/>
                  <a:pt x="0" y="166"/>
                </a:cubicBezTo>
                <a:cubicBezTo>
                  <a:pt x="1" y="183"/>
                  <a:pt x="15" y="197"/>
                  <a:pt x="33" y="197"/>
                </a:cubicBezTo>
                <a:cubicBezTo>
                  <a:pt x="74" y="196"/>
                  <a:pt x="74" y="196"/>
                  <a:pt x="74" y="196"/>
                </a:cubicBezTo>
                <a:moveTo>
                  <a:pt x="253" y="327"/>
                </a:moveTo>
                <a:cubicBezTo>
                  <a:pt x="261" y="327"/>
                  <a:pt x="261" y="327"/>
                  <a:pt x="261" y="327"/>
                </a:cubicBezTo>
                <a:cubicBezTo>
                  <a:pt x="297" y="327"/>
                  <a:pt x="326" y="297"/>
                  <a:pt x="325" y="261"/>
                </a:cubicBezTo>
                <a:cubicBezTo>
                  <a:pt x="325" y="261"/>
                  <a:pt x="325" y="261"/>
                  <a:pt x="325" y="261"/>
                </a:cubicBezTo>
                <a:cubicBezTo>
                  <a:pt x="324" y="226"/>
                  <a:pt x="295" y="197"/>
                  <a:pt x="259" y="198"/>
                </a:cubicBezTo>
                <a:cubicBezTo>
                  <a:pt x="227" y="198"/>
                  <a:pt x="227" y="198"/>
                  <a:pt x="227" y="19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9" name="Send" title="Icon of a paper airplane">
            <a:extLst>
              <a:ext uri="{FF2B5EF4-FFF2-40B4-BE49-F238E27FC236}">
                <a16:creationId xmlns:a16="http://schemas.microsoft.com/office/drawing/2014/main" id="{7F2C6257-A7CD-41A5-AFEB-A3BC91042FB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77214" y="3099055"/>
            <a:ext cx="448212" cy="299883"/>
          </a:xfrm>
          <a:custGeom>
            <a:avLst/>
            <a:gdLst>
              <a:gd name="T0" fmla="*/ 44 w 556"/>
              <a:gd name="T1" fmla="*/ 14 h 372"/>
              <a:gd name="T2" fmla="*/ 556 w 556"/>
              <a:gd name="T3" fmla="*/ 187 h 372"/>
              <a:gd name="T4" fmla="*/ 0 w 556"/>
              <a:gd name="T5" fmla="*/ 372 h 372"/>
              <a:gd name="T6" fmla="*/ 64 w 556"/>
              <a:gd name="T7" fmla="*/ 187 h 372"/>
              <a:gd name="T8" fmla="*/ 14 w 556"/>
              <a:gd name="T9" fmla="*/ 43 h 372"/>
              <a:gd name="T10" fmla="*/ 14 w 556"/>
              <a:gd name="T11" fmla="*/ 43 h 372"/>
              <a:gd name="T12" fmla="*/ 0 w 556"/>
              <a:gd name="T13" fmla="*/ 0 h 372"/>
              <a:gd name="T14" fmla="*/ 44 w 556"/>
              <a:gd name="T15" fmla="*/ 14 h 372"/>
              <a:gd name="T16" fmla="*/ 64 w 556"/>
              <a:gd name="T17" fmla="*/ 187 h 372"/>
              <a:gd name="T18" fmla="*/ 556 w 556"/>
              <a:gd name="T19" fmla="*/ 187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6" h="372">
                <a:moveTo>
                  <a:pt x="44" y="14"/>
                </a:moveTo>
                <a:lnTo>
                  <a:pt x="556" y="187"/>
                </a:lnTo>
                <a:lnTo>
                  <a:pt x="0" y="372"/>
                </a:lnTo>
                <a:lnTo>
                  <a:pt x="64" y="187"/>
                </a:lnTo>
                <a:lnTo>
                  <a:pt x="14" y="43"/>
                </a:lnTo>
                <a:moveTo>
                  <a:pt x="14" y="43"/>
                </a:moveTo>
                <a:lnTo>
                  <a:pt x="0" y="0"/>
                </a:lnTo>
                <a:lnTo>
                  <a:pt x="44" y="14"/>
                </a:lnTo>
                <a:moveTo>
                  <a:pt x="64" y="187"/>
                </a:moveTo>
                <a:lnTo>
                  <a:pt x="556" y="187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0" name="Star rating" title="Icon of three stars">
            <a:extLst>
              <a:ext uri="{FF2B5EF4-FFF2-40B4-BE49-F238E27FC236}">
                <a16:creationId xmlns:a16="http://schemas.microsoft.com/office/drawing/2014/main" id="{54E52081-6676-4545-BF7D-8BD6C933A1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40871" y="3195115"/>
            <a:ext cx="403391" cy="107763"/>
          </a:xfrm>
          <a:custGeom>
            <a:avLst/>
            <a:gdLst>
              <a:gd name="T0" fmla="*/ 67 w 700"/>
              <a:gd name="T1" fmla="*/ 75 h 187"/>
              <a:gd name="T2" fmla="*/ 88 w 700"/>
              <a:gd name="T3" fmla="*/ 0 h 187"/>
              <a:gd name="T4" fmla="*/ 111 w 700"/>
              <a:gd name="T5" fmla="*/ 75 h 187"/>
              <a:gd name="T6" fmla="*/ 180 w 700"/>
              <a:gd name="T7" fmla="*/ 75 h 187"/>
              <a:gd name="T8" fmla="*/ 124 w 700"/>
              <a:gd name="T9" fmla="*/ 120 h 187"/>
              <a:gd name="T10" fmla="*/ 147 w 700"/>
              <a:gd name="T11" fmla="*/ 187 h 187"/>
              <a:gd name="T12" fmla="*/ 90 w 700"/>
              <a:gd name="T13" fmla="*/ 151 h 187"/>
              <a:gd name="T14" fmla="*/ 33 w 700"/>
              <a:gd name="T15" fmla="*/ 187 h 187"/>
              <a:gd name="T16" fmla="*/ 53 w 700"/>
              <a:gd name="T17" fmla="*/ 120 h 187"/>
              <a:gd name="T18" fmla="*/ 0 w 700"/>
              <a:gd name="T19" fmla="*/ 75 h 187"/>
              <a:gd name="T20" fmla="*/ 67 w 700"/>
              <a:gd name="T21" fmla="*/ 75 h 187"/>
              <a:gd name="T22" fmla="*/ 327 w 700"/>
              <a:gd name="T23" fmla="*/ 75 h 187"/>
              <a:gd name="T24" fmla="*/ 350 w 700"/>
              <a:gd name="T25" fmla="*/ 0 h 187"/>
              <a:gd name="T26" fmla="*/ 371 w 700"/>
              <a:gd name="T27" fmla="*/ 75 h 187"/>
              <a:gd name="T28" fmla="*/ 440 w 700"/>
              <a:gd name="T29" fmla="*/ 75 h 187"/>
              <a:gd name="T30" fmla="*/ 384 w 700"/>
              <a:gd name="T31" fmla="*/ 120 h 187"/>
              <a:gd name="T32" fmla="*/ 408 w 700"/>
              <a:gd name="T33" fmla="*/ 187 h 187"/>
              <a:gd name="T34" fmla="*/ 350 w 700"/>
              <a:gd name="T35" fmla="*/ 151 h 187"/>
              <a:gd name="T36" fmla="*/ 293 w 700"/>
              <a:gd name="T37" fmla="*/ 187 h 187"/>
              <a:gd name="T38" fmla="*/ 313 w 700"/>
              <a:gd name="T39" fmla="*/ 120 h 187"/>
              <a:gd name="T40" fmla="*/ 260 w 700"/>
              <a:gd name="T41" fmla="*/ 75 h 187"/>
              <a:gd name="T42" fmla="*/ 327 w 700"/>
              <a:gd name="T43" fmla="*/ 75 h 187"/>
              <a:gd name="T44" fmla="*/ 587 w 700"/>
              <a:gd name="T45" fmla="*/ 75 h 187"/>
              <a:gd name="T46" fmla="*/ 610 w 700"/>
              <a:gd name="T47" fmla="*/ 0 h 187"/>
              <a:gd name="T48" fmla="*/ 631 w 700"/>
              <a:gd name="T49" fmla="*/ 75 h 187"/>
              <a:gd name="T50" fmla="*/ 700 w 700"/>
              <a:gd name="T51" fmla="*/ 75 h 187"/>
              <a:gd name="T52" fmla="*/ 644 w 700"/>
              <a:gd name="T53" fmla="*/ 120 h 187"/>
              <a:gd name="T54" fmla="*/ 668 w 700"/>
              <a:gd name="T55" fmla="*/ 187 h 187"/>
              <a:gd name="T56" fmla="*/ 610 w 700"/>
              <a:gd name="T57" fmla="*/ 151 h 187"/>
              <a:gd name="T58" fmla="*/ 553 w 700"/>
              <a:gd name="T59" fmla="*/ 187 h 187"/>
              <a:gd name="T60" fmla="*/ 573 w 700"/>
              <a:gd name="T61" fmla="*/ 120 h 187"/>
              <a:gd name="T62" fmla="*/ 520 w 700"/>
              <a:gd name="T63" fmla="*/ 75 h 187"/>
              <a:gd name="T64" fmla="*/ 587 w 700"/>
              <a:gd name="T65" fmla="*/ 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00" h="187">
                <a:moveTo>
                  <a:pt x="67" y="75"/>
                </a:moveTo>
                <a:lnTo>
                  <a:pt x="88" y="0"/>
                </a:lnTo>
                <a:lnTo>
                  <a:pt x="111" y="75"/>
                </a:lnTo>
                <a:lnTo>
                  <a:pt x="180" y="75"/>
                </a:lnTo>
                <a:lnTo>
                  <a:pt x="124" y="120"/>
                </a:lnTo>
                <a:lnTo>
                  <a:pt x="147" y="187"/>
                </a:lnTo>
                <a:lnTo>
                  <a:pt x="90" y="151"/>
                </a:lnTo>
                <a:lnTo>
                  <a:pt x="33" y="187"/>
                </a:lnTo>
                <a:lnTo>
                  <a:pt x="53" y="120"/>
                </a:lnTo>
                <a:lnTo>
                  <a:pt x="0" y="75"/>
                </a:lnTo>
                <a:lnTo>
                  <a:pt x="67" y="75"/>
                </a:lnTo>
                <a:close/>
                <a:moveTo>
                  <a:pt x="327" y="75"/>
                </a:moveTo>
                <a:lnTo>
                  <a:pt x="350" y="0"/>
                </a:lnTo>
                <a:lnTo>
                  <a:pt x="371" y="75"/>
                </a:lnTo>
                <a:lnTo>
                  <a:pt x="440" y="75"/>
                </a:lnTo>
                <a:lnTo>
                  <a:pt x="384" y="120"/>
                </a:lnTo>
                <a:lnTo>
                  <a:pt x="408" y="187"/>
                </a:lnTo>
                <a:lnTo>
                  <a:pt x="350" y="151"/>
                </a:lnTo>
                <a:lnTo>
                  <a:pt x="293" y="187"/>
                </a:lnTo>
                <a:lnTo>
                  <a:pt x="313" y="120"/>
                </a:lnTo>
                <a:lnTo>
                  <a:pt x="260" y="75"/>
                </a:lnTo>
                <a:lnTo>
                  <a:pt x="327" y="75"/>
                </a:lnTo>
                <a:close/>
                <a:moveTo>
                  <a:pt x="587" y="75"/>
                </a:moveTo>
                <a:lnTo>
                  <a:pt x="610" y="0"/>
                </a:lnTo>
                <a:lnTo>
                  <a:pt x="631" y="75"/>
                </a:lnTo>
                <a:lnTo>
                  <a:pt x="700" y="75"/>
                </a:lnTo>
                <a:lnTo>
                  <a:pt x="644" y="120"/>
                </a:lnTo>
                <a:lnTo>
                  <a:pt x="668" y="187"/>
                </a:lnTo>
                <a:lnTo>
                  <a:pt x="610" y="151"/>
                </a:lnTo>
                <a:lnTo>
                  <a:pt x="553" y="187"/>
                </a:lnTo>
                <a:lnTo>
                  <a:pt x="573" y="120"/>
                </a:lnTo>
                <a:lnTo>
                  <a:pt x="520" y="75"/>
                </a:lnTo>
                <a:lnTo>
                  <a:pt x="587" y="75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1" name="information" title="Icon of a circle with the letter i inside">
            <a:extLst>
              <a:ext uri="{FF2B5EF4-FFF2-40B4-BE49-F238E27FC236}">
                <a16:creationId xmlns:a16="http://schemas.microsoft.com/office/drawing/2014/main" id="{03AAF476-9509-443D-9768-6FC88C86ABC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5618" y="3069711"/>
            <a:ext cx="356391" cy="358570"/>
          </a:xfrm>
          <a:custGeom>
            <a:avLst/>
            <a:gdLst>
              <a:gd name="T0" fmla="*/ 0 w 333"/>
              <a:gd name="T1" fmla="*/ 170 h 340"/>
              <a:gd name="T2" fmla="*/ 167 w 333"/>
              <a:gd name="T3" fmla="*/ 0 h 340"/>
              <a:gd name="T4" fmla="*/ 333 w 333"/>
              <a:gd name="T5" fmla="*/ 170 h 340"/>
              <a:gd name="T6" fmla="*/ 167 w 333"/>
              <a:gd name="T7" fmla="*/ 340 h 340"/>
              <a:gd name="T8" fmla="*/ 0 w 333"/>
              <a:gd name="T9" fmla="*/ 170 h 340"/>
              <a:gd name="T10" fmla="*/ 163 w 333"/>
              <a:gd name="T11" fmla="*/ 252 h 340"/>
              <a:gd name="T12" fmla="*/ 163 w 333"/>
              <a:gd name="T13" fmla="*/ 150 h 340"/>
              <a:gd name="T14" fmla="*/ 163 w 333"/>
              <a:gd name="T15" fmla="*/ 121 h 340"/>
              <a:gd name="T16" fmla="*/ 163 w 333"/>
              <a:gd name="T17" fmla="*/ 88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3" h="340">
                <a:moveTo>
                  <a:pt x="0" y="170"/>
                </a:moveTo>
                <a:cubicBezTo>
                  <a:pt x="0" y="76"/>
                  <a:pt x="75" y="0"/>
                  <a:pt x="167" y="0"/>
                </a:cubicBezTo>
                <a:cubicBezTo>
                  <a:pt x="259" y="0"/>
                  <a:pt x="333" y="76"/>
                  <a:pt x="333" y="170"/>
                </a:cubicBezTo>
                <a:cubicBezTo>
                  <a:pt x="333" y="264"/>
                  <a:pt x="259" y="340"/>
                  <a:pt x="167" y="340"/>
                </a:cubicBezTo>
                <a:cubicBezTo>
                  <a:pt x="75" y="340"/>
                  <a:pt x="0" y="264"/>
                  <a:pt x="0" y="170"/>
                </a:cubicBezTo>
                <a:close/>
                <a:moveTo>
                  <a:pt x="163" y="252"/>
                </a:moveTo>
                <a:cubicBezTo>
                  <a:pt x="163" y="150"/>
                  <a:pt x="163" y="150"/>
                  <a:pt x="163" y="150"/>
                </a:cubicBezTo>
                <a:moveTo>
                  <a:pt x="163" y="121"/>
                </a:moveTo>
                <a:cubicBezTo>
                  <a:pt x="163" y="88"/>
                  <a:pt x="163" y="88"/>
                  <a:pt x="163" y="8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02" name="check" title="Icon of a checkmark">
            <a:extLst>
              <a:ext uri="{FF2B5EF4-FFF2-40B4-BE49-F238E27FC236}">
                <a16:creationId xmlns:a16="http://schemas.microsoft.com/office/drawing/2014/main" id="{C30C9B8C-3E7C-474E-B021-6400A547B914}"/>
              </a:ext>
            </a:extLst>
          </p:cNvPr>
          <p:cNvSpPr>
            <a:spLocks noChangeAspect="1"/>
          </p:cNvSpPr>
          <p:nvPr/>
        </p:nvSpPr>
        <p:spPr bwMode="auto">
          <a:xfrm>
            <a:off x="6364609" y="3106577"/>
            <a:ext cx="403391" cy="284841"/>
          </a:xfrm>
          <a:custGeom>
            <a:avLst/>
            <a:gdLst>
              <a:gd name="T0" fmla="*/ 245 w 245"/>
              <a:gd name="T1" fmla="*/ 0 h 173"/>
              <a:gd name="T2" fmla="*/ 73 w 245"/>
              <a:gd name="T3" fmla="*/ 173 h 173"/>
              <a:gd name="T4" fmla="*/ 0 w 245"/>
              <a:gd name="T5" fmla="*/ 101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" h="173">
                <a:moveTo>
                  <a:pt x="245" y="0"/>
                </a:moveTo>
                <a:lnTo>
                  <a:pt x="73" y="173"/>
                </a:lnTo>
                <a:lnTo>
                  <a:pt x="0" y="10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03" name="check 3" title="Icon of a checkmark with a circle around it">
            <a:extLst>
              <a:ext uri="{FF2B5EF4-FFF2-40B4-BE49-F238E27FC236}">
                <a16:creationId xmlns:a16="http://schemas.microsoft.com/office/drawing/2014/main" id="{675E6937-BEF0-4744-9FB2-D3495BDBF4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31889" y="3069711"/>
            <a:ext cx="360661" cy="358570"/>
          </a:xfrm>
          <a:custGeom>
            <a:avLst/>
            <a:gdLst>
              <a:gd name="T0" fmla="*/ 250 w 250"/>
              <a:gd name="T1" fmla="*/ 125 h 250"/>
              <a:gd name="T2" fmla="*/ 125 w 250"/>
              <a:gd name="T3" fmla="*/ 250 h 250"/>
              <a:gd name="T4" fmla="*/ 0 w 250"/>
              <a:gd name="T5" fmla="*/ 125 h 250"/>
              <a:gd name="T6" fmla="*/ 125 w 250"/>
              <a:gd name="T7" fmla="*/ 0 h 250"/>
              <a:gd name="T8" fmla="*/ 250 w 250"/>
              <a:gd name="T9" fmla="*/ 125 h 250"/>
              <a:gd name="T10" fmla="*/ 60 w 250"/>
              <a:gd name="T11" fmla="*/ 125 h 250"/>
              <a:gd name="T12" fmla="*/ 100 w 250"/>
              <a:gd name="T13" fmla="*/ 165 h 250"/>
              <a:gd name="T14" fmla="*/ 190 w 250"/>
              <a:gd name="T15" fmla="*/ 74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0" h="250">
                <a:moveTo>
                  <a:pt x="250" y="125"/>
                </a:moveTo>
                <a:cubicBezTo>
                  <a:pt x="250" y="194"/>
                  <a:pt x="194" y="250"/>
                  <a:pt x="125" y="250"/>
                </a:cubicBezTo>
                <a:cubicBezTo>
                  <a:pt x="56" y="250"/>
                  <a:pt x="0" y="194"/>
                  <a:pt x="0" y="125"/>
                </a:cubicBezTo>
                <a:cubicBezTo>
                  <a:pt x="0" y="56"/>
                  <a:pt x="56" y="0"/>
                  <a:pt x="125" y="0"/>
                </a:cubicBezTo>
                <a:cubicBezTo>
                  <a:pt x="194" y="0"/>
                  <a:pt x="250" y="56"/>
                  <a:pt x="250" y="125"/>
                </a:cubicBezTo>
                <a:close/>
                <a:moveTo>
                  <a:pt x="60" y="125"/>
                </a:moveTo>
                <a:cubicBezTo>
                  <a:pt x="100" y="165"/>
                  <a:pt x="100" y="165"/>
                  <a:pt x="100" y="165"/>
                </a:cubicBezTo>
                <a:cubicBezTo>
                  <a:pt x="190" y="74"/>
                  <a:pt x="190" y="74"/>
                  <a:pt x="190" y="7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4" name="math" title="Icon of math symbols">
            <a:extLst>
              <a:ext uri="{FF2B5EF4-FFF2-40B4-BE49-F238E27FC236}">
                <a16:creationId xmlns:a16="http://schemas.microsoft.com/office/drawing/2014/main" id="{66BD6A05-49EF-4D15-AC75-C3157EDF4FE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45697" y="3069711"/>
            <a:ext cx="380523" cy="358570"/>
          </a:xfrm>
          <a:custGeom>
            <a:avLst/>
            <a:gdLst>
              <a:gd name="T0" fmla="*/ 0 w 359"/>
              <a:gd name="T1" fmla="*/ 283 h 338"/>
              <a:gd name="T2" fmla="*/ 157 w 359"/>
              <a:gd name="T3" fmla="*/ 283 h 338"/>
              <a:gd name="T4" fmla="*/ 202 w 359"/>
              <a:gd name="T5" fmla="*/ 79 h 338"/>
              <a:gd name="T6" fmla="*/ 359 w 359"/>
              <a:gd name="T7" fmla="*/ 79 h 338"/>
              <a:gd name="T8" fmla="*/ 0 w 359"/>
              <a:gd name="T9" fmla="*/ 78 h 338"/>
              <a:gd name="T10" fmla="*/ 157 w 359"/>
              <a:gd name="T11" fmla="*/ 78 h 338"/>
              <a:gd name="T12" fmla="*/ 78 w 359"/>
              <a:gd name="T13" fmla="*/ 0 h 338"/>
              <a:gd name="T14" fmla="*/ 78 w 359"/>
              <a:gd name="T15" fmla="*/ 157 h 338"/>
              <a:gd name="T16" fmla="*/ 336 w 359"/>
              <a:gd name="T17" fmla="*/ 227 h 338"/>
              <a:gd name="T18" fmla="*/ 225 w 359"/>
              <a:gd name="T19" fmla="*/ 338 h 338"/>
              <a:gd name="T20" fmla="*/ 225 w 359"/>
              <a:gd name="T21" fmla="*/ 227 h 338"/>
              <a:gd name="T22" fmla="*/ 336 w 359"/>
              <a:gd name="T23" fmla="*/ 338 h 338"/>
              <a:gd name="T24" fmla="*/ 280 w 359"/>
              <a:gd name="T25" fmla="*/ 140 h 338"/>
              <a:gd name="T26" fmla="*/ 285 w 359"/>
              <a:gd name="T27" fmla="*/ 135 h 338"/>
              <a:gd name="T28" fmla="*/ 280 w 359"/>
              <a:gd name="T29" fmla="*/ 131 h 338"/>
              <a:gd name="T30" fmla="*/ 276 w 359"/>
              <a:gd name="T31" fmla="*/ 135 h 338"/>
              <a:gd name="T32" fmla="*/ 280 w 359"/>
              <a:gd name="T33" fmla="*/ 140 h 338"/>
              <a:gd name="T34" fmla="*/ 284 w 359"/>
              <a:gd name="T35" fmla="*/ 21 h 338"/>
              <a:gd name="T36" fmla="*/ 278 w 359"/>
              <a:gd name="T37" fmla="*/ 19 h 338"/>
              <a:gd name="T38" fmla="*/ 276 w 359"/>
              <a:gd name="T39" fmla="*/ 25 h 338"/>
              <a:gd name="T40" fmla="*/ 282 w 359"/>
              <a:gd name="T41" fmla="*/ 27 h 338"/>
              <a:gd name="T42" fmla="*/ 284 w 359"/>
              <a:gd name="T43" fmla="*/ 21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9" h="338">
                <a:moveTo>
                  <a:pt x="0" y="283"/>
                </a:moveTo>
                <a:cubicBezTo>
                  <a:pt x="157" y="283"/>
                  <a:pt x="157" y="283"/>
                  <a:pt x="157" y="283"/>
                </a:cubicBezTo>
                <a:moveTo>
                  <a:pt x="202" y="79"/>
                </a:moveTo>
                <a:cubicBezTo>
                  <a:pt x="359" y="79"/>
                  <a:pt x="359" y="79"/>
                  <a:pt x="359" y="79"/>
                </a:cubicBezTo>
                <a:moveTo>
                  <a:pt x="0" y="78"/>
                </a:moveTo>
                <a:cubicBezTo>
                  <a:pt x="157" y="78"/>
                  <a:pt x="157" y="78"/>
                  <a:pt x="157" y="78"/>
                </a:cubicBezTo>
                <a:moveTo>
                  <a:pt x="78" y="0"/>
                </a:moveTo>
                <a:cubicBezTo>
                  <a:pt x="78" y="157"/>
                  <a:pt x="78" y="157"/>
                  <a:pt x="78" y="157"/>
                </a:cubicBezTo>
                <a:moveTo>
                  <a:pt x="336" y="227"/>
                </a:moveTo>
                <a:cubicBezTo>
                  <a:pt x="225" y="338"/>
                  <a:pt x="225" y="338"/>
                  <a:pt x="225" y="338"/>
                </a:cubicBezTo>
                <a:moveTo>
                  <a:pt x="225" y="227"/>
                </a:moveTo>
                <a:cubicBezTo>
                  <a:pt x="336" y="338"/>
                  <a:pt x="336" y="338"/>
                  <a:pt x="336" y="338"/>
                </a:cubicBezTo>
                <a:moveTo>
                  <a:pt x="280" y="140"/>
                </a:moveTo>
                <a:cubicBezTo>
                  <a:pt x="283" y="140"/>
                  <a:pt x="285" y="138"/>
                  <a:pt x="285" y="135"/>
                </a:cubicBezTo>
                <a:cubicBezTo>
                  <a:pt x="285" y="133"/>
                  <a:pt x="283" y="131"/>
                  <a:pt x="280" y="131"/>
                </a:cubicBezTo>
                <a:cubicBezTo>
                  <a:pt x="278" y="131"/>
                  <a:pt x="276" y="133"/>
                  <a:pt x="276" y="135"/>
                </a:cubicBezTo>
                <a:cubicBezTo>
                  <a:pt x="276" y="138"/>
                  <a:pt x="278" y="140"/>
                  <a:pt x="280" y="140"/>
                </a:cubicBezTo>
                <a:close/>
                <a:moveTo>
                  <a:pt x="284" y="21"/>
                </a:moveTo>
                <a:cubicBezTo>
                  <a:pt x="283" y="19"/>
                  <a:pt x="281" y="18"/>
                  <a:pt x="278" y="19"/>
                </a:cubicBezTo>
                <a:cubicBezTo>
                  <a:pt x="276" y="20"/>
                  <a:pt x="275" y="23"/>
                  <a:pt x="276" y="25"/>
                </a:cubicBezTo>
                <a:cubicBezTo>
                  <a:pt x="277" y="27"/>
                  <a:pt x="280" y="28"/>
                  <a:pt x="282" y="27"/>
                </a:cubicBezTo>
                <a:cubicBezTo>
                  <a:pt x="284" y="26"/>
                  <a:pt x="285" y="24"/>
                  <a:pt x="284" y="2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05" name="plus" title="Icon of a plus sign">
            <a:extLst>
              <a:ext uri="{FF2B5EF4-FFF2-40B4-BE49-F238E27FC236}">
                <a16:creationId xmlns:a16="http://schemas.microsoft.com/office/drawing/2014/main" id="{2872CFBE-7A6F-40C6-AE14-2B6C52DFBE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15426" y="3069711"/>
            <a:ext cx="358570" cy="358570"/>
          </a:xfrm>
          <a:custGeom>
            <a:avLst/>
            <a:gdLst>
              <a:gd name="T0" fmla="*/ 0 w 256"/>
              <a:gd name="T1" fmla="*/ 128 h 256"/>
              <a:gd name="T2" fmla="*/ 256 w 256"/>
              <a:gd name="T3" fmla="*/ 128 h 256"/>
              <a:gd name="T4" fmla="*/ 128 w 256"/>
              <a:gd name="T5" fmla="*/ 0 h 256"/>
              <a:gd name="T6" fmla="*/ 128 w 256"/>
              <a:gd name="T7" fmla="*/ 25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" h="256">
                <a:moveTo>
                  <a:pt x="0" y="128"/>
                </a:moveTo>
                <a:lnTo>
                  <a:pt x="256" y="128"/>
                </a:lnTo>
                <a:moveTo>
                  <a:pt x="128" y="0"/>
                </a:moveTo>
                <a:lnTo>
                  <a:pt x="128" y="25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06" name="question" title="Icon of a question mark">
            <a:extLst>
              <a:ext uri="{FF2B5EF4-FFF2-40B4-BE49-F238E27FC236}">
                <a16:creationId xmlns:a16="http://schemas.microsoft.com/office/drawing/2014/main" id="{5403D61E-00D2-4052-84A0-58F4E73EB3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1297" y="3965008"/>
            <a:ext cx="190946" cy="358570"/>
          </a:xfrm>
          <a:custGeom>
            <a:avLst/>
            <a:gdLst>
              <a:gd name="T0" fmla="*/ 0 w 180"/>
              <a:gd name="T1" fmla="*/ 90 h 340"/>
              <a:gd name="T2" fmla="*/ 90 w 180"/>
              <a:gd name="T3" fmla="*/ 0 h 340"/>
              <a:gd name="T4" fmla="*/ 180 w 180"/>
              <a:gd name="T5" fmla="*/ 90 h 340"/>
              <a:gd name="T6" fmla="*/ 148 w 180"/>
              <a:gd name="T7" fmla="*/ 156 h 340"/>
              <a:gd name="T8" fmla="*/ 95 w 180"/>
              <a:gd name="T9" fmla="*/ 217 h 340"/>
              <a:gd name="T10" fmla="*/ 90 w 180"/>
              <a:gd name="T11" fmla="*/ 279 h 340"/>
              <a:gd name="T12" fmla="*/ 86 w 180"/>
              <a:gd name="T13" fmla="*/ 340 h 340"/>
              <a:gd name="T14" fmla="*/ 94 w 180"/>
              <a:gd name="T15" fmla="*/ 340 h 340"/>
              <a:gd name="T16" fmla="*/ 94 w 180"/>
              <a:gd name="T17" fmla="*/ 332 h 340"/>
              <a:gd name="T18" fmla="*/ 86 w 180"/>
              <a:gd name="T19" fmla="*/ 332 h 340"/>
              <a:gd name="T20" fmla="*/ 86 w 180"/>
              <a:gd name="T21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0" h="340">
                <a:moveTo>
                  <a:pt x="0" y="90"/>
                </a:moveTo>
                <a:cubicBezTo>
                  <a:pt x="0" y="40"/>
                  <a:pt x="40" y="0"/>
                  <a:pt x="90" y="0"/>
                </a:cubicBezTo>
                <a:cubicBezTo>
                  <a:pt x="139" y="0"/>
                  <a:pt x="180" y="40"/>
                  <a:pt x="180" y="90"/>
                </a:cubicBezTo>
                <a:cubicBezTo>
                  <a:pt x="180" y="116"/>
                  <a:pt x="169" y="138"/>
                  <a:pt x="148" y="156"/>
                </a:cubicBezTo>
                <a:cubicBezTo>
                  <a:pt x="148" y="156"/>
                  <a:pt x="109" y="186"/>
                  <a:pt x="95" y="217"/>
                </a:cubicBezTo>
                <a:cubicBezTo>
                  <a:pt x="86" y="236"/>
                  <a:pt x="90" y="279"/>
                  <a:pt x="90" y="279"/>
                </a:cubicBezTo>
                <a:moveTo>
                  <a:pt x="86" y="340"/>
                </a:moveTo>
                <a:cubicBezTo>
                  <a:pt x="94" y="340"/>
                  <a:pt x="94" y="340"/>
                  <a:pt x="94" y="340"/>
                </a:cubicBezTo>
                <a:cubicBezTo>
                  <a:pt x="94" y="332"/>
                  <a:pt x="94" y="332"/>
                  <a:pt x="94" y="332"/>
                </a:cubicBezTo>
                <a:cubicBezTo>
                  <a:pt x="86" y="332"/>
                  <a:pt x="86" y="332"/>
                  <a:pt x="86" y="332"/>
                </a:cubicBezTo>
                <a:lnTo>
                  <a:pt x="86" y="340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07" name="percent" title="Icon of a percentage sign">
            <a:extLst>
              <a:ext uri="{FF2B5EF4-FFF2-40B4-BE49-F238E27FC236}">
                <a16:creationId xmlns:a16="http://schemas.microsoft.com/office/drawing/2014/main" id="{1307EC0E-8C67-4906-8921-287A530F06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08253" y="3069711"/>
            <a:ext cx="337903" cy="358570"/>
          </a:xfrm>
          <a:custGeom>
            <a:avLst/>
            <a:gdLst>
              <a:gd name="T0" fmla="*/ 181 w 237"/>
              <a:gd name="T1" fmla="*/ 0 h 252"/>
              <a:gd name="T2" fmla="*/ 54 w 237"/>
              <a:gd name="T3" fmla="*/ 252 h 252"/>
              <a:gd name="T4" fmla="*/ 195 w 237"/>
              <a:gd name="T5" fmla="*/ 160 h 252"/>
              <a:gd name="T6" fmla="*/ 153 w 237"/>
              <a:gd name="T7" fmla="*/ 202 h 252"/>
              <a:gd name="T8" fmla="*/ 195 w 237"/>
              <a:gd name="T9" fmla="*/ 244 h 252"/>
              <a:gd name="T10" fmla="*/ 237 w 237"/>
              <a:gd name="T11" fmla="*/ 202 h 252"/>
              <a:gd name="T12" fmla="*/ 195 w 237"/>
              <a:gd name="T13" fmla="*/ 160 h 252"/>
              <a:gd name="T14" fmla="*/ 42 w 237"/>
              <a:gd name="T15" fmla="*/ 8 h 252"/>
              <a:gd name="T16" fmla="*/ 0 w 237"/>
              <a:gd name="T17" fmla="*/ 50 h 252"/>
              <a:gd name="T18" fmla="*/ 42 w 237"/>
              <a:gd name="T19" fmla="*/ 92 h 252"/>
              <a:gd name="T20" fmla="*/ 84 w 237"/>
              <a:gd name="T21" fmla="*/ 50 h 252"/>
              <a:gd name="T22" fmla="*/ 42 w 237"/>
              <a:gd name="T23" fmla="*/ 8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7" h="252">
                <a:moveTo>
                  <a:pt x="181" y="0"/>
                </a:moveTo>
                <a:cubicBezTo>
                  <a:pt x="54" y="252"/>
                  <a:pt x="54" y="252"/>
                  <a:pt x="54" y="252"/>
                </a:cubicBezTo>
                <a:moveTo>
                  <a:pt x="195" y="160"/>
                </a:moveTo>
                <a:cubicBezTo>
                  <a:pt x="172" y="160"/>
                  <a:pt x="153" y="179"/>
                  <a:pt x="153" y="202"/>
                </a:cubicBezTo>
                <a:cubicBezTo>
                  <a:pt x="153" y="225"/>
                  <a:pt x="172" y="244"/>
                  <a:pt x="195" y="244"/>
                </a:cubicBezTo>
                <a:cubicBezTo>
                  <a:pt x="218" y="244"/>
                  <a:pt x="237" y="225"/>
                  <a:pt x="237" y="202"/>
                </a:cubicBezTo>
                <a:cubicBezTo>
                  <a:pt x="237" y="179"/>
                  <a:pt x="218" y="160"/>
                  <a:pt x="195" y="160"/>
                </a:cubicBezTo>
                <a:close/>
                <a:moveTo>
                  <a:pt x="42" y="8"/>
                </a:moveTo>
                <a:cubicBezTo>
                  <a:pt x="19" y="8"/>
                  <a:pt x="0" y="27"/>
                  <a:pt x="0" y="50"/>
                </a:cubicBezTo>
                <a:cubicBezTo>
                  <a:pt x="0" y="73"/>
                  <a:pt x="19" y="92"/>
                  <a:pt x="42" y="92"/>
                </a:cubicBezTo>
                <a:cubicBezTo>
                  <a:pt x="65" y="92"/>
                  <a:pt x="84" y="73"/>
                  <a:pt x="84" y="50"/>
                </a:cubicBezTo>
                <a:cubicBezTo>
                  <a:pt x="84" y="27"/>
                  <a:pt x="65" y="8"/>
                  <a:pt x="42" y="8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8" name="illegal" title="Icon of a circle with a diagonal line through it">
            <a:extLst>
              <a:ext uri="{FF2B5EF4-FFF2-40B4-BE49-F238E27FC236}">
                <a16:creationId xmlns:a16="http://schemas.microsoft.com/office/drawing/2014/main" id="{A6A45BA8-F534-43E9-9F78-E3BFF35137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73688" y="3069711"/>
            <a:ext cx="359555" cy="358570"/>
          </a:xfrm>
          <a:custGeom>
            <a:avLst/>
            <a:gdLst>
              <a:gd name="T0" fmla="*/ 265 w 265"/>
              <a:gd name="T1" fmla="*/ 133 h 265"/>
              <a:gd name="T2" fmla="*/ 132 w 265"/>
              <a:gd name="T3" fmla="*/ 265 h 265"/>
              <a:gd name="T4" fmla="*/ 0 w 265"/>
              <a:gd name="T5" fmla="*/ 133 h 265"/>
              <a:gd name="T6" fmla="*/ 132 w 265"/>
              <a:gd name="T7" fmla="*/ 0 h 265"/>
              <a:gd name="T8" fmla="*/ 265 w 265"/>
              <a:gd name="T9" fmla="*/ 133 h 265"/>
              <a:gd name="T10" fmla="*/ 226 w 265"/>
              <a:gd name="T11" fmla="*/ 227 h 265"/>
              <a:gd name="T12" fmla="*/ 39 w 265"/>
              <a:gd name="T13" fmla="*/ 39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5" h="265">
                <a:moveTo>
                  <a:pt x="265" y="133"/>
                </a:moveTo>
                <a:cubicBezTo>
                  <a:pt x="265" y="206"/>
                  <a:pt x="205" y="265"/>
                  <a:pt x="132" y="265"/>
                </a:cubicBezTo>
                <a:cubicBezTo>
                  <a:pt x="59" y="265"/>
                  <a:pt x="0" y="206"/>
                  <a:pt x="0" y="133"/>
                </a:cubicBezTo>
                <a:cubicBezTo>
                  <a:pt x="0" y="60"/>
                  <a:pt x="59" y="0"/>
                  <a:pt x="132" y="0"/>
                </a:cubicBezTo>
                <a:cubicBezTo>
                  <a:pt x="205" y="0"/>
                  <a:pt x="265" y="60"/>
                  <a:pt x="265" y="133"/>
                </a:cubicBezTo>
                <a:close/>
                <a:moveTo>
                  <a:pt x="226" y="227"/>
                </a:moveTo>
                <a:cubicBezTo>
                  <a:pt x="39" y="39"/>
                  <a:pt x="39" y="39"/>
                  <a:pt x="39" y="3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9" name="Share_E72D" title="Icon of a square with an arrow pointing out of it">
            <a:extLst>
              <a:ext uri="{FF2B5EF4-FFF2-40B4-BE49-F238E27FC236}">
                <a16:creationId xmlns:a16="http://schemas.microsoft.com/office/drawing/2014/main" id="{C13D732D-44DE-4C85-AEB8-A2216A34EBB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80998" y="3965008"/>
            <a:ext cx="416526" cy="358570"/>
          </a:xfrm>
          <a:custGeom>
            <a:avLst/>
            <a:gdLst>
              <a:gd name="T0" fmla="*/ 748 w 3574"/>
              <a:gd name="T1" fmla="*/ 2166 h 3075"/>
              <a:gd name="T2" fmla="*/ 876 w 3574"/>
              <a:gd name="T3" fmla="*/ 1568 h 3075"/>
              <a:gd name="T4" fmla="*/ 1224 w 3574"/>
              <a:gd name="T5" fmla="*/ 1051 h 3075"/>
              <a:gd name="T6" fmla="*/ 1741 w 3574"/>
              <a:gd name="T7" fmla="*/ 703 h 3075"/>
              <a:gd name="T8" fmla="*/ 2374 w 3574"/>
              <a:gd name="T9" fmla="*/ 575 h 3075"/>
              <a:gd name="T10" fmla="*/ 2498 w 3574"/>
              <a:gd name="T11" fmla="*/ 575 h 3075"/>
              <a:gd name="T12" fmla="*/ 2498 w 3574"/>
              <a:gd name="T13" fmla="*/ 0 h 3075"/>
              <a:gd name="T14" fmla="*/ 3574 w 3574"/>
              <a:gd name="T15" fmla="*/ 1076 h 3075"/>
              <a:gd name="T16" fmla="*/ 2498 w 3574"/>
              <a:gd name="T17" fmla="*/ 2152 h 3075"/>
              <a:gd name="T18" fmla="*/ 2498 w 3574"/>
              <a:gd name="T19" fmla="*/ 1577 h 3075"/>
              <a:gd name="T20" fmla="*/ 2374 w 3574"/>
              <a:gd name="T21" fmla="*/ 1577 h 3075"/>
              <a:gd name="T22" fmla="*/ 748 w 3574"/>
              <a:gd name="T23" fmla="*/ 2166 h 3075"/>
              <a:gd name="T24" fmla="*/ 0 w 3574"/>
              <a:gd name="T25" fmla="*/ 825 h 3075"/>
              <a:gd name="T26" fmla="*/ 0 w 3574"/>
              <a:gd name="T27" fmla="*/ 3075 h 3075"/>
              <a:gd name="T28" fmla="*/ 2748 w 3574"/>
              <a:gd name="T29" fmla="*/ 3075 h 3075"/>
              <a:gd name="T30" fmla="*/ 2748 w 3574"/>
              <a:gd name="T31" fmla="*/ 2752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3075">
                <a:moveTo>
                  <a:pt x="748" y="2166"/>
                </a:moveTo>
                <a:cubicBezTo>
                  <a:pt x="753" y="1959"/>
                  <a:pt x="795" y="1758"/>
                  <a:pt x="876" y="1568"/>
                </a:cubicBezTo>
                <a:cubicBezTo>
                  <a:pt x="957" y="1374"/>
                  <a:pt x="1075" y="1200"/>
                  <a:pt x="1224" y="1051"/>
                </a:cubicBezTo>
                <a:cubicBezTo>
                  <a:pt x="1373" y="902"/>
                  <a:pt x="1547" y="784"/>
                  <a:pt x="1741" y="703"/>
                </a:cubicBezTo>
                <a:cubicBezTo>
                  <a:pt x="1941" y="618"/>
                  <a:pt x="2154" y="575"/>
                  <a:pt x="2374" y="575"/>
                </a:cubicBezTo>
                <a:cubicBezTo>
                  <a:pt x="2498" y="575"/>
                  <a:pt x="2498" y="575"/>
                  <a:pt x="2498" y="575"/>
                </a:cubicBezTo>
                <a:cubicBezTo>
                  <a:pt x="2498" y="0"/>
                  <a:pt x="2498" y="0"/>
                  <a:pt x="2498" y="0"/>
                </a:cubicBezTo>
                <a:cubicBezTo>
                  <a:pt x="3574" y="1076"/>
                  <a:pt x="3574" y="1076"/>
                  <a:pt x="3574" y="1076"/>
                </a:cubicBezTo>
                <a:cubicBezTo>
                  <a:pt x="2498" y="2152"/>
                  <a:pt x="2498" y="2152"/>
                  <a:pt x="2498" y="2152"/>
                </a:cubicBezTo>
                <a:cubicBezTo>
                  <a:pt x="2498" y="1577"/>
                  <a:pt x="2498" y="1577"/>
                  <a:pt x="2498" y="1577"/>
                </a:cubicBezTo>
                <a:cubicBezTo>
                  <a:pt x="2374" y="1577"/>
                  <a:pt x="2374" y="1577"/>
                  <a:pt x="2374" y="1577"/>
                </a:cubicBezTo>
                <a:cubicBezTo>
                  <a:pt x="1775" y="1577"/>
                  <a:pt x="1208" y="1784"/>
                  <a:pt x="748" y="2166"/>
                </a:cubicBezTo>
                <a:close/>
                <a:moveTo>
                  <a:pt x="0" y="825"/>
                </a:moveTo>
                <a:cubicBezTo>
                  <a:pt x="0" y="3075"/>
                  <a:pt x="0" y="3075"/>
                  <a:pt x="0" y="3075"/>
                </a:cubicBezTo>
                <a:cubicBezTo>
                  <a:pt x="2748" y="3075"/>
                  <a:pt x="2748" y="3075"/>
                  <a:pt x="2748" y="3075"/>
                </a:cubicBezTo>
                <a:cubicBezTo>
                  <a:pt x="2748" y="2752"/>
                  <a:pt x="2748" y="2752"/>
                  <a:pt x="2748" y="275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0" name="Archive_F03F" title="Icon of an archival box">
            <a:extLst>
              <a:ext uri="{FF2B5EF4-FFF2-40B4-BE49-F238E27FC236}">
                <a16:creationId xmlns:a16="http://schemas.microsoft.com/office/drawing/2014/main" id="{3DB8DA4F-1392-4FA0-8750-4E354A0935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37776" y="3977160"/>
            <a:ext cx="385463" cy="334268"/>
          </a:xfrm>
          <a:custGeom>
            <a:avLst/>
            <a:gdLst>
              <a:gd name="T0" fmla="*/ 4721 w 4721"/>
              <a:gd name="T1" fmla="*/ 1260 h 4094"/>
              <a:gd name="T2" fmla="*/ 0 w 4721"/>
              <a:gd name="T3" fmla="*/ 1260 h 4094"/>
              <a:gd name="T4" fmla="*/ 0 w 4721"/>
              <a:gd name="T5" fmla="*/ 0 h 4094"/>
              <a:gd name="T6" fmla="*/ 4721 w 4721"/>
              <a:gd name="T7" fmla="*/ 0 h 4094"/>
              <a:gd name="T8" fmla="*/ 4721 w 4721"/>
              <a:gd name="T9" fmla="*/ 1260 h 4094"/>
              <a:gd name="T10" fmla="*/ 315 w 4721"/>
              <a:gd name="T11" fmla="*/ 1260 h 4094"/>
              <a:gd name="T12" fmla="*/ 315 w 4721"/>
              <a:gd name="T13" fmla="*/ 4094 h 4094"/>
              <a:gd name="T14" fmla="*/ 4407 w 4721"/>
              <a:gd name="T15" fmla="*/ 4094 h 4094"/>
              <a:gd name="T16" fmla="*/ 4407 w 4721"/>
              <a:gd name="T17" fmla="*/ 1260 h 4094"/>
              <a:gd name="T18" fmla="*/ 1417 w 4721"/>
              <a:gd name="T19" fmla="*/ 2205 h 4094"/>
              <a:gd name="T20" fmla="*/ 3305 w 4721"/>
              <a:gd name="T21" fmla="*/ 2205 h 4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21" h="4094">
                <a:moveTo>
                  <a:pt x="4721" y="1260"/>
                </a:moveTo>
                <a:lnTo>
                  <a:pt x="0" y="1260"/>
                </a:lnTo>
                <a:lnTo>
                  <a:pt x="0" y="0"/>
                </a:lnTo>
                <a:lnTo>
                  <a:pt x="4721" y="0"/>
                </a:lnTo>
                <a:lnTo>
                  <a:pt x="4721" y="1260"/>
                </a:lnTo>
                <a:moveTo>
                  <a:pt x="315" y="1260"/>
                </a:moveTo>
                <a:lnTo>
                  <a:pt x="315" y="4094"/>
                </a:lnTo>
                <a:lnTo>
                  <a:pt x="4407" y="4094"/>
                </a:lnTo>
                <a:lnTo>
                  <a:pt x="4407" y="1260"/>
                </a:lnTo>
                <a:moveTo>
                  <a:pt x="1417" y="2205"/>
                </a:moveTo>
                <a:lnTo>
                  <a:pt x="3305" y="220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1" name="Embed_ECCE" title="Icon of two chevron brackets around a backslash">
            <a:extLst>
              <a:ext uri="{FF2B5EF4-FFF2-40B4-BE49-F238E27FC236}">
                <a16:creationId xmlns:a16="http://schemas.microsoft.com/office/drawing/2014/main" id="{1DB96391-22E1-4DE1-9A99-522E6D76614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38927" y="3965008"/>
            <a:ext cx="418177" cy="358570"/>
          </a:xfrm>
          <a:custGeom>
            <a:avLst/>
            <a:gdLst>
              <a:gd name="T0" fmla="*/ 672 w 3136"/>
              <a:gd name="T1" fmla="*/ 2017 h 2689"/>
              <a:gd name="T2" fmla="*/ 0 w 3136"/>
              <a:gd name="T3" fmla="*/ 1345 h 2689"/>
              <a:gd name="T4" fmla="*/ 672 w 3136"/>
              <a:gd name="T5" fmla="*/ 672 h 2689"/>
              <a:gd name="T6" fmla="*/ 2464 w 3136"/>
              <a:gd name="T7" fmla="*/ 2017 h 2689"/>
              <a:gd name="T8" fmla="*/ 3136 w 3136"/>
              <a:gd name="T9" fmla="*/ 1345 h 2689"/>
              <a:gd name="T10" fmla="*/ 2464 w 3136"/>
              <a:gd name="T11" fmla="*/ 672 h 2689"/>
              <a:gd name="T12" fmla="*/ 1121 w 3136"/>
              <a:gd name="T13" fmla="*/ 2689 h 2689"/>
              <a:gd name="T14" fmla="*/ 2017 w 3136"/>
              <a:gd name="T15" fmla="*/ 0 h 2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36" h="2689">
                <a:moveTo>
                  <a:pt x="672" y="2017"/>
                </a:moveTo>
                <a:lnTo>
                  <a:pt x="0" y="1345"/>
                </a:lnTo>
                <a:lnTo>
                  <a:pt x="672" y="672"/>
                </a:lnTo>
                <a:moveTo>
                  <a:pt x="2464" y="2017"/>
                </a:moveTo>
                <a:lnTo>
                  <a:pt x="3136" y="1345"/>
                </a:lnTo>
                <a:lnTo>
                  <a:pt x="2464" y="672"/>
                </a:lnTo>
                <a:moveTo>
                  <a:pt x="1121" y="2689"/>
                </a:moveTo>
                <a:lnTo>
                  <a:pt x="2017" y="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2" name="Warning_E7BA" title="Icon of a triangle with an exclaimation point inside">
            <a:extLst>
              <a:ext uri="{FF2B5EF4-FFF2-40B4-BE49-F238E27FC236}">
                <a16:creationId xmlns:a16="http://schemas.microsoft.com/office/drawing/2014/main" id="{2AC88E6C-E79E-424D-86FB-266978B44CF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5864" y="3069711"/>
            <a:ext cx="358388" cy="358570"/>
          </a:xfrm>
          <a:custGeom>
            <a:avLst/>
            <a:gdLst>
              <a:gd name="T0" fmla="*/ 0 w 3939"/>
              <a:gd name="T1" fmla="*/ 3941 h 3941"/>
              <a:gd name="T2" fmla="*/ 1970 w 3939"/>
              <a:gd name="T3" fmla="*/ 0 h 3941"/>
              <a:gd name="T4" fmla="*/ 3939 w 3939"/>
              <a:gd name="T5" fmla="*/ 3941 h 3941"/>
              <a:gd name="T6" fmla="*/ 0 w 3939"/>
              <a:gd name="T7" fmla="*/ 3941 h 3941"/>
              <a:gd name="T8" fmla="*/ 1970 w 3939"/>
              <a:gd name="T9" fmla="*/ 1144 h 3941"/>
              <a:gd name="T10" fmla="*/ 1970 w 3939"/>
              <a:gd name="T11" fmla="*/ 2911 h 3941"/>
              <a:gd name="T12" fmla="*/ 1970 w 3939"/>
              <a:gd name="T13" fmla="*/ 3205 h 3941"/>
              <a:gd name="T14" fmla="*/ 1970 w 3939"/>
              <a:gd name="T15" fmla="*/ 3500 h 39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39" h="3941">
                <a:moveTo>
                  <a:pt x="0" y="3941"/>
                </a:moveTo>
                <a:lnTo>
                  <a:pt x="1970" y="0"/>
                </a:lnTo>
                <a:lnTo>
                  <a:pt x="3939" y="3941"/>
                </a:lnTo>
                <a:lnTo>
                  <a:pt x="0" y="3941"/>
                </a:lnTo>
                <a:moveTo>
                  <a:pt x="1970" y="1144"/>
                </a:moveTo>
                <a:lnTo>
                  <a:pt x="1970" y="2911"/>
                </a:lnTo>
                <a:moveTo>
                  <a:pt x="1970" y="3205"/>
                </a:moveTo>
                <a:lnTo>
                  <a:pt x="1970" y="350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3" name="Commitments_EC4D" title="Icon of a handshake">
            <a:extLst>
              <a:ext uri="{FF2B5EF4-FFF2-40B4-BE49-F238E27FC236}">
                <a16:creationId xmlns:a16="http://schemas.microsoft.com/office/drawing/2014/main" id="{0949CFC0-4464-47B0-AFDB-D110674F34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34664" y="1276862"/>
            <a:ext cx="382423" cy="358570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4" name="Touchscreen" title="Icon of a closed hand with one finger touching a screen">
            <a:extLst>
              <a:ext uri="{FF2B5EF4-FFF2-40B4-BE49-F238E27FC236}">
                <a16:creationId xmlns:a16="http://schemas.microsoft.com/office/drawing/2014/main" id="{1777BEA5-9ECA-4A94-AAAE-A232DE3D59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51980" y="1276862"/>
            <a:ext cx="382434" cy="358570"/>
          </a:xfrm>
          <a:custGeom>
            <a:avLst/>
            <a:gdLst>
              <a:gd name="T0" fmla="*/ 1917 w 3772"/>
              <a:gd name="T1" fmla="*/ 1791 h 3535"/>
              <a:gd name="T2" fmla="*/ 1917 w 3772"/>
              <a:gd name="T3" fmla="*/ 1985 h 3535"/>
              <a:gd name="T4" fmla="*/ 1917 w 3772"/>
              <a:gd name="T5" fmla="*/ 1123 h 3535"/>
              <a:gd name="T6" fmla="*/ 1745 w 3772"/>
              <a:gd name="T7" fmla="*/ 951 h 3535"/>
              <a:gd name="T8" fmla="*/ 1573 w 3772"/>
              <a:gd name="T9" fmla="*/ 1123 h 3535"/>
              <a:gd name="T10" fmla="*/ 1573 w 3772"/>
              <a:gd name="T11" fmla="*/ 1135 h 3535"/>
              <a:gd name="T12" fmla="*/ 1573 w 3772"/>
              <a:gd name="T13" fmla="*/ 2527 h 3535"/>
              <a:gd name="T14" fmla="*/ 1469 w 3772"/>
              <a:gd name="T15" fmla="*/ 2569 h 3535"/>
              <a:gd name="T16" fmla="*/ 1282 w 3772"/>
              <a:gd name="T17" fmla="*/ 2383 h 3535"/>
              <a:gd name="T18" fmla="*/ 1023 w 3772"/>
              <a:gd name="T19" fmla="*/ 2383 h 3535"/>
              <a:gd name="T20" fmla="*/ 1023 w 3772"/>
              <a:gd name="T21" fmla="*/ 2641 h 3535"/>
              <a:gd name="T22" fmla="*/ 1659 w 3772"/>
              <a:gd name="T23" fmla="*/ 3277 h 3535"/>
              <a:gd name="T24" fmla="*/ 2262 w 3772"/>
              <a:gd name="T25" fmla="*/ 3535 h 3535"/>
              <a:gd name="T26" fmla="*/ 2951 w 3772"/>
              <a:gd name="T27" fmla="*/ 2846 h 3535"/>
              <a:gd name="T28" fmla="*/ 2951 w 3772"/>
              <a:gd name="T29" fmla="*/ 2184 h 3535"/>
              <a:gd name="T30" fmla="*/ 2820 w 3772"/>
              <a:gd name="T31" fmla="*/ 2017 h 3535"/>
              <a:gd name="T32" fmla="*/ 1917 w 3772"/>
              <a:gd name="T33" fmla="*/ 1791 h 3535"/>
              <a:gd name="T34" fmla="*/ 1917 w 3772"/>
              <a:gd name="T35" fmla="*/ 1123 h 3535"/>
              <a:gd name="T36" fmla="*/ 1917 w 3772"/>
              <a:gd name="T37" fmla="*/ 1602 h 3535"/>
              <a:gd name="T38" fmla="*/ 2254 w 3772"/>
              <a:gd name="T39" fmla="*/ 1123 h 3535"/>
              <a:gd name="T40" fmla="*/ 1744 w 3772"/>
              <a:gd name="T41" fmla="*/ 614 h 3535"/>
              <a:gd name="T42" fmla="*/ 1235 w 3772"/>
              <a:gd name="T43" fmla="*/ 1123 h 3535"/>
              <a:gd name="T44" fmla="*/ 1573 w 3772"/>
              <a:gd name="T45" fmla="*/ 1603 h 3535"/>
              <a:gd name="T46" fmla="*/ 2951 w 3772"/>
              <a:gd name="T47" fmla="*/ 2672 h 3535"/>
              <a:gd name="T48" fmla="*/ 3657 w 3772"/>
              <a:gd name="T49" fmla="*/ 2672 h 3535"/>
              <a:gd name="T50" fmla="*/ 3772 w 3772"/>
              <a:gd name="T51" fmla="*/ 2557 h 3535"/>
              <a:gd name="T52" fmla="*/ 3772 w 3772"/>
              <a:gd name="T53" fmla="*/ 115 h 3535"/>
              <a:gd name="T54" fmla="*/ 3657 w 3772"/>
              <a:gd name="T55" fmla="*/ 0 h 3535"/>
              <a:gd name="T56" fmla="*/ 115 w 3772"/>
              <a:gd name="T57" fmla="*/ 0 h 3535"/>
              <a:gd name="T58" fmla="*/ 0 w 3772"/>
              <a:gd name="T59" fmla="*/ 115 h 3535"/>
              <a:gd name="T60" fmla="*/ 0 w 3772"/>
              <a:gd name="T61" fmla="*/ 2557 h 3535"/>
              <a:gd name="T62" fmla="*/ 115 w 3772"/>
              <a:gd name="T63" fmla="*/ 2672 h 3535"/>
              <a:gd name="T64" fmla="*/ 1054 w 3772"/>
              <a:gd name="T65" fmla="*/ 2672 h 3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72" h="3535">
                <a:moveTo>
                  <a:pt x="1917" y="1791"/>
                </a:moveTo>
                <a:cubicBezTo>
                  <a:pt x="1917" y="1985"/>
                  <a:pt x="1917" y="1985"/>
                  <a:pt x="1917" y="1985"/>
                </a:cubicBezTo>
                <a:moveTo>
                  <a:pt x="1917" y="1123"/>
                </a:moveTo>
                <a:cubicBezTo>
                  <a:pt x="1917" y="1028"/>
                  <a:pt x="1840" y="951"/>
                  <a:pt x="1745" y="951"/>
                </a:cubicBezTo>
                <a:cubicBezTo>
                  <a:pt x="1650" y="951"/>
                  <a:pt x="1573" y="1028"/>
                  <a:pt x="1573" y="1123"/>
                </a:cubicBezTo>
                <a:cubicBezTo>
                  <a:pt x="1573" y="1123"/>
                  <a:pt x="1573" y="1127"/>
                  <a:pt x="1573" y="1135"/>
                </a:cubicBezTo>
                <a:cubicBezTo>
                  <a:pt x="1573" y="1252"/>
                  <a:pt x="1573" y="2194"/>
                  <a:pt x="1573" y="2527"/>
                </a:cubicBezTo>
                <a:cubicBezTo>
                  <a:pt x="1573" y="2581"/>
                  <a:pt x="1507" y="2608"/>
                  <a:pt x="1469" y="2569"/>
                </a:cubicBezTo>
                <a:cubicBezTo>
                  <a:pt x="1282" y="2383"/>
                  <a:pt x="1282" y="2383"/>
                  <a:pt x="1282" y="2383"/>
                </a:cubicBezTo>
                <a:cubicBezTo>
                  <a:pt x="1210" y="2311"/>
                  <a:pt x="1095" y="2311"/>
                  <a:pt x="1023" y="2383"/>
                </a:cubicBezTo>
                <a:cubicBezTo>
                  <a:pt x="952" y="2454"/>
                  <a:pt x="952" y="2570"/>
                  <a:pt x="1023" y="2641"/>
                </a:cubicBezTo>
                <a:cubicBezTo>
                  <a:pt x="1659" y="3277"/>
                  <a:pt x="1659" y="3277"/>
                  <a:pt x="1659" y="3277"/>
                </a:cubicBezTo>
                <a:cubicBezTo>
                  <a:pt x="1813" y="3436"/>
                  <a:pt x="2026" y="3535"/>
                  <a:pt x="2262" y="3535"/>
                </a:cubicBezTo>
                <a:cubicBezTo>
                  <a:pt x="2643" y="3535"/>
                  <a:pt x="2951" y="3227"/>
                  <a:pt x="2951" y="2846"/>
                </a:cubicBezTo>
                <a:cubicBezTo>
                  <a:pt x="2951" y="2184"/>
                  <a:pt x="2951" y="2184"/>
                  <a:pt x="2951" y="2184"/>
                </a:cubicBezTo>
                <a:cubicBezTo>
                  <a:pt x="2951" y="2105"/>
                  <a:pt x="2897" y="2036"/>
                  <a:pt x="2820" y="2017"/>
                </a:cubicBezTo>
                <a:cubicBezTo>
                  <a:pt x="1917" y="1791"/>
                  <a:pt x="1917" y="1791"/>
                  <a:pt x="1917" y="1791"/>
                </a:cubicBezTo>
                <a:lnTo>
                  <a:pt x="1917" y="1123"/>
                </a:lnTo>
                <a:close/>
                <a:moveTo>
                  <a:pt x="1917" y="1602"/>
                </a:moveTo>
                <a:cubicBezTo>
                  <a:pt x="2114" y="1532"/>
                  <a:pt x="2254" y="1344"/>
                  <a:pt x="2254" y="1123"/>
                </a:cubicBezTo>
                <a:cubicBezTo>
                  <a:pt x="2254" y="842"/>
                  <a:pt x="2026" y="614"/>
                  <a:pt x="1744" y="614"/>
                </a:cubicBezTo>
                <a:cubicBezTo>
                  <a:pt x="1463" y="614"/>
                  <a:pt x="1235" y="842"/>
                  <a:pt x="1235" y="1123"/>
                </a:cubicBezTo>
                <a:cubicBezTo>
                  <a:pt x="1235" y="1344"/>
                  <a:pt x="1376" y="1532"/>
                  <a:pt x="1573" y="1603"/>
                </a:cubicBezTo>
                <a:moveTo>
                  <a:pt x="2951" y="2672"/>
                </a:moveTo>
                <a:cubicBezTo>
                  <a:pt x="3657" y="2672"/>
                  <a:pt x="3657" y="2672"/>
                  <a:pt x="3657" y="2672"/>
                </a:cubicBezTo>
                <a:cubicBezTo>
                  <a:pt x="3720" y="2672"/>
                  <a:pt x="3772" y="2621"/>
                  <a:pt x="3772" y="2557"/>
                </a:cubicBezTo>
                <a:cubicBezTo>
                  <a:pt x="3772" y="115"/>
                  <a:pt x="3772" y="115"/>
                  <a:pt x="3772" y="115"/>
                </a:cubicBezTo>
                <a:cubicBezTo>
                  <a:pt x="3772" y="51"/>
                  <a:pt x="3720" y="0"/>
                  <a:pt x="3657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51" y="0"/>
                  <a:pt x="0" y="51"/>
                  <a:pt x="0" y="115"/>
                </a:cubicBezTo>
                <a:cubicBezTo>
                  <a:pt x="0" y="2557"/>
                  <a:pt x="0" y="2557"/>
                  <a:pt x="0" y="2557"/>
                </a:cubicBezTo>
                <a:cubicBezTo>
                  <a:pt x="0" y="2621"/>
                  <a:pt x="51" y="2672"/>
                  <a:pt x="115" y="2672"/>
                </a:cubicBezTo>
                <a:cubicBezTo>
                  <a:pt x="1054" y="2672"/>
                  <a:pt x="1054" y="2672"/>
                  <a:pt x="1054" y="267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5" name="Touch_E815" title="Icon of a closed hand with one finger pressing a button">
            <a:extLst>
              <a:ext uri="{FF2B5EF4-FFF2-40B4-BE49-F238E27FC236}">
                <a16:creationId xmlns:a16="http://schemas.microsoft.com/office/drawing/2014/main" id="{BDD5756F-6548-4BE5-B490-E922EA7F6F7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76163" y="1276862"/>
            <a:ext cx="245346" cy="358570"/>
          </a:xfrm>
          <a:custGeom>
            <a:avLst/>
            <a:gdLst>
              <a:gd name="T0" fmla="*/ 1238 w 2563"/>
              <a:gd name="T1" fmla="*/ 1510 h 3746"/>
              <a:gd name="T2" fmla="*/ 1238 w 2563"/>
              <a:gd name="T3" fmla="*/ 1758 h 3746"/>
              <a:gd name="T4" fmla="*/ 1238 w 2563"/>
              <a:gd name="T5" fmla="*/ 654 h 3746"/>
              <a:gd name="T6" fmla="*/ 1017 w 2563"/>
              <a:gd name="T7" fmla="*/ 433 h 3746"/>
              <a:gd name="T8" fmla="*/ 796 w 2563"/>
              <a:gd name="T9" fmla="*/ 654 h 3746"/>
              <a:gd name="T10" fmla="*/ 796 w 2563"/>
              <a:gd name="T11" fmla="*/ 669 h 3746"/>
              <a:gd name="T12" fmla="*/ 796 w 2563"/>
              <a:gd name="T13" fmla="*/ 2453 h 3746"/>
              <a:gd name="T14" fmla="*/ 662 w 2563"/>
              <a:gd name="T15" fmla="*/ 2508 h 3746"/>
              <a:gd name="T16" fmla="*/ 423 w 2563"/>
              <a:gd name="T17" fmla="*/ 2269 h 3746"/>
              <a:gd name="T18" fmla="*/ 92 w 2563"/>
              <a:gd name="T19" fmla="*/ 2269 h 3746"/>
              <a:gd name="T20" fmla="*/ 92 w 2563"/>
              <a:gd name="T21" fmla="*/ 2600 h 3746"/>
              <a:gd name="T22" fmla="*/ 906 w 2563"/>
              <a:gd name="T23" fmla="*/ 3415 h 3746"/>
              <a:gd name="T24" fmla="*/ 1680 w 2563"/>
              <a:gd name="T25" fmla="*/ 3746 h 3746"/>
              <a:gd name="T26" fmla="*/ 2563 w 2563"/>
              <a:gd name="T27" fmla="*/ 2863 h 3746"/>
              <a:gd name="T28" fmla="*/ 2563 w 2563"/>
              <a:gd name="T29" fmla="*/ 2013 h 3746"/>
              <a:gd name="T30" fmla="*/ 2396 w 2563"/>
              <a:gd name="T31" fmla="*/ 1799 h 3746"/>
              <a:gd name="T32" fmla="*/ 1238 w 2563"/>
              <a:gd name="T33" fmla="*/ 1510 h 3746"/>
              <a:gd name="T34" fmla="*/ 1238 w 2563"/>
              <a:gd name="T35" fmla="*/ 654 h 3746"/>
              <a:gd name="T36" fmla="*/ 1238 w 2563"/>
              <a:gd name="T37" fmla="*/ 1268 h 3746"/>
              <a:gd name="T38" fmla="*/ 1669 w 2563"/>
              <a:gd name="T39" fmla="*/ 654 h 3746"/>
              <a:gd name="T40" fmla="*/ 1016 w 2563"/>
              <a:gd name="T41" fmla="*/ 0 h 3746"/>
              <a:gd name="T42" fmla="*/ 363 w 2563"/>
              <a:gd name="T43" fmla="*/ 654 h 3746"/>
              <a:gd name="T44" fmla="*/ 796 w 2563"/>
              <a:gd name="T45" fmla="*/ 1269 h 3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563" h="3746">
                <a:moveTo>
                  <a:pt x="1238" y="1510"/>
                </a:moveTo>
                <a:cubicBezTo>
                  <a:pt x="1238" y="1758"/>
                  <a:pt x="1238" y="1758"/>
                  <a:pt x="1238" y="1758"/>
                </a:cubicBezTo>
                <a:moveTo>
                  <a:pt x="1238" y="654"/>
                </a:moveTo>
                <a:cubicBezTo>
                  <a:pt x="1238" y="532"/>
                  <a:pt x="1139" y="433"/>
                  <a:pt x="1017" y="433"/>
                </a:cubicBezTo>
                <a:cubicBezTo>
                  <a:pt x="895" y="433"/>
                  <a:pt x="796" y="532"/>
                  <a:pt x="796" y="654"/>
                </a:cubicBezTo>
                <a:cubicBezTo>
                  <a:pt x="796" y="654"/>
                  <a:pt x="796" y="659"/>
                  <a:pt x="796" y="669"/>
                </a:cubicBezTo>
                <a:cubicBezTo>
                  <a:pt x="796" y="818"/>
                  <a:pt x="796" y="2026"/>
                  <a:pt x="796" y="2453"/>
                </a:cubicBezTo>
                <a:cubicBezTo>
                  <a:pt x="796" y="2523"/>
                  <a:pt x="712" y="2557"/>
                  <a:pt x="662" y="2508"/>
                </a:cubicBezTo>
                <a:cubicBezTo>
                  <a:pt x="423" y="2269"/>
                  <a:pt x="423" y="2269"/>
                  <a:pt x="423" y="2269"/>
                </a:cubicBezTo>
                <a:cubicBezTo>
                  <a:pt x="331" y="2177"/>
                  <a:pt x="183" y="2177"/>
                  <a:pt x="92" y="2269"/>
                </a:cubicBezTo>
                <a:cubicBezTo>
                  <a:pt x="0" y="2360"/>
                  <a:pt x="0" y="2508"/>
                  <a:pt x="92" y="2600"/>
                </a:cubicBezTo>
                <a:cubicBezTo>
                  <a:pt x="906" y="3415"/>
                  <a:pt x="906" y="3415"/>
                  <a:pt x="906" y="3415"/>
                </a:cubicBezTo>
                <a:cubicBezTo>
                  <a:pt x="1104" y="3619"/>
                  <a:pt x="1377" y="3746"/>
                  <a:pt x="1680" y="3746"/>
                </a:cubicBezTo>
                <a:cubicBezTo>
                  <a:pt x="2168" y="3746"/>
                  <a:pt x="2563" y="3351"/>
                  <a:pt x="2563" y="2863"/>
                </a:cubicBezTo>
                <a:cubicBezTo>
                  <a:pt x="2563" y="2013"/>
                  <a:pt x="2563" y="2013"/>
                  <a:pt x="2563" y="2013"/>
                </a:cubicBezTo>
                <a:cubicBezTo>
                  <a:pt x="2563" y="1912"/>
                  <a:pt x="2494" y="1824"/>
                  <a:pt x="2396" y="1799"/>
                </a:cubicBezTo>
                <a:cubicBezTo>
                  <a:pt x="1238" y="1510"/>
                  <a:pt x="1238" y="1510"/>
                  <a:pt x="1238" y="1510"/>
                </a:cubicBezTo>
                <a:lnTo>
                  <a:pt x="1238" y="654"/>
                </a:lnTo>
                <a:close/>
                <a:moveTo>
                  <a:pt x="1238" y="1268"/>
                </a:moveTo>
                <a:cubicBezTo>
                  <a:pt x="1489" y="1177"/>
                  <a:pt x="1669" y="936"/>
                  <a:pt x="1669" y="654"/>
                </a:cubicBezTo>
                <a:cubicBezTo>
                  <a:pt x="1669" y="293"/>
                  <a:pt x="1377" y="0"/>
                  <a:pt x="1016" y="0"/>
                </a:cubicBezTo>
                <a:cubicBezTo>
                  <a:pt x="655" y="0"/>
                  <a:pt x="363" y="293"/>
                  <a:pt x="363" y="654"/>
                </a:cubicBezTo>
                <a:cubicBezTo>
                  <a:pt x="363" y="937"/>
                  <a:pt x="544" y="1178"/>
                  <a:pt x="796" y="126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6" name="FingerInking_ED5F" title="Icon of a closed hand with one finger pointed and a curved line below the finger">
            <a:extLst>
              <a:ext uri="{FF2B5EF4-FFF2-40B4-BE49-F238E27FC236}">
                <a16:creationId xmlns:a16="http://schemas.microsoft.com/office/drawing/2014/main" id="{E9ED7B91-3540-401A-A2CF-0091CAEBB5D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80832" y="1276862"/>
            <a:ext cx="358484" cy="358570"/>
          </a:xfrm>
          <a:custGeom>
            <a:avLst/>
            <a:gdLst>
              <a:gd name="T0" fmla="*/ 2250 w 3750"/>
              <a:gd name="T1" fmla="*/ 1219 h 3750"/>
              <a:gd name="T2" fmla="*/ 2250 w 3750"/>
              <a:gd name="T3" fmla="*/ 1500 h 3750"/>
              <a:gd name="T4" fmla="*/ 2250 w 3750"/>
              <a:gd name="T5" fmla="*/ 250 h 3750"/>
              <a:gd name="T6" fmla="*/ 2000 w 3750"/>
              <a:gd name="T7" fmla="*/ 0 h 3750"/>
              <a:gd name="T8" fmla="*/ 1750 w 3750"/>
              <a:gd name="T9" fmla="*/ 250 h 3750"/>
              <a:gd name="T10" fmla="*/ 1750 w 3750"/>
              <a:gd name="T11" fmla="*/ 267 h 3750"/>
              <a:gd name="T12" fmla="*/ 1750 w 3750"/>
              <a:gd name="T13" fmla="*/ 2287 h 3750"/>
              <a:gd name="T14" fmla="*/ 1599 w 3750"/>
              <a:gd name="T15" fmla="*/ 2349 h 3750"/>
              <a:gd name="T16" fmla="*/ 1328 w 3750"/>
              <a:gd name="T17" fmla="*/ 2078 h 3750"/>
              <a:gd name="T18" fmla="*/ 953 w 3750"/>
              <a:gd name="T19" fmla="*/ 2078 h 3750"/>
              <a:gd name="T20" fmla="*/ 953 w 3750"/>
              <a:gd name="T21" fmla="*/ 2453 h 3750"/>
              <a:gd name="T22" fmla="*/ 1875 w 3750"/>
              <a:gd name="T23" fmla="*/ 3375 h 3750"/>
              <a:gd name="T24" fmla="*/ 2750 w 3750"/>
              <a:gd name="T25" fmla="*/ 3750 h 3750"/>
              <a:gd name="T26" fmla="*/ 3750 w 3750"/>
              <a:gd name="T27" fmla="*/ 2750 h 3750"/>
              <a:gd name="T28" fmla="*/ 3750 w 3750"/>
              <a:gd name="T29" fmla="*/ 1789 h 3750"/>
              <a:gd name="T30" fmla="*/ 3561 w 3750"/>
              <a:gd name="T31" fmla="*/ 1546 h 3750"/>
              <a:gd name="T32" fmla="*/ 2250 w 3750"/>
              <a:gd name="T33" fmla="*/ 1219 h 3750"/>
              <a:gd name="T34" fmla="*/ 2250 w 3750"/>
              <a:gd name="T35" fmla="*/ 250 h 3750"/>
              <a:gd name="T36" fmla="*/ 1291 w 3750"/>
              <a:gd name="T37" fmla="*/ 500 h 3750"/>
              <a:gd name="T38" fmla="*/ 500 w 3750"/>
              <a:gd name="T39" fmla="*/ 500 h 3750"/>
              <a:gd name="T40" fmla="*/ 500 w 3750"/>
              <a:gd name="T41" fmla="*/ 500 h 3750"/>
              <a:gd name="T42" fmla="*/ 0 w 3750"/>
              <a:gd name="T43" fmla="*/ 1000 h 3750"/>
              <a:gd name="T44" fmla="*/ 500 w 3750"/>
              <a:gd name="T45" fmla="*/ 1500 h 3750"/>
              <a:gd name="T46" fmla="*/ 2699 w 3750"/>
              <a:gd name="T47" fmla="*/ 500 h 3750"/>
              <a:gd name="T48" fmla="*/ 3000 w 3750"/>
              <a:gd name="T49" fmla="*/ 500 h 3750"/>
              <a:gd name="T50" fmla="*/ 3000 w 3750"/>
              <a:gd name="T51" fmla="*/ 500 h 3750"/>
              <a:gd name="T52" fmla="*/ 3250 w 3750"/>
              <a:gd name="T53" fmla="*/ 250 h 3750"/>
              <a:gd name="T54" fmla="*/ 3000 w 3750"/>
              <a:gd name="T55" fmla="*/ 0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750" h="3750">
                <a:moveTo>
                  <a:pt x="2250" y="1219"/>
                </a:moveTo>
                <a:cubicBezTo>
                  <a:pt x="2250" y="1500"/>
                  <a:pt x="2250" y="1500"/>
                  <a:pt x="2250" y="1500"/>
                </a:cubicBezTo>
                <a:moveTo>
                  <a:pt x="2250" y="250"/>
                </a:moveTo>
                <a:cubicBezTo>
                  <a:pt x="2250" y="112"/>
                  <a:pt x="2138" y="0"/>
                  <a:pt x="2000" y="0"/>
                </a:cubicBezTo>
                <a:cubicBezTo>
                  <a:pt x="1862" y="0"/>
                  <a:pt x="1750" y="112"/>
                  <a:pt x="1750" y="250"/>
                </a:cubicBezTo>
                <a:cubicBezTo>
                  <a:pt x="1750" y="250"/>
                  <a:pt x="1750" y="256"/>
                  <a:pt x="1750" y="267"/>
                </a:cubicBezTo>
                <a:cubicBezTo>
                  <a:pt x="1750" y="436"/>
                  <a:pt x="1750" y="1804"/>
                  <a:pt x="1750" y="2287"/>
                </a:cubicBezTo>
                <a:cubicBezTo>
                  <a:pt x="1750" y="2366"/>
                  <a:pt x="1654" y="2404"/>
                  <a:pt x="1599" y="2349"/>
                </a:cubicBezTo>
                <a:cubicBezTo>
                  <a:pt x="1328" y="2078"/>
                  <a:pt x="1328" y="2078"/>
                  <a:pt x="1328" y="2078"/>
                </a:cubicBezTo>
                <a:cubicBezTo>
                  <a:pt x="1224" y="1974"/>
                  <a:pt x="1056" y="1974"/>
                  <a:pt x="953" y="2078"/>
                </a:cubicBezTo>
                <a:cubicBezTo>
                  <a:pt x="849" y="2181"/>
                  <a:pt x="849" y="2349"/>
                  <a:pt x="953" y="2453"/>
                </a:cubicBezTo>
                <a:cubicBezTo>
                  <a:pt x="1875" y="3375"/>
                  <a:pt x="1875" y="3375"/>
                  <a:pt x="1875" y="3375"/>
                </a:cubicBezTo>
                <a:cubicBezTo>
                  <a:pt x="2099" y="3607"/>
                  <a:pt x="2408" y="3750"/>
                  <a:pt x="2750" y="3750"/>
                </a:cubicBezTo>
                <a:cubicBezTo>
                  <a:pt x="3303" y="3750"/>
                  <a:pt x="3750" y="3303"/>
                  <a:pt x="3750" y="2750"/>
                </a:cubicBezTo>
                <a:cubicBezTo>
                  <a:pt x="3750" y="1789"/>
                  <a:pt x="3750" y="1789"/>
                  <a:pt x="3750" y="1789"/>
                </a:cubicBezTo>
                <a:cubicBezTo>
                  <a:pt x="3750" y="1674"/>
                  <a:pt x="3672" y="1574"/>
                  <a:pt x="3561" y="1546"/>
                </a:cubicBezTo>
                <a:cubicBezTo>
                  <a:pt x="2250" y="1219"/>
                  <a:pt x="2250" y="1219"/>
                  <a:pt x="2250" y="1219"/>
                </a:cubicBezTo>
                <a:lnTo>
                  <a:pt x="2250" y="250"/>
                </a:lnTo>
                <a:close/>
                <a:moveTo>
                  <a:pt x="1291" y="500"/>
                </a:moveTo>
                <a:cubicBezTo>
                  <a:pt x="500" y="500"/>
                  <a:pt x="500" y="500"/>
                  <a:pt x="500" y="500"/>
                </a:cubicBezTo>
                <a:cubicBezTo>
                  <a:pt x="500" y="500"/>
                  <a:pt x="500" y="500"/>
                  <a:pt x="500" y="500"/>
                </a:cubicBezTo>
                <a:cubicBezTo>
                  <a:pt x="224" y="500"/>
                  <a:pt x="0" y="724"/>
                  <a:pt x="0" y="1000"/>
                </a:cubicBezTo>
                <a:cubicBezTo>
                  <a:pt x="0" y="1276"/>
                  <a:pt x="224" y="1500"/>
                  <a:pt x="500" y="1500"/>
                </a:cubicBezTo>
                <a:moveTo>
                  <a:pt x="2699" y="500"/>
                </a:moveTo>
                <a:cubicBezTo>
                  <a:pt x="3000" y="500"/>
                  <a:pt x="3000" y="500"/>
                  <a:pt x="3000" y="500"/>
                </a:cubicBezTo>
                <a:cubicBezTo>
                  <a:pt x="3000" y="500"/>
                  <a:pt x="3000" y="500"/>
                  <a:pt x="3000" y="500"/>
                </a:cubicBezTo>
                <a:cubicBezTo>
                  <a:pt x="3138" y="500"/>
                  <a:pt x="3250" y="388"/>
                  <a:pt x="3250" y="250"/>
                </a:cubicBezTo>
                <a:cubicBezTo>
                  <a:pt x="3250" y="112"/>
                  <a:pt x="3138" y="0"/>
                  <a:pt x="3000" y="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7" name="LikeDislike_E8DF" title="Icon of two hands giving a thumbs-up and thumbs-down">
            <a:extLst>
              <a:ext uri="{FF2B5EF4-FFF2-40B4-BE49-F238E27FC236}">
                <a16:creationId xmlns:a16="http://schemas.microsoft.com/office/drawing/2014/main" id="{84172B81-D879-4BB7-B98A-1EBFE06A4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70367" y="1276862"/>
            <a:ext cx="362383" cy="358570"/>
          </a:xfrm>
          <a:custGeom>
            <a:avLst/>
            <a:gdLst>
              <a:gd name="T0" fmla="*/ 3020 w 3790"/>
              <a:gd name="T1" fmla="*/ 1938 h 3750"/>
              <a:gd name="T2" fmla="*/ 2879 w 3790"/>
              <a:gd name="T3" fmla="*/ 2500 h 3750"/>
              <a:gd name="T4" fmla="*/ 3645 w 3790"/>
              <a:gd name="T5" fmla="*/ 2500 h 3750"/>
              <a:gd name="T6" fmla="*/ 3763 w 3790"/>
              <a:gd name="T7" fmla="*/ 2665 h 3750"/>
              <a:gd name="T8" fmla="*/ 3430 w 3790"/>
              <a:gd name="T9" fmla="*/ 3665 h 3750"/>
              <a:gd name="T10" fmla="*/ 3312 w 3790"/>
              <a:gd name="T11" fmla="*/ 3750 h 3750"/>
              <a:gd name="T12" fmla="*/ 1520 w 3790"/>
              <a:gd name="T13" fmla="*/ 3750 h 3750"/>
              <a:gd name="T14" fmla="*/ 1520 w 3790"/>
              <a:gd name="T15" fmla="*/ 2500 h 3750"/>
              <a:gd name="T16" fmla="*/ 1916 w 3790"/>
              <a:gd name="T17" fmla="*/ 2500 h 3750"/>
              <a:gd name="T18" fmla="*/ 2093 w 3790"/>
              <a:gd name="T19" fmla="*/ 2427 h 3750"/>
              <a:gd name="T20" fmla="*/ 2733 w 3790"/>
              <a:gd name="T21" fmla="*/ 1787 h 3750"/>
              <a:gd name="T22" fmla="*/ 2833 w 3790"/>
              <a:gd name="T23" fmla="*/ 1750 h 3750"/>
              <a:gd name="T24" fmla="*/ 3020 w 3790"/>
              <a:gd name="T25" fmla="*/ 1938 h 3750"/>
              <a:gd name="T26" fmla="*/ 958 w 3790"/>
              <a:gd name="T27" fmla="*/ 2000 h 3750"/>
              <a:gd name="T28" fmla="*/ 1057 w 3790"/>
              <a:gd name="T29" fmla="*/ 1963 h 3750"/>
              <a:gd name="T30" fmla="*/ 1697 w 3790"/>
              <a:gd name="T31" fmla="*/ 1323 h 3750"/>
              <a:gd name="T32" fmla="*/ 1874 w 3790"/>
              <a:gd name="T33" fmla="*/ 1250 h 3750"/>
              <a:gd name="T34" fmla="*/ 2270 w 3790"/>
              <a:gd name="T35" fmla="*/ 1250 h 3750"/>
              <a:gd name="T36" fmla="*/ 2270 w 3790"/>
              <a:gd name="T37" fmla="*/ 0 h 3750"/>
              <a:gd name="T38" fmla="*/ 478 w 3790"/>
              <a:gd name="T39" fmla="*/ 0 h 3750"/>
              <a:gd name="T40" fmla="*/ 360 w 3790"/>
              <a:gd name="T41" fmla="*/ 85 h 3750"/>
              <a:gd name="T42" fmla="*/ 27 w 3790"/>
              <a:gd name="T43" fmla="*/ 1085 h 3750"/>
              <a:gd name="T44" fmla="*/ 145 w 3790"/>
              <a:gd name="T45" fmla="*/ 1250 h 3750"/>
              <a:gd name="T46" fmla="*/ 911 w 3790"/>
              <a:gd name="T47" fmla="*/ 1250 h 3750"/>
              <a:gd name="T48" fmla="*/ 770 w 3790"/>
              <a:gd name="T49" fmla="*/ 1813 h 3750"/>
              <a:gd name="T50" fmla="*/ 958 w 3790"/>
              <a:gd name="T51" fmla="*/ 2000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790" h="3750">
                <a:moveTo>
                  <a:pt x="3020" y="1938"/>
                </a:moveTo>
                <a:cubicBezTo>
                  <a:pt x="2879" y="2500"/>
                  <a:pt x="2879" y="2500"/>
                  <a:pt x="2879" y="2500"/>
                </a:cubicBezTo>
                <a:cubicBezTo>
                  <a:pt x="3645" y="2500"/>
                  <a:pt x="3645" y="2500"/>
                  <a:pt x="3645" y="2500"/>
                </a:cubicBezTo>
                <a:cubicBezTo>
                  <a:pt x="3730" y="2500"/>
                  <a:pt x="3790" y="2584"/>
                  <a:pt x="3763" y="2665"/>
                </a:cubicBezTo>
                <a:cubicBezTo>
                  <a:pt x="3430" y="3665"/>
                  <a:pt x="3430" y="3665"/>
                  <a:pt x="3430" y="3665"/>
                </a:cubicBezTo>
                <a:cubicBezTo>
                  <a:pt x="3413" y="3716"/>
                  <a:pt x="3365" y="3750"/>
                  <a:pt x="3312" y="3750"/>
                </a:cubicBezTo>
                <a:cubicBezTo>
                  <a:pt x="1520" y="3750"/>
                  <a:pt x="1520" y="3750"/>
                  <a:pt x="1520" y="3750"/>
                </a:cubicBezTo>
                <a:cubicBezTo>
                  <a:pt x="1520" y="2500"/>
                  <a:pt x="1520" y="2500"/>
                  <a:pt x="1520" y="2500"/>
                </a:cubicBezTo>
                <a:cubicBezTo>
                  <a:pt x="1916" y="2500"/>
                  <a:pt x="1916" y="2500"/>
                  <a:pt x="1916" y="2500"/>
                </a:cubicBezTo>
                <a:cubicBezTo>
                  <a:pt x="1983" y="2500"/>
                  <a:pt x="2046" y="2474"/>
                  <a:pt x="2093" y="2427"/>
                </a:cubicBezTo>
                <a:cubicBezTo>
                  <a:pt x="2733" y="1787"/>
                  <a:pt x="2733" y="1787"/>
                  <a:pt x="2733" y="1787"/>
                </a:cubicBezTo>
                <a:cubicBezTo>
                  <a:pt x="2757" y="1763"/>
                  <a:pt x="2799" y="1750"/>
                  <a:pt x="2833" y="1750"/>
                </a:cubicBezTo>
                <a:cubicBezTo>
                  <a:pt x="2936" y="1750"/>
                  <a:pt x="3020" y="1834"/>
                  <a:pt x="3020" y="1938"/>
                </a:cubicBezTo>
                <a:close/>
                <a:moveTo>
                  <a:pt x="958" y="2000"/>
                </a:moveTo>
                <a:cubicBezTo>
                  <a:pt x="991" y="2000"/>
                  <a:pt x="1033" y="1987"/>
                  <a:pt x="1057" y="1963"/>
                </a:cubicBezTo>
                <a:cubicBezTo>
                  <a:pt x="1697" y="1323"/>
                  <a:pt x="1697" y="1323"/>
                  <a:pt x="1697" y="1323"/>
                </a:cubicBezTo>
                <a:cubicBezTo>
                  <a:pt x="1744" y="1276"/>
                  <a:pt x="1807" y="1250"/>
                  <a:pt x="1874" y="1250"/>
                </a:cubicBezTo>
                <a:cubicBezTo>
                  <a:pt x="2270" y="1250"/>
                  <a:pt x="2270" y="1250"/>
                  <a:pt x="2270" y="1250"/>
                </a:cubicBezTo>
                <a:cubicBezTo>
                  <a:pt x="2270" y="0"/>
                  <a:pt x="2270" y="0"/>
                  <a:pt x="2270" y="0"/>
                </a:cubicBezTo>
                <a:cubicBezTo>
                  <a:pt x="478" y="0"/>
                  <a:pt x="478" y="0"/>
                  <a:pt x="478" y="0"/>
                </a:cubicBezTo>
                <a:cubicBezTo>
                  <a:pt x="425" y="0"/>
                  <a:pt x="377" y="34"/>
                  <a:pt x="360" y="85"/>
                </a:cubicBezTo>
                <a:cubicBezTo>
                  <a:pt x="27" y="1085"/>
                  <a:pt x="27" y="1085"/>
                  <a:pt x="27" y="1085"/>
                </a:cubicBezTo>
                <a:cubicBezTo>
                  <a:pt x="0" y="1166"/>
                  <a:pt x="60" y="1250"/>
                  <a:pt x="145" y="1250"/>
                </a:cubicBezTo>
                <a:cubicBezTo>
                  <a:pt x="911" y="1250"/>
                  <a:pt x="911" y="1250"/>
                  <a:pt x="911" y="1250"/>
                </a:cubicBezTo>
                <a:cubicBezTo>
                  <a:pt x="770" y="1813"/>
                  <a:pt x="770" y="1813"/>
                  <a:pt x="770" y="1813"/>
                </a:cubicBezTo>
                <a:cubicBezTo>
                  <a:pt x="770" y="1916"/>
                  <a:pt x="854" y="2000"/>
                  <a:pt x="958" y="2000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8" name="Brush" title="Icon of a paintbrush">
            <a:extLst>
              <a:ext uri="{FF2B5EF4-FFF2-40B4-BE49-F238E27FC236}">
                <a16:creationId xmlns:a16="http://schemas.microsoft.com/office/drawing/2014/main" id="{8B7BB154-3FB9-4C04-A238-B65079D0A4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45063" y="1297281"/>
            <a:ext cx="433836" cy="313749"/>
          </a:xfrm>
          <a:custGeom>
            <a:avLst/>
            <a:gdLst>
              <a:gd name="T0" fmla="*/ 873 w 3144"/>
              <a:gd name="T1" fmla="*/ 1898 h 2272"/>
              <a:gd name="T2" fmla="*/ 1247 w 3144"/>
              <a:gd name="T3" fmla="*/ 1523 h 2272"/>
              <a:gd name="T4" fmla="*/ 1621 w 3144"/>
              <a:gd name="T5" fmla="*/ 1898 h 2272"/>
              <a:gd name="T6" fmla="*/ 1247 w 3144"/>
              <a:gd name="T7" fmla="*/ 2272 h 2272"/>
              <a:gd name="T8" fmla="*/ 499 w 3144"/>
              <a:gd name="T9" fmla="*/ 2272 h 2272"/>
              <a:gd name="T10" fmla="*/ 873 w 3144"/>
              <a:gd name="T11" fmla="*/ 1898 h 2272"/>
              <a:gd name="T12" fmla="*/ 1621 w 3144"/>
              <a:gd name="T13" fmla="*/ 1898 h 2272"/>
              <a:gd name="T14" fmla="*/ 3041 w 3144"/>
              <a:gd name="T15" fmla="*/ 478 h 2272"/>
              <a:gd name="T16" fmla="*/ 3041 w 3144"/>
              <a:gd name="T17" fmla="*/ 104 h 2272"/>
              <a:gd name="T18" fmla="*/ 2667 w 3144"/>
              <a:gd name="T19" fmla="*/ 104 h 2272"/>
              <a:gd name="T20" fmla="*/ 1247 w 3144"/>
              <a:gd name="T21" fmla="*/ 1523 h 2272"/>
              <a:gd name="T22" fmla="*/ 2066 w 3144"/>
              <a:gd name="T23" fmla="*/ 1453 h 2272"/>
              <a:gd name="T24" fmla="*/ 1691 w 3144"/>
              <a:gd name="T25" fmla="*/ 1079 h 2272"/>
              <a:gd name="T26" fmla="*/ 0 w 3144"/>
              <a:gd name="T27" fmla="*/ 2272 h 2272"/>
              <a:gd name="T28" fmla="*/ 499 w 3144"/>
              <a:gd name="T29" fmla="*/ 2272 h 2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44" h="2272">
                <a:moveTo>
                  <a:pt x="873" y="1898"/>
                </a:moveTo>
                <a:cubicBezTo>
                  <a:pt x="873" y="1691"/>
                  <a:pt x="1040" y="1523"/>
                  <a:pt x="1247" y="1523"/>
                </a:cubicBezTo>
                <a:cubicBezTo>
                  <a:pt x="1454" y="1523"/>
                  <a:pt x="1621" y="1691"/>
                  <a:pt x="1621" y="1898"/>
                </a:cubicBezTo>
                <a:cubicBezTo>
                  <a:pt x="1621" y="2104"/>
                  <a:pt x="1454" y="2272"/>
                  <a:pt x="1247" y="2272"/>
                </a:cubicBezTo>
                <a:cubicBezTo>
                  <a:pt x="499" y="2272"/>
                  <a:pt x="499" y="2272"/>
                  <a:pt x="499" y="2272"/>
                </a:cubicBezTo>
                <a:cubicBezTo>
                  <a:pt x="705" y="2272"/>
                  <a:pt x="873" y="2104"/>
                  <a:pt x="873" y="1898"/>
                </a:cubicBezTo>
                <a:moveTo>
                  <a:pt x="1621" y="1898"/>
                </a:moveTo>
                <a:cubicBezTo>
                  <a:pt x="3041" y="478"/>
                  <a:pt x="3041" y="478"/>
                  <a:pt x="3041" y="478"/>
                </a:cubicBezTo>
                <a:cubicBezTo>
                  <a:pt x="3144" y="375"/>
                  <a:pt x="3144" y="207"/>
                  <a:pt x="3041" y="104"/>
                </a:cubicBezTo>
                <a:cubicBezTo>
                  <a:pt x="2938" y="0"/>
                  <a:pt x="2770" y="0"/>
                  <a:pt x="2667" y="104"/>
                </a:cubicBezTo>
                <a:cubicBezTo>
                  <a:pt x="1247" y="1523"/>
                  <a:pt x="1247" y="1523"/>
                  <a:pt x="1247" y="1523"/>
                </a:cubicBezTo>
                <a:moveTo>
                  <a:pt x="2066" y="1453"/>
                </a:moveTo>
                <a:cubicBezTo>
                  <a:pt x="1979" y="1295"/>
                  <a:pt x="1850" y="1165"/>
                  <a:pt x="1691" y="1079"/>
                </a:cubicBezTo>
                <a:moveTo>
                  <a:pt x="0" y="2272"/>
                </a:moveTo>
                <a:cubicBezTo>
                  <a:pt x="499" y="2272"/>
                  <a:pt x="499" y="2272"/>
                  <a:pt x="499" y="2272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9" name="Trim_video" title="Icon of a video timeline with trim marks">
            <a:extLst>
              <a:ext uri="{FF2B5EF4-FFF2-40B4-BE49-F238E27FC236}">
                <a16:creationId xmlns:a16="http://schemas.microsoft.com/office/drawing/2014/main" id="{A22AA2F4-3336-4CF3-A6CF-907DAA43C7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86726" y="2173158"/>
            <a:ext cx="450985" cy="358570"/>
          </a:xfrm>
          <a:custGeom>
            <a:avLst/>
            <a:gdLst>
              <a:gd name="T0" fmla="*/ 182 w 244"/>
              <a:gd name="T1" fmla="*/ 95 h 194"/>
              <a:gd name="T2" fmla="*/ 182 w 244"/>
              <a:gd name="T3" fmla="*/ 124 h 194"/>
              <a:gd name="T4" fmla="*/ 63 w 244"/>
              <a:gd name="T5" fmla="*/ 124 h 194"/>
              <a:gd name="T6" fmla="*/ 63 w 244"/>
              <a:gd name="T7" fmla="*/ 69 h 194"/>
              <a:gd name="T8" fmla="*/ 182 w 244"/>
              <a:gd name="T9" fmla="*/ 69 h 194"/>
              <a:gd name="T10" fmla="*/ 182 w 244"/>
              <a:gd name="T11" fmla="*/ 95 h 194"/>
              <a:gd name="T12" fmla="*/ 33 w 244"/>
              <a:gd name="T13" fmla="*/ 129 h 194"/>
              <a:gd name="T14" fmla="*/ 33 w 244"/>
              <a:gd name="T15" fmla="*/ 64 h 194"/>
              <a:gd name="T16" fmla="*/ 0 w 244"/>
              <a:gd name="T17" fmla="*/ 64 h 194"/>
              <a:gd name="T18" fmla="*/ 0 w 244"/>
              <a:gd name="T19" fmla="*/ 129 h 194"/>
              <a:gd name="T20" fmla="*/ 211 w 244"/>
              <a:gd name="T21" fmla="*/ 64 h 194"/>
              <a:gd name="T22" fmla="*/ 211 w 244"/>
              <a:gd name="T23" fmla="*/ 129 h 194"/>
              <a:gd name="T24" fmla="*/ 179 w 244"/>
              <a:gd name="T25" fmla="*/ 32 h 194"/>
              <a:gd name="T26" fmla="*/ 179 w 244"/>
              <a:gd name="T27" fmla="*/ 48 h 194"/>
              <a:gd name="T28" fmla="*/ 179 w 244"/>
              <a:gd name="T29" fmla="*/ 0 h 194"/>
              <a:gd name="T30" fmla="*/ 179 w 244"/>
              <a:gd name="T31" fmla="*/ 16 h 194"/>
              <a:gd name="T32" fmla="*/ 66 w 244"/>
              <a:gd name="T33" fmla="*/ 32 h 194"/>
              <a:gd name="T34" fmla="*/ 66 w 244"/>
              <a:gd name="T35" fmla="*/ 48 h 194"/>
              <a:gd name="T36" fmla="*/ 66 w 244"/>
              <a:gd name="T37" fmla="*/ 0 h 194"/>
              <a:gd name="T38" fmla="*/ 66 w 244"/>
              <a:gd name="T39" fmla="*/ 16 h 194"/>
              <a:gd name="T40" fmla="*/ 179 w 244"/>
              <a:gd name="T41" fmla="*/ 178 h 194"/>
              <a:gd name="T42" fmla="*/ 179 w 244"/>
              <a:gd name="T43" fmla="*/ 194 h 194"/>
              <a:gd name="T44" fmla="*/ 179 w 244"/>
              <a:gd name="T45" fmla="*/ 146 h 194"/>
              <a:gd name="T46" fmla="*/ 179 w 244"/>
              <a:gd name="T47" fmla="*/ 162 h 194"/>
              <a:gd name="T48" fmla="*/ 66 w 244"/>
              <a:gd name="T49" fmla="*/ 178 h 194"/>
              <a:gd name="T50" fmla="*/ 66 w 244"/>
              <a:gd name="T51" fmla="*/ 194 h 194"/>
              <a:gd name="T52" fmla="*/ 66 w 244"/>
              <a:gd name="T53" fmla="*/ 145 h 194"/>
              <a:gd name="T54" fmla="*/ 66 w 244"/>
              <a:gd name="T55" fmla="*/ 161 h 194"/>
              <a:gd name="T56" fmla="*/ 244 w 244"/>
              <a:gd name="T57" fmla="*/ 64 h 194"/>
              <a:gd name="T58" fmla="*/ 244 w 244"/>
              <a:gd name="T59" fmla="*/ 129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4" h="194">
                <a:moveTo>
                  <a:pt x="182" y="95"/>
                </a:moveTo>
                <a:lnTo>
                  <a:pt x="182" y="124"/>
                </a:lnTo>
                <a:lnTo>
                  <a:pt x="63" y="124"/>
                </a:lnTo>
                <a:lnTo>
                  <a:pt x="63" y="69"/>
                </a:lnTo>
                <a:lnTo>
                  <a:pt x="182" y="69"/>
                </a:lnTo>
                <a:lnTo>
                  <a:pt x="182" y="95"/>
                </a:lnTo>
                <a:moveTo>
                  <a:pt x="33" y="129"/>
                </a:moveTo>
                <a:lnTo>
                  <a:pt x="33" y="64"/>
                </a:lnTo>
                <a:moveTo>
                  <a:pt x="0" y="64"/>
                </a:moveTo>
                <a:lnTo>
                  <a:pt x="0" y="129"/>
                </a:lnTo>
                <a:moveTo>
                  <a:pt x="211" y="64"/>
                </a:moveTo>
                <a:lnTo>
                  <a:pt x="211" y="129"/>
                </a:lnTo>
                <a:moveTo>
                  <a:pt x="179" y="32"/>
                </a:moveTo>
                <a:lnTo>
                  <a:pt x="179" y="48"/>
                </a:lnTo>
                <a:moveTo>
                  <a:pt x="179" y="0"/>
                </a:moveTo>
                <a:lnTo>
                  <a:pt x="179" y="16"/>
                </a:lnTo>
                <a:moveTo>
                  <a:pt x="66" y="32"/>
                </a:moveTo>
                <a:lnTo>
                  <a:pt x="66" y="48"/>
                </a:lnTo>
                <a:moveTo>
                  <a:pt x="66" y="0"/>
                </a:moveTo>
                <a:lnTo>
                  <a:pt x="66" y="16"/>
                </a:lnTo>
                <a:moveTo>
                  <a:pt x="179" y="178"/>
                </a:moveTo>
                <a:lnTo>
                  <a:pt x="179" y="194"/>
                </a:lnTo>
                <a:moveTo>
                  <a:pt x="179" y="146"/>
                </a:moveTo>
                <a:lnTo>
                  <a:pt x="179" y="162"/>
                </a:lnTo>
                <a:moveTo>
                  <a:pt x="66" y="178"/>
                </a:moveTo>
                <a:lnTo>
                  <a:pt x="66" y="194"/>
                </a:lnTo>
                <a:moveTo>
                  <a:pt x="66" y="145"/>
                </a:moveTo>
                <a:lnTo>
                  <a:pt x="66" y="161"/>
                </a:lnTo>
                <a:moveTo>
                  <a:pt x="244" y="64"/>
                </a:moveTo>
                <a:lnTo>
                  <a:pt x="244" y="129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7" name="cloud" title="Icon of a cloud">
            <a:extLst>
              <a:ext uri="{FF2B5EF4-FFF2-40B4-BE49-F238E27FC236}">
                <a16:creationId xmlns:a16="http://schemas.microsoft.com/office/drawing/2014/main" id="{6112C278-C768-4F1C-9C83-0CA6166F168E}"/>
              </a:ext>
            </a:extLst>
          </p:cNvPr>
          <p:cNvSpPr>
            <a:spLocks noChangeAspect="1"/>
          </p:cNvSpPr>
          <p:nvPr/>
        </p:nvSpPr>
        <p:spPr bwMode="auto">
          <a:xfrm>
            <a:off x="670604" y="5005428"/>
            <a:ext cx="493034" cy="314110"/>
          </a:xfrm>
          <a:custGeom>
            <a:avLst/>
            <a:gdLst>
              <a:gd name="T0" fmla="*/ 281 w 344"/>
              <a:gd name="T1" fmla="*/ 216 h 217"/>
              <a:gd name="T2" fmla="*/ 281 w 344"/>
              <a:gd name="T3" fmla="*/ 217 h 217"/>
              <a:gd name="T4" fmla="*/ 88 w 344"/>
              <a:gd name="T5" fmla="*/ 217 h 217"/>
              <a:gd name="T6" fmla="*/ 88 w 344"/>
              <a:gd name="T7" fmla="*/ 217 h 217"/>
              <a:gd name="T8" fmla="*/ 86 w 344"/>
              <a:gd name="T9" fmla="*/ 217 h 217"/>
              <a:gd name="T10" fmla="*/ 0 w 344"/>
              <a:gd name="T11" fmla="*/ 130 h 217"/>
              <a:gd name="T12" fmla="*/ 86 w 344"/>
              <a:gd name="T13" fmla="*/ 44 h 217"/>
              <a:gd name="T14" fmla="*/ 104 w 344"/>
              <a:gd name="T15" fmla="*/ 45 h 217"/>
              <a:gd name="T16" fmla="*/ 184 w 344"/>
              <a:gd name="T17" fmla="*/ 0 h 217"/>
              <a:gd name="T18" fmla="*/ 278 w 344"/>
              <a:gd name="T19" fmla="*/ 85 h 217"/>
              <a:gd name="T20" fmla="*/ 278 w 344"/>
              <a:gd name="T21" fmla="*/ 85 h 217"/>
              <a:gd name="T22" fmla="*/ 344 w 344"/>
              <a:gd name="T23" fmla="*/ 151 h 217"/>
              <a:gd name="T24" fmla="*/ 281 w 344"/>
              <a:gd name="T25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4" h="217">
                <a:moveTo>
                  <a:pt x="281" y="216"/>
                </a:moveTo>
                <a:cubicBezTo>
                  <a:pt x="281" y="217"/>
                  <a:pt x="281" y="217"/>
                  <a:pt x="281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7" y="217"/>
                  <a:pt x="87" y="217"/>
                  <a:pt x="86" y="217"/>
                </a:cubicBezTo>
                <a:cubicBezTo>
                  <a:pt x="39" y="217"/>
                  <a:pt x="0" y="178"/>
                  <a:pt x="0" y="130"/>
                </a:cubicBezTo>
                <a:cubicBezTo>
                  <a:pt x="0" y="82"/>
                  <a:pt x="39" y="44"/>
                  <a:pt x="86" y="44"/>
                </a:cubicBezTo>
                <a:cubicBezTo>
                  <a:pt x="92" y="44"/>
                  <a:pt x="98" y="44"/>
                  <a:pt x="104" y="45"/>
                </a:cubicBezTo>
                <a:cubicBezTo>
                  <a:pt x="121" y="18"/>
                  <a:pt x="150" y="0"/>
                  <a:pt x="184" y="0"/>
                </a:cubicBezTo>
                <a:cubicBezTo>
                  <a:pt x="233" y="0"/>
                  <a:pt x="273" y="37"/>
                  <a:pt x="278" y="85"/>
                </a:cubicBezTo>
                <a:cubicBezTo>
                  <a:pt x="278" y="85"/>
                  <a:pt x="278" y="85"/>
                  <a:pt x="278" y="85"/>
                </a:cubicBezTo>
                <a:cubicBezTo>
                  <a:pt x="315" y="85"/>
                  <a:pt x="344" y="114"/>
                  <a:pt x="344" y="151"/>
                </a:cubicBezTo>
                <a:cubicBezTo>
                  <a:pt x="344" y="186"/>
                  <a:pt x="316" y="215"/>
                  <a:pt x="281" y="216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8" name="globe_2" title="Icon of a sphere made of lines">
            <a:extLst>
              <a:ext uri="{FF2B5EF4-FFF2-40B4-BE49-F238E27FC236}">
                <a16:creationId xmlns:a16="http://schemas.microsoft.com/office/drawing/2014/main" id="{5D949681-794F-417A-AEA4-DD4B523FFD2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2820" y="4983197"/>
            <a:ext cx="358570" cy="358570"/>
          </a:xfrm>
          <a:custGeom>
            <a:avLst/>
            <a:gdLst>
              <a:gd name="T0" fmla="*/ 0 w 335"/>
              <a:gd name="T1" fmla="*/ 168 h 335"/>
              <a:gd name="T2" fmla="*/ 168 w 335"/>
              <a:gd name="T3" fmla="*/ 0 h 335"/>
              <a:gd name="T4" fmla="*/ 335 w 335"/>
              <a:gd name="T5" fmla="*/ 168 h 335"/>
              <a:gd name="T6" fmla="*/ 168 w 335"/>
              <a:gd name="T7" fmla="*/ 335 h 335"/>
              <a:gd name="T8" fmla="*/ 0 w 335"/>
              <a:gd name="T9" fmla="*/ 168 h 335"/>
              <a:gd name="T10" fmla="*/ 168 w 335"/>
              <a:gd name="T11" fmla="*/ 335 h 335"/>
              <a:gd name="T12" fmla="*/ 253 w 335"/>
              <a:gd name="T13" fmla="*/ 168 h 335"/>
              <a:gd name="T14" fmla="*/ 168 w 335"/>
              <a:gd name="T15" fmla="*/ 0 h 335"/>
              <a:gd name="T16" fmla="*/ 82 w 335"/>
              <a:gd name="T17" fmla="*/ 168 h 335"/>
              <a:gd name="T18" fmla="*/ 168 w 335"/>
              <a:gd name="T19" fmla="*/ 335 h 335"/>
              <a:gd name="T20" fmla="*/ 8 w 335"/>
              <a:gd name="T21" fmla="*/ 116 h 335"/>
              <a:gd name="T22" fmla="*/ 327 w 335"/>
              <a:gd name="T23" fmla="*/ 116 h 335"/>
              <a:gd name="T24" fmla="*/ 9 w 335"/>
              <a:gd name="T25" fmla="*/ 221 h 335"/>
              <a:gd name="T26" fmla="*/ 326 w 335"/>
              <a:gd name="T27" fmla="*/ 221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5" h="335">
                <a:moveTo>
                  <a:pt x="0" y="168"/>
                </a:moveTo>
                <a:cubicBezTo>
                  <a:pt x="0" y="75"/>
                  <a:pt x="75" y="0"/>
                  <a:pt x="168" y="0"/>
                </a:cubicBezTo>
                <a:cubicBezTo>
                  <a:pt x="260" y="0"/>
                  <a:pt x="335" y="75"/>
                  <a:pt x="335" y="168"/>
                </a:cubicBezTo>
                <a:cubicBezTo>
                  <a:pt x="335" y="260"/>
                  <a:pt x="260" y="335"/>
                  <a:pt x="168" y="335"/>
                </a:cubicBezTo>
                <a:cubicBezTo>
                  <a:pt x="75" y="335"/>
                  <a:pt x="0" y="260"/>
                  <a:pt x="0" y="168"/>
                </a:cubicBezTo>
                <a:close/>
                <a:moveTo>
                  <a:pt x="168" y="335"/>
                </a:moveTo>
                <a:cubicBezTo>
                  <a:pt x="215" y="335"/>
                  <a:pt x="253" y="260"/>
                  <a:pt x="253" y="168"/>
                </a:cubicBezTo>
                <a:cubicBezTo>
                  <a:pt x="253" y="75"/>
                  <a:pt x="215" y="0"/>
                  <a:pt x="168" y="0"/>
                </a:cubicBezTo>
                <a:cubicBezTo>
                  <a:pt x="120" y="0"/>
                  <a:pt x="82" y="75"/>
                  <a:pt x="82" y="168"/>
                </a:cubicBezTo>
                <a:cubicBezTo>
                  <a:pt x="82" y="260"/>
                  <a:pt x="120" y="335"/>
                  <a:pt x="168" y="335"/>
                </a:cubicBezTo>
                <a:close/>
                <a:moveTo>
                  <a:pt x="8" y="116"/>
                </a:moveTo>
                <a:cubicBezTo>
                  <a:pt x="327" y="116"/>
                  <a:pt x="327" y="116"/>
                  <a:pt x="327" y="116"/>
                </a:cubicBezTo>
                <a:moveTo>
                  <a:pt x="9" y="221"/>
                </a:moveTo>
                <a:cubicBezTo>
                  <a:pt x="326" y="221"/>
                  <a:pt x="326" y="221"/>
                  <a:pt x="326" y="221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9" name="signal_3" title="Icon of a communication tower with signal lines">
            <a:extLst>
              <a:ext uri="{FF2B5EF4-FFF2-40B4-BE49-F238E27FC236}">
                <a16:creationId xmlns:a16="http://schemas.microsoft.com/office/drawing/2014/main" id="{9DE3C8B9-9FA5-46D6-9A90-981508AE8C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21045" y="4983197"/>
            <a:ext cx="261427" cy="35857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0" name="globe_6" title="Icon of a monitor in front of a sphere made of lines">
            <a:extLst>
              <a:ext uri="{FF2B5EF4-FFF2-40B4-BE49-F238E27FC236}">
                <a16:creationId xmlns:a16="http://schemas.microsoft.com/office/drawing/2014/main" id="{46943C11-AB97-41CA-92A2-7EA495FD0F4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9499" y="4983197"/>
            <a:ext cx="334720" cy="358570"/>
          </a:xfrm>
          <a:custGeom>
            <a:avLst/>
            <a:gdLst>
              <a:gd name="T0" fmla="*/ 210 w 296"/>
              <a:gd name="T1" fmla="*/ 147 h 318"/>
              <a:gd name="T2" fmla="*/ 105 w 296"/>
              <a:gd name="T3" fmla="*/ 147 h 318"/>
              <a:gd name="T4" fmla="*/ 105 w 296"/>
              <a:gd name="T5" fmla="*/ 140 h 318"/>
              <a:gd name="T6" fmla="*/ 109 w 296"/>
              <a:gd name="T7" fmla="*/ 83 h 318"/>
              <a:gd name="T8" fmla="*/ 157 w 296"/>
              <a:gd name="T9" fmla="*/ 0 h 318"/>
              <a:gd name="T10" fmla="*/ 157 w 296"/>
              <a:gd name="T11" fmla="*/ 0 h 318"/>
              <a:gd name="T12" fmla="*/ 159 w 296"/>
              <a:gd name="T13" fmla="*/ 0 h 318"/>
              <a:gd name="T14" fmla="*/ 206 w 296"/>
              <a:gd name="T15" fmla="*/ 83 h 318"/>
              <a:gd name="T16" fmla="*/ 210 w 296"/>
              <a:gd name="T17" fmla="*/ 137 h 318"/>
              <a:gd name="T18" fmla="*/ 210 w 296"/>
              <a:gd name="T19" fmla="*/ 147 h 318"/>
              <a:gd name="T20" fmla="*/ 31 w 296"/>
              <a:gd name="T21" fmla="*/ 83 h 318"/>
              <a:gd name="T22" fmla="*/ 284 w 296"/>
              <a:gd name="T23" fmla="*/ 83 h 318"/>
              <a:gd name="T24" fmla="*/ 286 w 296"/>
              <a:gd name="T25" fmla="*/ 189 h 318"/>
              <a:gd name="T26" fmla="*/ 286 w 296"/>
              <a:gd name="T27" fmla="*/ 189 h 318"/>
              <a:gd name="T28" fmla="*/ 210 w 296"/>
              <a:gd name="T29" fmla="*/ 189 h 318"/>
              <a:gd name="T30" fmla="*/ 19 w 296"/>
              <a:gd name="T31" fmla="*/ 147 h 318"/>
              <a:gd name="T32" fmla="*/ 0 w 296"/>
              <a:gd name="T33" fmla="*/ 147 h 318"/>
              <a:gd name="T34" fmla="*/ 0 w 296"/>
              <a:gd name="T35" fmla="*/ 277 h 318"/>
              <a:gd name="T36" fmla="*/ 106 w 296"/>
              <a:gd name="T37" fmla="*/ 277 h 318"/>
              <a:gd name="T38" fmla="*/ 157 w 296"/>
              <a:gd name="T39" fmla="*/ 277 h 318"/>
              <a:gd name="T40" fmla="*/ 210 w 296"/>
              <a:gd name="T41" fmla="*/ 189 h 318"/>
              <a:gd name="T42" fmla="*/ 210 w 296"/>
              <a:gd name="T43" fmla="*/ 267 h 318"/>
              <a:gd name="T44" fmla="*/ 286 w 296"/>
              <a:gd name="T45" fmla="*/ 189 h 318"/>
              <a:gd name="T46" fmla="*/ 296 w 296"/>
              <a:gd name="T47" fmla="*/ 139 h 318"/>
              <a:gd name="T48" fmla="*/ 159 w 296"/>
              <a:gd name="T49" fmla="*/ 0 h 318"/>
              <a:gd name="T50" fmla="*/ 157 w 296"/>
              <a:gd name="T51" fmla="*/ 0 h 318"/>
              <a:gd name="T52" fmla="*/ 157 w 296"/>
              <a:gd name="T53" fmla="*/ 0 h 318"/>
              <a:gd name="T54" fmla="*/ 31 w 296"/>
              <a:gd name="T55" fmla="*/ 83 h 318"/>
              <a:gd name="T56" fmla="*/ 19 w 296"/>
              <a:gd name="T57" fmla="*/ 139 h 318"/>
              <a:gd name="T58" fmla="*/ 19 w 296"/>
              <a:gd name="T59" fmla="*/ 147 h 318"/>
              <a:gd name="T60" fmla="*/ 105 w 296"/>
              <a:gd name="T61" fmla="*/ 147 h 318"/>
              <a:gd name="T62" fmla="*/ 210 w 296"/>
              <a:gd name="T63" fmla="*/ 147 h 318"/>
              <a:gd name="T64" fmla="*/ 210 w 296"/>
              <a:gd name="T65" fmla="*/ 189 h 318"/>
              <a:gd name="T66" fmla="*/ 157 w 296"/>
              <a:gd name="T67" fmla="*/ 277 h 318"/>
              <a:gd name="T68" fmla="*/ 210 w 296"/>
              <a:gd name="T69" fmla="*/ 277 h 318"/>
              <a:gd name="T70" fmla="*/ 210 w 296"/>
              <a:gd name="T71" fmla="*/ 267 h 318"/>
              <a:gd name="T72" fmla="*/ 57 w 296"/>
              <a:gd name="T73" fmla="*/ 318 h 318"/>
              <a:gd name="T74" fmla="*/ 154 w 296"/>
              <a:gd name="T75" fmla="*/ 318 h 318"/>
              <a:gd name="T76" fmla="*/ 106 w 296"/>
              <a:gd name="T77" fmla="*/ 277 h 318"/>
              <a:gd name="T78" fmla="*/ 106 w 296"/>
              <a:gd name="T79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96" h="318">
                <a:moveTo>
                  <a:pt x="210" y="147"/>
                </a:moveTo>
                <a:cubicBezTo>
                  <a:pt x="105" y="147"/>
                  <a:pt x="105" y="147"/>
                  <a:pt x="105" y="147"/>
                </a:cubicBezTo>
                <a:cubicBezTo>
                  <a:pt x="105" y="145"/>
                  <a:pt x="105" y="142"/>
                  <a:pt x="105" y="140"/>
                </a:cubicBezTo>
                <a:cubicBezTo>
                  <a:pt x="105" y="120"/>
                  <a:pt x="106" y="100"/>
                  <a:pt x="109" y="83"/>
                </a:cubicBezTo>
                <a:cubicBezTo>
                  <a:pt x="118" y="35"/>
                  <a:pt x="136" y="1"/>
                  <a:pt x="157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58" y="0"/>
                  <a:pt x="159" y="0"/>
                  <a:pt x="159" y="0"/>
                </a:cubicBezTo>
                <a:cubicBezTo>
                  <a:pt x="180" y="2"/>
                  <a:pt x="198" y="35"/>
                  <a:pt x="206" y="83"/>
                </a:cubicBezTo>
                <a:cubicBezTo>
                  <a:pt x="208" y="100"/>
                  <a:pt x="210" y="118"/>
                  <a:pt x="210" y="137"/>
                </a:cubicBezTo>
                <a:cubicBezTo>
                  <a:pt x="210" y="142"/>
                  <a:pt x="210" y="147"/>
                  <a:pt x="210" y="147"/>
                </a:cubicBezTo>
                <a:close/>
                <a:moveTo>
                  <a:pt x="31" y="83"/>
                </a:moveTo>
                <a:cubicBezTo>
                  <a:pt x="284" y="83"/>
                  <a:pt x="284" y="83"/>
                  <a:pt x="284" y="83"/>
                </a:cubicBezTo>
                <a:moveTo>
                  <a:pt x="286" y="189"/>
                </a:moveTo>
                <a:cubicBezTo>
                  <a:pt x="286" y="189"/>
                  <a:pt x="286" y="189"/>
                  <a:pt x="286" y="189"/>
                </a:cubicBezTo>
                <a:cubicBezTo>
                  <a:pt x="210" y="189"/>
                  <a:pt x="210" y="189"/>
                  <a:pt x="210" y="189"/>
                </a:cubicBezTo>
                <a:moveTo>
                  <a:pt x="19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277"/>
                  <a:pt x="0" y="277"/>
                  <a:pt x="0" y="277"/>
                </a:cubicBezTo>
                <a:cubicBezTo>
                  <a:pt x="106" y="277"/>
                  <a:pt x="106" y="277"/>
                  <a:pt x="106" y="277"/>
                </a:cubicBezTo>
                <a:cubicBezTo>
                  <a:pt x="157" y="277"/>
                  <a:pt x="157" y="277"/>
                  <a:pt x="157" y="277"/>
                </a:cubicBezTo>
                <a:moveTo>
                  <a:pt x="210" y="189"/>
                </a:moveTo>
                <a:cubicBezTo>
                  <a:pt x="210" y="267"/>
                  <a:pt x="210" y="267"/>
                  <a:pt x="210" y="267"/>
                </a:cubicBezTo>
                <a:cubicBezTo>
                  <a:pt x="245" y="252"/>
                  <a:pt x="272" y="224"/>
                  <a:pt x="286" y="189"/>
                </a:cubicBezTo>
                <a:cubicBezTo>
                  <a:pt x="292" y="174"/>
                  <a:pt x="296" y="156"/>
                  <a:pt x="296" y="139"/>
                </a:cubicBezTo>
                <a:cubicBezTo>
                  <a:pt x="296" y="63"/>
                  <a:pt x="235" y="1"/>
                  <a:pt x="159" y="0"/>
                </a:cubicBezTo>
                <a:cubicBezTo>
                  <a:pt x="159" y="0"/>
                  <a:pt x="158" y="0"/>
                  <a:pt x="157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01" y="0"/>
                  <a:pt x="52" y="34"/>
                  <a:pt x="31" y="83"/>
                </a:cubicBezTo>
                <a:cubicBezTo>
                  <a:pt x="23" y="100"/>
                  <a:pt x="19" y="119"/>
                  <a:pt x="19" y="139"/>
                </a:cubicBezTo>
                <a:cubicBezTo>
                  <a:pt x="19" y="142"/>
                  <a:pt x="19" y="145"/>
                  <a:pt x="19" y="147"/>
                </a:cubicBezTo>
                <a:cubicBezTo>
                  <a:pt x="105" y="147"/>
                  <a:pt x="105" y="147"/>
                  <a:pt x="105" y="147"/>
                </a:cubicBezTo>
                <a:cubicBezTo>
                  <a:pt x="210" y="147"/>
                  <a:pt x="210" y="147"/>
                  <a:pt x="210" y="147"/>
                </a:cubicBezTo>
                <a:cubicBezTo>
                  <a:pt x="210" y="189"/>
                  <a:pt x="210" y="189"/>
                  <a:pt x="210" y="189"/>
                </a:cubicBezTo>
                <a:moveTo>
                  <a:pt x="157" y="277"/>
                </a:moveTo>
                <a:cubicBezTo>
                  <a:pt x="210" y="277"/>
                  <a:pt x="210" y="277"/>
                  <a:pt x="210" y="277"/>
                </a:cubicBezTo>
                <a:cubicBezTo>
                  <a:pt x="210" y="267"/>
                  <a:pt x="210" y="267"/>
                  <a:pt x="210" y="267"/>
                </a:cubicBezTo>
                <a:moveTo>
                  <a:pt x="57" y="318"/>
                </a:moveTo>
                <a:cubicBezTo>
                  <a:pt x="154" y="318"/>
                  <a:pt x="154" y="318"/>
                  <a:pt x="154" y="318"/>
                </a:cubicBezTo>
                <a:moveTo>
                  <a:pt x="106" y="277"/>
                </a:moveTo>
                <a:cubicBezTo>
                  <a:pt x="106" y="318"/>
                  <a:pt x="106" y="318"/>
                  <a:pt x="106" y="318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51" name="signal_7" title="Icon of a series of bars showing signal strength">
            <a:extLst>
              <a:ext uri="{FF2B5EF4-FFF2-40B4-BE49-F238E27FC236}">
                <a16:creationId xmlns:a16="http://schemas.microsoft.com/office/drawing/2014/main" id="{2019BE8F-1C5D-43F7-88AE-87CEE965CC5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09365" y="4983197"/>
            <a:ext cx="332264" cy="358570"/>
          </a:xfrm>
          <a:custGeom>
            <a:avLst/>
            <a:gdLst>
              <a:gd name="T0" fmla="*/ 0 w 240"/>
              <a:gd name="T1" fmla="*/ 207 h 259"/>
              <a:gd name="T2" fmla="*/ 0 w 240"/>
              <a:gd name="T3" fmla="*/ 259 h 259"/>
              <a:gd name="T4" fmla="*/ 60 w 240"/>
              <a:gd name="T5" fmla="*/ 155 h 259"/>
              <a:gd name="T6" fmla="*/ 60 w 240"/>
              <a:gd name="T7" fmla="*/ 259 h 259"/>
              <a:gd name="T8" fmla="*/ 120 w 240"/>
              <a:gd name="T9" fmla="*/ 102 h 259"/>
              <a:gd name="T10" fmla="*/ 120 w 240"/>
              <a:gd name="T11" fmla="*/ 259 h 259"/>
              <a:gd name="T12" fmla="*/ 179 w 240"/>
              <a:gd name="T13" fmla="*/ 51 h 259"/>
              <a:gd name="T14" fmla="*/ 179 w 240"/>
              <a:gd name="T15" fmla="*/ 259 h 259"/>
              <a:gd name="T16" fmla="*/ 240 w 240"/>
              <a:gd name="T17" fmla="*/ 0 h 259"/>
              <a:gd name="T18" fmla="*/ 240 w 240"/>
              <a:gd name="T19" fmla="*/ 259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0" h="259">
                <a:moveTo>
                  <a:pt x="0" y="207"/>
                </a:moveTo>
                <a:lnTo>
                  <a:pt x="0" y="259"/>
                </a:lnTo>
                <a:moveTo>
                  <a:pt x="60" y="155"/>
                </a:moveTo>
                <a:lnTo>
                  <a:pt x="60" y="259"/>
                </a:lnTo>
                <a:moveTo>
                  <a:pt x="120" y="102"/>
                </a:moveTo>
                <a:lnTo>
                  <a:pt x="120" y="259"/>
                </a:lnTo>
                <a:moveTo>
                  <a:pt x="179" y="51"/>
                </a:moveTo>
                <a:lnTo>
                  <a:pt x="179" y="259"/>
                </a:lnTo>
                <a:moveTo>
                  <a:pt x="240" y="0"/>
                </a:moveTo>
                <a:lnTo>
                  <a:pt x="240" y="259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2" name="car_3" title="Icon of a car with signal lines on top">
            <a:extLst>
              <a:ext uri="{FF2B5EF4-FFF2-40B4-BE49-F238E27FC236}">
                <a16:creationId xmlns:a16="http://schemas.microsoft.com/office/drawing/2014/main" id="{5CB103ED-43D9-4432-885E-EF72BA8DF4D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0645" y="5879624"/>
            <a:ext cx="477411" cy="358570"/>
          </a:xfrm>
          <a:custGeom>
            <a:avLst/>
            <a:gdLst>
              <a:gd name="T0" fmla="*/ 27 w 339"/>
              <a:gd name="T1" fmla="*/ 121 h 255"/>
              <a:gd name="T2" fmla="*/ 287 w 339"/>
              <a:gd name="T3" fmla="*/ 121 h 255"/>
              <a:gd name="T4" fmla="*/ 339 w 339"/>
              <a:gd name="T5" fmla="*/ 173 h 255"/>
              <a:gd name="T6" fmla="*/ 339 w 339"/>
              <a:gd name="T7" fmla="*/ 211 h 255"/>
              <a:gd name="T8" fmla="*/ 318 w 339"/>
              <a:gd name="T9" fmla="*/ 233 h 255"/>
              <a:gd name="T10" fmla="*/ 294 w 339"/>
              <a:gd name="T11" fmla="*/ 233 h 255"/>
              <a:gd name="T12" fmla="*/ 297 w 339"/>
              <a:gd name="T13" fmla="*/ 219 h 255"/>
              <a:gd name="T14" fmla="*/ 261 w 339"/>
              <a:gd name="T15" fmla="*/ 182 h 255"/>
              <a:gd name="T16" fmla="*/ 224 w 339"/>
              <a:gd name="T17" fmla="*/ 219 h 255"/>
              <a:gd name="T18" fmla="*/ 261 w 339"/>
              <a:gd name="T19" fmla="*/ 255 h 255"/>
              <a:gd name="T20" fmla="*/ 297 w 339"/>
              <a:gd name="T21" fmla="*/ 219 h 255"/>
              <a:gd name="T22" fmla="*/ 95 w 339"/>
              <a:gd name="T23" fmla="*/ 219 h 255"/>
              <a:gd name="T24" fmla="*/ 59 w 339"/>
              <a:gd name="T25" fmla="*/ 182 h 255"/>
              <a:gd name="T26" fmla="*/ 22 w 339"/>
              <a:gd name="T27" fmla="*/ 219 h 255"/>
              <a:gd name="T28" fmla="*/ 59 w 339"/>
              <a:gd name="T29" fmla="*/ 255 h 255"/>
              <a:gd name="T30" fmla="*/ 95 w 339"/>
              <a:gd name="T31" fmla="*/ 219 h 255"/>
              <a:gd name="T32" fmla="*/ 63 w 339"/>
              <a:gd name="T33" fmla="*/ 51 h 255"/>
              <a:gd name="T34" fmla="*/ 10 w 339"/>
              <a:gd name="T35" fmla="*/ 156 h 255"/>
              <a:gd name="T36" fmla="*/ 0 w 339"/>
              <a:gd name="T37" fmla="*/ 190 h 255"/>
              <a:gd name="T38" fmla="*/ 24 w 339"/>
              <a:gd name="T39" fmla="*/ 229 h 255"/>
              <a:gd name="T40" fmla="*/ 271 w 339"/>
              <a:gd name="T41" fmla="*/ 121 h 255"/>
              <a:gd name="T42" fmla="*/ 222 w 339"/>
              <a:gd name="T43" fmla="*/ 66 h 255"/>
              <a:gd name="T44" fmla="*/ 194 w 339"/>
              <a:gd name="T45" fmla="*/ 51 h 255"/>
              <a:gd name="T46" fmla="*/ 37 w 339"/>
              <a:gd name="T47" fmla="*/ 51 h 255"/>
              <a:gd name="T48" fmla="*/ 227 w 339"/>
              <a:gd name="T49" fmla="*/ 233 h 255"/>
              <a:gd name="T50" fmla="*/ 92 w 339"/>
              <a:gd name="T51" fmla="*/ 233 h 255"/>
              <a:gd name="T52" fmla="*/ 134 w 339"/>
              <a:gd name="T53" fmla="*/ 233 h 255"/>
              <a:gd name="T54" fmla="*/ 134 w 339"/>
              <a:gd name="T55" fmla="*/ 51 h 255"/>
              <a:gd name="T56" fmla="*/ 258 w 339"/>
              <a:gd name="T57" fmla="*/ 66 h 255"/>
              <a:gd name="T58" fmla="*/ 269 w 339"/>
              <a:gd name="T59" fmla="*/ 70 h 255"/>
              <a:gd name="T60" fmla="*/ 273 w 339"/>
              <a:gd name="T61" fmla="*/ 79 h 255"/>
              <a:gd name="T62" fmla="*/ 305 w 339"/>
              <a:gd name="T63" fmla="*/ 79 h 255"/>
              <a:gd name="T64" fmla="*/ 292 w 339"/>
              <a:gd name="T65" fmla="*/ 47 h 255"/>
              <a:gd name="T66" fmla="*/ 258 w 339"/>
              <a:gd name="T67" fmla="*/ 33 h 255"/>
              <a:gd name="T68" fmla="*/ 339 w 339"/>
              <a:gd name="T69" fmla="*/ 79 h 255"/>
              <a:gd name="T70" fmla="*/ 316 w 339"/>
              <a:gd name="T71" fmla="*/ 23 h 255"/>
              <a:gd name="T72" fmla="*/ 258 w 339"/>
              <a:gd name="T73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39" h="255">
                <a:moveTo>
                  <a:pt x="27" y="121"/>
                </a:moveTo>
                <a:cubicBezTo>
                  <a:pt x="287" y="121"/>
                  <a:pt x="287" y="121"/>
                  <a:pt x="287" y="121"/>
                </a:cubicBezTo>
                <a:cubicBezTo>
                  <a:pt x="316" y="121"/>
                  <a:pt x="339" y="145"/>
                  <a:pt x="339" y="173"/>
                </a:cubicBezTo>
                <a:cubicBezTo>
                  <a:pt x="339" y="211"/>
                  <a:pt x="339" y="211"/>
                  <a:pt x="339" y="211"/>
                </a:cubicBezTo>
                <a:cubicBezTo>
                  <a:pt x="339" y="223"/>
                  <a:pt x="330" y="233"/>
                  <a:pt x="318" y="233"/>
                </a:cubicBezTo>
                <a:cubicBezTo>
                  <a:pt x="294" y="233"/>
                  <a:pt x="294" y="233"/>
                  <a:pt x="294" y="233"/>
                </a:cubicBezTo>
                <a:moveTo>
                  <a:pt x="297" y="219"/>
                </a:moveTo>
                <a:cubicBezTo>
                  <a:pt x="297" y="199"/>
                  <a:pt x="281" y="182"/>
                  <a:pt x="261" y="182"/>
                </a:cubicBezTo>
                <a:cubicBezTo>
                  <a:pt x="241" y="182"/>
                  <a:pt x="224" y="199"/>
                  <a:pt x="224" y="219"/>
                </a:cubicBezTo>
                <a:cubicBezTo>
                  <a:pt x="224" y="239"/>
                  <a:pt x="241" y="255"/>
                  <a:pt x="261" y="255"/>
                </a:cubicBezTo>
                <a:cubicBezTo>
                  <a:pt x="281" y="255"/>
                  <a:pt x="297" y="239"/>
                  <a:pt x="297" y="219"/>
                </a:cubicBezTo>
                <a:close/>
                <a:moveTo>
                  <a:pt x="95" y="219"/>
                </a:moveTo>
                <a:cubicBezTo>
                  <a:pt x="95" y="199"/>
                  <a:pt x="79" y="182"/>
                  <a:pt x="59" y="182"/>
                </a:cubicBezTo>
                <a:cubicBezTo>
                  <a:pt x="39" y="182"/>
                  <a:pt x="22" y="199"/>
                  <a:pt x="22" y="219"/>
                </a:cubicBezTo>
                <a:cubicBezTo>
                  <a:pt x="22" y="239"/>
                  <a:pt x="39" y="255"/>
                  <a:pt x="59" y="255"/>
                </a:cubicBezTo>
                <a:cubicBezTo>
                  <a:pt x="79" y="255"/>
                  <a:pt x="95" y="239"/>
                  <a:pt x="95" y="219"/>
                </a:cubicBezTo>
                <a:close/>
                <a:moveTo>
                  <a:pt x="63" y="51"/>
                </a:moveTo>
                <a:cubicBezTo>
                  <a:pt x="63" y="51"/>
                  <a:pt x="20" y="135"/>
                  <a:pt x="10" y="156"/>
                </a:cubicBezTo>
                <a:cubicBezTo>
                  <a:pt x="0" y="178"/>
                  <a:pt x="0" y="190"/>
                  <a:pt x="0" y="190"/>
                </a:cubicBezTo>
                <a:cubicBezTo>
                  <a:pt x="0" y="205"/>
                  <a:pt x="9" y="224"/>
                  <a:pt x="24" y="229"/>
                </a:cubicBezTo>
                <a:moveTo>
                  <a:pt x="271" y="121"/>
                </a:moveTo>
                <a:cubicBezTo>
                  <a:pt x="222" y="66"/>
                  <a:pt x="222" y="66"/>
                  <a:pt x="222" y="66"/>
                </a:cubicBezTo>
                <a:cubicBezTo>
                  <a:pt x="214" y="56"/>
                  <a:pt x="206" y="51"/>
                  <a:pt x="194" y="51"/>
                </a:cubicBezTo>
                <a:cubicBezTo>
                  <a:pt x="37" y="51"/>
                  <a:pt x="37" y="51"/>
                  <a:pt x="37" y="51"/>
                </a:cubicBezTo>
                <a:moveTo>
                  <a:pt x="227" y="233"/>
                </a:moveTo>
                <a:cubicBezTo>
                  <a:pt x="92" y="233"/>
                  <a:pt x="92" y="233"/>
                  <a:pt x="92" y="233"/>
                </a:cubicBezTo>
                <a:moveTo>
                  <a:pt x="134" y="233"/>
                </a:moveTo>
                <a:cubicBezTo>
                  <a:pt x="134" y="51"/>
                  <a:pt x="134" y="51"/>
                  <a:pt x="134" y="51"/>
                </a:cubicBezTo>
                <a:moveTo>
                  <a:pt x="258" y="66"/>
                </a:moveTo>
                <a:cubicBezTo>
                  <a:pt x="262" y="66"/>
                  <a:pt x="266" y="67"/>
                  <a:pt x="269" y="70"/>
                </a:cubicBezTo>
                <a:cubicBezTo>
                  <a:pt x="271" y="73"/>
                  <a:pt x="273" y="76"/>
                  <a:pt x="273" y="79"/>
                </a:cubicBezTo>
                <a:moveTo>
                  <a:pt x="305" y="79"/>
                </a:moveTo>
                <a:cubicBezTo>
                  <a:pt x="305" y="67"/>
                  <a:pt x="301" y="56"/>
                  <a:pt x="292" y="47"/>
                </a:cubicBezTo>
                <a:cubicBezTo>
                  <a:pt x="283" y="38"/>
                  <a:pt x="270" y="33"/>
                  <a:pt x="258" y="33"/>
                </a:cubicBezTo>
                <a:moveTo>
                  <a:pt x="339" y="79"/>
                </a:moveTo>
                <a:cubicBezTo>
                  <a:pt x="339" y="59"/>
                  <a:pt x="331" y="39"/>
                  <a:pt x="316" y="23"/>
                </a:cubicBezTo>
                <a:cubicBezTo>
                  <a:pt x="300" y="7"/>
                  <a:pt x="279" y="0"/>
                  <a:pt x="258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6" name="Bluetooth" title="Icon of the bluetooth symbol">
            <a:extLst>
              <a:ext uri="{FF2B5EF4-FFF2-40B4-BE49-F238E27FC236}">
                <a16:creationId xmlns:a16="http://schemas.microsoft.com/office/drawing/2014/main" id="{ADDA5213-8D7F-4AA6-9473-146CA286215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2762" y="5879624"/>
            <a:ext cx="188721" cy="358570"/>
          </a:xfrm>
          <a:custGeom>
            <a:avLst/>
            <a:gdLst>
              <a:gd name="T0" fmla="*/ 103 w 200"/>
              <a:gd name="T1" fmla="*/ 190 h 380"/>
              <a:gd name="T2" fmla="*/ 103 w 200"/>
              <a:gd name="T3" fmla="*/ 0 h 380"/>
              <a:gd name="T4" fmla="*/ 200 w 200"/>
              <a:gd name="T5" fmla="*/ 94 h 380"/>
              <a:gd name="T6" fmla="*/ 103 w 200"/>
              <a:gd name="T7" fmla="*/ 190 h 380"/>
              <a:gd name="T8" fmla="*/ 103 w 200"/>
              <a:gd name="T9" fmla="*/ 190 h 380"/>
              <a:gd name="T10" fmla="*/ 103 w 200"/>
              <a:gd name="T11" fmla="*/ 380 h 380"/>
              <a:gd name="T12" fmla="*/ 200 w 200"/>
              <a:gd name="T13" fmla="*/ 286 h 380"/>
              <a:gd name="T14" fmla="*/ 103 w 200"/>
              <a:gd name="T15" fmla="*/ 190 h 380"/>
              <a:gd name="T16" fmla="*/ 103 w 200"/>
              <a:gd name="T17" fmla="*/ 191 h 380"/>
              <a:gd name="T18" fmla="*/ 0 w 200"/>
              <a:gd name="T19" fmla="*/ 87 h 380"/>
              <a:gd name="T20" fmla="*/ 103 w 200"/>
              <a:gd name="T21" fmla="*/ 190 h 380"/>
              <a:gd name="T22" fmla="*/ 0 w 200"/>
              <a:gd name="T23" fmla="*/ 293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0" h="380">
                <a:moveTo>
                  <a:pt x="103" y="190"/>
                </a:moveTo>
                <a:lnTo>
                  <a:pt x="103" y="0"/>
                </a:lnTo>
                <a:lnTo>
                  <a:pt x="200" y="94"/>
                </a:lnTo>
                <a:lnTo>
                  <a:pt x="103" y="190"/>
                </a:lnTo>
                <a:moveTo>
                  <a:pt x="103" y="190"/>
                </a:moveTo>
                <a:lnTo>
                  <a:pt x="103" y="380"/>
                </a:lnTo>
                <a:lnTo>
                  <a:pt x="200" y="286"/>
                </a:lnTo>
                <a:lnTo>
                  <a:pt x="103" y="190"/>
                </a:lnTo>
                <a:moveTo>
                  <a:pt x="103" y="191"/>
                </a:moveTo>
                <a:lnTo>
                  <a:pt x="0" y="87"/>
                </a:lnTo>
                <a:moveTo>
                  <a:pt x="103" y="190"/>
                </a:moveTo>
                <a:lnTo>
                  <a:pt x="0" y="293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7" name="network" title="Icon of a device or computer network">
            <a:extLst>
              <a:ext uri="{FF2B5EF4-FFF2-40B4-BE49-F238E27FC236}">
                <a16:creationId xmlns:a16="http://schemas.microsoft.com/office/drawing/2014/main" id="{E3A180C4-4E13-42F4-80AF-776E1D677E8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8675" y="5879624"/>
            <a:ext cx="344370" cy="358570"/>
          </a:xfrm>
          <a:custGeom>
            <a:avLst/>
            <a:gdLst>
              <a:gd name="T0" fmla="*/ 328 w 388"/>
              <a:gd name="T1" fmla="*/ 260 h 404"/>
              <a:gd name="T2" fmla="*/ 15 w 388"/>
              <a:gd name="T3" fmla="*/ 260 h 404"/>
              <a:gd name="T4" fmla="*/ 15 w 388"/>
              <a:gd name="T5" fmla="*/ 57 h 404"/>
              <a:gd name="T6" fmla="*/ 328 w 388"/>
              <a:gd name="T7" fmla="*/ 57 h 404"/>
              <a:gd name="T8" fmla="*/ 328 w 388"/>
              <a:gd name="T9" fmla="*/ 260 h 404"/>
              <a:gd name="T10" fmla="*/ 328 w 388"/>
              <a:gd name="T11" fmla="*/ 203 h 404"/>
              <a:gd name="T12" fmla="*/ 388 w 388"/>
              <a:gd name="T13" fmla="*/ 203 h 404"/>
              <a:gd name="T14" fmla="*/ 388 w 388"/>
              <a:gd name="T15" fmla="*/ 0 h 404"/>
              <a:gd name="T16" fmla="*/ 69 w 388"/>
              <a:gd name="T17" fmla="*/ 0 h 404"/>
              <a:gd name="T18" fmla="*/ 69 w 388"/>
              <a:gd name="T19" fmla="*/ 57 h 404"/>
              <a:gd name="T20" fmla="*/ 271 w 388"/>
              <a:gd name="T21" fmla="*/ 404 h 404"/>
              <a:gd name="T22" fmla="*/ 271 w 388"/>
              <a:gd name="T23" fmla="*/ 347 h 404"/>
              <a:gd name="T24" fmla="*/ 215 w 388"/>
              <a:gd name="T25" fmla="*/ 347 h 404"/>
              <a:gd name="T26" fmla="*/ 215 w 388"/>
              <a:gd name="T27" fmla="*/ 318 h 404"/>
              <a:gd name="T28" fmla="*/ 157 w 388"/>
              <a:gd name="T29" fmla="*/ 318 h 404"/>
              <a:gd name="T30" fmla="*/ 157 w 388"/>
              <a:gd name="T31" fmla="*/ 347 h 404"/>
              <a:gd name="T32" fmla="*/ 97 w 388"/>
              <a:gd name="T33" fmla="*/ 347 h 404"/>
              <a:gd name="T34" fmla="*/ 97 w 388"/>
              <a:gd name="T35" fmla="*/ 404 h 404"/>
              <a:gd name="T36" fmla="*/ 187 w 388"/>
              <a:gd name="T37" fmla="*/ 404 h 404"/>
              <a:gd name="T38" fmla="*/ 271 w 388"/>
              <a:gd name="T39" fmla="*/ 404 h 404"/>
              <a:gd name="T40" fmla="*/ 97 w 388"/>
              <a:gd name="T41" fmla="*/ 374 h 404"/>
              <a:gd name="T42" fmla="*/ 0 w 388"/>
              <a:gd name="T43" fmla="*/ 374 h 404"/>
              <a:gd name="T44" fmla="*/ 271 w 388"/>
              <a:gd name="T45" fmla="*/ 374 h 404"/>
              <a:gd name="T46" fmla="*/ 369 w 388"/>
              <a:gd name="T47" fmla="*/ 374 h 404"/>
              <a:gd name="T48" fmla="*/ 184 w 388"/>
              <a:gd name="T49" fmla="*/ 318 h 404"/>
              <a:gd name="T50" fmla="*/ 184 w 388"/>
              <a:gd name="T51" fmla="*/ 26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88" h="404">
                <a:moveTo>
                  <a:pt x="328" y="260"/>
                </a:moveTo>
                <a:lnTo>
                  <a:pt x="15" y="260"/>
                </a:lnTo>
                <a:lnTo>
                  <a:pt x="15" y="57"/>
                </a:lnTo>
                <a:lnTo>
                  <a:pt x="328" y="57"/>
                </a:lnTo>
                <a:lnTo>
                  <a:pt x="328" y="260"/>
                </a:lnTo>
                <a:moveTo>
                  <a:pt x="328" y="203"/>
                </a:moveTo>
                <a:lnTo>
                  <a:pt x="388" y="203"/>
                </a:lnTo>
                <a:lnTo>
                  <a:pt x="388" y="0"/>
                </a:lnTo>
                <a:lnTo>
                  <a:pt x="69" y="0"/>
                </a:lnTo>
                <a:lnTo>
                  <a:pt x="69" y="57"/>
                </a:lnTo>
                <a:moveTo>
                  <a:pt x="271" y="404"/>
                </a:moveTo>
                <a:lnTo>
                  <a:pt x="271" y="347"/>
                </a:lnTo>
                <a:lnTo>
                  <a:pt x="215" y="347"/>
                </a:lnTo>
                <a:lnTo>
                  <a:pt x="215" y="318"/>
                </a:lnTo>
                <a:lnTo>
                  <a:pt x="157" y="318"/>
                </a:lnTo>
                <a:lnTo>
                  <a:pt x="157" y="347"/>
                </a:lnTo>
                <a:lnTo>
                  <a:pt x="97" y="347"/>
                </a:lnTo>
                <a:lnTo>
                  <a:pt x="97" y="404"/>
                </a:lnTo>
                <a:lnTo>
                  <a:pt x="187" y="404"/>
                </a:lnTo>
                <a:lnTo>
                  <a:pt x="271" y="404"/>
                </a:lnTo>
                <a:moveTo>
                  <a:pt x="97" y="374"/>
                </a:moveTo>
                <a:lnTo>
                  <a:pt x="0" y="374"/>
                </a:lnTo>
                <a:moveTo>
                  <a:pt x="271" y="374"/>
                </a:moveTo>
                <a:lnTo>
                  <a:pt x="369" y="374"/>
                </a:lnTo>
                <a:moveTo>
                  <a:pt x="184" y="318"/>
                </a:moveTo>
                <a:lnTo>
                  <a:pt x="184" y="2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8" name="network_2" title="Icon of a printer connected to a network">
            <a:extLst>
              <a:ext uri="{FF2B5EF4-FFF2-40B4-BE49-F238E27FC236}">
                <a16:creationId xmlns:a16="http://schemas.microsoft.com/office/drawing/2014/main" id="{93C11246-1722-48F7-9EF6-68E80E32B90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0585" y="5879624"/>
            <a:ext cx="352550" cy="358570"/>
          </a:xfrm>
          <a:custGeom>
            <a:avLst/>
            <a:gdLst>
              <a:gd name="T0" fmla="*/ 194 w 384"/>
              <a:gd name="T1" fmla="*/ 392 h 392"/>
              <a:gd name="T2" fmla="*/ 102 w 384"/>
              <a:gd name="T3" fmla="*/ 392 h 392"/>
              <a:gd name="T4" fmla="*/ 102 w 384"/>
              <a:gd name="T5" fmla="*/ 333 h 392"/>
              <a:gd name="T6" fmla="*/ 164 w 384"/>
              <a:gd name="T7" fmla="*/ 333 h 392"/>
              <a:gd name="T8" fmla="*/ 164 w 384"/>
              <a:gd name="T9" fmla="*/ 302 h 392"/>
              <a:gd name="T10" fmla="*/ 223 w 384"/>
              <a:gd name="T11" fmla="*/ 302 h 392"/>
              <a:gd name="T12" fmla="*/ 223 w 384"/>
              <a:gd name="T13" fmla="*/ 333 h 392"/>
              <a:gd name="T14" fmla="*/ 282 w 384"/>
              <a:gd name="T15" fmla="*/ 333 h 392"/>
              <a:gd name="T16" fmla="*/ 282 w 384"/>
              <a:gd name="T17" fmla="*/ 392 h 392"/>
              <a:gd name="T18" fmla="*/ 194 w 384"/>
              <a:gd name="T19" fmla="*/ 392 h 392"/>
              <a:gd name="T20" fmla="*/ 102 w 384"/>
              <a:gd name="T21" fmla="*/ 362 h 392"/>
              <a:gd name="T22" fmla="*/ 0 w 384"/>
              <a:gd name="T23" fmla="*/ 362 h 392"/>
              <a:gd name="T24" fmla="*/ 282 w 384"/>
              <a:gd name="T25" fmla="*/ 362 h 392"/>
              <a:gd name="T26" fmla="*/ 384 w 384"/>
              <a:gd name="T27" fmla="*/ 362 h 392"/>
              <a:gd name="T28" fmla="*/ 192 w 384"/>
              <a:gd name="T29" fmla="*/ 302 h 392"/>
              <a:gd name="T30" fmla="*/ 192 w 384"/>
              <a:gd name="T31" fmla="*/ 262 h 392"/>
              <a:gd name="T32" fmla="*/ 269 w 384"/>
              <a:gd name="T33" fmla="*/ 206 h 392"/>
              <a:gd name="T34" fmla="*/ 113 w 384"/>
              <a:gd name="T35" fmla="*/ 206 h 392"/>
              <a:gd name="T36" fmla="*/ 113 w 384"/>
              <a:gd name="T37" fmla="*/ 262 h 392"/>
              <a:gd name="T38" fmla="*/ 269 w 384"/>
              <a:gd name="T39" fmla="*/ 262 h 392"/>
              <a:gd name="T40" fmla="*/ 269 w 384"/>
              <a:gd name="T41" fmla="*/ 206 h 392"/>
              <a:gd name="T42" fmla="*/ 269 w 384"/>
              <a:gd name="T43" fmla="*/ 233 h 392"/>
              <a:gd name="T44" fmla="*/ 321 w 384"/>
              <a:gd name="T45" fmla="*/ 233 h 392"/>
              <a:gd name="T46" fmla="*/ 321 w 384"/>
              <a:gd name="T47" fmla="*/ 120 h 392"/>
              <a:gd name="T48" fmla="*/ 306 w 384"/>
              <a:gd name="T49" fmla="*/ 104 h 392"/>
              <a:gd name="T50" fmla="*/ 81 w 384"/>
              <a:gd name="T51" fmla="*/ 104 h 392"/>
              <a:gd name="T52" fmla="*/ 65 w 384"/>
              <a:gd name="T53" fmla="*/ 120 h 392"/>
              <a:gd name="T54" fmla="*/ 65 w 384"/>
              <a:gd name="T55" fmla="*/ 233 h 392"/>
              <a:gd name="T56" fmla="*/ 115 w 384"/>
              <a:gd name="T57" fmla="*/ 233 h 392"/>
              <a:gd name="T58" fmla="*/ 269 w 384"/>
              <a:gd name="T59" fmla="*/ 104 h 392"/>
              <a:gd name="T60" fmla="*/ 269 w 384"/>
              <a:gd name="T61" fmla="*/ 0 h 392"/>
              <a:gd name="T62" fmla="*/ 113 w 384"/>
              <a:gd name="T63" fmla="*/ 0 h 392"/>
              <a:gd name="T64" fmla="*/ 113 w 384"/>
              <a:gd name="T65" fmla="*/ 104 h 392"/>
              <a:gd name="T66" fmla="*/ 117 w 384"/>
              <a:gd name="T67" fmla="*/ 153 h 392"/>
              <a:gd name="T68" fmla="*/ 113 w 384"/>
              <a:gd name="T69" fmla="*/ 156 h 392"/>
              <a:gd name="T70" fmla="*/ 117 w 384"/>
              <a:gd name="T71" fmla="*/ 160 h 392"/>
              <a:gd name="T72" fmla="*/ 120 w 384"/>
              <a:gd name="T73" fmla="*/ 156 h 392"/>
              <a:gd name="T74" fmla="*/ 117 w 384"/>
              <a:gd name="T75" fmla="*/ 153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4" h="392">
                <a:moveTo>
                  <a:pt x="194" y="392"/>
                </a:moveTo>
                <a:cubicBezTo>
                  <a:pt x="102" y="392"/>
                  <a:pt x="102" y="392"/>
                  <a:pt x="102" y="392"/>
                </a:cubicBezTo>
                <a:cubicBezTo>
                  <a:pt x="102" y="333"/>
                  <a:pt x="102" y="333"/>
                  <a:pt x="102" y="333"/>
                </a:cubicBezTo>
                <a:cubicBezTo>
                  <a:pt x="164" y="333"/>
                  <a:pt x="164" y="333"/>
                  <a:pt x="164" y="333"/>
                </a:cubicBezTo>
                <a:cubicBezTo>
                  <a:pt x="164" y="302"/>
                  <a:pt x="164" y="302"/>
                  <a:pt x="164" y="302"/>
                </a:cubicBezTo>
                <a:cubicBezTo>
                  <a:pt x="223" y="302"/>
                  <a:pt x="223" y="302"/>
                  <a:pt x="223" y="302"/>
                </a:cubicBezTo>
                <a:cubicBezTo>
                  <a:pt x="223" y="333"/>
                  <a:pt x="223" y="333"/>
                  <a:pt x="223" y="333"/>
                </a:cubicBezTo>
                <a:cubicBezTo>
                  <a:pt x="282" y="333"/>
                  <a:pt x="282" y="333"/>
                  <a:pt x="282" y="333"/>
                </a:cubicBezTo>
                <a:cubicBezTo>
                  <a:pt x="282" y="392"/>
                  <a:pt x="282" y="392"/>
                  <a:pt x="282" y="392"/>
                </a:cubicBezTo>
                <a:lnTo>
                  <a:pt x="194" y="392"/>
                </a:lnTo>
                <a:close/>
                <a:moveTo>
                  <a:pt x="102" y="362"/>
                </a:moveTo>
                <a:cubicBezTo>
                  <a:pt x="0" y="362"/>
                  <a:pt x="0" y="362"/>
                  <a:pt x="0" y="362"/>
                </a:cubicBezTo>
                <a:moveTo>
                  <a:pt x="282" y="362"/>
                </a:moveTo>
                <a:cubicBezTo>
                  <a:pt x="384" y="362"/>
                  <a:pt x="384" y="362"/>
                  <a:pt x="384" y="362"/>
                </a:cubicBezTo>
                <a:moveTo>
                  <a:pt x="192" y="302"/>
                </a:moveTo>
                <a:cubicBezTo>
                  <a:pt x="192" y="262"/>
                  <a:pt x="192" y="262"/>
                  <a:pt x="192" y="262"/>
                </a:cubicBezTo>
                <a:moveTo>
                  <a:pt x="269" y="206"/>
                </a:moveTo>
                <a:cubicBezTo>
                  <a:pt x="113" y="206"/>
                  <a:pt x="113" y="206"/>
                  <a:pt x="113" y="206"/>
                </a:cubicBezTo>
                <a:cubicBezTo>
                  <a:pt x="113" y="262"/>
                  <a:pt x="113" y="262"/>
                  <a:pt x="113" y="262"/>
                </a:cubicBezTo>
                <a:cubicBezTo>
                  <a:pt x="269" y="262"/>
                  <a:pt x="269" y="262"/>
                  <a:pt x="269" y="262"/>
                </a:cubicBezTo>
                <a:lnTo>
                  <a:pt x="269" y="206"/>
                </a:lnTo>
                <a:close/>
                <a:moveTo>
                  <a:pt x="269" y="233"/>
                </a:moveTo>
                <a:cubicBezTo>
                  <a:pt x="321" y="233"/>
                  <a:pt x="321" y="233"/>
                  <a:pt x="321" y="233"/>
                </a:cubicBezTo>
                <a:cubicBezTo>
                  <a:pt x="321" y="120"/>
                  <a:pt x="321" y="120"/>
                  <a:pt x="321" y="120"/>
                </a:cubicBezTo>
                <a:cubicBezTo>
                  <a:pt x="321" y="111"/>
                  <a:pt x="314" y="104"/>
                  <a:pt x="306" y="104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72" y="104"/>
                  <a:pt x="65" y="111"/>
                  <a:pt x="65" y="120"/>
                </a:cubicBezTo>
                <a:cubicBezTo>
                  <a:pt x="65" y="233"/>
                  <a:pt x="65" y="233"/>
                  <a:pt x="65" y="233"/>
                </a:cubicBezTo>
                <a:cubicBezTo>
                  <a:pt x="115" y="233"/>
                  <a:pt x="115" y="233"/>
                  <a:pt x="115" y="233"/>
                </a:cubicBezTo>
                <a:moveTo>
                  <a:pt x="269" y="104"/>
                </a:moveTo>
                <a:cubicBezTo>
                  <a:pt x="269" y="0"/>
                  <a:pt x="269" y="0"/>
                  <a:pt x="269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3" y="104"/>
                  <a:pt x="113" y="104"/>
                  <a:pt x="113" y="104"/>
                </a:cubicBezTo>
                <a:moveTo>
                  <a:pt x="117" y="153"/>
                </a:moveTo>
                <a:cubicBezTo>
                  <a:pt x="115" y="153"/>
                  <a:pt x="113" y="154"/>
                  <a:pt x="113" y="156"/>
                </a:cubicBezTo>
                <a:cubicBezTo>
                  <a:pt x="113" y="158"/>
                  <a:pt x="115" y="160"/>
                  <a:pt x="117" y="160"/>
                </a:cubicBezTo>
                <a:cubicBezTo>
                  <a:pt x="119" y="160"/>
                  <a:pt x="120" y="158"/>
                  <a:pt x="120" y="156"/>
                </a:cubicBezTo>
                <a:cubicBezTo>
                  <a:pt x="120" y="154"/>
                  <a:pt x="119" y="153"/>
                  <a:pt x="117" y="153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9" name="network_3" title="Icon of a server connected to a network">
            <a:extLst>
              <a:ext uri="{FF2B5EF4-FFF2-40B4-BE49-F238E27FC236}">
                <a16:creationId xmlns:a16="http://schemas.microsoft.com/office/drawing/2014/main" id="{A75E75CB-1BEF-4F5A-A79E-57CD6C66F76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9340" y="5880999"/>
            <a:ext cx="345532" cy="358570"/>
          </a:xfrm>
          <a:custGeom>
            <a:avLst/>
            <a:gdLst>
              <a:gd name="T0" fmla="*/ 136 w 270"/>
              <a:gd name="T1" fmla="*/ 281 h 281"/>
              <a:gd name="T2" fmla="*/ 71 w 270"/>
              <a:gd name="T3" fmla="*/ 281 h 281"/>
              <a:gd name="T4" fmla="*/ 71 w 270"/>
              <a:gd name="T5" fmla="*/ 240 h 281"/>
              <a:gd name="T6" fmla="*/ 115 w 270"/>
              <a:gd name="T7" fmla="*/ 240 h 281"/>
              <a:gd name="T8" fmla="*/ 115 w 270"/>
              <a:gd name="T9" fmla="*/ 218 h 281"/>
              <a:gd name="T10" fmla="*/ 157 w 270"/>
              <a:gd name="T11" fmla="*/ 218 h 281"/>
              <a:gd name="T12" fmla="*/ 157 w 270"/>
              <a:gd name="T13" fmla="*/ 240 h 281"/>
              <a:gd name="T14" fmla="*/ 198 w 270"/>
              <a:gd name="T15" fmla="*/ 240 h 281"/>
              <a:gd name="T16" fmla="*/ 198 w 270"/>
              <a:gd name="T17" fmla="*/ 281 h 281"/>
              <a:gd name="T18" fmla="*/ 136 w 270"/>
              <a:gd name="T19" fmla="*/ 281 h 281"/>
              <a:gd name="T20" fmla="*/ 71 w 270"/>
              <a:gd name="T21" fmla="*/ 260 h 281"/>
              <a:gd name="T22" fmla="*/ 0 w 270"/>
              <a:gd name="T23" fmla="*/ 260 h 281"/>
              <a:gd name="T24" fmla="*/ 198 w 270"/>
              <a:gd name="T25" fmla="*/ 260 h 281"/>
              <a:gd name="T26" fmla="*/ 270 w 270"/>
              <a:gd name="T27" fmla="*/ 260 h 281"/>
              <a:gd name="T28" fmla="*/ 135 w 270"/>
              <a:gd name="T29" fmla="*/ 218 h 281"/>
              <a:gd name="T30" fmla="*/ 135 w 270"/>
              <a:gd name="T31" fmla="*/ 190 h 281"/>
              <a:gd name="T32" fmla="*/ 191 w 270"/>
              <a:gd name="T33" fmla="*/ 189 h 281"/>
              <a:gd name="T34" fmla="*/ 191 w 270"/>
              <a:gd name="T35" fmla="*/ 14 h 281"/>
              <a:gd name="T36" fmla="*/ 177 w 270"/>
              <a:gd name="T37" fmla="*/ 0 h 281"/>
              <a:gd name="T38" fmla="*/ 93 w 270"/>
              <a:gd name="T39" fmla="*/ 0 h 281"/>
              <a:gd name="T40" fmla="*/ 79 w 270"/>
              <a:gd name="T41" fmla="*/ 14 h 281"/>
              <a:gd name="T42" fmla="*/ 79 w 270"/>
              <a:gd name="T43" fmla="*/ 189 h 281"/>
              <a:gd name="T44" fmla="*/ 191 w 270"/>
              <a:gd name="T45" fmla="*/ 189 h 281"/>
              <a:gd name="T46" fmla="*/ 110 w 270"/>
              <a:gd name="T47" fmla="*/ 37 h 281"/>
              <a:gd name="T48" fmla="*/ 160 w 270"/>
              <a:gd name="T49" fmla="*/ 37 h 281"/>
              <a:gd name="T50" fmla="*/ 110 w 270"/>
              <a:gd name="T51" fmla="*/ 113 h 281"/>
              <a:gd name="T52" fmla="*/ 160 w 270"/>
              <a:gd name="T53" fmla="*/ 113 h 281"/>
              <a:gd name="T54" fmla="*/ 110 w 270"/>
              <a:gd name="T55" fmla="*/ 150 h 281"/>
              <a:gd name="T56" fmla="*/ 160 w 270"/>
              <a:gd name="T57" fmla="*/ 15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0" h="281">
                <a:moveTo>
                  <a:pt x="136" y="281"/>
                </a:moveTo>
                <a:cubicBezTo>
                  <a:pt x="71" y="281"/>
                  <a:pt x="71" y="281"/>
                  <a:pt x="71" y="281"/>
                </a:cubicBezTo>
                <a:cubicBezTo>
                  <a:pt x="71" y="240"/>
                  <a:pt x="71" y="240"/>
                  <a:pt x="71" y="240"/>
                </a:cubicBezTo>
                <a:cubicBezTo>
                  <a:pt x="115" y="240"/>
                  <a:pt x="115" y="240"/>
                  <a:pt x="115" y="240"/>
                </a:cubicBezTo>
                <a:cubicBezTo>
                  <a:pt x="115" y="218"/>
                  <a:pt x="115" y="218"/>
                  <a:pt x="115" y="218"/>
                </a:cubicBezTo>
                <a:cubicBezTo>
                  <a:pt x="157" y="218"/>
                  <a:pt x="157" y="218"/>
                  <a:pt x="157" y="218"/>
                </a:cubicBezTo>
                <a:cubicBezTo>
                  <a:pt x="157" y="240"/>
                  <a:pt x="157" y="240"/>
                  <a:pt x="157" y="240"/>
                </a:cubicBezTo>
                <a:cubicBezTo>
                  <a:pt x="198" y="240"/>
                  <a:pt x="198" y="240"/>
                  <a:pt x="198" y="240"/>
                </a:cubicBezTo>
                <a:cubicBezTo>
                  <a:pt x="198" y="281"/>
                  <a:pt x="198" y="281"/>
                  <a:pt x="198" y="281"/>
                </a:cubicBezTo>
                <a:lnTo>
                  <a:pt x="136" y="281"/>
                </a:lnTo>
                <a:close/>
                <a:moveTo>
                  <a:pt x="71" y="260"/>
                </a:moveTo>
                <a:cubicBezTo>
                  <a:pt x="0" y="260"/>
                  <a:pt x="0" y="260"/>
                  <a:pt x="0" y="260"/>
                </a:cubicBezTo>
                <a:moveTo>
                  <a:pt x="198" y="260"/>
                </a:moveTo>
                <a:cubicBezTo>
                  <a:pt x="270" y="260"/>
                  <a:pt x="270" y="260"/>
                  <a:pt x="270" y="260"/>
                </a:cubicBezTo>
                <a:moveTo>
                  <a:pt x="135" y="218"/>
                </a:moveTo>
                <a:cubicBezTo>
                  <a:pt x="135" y="190"/>
                  <a:pt x="135" y="190"/>
                  <a:pt x="135" y="190"/>
                </a:cubicBezTo>
                <a:moveTo>
                  <a:pt x="191" y="189"/>
                </a:moveTo>
                <a:cubicBezTo>
                  <a:pt x="191" y="14"/>
                  <a:pt x="191" y="14"/>
                  <a:pt x="191" y="14"/>
                </a:cubicBezTo>
                <a:cubicBezTo>
                  <a:pt x="191" y="6"/>
                  <a:pt x="185" y="0"/>
                  <a:pt x="177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5" y="0"/>
                  <a:pt x="79" y="6"/>
                  <a:pt x="79" y="14"/>
                </a:cubicBezTo>
                <a:cubicBezTo>
                  <a:pt x="79" y="189"/>
                  <a:pt x="79" y="189"/>
                  <a:pt x="79" y="189"/>
                </a:cubicBezTo>
                <a:lnTo>
                  <a:pt x="191" y="189"/>
                </a:lnTo>
                <a:close/>
                <a:moveTo>
                  <a:pt x="110" y="37"/>
                </a:moveTo>
                <a:cubicBezTo>
                  <a:pt x="160" y="37"/>
                  <a:pt x="160" y="37"/>
                  <a:pt x="160" y="37"/>
                </a:cubicBezTo>
                <a:moveTo>
                  <a:pt x="110" y="113"/>
                </a:moveTo>
                <a:cubicBezTo>
                  <a:pt x="160" y="113"/>
                  <a:pt x="160" y="113"/>
                  <a:pt x="160" y="113"/>
                </a:cubicBezTo>
                <a:moveTo>
                  <a:pt x="110" y="150"/>
                </a:moveTo>
                <a:cubicBezTo>
                  <a:pt x="160" y="150"/>
                  <a:pt x="160" y="150"/>
                  <a:pt x="160" y="15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0" name="server" title="Icon of a server tower">
            <a:extLst>
              <a:ext uri="{FF2B5EF4-FFF2-40B4-BE49-F238E27FC236}">
                <a16:creationId xmlns:a16="http://schemas.microsoft.com/office/drawing/2014/main" id="{E2309971-1718-4044-B874-71E0822C254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63977" y="4983197"/>
            <a:ext cx="188783" cy="358570"/>
          </a:xfrm>
          <a:custGeom>
            <a:avLst/>
            <a:gdLst>
              <a:gd name="T0" fmla="*/ 318 w 318"/>
              <a:gd name="T1" fmla="*/ 283 h 604"/>
              <a:gd name="T2" fmla="*/ 318 w 318"/>
              <a:gd name="T3" fmla="*/ 604 h 604"/>
              <a:gd name="T4" fmla="*/ 0 w 318"/>
              <a:gd name="T5" fmla="*/ 604 h 604"/>
              <a:gd name="T6" fmla="*/ 0 w 318"/>
              <a:gd name="T7" fmla="*/ 0 h 604"/>
              <a:gd name="T8" fmla="*/ 318 w 318"/>
              <a:gd name="T9" fmla="*/ 0 h 604"/>
              <a:gd name="T10" fmla="*/ 318 w 318"/>
              <a:gd name="T11" fmla="*/ 283 h 604"/>
              <a:gd name="T12" fmla="*/ 67 w 318"/>
              <a:gd name="T13" fmla="*/ 97 h 604"/>
              <a:gd name="T14" fmla="*/ 249 w 318"/>
              <a:gd name="T15" fmla="*/ 97 h 604"/>
              <a:gd name="T16" fmla="*/ 67 w 318"/>
              <a:gd name="T17" fmla="*/ 414 h 604"/>
              <a:gd name="T18" fmla="*/ 249 w 318"/>
              <a:gd name="T19" fmla="*/ 414 h 604"/>
              <a:gd name="T20" fmla="*/ 67 w 318"/>
              <a:gd name="T21" fmla="*/ 504 h 604"/>
              <a:gd name="T22" fmla="*/ 249 w 318"/>
              <a:gd name="T23" fmla="*/ 504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8" h="604">
                <a:moveTo>
                  <a:pt x="318" y="283"/>
                </a:moveTo>
                <a:lnTo>
                  <a:pt x="318" y="604"/>
                </a:lnTo>
                <a:lnTo>
                  <a:pt x="0" y="604"/>
                </a:lnTo>
                <a:lnTo>
                  <a:pt x="0" y="0"/>
                </a:lnTo>
                <a:lnTo>
                  <a:pt x="318" y="0"/>
                </a:lnTo>
                <a:lnTo>
                  <a:pt x="318" y="283"/>
                </a:lnTo>
                <a:moveTo>
                  <a:pt x="67" y="97"/>
                </a:moveTo>
                <a:lnTo>
                  <a:pt x="249" y="97"/>
                </a:lnTo>
                <a:moveTo>
                  <a:pt x="67" y="414"/>
                </a:moveTo>
                <a:lnTo>
                  <a:pt x="249" y="414"/>
                </a:lnTo>
                <a:moveTo>
                  <a:pt x="67" y="504"/>
                </a:moveTo>
                <a:lnTo>
                  <a:pt x="249" y="50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1" name="plug" title="Icon of a power plug showing an A to B connection">
            <a:extLst>
              <a:ext uri="{FF2B5EF4-FFF2-40B4-BE49-F238E27FC236}">
                <a16:creationId xmlns:a16="http://schemas.microsoft.com/office/drawing/2014/main" id="{5EADCD8D-1D2C-4C22-BB39-1C7578FB91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69225" y="5879624"/>
            <a:ext cx="378285" cy="358570"/>
          </a:xfrm>
          <a:custGeom>
            <a:avLst/>
            <a:gdLst>
              <a:gd name="T0" fmla="*/ 169 w 346"/>
              <a:gd name="T1" fmla="*/ 90 h 328"/>
              <a:gd name="T2" fmla="*/ 199 w 346"/>
              <a:gd name="T3" fmla="*/ 61 h 328"/>
              <a:gd name="T4" fmla="*/ 279 w 346"/>
              <a:gd name="T5" fmla="*/ 63 h 328"/>
              <a:gd name="T6" fmla="*/ 279 w 346"/>
              <a:gd name="T7" fmla="*/ 63 h 328"/>
              <a:gd name="T8" fmla="*/ 277 w 346"/>
              <a:gd name="T9" fmla="*/ 143 h 328"/>
              <a:gd name="T10" fmla="*/ 247 w 346"/>
              <a:gd name="T11" fmla="*/ 172 h 328"/>
              <a:gd name="T12" fmla="*/ 169 w 346"/>
              <a:gd name="T13" fmla="*/ 90 h 328"/>
              <a:gd name="T14" fmla="*/ 279 w 346"/>
              <a:gd name="T15" fmla="*/ 63 h 328"/>
              <a:gd name="T16" fmla="*/ 346 w 346"/>
              <a:gd name="T17" fmla="*/ 0 h 328"/>
              <a:gd name="T18" fmla="*/ 99 w 346"/>
              <a:gd name="T19" fmla="*/ 156 h 328"/>
              <a:gd name="T20" fmla="*/ 69 w 346"/>
              <a:gd name="T21" fmla="*/ 185 h 328"/>
              <a:gd name="T22" fmla="*/ 67 w 346"/>
              <a:gd name="T23" fmla="*/ 265 h 328"/>
              <a:gd name="T24" fmla="*/ 67 w 346"/>
              <a:gd name="T25" fmla="*/ 265 h 328"/>
              <a:gd name="T26" fmla="*/ 147 w 346"/>
              <a:gd name="T27" fmla="*/ 267 h 328"/>
              <a:gd name="T28" fmla="*/ 177 w 346"/>
              <a:gd name="T29" fmla="*/ 238 h 328"/>
              <a:gd name="T30" fmla="*/ 99 w 346"/>
              <a:gd name="T31" fmla="*/ 156 h 328"/>
              <a:gd name="T32" fmla="*/ 67 w 346"/>
              <a:gd name="T33" fmla="*/ 265 h 328"/>
              <a:gd name="T34" fmla="*/ 0 w 346"/>
              <a:gd name="T35" fmla="*/ 328 h 328"/>
              <a:gd name="T36" fmla="*/ 157 w 346"/>
              <a:gd name="T37" fmla="*/ 143 h 328"/>
              <a:gd name="T38" fmla="*/ 120 w 346"/>
              <a:gd name="T39" fmla="*/ 178 h 328"/>
              <a:gd name="T40" fmla="*/ 193 w 346"/>
              <a:gd name="T41" fmla="*/ 181 h 328"/>
              <a:gd name="T42" fmla="*/ 156 w 346"/>
              <a:gd name="T43" fmla="*/ 216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46" h="328">
                <a:moveTo>
                  <a:pt x="169" y="90"/>
                </a:moveTo>
                <a:cubicBezTo>
                  <a:pt x="199" y="61"/>
                  <a:pt x="199" y="61"/>
                  <a:pt x="199" y="61"/>
                </a:cubicBezTo>
                <a:cubicBezTo>
                  <a:pt x="222" y="40"/>
                  <a:pt x="258" y="41"/>
                  <a:pt x="279" y="63"/>
                </a:cubicBezTo>
                <a:cubicBezTo>
                  <a:pt x="279" y="63"/>
                  <a:pt x="279" y="63"/>
                  <a:pt x="279" y="63"/>
                </a:cubicBezTo>
                <a:cubicBezTo>
                  <a:pt x="300" y="86"/>
                  <a:pt x="300" y="122"/>
                  <a:pt x="277" y="143"/>
                </a:cubicBezTo>
                <a:cubicBezTo>
                  <a:pt x="247" y="172"/>
                  <a:pt x="247" y="172"/>
                  <a:pt x="247" y="172"/>
                </a:cubicBezTo>
                <a:lnTo>
                  <a:pt x="169" y="90"/>
                </a:lnTo>
                <a:close/>
                <a:moveTo>
                  <a:pt x="279" y="63"/>
                </a:moveTo>
                <a:cubicBezTo>
                  <a:pt x="346" y="0"/>
                  <a:pt x="346" y="0"/>
                  <a:pt x="346" y="0"/>
                </a:cubicBezTo>
                <a:moveTo>
                  <a:pt x="99" y="156"/>
                </a:moveTo>
                <a:cubicBezTo>
                  <a:pt x="69" y="185"/>
                  <a:pt x="69" y="185"/>
                  <a:pt x="69" y="185"/>
                </a:cubicBezTo>
                <a:cubicBezTo>
                  <a:pt x="46" y="206"/>
                  <a:pt x="46" y="242"/>
                  <a:pt x="67" y="265"/>
                </a:cubicBezTo>
                <a:cubicBezTo>
                  <a:pt x="67" y="265"/>
                  <a:pt x="67" y="265"/>
                  <a:pt x="67" y="265"/>
                </a:cubicBezTo>
                <a:cubicBezTo>
                  <a:pt x="88" y="287"/>
                  <a:pt x="124" y="288"/>
                  <a:pt x="147" y="267"/>
                </a:cubicBezTo>
                <a:cubicBezTo>
                  <a:pt x="177" y="238"/>
                  <a:pt x="177" y="238"/>
                  <a:pt x="177" y="238"/>
                </a:cubicBezTo>
                <a:lnTo>
                  <a:pt x="99" y="156"/>
                </a:lnTo>
                <a:close/>
                <a:moveTo>
                  <a:pt x="67" y="265"/>
                </a:moveTo>
                <a:cubicBezTo>
                  <a:pt x="0" y="328"/>
                  <a:pt x="0" y="328"/>
                  <a:pt x="0" y="328"/>
                </a:cubicBezTo>
                <a:moveTo>
                  <a:pt x="157" y="143"/>
                </a:moveTo>
                <a:cubicBezTo>
                  <a:pt x="120" y="178"/>
                  <a:pt x="120" y="178"/>
                  <a:pt x="120" y="178"/>
                </a:cubicBezTo>
                <a:moveTo>
                  <a:pt x="193" y="181"/>
                </a:moveTo>
                <a:cubicBezTo>
                  <a:pt x="156" y="216"/>
                  <a:pt x="156" y="216"/>
                  <a:pt x="156" y="21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2" name="globe" title="Icon of the earth">
            <a:extLst>
              <a:ext uri="{FF2B5EF4-FFF2-40B4-BE49-F238E27FC236}">
                <a16:creationId xmlns:a16="http://schemas.microsoft.com/office/drawing/2014/main" id="{B546DF3C-07AC-468F-A1DF-6BAE2A46F9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2182" y="4983197"/>
            <a:ext cx="357354" cy="358570"/>
          </a:xfrm>
          <a:custGeom>
            <a:avLst/>
            <a:gdLst>
              <a:gd name="T0" fmla="*/ 0 w 332"/>
              <a:gd name="T1" fmla="*/ 167 h 333"/>
              <a:gd name="T2" fmla="*/ 36 w 332"/>
              <a:gd name="T3" fmla="*/ 63 h 333"/>
              <a:gd name="T4" fmla="*/ 166 w 332"/>
              <a:gd name="T5" fmla="*/ 0 h 333"/>
              <a:gd name="T6" fmla="*/ 332 w 332"/>
              <a:gd name="T7" fmla="*/ 167 h 333"/>
              <a:gd name="T8" fmla="*/ 166 w 332"/>
              <a:gd name="T9" fmla="*/ 333 h 333"/>
              <a:gd name="T10" fmla="*/ 0 w 332"/>
              <a:gd name="T11" fmla="*/ 167 h 333"/>
              <a:gd name="T12" fmla="*/ 89 w 332"/>
              <a:gd name="T13" fmla="*/ 314 h 333"/>
              <a:gd name="T14" fmla="*/ 102 w 332"/>
              <a:gd name="T15" fmla="*/ 299 h 333"/>
              <a:gd name="T16" fmla="*/ 98 w 332"/>
              <a:gd name="T17" fmla="*/ 272 h 333"/>
              <a:gd name="T18" fmla="*/ 72 w 332"/>
              <a:gd name="T19" fmla="*/ 255 h 333"/>
              <a:gd name="T20" fmla="*/ 42 w 332"/>
              <a:gd name="T21" fmla="*/ 246 h 333"/>
              <a:gd name="T22" fmla="*/ 21 w 332"/>
              <a:gd name="T23" fmla="*/ 217 h 333"/>
              <a:gd name="T24" fmla="*/ 38 w 332"/>
              <a:gd name="T25" fmla="*/ 168 h 333"/>
              <a:gd name="T26" fmla="*/ 58 w 332"/>
              <a:gd name="T27" fmla="*/ 167 h 333"/>
              <a:gd name="T28" fmla="*/ 80 w 332"/>
              <a:gd name="T29" fmla="*/ 193 h 333"/>
              <a:gd name="T30" fmla="*/ 102 w 332"/>
              <a:gd name="T31" fmla="*/ 182 h 333"/>
              <a:gd name="T32" fmla="*/ 93 w 332"/>
              <a:gd name="T33" fmla="*/ 156 h 333"/>
              <a:gd name="T34" fmla="*/ 101 w 332"/>
              <a:gd name="T35" fmla="*/ 124 h 333"/>
              <a:gd name="T36" fmla="*/ 145 w 332"/>
              <a:gd name="T37" fmla="*/ 80 h 333"/>
              <a:gd name="T38" fmla="*/ 119 w 332"/>
              <a:gd name="T39" fmla="*/ 47 h 333"/>
              <a:gd name="T40" fmla="*/ 101 w 332"/>
              <a:gd name="T41" fmla="*/ 68 h 333"/>
              <a:gd name="T42" fmla="*/ 32 w 332"/>
              <a:gd name="T43" fmla="*/ 68 h 333"/>
              <a:gd name="T44" fmla="*/ 251 w 332"/>
              <a:gd name="T45" fmla="*/ 24 h 333"/>
              <a:gd name="T46" fmla="*/ 187 w 332"/>
              <a:gd name="T47" fmla="*/ 56 h 333"/>
              <a:gd name="T48" fmla="*/ 201 w 332"/>
              <a:gd name="T49" fmla="*/ 92 h 333"/>
              <a:gd name="T50" fmla="*/ 235 w 332"/>
              <a:gd name="T51" fmla="*/ 92 h 333"/>
              <a:gd name="T52" fmla="*/ 219 w 332"/>
              <a:gd name="T53" fmla="*/ 115 h 333"/>
              <a:gd name="T54" fmla="*/ 187 w 332"/>
              <a:gd name="T55" fmla="*/ 130 h 333"/>
              <a:gd name="T56" fmla="*/ 161 w 332"/>
              <a:gd name="T57" fmla="*/ 168 h 333"/>
              <a:gd name="T58" fmla="*/ 169 w 332"/>
              <a:gd name="T59" fmla="*/ 204 h 333"/>
              <a:gd name="T60" fmla="*/ 206 w 332"/>
              <a:gd name="T61" fmla="*/ 225 h 333"/>
              <a:gd name="T62" fmla="*/ 218 w 332"/>
              <a:gd name="T63" fmla="*/ 212 h 333"/>
              <a:gd name="T64" fmla="*/ 229 w 332"/>
              <a:gd name="T65" fmla="*/ 244 h 333"/>
              <a:gd name="T66" fmla="*/ 217 w 332"/>
              <a:gd name="T67" fmla="*/ 289 h 333"/>
              <a:gd name="T68" fmla="*/ 245 w 332"/>
              <a:gd name="T69" fmla="*/ 276 h 333"/>
              <a:gd name="T70" fmla="*/ 259 w 332"/>
              <a:gd name="T71" fmla="*/ 256 h 333"/>
              <a:gd name="T72" fmla="*/ 259 w 332"/>
              <a:gd name="T73" fmla="*/ 168 h 333"/>
              <a:gd name="T74" fmla="*/ 239 w 332"/>
              <a:gd name="T75" fmla="*/ 137 h 333"/>
              <a:gd name="T76" fmla="*/ 259 w 332"/>
              <a:gd name="T77" fmla="*/ 124 h 333"/>
              <a:gd name="T78" fmla="*/ 284 w 332"/>
              <a:gd name="T79" fmla="*/ 137 h 333"/>
              <a:gd name="T80" fmla="*/ 306 w 332"/>
              <a:gd name="T81" fmla="*/ 170 h 333"/>
              <a:gd name="T82" fmla="*/ 306 w 332"/>
              <a:gd name="T83" fmla="*/ 186 h 333"/>
              <a:gd name="T84" fmla="*/ 332 w 332"/>
              <a:gd name="T85" fmla="*/ 18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2" h="333">
                <a:moveTo>
                  <a:pt x="0" y="167"/>
                </a:moveTo>
                <a:cubicBezTo>
                  <a:pt x="0" y="128"/>
                  <a:pt x="13" y="92"/>
                  <a:pt x="36" y="63"/>
                </a:cubicBezTo>
                <a:cubicBezTo>
                  <a:pt x="66" y="25"/>
                  <a:pt x="113" y="0"/>
                  <a:pt x="166" y="0"/>
                </a:cubicBezTo>
                <a:cubicBezTo>
                  <a:pt x="258" y="0"/>
                  <a:pt x="332" y="75"/>
                  <a:pt x="332" y="167"/>
                </a:cubicBezTo>
                <a:cubicBezTo>
                  <a:pt x="332" y="258"/>
                  <a:pt x="258" y="333"/>
                  <a:pt x="166" y="333"/>
                </a:cubicBezTo>
                <a:cubicBezTo>
                  <a:pt x="74" y="333"/>
                  <a:pt x="0" y="258"/>
                  <a:pt x="0" y="167"/>
                </a:cubicBezTo>
                <a:close/>
                <a:moveTo>
                  <a:pt x="89" y="314"/>
                </a:moveTo>
                <a:cubicBezTo>
                  <a:pt x="102" y="299"/>
                  <a:pt x="102" y="299"/>
                  <a:pt x="102" y="299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72" y="255"/>
                  <a:pt x="72" y="255"/>
                  <a:pt x="72" y="255"/>
                </a:cubicBezTo>
                <a:cubicBezTo>
                  <a:pt x="42" y="246"/>
                  <a:pt x="42" y="246"/>
                  <a:pt x="42" y="246"/>
                </a:cubicBezTo>
                <a:cubicBezTo>
                  <a:pt x="21" y="217"/>
                  <a:pt x="21" y="217"/>
                  <a:pt x="21" y="217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80" y="193"/>
                  <a:pt x="80" y="193"/>
                  <a:pt x="80" y="193"/>
                </a:cubicBezTo>
                <a:cubicBezTo>
                  <a:pt x="102" y="182"/>
                  <a:pt x="102" y="182"/>
                  <a:pt x="102" y="182"/>
                </a:cubicBezTo>
                <a:cubicBezTo>
                  <a:pt x="93" y="156"/>
                  <a:pt x="93" y="156"/>
                  <a:pt x="93" y="156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32" y="68"/>
                  <a:pt x="32" y="68"/>
                  <a:pt x="32" y="68"/>
                </a:cubicBezTo>
                <a:moveTo>
                  <a:pt x="251" y="24"/>
                </a:moveTo>
                <a:cubicBezTo>
                  <a:pt x="187" y="56"/>
                  <a:pt x="187" y="56"/>
                  <a:pt x="187" y="56"/>
                </a:cubicBezTo>
                <a:cubicBezTo>
                  <a:pt x="201" y="92"/>
                  <a:pt x="201" y="92"/>
                  <a:pt x="201" y="92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19" y="115"/>
                  <a:pt x="219" y="115"/>
                  <a:pt x="219" y="115"/>
                </a:cubicBezTo>
                <a:cubicBezTo>
                  <a:pt x="187" y="130"/>
                  <a:pt x="187" y="130"/>
                  <a:pt x="187" y="130"/>
                </a:cubicBezTo>
                <a:cubicBezTo>
                  <a:pt x="161" y="168"/>
                  <a:pt x="161" y="168"/>
                  <a:pt x="161" y="168"/>
                </a:cubicBezTo>
                <a:cubicBezTo>
                  <a:pt x="169" y="204"/>
                  <a:pt x="169" y="204"/>
                  <a:pt x="169" y="204"/>
                </a:cubicBezTo>
                <a:cubicBezTo>
                  <a:pt x="206" y="225"/>
                  <a:pt x="206" y="225"/>
                  <a:pt x="206" y="225"/>
                </a:cubicBezTo>
                <a:cubicBezTo>
                  <a:pt x="218" y="212"/>
                  <a:pt x="218" y="212"/>
                  <a:pt x="218" y="212"/>
                </a:cubicBezTo>
                <a:cubicBezTo>
                  <a:pt x="229" y="244"/>
                  <a:pt x="229" y="244"/>
                  <a:pt x="229" y="244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45" y="276"/>
                  <a:pt x="245" y="276"/>
                  <a:pt x="245" y="276"/>
                </a:cubicBezTo>
                <a:cubicBezTo>
                  <a:pt x="259" y="256"/>
                  <a:pt x="259" y="256"/>
                  <a:pt x="259" y="256"/>
                </a:cubicBezTo>
                <a:cubicBezTo>
                  <a:pt x="259" y="168"/>
                  <a:pt x="259" y="168"/>
                  <a:pt x="259" y="168"/>
                </a:cubicBezTo>
                <a:cubicBezTo>
                  <a:pt x="239" y="137"/>
                  <a:pt x="239" y="137"/>
                  <a:pt x="239" y="137"/>
                </a:cubicBezTo>
                <a:cubicBezTo>
                  <a:pt x="259" y="124"/>
                  <a:pt x="259" y="124"/>
                  <a:pt x="259" y="124"/>
                </a:cubicBezTo>
                <a:cubicBezTo>
                  <a:pt x="284" y="137"/>
                  <a:pt x="284" y="137"/>
                  <a:pt x="284" y="137"/>
                </a:cubicBezTo>
                <a:cubicBezTo>
                  <a:pt x="306" y="170"/>
                  <a:pt x="306" y="170"/>
                  <a:pt x="306" y="170"/>
                </a:cubicBezTo>
                <a:cubicBezTo>
                  <a:pt x="306" y="186"/>
                  <a:pt x="306" y="186"/>
                  <a:pt x="306" y="186"/>
                </a:cubicBezTo>
                <a:cubicBezTo>
                  <a:pt x="332" y="181"/>
                  <a:pt x="332" y="181"/>
                  <a:pt x="332" y="18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3" name="Intelligence" title="Icon of circles connected by crossing lines">
            <a:extLst>
              <a:ext uri="{FF2B5EF4-FFF2-40B4-BE49-F238E27FC236}">
                <a16:creationId xmlns:a16="http://schemas.microsoft.com/office/drawing/2014/main" id="{3FCB1BD3-806E-4595-9402-D113A2349E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8020" y="4983197"/>
            <a:ext cx="373155" cy="35857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4" name="money" title="Icon of a creditcard with signal lines on top">
            <a:extLst>
              <a:ext uri="{FF2B5EF4-FFF2-40B4-BE49-F238E27FC236}">
                <a16:creationId xmlns:a16="http://schemas.microsoft.com/office/drawing/2014/main" id="{7DD0AAE7-7154-4DAF-9C36-DDE7492E2F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27435" y="5879624"/>
            <a:ext cx="261341" cy="358570"/>
          </a:xfrm>
          <a:custGeom>
            <a:avLst/>
            <a:gdLst>
              <a:gd name="T0" fmla="*/ 0 w 238"/>
              <a:gd name="T1" fmla="*/ 179 h 326"/>
              <a:gd name="T2" fmla="*/ 20 w 238"/>
              <a:gd name="T3" fmla="*/ 159 h 326"/>
              <a:gd name="T4" fmla="*/ 218 w 238"/>
              <a:gd name="T5" fmla="*/ 159 h 326"/>
              <a:gd name="T6" fmla="*/ 238 w 238"/>
              <a:gd name="T7" fmla="*/ 179 h 326"/>
              <a:gd name="T8" fmla="*/ 238 w 238"/>
              <a:gd name="T9" fmla="*/ 306 h 326"/>
              <a:gd name="T10" fmla="*/ 218 w 238"/>
              <a:gd name="T11" fmla="*/ 326 h 326"/>
              <a:gd name="T12" fmla="*/ 20 w 238"/>
              <a:gd name="T13" fmla="*/ 326 h 326"/>
              <a:gd name="T14" fmla="*/ 0 w 238"/>
              <a:gd name="T15" fmla="*/ 306 h 326"/>
              <a:gd name="T16" fmla="*/ 0 w 238"/>
              <a:gd name="T17" fmla="*/ 179 h 326"/>
              <a:gd name="T18" fmla="*/ 0 w 238"/>
              <a:gd name="T19" fmla="*/ 196 h 326"/>
              <a:gd name="T20" fmla="*/ 238 w 238"/>
              <a:gd name="T21" fmla="*/ 196 h 326"/>
              <a:gd name="T22" fmla="*/ 168 w 238"/>
              <a:gd name="T23" fmla="*/ 267 h 326"/>
              <a:gd name="T24" fmla="*/ 211 w 238"/>
              <a:gd name="T25" fmla="*/ 267 h 326"/>
              <a:gd name="T26" fmla="*/ 172 w 238"/>
              <a:gd name="T27" fmla="*/ 106 h 326"/>
              <a:gd name="T28" fmla="*/ 118 w 238"/>
              <a:gd name="T29" fmla="*/ 82 h 326"/>
              <a:gd name="T30" fmla="*/ 66 w 238"/>
              <a:gd name="T31" fmla="*/ 103 h 326"/>
              <a:gd name="T32" fmla="*/ 201 w 238"/>
              <a:gd name="T33" fmla="*/ 77 h 326"/>
              <a:gd name="T34" fmla="*/ 118 w 238"/>
              <a:gd name="T35" fmla="*/ 42 h 326"/>
              <a:gd name="T36" fmla="*/ 37 w 238"/>
              <a:gd name="T37" fmla="*/ 74 h 326"/>
              <a:gd name="T38" fmla="*/ 231 w 238"/>
              <a:gd name="T39" fmla="*/ 47 h 326"/>
              <a:gd name="T40" fmla="*/ 118 w 238"/>
              <a:gd name="T41" fmla="*/ 0 h 326"/>
              <a:gd name="T42" fmla="*/ 7 w 238"/>
              <a:gd name="T43" fmla="*/ 4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8" h="326">
                <a:moveTo>
                  <a:pt x="0" y="179"/>
                </a:moveTo>
                <a:cubicBezTo>
                  <a:pt x="0" y="168"/>
                  <a:pt x="9" y="159"/>
                  <a:pt x="20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29" y="159"/>
                  <a:pt x="238" y="168"/>
                  <a:pt x="238" y="179"/>
                </a:cubicBezTo>
                <a:cubicBezTo>
                  <a:pt x="238" y="306"/>
                  <a:pt x="238" y="306"/>
                  <a:pt x="238" y="306"/>
                </a:cubicBezTo>
                <a:cubicBezTo>
                  <a:pt x="238" y="317"/>
                  <a:pt x="229" y="326"/>
                  <a:pt x="218" y="326"/>
                </a:cubicBezTo>
                <a:cubicBezTo>
                  <a:pt x="20" y="326"/>
                  <a:pt x="20" y="326"/>
                  <a:pt x="20" y="326"/>
                </a:cubicBezTo>
                <a:cubicBezTo>
                  <a:pt x="9" y="326"/>
                  <a:pt x="0" y="317"/>
                  <a:pt x="0" y="306"/>
                </a:cubicBezTo>
                <a:lnTo>
                  <a:pt x="0" y="179"/>
                </a:lnTo>
                <a:close/>
                <a:moveTo>
                  <a:pt x="0" y="196"/>
                </a:moveTo>
                <a:cubicBezTo>
                  <a:pt x="238" y="196"/>
                  <a:pt x="238" y="196"/>
                  <a:pt x="238" y="196"/>
                </a:cubicBezTo>
                <a:moveTo>
                  <a:pt x="168" y="267"/>
                </a:moveTo>
                <a:cubicBezTo>
                  <a:pt x="211" y="267"/>
                  <a:pt x="211" y="267"/>
                  <a:pt x="211" y="267"/>
                </a:cubicBezTo>
                <a:moveTo>
                  <a:pt x="172" y="106"/>
                </a:moveTo>
                <a:cubicBezTo>
                  <a:pt x="159" y="91"/>
                  <a:pt x="139" y="82"/>
                  <a:pt x="118" y="82"/>
                </a:cubicBezTo>
                <a:cubicBezTo>
                  <a:pt x="97" y="82"/>
                  <a:pt x="79" y="90"/>
                  <a:pt x="66" y="103"/>
                </a:cubicBezTo>
                <a:moveTo>
                  <a:pt x="201" y="77"/>
                </a:moveTo>
                <a:cubicBezTo>
                  <a:pt x="180" y="55"/>
                  <a:pt x="150" y="42"/>
                  <a:pt x="118" y="42"/>
                </a:cubicBezTo>
                <a:cubicBezTo>
                  <a:pt x="86" y="42"/>
                  <a:pt x="58" y="54"/>
                  <a:pt x="37" y="74"/>
                </a:cubicBezTo>
                <a:moveTo>
                  <a:pt x="231" y="47"/>
                </a:moveTo>
                <a:cubicBezTo>
                  <a:pt x="202" y="18"/>
                  <a:pt x="162" y="0"/>
                  <a:pt x="118" y="0"/>
                </a:cubicBezTo>
                <a:cubicBezTo>
                  <a:pt x="74" y="0"/>
                  <a:pt x="35" y="17"/>
                  <a:pt x="7" y="4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5" name="signal" title="Icon of a communication signal">
            <a:extLst>
              <a:ext uri="{FF2B5EF4-FFF2-40B4-BE49-F238E27FC236}">
                <a16:creationId xmlns:a16="http://schemas.microsoft.com/office/drawing/2014/main" id="{17EB1E59-A81C-4A6B-AA19-CE083258D9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35042" y="4983197"/>
            <a:ext cx="315926" cy="358570"/>
          </a:xfrm>
          <a:custGeom>
            <a:avLst/>
            <a:gdLst>
              <a:gd name="T0" fmla="*/ 105 w 296"/>
              <a:gd name="T1" fmla="*/ 225 h 337"/>
              <a:gd name="T2" fmla="*/ 148 w 296"/>
              <a:gd name="T3" fmla="*/ 182 h 337"/>
              <a:gd name="T4" fmla="*/ 190 w 296"/>
              <a:gd name="T5" fmla="*/ 225 h 337"/>
              <a:gd name="T6" fmla="*/ 148 w 296"/>
              <a:gd name="T7" fmla="*/ 267 h 337"/>
              <a:gd name="T8" fmla="*/ 105 w 296"/>
              <a:gd name="T9" fmla="*/ 225 h 337"/>
              <a:gd name="T10" fmla="*/ 148 w 296"/>
              <a:gd name="T11" fmla="*/ 267 h 337"/>
              <a:gd name="T12" fmla="*/ 148 w 296"/>
              <a:gd name="T13" fmla="*/ 337 h 337"/>
              <a:gd name="T14" fmla="*/ 296 w 296"/>
              <a:gd name="T15" fmla="*/ 61 h 337"/>
              <a:gd name="T16" fmla="*/ 148 w 296"/>
              <a:gd name="T17" fmla="*/ 0 h 337"/>
              <a:gd name="T18" fmla="*/ 0 w 296"/>
              <a:gd name="T19" fmla="*/ 62 h 337"/>
              <a:gd name="T20" fmla="*/ 255 w 296"/>
              <a:gd name="T21" fmla="*/ 104 h 337"/>
              <a:gd name="T22" fmla="*/ 149 w 296"/>
              <a:gd name="T23" fmla="*/ 60 h 337"/>
              <a:gd name="T24" fmla="*/ 41 w 296"/>
              <a:gd name="T25" fmla="*/ 105 h 337"/>
              <a:gd name="T26" fmla="*/ 208 w 296"/>
              <a:gd name="T27" fmla="*/ 150 h 337"/>
              <a:gd name="T28" fmla="*/ 148 w 296"/>
              <a:gd name="T29" fmla="*/ 125 h 337"/>
              <a:gd name="T30" fmla="*/ 88 w 296"/>
              <a:gd name="T31" fmla="*/ 149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6" h="337">
                <a:moveTo>
                  <a:pt x="105" y="225"/>
                </a:moveTo>
                <a:cubicBezTo>
                  <a:pt x="105" y="201"/>
                  <a:pt x="124" y="182"/>
                  <a:pt x="148" y="182"/>
                </a:cubicBezTo>
                <a:cubicBezTo>
                  <a:pt x="171" y="182"/>
                  <a:pt x="190" y="201"/>
                  <a:pt x="190" y="225"/>
                </a:cubicBezTo>
                <a:cubicBezTo>
                  <a:pt x="190" y="248"/>
                  <a:pt x="171" y="267"/>
                  <a:pt x="148" y="267"/>
                </a:cubicBezTo>
                <a:cubicBezTo>
                  <a:pt x="124" y="267"/>
                  <a:pt x="105" y="248"/>
                  <a:pt x="105" y="225"/>
                </a:cubicBezTo>
                <a:close/>
                <a:moveTo>
                  <a:pt x="148" y="267"/>
                </a:moveTo>
                <a:cubicBezTo>
                  <a:pt x="148" y="337"/>
                  <a:pt x="148" y="337"/>
                  <a:pt x="148" y="337"/>
                </a:cubicBezTo>
                <a:moveTo>
                  <a:pt x="296" y="61"/>
                </a:moveTo>
                <a:cubicBezTo>
                  <a:pt x="258" y="23"/>
                  <a:pt x="206" y="0"/>
                  <a:pt x="148" y="0"/>
                </a:cubicBezTo>
                <a:cubicBezTo>
                  <a:pt x="90" y="0"/>
                  <a:pt x="38" y="24"/>
                  <a:pt x="0" y="62"/>
                </a:cubicBezTo>
                <a:moveTo>
                  <a:pt x="255" y="104"/>
                </a:moveTo>
                <a:cubicBezTo>
                  <a:pt x="228" y="77"/>
                  <a:pt x="190" y="60"/>
                  <a:pt x="149" y="60"/>
                </a:cubicBezTo>
                <a:cubicBezTo>
                  <a:pt x="106" y="60"/>
                  <a:pt x="68" y="77"/>
                  <a:pt x="41" y="105"/>
                </a:cubicBezTo>
                <a:moveTo>
                  <a:pt x="208" y="150"/>
                </a:moveTo>
                <a:cubicBezTo>
                  <a:pt x="192" y="134"/>
                  <a:pt x="171" y="125"/>
                  <a:pt x="148" y="125"/>
                </a:cubicBezTo>
                <a:cubicBezTo>
                  <a:pt x="124" y="125"/>
                  <a:pt x="103" y="134"/>
                  <a:pt x="88" y="14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6" name="Wifi_E701" title="Icon of a wireless signal">
            <a:extLst>
              <a:ext uri="{FF2B5EF4-FFF2-40B4-BE49-F238E27FC236}">
                <a16:creationId xmlns:a16="http://schemas.microsoft.com/office/drawing/2014/main" id="{6D7D1C3D-02FC-4943-9302-36291CC3A2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5051" y="4983197"/>
            <a:ext cx="358399" cy="358570"/>
          </a:xfrm>
          <a:custGeom>
            <a:avLst/>
            <a:gdLst>
              <a:gd name="T0" fmla="*/ 2506 w 2874"/>
              <a:gd name="T1" fmla="*/ 2756 h 2874"/>
              <a:gd name="T2" fmla="*/ 2256 w 2874"/>
              <a:gd name="T3" fmla="*/ 2506 h 2874"/>
              <a:gd name="T4" fmla="*/ 2506 w 2874"/>
              <a:gd name="T5" fmla="*/ 2256 h 2874"/>
              <a:gd name="T6" fmla="*/ 2756 w 2874"/>
              <a:gd name="T7" fmla="*/ 2506 h 2874"/>
              <a:gd name="T8" fmla="*/ 2506 w 2874"/>
              <a:gd name="T9" fmla="*/ 2756 h 2874"/>
              <a:gd name="T10" fmla="*/ 2874 w 2874"/>
              <a:gd name="T11" fmla="*/ 1504 h 2874"/>
              <a:gd name="T12" fmla="*/ 1504 w 2874"/>
              <a:gd name="T13" fmla="*/ 2874 h 2874"/>
              <a:gd name="T14" fmla="*/ 2874 w 2874"/>
              <a:gd name="T15" fmla="*/ 744 h 2874"/>
              <a:gd name="T16" fmla="*/ 744 w 2874"/>
              <a:gd name="T17" fmla="*/ 2874 h 2874"/>
              <a:gd name="T18" fmla="*/ 2874 w 2874"/>
              <a:gd name="T19" fmla="*/ 0 h 2874"/>
              <a:gd name="T20" fmla="*/ 0 w 2874"/>
              <a:gd name="T21" fmla="*/ 2874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74" h="2874">
                <a:moveTo>
                  <a:pt x="2506" y="2756"/>
                </a:moveTo>
                <a:cubicBezTo>
                  <a:pt x="2368" y="2756"/>
                  <a:pt x="2256" y="2644"/>
                  <a:pt x="2256" y="2506"/>
                </a:cubicBezTo>
                <a:cubicBezTo>
                  <a:pt x="2256" y="2368"/>
                  <a:pt x="2368" y="2256"/>
                  <a:pt x="2506" y="2256"/>
                </a:cubicBezTo>
                <a:cubicBezTo>
                  <a:pt x="2644" y="2256"/>
                  <a:pt x="2756" y="2368"/>
                  <a:pt x="2756" y="2506"/>
                </a:cubicBezTo>
                <a:cubicBezTo>
                  <a:pt x="2756" y="2644"/>
                  <a:pt x="2644" y="2756"/>
                  <a:pt x="2506" y="2756"/>
                </a:cubicBezTo>
                <a:close/>
                <a:moveTo>
                  <a:pt x="2874" y="1504"/>
                </a:moveTo>
                <a:cubicBezTo>
                  <a:pt x="2117" y="1504"/>
                  <a:pt x="1504" y="2117"/>
                  <a:pt x="1504" y="2874"/>
                </a:cubicBezTo>
                <a:moveTo>
                  <a:pt x="2874" y="744"/>
                </a:moveTo>
                <a:cubicBezTo>
                  <a:pt x="1698" y="744"/>
                  <a:pt x="744" y="1698"/>
                  <a:pt x="744" y="2874"/>
                </a:cubicBezTo>
                <a:moveTo>
                  <a:pt x="2874" y="0"/>
                </a:moveTo>
                <a:cubicBezTo>
                  <a:pt x="1287" y="0"/>
                  <a:pt x="0" y="1287"/>
                  <a:pt x="0" y="287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7" name="Broadcasting_F1B5" title="Icon of a communication dish with signal lines">
            <a:extLst>
              <a:ext uri="{FF2B5EF4-FFF2-40B4-BE49-F238E27FC236}">
                <a16:creationId xmlns:a16="http://schemas.microsoft.com/office/drawing/2014/main" id="{1CE1FC6E-9E19-486F-B816-95F712A233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20149" y="4983197"/>
            <a:ext cx="358403" cy="35857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8" name="server_2" title="Icon of a server tower with a padlock on the lower right corner">
            <a:extLst>
              <a:ext uri="{FF2B5EF4-FFF2-40B4-BE49-F238E27FC236}">
                <a16:creationId xmlns:a16="http://schemas.microsoft.com/office/drawing/2014/main" id="{45231D11-D2D0-4B60-9E39-DF9B91DF4D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44401" y="4969838"/>
            <a:ext cx="310425" cy="385288"/>
          </a:xfrm>
          <a:custGeom>
            <a:avLst/>
            <a:gdLst>
              <a:gd name="T0" fmla="*/ 122 w 270"/>
              <a:gd name="T1" fmla="*/ 336 h 336"/>
              <a:gd name="T2" fmla="*/ 0 w 270"/>
              <a:gd name="T3" fmla="*/ 336 h 336"/>
              <a:gd name="T4" fmla="*/ 0 w 270"/>
              <a:gd name="T5" fmla="*/ 0 h 336"/>
              <a:gd name="T6" fmla="*/ 201 w 270"/>
              <a:gd name="T7" fmla="*/ 0 h 336"/>
              <a:gd name="T8" fmla="*/ 201 w 270"/>
              <a:gd name="T9" fmla="*/ 138 h 336"/>
              <a:gd name="T10" fmla="*/ 270 w 270"/>
              <a:gd name="T11" fmla="*/ 245 h 336"/>
              <a:gd name="T12" fmla="*/ 155 w 270"/>
              <a:gd name="T13" fmla="*/ 245 h 336"/>
              <a:gd name="T14" fmla="*/ 155 w 270"/>
              <a:gd name="T15" fmla="*/ 336 h 336"/>
              <a:gd name="T16" fmla="*/ 270 w 270"/>
              <a:gd name="T17" fmla="*/ 336 h 336"/>
              <a:gd name="T18" fmla="*/ 270 w 270"/>
              <a:gd name="T19" fmla="*/ 245 h 336"/>
              <a:gd name="T20" fmla="*/ 245 w 270"/>
              <a:gd name="T21" fmla="*/ 245 h 336"/>
              <a:gd name="T22" fmla="*/ 245 w 270"/>
              <a:gd name="T23" fmla="*/ 211 h 336"/>
              <a:gd name="T24" fmla="*/ 213 w 270"/>
              <a:gd name="T25" fmla="*/ 179 h 336"/>
              <a:gd name="T26" fmla="*/ 181 w 270"/>
              <a:gd name="T27" fmla="*/ 211 h 336"/>
              <a:gd name="T28" fmla="*/ 181 w 270"/>
              <a:gd name="T29" fmla="*/ 245 h 336"/>
              <a:gd name="T30" fmla="*/ 77 w 270"/>
              <a:gd name="T31" fmla="*/ 290 h 336"/>
              <a:gd name="T32" fmla="*/ 122 w 270"/>
              <a:gd name="T33" fmla="*/ 29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0" h="336">
                <a:moveTo>
                  <a:pt x="122" y="336"/>
                </a:moveTo>
                <a:cubicBezTo>
                  <a:pt x="0" y="336"/>
                  <a:pt x="0" y="336"/>
                  <a:pt x="0" y="3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0"/>
                  <a:pt x="201" y="0"/>
                  <a:pt x="201" y="0"/>
                </a:cubicBezTo>
                <a:cubicBezTo>
                  <a:pt x="201" y="138"/>
                  <a:pt x="201" y="138"/>
                  <a:pt x="201" y="138"/>
                </a:cubicBezTo>
                <a:moveTo>
                  <a:pt x="270" y="245"/>
                </a:moveTo>
                <a:cubicBezTo>
                  <a:pt x="155" y="245"/>
                  <a:pt x="155" y="245"/>
                  <a:pt x="155" y="245"/>
                </a:cubicBezTo>
                <a:cubicBezTo>
                  <a:pt x="155" y="336"/>
                  <a:pt x="155" y="336"/>
                  <a:pt x="155" y="336"/>
                </a:cubicBezTo>
                <a:cubicBezTo>
                  <a:pt x="270" y="336"/>
                  <a:pt x="270" y="336"/>
                  <a:pt x="270" y="336"/>
                </a:cubicBezTo>
                <a:lnTo>
                  <a:pt x="270" y="245"/>
                </a:lnTo>
                <a:close/>
                <a:moveTo>
                  <a:pt x="245" y="245"/>
                </a:moveTo>
                <a:cubicBezTo>
                  <a:pt x="245" y="211"/>
                  <a:pt x="245" y="211"/>
                  <a:pt x="245" y="211"/>
                </a:cubicBezTo>
                <a:cubicBezTo>
                  <a:pt x="245" y="193"/>
                  <a:pt x="230" y="179"/>
                  <a:pt x="213" y="179"/>
                </a:cubicBezTo>
                <a:cubicBezTo>
                  <a:pt x="195" y="179"/>
                  <a:pt x="181" y="193"/>
                  <a:pt x="181" y="211"/>
                </a:cubicBezTo>
                <a:cubicBezTo>
                  <a:pt x="181" y="245"/>
                  <a:pt x="181" y="245"/>
                  <a:pt x="181" y="245"/>
                </a:cubicBezTo>
                <a:moveTo>
                  <a:pt x="77" y="290"/>
                </a:moveTo>
                <a:cubicBezTo>
                  <a:pt x="122" y="290"/>
                  <a:pt x="122" y="290"/>
                  <a:pt x="122" y="29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69" name="WallOutlet_EB76" title="Icon of a power plug and outlet">
            <a:extLst>
              <a:ext uri="{FF2B5EF4-FFF2-40B4-BE49-F238E27FC236}">
                <a16:creationId xmlns:a16="http://schemas.microsoft.com/office/drawing/2014/main" id="{7FF875C4-7FB1-44FF-A110-FF3CADEB16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72339" y="5879624"/>
            <a:ext cx="254551" cy="358570"/>
          </a:xfrm>
          <a:custGeom>
            <a:avLst/>
            <a:gdLst>
              <a:gd name="T0" fmla="*/ 749 w 2744"/>
              <a:gd name="T1" fmla="*/ 864 h 3865"/>
              <a:gd name="T2" fmla="*/ 749 w 2744"/>
              <a:gd name="T3" fmla="*/ 0 h 3865"/>
              <a:gd name="T4" fmla="*/ 2744 w 2744"/>
              <a:gd name="T5" fmla="*/ 0 h 3865"/>
              <a:gd name="T6" fmla="*/ 2744 w 2744"/>
              <a:gd name="T7" fmla="*/ 2743 h 3865"/>
              <a:gd name="T8" fmla="*/ 1277 w 2744"/>
              <a:gd name="T9" fmla="*/ 2743 h 3865"/>
              <a:gd name="T10" fmla="*/ 998 w 2744"/>
              <a:gd name="T11" fmla="*/ 2244 h 3865"/>
              <a:gd name="T12" fmla="*/ 998 w 2744"/>
              <a:gd name="T13" fmla="*/ 1746 h 3865"/>
              <a:gd name="T14" fmla="*/ 0 w 2744"/>
              <a:gd name="T15" fmla="*/ 1746 h 3865"/>
              <a:gd name="T16" fmla="*/ 0 w 2744"/>
              <a:gd name="T17" fmla="*/ 2244 h 3865"/>
              <a:gd name="T18" fmla="*/ 499 w 2744"/>
              <a:gd name="T19" fmla="*/ 2743 h 3865"/>
              <a:gd name="T20" fmla="*/ 499 w 2744"/>
              <a:gd name="T21" fmla="*/ 2743 h 3865"/>
              <a:gd name="T22" fmla="*/ 998 w 2744"/>
              <a:gd name="T23" fmla="*/ 2244 h 3865"/>
              <a:gd name="T24" fmla="*/ 499 w 2744"/>
              <a:gd name="T25" fmla="*/ 2743 h 3865"/>
              <a:gd name="T26" fmla="*/ 499 w 2744"/>
              <a:gd name="T27" fmla="*/ 3865 h 3865"/>
              <a:gd name="T28" fmla="*/ 250 w 2744"/>
              <a:gd name="T29" fmla="*/ 1122 h 3865"/>
              <a:gd name="T30" fmla="*/ 250 w 2744"/>
              <a:gd name="T31" fmla="*/ 1746 h 3865"/>
              <a:gd name="T32" fmla="*/ 749 w 2744"/>
              <a:gd name="T33" fmla="*/ 1122 h 3865"/>
              <a:gd name="T34" fmla="*/ 749 w 2744"/>
              <a:gd name="T35" fmla="*/ 1746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44" h="3865">
                <a:moveTo>
                  <a:pt x="749" y="864"/>
                </a:moveTo>
                <a:cubicBezTo>
                  <a:pt x="749" y="0"/>
                  <a:pt x="749" y="0"/>
                  <a:pt x="749" y="0"/>
                </a:cubicBezTo>
                <a:cubicBezTo>
                  <a:pt x="2744" y="0"/>
                  <a:pt x="2744" y="0"/>
                  <a:pt x="2744" y="0"/>
                </a:cubicBezTo>
                <a:cubicBezTo>
                  <a:pt x="2744" y="2743"/>
                  <a:pt x="2744" y="2743"/>
                  <a:pt x="2744" y="2743"/>
                </a:cubicBezTo>
                <a:cubicBezTo>
                  <a:pt x="1277" y="2743"/>
                  <a:pt x="1277" y="2743"/>
                  <a:pt x="1277" y="2743"/>
                </a:cubicBezTo>
                <a:moveTo>
                  <a:pt x="998" y="2244"/>
                </a:moveTo>
                <a:cubicBezTo>
                  <a:pt x="998" y="1746"/>
                  <a:pt x="998" y="1746"/>
                  <a:pt x="998" y="1746"/>
                </a:cubicBezTo>
                <a:cubicBezTo>
                  <a:pt x="0" y="1746"/>
                  <a:pt x="0" y="1746"/>
                  <a:pt x="0" y="1746"/>
                </a:cubicBezTo>
                <a:cubicBezTo>
                  <a:pt x="0" y="2244"/>
                  <a:pt x="0" y="2244"/>
                  <a:pt x="0" y="2244"/>
                </a:cubicBezTo>
                <a:cubicBezTo>
                  <a:pt x="0" y="2520"/>
                  <a:pt x="224" y="2743"/>
                  <a:pt x="499" y="2743"/>
                </a:cubicBezTo>
                <a:cubicBezTo>
                  <a:pt x="499" y="2743"/>
                  <a:pt x="499" y="2743"/>
                  <a:pt x="499" y="2743"/>
                </a:cubicBezTo>
                <a:cubicBezTo>
                  <a:pt x="775" y="2743"/>
                  <a:pt x="998" y="2520"/>
                  <a:pt x="998" y="2244"/>
                </a:cubicBezTo>
                <a:close/>
                <a:moveTo>
                  <a:pt x="499" y="2743"/>
                </a:moveTo>
                <a:cubicBezTo>
                  <a:pt x="499" y="3865"/>
                  <a:pt x="499" y="3865"/>
                  <a:pt x="499" y="3865"/>
                </a:cubicBezTo>
                <a:moveTo>
                  <a:pt x="250" y="1122"/>
                </a:moveTo>
                <a:cubicBezTo>
                  <a:pt x="250" y="1746"/>
                  <a:pt x="250" y="1746"/>
                  <a:pt x="250" y="1746"/>
                </a:cubicBezTo>
                <a:moveTo>
                  <a:pt x="749" y="1122"/>
                </a:moveTo>
                <a:cubicBezTo>
                  <a:pt x="749" y="1746"/>
                  <a:pt x="749" y="1746"/>
                  <a:pt x="749" y="1746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0" name="binary" title="Icon of binary code, ones and zeros">
            <a:extLst>
              <a:ext uri="{FF2B5EF4-FFF2-40B4-BE49-F238E27FC236}">
                <a16:creationId xmlns:a16="http://schemas.microsoft.com/office/drawing/2014/main" id="{FFED68E1-B2FC-482D-B7D9-92C8B4D511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70367" y="5904097"/>
            <a:ext cx="358570" cy="309624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1" name="bot_3" title="Icon of two chevron brackets with two dots between them">
            <a:extLst>
              <a:ext uri="{FF2B5EF4-FFF2-40B4-BE49-F238E27FC236}">
                <a16:creationId xmlns:a16="http://schemas.microsoft.com/office/drawing/2014/main" id="{77961874-9671-4323-89A4-9BC822A22E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43131" y="5880999"/>
            <a:ext cx="499746" cy="358570"/>
          </a:xfrm>
          <a:custGeom>
            <a:avLst/>
            <a:gdLst>
              <a:gd name="T0" fmla="*/ 134 w 420"/>
              <a:gd name="T1" fmla="*/ 154 h 302"/>
              <a:gd name="T2" fmla="*/ 157 w 420"/>
              <a:gd name="T3" fmla="*/ 131 h 302"/>
              <a:gd name="T4" fmla="*/ 180 w 420"/>
              <a:gd name="T5" fmla="*/ 154 h 302"/>
              <a:gd name="T6" fmla="*/ 157 w 420"/>
              <a:gd name="T7" fmla="*/ 177 h 302"/>
              <a:gd name="T8" fmla="*/ 134 w 420"/>
              <a:gd name="T9" fmla="*/ 154 h 302"/>
              <a:gd name="T10" fmla="*/ 241 w 420"/>
              <a:gd name="T11" fmla="*/ 154 h 302"/>
              <a:gd name="T12" fmla="*/ 264 w 420"/>
              <a:gd name="T13" fmla="*/ 177 h 302"/>
              <a:gd name="T14" fmla="*/ 287 w 420"/>
              <a:gd name="T15" fmla="*/ 154 h 302"/>
              <a:gd name="T16" fmla="*/ 264 w 420"/>
              <a:gd name="T17" fmla="*/ 131 h 302"/>
              <a:gd name="T18" fmla="*/ 241 w 420"/>
              <a:gd name="T19" fmla="*/ 154 h 302"/>
              <a:gd name="T20" fmla="*/ 276 w 420"/>
              <a:gd name="T21" fmla="*/ 302 h 302"/>
              <a:gd name="T22" fmla="*/ 410 w 420"/>
              <a:gd name="T23" fmla="*/ 168 h 302"/>
              <a:gd name="T24" fmla="*/ 410 w 420"/>
              <a:gd name="T25" fmla="*/ 132 h 302"/>
              <a:gd name="T26" fmla="*/ 276 w 420"/>
              <a:gd name="T27" fmla="*/ 0 h 302"/>
              <a:gd name="T28" fmla="*/ 144 w 420"/>
              <a:gd name="T29" fmla="*/ 0 h 302"/>
              <a:gd name="T30" fmla="*/ 10 w 420"/>
              <a:gd name="T31" fmla="*/ 132 h 302"/>
              <a:gd name="T32" fmla="*/ 10 w 420"/>
              <a:gd name="T33" fmla="*/ 168 h 302"/>
              <a:gd name="T34" fmla="*/ 145 w 420"/>
              <a:gd name="T35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0" h="302">
                <a:moveTo>
                  <a:pt x="134" y="154"/>
                </a:moveTo>
                <a:cubicBezTo>
                  <a:pt x="134" y="141"/>
                  <a:pt x="144" y="131"/>
                  <a:pt x="157" y="131"/>
                </a:cubicBezTo>
                <a:cubicBezTo>
                  <a:pt x="169" y="131"/>
                  <a:pt x="180" y="141"/>
                  <a:pt x="180" y="154"/>
                </a:cubicBezTo>
                <a:cubicBezTo>
                  <a:pt x="180" y="167"/>
                  <a:pt x="169" y="177"/>
                  <a:pt x="157" y="177"/>
                </a:cubicBezTo>
                <a:cubicBezTo>
                  <a:pt x="144" y="177"/>
                  <a:pt x="134" y="167"/>
                  <a:pt x="134" y="154"/>
                </a:cubicBezTo>
                <a:close/>
                <a:moveTo>
                  <a:pt x="241" y="154"/>
                </a:moveTo>
                <a:cubicBezTo>
                  <a:pt x="241" y="167"/>
                  <a:pt x="251" y="177"/>
                  <a:pt x="264" y="177"/>
                </a:cubicBezTo>
                <a:cubicBezTo>
                  <a:pt x="276" y="177"/>
                  <a:pt x="287" y="167"/>
                  <a:pt x="287" y="154"/>
                </a:cubicBezTo>
                <a:cubicBezTo>
                  <a:pt x="287" y="141"/>
                  <a:pt x="276" y="131"/>
                  <a:pt x="264" y="131"/>
                </a:cubicBezTo>
                <a:cubicBezTo>
                  <a:pt x="251" y="131"/>
                  <a:pt x="241" y="141"/>
                  <a:pt x="241" y="154"/>
                </a:cubicBezTo>
                <a:close/>
                <a:moveTo>
                  <a:pt x="276" y="302"/>
                </a:moveTo>
                <a:cubicBezTo>
                  <a:pt x="276" y="302"/>
                  <a:pt x="276" y="302"/>
                  <a:pt x="410" y="168"/>
                </a:cubicBezTo>
                <a:cubicBezTo>
                  <a:pt x="420" y="158"/>
                  <a:pt x="420" y="142"/>
                  <a:pt x="410" y="132"/>
                </a:cubicBezTo>
                <a:cubicBezTo>
                  <a:pt x="410" y="132"/>
                  <a:pt x="410" y="132"/>
                  <a:pt x="276" y="0"/>
                </a:cubicBezTo>
                <a:moveTo>
                  <a:pt x="144" y="0"/>
                </a:moveTo>
                <a:cubicBezTo>
                  <a:pt x="10" y="132"/>
                  <a:pt x="10" y="132"/>
                  <a:pt x="10" y="132"/>
                </a:cubicBezTo>
                <a:cubicBezTo>
                  <a:pt x="0" y="142"/>
                  <a:pt x="0" y="158"/>
                  <a:pt x="10" y="168"/>
                </a:cubicBezTo>
                <a:cubicBezTo>
                  <a:pt x="145" y="302"/>
                  <a:pt x="145" y="302"/>
                  <a:pt x="145" y="30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2" name="Database_EFC7" title="Icon of a cylinder">
            <a:extLst>
              <a:ext uri="{FF2B5EF4-FFF2-40B4-BE49-F238E27FC236}">
                <a16:creationId xmlns:a16="http://schemas.microsoft.com/office/drawing/2014/main" id="{6AF5481A-03BD-4628-BBF5-7A0F8BC9683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79081" y="5853647"/>
            <a:ext cx="310339" cy="403391"/>
          </a:xfrm>
          <a:custGeom>
            <a:avLst/>
            <a:gdLst>
              <a:gd name="T0" fmla="*/ 2470 w 2511"/>
              <a:gd name="T1" fmla="*/ 627 h 3264"/>
              <a:gd name="T2" fmla="*/ 2511 w 2511"/>
              <a:gd name="T3" fmla="*/ 627 h 3264"/>
              <a:gd name="T4" fmla="*/ 2511 w 2511"/>
              <a:gd name="T5" fmla="*/ 2762 h 3264"/>
              <a:gd name="T6" fmla="*/ 1255 w 2511"/>
              <a:gd name="T7" fmla="*/ 3264 h 3264"/>
              <a:gd name="T8" fmla="*/ 0 w 2511"/>
              <a:gd name="T9" fmla="*/ 2762 h 3264"/>
              <a:gd name="T10" fmla="*/ 0 w 2511"/>
              <a:gd name="T11" fmla="*/ 627 h 3264"/>
              <a:gd name="T12" fmla="*/ 41 w 2511"/>
              <a:gd name="T13" fmla="*/ 627 h 3264"/>
              <a:gd name="T14" fmla="*/ 1255 w 2511"/>
              <a:gd name="T15" fmla="*/ 1004 h 3264"/>
              <a:gd name="T16" fmla="*/ 2470 w 2511"/>
              <a:gd name="T17" fmla="*/ 627 h 3264"/>
              <a:gd name="T18" fmla="*/ 1255 w 2511"/>
              <a:gd name="T19" fmla="*/ 0 h 3264"/>
              <a:gd name="T20" fmla="*/ 0 w 2511"/>
              <a:gd name="T21" fmla="*/ 502 h 3264"/>
              <a:gd name="T22" fmla="*/ 1255 w 2511"/>
              <a:gd name="T23" fmla="*/ 1004 h 3264"/>
              <a:gd name="T24" fmla="*/ 2511 w 2511"/>
              <a:gd name="T25" fmla="*/ 502 h 3264"/>
              <a:gd name="T26" fmla="*/ 1255 w 2511"/>
              <a:gd name="T27" fmla="*/ 0 h 3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11" h="3264">
                <a:moveTo>
                  <a:pt x="2470" y="627"/>
                </a:moveTo>
                <a:cubicBezTo>
                  <a:pt x="2511" y="627"/>
                  <a:pt x="2511" y="627"/>
                  <a:pt x="2511" y="627"/>
                </a:cubicBezTo>
                <a:cubicBezTo>
                  <a:pt x="2511" y="2762"/>
                  <a:pt x="2511" y="2762"/>
                  <a:pt x="2511" y="2762"/>
                </a:cubicBezTo>
                <a:cubicBezTo>
                  <a:pt x="2511" y="3040"/>
                  <a:pt x="1949" y="3264"/>
                  <a:pt x="1255" y="3264"/>
                </a:cubicBezTo>
                <a:cubicBezTo>
                  <a:pt x="562" y="3264"/>
                  <a:pt x="0" y="3040"/>
                  <a:pt x="0" y="2762"/>
                </a:cubicBezTo>
                <a:cubicBezTo>
                  <a:pt x="0" y="627"/>
                  <a:pt x="0" y="627"/>
                  <a:pt x="0" y="627"/>
                </a:cubicBezTo>
                <a:cubicBezTo>
                  <a:pt x="41" y="627"/>
                  <a:pt x="41" y="627"/>
                  <a:pt x="41" y="627"/>
                </a:cubicBezTo>
                <a:cubicBezTo>
                  <a:pt x="180" y="844"/>
                  <a:pt x="671" y="1004"/>
                  <a:pt x="1255" y="1004"/>
                </a:cubicBezTo>
                <a:cubicBezTo>
                  <a:pt x="1840" y="1004"/>
                  <a:pt x="2330" y="844"/>
                  <a:pt x="2470" y="627"/>
                </a:cubicBezTo>
                <a:close/>
                <a:moveTo>
                  <a:pt x="1255" y="0"/>
                </a:moveTo>
                <a:cubicBezTo>
                  <a:pt x="562" y="0"/>
                  <a:pt x="0" y="224"/>
                  <a:pt x="0" y="502"/>
                </a:cubicBezTo>
                <a:cubicBezTo>
                  <a:pt x="0" y="779"/>
                  <a:pt x="562" y="1004"/>
                  <a:pt x="1255" y="1004"/>
                </a:cubicBezTo>
                <a:cubicBezTo>
                  <a:pt x="1949" y="1004"/>
                  <a:pt x="2511" y="779"/>
                  <a:pt x="2511" y="502"/>
                </a:cubicBezTo>
                <a:cubicBezTo>
                  <a:pt x="2511" y="224"/>
                  <a:pt x="1949" y="0"/>
                  <a:pt x="1255" y="0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3" name="Eye" title="Icon of an eye">
            <a:extLst>
              <a:ext uri="{FF2B5EF4-FFF2-40B4-BE49-F238E27FC236}">
                <a16:creationId xmlns:a16="http://schemas.microsoft.com/office/drawing/2014/main" id="{58A1A2BB-2BA4-4A90-B4BF-ACAC17F3F21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41836" y="4061505"/>
            <a:ext cx="493034" cy="272213"/>
          </a:xfrm>
          <a:custGeom>
            <a:avLst/>
            <a:gdLst>
              <a:gd name="T0" fmla="*/ 3 w 346"/>
              <a:gd name="T1" fmla="*/ 91 h 190"/>
              <a:gd name="T2" fmla="*/ 173 w 346"/>
              <a:gd name="T3" fmla="*/ 0 h 190"/>
              <a:gd name="T4" fmla="*/ 346 w 346"/>
              <a:gd name="T5" fmla="*/ 95 h 190"/>
              <a:gd name="T6" fmla="*/ 173 w 346"/>
              <a:gd name="T7" fmla="*/ 190 h 190"/>
              <a:gd name="T8" fmla="*/ 6 w 346"/>
              <a:gd name="T9" fmla="*/ 102 h 190"/>
              <a:gd name="T10" fmla="*/ 0 w 346"/>
              <a:gd name="T11" fmla="*/ 95 h 190"/>
              <a:gd name="T12" fmla="*/ 3 w 346"/>
              <a:gd name="T13" fmla="*/ 91 h 190"/>
              <a:gd name="T14" fmla="*/ 173 w 346"/>
              <a:gd name="T15" fmla="*/ 0 h 190"/>
              <a:gd name="T16" fmla="*/ 73 w 346"/>
              <a:gd name="T17" fmla="*/ 95 h 190"/>
              <a:gd name="T18" fmla="*/ 173 w 346"/>
              <a:gd name="T19" fmla="*/ 190 h 190"/>
              <a:gd name="T20" fmla="*/ 273 w 346"/>
              <a:gd name="T21" fmla="*/ 95 h 190"/>
              <a:gd name="T22" fmla="*/ 173 w 346"/>
              <a:gd name="T23" fmla="*/ 0 h 190"/>
              <a:gd name="T24" fmla="*/ 173 w 346"/>
              <a:gd name="T25" fmla="*/ 56 h 190"/>
              <a:gd name="T26" fmla="*/ 134 w 346"/>
              <a:gd name="T27" fmla="*/ 95 h 190"/>
              <a:gd name="T28" fmla="*/ 173 w 346"/>
              <a:gd name="T29" fmla="*/ 135 h 190"/>
              <a:gd name="T30" fmla="*/ 213 w 346"/>
              <a:gd name="T31" fmla="*/ 95 h 190"/>
              <a:gd name="T32" fmla="*/ 173 w 346"/>
              <a:gd name="T33" fmla="*/ 5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46" h="190">
                <a:moveTo>
                  <a:pt x="3" y="91"/>
                </a:moveTo>
                <a:cubicBezTo>
                  <a:pt x="17" y="73"/>
                  <a:pt x="77" y="0"/>
                  <a:pt x="173" y="0"/>
                </a:cubicBezTo>
                <a:cubicBezTo>
                  <a:pt x="283" y="0"/>
                  <a:pt x="346" y="95"/>
                  <a:pt x="346" y="95"/>
                </a:cubicBezTo>
                <a:cubicBezTo>
                  <a:pt x="346" y="95"/>
                  <a:pt x="283" y="190"/>
                  <a:pt x="173" y="190"/>
                </a:cubicBezTo>
                <a:cubicBezTo>
                  <a:pt x="82" y="190"/>
                  <a:pt x="23" y="125"/>
                  <a:pt x="6" y="102"/>
                </a:cubicBezTo>
                <a:cubicBezTo>
                  <a:pt x="2" y="98"/>
                  <a:pt x="0" y="95"/>
                  <a:pt x="0" y="95"/>
                </a:cubicBezTo>
                <a:cubicBezTo>
                  <a:pt x="0" y="95"/>
                  <a:pt x="1" y="94"/>
                  <a:pt x="3" y="91"/>
                </a:cubicBezTo>
                <a:close/>
                <a:moveTo>
                  <a:pt x="173" y="0"/>
                </a:moveTo>
                <a:cubicBezTo>
                  <a:pt x="118" y="0"/>
                  <a:pt x="73" y="42"/>
                  <a:pt x="73" y="95"/>
                </a:cubicBezTo>
                <a:cubicBezTo>
                  <a:pt x="73" y="148"/>
                  <a:pt x="118" y="190"/>
                  <a:pt x="173" y="190"/>
                </a:cubicBezTo>
                <a:cubicBezTo>
                  <a:pt x="228" y="190"/>
                  <a:pt x="273" y="148"/>
                  <a:pt x="273" y="95"/>
                </a:cubicBezTo>
                <a:cubicBezTo>
                  <a:pt x="273" y="42"/>
                  <a:pt x="228" y="0"/>
                  <a:pt x="173" y="0"/>
                </a:cubicBezTo>
                <a:close/>
                <a:moveTo>
                  <a:pt x="173" y="56"/>
                </a:moveTo>
                <a:cubicBezTo>
                  <a:pt x="151" y="56"/>
                  <a:pt x="134" y="73"/>
                  <a:pt x="134" y="95"/>
                </a:cubicBezTo>
                <a:cubicBezTo>
                  <a:pt x="134" y="117"/>
                  <a:pt x="151" y="135"/>
                  <a:pt x="173" y="135"/>
                </a:cubicBezTo>
                <a:cubicBezTo>
                  <a:pt x="195" y="135"/>
                  <a:pt x="213" y="117"/>
                  <a:pt x="213" y="95"/>
                </a:cubicBezTo>
                <a:cubicBezTo>
                  <a:pt x="213" y="73"/>
                  <a:pt x="195" y="56"/>
                  <a:pt x="173" y="56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74" name="Microsoft_E720" title="Icon of a microphone">
            <a:extLst>
              <a:ext uri="{FF2B5EF4-FFF2-40B4-BE49-F238E27FC236}">
                <a16:creationId xmlns:a16="http://schemas.microsoft.com/office/drawing/2014/main" id="{B0C06AC6-99D9-415F-BF42-884D43A7D4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51380" y="4018325"/>
            <a:ext cx="238931" cy="358570"/>
          </a:xfrm>
          <a:custGeom>
            <a:avLst/>
            <a:gdLst>
              <a:gd name="T0" fmla="*/ 1250 w 2500"/>
              <a:gd name="T1" fmla="*/ 3251 h 3751"/>
              <a:gd name="T2" fmla="*/ 1250 w 2500"/>
              <a:gd name="T3" fmla="*/ 3751 h 3751"/>
              <a:gd name="T4" fmla="*/ 1875 w 2500"/>
              <a:gd name="T5" fmla="*/ 3750 h 3751"/>
              <a:gd name="T6" fmla="*/ 625 w 2500"/>
              <a:gd name="T7" fmla="*/ 3750 h 3751"/>
              <a:gd name="T8" fmla="*/ 2000 w 2500"/>
              <a:gd name="T9" fmla="*/ 2547 h 3751"/>
              <a:gd name="T10" fmla="*/ 2000 w 2500"/>
              <a:gd name="T11" fmla="*/ 203 h 3751"/>
              <a:gd name="T12" fmla="*/ 1797 w 2500"/>
              <a:gd name="T13" fmla="*/ 0 h 3751"/>
              <a:gd name="T14" fmla="*/ 703 w 2500"/>
              <a:gd name="T15" fmla="*/ 0 h 3751"/>
              <a:gd name="T16" fmla="*/ 500 w 2500"/>
              <a:gd name="T17" fmla="*/ 203 h 3751"/>
              <a:gd name="T18" fmla="*/ 500 w 2500"/>
              <a:gd name="T19" fmla="*/ 2547 h 3751"/>
              <a:gd name="T20" fmla="*/ 703 w 2500"/>
              <a:gd name="T21" fmla="*/ 2750 h 3751"/>
              <a:gd name="T22" fmla="*/ 1797 w 2500"/>
              <a:gd name="T23" fmla="*/ 2750 h 3751"/>
              <a:gd name="T24" fmla="*/ 2000 w 2500"/>
              <a:gd name="T25" fmla="*/ 2547 h 3751"/>
              <a:gd name="T26" fmla="*/ 0 w 2500"/>
              <a:gd name="T27" fmla="*/ 1875 h 3751"/>
              <a:gd name="T28" fmla="*/ 0 w 2500"/>
              <a:gd name="T29" fmla="*/ 2582 h 3751"/>
              <a:gd name="T30" fmla="*/ 668 w 2500"/>
              <a:gd name="T31" fmla="*/ 3250 h 3751"/>
              <a:gd name="T32" fmla="*/ 1832 w 2500"/>
              <a:gd name="T33" fmla="*/ 3250 h 3751"/>
              <a:gd name="T34" fmla="*/ 2500 w 2500"/>
              <a:gd name="T35" fmla="*/ 2582 h 3751"/>
              <a:gd name="T36" fmla="*/ 2500 w 2500"/>
              <a:gd name="T37" fmla="*/ 1875 h 3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00" h="3751">
                <a:moveTo>
                  <a:pt x="1250" y="3251"/>
                </a:moveTo>
                <a:cubicBezTo>
                  <a:pt x="1250" y="3751"/>
                  <a:pt x="1250" y="3751"/>
                  <a:pt x="1250" y="3751"/>
                </a:cubicBezTo>
                <a:moveTo>
                  <a:pt x="1875" y="3750"/>
                </a:moveTo>
                <a:cubicBezTo>
                  <a:pt x="625" y="3750"/>
                  <a:pt x="625" y="3750"/>
                  <a:pt x="625" y="3750"/>
                </a:cubicBezTo>
                <a:moveTo>
                  <a:pt x="2000" y="2547"/>
                </a:moveTo>
                <a:cubicBezTo>
                  <a:pt x="2000" y="203"/>
                  <a:pt x="2000" y="203"/>
                  <a:pt x="2000" y="203"/>
                </a:cubicBezTo>
                <a:cubicBezTo>
                  <a:pt x="2000" y="91"/>
                  <a:pt x="1909" y="0"/>
                  <a:pt x="1797" y="0"/>
                </a:cubicBezTo>
                <a:cubicBezTo>
                  <a:pt x="703" y="0"/>
                  <a:pt x="703" y="0"/>
                  <a:pt x="703" y="0"/>
                </a:cubicBezTo>
                <a:cubicBezTo>
                  <a:pt x="591" y="0"/>
                  <a:pt x="500" y="91"/>
                  <a:pt x="500" y="203"/>
                </a:cubicBezTo>
                <a:cubicBezTo>
                  <a:pt x="500" y="2547"/>
                  <a:pt x="500" y="2547"/>
                  <a:pt x="500" y="2547"/>
                </a:cubicBezTo>
                <a:cubicBezTo>
                  <a:pt x="500" y="2659"/>
                  <a:pt x="591" y="2750"/>
                  <a:pt x="703" y="2750"/>
                </a:cubicBezTo>
                <a:cubicBezTo>
                  <a:pt x="1797" y="2750"/>
                  <a:pt x="1797" y="2750"/>
                  <a:pt x="1797" y="2750"/>
                </a:cubicBezTo>
                <a:cubicBezTo>
                  <a:pt x="1909" y="2750"/>
                  <a:pt x="2000" y="2659"/>
                  <a:pt x="2000" y="2547"/>
                </a:cubicBezTo>
                <a:close/>
                <a:moveTo>
                  <a:pt x="0" y="1875"/>
                </a:moveTo>
                <a:cubicBezTo>
                  <a:pt x="0" y="2582"/>
                  <a:pt x="0" y="2582"/>
                  <a:pt x="0" y="2582"/>
                </a:cubicBezTo>
                <a:cubicBezTo>
                  <a:pt x="0" y="2951"/>
                  <a:pt x="299" y="3250"/>
                  <a:pt x="668" y="3250"/>
                </a:cubicBezTo>
                <a:cubicBezTo>
                  <a:pt x="1832" y="3250"/>
                  <a:pt x="1832" y="3250"/>
                  <a:pt x="1832" y="3250"/>
                </a:cubicBezTo>
                <a:cubicBezTo>
                  <a:pt x="2201" y="3250"/>
                  <a:pt x="2500" y="2951"/>
                  <a:pt x="2500" y="2582"/>
                </a:cubicBezTo>
                <a:cubicBezTo>
                  <a:pt x="2500" y="1875"/>
                  <a:pt x="2500" y="1875"/>
                  <a:pt x="2500" y="18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5" name="Dictionary_E82D" title="Icon of a book">
            <a:extLst>
              <a:ext uri="{FF2B5EF4-FFF2-40B4-BE49-F238E27FC236}">
                <a16:creationId xmlns:a16="http://schemas.microsoft.com/office/drawing/2014/main" id="{388CE236-46A1-4204-B4A1-9D06926FFF2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68663" y="4018325"/>
            <a:ext cx="286856" cy="358570"/>
          </a:xfrm>
          <a:custGeom>
            <a:avLst/>
            <a:gdLst>
              <a:gd name="T0" fmla="*/ 0 w 3004"/>
              <a:gd name="T1" fmla="*/ 3379 h 3754"/>
              <a:gd name="T2" fmla="*/ 0 w 3004"/>
              <a:gd name="T3" fmla="*/ 375 h 3754"/>
              <a:gd name="T4" fmla="*/ 376 w 3004"/>
              <a:gd name="T5" fmla="*/ 0 h 3754"/>
              <a:gd name="T6" fmla="*/ 3004 w 3004"/>
              <a:gd name="T7" fmla="*/ 0 h 3754"/>
              <a:gd name="T8" fmla="*/ 3004 w 3004"/>
              <a:gd name="T9" fmla="*/ 3754 h 3754"/>
              <a:gd name="T10" fmla="*/ 376 w 3004"/>
              <a:gd name="T11" fmla="*/ 3754 h 3754"/>
              <a:gd name="T12" fmla="*/ 0 w 3004"/>
              <a:gd name="T13" fmla="*/ 3379 h 3754"/>
              <a:gd name="T14" fmla="*/ 376 w 3004"/>
              <a:gd name="T15" fmla="*/ 3003 h 3754"/>
              <a:gd name="T16" fmla="*/ 3004 w 3004"/>
              <a:gd name="T17" fmla="*/ 3003 h 3754"/>
              <a:gd name="T18" fmla="*/ 751 w 3004"/>
              <a:gd name="T19" fmla="*/ 1251 h 3754"/>
              <a:gd name="T20" fmla="*/ 2253 w 3004"/>
              <a:gd name="T21" fmla="*/ 1251 h 3754"/>
              <a:gd name="T22" fmla="*/ 2253 w 3004"/>
              <a:gd name="T23" fmla="*/ 751 h 3754"/>
              <a:gd name="T24" fmla="*/ 751 w 3004"/>
              <a:gd name="T25" fmla="*/ 751 h 3754"/>
              <a:gd name="T26" fmla="*/ 751 w 3004"/>
              <a:gd name="T27" fmla="*/ 1251 h 3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04" h="3754">
                <a:moveTo>
                  <a:pt x="0" y="3379"/>
                </a:moveTo>
                <a:cubicBezTo>
                  <a:pt x="0" y="375"/>
                  <a:pt x="0" y="375"/>
                  <a:pt x="0" y="375"/>
                </a:cubicBezTo>
                <a:cubicBezTo>
                  <a:pt x="0" y="186"/>
                  <a:pt x="187" y="0"/>
                  <a:pt x="376" y="0"/>
                </a:cubicBezTo>
                <a:cubicBezTo>
                  <a:pt x="3004" y="0"/>
                  <a:pt x="3004" y="0"/>
                  <a:pt x="3004" y="0"/>
                </a:cubicBezTo>
                <a:cubicBezTo>
                  <a:pt x="3004" y="3754"/>
                  <a:pt x="3004" y="3754"/>
                  <a:pt x="3004" y="3754"/>
                </a:cubicBezTo>
                <a:cubicBezTo>
                  <a:pt x="376" y="3754"/>
                  <a:pt x="376" y="3754"/>
                  <a:pt x="376" y="3754"/>
                </a:cubicBezTo>
                <a:cubicBezTo>
                  <a:pt x="168" y="3754"/>
                  <a:pt x="0" y="3586"/>
                  <a:pt x="0" y="3379"/>
                </a:cubicBezTo>
                <a:cubicBezTo>
                  <a:pt x="0" y="3172"/>
                  <a:pt x="168" y="3003"/>
                  <a:pt x="376" y="3003"/>
                </a:cubicBezTo>
                <a:cubicBezTo>
                  <a:pt x="3004" y="3003"/>
                  <a:pt x="3004" y="3003"/>
                  <a:pt x="3004" y="3003"/>
                </a:cubicBezTo>
                <a:moveTo>
                  <a:pt x="751" y="1251"/>
                </a:moveTo>
                <a:cubicBezTo>
                  <a:pt x="2253" y="1251"/>
                  <a:pt x="2253" y="1251"/>
                  <a:pt x="2253" y="1251"/>
                </a:cubicBezTo>
                <a:cubicBezTo>
                  <a:pt x="2253" y="751"/>
                  <a:pt x="2253" y="751"/>
                  <a:pt x="2253" y="751"/>
                </a:cubicBezTo>
                <a:cubicBezTo>
                  <a:pt x="751" y="751"/>
                  <a:pt x="751" y="751"/>
                  <a:pt x="751" y="751"/>
                </a:cubicBezTo>
                <a:lnTo>
                  <a:pt x="751" y="1251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6" name="magnify" title="Icon of a magnifying glass">
            <a:extLst>
              <a:ext uri="{FF2B5EF4-FFF2-40B4-BE49-F238E27FC236}">
                <a16:creationId xmlns:a16="http://schemas.microsoft.com/office/drawing/2014/main" id="{3F2F218B-EC41-4100-B91C-AE0435445E0B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111805" y="4018325"/>
            <a:ext cx="365556" cy="358570"/>
          </a:xfrm>
          <a:custGeom>
            <a:avLst/>
            <a:gdLst>
              <a:gd name="T0" fmla="*/ 112 w 343"/>
              <a:gd name="T1" fmla="*/ 223 h 338"/>
              <a:gd name="T2" fmla="*/ 0 w 343"/>
              <a:gd name="T3" fmla="*/ 111 h 338"/>
              <a:gd name="T4" fmla="*/ 112 w 343"/>
              <a:gd name="T5" fmla="*/ 0 h 338"/>
              <a:gd name="T6" fmla="*/ 223 w 343"/>
              <a:gd name="T7" fmla="*/ 111 h 338"/>
              <a:gd name="T8" fmla="*/ 112 w 343"/>
              <a:gd name="T9" fmla="*/ 223 h 338"/>
              <a:gd name="T10" fmla="*/ 343 w 343"/>
              <a:gd name="T11" fmla="*/ 338 h 338"/>
              <a:gd name="T12" fmla="*/ 191 w 343"/>
              <a:gd name="T13" fmla="*/ 189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3" h="338">
                <a:moveTo>
                  <a:pt x="112" y="223"/>
                </a:moveTo>
                <a:cubicBezTo>
                  <a:pt x="50" y="223"/>
                  <a:pt x="0" y="173"/>
                  <a:pt x="0" y="111"/>
                </a:cubicBezTo>
                <a:cubicBezTo>
                  <a:pt x="0" y="50"/>
                  <a:pt x="50" y="0"/>
                  <a:pt x="112" y="0"/>
                </a:cubicBezTo>
                <a:cubicBezTo>
                  <a:pt x="173" y="0"/>
                  <a:pt x="223" y="50"/>
                  <a:pt x="223" y="111"/>
                </a:cubicBezTo>
                <a:cubicBezTo>
                  <a:pt x="223" y="173"/>
                  <a:pt x="173" y="223"/>
                  <a:pt x="112" y="223"/>
                </a:cubicBezTo>
                <a:close/>
                <a:moveTo>
                  <a:pt x="343" y="338"/>
                </a:moveTo>
                <a:cubicBezTo>
                  <a:pt x="191" y="189"/>
                  <a:pt x="191" y="189"/>
                  <a:pt x="191" y="18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7" name="Characters_E8C1" title="Icon of the letter A and a letter in another language">
            <a:extLst>
              <a:ext uri="{FF2B5EF4-FFF2-40B4-BE49-F238E27FC236}">
                <a16:creationId xmlns:a16="http://schemas.microsoft.com/office/drawing/2014/main" id="{BB29B4EC-FBAB-49CE-8333-BDCC9650122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79530" y="4018325"/>
            <a:ext cx="347614" cy="358570"/>
          </a:xfrm>
          <a:custGeom>
            <a:avLst/>
            <a:gdLst>
              <a:gd name="T0" fmla="*/ 0 w 3316"/>
              <a:gd name="T1" fmla="*/ 3423 h 3423"/>
              <a:gd name="T2" fmla="*/ 358 w 3316"/>
              <a:gd name="T3" fmla="*/ 2923 h 3423"/>
              <a:gd name="T4" fmla="*/ 1329 w 3316"/>
              <a:gd name="T5" fmla="*/ 3423 h 3423"/>
              <a:gd name="T6" fmla="*/ 878 w 3316"/>
              <a:gd name="T7" fmla="*/ 1499 h 3423"/>
              <a:gd name="T8" fmla="*/ 416 w 3316"/>
              <a:gd name="T9" fmla="*/ 2749 h 3423"/>
              <a:gd name="T10" fmla="*/ 1104 w 3316"/>
              <a:gd name="T11" fmla="*/ 2749 h 3423"/>
              <a:gd name="T12" fmla="*/ 1252 w 3316"/>
              <a:gd name="T13" fmla="*/ 491 h 3423"/>
              <a:gd name="T14" fmla="*/ 1247 w 3316"/>
              <a:gd name="T15" fmla="*/ 252 h 3423"/>
              <a:gd name="T16" fmla="*/ 2140 w 3316"/>
              <a:gd name="T17" fmla="*/ 257 h 3423"/>
              <a:gd name="T18" fmla="*/ 2130 w 3316"/>
              <a:gd name="T19" fmla="*/ 0 h 3423"/>
              <a:gd name="T20" fmla="*/ 2339 w 3316"/>
              <a:gd name="T21" fmla="*/ 30 h 3423"/>
              <a:gd name="T22" fmla="*/ 2337 w 3316"/>
              <a:gd name="T23" fmla="*/ 34 h 3423"/>
              <a:gd name="T24" fmla="*/ 2324 w 3316"/>
              <a:gd name="T25" fmla="*/ 257 h 3423"/>
              <a:gd name="T26" fmla="*/ 3258 w 3316"/>
              <a:gd name="T27" fmla="*/ 252 h 3423"/>
              <a:gd name="T28" fmla="*/ 3254 w 3316"/>
              <a:gd name="T29" fmla="*/ 491 h 3423"/>
              <a:gd name="T30" fmla="*/ 3073 w 3316"/>
              <a:gd name="T31" fmla="*/ 764 h 3423"/>
              <a:gd name="T32" fmla="*/ 1431 w 3316"/>
              <a:gd name="T33" fmla="*/ 408 h 3423"/>
              <a:gd name="T34" fmla="*/ 1247 w 3316"/>
              <a:gd name="T35" fmla="*/ 767 h 3423"/>
              <a:gd name="T36" fmla="*/ 2351 w 3316"/>
              <a:gd name="T37" fmla="*/ 1475 h 3423"/>
              <a:gd name="T38" fmla="*/ 2359 w 3316"/>
              <a:gd name="T39" fmla="*/ 1983 h 3423"/>
              <a:gd name="T40" fmla="*/ 1943 w 3316"/>
              <a:gd name="T41" fmla="*/ 2173 h 3423"/>
              <a:gd name="T42" fmla="*/ 1884 w 3316"/>
              <a:gd name="T43" fmla="*/ 2125 h 3423"/>
              <a:gd name="T44" fmla="*/ 2033 w 3316"/>
              <a:gd name="T45" fmla="*/ 2002 h 3423"/>
              <a:gd name="T46" fmla="*/ 2167 w 3316"/>
              <a:gd name="T47" fmla="*/ 1884 h 3423"/>
              <a:gd name="T48" fmla="*/ 1506 w 3316"/>
              <a:gd name="T49" fmla="*/ 1475 h 3423"/>
              <a:gd name="T50" fmla="*/ 1204 w 3316"/>
              <a:gd name="T51" fmla="*/ 1311 h 3423"/>
              <a:gd name="T52" fmla="*/ 2169 w 3316"/>
              <a:gd name="T53" fmla="*/ 1315 h 3423"/>
              <a:gd name="T54" fmla="*/ 2157 w 3316"/>
              <a:gd name="T55" fmla="*/ 1114 h 3423"/>
              <a:gd name="T56" fmla="*/ 2290 w 3316"/>
              <a:gd name="T57" fmla="*/ 1128 h 3423"/>
              <a:gd name="T58" fmla="*/ 2564 w 3316"/>
              <a:gd name="T59" fmla="*/ 902 h 3423"/>
              <a:gd name="T60" fmla="*/ 1936 w 3316"/>
              <a:gd name="T61" fmla="*/ 836 h 3423"/>
              <a:gd name="T62" fmla="*/ 1620 w 3316"/>
              <a:gd name="T63" fmla="*/ 678 h 3423"/>
              <a:gd name="T64" fmla="*/ 2664 w 3316"/>
              <a:gd name="T65" fmla="*/ 682 h 3423"/>
              <a:gd name="T66" fmla="*/ 2755 w 3316"/>
              <a:gd name="T67" fmla="*/ 670 h 3423"/>
              <a:gd name="T68" fmla="*/ 2846 w 3316"/>
              <a:gd name="T69" fmla="*/ 730 h 3423"/>
              <a:gd name="T70" fmla="*/ 2892 w 3316"/>
              <a:gd name="T71" fmla="*/ 832 h 3423"/>
              <a:gd name="T72" fmla="*/ 2783 w 3316"/>
              <a:gd name="T73" fmla="*/ 912 h 3423"/>
              <a:gd name="T74" fmla="*/ 2351 w 3316"/>
              <a:gd name="T75" fmla="*/ 1235 h 3423"/>
              <a:gd name="T76" fmla="*/ 3015 w 3316"/>
              <a:gd name="T77" fmla="*/ 1315 h 3423"/>
              <a:gd name="T78" fmla="*/ 3316 w 3316"/>
              <a:gd name="T79" fmla="*/ 1480 h 3423"/>
              <a:gd name="T80" fmla="*/ 2351 w 3316"/>
              <a:gd name="T81" fmla="*/ 1475 h 3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316" h="3423">
                <a:moveTo>
                  <a:pt x="642" y="1499"/>
                </a:moveTo>
                <a:cubicBezTo>
                  <a:pt x="0" y="3423"/>
                  <a:pt x="0" y="3423"/>
                  <a:pt x="0" y="3423"/>
                </a:cubicBezTo>
                <a:cubicBezTo>
                  <a:pt x="191" y="3423"/>
                  <a:pt x="191" y="3423"/>
                  <a:pt x="191" y="3423"/>
                </a:cubicBezTo>
                <a:cubicBezTo>
                  <a:pt x="358" y="2923"/>
                  <a:pt x="358" y="2923"/>
                  <a:pt x="358" y="2923"/>
                </a:cubicBezTo>
                <a:cubicBezTo>
                  <a:pt x="1162" y="2923"/>
                  <a:pt x="1162" y="2923"/>
                  <a:pt x="1162" y="2923"/>
                </a:cubicBezTo>
                <a:cubicBezTo>
                  <a:pt x="1329" y="3423"/>
                  <a:pt x="1329" y="3423"/>
                  <a:pt x="1329" y="3423"/>
                </a:cubicBezTo>
                <a:cubicBezTo>
                  <a:pt x="1520" y="3423"/>
                  <a:pt x="1520" y="3423"/>
                  <a:pt x="1520" y="3423"/>
                </a:cubicBezTo>
                <a:cubicBezTo>
                  <a:pt x="878" y="1499"/>
                  <a:pt x="878" y="1499"/>
                  <a:pt x="878" y="1499"/>
                </a:cubicBezTo>
                <a:lnTo>
                  <a:pt x="642" y="1499"/>
                </a:lnTo>
                <a:close/>
                <a:moveTo>
                  <a:pt x="416" y="2749"/>
                </a:moveTo>
                <a:cubicBezTo>
                  <a:pt x="760" y="1716"/>
                  <a:pt x="760" y="1716"/>
                  <a:pt x="760" y="1716"/>
                </a:cubicBezTo>
                <a:cubicBezTo>
                  <a:pt x="1104" y="2749"/>
                  <a:pt x="1104" y="2749"/>
                  <a:pt x="1104" y="2749"/>
                </a:cubicBezTo>
                <a:lnTo>
                  <a:pt x="416" y="2749"/>
                </a:lnTo>
                <a:close/>
                <a:moveTo>
                  <a:pt x="1252" y="491"/>
                </a:moveTo>
                <a:cubicBezTo>
                  <a:pt x="1252" y="399"/>
                  <a:pt x="1252" y="399"/>
                  <a:pt x="1252" y="399"/>
                </a:cubicBezTo>
                <a:cubicBezTo>
                  <a:pt x="1247" y="252"/>
                  <a:pt x="1247" y="252"/>
                  <a:pt x="1247" y="252"/>
                </a:cubicBezTo>
                <a:cubicBezTo>
                  <a:pt x="1563" y="257"/>
                  <a:pt x="1563" y="257"/>
                  <a:pt x="1563" y="257"/>
                </a:cubicBezTo>
                <a:cubicBezTo>
                  <a:pt x="2140" y="257"/>
                  <a:pt x="2140" y="257"/>
                  <a:pt x="2140" y="257"/>
                </a:cubicBezTo>
                <a:cubicBezTo>
                  <a:pt x="2140" y="197"/>
                  <a:pt x="2140" y="197"/>
                  <a:pt x="2140" y="197"/>
                </a:cubicBezTo>
                <a:cubicBezTo>
                  <a:pt x="2140" y="114"/>
                  <a:pt x="2137" y="49"/>
                  <a:pt x="2130" y="0"/>
                </a:cubicBezTo>
                <a:cubicBezTo>
                  <a:pt x="2197" y="1"/>
                  <a:pt x="2270" y="5"/>
                  <a:pt x="2347" y="11"/>
                </a:cubicBezTo>
                <a:cubicBezTo>
                  <a:pt x="2345" y="16"/>
                  <a:pt x="2343" y="22"/>
                  <a:pt x="2339" y="30"/>
                </a:cubicBezTo>
                <a:cubicBezTo>
                  <a:pt x="2338" y="32"/>
                  <a:pt x="2338" y="32"/>
                  <a:pt x="2338" y="32"/>
                </a:cubicBezTo>
                <a:cubicBezTo>
                  <a:pt x="2337" y="34"/>
                  <a:pt x="2337" y="34"/>
                  <a:pt x="2337" y="34"/>
                </a:cubicBezTo>
                <a:cubicBezTo>
                  <a:pt x="2328" y="64"/>
                  <a:pt x="2324" y="114"/>
                  <a:pt x="2324" y="193"/>
                </a:cubicBezTo>
                <a:cubicBezTo>
                  <a:pt x="2324" y="257"/>
                  <a:pt x="2324" y="257"/>
                  <a:pt x="2324" y="257"/>
                </a:cubicBezTo>
                <a:cubicBezTo>
                  <a:pt x="2940" y="257"/>
                  <a:pt x="2940" y="257"/>
                  <a:pt x="2940" y="257"/>
                </a:cubicBezTo>
                <a:cubicBezTo>
                  <a:pt x="3258" y="252"/>
                  <a:pt x="3258" y="252"/>
                  <a:pt x="3258" y="252"/>
                </a:cubicBezTo>
                <a:cubicBezTo>
                  <a:pt x="3254" y="376"/>
                  <a:pt x="3254" y="376"/>
                  <a:pt x="3254" y="376"/>
                </a:cubicBezTo>
                <a:cubicBezTo>
                  <a:pt x="3254" y="491"/>
                  <a:pt x="3254" y="491"/>
                  <a:pt x="3254" y="491"/>
                </a:cubicBezTo>
                <a:cubicBezTo>
                  <a:pt x="3259" y="764"/>
                  <a:pt x="3259" y="764"/>
                  <a:pt x="3259" y="764"/>
                </a:cubicBezTo>
                <a:cubicBezTo>
                  <a:pt x="3073" y="764"/>
                  <a:pt x="3073" y="764"/>
                  <a:pt x="3073" y="764"/>
                </a:cubicBezTo>
                <a:cubicBezTo>
                  <a:pt x="3073" y="408"/>
                  <a:pt x="3073" y="408"/>
                  <a:pt x="3073" y="408"/>
                </a:cubicBezTo>
                <a:cubicBezTo>
                  <a:pt x="1431" y="408"/>
                  <a:pt x="1431" y="408"/>
                  <a:pt x="1431" y="408"/>
                </a:cubicBezTo>
                <a:cubicBezTo>
                  <a:pt x="1431" y="767"/>
                  <a:pt x="1431" y="767"/>
                  <a:pt x="1431" y="767"/>
                </a:cubicBezTo>
                <a:cubicBezTo>
                  <a:pt x="1247" y="767"/>
                  <a:pt x="1247" y="767"/>
                  <a:pt x="1247" y="767"/>
                </a:cubicBezTo>
                <a:lnTo>
                  <a:pt x="1252" y="491"/>
                </a:lnTo>
                <a:close/>
                <a:moveTo>
                  <a:pt x="2351" y="1475"/>
                </a:moveTo>
                <a:cubicBezTo>
                  <a:pt x="2351" y="1640"/>
                  <a:pt x="2351" y="1640"/>
                  <a:pt x="2351" y="1640"/>
                </a:cubicBezTo>
                <a:cubicBezTo>
                  <a:pt x="2359" y="1983"/>
                  <a:pt x="2359" y="1983"/>
                  <a:pt x="2359" y="1983"/>
                </a:cubicBezTo>
                <a:cubicBezTo>
                  <a:pt x="2358" y="2052"/>
                  <a:pt x="2339" y="2099"/>
                  <a:pt x="2299" y="2129"/>
                </a:cubicBezTo>
                <a:cubicBezTo>
                  <a:pt x="2276" y="2145"/>
                  <a:pt x="2200" y="2173"/>
                  <a:pt x="1943" y="2173"/>
                </a:cubicBezTo>
                <a:cubicBezTo>
                  <a:pt x="1917" y="2173"/>
                  <a:pt x="1904" y="2172"/>
                  <a:pt x="1898" y="2170"/>
                </a:cubicBezTo>
                <a:cubicBezTo>
                  <a:pt x="1896" y="2164"/>
                  <a:pt x="1891" y="2152"/>
                  <a:pt x="1884" y="2125"/>
                </a:cubicBezTo>
                <a:cubicBezTo>
                  <a:pt x="1873" y="2081"/>
                  <a:pt x="1857" y="2037"/>
                  <a:pt x="1836" y="1993"/>
                </a:cubicBezTo>
                <a:cubicBezTo>
                  <a:pt x="1906" y="1999"/>
                  <a:pt x="1972" y="2002"/>
                  <a:pt x="2033" y="2002"/>
                </a:cubicBezTo>
                <a:cubicBezTo>
                  <a:pt x="2084" y="2002"/>
                  <a:pt x="2117" y="1992"/>
                  <a:pt x="2138" y="1972"/>
                </a:cubicBezTo>
                <a:cubicBezTo>
                  <a:pt x="2158" y="1953"/>
                  <a:pt x="2167" y="1924"/>
                  <a:pt x="2167" y="1884"/>
                </a:cubicBezTo>
                <a:cubicBezTo>
                  <a:pt x="2167" y="1475"/>
                  <a:pt x="2167" y="1475"/>
                  <a:pt x="2167" y="1475"/>
                </a:cubicBezTo>
                <a:cubicBezTo>
                  <a:pt x="1506" y="1475"/>
                  <a:pt x="1506" y="1475"/>
                  <a:pt x="1506" y="1475"/>
                </a:cubicBezTo>
                <a:cubicBezTo>
                  <a:pt x="1204" y="1480"/>
                  <a:pt x="1204" y="1480"/>
                  <a:pt x="1204" y="1480"/>
                </a:cubicBezTo>
                <a:cubicBezTo>
                  <a:pt x="1204" y="1311"/>
                  <a:pt x="1204" y="1311"/>
                  <a:pt x="1204" y="1311"/>
                </a:cubicBezTo>
                <a:cubicBezTo>
                  <a:pt x="1505" y="1315"/>
                  <a:pt x="1505" y="1315"/>
                  <a:pt x="1505" y="1315"/>
                </a:cubicBezTo>
                <a:cubicBezTo>
                  <a:pt x="2169" y="1315"/>
                  <a:pt x="2169" y="1315"/>
                  <a:pt x="2169" y="1315"/>
                </a:cubicBezTo>
                <a:cubicBezTo>
                  <a:pt x="2167" y="1276"/>
                  <a:pt x="2167" y="1276"/>
                  <a:pt x="2167" y="1276"/>
                </a:cubicBezTo>
                <a:cubicBezTo>
                  <a:pt x="2165" y="1211"/>
                  <a:pt x="2162" y="1157"/>
                  <a:pt x="2157" y="1114"/>
                </a:cubicBezTo>
                <a:cubicBezTo>
                  <a:pt x="2210" y="1119"/>
                  <a:pt x="2250" y="1123"/>
                  <a:pt x="2276" y="1127"/>
                </a:cubicBezTo>
                <a:cubicBezTo>
                  <a:pt x="2290" y="1128"/>
                  <a:pt x="2290" y="1128"/>
                  <a:pt x="2290" y="1128"/>
                </a:cubicBezTo>
                <a:cubicBezTo>
                  <a:pt x="2302" y="1120"/>
                  <a:pt x="2302" y="1120"/>
                  <a:pt x="2302" y="1120"/>
                </a:cubicBezTo>
                <a:cubicBezTo>
                  <a:pt x="2365" y="1077"/>
                  <a:pt x="2452" y="1003"/>
                  <a:pt x="2564" y="902"/>
                </a:cubicBezTo>
                <a:cubicBezTo>
                  <a:pt x="2636" y="836"/>
                  <a:pt x="2636" y="836"/>
                  <a:pt x="2636" y="836"/>
                </a:cubicBezTo>
                <a:cubicBezTo>
                  <a:pt x="1936" y="836"/>
                  <a:pt x="1936" y="836"/>
                  <a:pt x="1936" y="836"/>
                </a:cubicBezTo>
                <a:cubicBezTo>
                  <a:pt x="1620" y="840"/>
                  <a:pt x="1620" y="840"/>
                  <a:pt x="1620" y="840"/>
                </a:cubicBezTo>
                <a:cubicBezTo>
                  <a:pt x="1620" y="678"/>
                  <a:pt x="1620" y="678"/>
                  <a:pt x="1620" y="678"/>
                </a:cubicBezTo>
                <a:cubicBezTo>
                  <a:pt x="1936" y="682"/>
                  <a:pt x="1936" y="682"/>
                  <a:pt x="1936" y="682"/>
                </a:cubicBezTo>
                <a:cubicBezTo>
                  <a:pt x="2664" y="682"/>
                  <a:pt x="2664" y="682"/>
                  <a:pt x="2664" y="682"/>
                </a:cubicBezTo>
                <a:cubicBezTo>
                  <a:pt x="2703" y="682"/>
                  <a:pt x="2733" y="678"/>
                  <a:pt x="2754" y="670"/>
                </a:cubicBezTo>
                <a:cubicBezTo>
                  <a:pt x="2755" y="670"/>
                  <a:pt x="2755" y="670"/>
                  <a:pt x="2755" y="670"/>
                </a:cubicBezTo>
                <a:cubicBezTo>
                  <a:pt x="2763" y="667"/>
                  <a:pt x="2768" y="666"/>
                  <a:pt x="2771" y="665"/>
                </a:cubicBezTo>
                <a:cubicBezTo>
                  <a:pt x="2776" y="667"/>
                  <a:pt x="2796" y="677"/>
                  <a:pt x="2846" y="730"/>
                </a:cubicBezTo>
                <a:cubicBezTo>
                  <a:pt x="2904" y="792"/>
                  <a:pt x="2910" y="814"/>
                  <a:pt x="2911" y="817"/>
                </a:cubicBezTo>
                <a:cubicBezTo>
                  <a:pt x="2910" y="821"/>
                  <a:pt x="2903" y="827"/>
                  <a:pt x="2892" y="832"/>
                </a:cubicBezTo>
                <a:cubicBezTo>
                  <a:pt x="2891" y="833"/>
                  <a:pt x="2891" y="833"/>
                  <a:pt x="2891" y="833"/>
                </a:cubicBezTo>
                <a:cubicBezTo>
                  <a:pt x="2867" y="846"/>
                  <a:pt x="2831" y="872"/>
                  <a:pt x="2783" y="912"/>
                </a:cubicBezTo>
                <a:cubicBezTo>
                  <a:pt x="2612" y="1053"/>
                  <a:pt x="2473" y="1158"/>
                  <a:pt x="2369" y="1224"/>
                </a:cubicBezTo>
                <a:cubicBezTo>
                  <a:pt x="2351" y="1235"/>
                  <a:pt x="2351" y="1235"/>
                  <a:pt x="2351" y="1235"/>
                </a:cubicBezTo>
                <a:cubicBezTo>
                  <a:pt x="2351" y="1315"/>
                  <a:pt x="2351" y="1315"/>
                  <a:pt x="2351" y="1315"/>
                </a:cubicBezTo>
                <a:cubicBezTo>
                  <a:pt x="3015" y="1315"/>
                  <a:pt x="3015" y="1315"/>
                  <a:pt x="3015" y="1315"/>
                </a:cubicBezTo>
                <a:cubicBezTo>
                  <a:pt x="3316" y="1311"/>
                  <a:pt x="3316" y="1311"/>
                  <a:pt x="3316" y="1311"/>
                </a:cubicBezTo>
                <a:cubicBezTo>
                  <a:pt x="3316" y="1480"/>
                  <a:pt x="3316" y="1480"/>
                  <a:pt x="3316" y="1480"/>
                </a:cubicBezTo>
                <a:cubicBezTo>
                  <a:pt x="3016" y="1475"/>
                  <a:pt x="3016" y="1475"/>
                  <a:pt x="3016" y="1475"/>
                </a:cubicBezTo>
                <a:lnTo>
                  <a:pt x="2351" y="1475"/>
                </a:lnTo>
                <a:close/>
              </a:path>
            </a:pathLst>
          </a:custGeom>
          <a:solidFill>
            <a:schemeClr val="tx1"/>
          </a:solidFill>
          <a:ln cap="sq"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8" name="Beaker_F196" title="Icon of a scientific flask with liquid in it">
            <a:extLst>
              <a:ext uri="{FF2B5EF4-FFF2-40B4-BE49-F238E27FC236}">
                <a16:creationId xmlns:a16="http://schemas.microsoft.com/office/drawing/2014/main" id="{63350F56-1C65-4814-91A8-427D25DE1BC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433" y="4018325"/>
            <a:ext cx="310332" cy="358570"/>
          </a:xfrm>
          <a:custGeom>
            <a:avLst/>
            <a:gdLst>
              <a:gd name="T0" fmla="*/ 2433 w 3250"/>
              <a:gd name="T1" fmla="*/ 2127 h 3754"/>
              <a:gd name="T2" fmla="*/ 1894 w 3250"/>
              <a:gd name="T3" fmla="*/ 2002 h 3754"/>
              <a:gd name="T4" fmla="*/ 1355 w 3250"/>
              <a:gd name="T5" fmla="*/ 2252 h 3754"/>
              <a:gd name="T6" fmla="*/ 817 w 3250"/>
              <a:gd name="T7" fmla="*/ 2127 h 3754"/>
              <a:gd name="T8" fmla="*/ 874 w 3250"/>
              <a:gd name="T9" fmla="*/ 0 h 3754"/>
              <a:gd name="T10" fmla="*/ 1249 w 3250"/>
              <a:gd name="T11" fmla="*/ 0 h 3754"/>
              <a:gd name="T12" fmla="*/ 1249 w 3250"/>
              <a:gd name="T13" fmla="*/ 1306 h 3754"/>
              <a:gd name="T14" fmla="*/ 1213 w 3250"/>
              <a:gd name="T15" fmla="*/ 1437 h 3754"/>
              <a:gd name="T16" fmla="*/ 100 w 3250"/>
              <a:gd name="T17" fmla="*/ 3375 h 3754"/>
              <a:gd name="T18" fmla="*/ 315 w 3250"/>
              <a:gd name="T19" fmla="*/ 3754 h 3754"/>
              <a:gd name="T20" fmla="*/ 2936 w 3250"/>
              <a:gd name="T21" fmla="*/ 3754 h 3754"/>
              <a:gd name="T22" fmla="*/ 3150 w 3250"/>
              <a:gd name="T23" fmla="*/ 3376 h 3754"/>
              <a:gd name="T24" fmla="*/ 2037 w 3250"/>
              <a:gd name="T25" fmla="*/ 1437 h 3754"/>
              <a:gd name="T26" fmla="*/ 2000 w 3250"/>
              <a:gd name="T27" fmla="*/ 1306 h 3754"/>
              <a:gd name="T28" fmla="*/ 2000 w 3250"/>
              <a:gd name="T29" fmla="*/ 0 h 3754"/>
              <a:gd name="T30" fmla="*/ 2376 w 3250"/>
              <a:gd name="T31" fmla="*/ 0 h 3754"/>
              <a:gd name="T32" fmla="*/ 874 w 3250"/>
              <a:gd name="T33" fmla="*/ 3254 h 3754"/>
              <a:gd name="T34" fmla="*/ 1124 w 3250"/>
              <a:gd name="T35" fmla="*/ 3254 h 3754"/>
              <a:gd name="T36" fmla="*/ 1375 w 3250"/>
              <a:gd name="T37" fmla="*/ 2905 h 3754"/>
              <a:gd name="T38" fmla="*/ 1625 w 3250"/>
              <a:gd name="T39" fmla="*/ 2905 h 3754"/>
              <a:gd name="T40" fmla="*/ 874 w 3250"/>
              <a:gd name="T41" fmla="*/ 2601 h 3754"/>
              <a:gd name="T42" fmla="*/ 1124 w 3250"/>
              <a:gd name="T43" fmla="*/ 2601 h 3754"/>
              <a:gd name="T44" fmla="*/ 1875 w 3250"/>
              <a:gd name="T45" fmla="*/ 2655 h 3754"/>
              <a:gd name="T46" fmla="*/ 2125 w 3250"/>
              <a:gd name="T47" fmla="*/ 2655 h 3754"/>
              <a:gd name="T48" fmla="*/ 2376 w 3250"/>
              <a:gd name="T49" fmla="*/ 3254 h 3754"/>
              <a:gd name="T50" fmla="*/ 2626 w 3250"/>
              <a:gd name="T51" fmla="*/ 3254 h 3754"/>
              <a:gd name="T52" fmla="*/ 1625 w 3250"/>
              <a:gd name="T53" fmla="*/ 3375 h 3754"/>
              <a:gd name="T54" fmla="*/ 1875 w 3250"/>
              <a:gd name="T55" fmla="*/ 3375 h 3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50" h="3754">
                <a:moveTo>
                  <a:pt x="2433" y="2127"/>
                </a:moveTo>
                <a:cubicBezTo>
                  <a:pt x="2433" y="2127"/>
                  <a:pt x="2164" y="2002"/>
                  <a:pt x="1894" y="2002"/>
                </a:cubicBezTo>
                <a:cubicBezTo>
                  <a:pt x="1625" y="2002"/>
                  <a:pt x="1625" y="2252"/>
                  <a:pt x="1355" y="2252"/>
                </a:cubicBezTo>
                <a:cubicBezTo>
                  <a:pt x="1086" y="2252"/>
                  <a:pt x="817" y="2127"/>
                  <a:pt x="817" y="2127"/>
                </a:cubicBezTo>
                <a:moveTo>
                  <a:pt x="874" y="0"/>
                </a:moveTo>
                <a:cubicBezTo>
                  <a:pt x="1249" y="0"/>
                  <a:pt x="1249" y="0"/>
                  <a:pt x="1249" y="0"/>
                </a:cubicBezTo>
                <a:cubicBezTo>
                  <a:pt x="1249" y="1306"/>
                  <a:pt x="1249" y="1306"/>
                  <a:pt x="1249" y="1306"/>
                </a:cubicBezTo>
                <a:cubicBezTo>
                  <a:pt x="1249" y="1352"/>
                  <a:pt x="1237" y="1397"/>
                  <a:pt x="1213" y="1437"/>
                </a:cubicBezTo>
                <a:cubicBezTo>
                  <a:pt x="100" y="3375"/>
                  <a:pt x="100" y="3375"/>
                  <a:pt x="100" y="3375"/>
                </a:cubicBezTo>
                <a:cubicBezTo>
                  <a:pt x="0" y="3542"/>
                  <a:pt x="120" y="3754"/>
                  <a:pt x="315" y="3754"/>
                </a:cubicBezTo>
                <a:cubicBezTo>
                  <a:pt x="2936" y="3754"/>
                  <a:pt x="2936" y="3754"/>
                  <a:pt x="2936" y="3754"/>
                </a:cubicBezTo>
                <a:cubicBezTo>
                  <a:pt x="3130" y="3754"/>
                  <a:pt x="3250" y="3543"/>
                  <a:pt x="3150" y="3376"/>
                </a:cubicBezTo>
                <a:cubicBezTo>
                  <a:pt x="2037" y="1437"/>
                  <a:pt x="2037" y="1437"/>
                  <a:pt x="2037" y="1437"/>
                </a:cubicBezTo>
                <a:cubicBezTo>
                  <a:pt x="2013" y="1397"/>
                  <a:pt x="2000" y="1352"/>
                  <a:pt x="2000" y="1306"/>
                </a:cubicBezTo>
                <a:cubicBezTo>
                  <a:pt x="2000" y="0"/>
                  <a:pt x="2000" y="0"/>
                  <a:pt x="2000" y="0"/>
                </a:cubicBezTo>
                <a:cubicBezTo>
                  <a:pt x="2376" y="0"/>
                  <a:pt x="2376" y="0"/>
                  <a:pt x="2376" y="0"/>
                </a:cubicBezTo>
                <a:moveTo>
                  <a:pt x="874" y="3254"/>
                </a:moveTo>
                <a:cubicBezTo>
                  <a:pt x="1124" y="3254"/>
                  <a:pt x="1124" y="3254"/>
                  <a:pt x="1124" y="3254"/>
                </a:cubicBezTo>
                <a:moveTo>
                  <a:pt x="1375" y="2905"/>
                </a:moveTo>
                <a:cubicBezTo>
                  <a:pt x="1625" y="2905"/>
                  <a:pt x="1625" y="2905"/>
                  <a:pt x="1625" y="2905"/>
                </a:cubicBezTo>
                <a:moveTo>
                  <a:pt x="874" y="2601"/>
                </a:moveTo>
                <a:cubicBezTo>
                  <a:pt x="1124" y="2601"/>
                  <a:pt x="1124" y="2601"/>
                  <a:pt x="1124" y="2601"/>
                </a:cubicBezTo>
                <a:moveTo>
                  <a:pt x="1875" y="2655"/>
                </a:moveTo>
                <a:cubicBezTo>
                  <a:pt x="2125" y="2655"/>
                  <a:pt x="2125" y="2655"/>
                  <a:pt x="2125" y="2655"/>
                </a:cubicBezTo>
                <a:moveTo>
                  <a:pt x="2376" y="3254"/>
                </a:moveTo>
                <a:cubicBezTo>
                  <a:pt x="2626" y="3254"/>
                  <a:pt x="2626" y="3254"/>
                  <a:pt x="2626" y="3254"/>
                </a:cubicBezTo>
                <a:moveTo>
                  <a:pt x="1625" y="3375"/>
                </a:moveTo>
                <a:cubicBezTo>
                  <a:pt x="1875" y="3375"/>
                  <a:pt x="1875" y="3375"/>
                  <a:pt x="1875" y="33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9" name="brain_2" title="Icon of a brain with circles and connection lines inside">
            <a:extLst>
              <a:ext uri="{FF2B5EF4-FFF2-40B4-BE49-F238E27FC236}">
                <a16:creationId xmlns:a16="http://schemas.microsoft.com/office/drawing/2014/main" id="{5CB011F4-3D43-4FDE-8238-AC5B9429A0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61959" y="4018325"/>
            <a:ext cx="534756" cy="358570"/>
          </a:xfrm>
          <a:custGeom>
            <a:avLst/>
            <a:gdLst>
              <a:gd name="T0" fmla="*/ 379 w 440"/>
              <a:gd name="T1" fmla="*/ 133 h 295"/>
              <a:gd name="T2" fmla="*/ 379 w 440"/>
              <a:gd name="T3" fmla="*/ 169 h 295"/>
              <a:gd name="T4" fmla="*/ 259 w 440"/>
              <a:gd name="T5" fmla="*/ 181 h 295"/>
              <a:gd name="T6" fmla="*/ 295 w 440"/>
              <a:gd name="T7" fmla="*/ 181 h 295"/>
              <a:gd name="T8" fmla="*/ 259 w 440"/>
              <a:gd name="T9" fmla="*/ 181 h 295"/>
              <a:gd name="T10" fmla="*/ 114 w 440"/>
              <a:gd name="T11" fmla="*/ 179 h 295"/>
              <a:gd name="T12" fmla="*/ 78 w 440"/>
              <a:gd name="T13" fmla="*/ 169 h 295"/>
              <a:gd name="T14" fmla="*/ 235 w 440"/>
              <a:gd name="T15" fmla="*/ 88 h 295"/>
              <a:gd name="T16" fmla="*/ 192 w 440"/>
              <a:gd name="T17" fmla="*/ 79 h 295"/>
              <a:gd name="T18" fmla="*/ 174 w 440"/>
              <a:gd name="T19" fmla="*/ 97 h 295"/>
              <a:gd name="T20" fmla="*/ 174 w 440"/>
              <a:gd name="T21" fmla="*/ 61 h 295"/>
              <a:gd name="T22" fmla="*/ 277 w 440"/>
              <a:gd name="T23" fmla="*/ 85 h 295"/>
              <a:gd name="T24" fmla="*/ 313 w 440"/>
              <a:gd name="T25" fmla="*/ 85 h 295"/>
              <a:gd name="T26" fmla="*/ 277 w 440"/>
              <a:gd name="T27" fmla="*/ 85 h 295"/>
              <a:gd name="T28" fmla="*/ 168 w 440"/>
              <a:gd name="T29" fmla="*/ 205 h 295"/>
              <a:gd name="T30" fmla="*/ 168 w 440"/>
              <a:gd name="T31" fmla="*/ 169 h 295"/>
              <a:gd name="T32" fmla="*/ 42 w 440"/>
              <a:gd name="T33" fmla="*/ 169 h 295"/>
              <a:gd name="T34" fmla="*/ 78 w 440"/>
              <a:gd name="T35" fmla="*/ 169 h 295"/>
              <a:gd name="T36" fmla="*/ 42 w 440"/>
              <a:gd name="T37" fmla="*/ 169 h 295"/>
              <a:gd name="T38" fmla="*/ 284 w 440"/>
              <a:gd name="T39" fmla="*/ 121 h 295"/>
              <a:gd name="T40" fmla="*/ 295 w 440"/>
              <a:gd name="T41" fmla="*/ 103 h 295"/>
              <a:gd name="T42" fmla="*/ 114 w 440"/>
              <a:gd name="T43" fmla="*/ 125 h 295"/>
              <a:gd name="T44" fmla="*/ 143 w 440"/>
              <a:gd name="T45" fmla="*/ 133 h 295"/>
              <a:gd name="T46" fmla="*/ 168 w 440"/>
              <a:gd name="T47" fmla="*/ 144 h 295"/>
              <a:gd name="T48" fmla="*/ 361 w 440"/>
              <a:gd name="T49" fmla="*/ 151 h 295"/>
              <a:gd name="T50" fmla="*/ 331 w 440"/>
              <a:gd name="T51" fmla="*/ 160 h 295"/>
              <a:gd name="T52" fmla="*/ 331 w 440"/>
              <a:gd name="T53" fmla="*/ 243 h 295"/>
              <a:gd name="T54" fmla="*/ 321 w 440"/>
              <a:gd name="T55" fmla="*/ 181 h 295"/>
              <a:gd name="T56" fmla="*/ 358 w 440"/>
              <a:gd name="T57" fmla="*/ 206 h 295"/>
              <a:gd name="T58" fmla="*/ 440 w 440"/>
              <a:gd name="T59" fmla="*/ 163 h 295"/>
              <a:gd name="T60" fmla="*/ 388 w 440"/>
              <a:gd name="T61" fmla="*/ 110 h 295"/>
              <a:gd name="T62" fmla="*/ 227 w 440"/>
              <a:gd name="T63" fmla="*/ 30 h 295"/>
              <a:gd name="T64" fmla="*/ 68 w 440"/>
              <a:gd name="T65" fmla="*/ 103 h 295"/>
              <a:gd name="T66" fmla="*/ 4 w 440"/>
              <a:gd name="T67" fmla="*/ 165 h 295"/>
              <a:gd name="T68" fmla="*/ 164 w 440"/>
              <a:gd name="T69" fmla="*/ 237 h 295"/>
              <a:gd name="T70" fmla="*/ 358 w 440"/>
              <a:gd name="T71" fmla="*/ 206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0" h="295">
                <a:moveTo>
                  <a:pt x="361" y="151"/>
                </a:moveTo>
                <a:cubicBezTo>
                  <a:pt x="361" y="141"/>
                  <a:pt x="369" y="133"/>
                  <a:pt x="379" y="133"/>
                </a:cubicBezTo>
                <a:cubicBezTo>
                  <a:pt x="389" y="133"/>
                  <a:pt x="397" y="141"/>
                  <a:pt x="397" y="151"/>
                </a:cubicBezTo>
                <a:cubicBezTo>
                  <a:pt x="397" y="161"/>
                  <a:pt x="389" y="169"/>
                  <a:pt x="379" y="169"/>
                </a:cubicBezTo>
                <a:cubicBezTo>
                  <a:pt x="369" y="169"/>
                  <a:pt x="361" y="161"/>
                  <a:pt x="361" y="151"/>
                </a:cubicBezTo>
                <a:close/>
                <a:moveTo>
                  <a:pt x="259" y="181"/>
                </a:moveTo>
                <a:cubicBezTo>
                  <a:pt x="259" y="191"/>
                  <a:pt x="267" y="199"/>
                  <a:pt x="277" y="199"/>
                </a:cubicBezTo>
                <a:cubicBezTo>
                  <a:pt x="287" y="199"/>
                  <a:pt x="295" y="191"/>
                  <a:pt x="295" y="181"/>
                </a:cubicBezTo>
                <a:cubicBezTo>
                  <a:pt x="295" y="171"/>
                  <a:pt x="287" y="163"/>
                  <a:pt x="277" y="163"/>
                </a:cubicBezTo>
                <a:cubicBezTo>
                  <a:pt x="267" y="163"/>
                  <a:pt x="259" y="171"/>
                  <a:pt x="259" y="181"/>
                </a:cubicBezTo>
                <a:close/>
                <a:moveTo>
                  <a:pt x="114" y="239"/>
                </a:moveTo>
                <a:cubicBezTo>
                  <a:pt x="114" y="179"/>
                  <a:pt x="114" y="179"/>
                  <a:pt x="114" y="179"/>
                </a:cubicBezTo>
                <a:cubicBezTo>
                  <a:pt x="114" y="179"/>
                  <a:pt x="109" y="169"/>
                  <a:pt x="104" y="169"/>
                </a:cubicBezTo>
                <a:cubicBezTo>
                  <a:pt x="104" y="169"/>
                  <a:pt x="104" y="169"/>
                  <a:pt x="78" y="169"/>
                </a:cubicBezTo>
                <a:moveTo>
                  <a:pt x="235" y="260"/>
                </a:moveTo>
                <a:cubicBezTo>
                  <a:pt x="235" y="260"/>
                  <a:pt x="235" y="260"/>
                  <a:pt x="235" y="88"/>
                </a:cubicBezTo>
                <a:cubicBezTo>
                  <a:pt x="235" y="82"/>
                  <a:pt x="231" y="79"/>
                  <a:pt x="225" y="79"/>
                </a:cubicBezTo>
                <a:cubicBezTo>
                  <a:pt x="225" y="79"/>
                  <a:pt x="225" y="79"/>
                  <a:pt x="192" y="79"/>
                </a:cubicBezTo>
                <a:moveTo>
                  <a:pt x="156" y="79"/>
                </a:moveTo>
                <a:cubicBezTo>
                  <a:pt x="156" y="89"/>
                  <a:pt x="164" y="97"/>
                  <a:pt x="174" y="97"/>
                </a:cubicBezTo>
                <a:cubicBezTo>
                  <a:pt x="184" y="97"/>
                  <a:pt x="192" y="89"/>
                  <a:pt x="192" y="79"/>
                </a:cubicBezTo>
                <a:cubicBezTo>
                  <a:pt x="192" y="69"/>
                  <a:pt x="184" y="61"/>
                  <a:pt x="174" y="61"/>
                </a:cubicBezTo>
                <a:cubicBezTo>
                  <a:pt x="164" y="61"/>
                  <a:pt x="156" y="69"/>
                  <a:pt x="156" y="79"/>
                </a:cubicBezTo>
                <a:close/>
                <a:moveTo>
                  <a:pt x="277" y="85"/>
                </a:moveTo>
                <a:cubicBezTo>
                  <a:pt x="277" y="95"/>
                  <a:pt x="285" y="103"/>
                  <a:pt x="295" y="103"/>
                </a:cubicBezTo>
                <a:cubicBezTo>
                  <a:pt x="305" y="103"/>
                  <a:pt x="313" y="95"/>
                  <a:pt x="313" y="85"/>
                </a:cubicBezTo>
                <a:cubicBezTo>
                  <a:pt x="313" y="75"/>
                  <a:pt x="305" y="67"/>
                  <a:pt x="295" y="67"/>
                </a:cubicBezTo>
                <a:cubicBezTo>
                  <a:pt x="285" y="67"/>
                  <a:pt x="277" y="75"/>
                  <a:pt x="277" y="85"/>
                </a:cubicBezTo>
                <a:close/>
                <a:moveTo>
                  <a:pt x="150" y="187"/>
                </a:moveTo>
                <a:cubicBezTo>
                  <a:pt x="150" y="197"/>
                  <a:pt x="158" y="205"/>
                  <a:pt x="168" y="205"/>
                </a:cubicBezTo>
                <a:cubicBezTo>
                  <a:pt x="178" y="205"/>
                  <a:pt x="186" y="197"/>
                  <a:pt x="186" y="187"/>
                </a:cubicBezTo>
                <a:cubicBezTo>
                  <a:pt x="186" y="177"/>
                  <a:pt x="178" y="169"/>
                  <a:pt x="168" y="169"/>
                </a:cubicBezTo>
                <a:cubicBezTo>
                  <a:pt x="158" y="169"/>
                  <a:pt x="150" y="177"/>
                  <a:pt x="150" y="187"/>
                </a:cubicBezTo>
                <a:close/>
                <a:moveTo>
                  <a:pt x="42" y="169"/>
                </a:moveTo>
                <a:cubicBezTo>
                  <a:pt x="42" y="179"/>
                  <a:pt x="50" y="187"/>
                  <a:pt x="60" y="187"/>
                </a:cubicBezTo>
                <a:cubicBezTo>
                  <a:pt x="70" y="187"/>
                  <a:pt x="78" y="179"/>
                  <a:pt x="78" y="169"/>
                </a:cubicBezTo>
                <a:cubicBezTo>
                  <a:pt x="78" y="159"/>
                  <a:pt x="70" y="151"/>
                  <a:pt x="60" y="151"/>
                </a:cubicBezTo>
                <a:cubicBezTo>
                  <a:pt x="50" y="151"/>
                  <a:pt x="42" y="159"/>
                  <a:pt x="42" y="169"/>
                </a:cubicBezTo>
                <a:close/>
                <a:moveTo>
                  <a:pt x="235" y="121"/>
                </a:moveTo>
                <a:cubicBezTo>
                  <a:pt x="235" y="121"/>
                  <a:pt x="235" y="121"/>
                  <a:pt x="284" y="121"/>
                </a:cubicBezTo>
                <a:cubicBezTo>
                  <a:pt x="290" y="121"/>
                  <a:pt x="295" y="117"/>
                  <a:pt x="295" y="112"/>
                </a:cubicBezTo>
                <a:cubicBezTo>
                  <a:pt x="295" y="112"/>
                  <a:pt x="295" y="112"/>
                  <a:pt x="295" y="103"/>
                </a:cubicBezTo>
                <a:moveTo>
                  <a:pt x="114" y="49"/>
                </a:moveTo>
                <a:cubicBezTo>
                  <a:pt x="114" y="49"/>
                  <a:pt x="114" y="51"/>
                  <a:pt x="114" y="125"/>
                </a:cubicBezTo>
                <a:cubicBezTo>
                  <a:pt x="114" y="130"/>
                  <a:pt x="118" y="133"/>
                  <a:pt x="123" y="133"/>
                </a:cubicBezTo>
                <a:cubicBezTo>
                  <a:pt x="123" y="133"/>
                  <a:pt x="123" y="133"/>
                  <a:pt x="143" y="133"/>
                </a:cubicBezTo>
                <a:cubicBezTo>
                  <a:pt x="143" y="133"/>
                  <a:pt x="143" y="133"/>
                  <a:pt x="158" y="133"/>
                </a:cubicBezTo>
                <a:cubicBezTo>
                  <a:pt x="163" y="133"/>
                  <a:pt x="168" y="139"/>
                  <a:pt x="168" y="144"/>
                </a:cubicBezTo>
                <a:cubicBezTo>
                  <a:pt x="168" y="144"/>
                  <a:pt x="168" y="144"/>
                  <a:pt x="168" y="169"/>
                </a:cubicBezTo>
                <a:moveTo>
                  <a:pt x="361" y="151"/>
                </a:moveTo>
                <a:cubicBezTo>
                  <a:pt x="361" y="151"/>
                  <a:pt x="361" y="151"/>
                  <a:pt x="340" y="151"/>
                </a:cubicBezTo>
                <a:cubicBezTo>
                  <a:pt x="335" y="151"/>
                  <a:pt x="331" y="155"/>
                  <a:pt x="331" y="160"/>
                </a:cubicBezTo>
                <a:cubicBezTo>
                  <a:pt x="331" y="160"/>
                  <a:pt x="331" y="160"/>
                  <a:pt x="331" y="205"/>
                </a:cubicBezTo>
                <a:moveTo>
                  <a:pt x="331" y="243"/>
                </a:moveTo>
                <a:cubicBezTo>
                  <a:pt x="331" y="243"/>
                  <a:pt x="331" y="243"/>
                  <a:pt x="331" y="190"/>
                </a:cubicBezTo>
                <a:cubicBezTo>
                  <a:pt x="331" y="185"/>
                  <a:pt x="327" y="181"/>
                  <a:pt x="321" y="181"/>
                </a:cubicBezTo>
                <a:cubicBezTo>
                  <a:pt x="321" y="181"/>
                  <a:pt x="321" y="181"/>
                  <a:pt x="295" y="181"/>
                </a:cubicBezTo>
                <a:moveTo>
                  <a:pt x="358" y="206"/>
                </a:moveTo>
                <a:cubicBezTo>
                  <a:pt x="367" y="212"/>
                  <a:pt x="377" y="215"/>
                  <a:pt x="388" y="215"/>
                </a:cubicBezTo>
                <a:cubicBezTo>
                  <a:pt x="417" y="215"/>
                  <a:pt x="440" y="192"/>
                  <a:pt x="440" y="163"/>
                </a:cubicBezTo>
                <a:cubicBezTo>
                  <a:pt x="440" y="134"/>
                  <a:pt x="417" y="111"/>
                  <a:pt x="388" y="111"/>
                </a:cubicBezTo>
                <a:cubicBezTo>
                  <a:pt x="388" y="110"/>
                  <a:pt x="388" y="110"/>
                  <a:pt x="388" y="110"/>
                </a:cubicBezTo>
                <a:cubicBezTo>
                  <a:pt x="388" y="110"/>
                  <a:pt x="379" y="38"/>
                  <a:pt x="310" y="41"/>
                </a:cubicBezTo>
                <a:cubicBezTo>
                  <a:pt x="310" y="41"/>
                  <a:pt x="275" y="4"/>
                  <a:pt x="227" y="30"/>
                </a:cubicBezTo>
                <a:cubicBezTo>
                  <a:pt x="227" y="30"/>
                  <a:pt x="183" y="0"/>
                  <a:pt x="146" y="53"/>
                </a:cubicBezTo>
                <a:cubicBezTo>
                  <a:pt x="146" y="53"/>
                  <a:pt x="79" y="26"/>
                  <a:pt x="68" y="10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68" y="103"/>
                  <a:pt x="7" y="116"/>
                  <a:pt x="4" y="165"/>
                </a:cubicBezTo>
                <a:cubicBezTo>
                  <a:pt x="0" y="213"/>
                  <a:pt x="42" y="247"/>
                  <a:pt x="87" y="215"/>
                </a:cubicBezTo>
                <a:cubicBezTo>
                  <a:pt x="87" y="215"/>
                  <a:pt x="120" y="263"/>
                  <a:pt x="164" y="237"/>
                </a:cubicBezTo>
                <a:cubicBezTo>
                  <a:pt x="164" y="237"/>
                  <a:pt x="222" y="295"/>
                  <a:pt x="270" y="235"/>
                </a:cubicBezTo>
                <a:cubicBezTo>
                  <a:pt x="270" y="235"/>
                  <a:pt x="329" y="282"/>
                  <a:pt x="358" y="206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0" name="circle_2" title="Icon of three circles overlappping to make a venn diagram">
            <a:extLst>
              <a:ext uri="{FF2B5EF4-FFF2-40B4-BE49-F238E27FC236}">
                <a16:creationId xmlns:a16="http://schemas.microsoft.com/office/drawing/2014/main" id="{5C410401-A95B-4546-8F67-3CDC41FBEE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79021" y="5856558"/>
            <a:ext cx="379662" cy="358570"/>
          </a:xfrm>
          <a:custGeom>
            <a:avLst/>
            <a:gdLst>
              <a:gd name="T0" fmla="*/ 0 w 335"/>
              <a:gd name="T1" fmla="*/ 205 h 316"/>
              <a:gd name="T2" fmla="*/ 111 w 335"/>
              <a:gd name="T3" fmla="*/ 94 h 316"/>
              <a:gd name="T4" fmla="*/ 222 w 335"/>
              <a:gd name="T5" fmla="*/ 205 h 316"/>
              <a:gd name="T6" fmla="*/ 111 w 335"/>
              <a:gd name="T7" fmla="*/ 316 h 316"/>
              <a:gd name="T8" fmla="*/ 0 w 335"/>
              <a:gd name="T9" fmla="*/ 205 h 316"/>
              <a:gd name="T10" fmla="*/ 224 w 335"/>
              <a:gd name="T11" fmla="*/ 316 h 316"/>
              <a:gd name="T12" fmla="*/ 335 w 335"/>
              <a:gd name="T13" fmla="*/ 205 h 316"/>
              <a:gd name="T14" fmla="*/ 224 w 335"/>
              <a:gd name="T15" fmla="*/ 94 h 316"/>
              <a:gd name="T16" fmla="*/ 113 w 335"/>
              <a:gd name="T17" fmla="*/ 205 h 316"/>
              <a:gd name="T18" fmla="*/ 224 w 335"/>
              <a:gd name="T19" fmla="*/ 316 h 316"/>
              <a:gd name="T20" fmla="*/ 167 w 335"/>
              <a:gd name="T21" fmla="*/ 223 h 316"/>
              <a:gd name="T22" fmla="*/ 279 w 335"/>
              <a:gd name="T23" fmla="*/ 111 h 316"/>
              <a:gd name="T24" fmla="*/ 167 w 335"/>
              <a:gd name="T25" fmla="*/ 0 h 316"/>
              <a:gd name="T26" fmla="*/ 56 w 335"/>
              <a:gd name="T27" fmla="*/ 111 h 316"/>
              <a:gd name="T28" fmla="*/ 167 w 335"/>
              <a:gd name="T29" fmla="*/ 223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5" h="316">
                <a:moveTo>
                  <a:pt x="0" y="205"/>
                </a:moveTo>
                <a:cubicBezTo>
                  <a:pt x="0" y="143"/>
                  <a:pt x="49" y="94"/>
                  <a:pt x="111" y="94"/>
                </a:cubicBezTo>
                <a:cubicBezTo>
                  <a:pt x="172" y="94"/>
                  <a:pt x="222" y="143"/>
                  <a:pt x="222" y="205"/>
                </a:cubicBezTo>
                <a:cubicBezTo>
                  <a:pt x="222" y="266"/>
                  <a:pt x="172" y="316"/>
                  <a:pt x="111" y="316"/>
                </a:cubicBezTo>
                <a:cubicBezTo>
                  <a:pt x="49" y="316"/>
                  <a:pt x="0" y="266"/>
                  <a:pt x="0" y="205"/>
                </a:cubicBezTo>
                <a:close/>
                <a:moveTo>
                  <a:pt x="224" y="316"/>
                </a:moveTo>
                <a:cubicBezTo>
                  <a:pt x="285" y="316"/>
                  <a:pt x="335" y="266"/>
                  <a:pt x="335" y="205"/>
                </a:cubicBezTo>
                <a:cubicBezTo>
                  <a:pt x="335" y="143"/>
                  <a:pt x="285" y="94"/>
                  <a:pt x="224" y="94"/>
                </a:cubicBezTo>
                <a:cubicBezTo>
                  <a:pt x="162" y="94"/>
                  <a:pt x="113" y="143"/>
                  <a:pt x="113" y="205"/>
                </a:cubicBezTo>
                <a:cubicBezTo>
                  <a:pt x="113" y="266"/>
                  <a:pt x="162" y="316"/>
                  <a:pt x="224" y="316"/>
                </a:cubicBezTo>
                <a:close/>
                <a:moveTo>
                  <a:pt x="167" y="223"/>
                </a:moveTo>
                <a:cubicBezTo>
                  <a:pt x="229" y="223"/>
                  <a:pt x="279" y="173"/>
                  <a:pt x="279" y="111"/>
                </a:cubicBezTo>
                <a:cubicBezTo>
                  <a:pt x="279" y="50"/>
                  <a:pt x="229" y="0"/>
                  <a:pt x="167" y="0"/>
                </a:cubicBezTo>
                <a:cubicBezTo>
                  <a:pt x="106" y="0"/>
                  <a:pt x="56" y="50"/>
                  <a:pt x="56" y="111"/>
                </a:cubicBezTo>
                <a:cubicBezTo>
                  <a:pt x="56" y="173"/>
                  <a:pt x="106" y="223"/>
                  <a:pt x="167" y="223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487409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48205" y="148600"/>
          <a:ext cx="11295216" cy="627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268">
                  <a:extLst>
                    <a:ext uri="{9D8B030D-6E8A-4147-A177-3AD203B41FA5}">
                      <a16:colId xmlns:a16="http://schemas.microsoft.com/office/drawing/2014/main" val="35453333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08578962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7814784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637620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5870836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826974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57418717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633163628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984020324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478484229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361471301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04622046"/>
                    </a:ext>
                  </a:extLst>
                </a:gridCol>
              </a:tblGrid>
              <a:tr h="896425">
                <a:tc gridSpan="12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0" marB="89642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7234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2092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spc="-10" baseline="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spc="-20" baseline="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8351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863702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8508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50512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234147"/>
                  </a:ext>
                </a:extLst>
              </a:tr>
            </a:tbl>
          </a:graphicData>
        </a:graphic>
      </p:graphicFrame>
      <p:sp>
        <p:nvSpPr>
          <p:cNvPr id="30" name="arrow_3" title="Icon of an arrow pointing down at a line">
            <a:extLst>
              <a:ext uri="{FF2B5EF4-FFF2-40B4-BE49-F238E27FC236}">
                <a16:creationId xmlns:a16="http://schemas.microsoft.com/office/drawing/2014/main" id="{542F4692-0077-4B2D-90CA-8B035659C06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08119" y="1274521"/>
            <a:ext cx="208202" cy="358570"/>
          </a:xfrm>
          <a:custGeom>
            <a:avLst/>
            <a:gdLst>
              <a:gd name="T0" fmla="*/ 144 w 144"/>
              <a:gd name="T1" fmla="*/ 132 h 248"/>
              <a:gd name="T2" fmla="*/ 72 w 144"/>
              <a:gd name="T3" fmla="*/ 203 h 248"/>
              <a:gd name="T4" fmla="*/ 0 w 144"/>
              <a:gd name="T5" fmla="*/ 132 h 248"/>
              <a:gd name="T6" fmla="*/ 72 w 144"/>
              <a:gd name="T7" fmla="*/ 203 h 248"/>
              <a:gd name="T8" fmla="*/ 72 w 144"/>
              <a:gd name="T9" fmla="*/ 0 h 248"/>
              <a:gd name="T10" fmla="*/ 0 w 144"/>
              <a:gd name="T11" fmla="*/ 248 h 248"/>
              <a:gd name="T12" fmla="*/ 144 w 144"/>
              <a:gd name="T13" fmla="*/ 248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" h="248">
                <a:moveTo>
                  <a:pt x="144" y="132"/>
                </a:moveTo>
                <a:lnTo>
                  <a:pt x="72" y="203"/>
                </a:lnTo>
                <a:lnTo>
                  <a:pt x="0" y="132"/>
                </a:lnTo>
                <a:moveTo>
                  <a:pt x="72" y="203"/>
                </a:moveTo>
                <a:lnTo>
                  <a:pt x="72" y="0"/>
                </a:lnTo>
                <a:moveTo>
                  <a:pt x="0" y="248"/>
                </a:moveTo>
                <a:lnTo>
                  <a:pt x="144" y="24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1" name="arrow_5" title="Icon of two arrows pointing across from each other">
            <a:extLst>
              <a:ext uri="{FF2B5EF4-FFF2-40B4-BE49-F238E27FC236}">
                <a16:creationId xmlns:a16="http://schemas.microsoft.com/office/drawing/2014/main" id="{CEEB92BB-C282-4B12-A3BC-BBD492B2D3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5248" y="1274521"/>
            <a:ext cx="357130" cy="358570"/>
          </a:xfrm>
          <a:custGeom>
            <a:avLst/>
            <a:gdLst>
              <a:gd name="T0" fmla="*/ 102 w 248"/>
              <a:gd name="T1" fmla="*/ 0 h 249"/>
              <a:gd name="T2" fmla="*/ 176 w 248"/>
              <a:gd name="T3" fmla="*/ 73 h 249"/>
              <a:gd name="T4" fmla="*/ 102 w 248"/>
              <a:gd name="T5" fmla="*/ 147 h 249"/>
              <a:gd name="T6" fmla="*/ 176 w 248"/>
              <a:gd name="T7" fmla="*/ 73 h 249"/>
              <a:gd name="T8" fmla="*/ 0 w 248"/>
              <a:gd name="T9" fmla="*/ 73 h 249"/>
              <a:gd name="T10" fmla="*/ 146 w 248"/>
              <a:gd name="T11" fmla="*/ 103 h 249"/>
              <a:gd name="T12" fmla="*/ 72 w 248"/>
              <a:gd name="T13" fmla="*/ 176 h 249"/>
              <a:gd name="T14" fmla="*/ 146 w 248"/>
              <a:gd name="T15" fmla="*/ 249 h 249"/>
              <a:gd name="T16" fmla="*/ 72 w 248"/>
              <a:gd name="T17" fmla="*/ 176 h 249"/>
              <a:gd name="T18" fmla="*/ 248 w 248"/>
              <a:gd name="T19" fmla="*/ 176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8" h="249">
                <a:moveTo>
                  <a:pt x="102" y="0"/>
                </a:moveTo>
                <a:lnTo>
                  <a:pt x="176" y="73"/>
                </a:lnTo>
                <a:lnTo>
                  <a:pt x="102" y="147"/>
                </a:lnTo>
                <a:moveTo>
                  <a:pt x="176" y="73"/>
                </a:moveTo>
                <a:lnTo>
                  <a:pt x="0" y="73"/>
                </a:lnTo>
                <a:moveTo>
                  <a:pt x="146" y="103"/>
                </a:moveTo>
                <a:lnTo>
                  <a:pt x="72" y="176"/>
                </a:lnTo>
                <a:lnTo>
                  <a:pt x="146" y="249"/>
                </a:lnTo>
                <a:moveTo>
                  <a:pt x="72" y="176"/>
                </a:moveTo>
                <a:lnTo>
                  <a:pt x="248" y="17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2" name="arrow_6" title="Icon of two arrows pointing in opposite direction of each other">
            <a:extLst>
              <a:ext uri="{FF2B5EF4-FFF2-40B4-BE49-F238E27FC236}">
                <a16:creationId xmlns:a16="http://schemas.microsoft.com/office/drawing/2014/main" id="{8DC0D1F3-853C-49E1-A41D-8AD09C140B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34178" y="1274521"/>
            <a:ext cx="381762" cy="358570"/>
          </a:xfrm>
          <a:custGeom>
            <a:avLst/>
            <a:gdLst>
              <a:gd name="T0" fmla="*/ 162 w 214"/>
              <a:gd name="T1" fmla="*/ 0 h 201"/>
              <a:gd name="T2" fmla="*/ 214 w 214"/>
              <a:gd name="T3" fmla="*/ 53 h 201"/>
              <a:gd name="T4" fmla="*/ 162 w 214"/>
              <a:gd name="T5" fmla="*/ 105 h 201"/>
              <a:gd name="T6" fmla="*/ 214 w 214"/>
              <a:gd name="T7" fmla="*/ 53 h 201"/>
              <a:gd name="T8" fmla="*/ 0 w 214"/>
              <a:gd name="T9" fmla="*/ 53 h 201"/>
              <a:gd name="T10" fmla="*/ 52 w 214"/>
              <a:gd name="T11" fmla="*/ 96 h 201"/>
              <a:gd name="T12" fmla="*/ 0 w 214"/>
              <a:gd name="T13" fmla="*/ 148 h 201"/>
              <a:gd name="T14" fmla="*/ 52 w 214"/>
              <a:gd name="T15" fmla="*/ 201 h 201"/>
              <a:gd name="T16" fmla="*/ 0 w 214"/>
              <a:gd name="T17" fmla="*/ 148 h 201"/>
              <a:gd name="T18" fmla="*/ 214 w 214"/>
              <a:gd name="T19" fmla="*/ 14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4" h="201">
                <a:moveTo>
                  <a:pt x="162" y="0"/>
                </a:moveTo>
                <a:lnTo>
                  <a:pt x="214" y="53"/>
                </a:lnTo>
                <a:lnTo>
                  <a:pt x="162" y="105"/>
                </a:lnTo>
                <a:moveTo>
                  <a:pt x="214" y="53"/>
                </a:moveTo>
                <a:lnTo>
                  <a:pt x="0" y="53"/>
                </a:lnTo>
                <a:moveTo>
                  <a:pt x="52" y="96"/>
                </a:moveTo>
                <a:lnTo>
                  <a:pt x="0" y="148"/>
                </a:lnTo>
                <a:lnTo>
                  <a:pt x="52" y="201"/>
                </a:lnTo>
                <a:moveTo>
                  <a:pt x="0" y="148"/>
                </a:moveTo>
                <a:lnTo>
                  <a:pt x="214" y="14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3" name="arrow_7" title="Icon of a two-sided arrow">
            <a:extLst>
              <a:ext uri="{FF2B5EF4-FFF2-40B4-BE49-F238E27FC236}">
                <a16:creationId xmlns:a16="http://schemas.microsoft.com/office/drawing/2014/main" id="{A42E2D08-1916-4AA6-82B3-C014D7F914A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80789" y="1274521"/>
            <a:ext cx="358570" cy="358570"/>
          </a:xfrm>
          <a:custGeom>
            <a:avLst/>
            <a:gdLst>
              <a:gd name="T0" fmla="*/ 119 w 216"/>
              <a:gd name="T1" fmla="*/ 0 h 216"/>
              <a:gd name="T2" fmla="*/ 216 w 216"/>
              <a:gd name="T3" fmla="*/ 0 h 216"/>
              <a:gd name="T4" fmla="*/ 216 w 216"/>
              <a:gd name="T5" fmla="*/ 98 h 216"/>
              <a:gd name="T6" fmla="*/ 0 w 216"/>
              <a:gd name="T7" fmla="*/ 118 h 216"/>
              <a:gd name="T8" fmla="*/ 0 w 216"/>
              <a:gd name="T9" fmla="*/ 216 h 216"/>
              <a:gd name="T10" fmla="*/ 98 w 216"/>
              <a:gd name="T11" fmla="*/ 216 h 216"/>
              <a:gd name="T12" fmla="*/ 0 w 216"/>
              <a:gd name="T13" fmla="*/ 216 h 216"/>
              <a:gd name="T14" fmla="*/ 216 w 216"/>
              <a:gd name="T15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" h="216">
                <a:moveTo>
                  <a:pt x="119" y="0"/>
                </a:moveTo>
                <a:lnTo>
                  <a:pt x="216" y="0"/>
                </a:lnTo>
                <a:lnTo>
                  <a:pt x="216" y="98"/>
                </a:lnTo>
                <a:moveTo>
                  <a:pt x="0" y="118"/>
                </a:moveTo>
                <a:lnTo>
                  <a:pt x="0" y="216"/>
                </a:lnTo>
                <a:lnTo>
                  <a:pt x="98" y="216"/>
                </a:lnTo>
                <a:moveTo>
                  <a:pt x="0" y="216"/>
                </a:moveTo>
                <a:lnTo>
                  <a:pt x="216" y="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4" name="arrow" title="Icon of an arrow">
            <a:extLst>
              <a:ext uri="{FF2B5EF4-FFF2-40B4-BE49-F238E27FC236}">
                <a16:creationId xmlns:a16="http://schemas.microsoft.com/office/drawing/2014/main" id="{5C5F6E3A-26F1-496B-BA64-6FF43205B9E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4538" y="1274521"/>
            <a:ext cx="388583" cy="358570"/>
          </a:xfrm>
          <a:custGeom>
            <a:avLst/>
            <a:gdLst>
              <a:gd name="T0" fmla="*/ 133 w 246"/>
              <a:gd name="T1" fmla="*/ 0 h 227"/>
              <a:gd name="T2" fmla="*/ 246 w 246"/>
              <a:gd name="T3" fmla="*/ 113 h 227"/>
              <a:gd name="T4" fmla="*/ 133 w 246"/>
              <a:gd name="T5" fmla="*/ 227 h 227"/>
              <a:gd name="T6" fmla="*/ 246 w 246"/>
              <a:gd name="T7" fmla="*/ 113 h 227"/>
              <a:gd name="T8" fmla="*/ 0 w 246"/>
              <a:gd name="T9" fmla="*/ 11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" h="227">
                <a:moveTo>
                  <a:pt x="133" y="0"/>
                </a:moveTo>
                <a:lnTo>
                  <a:pt x="246" y="113"/>
                </a:lnTo>
                <a:lnTo>
                  <a:pt x="133" y="227"/>
                </a:lnTo>
                <a:moveTo>
                  <a:pt x="246" y="113"/>
                </a:moveTo>
                <a:lnTo>
                  <a:pt x="0" y="113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5" name="arrow_16" title="Icon of two arrows that crisscross">
            <a:extLst>
              <a:ext uri="{FF2B5EF4-FFF2-40B4-BE49-F238E27FC236}">
                <a16:creationId xmlns:a16="http://schemas.microsoft.com/office/drawing/2014/main" id="{79EFC7FC-D2BE-46B8-8388-88D1E31676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23059" y="2170948"/>
            <a:ext cx="486492" cy="358570"/>
          </a:xfrm>
          <a:custGeom>
            <a:avLst/>
            <a:gdLst>
              <a:gd name="T0" fmla="*/ 347 w 347"/>
              <a:gd name="T1" fmla="*/ 206 h 254"/>
              <a:gd name="T2" fmla="*/ 182 w 347"/>
              <a:gd name="T3" fmla="*/ 151 h 254"/>
              <a:gd name="T4" fmla="*/ 135 w 347"/>
              <a:gd name="T5" fmla="*/ 101 h 254"/>
              <a:gd name="T6" fmla="*/ 0 w 347"/>
              <a:gd name="T7" fmla="*/ 47 h 254"/>
              <a:gd name="T8" fmla="*/ 347 w 347"/>
              <a:gd name="T9" fmla="*/ 48 h 254"/>
              <a:gd name="T10" fmla="*/ 158 w 347"/>
              <a:gd name="T11" fmla="*/ 130 h 254"/>
              <a:gd name="T12" fmla="*/ 0 w 347"/>
              <a:gd name="T13" fmla="*/ 207 h 254"/>
              <a:gd name="T14" fmla="*/ 299 w 347"/>
              <a:gd name="T15" fmla="*/ 95 h 254"/>
              <a:gd name="T16" fmla="*/ 347 w 347"/>
              <a:gd name="T17" fmla="*/ 48 h 254"/>
              <a:gd name="T18" fmla="*/ 299 w 347"/>
              <a:gd name="T19" fmla="*/ 0 h 254"/>
              <a:gd name="T20" fmla="*/ 299 w 347"/>
              <a:gd name="T21" fmla="*/ 254 h 254"/>
              <a:gd name="T22" fmla="*/ 347 w 347"/>
              <a:gd name="T23" fmla="*/ 206 h 254"/>
              <a:gd name="T24" fmla="*/ 299 w 347"/>
              <a:gd name="T25" fmla="*/ 158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7" h="254">
                <a:moveTo>
                  <a:pt x="347" y="206"/>
                </a:moveTo>
                <a:cubicBezTo>
                  <a:pt x="258" y="212"/>
                  <a:pt x="213" y="183"/>
                  <a:pt x="182" y="151"/>
                </a:cubicBezTo>
                <a:moveTo>
                  <a:pt x="135" y="101"/>
                </a:moveTo>
                <a:cubicBezTo>
                  <a:pt x="74" y="47"/>
                  <a:pt x="0" y="47"/>
                  <a:pt x="0" y="47"/>
                </a:cubicBezTo>
                <a:moveTo>
                  <a:pt x="347" y="48"/>
                </a:moveTo>
                <a:cubicBezTo>
                  <a:pt x="232" y="41"/>
                  <a:pt x="190" y="91"/>
                  <a:pt x="158" y="130"/>
                </a:cubicBezTo>
                <a:cubicBezTo>
                  <a:pt x="94" y="207"/>
                  <a:pt x="0" y="207"/>
                  <a:pt x="0" y="207"/>
                </a:cubicBezTo>
                <a:moveTo>
                  <a:pt x="299" y="95"/>
                </a:moveTo>
                <a:cubicBezTo>
                  <a:pt x="347" y="48"/>
                  <a:pt x="347" y="48"/>
                  <a:pt x="347" y="48"/>
                </a:cubicBezTo>
                <a:cubicBezTo>
                  <a:pt x="299" y="0"/>
                  <a:pt x="299" y="0"/>
                  <a:pt x="299" y="0"/>
                </a:cubicBezTo>
                <a:moveTo>
                  <a:pt x="299" y="254"/>
                </a:moveTo>
                <a:cubicBezTo>
                  <a:pt x="347" y="206"/>
                  <a:pt x="347" y="206"/>
                  <a:pt x="347" y="206"/>
                </a:cubicBezTo>
                <a:cubicBezTo>
                  <a:pt x="299" y="158"/>
                  <a:pt x="299" y="158"/>
                  <a:pt x="299" y="15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6" name="arrow_17" title="Icon of a curved arrow that splits in two directions">
            <a:extLst>
              <a:ext uri="{FF2B5EF4-FFF2-40B4-BE49-F238E27FC236}">
                <a16:creationId xmlns:a16="http://schemas.microsoft.com/office/drawing/2014/main" id="{0F0D8BC9-9060-43F9-9BB0-4C77016DCA9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80634" y="2170948"/>
            <a:ext cx="288848" cy="358570"/>
          </a:xfrm>
          <a:custGeom>
            <a:avLst/>
            <a:gdLst>
              <a:gd name="T0" fmla="*/ 228 w 280"/>
              <a:gd name="T1" fmla="*/ 98 h 349"/>
              <a:gd name="T2" fmla="*/ 279 w 280"/>
              <a:gd name="T3" fmla="*/ 149 h 349"/>
              <a:gd name="T4" fmla="*/ 228 w 280"/>
              <a:gd name="T5" fmla="*/ 200 h 349"/>
              <a:gd name="T6" fmla="*/ 73 w 280"/>
              <a:gd name="T7" fmla="*/ 0 h 349"/>
              <a:gd name="T8" fmla="*/ 0 w 280"/>
              <a:gd name="T9" fmla="*/ 0 h 349"/>
              <a:gd name="T10" fmla="*/ 0 w 280"/>
              <a:gd name="T11" fmla="*/ 72 h 349"/>
              <a:gd name="T12" fmla="*/ 130 w 280"/>
              <a:gd name="T13" fmla="*/ 349 h 349"/>
              <a:gd name="T14" fmla="*/ 0 w 280"/>
              <a:gd name="T15" fmla="*/ 0 h 349"/>
              <a:gd name="T16" fmla="*/ 280 w 280"/>
              <a:gd name="T17" fmla="*/ 144 h 349"/>
              <a:gd name="T18" fmla="*/ 280 w 280"/>
              <a:gd name="T19" fmla="*/ 144 h 349"/>
              <a:gd name="T20" fmla="*/ 280 w 280"/>
              <a:gd name="T21" fmla="*/ 149 h 349"/>
              <a:gd name="T22" fmla="*/ 131 w 280"/>
              <a:gd name="T23" fmla="*/ 286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0" h="349">
                <a:moveTo>
                  <a:pt x="228" y="98"/>
                </a:moveTo>
                <a:cubicBezTo>
                  <a:pt x="279" y="149"/>
                  <a:pt x="279" y="149"/>
                  <a:pt x="279" y="149"/>
                </a:cubicBezTo>
                <a:cubicBezTo>
                  <a:pt x="228" y="200"/>
                  <a:pt x="228" y="200"/>
                  <a:pt x="228" y="200"/>
                </a:cubicBezTo>
                <a:moveTo>
                  <a:pt x="7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moveTo>
                  <a:pt x="130" y="349"/>
                </a:moveTo>
                <a:cubicBezTo>
                  <a:pt x="144" y="79"/>
                  <a:pt x="0" y="0"/>
                  <a:pt x="0" y="0"/>
                </a:cubicBezTo>
                <a:moveTo>
                  <a:pt x="280" y="144"/>
                </a:moveTo>
                <a:cubicBezTo>
                  <a:pt x="280" y="144"/>
                  <a:pt x="280" y="144"/>
                  <a:pt x="280" y="144"/>
                </a:cubicBezTo>
                <a:moveTo>
                  <a:pt x="280" y="149"/>
                </a:moveTo>
                <a:cubicBezTo>
                  <a:pt x="280" y="149"/>
                  <a:pt x="124" y="129"/>
                  <a:pt x="131" y="286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7" name="arrow_18" title="Icon of a tightly curved arrow pointing to the left">
            <a:extLst>
              <a:ext uri="{FF2B5EF4-FFF2-40B4-BE49-F238E27FC236}">
                <a16:creationId xmlns:a16="http://schemas.microsoft.com/office/drawing/2014/main" id="{5A560896-BED4-47C7-8DE9-42DD0F46B8E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19308" y="2170948"/>
            <a:ext cx="246517" cy="358570"/>
          </a:xfrm>
          <a:custGeom>
            <a:avLst/>
            <a:gdLst>
              <a:gd name="T0" fmla="*/ 102 w 242"/>
              <a:gd name="T1" fmla="*/ 102 h 355"/>
              <a:gd name="T2" fmla="*/ 0 w 242"/>
              <a:gd name="T3" fmla="*/ 102 h 355"/>
              <a:gd name="T4" fmla="*/ 0 w 242"/>
              <a:gd name="T5" fmla="*/ 0 h 355"/>
              <a:gd name="T6" fmla="*/ 64 w 242"/>
              <a:gd name="T7" fmla="*/ 355 h 355"/>
              <a:gd name="T8" fmla="*/ 225 w 242"/>
              <a:gd name="T9" fmla="*/ 190 h 355"/>
              <a:gd name="T10" fmla="*/ 242 w 242"/>
              <a:gd name="T11" fmla="*/ 129 h 355"/>
              <a:gd name="T12" fmla="*/ 128 w 242"/>
              <a:gd name="T13" fmla="*/ 14 h 355"/>
              <a:gd name="T14" fmla="*/ 0 w 242"/>
              <a:gd name="T15" fmla="*/ 102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2" h="355">
                <a:moveTo>
                  <a:pt x="102" y="102"/>
                </a:moveTo>
                <a:cubicBezTo>
                  <a:pt x="0" y="102"/>
                  <a:pt x="0" y="102"/>
                  <a:pt x="0" y="102"/>
                </a:cubicBezTo>
                <a:cubicBezTo>
                  <a:pt x="0" y="0"/>
                  <a:pt x="0" y="0"/>
                  <a:pt x="0" y="0"/>
                </a:cubicBezTo>
                <a:moveTo>
                  <a:pt x="64" y="355"/>
                </a:moveTo>
                <a:cubicBezTo>
                  <a:pt x="64" y="355"/>
                  <a:pt x="194" y="227"/>
                  <a:pt x="225" y="190"/>
                </a:cubicBezTo>
                <a:cubicBezTo>
                  <a:pt x="242" y="169"/>
                  <a:pt x="242" y="151"/>
                  <a:pt x="242" y="129"/>
                </a:cubicBezTo>
                <a:cubicBezTo>
                  <a:pt x="242" y="66"/>
                  <a:pt x="191" y="14"/>
                  <a:pt x="128" y="14"/>
                </a:cubicBezTo>
                <a:cubicBezTo>
                  <a:pt x="64" y="14"/>
                  <a:pt x="38" y="57"/>
                  <a:pt x="0" y="10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8" name="Share_E72D" title="Icon of a square with an arrow pointing out of it">
            <a:extLst>
              <a:ext uri="{FF2B5EF4-FFF2-40B4-BE49-F238E27FC236}">
                <a16:creationId xmlns:a16="http://schemas.microsoft.com/office/drawing/2014/main" id="{4191EFEE-B29E-4E80-990D-241D1CE377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3956" y="3067373"/>
            <a:ext cx="416526" cy="358570"/>
          </a:xfrm>
          <a:custGeom>
            <a:avLst/>
            <a:gdLst>
              <a:gd name="T0" fmla="*/ 748 w 3574"/>
              <a:gd name="T1" fmla="*/ 2166 h 3075"/>
              <a:gd name="T2" fmla="*/ 876 w 3574"/>
              <a:gd name="T3" fmla="*/ 1568 h 3075"/>
              <a:gd name="T4" fmla="*/ 1224 w 3574"/>
              <a:gd name="T5" fmla="*/ 1051 h 3075"/>
              <a:gd name="T6" fmla="*/ 1741 w 3574"/>
              <a:gd name="T7" fmla="*/ 703 h 3075"/>
              <a:gd name="T8" fmla="*/ 2374 w 3574"/>
              <a:gd name="T9" fmla="*/ 575 h 3075"/>
              <a:gd name="T10" fmla="*/ 2498 w 3574"/>
              <a:gd name="T11" fmla="*/ 575 h 3075"/>
              <a:gd name="T12" fmla="*/ 2498 w 3574"/>
              <a:gd name="T13" fmla="*/ 0 h 3075"/>
              <a:gd name="T14" fmla="*/ 3574 w 3574"/>
              <a:gd name="T15" fmla="*/ 1076 h 3075"/>
              <a:gd name="T16" fmla="*/ 2498 w 3574"/>
              <a:gd name="T17" fmla="*/ 2152 h 3075"/>
              <a:gd name="T18" fmla="*/ 2498 w 3574"/>
              <a:gd name="T19" fmla="*/ 1577 h 3075"/>
              <a:gd name="T20" fmla="*/ 2374 w 3574"/>
              <a:gd name="T21" fmla="*/ 1577 h 3075"/>
              <a:gd name="T22" fmla="*/ 748 w 3574"/>
              <a:gd name="T23" fmla="*/ 2166 h 3075"/>
              <a:gd name="T24" fmla="*/ 0 w 3574"/>
              <a:gd name="T25" fmla="*/ 825 h 3075"/>
              <a:gd name="T26" fmla="*/ 0 w 3574"/>
              <a:gd name="T27" fmla="*/ 3075 h 3075"/>
              <a:gd name="T28" fmla="*/ 2748 w 3574"/>
              <a:gd name="T29" fmla="*/ 3075 h 3075"/>
              <a:gd name="T30" fmla="*/ 2748 w 3574"/>
              <a:gd name="T31" fmla="*/ 2752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74" h="3075">
                <a:moveTo>
                  <a:pt x="748" y="2166"/>
                </a:moveTo>
                <a:cubicBezTo>
                  <a:pt x="753" y="1959"/>
                  <a:pt x="795" y="1758"/>
                  <a:pt x="876" y="1568"/>
                </a:cubicBezTo>
                <a:cubicBezTo>
                  <a:pt x="957" y="1374"/>
                  <a:pt x="1075" y="1200"/>
                  <a:pt x="1224" y="1051"/>
                </a:cubicBezTo>
                <a:cubicBezTo>
                  <a:pt x="1373" y="902"/>
                  <a:pt x="1547" y="784"/>
                  <a:pt x="1741" y="703"/>
                </a:cubicBezTo>
                <a:cubicBezTo>
                  <a:pt x="1941" y="618"/>
                  <a:pt x="2154" y="575"/>
                  <a:pt x="2374" y="575"/>
                </a:cubicBezTo>
                <a:cubicBezTo>
                  <a:pt x="2498" y="575"/>
                  <a:pt x="2498" y="575"/>
                  <a:pt x="2498" y="575"/>
                </a:cubicBezTo>
                <a:cubicBezTo>
                  <a:pt x="2498" y="0"/>
                  <a:pt x="2498" y="0"/>
                  <a:pt x="2498" y="0"/>
                </a:cubicBezTo>
                <a:cubicBezTo>
                  <a:pt x="3574" y="1076"/>
                  <a:pt x="3574" y="1076"/>
                  <a:pt x="3574" y="1076"/>
                </a:cubicBezTo>
                <a:cubicBezTo>
                  <a:pt x="2498" y="2152"/>
                  <a:pt x="2498" y="2152"/>
                  <a:pt x="2498" y="2152"/>
                </a:cubicBezTo>
                <a:cubicBezTo>
                  <a:pt x="2498" y="1577"/>
                  <a:pt x="2498" y="1577"/>
                  <a:pt x="2498" y="1577"/>
                </a:cubicBezTo>
                <a:cubicBezTo>
                  <a:pt x="2374" y="1577"/>
                  <a:pt x="2374" y="1577"/>
                  <a:pt x="2374" y="1577"/>
                </a:cubicBezTo>
                <a:cubicBezTo>
                  <a:pt x="1775" y="1577"/>
                  <a:pt x="1208" y="1784"/>
                  <a:pt x="748" y="2166"/>
                </a:cubicBezTo>
                <a:close/>
                <a:moveTo>
                  <a:pt x="0" y="825"/>
                </a:moveTo>
                <a:cubicBezTo>
                  <a:pt x="0" y="3075"/>
                  <a:pt x="0" y="3075"/>
                  <a:pt x="0" y="3075"/>
                </a:cubicBezTo>
                <a:cubicBezTo>
                  <a:pt x="2748" y="3075"/>
                  <a:pt x="2748" y="3075"/>
                  <a:pt x="2748" y="3075"/>
                </a:cubicBezTo>
                <a:cubicBezTo>
                  <a:pt x="2748" y="2752"/>
                  <a:pt x="2748" y="2752"/>
                  <a:pt x="2748" y="275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39" name="PageRight_E761" title="Icon of a chevron bracket in a circle pointed right">
            <a:extLst>
              <a:ext uri="{FF2B5EF4-FFF2-40B4-BE49-F238E27FC236}">
                <a16:creationId xmlns:a16="http://schemas.microsoft.com/office/drawing/2014/main" id="{A552223D-59CE-4910-B52A-8731E5B9C7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80921" y="3067373"/>
            <a:ext cx="358307" cy="358570"/>
          </a:xfrm>
          <a:custGeom>
            <a:avLst/>
            <a:gdLst>
              <a:gd name="T0" fmla="*/ 1613 w 3225"/>
              <a:gd name="T1" fmla="*/ 0 h 3225"/>
              <a:gd name="T2" fmla="*/ 3225 w 3225"/>
              <a:gd name="T3" fmla="*/ 1612 h 3225"/>
              <a:gd name="T4" fmla="*/ 1613 w 3225"/>
              <a:gd name="T5" fmla="*/ 3225 h 3225"/>
              <a:gd name="T6" fmla="*/ 0 w 3225"/>
              <a:gd name="T7" fmla="*/ 1612 h 3225"/>
              <a:gd name="T8" fmla="*/ 1613 w 3225"/>
              <a:gd name="T9" fmla="*/ 0 h 3225"/>
              <a:gd name="T10" fmla="*/ 1354 w 3225"/>
              <a:gd name="T11" fmla="*/ 2433 h 3225"/>
              <a:gd name="T12" fmla="*/ 2164 w 3225"/>
              <a:gd name="T13" fmla="*/ 1622 h 3225"/>
              <a:gd name="T14" fmla="*/ 1354 w 3225"/>
              <a:gd name="T15" fmla="*/ 811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1613" y="0"/>
                </a:moveTo>
                <a:cubicBezTo>
                  <a:pt x="2503" y="0"/>
                  <a:pt x="3225" y="722"/>
                  <a:pt x="3225" y="1612"/>
                </a:cubicBez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lose/>
                <a:moveTo>
                  <a:pt x="1354" y="2433"/>
                </a:moveTo>
                <a:cubicBezTo>
                  <a:pt x="2164" y="1622"/>
                  <a:pt x="2164" y="1622"/>
                  <a:pt x="2164" y="1622"/>
                </a:cubicBezTo>
                <a:cubicBezTo>
                  <a:pt x="1354" y="811"/>
                  <a:pt x="1354" y="811"/>
                  <a:pt x="1354" y="81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46" name="PageRight_E760" title="Icon of a chevron bracket in a circle pointed left">
            <a:extLst>
              <a:ext uri="{FF2B5EF4-FFF2-40B4-BE49-F238E27FC236}">
                <a16:creationId xmlns:a16="http://schemas.microsoft.com/office/drawing/2014/main" id="{DB7EF284-49B9-430D-8B52-52C3ED7E8E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9675" y="3067373"/>
            <a:ext cx="358307" cy="358570"/>
          </a:xfrm>
          <a:custGeom>
            <a:avLst/>
            <a:gdLst>
              <a:gd name="T0" fmla="*/ 3225 w 3225"/>
              <a:gd name="T1" fmla="*/ 1612 h 3225"/>
              <a:gd name="T2" fmla="*/ 1613 w 3225"/>
              <a:gd name="T3" fmla="*/ 3225 h 3225"/>
              <a:gd name="T4" fmla="*/ 0 w 3225"/>
              <a:gd name="T5" fmla="*/ 1612 h 3225"/>
              <a:gd name="T6" fmla="*/ 1613 w 3225"/>
              <a:gd name="T7" fmla="*/ 0 h 3225"/>
              <a:gd name="T8" fmla="*/ 3225 w 3225"/>
              <a:gd name="T9" fmla="*/ 1612 h 3225"/>
              <a:gd name="T10" fmla="*/ 1872 w 3225"/>
              <a:gd name="T11" fmla="*/ 811 h 3225"/>
              <a:gd name="T12" fmla="*/ 1061 w 3225"/>
              <a:gd name="T13" fmla="*/ 1622 h 3225"/>
              <a:gd name="T14" fmla="*/ 1872 w 3225"/>
              <a:gd name="T15" fmla="*/ 2433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5" h="3225">
                <a:moveTo>
                  <a:pt x="3225" y="1612"/>
                </a:moveTo>
                <a:cubicBezTo>
                  <a:pt x="3225" y="2503"/>
                  <a:pt x="2503" y="3225"/>
                  <a:pt x="1613" y="3225"/>
                </a:cubicBezTo>
                <a:cubicBezTo>
                  <a:pt x="722" y="3225"/>
                  <a:pt x="0" y="2503"/>
                  <a:pt x="0" y="1612"/>
                </a:cubicBezTo>
                <a:cubicBezTo>
                  <a:pt x="0" y="722"/>
                  <a:pt x="722" y="0"/>
                  <a:pt x="1613" y="0"/>
                </a:cubicBezTo>
                <a:cubicBezTo>
                  <a:pt x="2503" y="0"/>
                  <a:pt x="3225" y="722"/>
                  <a:pt x="3225" y="1612"/>
                </a:cubicBezTo>
                <a:close/>
                <a:moveTo>
                  <a:pt x="1872" y="811"/>
                </a:moveTo>
                <a:cubicBezTo>
                  <a:pt x="1061" y="1622"/>
                  <a:pt x="1061" y="1622"/>
                  <a:pt x="1061" y="1622"/>
                </a:cubicBezTo>
                <a:cubicBezTo>
                  <a:pt x="1872" y="2433"/>
                  <a:pt x="1872" y="2433"/>
                  <a:pt x="1872" y="243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47" name="Move_E7C2" title="Icon of four arrows pointing away from eachother">
            <a:extLst>
              <a:ext uri="{FF2B5EF4-FFF2-40B4-BE49-F238E27FC236}">
                <a16:creationId xmlns:a16="http://schemas.microsoft.com/office/drawing/2014/main" id="{367FE807-ABFB-432A-90EA-65657DDCC85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3327" y="1274521"/>
            <a:ext cx="358481" cy="358570"/>
          </a:xfrm>
          <a:custGeom>
            <a:avLst/>
            <a:gdLst>
              <a:gd name="T0" fmla="*/ 736 w 3999"/>
              <a:gd name="T1" fmla="*/ 2737 h 4000"/>
              <a:gd name="T2" fmla="*/ 0 w 3999"/>
              <a:gd name="T3" fmla="*/ 2001 h 4000"/>
              <a:gd name="T4" fmla="*/ 736 w 3999"/>
              <a:gd name="T5" fmla="*/ 1264 h 4000"/>
              <a:gd name="T6" fmla="*/ 86 w 3999"/>
              <a:gd name="T7" fmla="*/ 2001 h 4000"/>
              <a:gd name="T8" fmla="*/ 1264 w 3999"/>
              <a:gd name="T9" fmla="*/ 2001 h 4000"/>
              <a:gd name="T10" fmla="*/ 1264 w 3999"/>
              <a:gd name="T11" fmla="*/ 3265 h 4000"/>
              <a:gd name="T12" fmla="*/ 2000 w 3999"/>
              <a:gd name="T13" fmla="*/ 4000 h 4000"/>
              <a:gd name="T14" fmla="*/ 2735 w 3999"/>
              <a:gd name="T15" fmla="*/ 3265 h 4000"/>
              <a:gd name="T16" fmla="*/ 2000 w 3999"/>
              <a:gd name="T17" fmla="*/ 3915 h 4000"/>
              <a:gd name="T18" fmla="*/ 2000 w 3999"/>
              <a:gd name="T19" fmla="*/ 2737 h 4000"/>
              <a:gd name="T20" fmla="*/ 3264 w 3999"/>
              <a:gd name="T21" fmla="*/ 2737 h 4000"/>
              <a:gd name="T22" fmla="*/ 3999 w 3999"/>
              <a:gd name="T23" fmla="*/ 2001 h 4000"/>
              <a:gd name="T24" fmla="*/ 3264 w 3999"/>
              <a:gd name="T25" fmla="*/ 1264 h 4000"/>
              <a:gd name="T26" fmla="*/ 3913 w 3999"/>
              <a:gd name="T27" fmla="*/ 2001 h 4000"/>
              <a:gd name="T28" fmla="*/ 2735 w 3999"/>
              <a:gd name="T29" fmla="*/ 2001 h 4000"/>
              <a:gd name="T30" fmla="*/ 2735 w 3999"/>
              <a:gd name="T31" fmla="*/ 736 h 4000"/>
              <a:gd name="T32" fmla="*/ 2000 w 3999"/>
              <a:gd name="T33" fmla="*/ 0 h 4000"/>
              <a:gd name="T34" fmla="*/ 1264 w 3999"/>
              <a:gd name="T35" fmla="*/ 736 h 4000"/>
              <a:gd name="T36" fmla="*/ 2000 w 3999"/>
              <a:gd name="T37" fmla="*/ 86 h 4000"/>
              <a:gd name="T38" fmla="*/ 2000 w 3999"/>
              <a:gd name="T39" fmla="*/ 1264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99" h="4000">
                <a:moveTo>
                  <a:pt x="736" y="2737"/>
                </a:moveTo>
                <a:lnTo>
                  <a:pt x="0" y="2001"/>
                </a:lnTo>
                <a:lnTo>
                  <a:pt x="736" y="1264"/>
                </a:lnTo>
                <a:moveTo>
                  <a:pt x="86" y="2001"/>
                </a:moveTo>
                <a:lnTo>
                  <a:pt x="1264" y="2001"/>
                </a:lnTo>
                <a:moveTo>
                  <a:pt x="1264" y="3265"/>
                </a:moveTo>
                <a:lnTo>
                  <a:pt x="2000" y="4000"/>
                </a:lnTo>
                <a:lnTo>
                  <a:pt x="2735" y="3265"/>
                </a:lnTo>
                <a:moveTo>
                  <a:pt x="2000" y="3915"/>
                </a:moveTo>
                <a:lnTo>
                  <a:pt x="2000" y="2737"/>
                </a:lnTo>
                <a:moveTo>
                  <a:pt x="3264" y="2737"/>
                </a:moveTo>
                <a:lnTo>
                  <a:pt x="3999" y="2001"/>
                </a:lnTo>
                <a:lnTo>
                  <a:pt x="3264" y="1264"/>
                </a:lnTo>
                <a:moveTo>
                  <a:pt x="3913" y="2001"/>
                </a:moveTo>
                <a:lnTo>
                  <a:pt x="2735" y="2001"/>
                </a:lnTo>
                <a:moveTo>
                  <a:pt x="2735" y="736"/>
                </a:moveTo>
                <a:lnTo>
                  <a:pt x="2000" y="0"/>
                </a:lnTo>
                <a:lnTo>
                  <a:pt x="1264" y="736"/>
                </a:lnTo>
                <a:moveTo>
                  <a:pt x="2000" y="86"/>
                </a:moveTo>
                <a:lnTo>
                  <a:pt x="2000" y="126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48" name="MiniExpand_E93A" title="Icon of a rectangle on the lower-left inside a larger rectangle with an arrow pointed to the upper-right corner">
            <a:extLst>
              <a:ext uri="{FF2B5EF4-FFF2-40B4-BE49-F238E27FC236}">
                <a16:creationId xmlns:a16="http://schemas.microsoft.com/office/drawing/2014/main" id="{0E357F49-3140-4122-BA38-EB105D4F3DE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7026" y="2170948"/>
            <a:ext cx="423604" cy="358570"/>
          </a:xfrm>
          <a:custGeom>
            <a:avLst/>
            <a:gdLst>
              <a:gd name="T0" fmla="*/ 3493 w 4781"/>
              <a:gd name="T1" fmla="*/ 0 h 4047"/>
              <a:gd name="T2" fmla="*/ 4781 w 4781"/>
              <a:gd name="T3" fmla="*/ 0 h 4047"/>
              <a:gd name="T4" fmla="*/ 4781 w 4781"/>
              <a:gd name="T5" fmla="*/ 1288 h 4047"/>
              <a:gd name="T6" fmla="*/ 4781 w 4781"/>
              <a:gd name="T7" fmla="*/ 0 h 4047"/>
              <a:gd name="T8" fmla="*/ 2889 w 4781"/>
              <a:gd name="T9" fmla="*/ 1894 h 4047"/>
              <a:gd name="T10" fmla="*/ 3126 w 4781"/>
              <a:gd name="T11" fmla="*/ 0 h 4047"/>
              <a:gd name="T12" fmla="*/ 0 w 4781"/>
              <a:gd name="T13" fmla="*/ 0 h 4047"/>
              <a:gd name="T14" fmla="*/ 0 w 4781"/>
              <a:gd name="T15" fmla="*/ 4047 h 4047"/>
              <a:gd name="T16" fmla="*/ 4781 w 4781"/>
              <a:gd name="T17" fmla="*/ 4047 h 4047"/>
              <a:gd name="T18" fmla="*/ 4781 w 4781"/>
              <a:gd name="T19" fmla="*/ 1656 h 4047"/>
              <a:gd name="T20" fmla="*/ 2207 w 4781"/>
              <a:gd name="T21" fmla="*/ 4047 h 4047"/>
              <a:gd name="T22" fmla="*/ 2207 w 4781"/>
              <a:gd name="T23" fmla="*/ 2575 h 4047"/>
              <a:gd name="T24" fmla="*/ 0 w 4781"/>
              <a:gd name="T25" fmla="*/ 2575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81" h="4047">
                <a:moveTo>
                  <a:pt x="3493" y="0"/>
                </a:moveTo>
                <a:lnTo>
                  <a:pt x="4781" y="0"/>
                </a:lnTo>
                <a:lnTo>
                  <a:pt x="4781" y="1288"/>
                </a:lnTo>
                <a:moveTo>
                  <a:pt x="4781" y="0"/>
                </a:moveTo>
                <a:lnTo>
                  <a:pt x="2889" y="1894"/>
                </a:lnTo>
                <a:moveTo>
                  <a:pt x="3126" y="0"/>
                </a:moveTo>
                <a:lnTo>
                  <a:pt x="0" y="0"/>
                </a:lnTo>
                <a:lnTo>
                  <a:pt x="0" y="4047"/>
                </a:lnTo>
                <a:lnTo>
                  <a:pt x="4781" y="4047"/>
                </a:lnTo>
                <a:lnTo>
                  <a:pt x="4781" y="1656"/>
                </a:lnTo>
                <a:moveTo>
                  <a:pt x="2207" y="4047"/>
                </a:moveTo>
                <a:lnTo>
                  <a:pt x="2207" y="2575"/>
                </a:lnTo>
                <a:lnTo>
                  <a:pt x="0" y="2575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49" name="MiniContract_E93B" title="Icon of a rectangle on the lower-left inside a larger rectangle with an arrow pointed to the lower-left corner">
            <a:extLst>
              <a:ext uri="{FF2B5EF4-FFF2-40B4-BE49-F238E27FC236}">
                <a16:creationId xmlns:a16="http://schemas.microsoft.com/office/drawing/2014/main" id="{F2326349-AF54-49A9-98DF-84AA3EAF1A7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48563" y="2170948"/>
            <a:ext cx="423023" cy="358570"/>
          </a:xfrm>
          <a:custGeom>
            <a:avLst/>
            <a:gdLst>
              <a:gd name="T0" fmla="*/ 4778 w 4778"/>
              <a:gd name="T1" fmla="*/ 1104 h 4050"/>
              <a:gd name="T2" fmla="*/ 4778 w 4778"/>
              <a:gd name="T3" fmla="*/ 4050 h 4050"/>
              <a:gd name="T4" fmla="*/ 0 w 4778"/>
              <a:gd name="T5" fmla="*/ 4050 h 4050"/>
              <a:gd name="T6" fmla="*/ 0 w 4778"/>
              <a:gd name="T7" fmla="*/ 0 h 4050"/>
              <a:gd name="T8" fmla="*/ 3674 w 4778"/>
              <a:gd name="T9" fmla="*/ 0 h 4050"/>
              <a:gd name="T10" fmla="*/ 2213 w 4778"/>
              <a:gd name="T11" fmla="*/ 2578 h 4050"/>
              <a:gd name="T12" fmla="*/ 0 w 4778"/>
              <a:gd name="T13" fmla="*/ 2578 h 4050"/>
              <a:gd name="T14" fmla="*/ 0 w 4778"/>
              <a:gd name="T15" fmla="*/ 4050 h 4050"/>
              <a:gd name="T16" fmla="*/ 2213 w 4778"/>
              <a:gd name="T17" fmla="*/ 4050 h 4050"/>
              <a:gd name="T18" fmla="*/ 2213 w 4778"/>
              <a:gd name="T19" fmla="*/ 2578 h 4050"/>
              <a:gd name="T20" fmla="*/ 2942 w 4778"/>
              <a:gd name="T21" fmla="*/ 550 h 4050"/>
              <a:gd name="T22" fmla="*/ 2942 w 4778"/>
              <a:gd name="T23" fmla="*/ 1843 h 4050"/>
              <a:gd name="T24" fmla="*/ 4233 w 4778"/>
              <a:gd name="T25" fmla="*/ 1843 h 4050"/>
              <a:gd name="T26" fmla="*/ 4778 w 4778"/>
              <a:gd name="T27" fmla="*/ 0 h 4050"/>
              <a:gd name="T28" fmla="*/ 2939 w 4778"/>
              <a:gd name="T29" fmla="*/ 1840 h 4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78" h="4050">
                <a:moveTo>
                  <a:pt x="4778" y="1104"/>
                </a:moveTo>
                <a:lnTo>
                  <a:pt x="4778" y="4050"/>
                </a:lnTo>
                <a:lnTo>
                  <a:pt x="0" y="4050"/>
                </a:lnTo>
                <a:lnTo>
                  <a:pt x="0" y="0"/>
                </a:lnTo>
                <a:lnTo>
                  <a:pt x="3674" y="0"/>
                </a:lnTo>
                <a:moveTo>
                  <a:pt x="2213" y="2578"/>
                </a:moveTo>
                <a:lnTo>
                  <a:pt x="0" y="2578"/>
                </a:lnTo>
                <a:lnTo>
                  <a:pt x="0" y="4050"/>
                </a:lnTo>
                <a:lnTo>
                  <a:pt x="2213" y="4050"/>
                </a:lnTo>
                <a:lnTo>
                  <a:pt x="2213" y="2578"/>
                </a:lnTo>
                <a:moveTo>
                  <a:pt x="2942" y="550"/>
                </a:moveTo>
                <a:lnTo>
                  <a:pt x="2942" y="1843"/>
                </a:lnTo>
                <a:lnTo>
                  <a:pt x="4233" y="1843"/>
                </a:lnTo>
                <a:moveTo>
                  <a:pt x="4778" y="0"/>
                </a:moveTo>
                <a:lnTo>
                  <a:pt x="2939" y="184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0" name="Market_EAFC" title="Icon of a chart line of varying heights that ends with an arrow pointing up">
            <a:extLst>
              <a:ext uri="{FF2B5EF4-FFF2-40B4-BE49-F238E27FC236}">
                <a16:creationId xmlns:a16="http://schemas.microsoft.com/office/drawing/2014/main" id="{B3CF5911-F4D0-4408-9888-8D52CABC22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07620" y="1296932"/>
            <a:ext cx="517371" cy="313749"/>
          </a:xfrm>
          <a:custGeom>
            <a:avLst/>
            <a:gdLst>
              <a:gd name="T0" fmla="*/ 4688 w 6657"/>
              <a:gd name="T1" fmla="*/ 0 h 4037"/>
              <a:gd name="T2" fmla="*/ 6657 w 6657"/>
              <a:gd name="T3" fmla="*/ 0 h 4037"/>
              <a:gd name="T4" fmla="*/ 6657 w 6657"/>
              <a:gd name="T5" fmla="*/ 1970 h 4037"/>
              <a:gd name="T6" fmla="*/ 0 w 6657"/>
              <a:gd name="T7" fmla="*/ 4037 h 4037"/>
              <a:gd name="T8" fmla="*/ 2501 w 6657"/>
              <a:gd name="T9" fmla="*/ 1532 h 4037"/>
              <a:gd name="T10" fmla="*/ 3813 w 6657"/>
              <a:gd name="T11" fmla="*/ 2846 h 4037"/>
              <a:gd name="T12" fmla="*/ 6657 w 6657"/>
              <a:gd name="T13" fmla="*/ 0 h 4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57" h="4037">
                <a:moveTo>
                  <a:pt x="4688" y="0"/>
                </a:moveTo>
                <a:lnTo>
                  <a:pt x="6657" y="0"/>
                </a:lnTo>
                <a:lnTo>
                  <a:pt x="6657" y="1970"/>
                </a:lnTo>
                <a:moveTo>
                  <a:pt x="0" y="4037"/>
                </a:moveTo>
                <a:lnTo>
                  <a:pt x="2501" y="1532"/>
                </a:lnTo>
                <a:lnTo>
                  <a:pt x="3813" y="2846"/>
                </a:lnTo>
                <a:lnTo>
                  <a:pt x="6657" y="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1" name="Financial_E7BB" title="Icon of a chart made of vertical lines with a line tracing the top of each, turning into an arrow pointing up">
            <a:extLst>
              <a:ext uri="{FF2B5EF4-FFF2-40B4-BE49-F238E27FC236}">
                <a16:creationId xmlns:a16="http://schemas.microsoft.com/office/drawing/2014/main" id="{510AD3DE-3FD3-4091-81FC-D5125CBE6C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65319" y="3963799"/>
            <a:ext cx="401970" cy="358570"/>
          </a:xfrm>
          <a:custGeom>
            <a:avLst/>
            <a:gdLst>
              <a:gd name="T0" fmla="*/ 47 w 4770"/>
              <a:gd name="T1" fmla="*/ 4255 h 4255"/>
              <a:gd name="T2" fmla="*/ 47 w 4770"/>
              <a:gd name="T3" fmla="*/ 3626 h 4255"/>
              <a:gd name="T4" fmla="*/ 676 w 4770"/>
              <a:gd name="T5" fmla="*/ 4255 h 4255"/>
              <a:gd name="T6" fmla="*/ 676 w 4770"/>
              <a:gd name="T7" fmla="*/ 2996 h 4255"/>
              <a:gd name="T8" fmla="*/ 1306 w 4770"/>
              <a:gd name="T9" fmla="*/ 4255 h 4255"/>
              <a:gd name="T10" fmla="*/ 1306 w 4770"/>
              <a:gd name="T11" fmla="*/ 2366 h 4255"/>
              <a:gd name="T12" fmla="*/ 1935 w 4770"/>
              <a:gd name="T13" fmla="*/ 4255 h 4255"/>
              <a:gd name="T14" fmla="*/ 1935 w 4770"/>
              <a:gd name="T15" fmla="*/ 1736 h 4255"/>
              <a:gd name="T16" fmla="*/ 2564 w 4770"/>
              <a:gd name="T17" fmla="*/ 4255 h 4255"/>
              <a:gd name="T18" fmla="*/ 2564 w 4770"/>
              <a:gd name="T19" fmla="*/ 1736 h 4255"/>
              <a:gd name="T20" fmla="*/ 3194 w 4770"/>
              <a:gd name="T21" fmla="*/ 4255 h 4255"/>
              <a:gd name="T22" fmla="*/ 3194 w 4770"/>
              <a:gd name="T23" fmla="*/ 2361 h 4255"/>
              <a:gd name="T24" fmla="*/ 3823 w 4770"/>
              <a:gd name="T25" fmla="*/ 4255 h 4255"/>
              <a:gd name="T26" fmla="*/ 3823 w 4770"/>
              <a:gd name="T27" fmla="*/ 1736 h 4255"/>
              <a:gd name="T28" fmla="*/ 4453 w 4770"/>
              <a:gd name="T29" fmla="*/ 4255 h 4255"/>
              <a:gd name="T30" fmla="*/ 4453 w 4770"/>
              <a:gd name="T31" fmla="*/ 1424 h 4255"/>
              <a:gd name="T32" fmla="*/ 4760 w 4770"/>
              <a:gd name="T33" fmla="*/ 5 h 4255"/>
              <a:gd name="T34" fmla="*/ 3191 w 4770"/>
              <a:gd name="T35" fmla="*/ 1575 h 4255"/>
              <a:gd name="T36" fmla="*/ 2247 w 4770"/>
              <a:gd name="T37" fmla="*/ 630 h 4255"/>
              <a:gd name="T38" fmla="*/ 0 w 4770"/>
              <a:gd name="T39" fmla="*/ 2879 h 4255"/>
              <a:gd name="T40" fmla="*/ 4770 w 4770"/>
              <a:gd name="T41" fmla="*/ 948 h 4255"/>
              <a:gd name="T42" fmla="*/ 4770 w 4770"/>
              <a:gd name="T43" fmla="*/ 0 h 4255"/>
              <a:gd name="T44" fmla="*/ 3818 w 4770"/>
              <a:gd name="T45" fmla="*/ 0 h 4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70" h="4255">
                <a:moveTo>
                  <a:pt x="47" y="4255"/>
                </a:moveTo>
                <a:lnTo>
                  <a:pt x="47" y="3626"/>
                </a:lnTo>
                <a:moveTo>
                  <a:pt x="676" y="4255"/>
                </a:moveTo>
                <a:lnTo>
                  <a:pt x="676" y="2996"/>
                </a:lnTo>
                <a:moveTo>
                  <a:pt x="1306" y="4255"/>
                </a:moveTo>
                <a:lnTo>
                  <a:pt x="1306" y="2366"/>
                </a:lnTo>
                <a:moveTo>
                  <a:pt x="1935" y="4255"/>
                </a:moveTo>
                <a:lnTo>
                  <a:pt x="1935" y="1736"/>
                </a:lnTo>
                <a:moveTo>
                  <a:pt x="2564" y="4255"/>
                </a:moveTo>
                <a:lnTo>
                  <a:pt x="2564" y="1736"/>
                </a:lnTo>
                <a:moveTo>
                  <a:pt x="3194" y="4255"/>
                </a:moveTo>
                <a:lnTo>
                  <a:pt x="3194" y="2361"/>
                </a:lnTo>
                <a:moveTo>
                  <a:pt x="3823" y="4255"/>
                </a:moveTo>
                <a:lnTo>
                  <a:pt x="3823" y="1736"/>
                </a:lnTo>
                <a:moveTo>
                  <a:pt x="4453" y="4255"/>
                </a:moveTo>
                <a:lnTo>
                  <a:pt x="4453" y="1424"/>
                </a:lnTo>
                <a:moveTo>
                  <a:pt x="4760" y="5"/>
                </a:moveTo>
                <a:lnTo>
                  <a:pt x="3191" y="1575"/>
                </a:lnTo>
                <a:lnTo>
                  <a:pt x="2247" y="630"/>
                </a:lnTo>
                <a:lnTo>
                  <a:pt x="0" y="2879"/>
                </a:lnTo>
                <a:moveTo>
                  <a:pt x="4770" y="948"/>
                </a:moveTo>
                <a:lnTo>
                  <a:pt x="4770" y="0"/>
                </a:lnTo>
                <a:lnTo>
                  <a:pt x="3818" y="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6" name="BackToWindow_E73F" title="Icon of two arrows pointing towards eachother">
            <a:extLst>
              <a:ext uri="{FF2B5EF4-FFF2-40B4-BE49-F238E27FC236}">
                <a16:creationId xmlns:a16="http://schemas.microsoft.com/office/drawing/2014/main" id="{2272CF63-1C76-49F3-B0F6-6DBCCA84FF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2121" y="1274521"/>
            <a:ext cx="358399" cy="358570"/>
          </a:xfrm>
          <a:custGeom>
            <a:avLst/>
            <a:gdLst>
              <a:gd name="T0" fmla="*/ 449 w 4211"/>
              <a:gd name="T1" fmla="*/ 2521 h 4213"/>
              <a:gd name="T2" fmla="*/ 1691 w 4211"/>
              <a:gd name="T3" fmla="*/ 2521 h 4213"/>
              <a:gd name="T4" fmla="*/ 1691 w 4211"/>
              <a:gd name="T5" fmla="*/ 3764 h 4213"/>
              <a:gd name="T6" fmla="*/ 1691 w 4211"/>
              <a:gd name="T7" fmla="*/ 2521 h 4213"/>
              <a:gd name="T8" fmla="*/ 0 w 4211"/>
              <a:gd name="T9" fmla="*/ 4213 h 4213"/>
              <a:gd name="T10" fmla="*/ 2520 w 4211"/>
              <a:gd name="T11" fmla="*/ 449 h 4213"/>
              <a:gd name="T12" fmla="*/ 2520 w 4211"/>
              <a:gd name="T13" fmla="*/ 1692 h 4213"/>
              <a:gd name="T14" fmla="*/ 3762 w 4211"/>
              <a:gd name="T15" fmla="*/ 1692 h 4213"/>
              <a:gd name="T16" fmla="*/ 4211 w 4211"/>
              <a:gd name="T17" fmla="*/ 0 h 4213"/>
              <a:gd name="T18" fmla="*/ 2520 w 4211"/>
              <a:gd name="T19" fmla="*/ 1692 h 4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11" h="4213">
                <a:moveTo>
                  <a:pt x="449" y="2521"/>
                </a:moveTo>
                <a:lnTo>
                  <a:pt x="1691" y="2521"/>
                </a:lnTo>
                <a:lnTo>
                  <a:pt x="1691" y="3764"/>
                </a:lnTo>
                <a:moveTo>
                  <a:pt x="1691" y="2521"/>
                </a:moveTo>
                <a:lnTo>
                  <a:pt x="0" y="4213"/>
                </a:lnTo>
                <a:moveTo>
                  <a:pt x="2520" y="449"/>
                </a:moveTo>
                <a:lnTo>
                  <a:pt x="2520" y="1692"/>
                </a:lnTo>
                <a:lnTo>
                  <a:pt x="3762" y="1692"/>
                </a:lnTo>
                <a:moveTo>
                  <a:pt x="4211" y="0"/>
                </a:moveTo>
                <a:lnTo>
                  <a:pt x="2520" y="1692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7" name="arrow_23" title="Icon of an arrow pointing into an container">
            <a:extLst>
              <a:ext uri="{FF2B5EF4-FFF2-40B4-BE49-F238E27FC236}">
                <a16:creationId xmlns:a16="http://schemas.microsoft.com/office/drawing/2014/main" id="{1644A269-DE74-4A9B-AC70-DD98C9E839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09892" y="1274521"/>
            <a:ext cx="287147" cy="358570"/>
          </a:xfrm>
          <a:custGeom>
            <a:avLst/>
            <a:gdLst>
              <a:gd name="T0" fmla="*/ 145 w 197"/>
              <a:gd name="T1" fmla="*/ 153 h 246"/>
              <a:gd name="T2" fmla="*/ 99 w 197"/>
              <a:gd name="T3" fmla="*/ 194 h 246"/>
              <a:gd name="T4" fmla="*/ 52 w 197"/>
              <a:gd name="T5" fmla="*/ 153 h 246"/>
              <a:gd name="T6" fmla="*/ 0 w 197"/>
              <a:gd name="T7" fmla="*/ 78 h 246"/>
              <a:gd name="T8" fmla="*/ 0 w 197"/>
              <a:gd name="T9" fmla="*/ 246 h 246"/>
              <a:gd name="T10" fmla="*/ 197 w 197"/>
              <a:gd name="T11" fmla="*/ 246 h 246"/>
              <a:gd name="T12" fmla="*/ 197 w 197"/>
              <a:gd name="T13" fmla="*/ 78 h 246"/>
              <a:gd name="T14" fmla="*/ 99 w 197"/>
              <a:gd name="T15" fmla="*/ 194 h 246"/>
              <a:gd name="T16" fmla="*/ 99 w 197"/>
              <a:gd name="T17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7" h="246">
                <a:moveTo>
                  <a:pt x="145" y="153"/>
                </a:moveTo>
                <a:lnTo>
                  <a:pt x="99" y="194"/>
                </a:lnTo>
                <a:lnTo>
                  <a:pt x="52" y="153"/>
                </a:lnTo>
                <a:moveTo>
                  <a:pt x="0" y="78"/>
                </a:moveTo>
                <a:lnTo>
                  <a:pt x="0" y="246"/>
                </a:lnTo>
                <a:lnTo>
                  <a:pt x="197" y="246"/>
                </a:lnTo>
                <a:lnTo>
                  <a:pt x="197" y="78"/>
                </a:lnTo>
                <a:moveTo>
                  <a:pt x="99" y="194"/>
                </a:moveTo>
                <a:lnTo>
                  <a:pt x="99" y="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8" name="arrow_24" title="Icon of an arrow pointing out of a box">
            <a:extLst>
              <a:ext uri="{FF2B5EF4-FFF2-40B4-BE49-F238E27FC236}">
                <a16:creationId xmlns:a16="http://schemas.microsoft.com/office/drawing/2014/main" id="{9AD8FC53-8FF8-4FAF-A5FC-4A91BCC5435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01204" y="1274521"/>
            <a:ext cx="469508" cy="358570"/>
          </a:xfrm>
          <a:custGeom>
            <a:avLst/>
            <a:gdLst>
              <a:gd name="T0" fmla="*/ 55 w 237"/>
              <a:gd name="T1" fmla="*/ 91 h 181"/>
              <a:gd name="T2" fmla="*/ 237 w 237"/>
              <a:gd name="T3" fmla="*/ 91 h 181"/>
              <a:gd name="T4" fmla="*/ 201 w 237"/>
              <a:gd name="T5" fmla="*/ 134 h 181"/>
              <a:gd name="T6" fmla="*/ 237 w 237"/>
              <a:gd name="T7" fmla="*/ 91 h 181"/>
              <a:gd name="T8" fmla="*/ 201 w 237"/>
              <a:gd name="T9" fmla="*/ 47 h 181"/>
              <a:gd name="T10" fmla="*/ 0 w 237"/>
              <a:gd name="T11" fmla="*/ 0 h 181"/>
              <a:gd name="T12" fmla="*/ 0 w 237"/>
              <a:gd name="T13" fmla="*/ 181 h 181"/>
              <a:gd name="T14" fmla="*/ 149 w 237"/>
              <a:gd name="T15" fmla="*/ 181 h 181"/>
              <a:gd name="T16" fmla="*/ 149 w 237"/>
              <a:gd name="T17" fmla="*/ 0 h 181"/>
              <a:gd name="T18" fmla="*/ 0 w 237"/>
              <a:gd name="T19" fmla="*/ 0 h 181"/>
              <a:gd name="T20" fmla="*/ 0 w 237"/>
              <a:gd name="T21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7" h="181">
                <a:moveTo>
                  <a:pt x="55" y="91"/>
                </a:moveTo>
                <a:lnTo>
                  <a:pt x="237" y="91"/>
                </a:lnTo>
                <a:moveTo>
                  <a:pt x="201" y="134"/>
                </a:moveTo>
                <a:lnTo>
                  <a:pt x="237" y="91"/>
                </a:lnTo>
                <a:lnTo>
                  <a:pt x="201" y="47"/>
                </a:lnTo>
                <a:moveTo>
                  <a:pt x="0" y="0"/>
                </a:moveTo>
                <a:lnTo>
                  <a:pt x="0" y="181"/>
                </a:lnTo>
                <a:lnTo>
                  <a:pt x="149" y="181"/>
                </a:lnTo>
                <a:lnTo>
                  <a:pt x="149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9" name="plan" title="Icon of a circle with an arrow projecting from it between two exes">
            <a:extLst>
              <a:ext uri="{FF2B5EF4-FFF2-40B4-BE49-F238E27FC236}">
                <a16:creationId xmlns:a16="http://schemas.microsoft.com/office/drawing/2014/main" id="{AC373170-7CA0-4DE7-9131-2F7C95FD460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7375" y="3067373"/>
            <a:ext cx="357164" cy="358570"/>
          </a:xfrm>
          <a:custGeom>
            <a:avLst/>
            <a:gdLst>
              <a:gd name="T0" fmla="*/ 116 w 352"/>
              <a:gd name="T1" fmla="*/ 117 h 352"/>
              <a:gd name="T2" fmla="*/ 0 w 352"/>
              <a:gd name="T3" fmla="*/ 0 h 352"/>
              <a:gd name="T4" fmla="*/ 116 w 352"/>
              <a:gd name="T5" fmla="*/ 0 h 352"/>
              <a:gd name="T6" fmla="*/ 0 w 352"/>
              <a:gd name="T7" fmla="*/ 117 h 352"/>
              <a:gd name="T8" fmla="*/ 352 w 352"/>
              <a:gd name="T9" fmla="*/ 352 h 352"/>
              <a:gd name="T10" fmla="*/ 235 w 352"/>
              <a:gd name="T11" fmla="*/ 236 h 352"/>
              <a:gd name="T12" fmla="*/ 352 w 352"/>
              <a:gd name="T13" fmla="*/ 236 h 352"/>
              <a:gd name="T14" fmla="*/ 235 w 352"/>
              <a:gd name="T15" fmla="*/ 352 h 352"/>
              <a:gd name="T16" fmla="*/ 66 w 352"/>
              <a:gd name="T17" fmla="*/ 218 h 352"/>
              <a:gd name="T18" fmla="*/ 2 w 352"/>
              <a:gd name="T19" fmla="*/ 282 h 352"/>
              <a:gd name="T20" fmla="*/ 66 w 352"/>
              <a:gd name="T21" fmla="*/ 347 h 352"/>
              <a:gd name="T22" fmla="*/ 130 w 352"/>
              <a:gd name="T23" fmla="*/ 282 h 352"/>
              <a:gd name="T24" fmla="*/ 66 w 352"/>
              <a:gd name="T25" fmla="*/ 218 h 352"/>
              <a:gd name="T26" fmla="*/ 113 w 352"/>
              <a:gd name="T27" fmla="*/ 239 h 352"/>
              <a:gd name="T28" fmla="*/ 345 w 352"/>
              <a:gd name="T29" fmla="*/ 8 h 352"/>
              <a:gd name="T30" fmla="*/ 345 w 352"/>
              <a:gd name="T31" fmla="*/ 83 h 352"/>
              <a:gd name="T32" fmla="*/ 345 w 352"/>
              <a:gd name="T33" fmla="*/ 7 h 352"/>
              <a:gd name="T34" fmla="*/ 269 w 352"/>
              <a:gd name="T35" fmla="*/ 7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2" h="352">
                <a:moveTo>
                  <a:pt x="116" y="117"/>
                </a:moveTo>
                <a:cubicBezTo>
                  <a:pt x="0" y="0"/>
                  <a:pt x="0" y="0"/>
                  <a:pt x="0" y="0"/>
                </a:cubicBezTo>
                <a:moveTo>
                  <a:pt x="116" y="0"/>
                </a:moveTo>
                <a:cubicBezTo>
                  <a:pt x="0" y="117"/>
                  <a:pt x="0" y="117"/>
                  <a:pt x="0" y="117"/>
                </a:cubicBezTo>
                <a:moveTo>
                  <a:pt x="352" y="352"/>
                </a:moveTo>
                <a:cubicBezTo>
                  <a:pt x="235" y="236"/>
                  <a:pt x="235" y="236"/>
                  <a:pt x="235" y="236"/>
                </a:cubicBezTo>
                <a:moveTo>
                  <a:pt x="352" y="236"/>
                </a:moveTo>
                <a:cubicBezTo>
                  <a:pt x="235" y="352"/>
                  <a:pt x="235" y="352"/>
                  <a:pt x="235" y="352"/>
                </a:cubicBezTo>
                <a:moveTo>
                  <a:pt x="66" y="218"/>
                </a:moveTo>
                <a:cubicBezTo>
                  <a:pt x="30" y="218"/>
                  <a:pt x="2" y="247"/>
                  <a:pt x="2" y="282"/>
                </a:cubicBezTo>
                <a:cubicBezTo>
                  <a:pt x="2" y="318"/>
                  <a:pt x="30" y="347"/>
                  <a:pt x="66" y="347"/>
                </a:cubicBezTo>
                <a:cubicBezTo>
                  <a:pt x="101" y="347"/>
                  <a:pt x="130" y="318"/>
                  <a:pt x="130" y="282"/>
                </a:cubicBezTo>
                <a:cubicBezTo>
                  <a:pt x="130" y="247"/>
                  <a:pt x="101" y="218"/>
                  <a:pt x="66" y="218"/>
                </a:cubicBezTo>
                <a:close/>
                <a:moveTo>
                  <a:pt x="113" y="239"/>
                </a:moveTo>
                <a:cubicBezTo>
                  <a:pt x="345" y="8"/>
                  <a:pt x="345" y="8"/>
                  <a:pt x="345" y="8"/>
                </a:cubicBezTo>
                <a:moveTo>
                  <a:pt x="345" y="83"/>
                </a:moveTo>
                <a:cubicBezTo>
                  <a:pt x="345" y="7"/>
                  <a:pt x="345" y="7"/>
                  <a:pt x="345" y="7"/>
                </a:cubicBezTo>
                <a:cubicBezTo>
                  <a:pt x="269" y="7"/>
                  <a:pt x="269" y="7"/>
                  <a:pt x="269" y="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0" name="transform_2" title="Icon of a circle and a square with a curved arrow between them">
            <a:extLst>
              <a:ext uri="{FF2B5EF4-FFF2-40B4-BE49-F238E27FC236}">
                <a16:creationId xmlns:a16="http://schemas.microsoft.com/office/drawing/2014/main" id="{C66274E6-9450-4CEA-B290-C23CED1F558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59902" y="3067373"/>
            <a:ext cx="387128" cy="358570"/>
          </a:xfrm>
          <a:custGeom>
            <a:avLst/>
            <a:gdLst>
              <a:gd name="T0" fmla="*/ 31 w 337"/>
              <a:gd name="T1" fmla="*/ 210 h 311"/>
              <a:gd name="T2" fmla="*/ 185 w 337"/>
              <a:gd name="T3" fmla="*/ 56 h 311"/>
              <a:gd name="T4" fmla="*/ 142 w 337"/>
              <a:gd name="T5" fmla="*/ 108 h 311"/>
              <a:gd name="T6" fmla="*/ 185 w 337"/>
              <a:gd name="T7" fmla="*/ 56 h 311"/>
              <a:gd name="T8" fmla="*/ 133 w 337"/>
              <a:gd name="T9" fmla="*/ 13 h 311"/>
              <a:gd name="T10" fmla="*/ 37 w 337"/>
              <a:gd name="T11" fmla="*/ 311 h 311"/>
              <a:gd name="T12" fmla="*/ 73 w 337"/>
              <a:gd name="T13" fmla="*/ 274 h 311"/>
              <a:gd name="T14" fmla="*/ 37 w 337"/>
              <a:gd name="T15" fmla="*/ 238 h 311"/>
              <a:gd name="T16" fmla="*/ 0 w 337"/>
              <a:gd name="T17" fmla="*/ 274 h 311"/>
              <a:gd name="T18" fmla="*/ 37 w 337"/>
              <a:gd name="T19" fmla="*/ 311 h 311"/>
              <a:gd name="T20" fmla="*/ 337 w 337"/>
              <a:gd name="T21" fmla="*/ 0 h 311"/>
              <a:gd name="T22" fmla="*/ 219 w 337"/>
              <a:gd name="T23" fmla="*/ 0 h 311"/>
              <a:gd name="T24" fmla="*/ 219 w 337"/>
              <a:gd name="T25" fmla="*/ 118 h 311"/>
              <a:gd name="T26" fmla="*/ 337 w 337"/>
              <a:gd name="T27" fmla="*/ 118 h 311"/>
              <a:gd name="T28" fmla="*/ 337 w 337"/>
              <a:gd name="T29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7" h="311">
                <a:moveTo>
                  <a:pt x="31" y="210"/>
                </a:moveTo>
                <a:cubicBezTo>
                  <a:pt x="31" y="125"/>
                  <a:pt x="100" y="56"/>
                  <a:pt x="185" y="56"/>
                </a:cubicBezTo>
                <a:moveTo>
                  <a:pt x="142" y="108"/>
                </a:moveTo>
                <a:cubicBezTo>
                  <a:pt x="185" y="56"/>
                  <a:pt x="185" y="56"/>
                  <a:pt x="185" y="56"/>
                </a:cubicBezTo>
                <a:cubicBezTo>
                  <a:pt x="133" y="13"/>
                  <a:pt x="133" y="13"/>
                  <a:pt x="133" y="13"/>
                </a:cubicBezTo>
                <a:moveTo>
                  <a:pt x="37" y="311"/>
                </a:moveTo>
                <a:cubicBezTo>
                  <a:pt x="56" y="311"/>
                  <a:pt x="73" y="294"/>
                  <a:pt x="73" y="274"/>
                </a:cubicBezTo>
                <a:cubicBezTo>
                  <a:pt x="73" y="254"/>
                  <a:pt x="56" y="238"/>
                  <a:pt x="37" y="238"/>
                </a:cubicBezTo>
                <a:cubicBezTo>
                  <a:pt x="17" y="238"/>
                  <a:pt x="0" y="254"/>
                  <a:pt x="0" y="274"/>
                </a:cubicBezTo>
                <a:cubicBezTo>
                  <a:pt x="0" y="294"/>
                  <a:pt x="17" y="311"/>
                  <a:pt x="37" y="311"/>
                </a:cubicBezTo>
                <a:close/>
                <a:moveTo>
                  <a:pt x="337" y="0"/>
                </a:moveTo>
                <a:cubicBezTo>
                  <a:pt x="219" y="0"/>
                  <a:pt x="219" y="0"/>
                  <a:pt x="219" y="0"/>
                </a:cubicBezTo>
                <a:cubicBezTo>
                  <a:pt x="219" y="118"/>
                  <a:pt x="219" y="118"/>
                  <a:pt x="219" y="118"/>
                </a:cubicBezTo>
                <a:cubicBezTo>
                  <a:pt x="337" y="118"/>
                  <a:pt x="337" y="118"/>
                  <a:pt x="337" y="118"/>
                </a:cubicBezTo>
                <a:lnTo>
                  <a:pt x="337" y="0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1" name="transform" title="Icon of a circle and a square with two curved lines making a cycle">
            <a:extLst>
              <a:ext uri="{FF2B5EF4-FFF2-40B4-BE49-F238E27FC236}">
                <a16:creationId xmlns:a16="http://schemas.microsoft.com/office/drawing/2014/main" id="{4E1257F5-6EA4-433F-9F5C-847F4B8BB42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40525" y="3053926"/>
            <a:ext cx="308371" cy="385463"/>
          </a:xfrm>
          <a:custGeom>
            <a:avLst/>
            <a:gdLst>
              <a:gd name="T0" fmla="*/ 1 w 286"/>
              <a:gd name="T1" fmla="*/ 202 h 358"/>
              <a:gd name="T2" fmla="*/ 0 w 286"/>
              <a:gd name="T3" fmla="*/ 181 h 358"/>
              <a:gd name="T4" fmla="*/ 143 w 286"/>
              <a:gd name="T5" fmla="*/ 38 h 358"/>
              <a:gd name="T6" fmla="*/ 162 w 286"/>
              <a:gd name="T7" fmla="*/ 39 h 358"/>
              <a:gd name="T8" fmla="*/ 103 w 286"/>
              <a:gd name="T9" fmla="*/ 319 h 358"/>
              <a:gd name="T10" fmla="*/ 143 w 286"/>
              <a:gd name="T11" fmla="*/ 324 h 358"/>
              <a:gd name="T12" fmla="*/ 286 w 286"/>
              <a:gd name="T13" fmla="*/ 181 h 358"/>
              <a:gd name="T14" fmla="*/ 285 w 286"/>
              <a:gd name="T15" fmla="*/ 164 h 358"/>
              <a:gd name="T16" fmla="*/ 143 w 286"/>
              <a:gd name="T17" fmla="*/ 294 h 358"/>
              <a:gd name="T18" fmla="*/ 102 w 286"/>
              <a:gd name="T19" fmla="*/ 318 h 358"/>
              <a:gd name="T20" fmla="*/ 127 w 286"/>
              <a:gd name="T21" fmla="*/ 358 h 358"/>
              <a:gd name="T22" fmla="*/ 122 w 286"/>
              <a:gd name="T23" fmla="*/ 64 h 358"/>
              <a:gd name="T24" fmla="*/ 163 w 286"/>
              <a:gd name="T25" fmla="*/ 40 h 358"/>
              <a:gd name="T26" fmla="*/ 138 w 286"/>
              <a:gd name="T27" fmla="*/ 0 h 358"/>
              <a:gd name="T28" fmla="*/ 260 w 286"/>
              <a:gd name="T29" fmla="*/ 77 h 358"/>
              <a:gd name="T30" fmla="*/ 201 w 286"/>
              <a:gd name="T31" fmla="*/ 77 h 358"/>
              <a:gd name="T32" fmla="*/ 201 w 286"/>
              <a:gd name="T33" fmla="*/ 135 h 358"/>
              <a:gd name="T34" fmla="*/ 260 w 286"/>
              <a:gd name="T35" fmla="*/ 135 h 358"/>
              <a:gd name="T36" fmla="*/ 260 w 286"/>
              <a:gd name="T37" fmla="*/ 77 h 358"/>
              <a:gd name="T38" fmla="*/ 41 w 286"/>
              <a:gd name="T39" fmla="*/ 301 h 358"/>
              <a:gd name="T40" fmla="*/ 83 w 286"/>
              <a:gd name="T41" fmla="*/ 260 h 358"/>
              <a:gd name="T42" fmla="*/ 41 w 286"/>
              <a:gd name="T43" fmla="*/ 219 h 358"/>
              <a:gd name="T44" fmla="*/ 0 w 286"/>
              <a:gd name="T45" fmla="*/ 260 h 358"/>
              <a:gd name="T46" fmla="*/ 41 w 286"/>
              <a:gd name="T47" fmla="*/ 30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6" h="358">
                <a:moveTo>
                  <a:pt x="1" y="202"/>
                </a:moveTo>
                <a:cubicBezTo>
                  <a:pt x="1" y="195"/>
                  <a:pt x="0" y="188"/>
                  <a:pt x="0" y="181"/>
                </a:cubicBezTo>
                <a:cubicBezTo>
                  <a:pt x="0" y="102"/>
                  <a:pt x="64" y="38"/>
                  <a:pt x="143" y="38"/>
                </a:cubicBezTo>
                <a:cubicBezTo>
                  <a:pt x="150" y="38"/>
                  <a:pt x="156" y="39"/>
                  <a:pt x="162" y="39"/>
                </a:cubicBezTo>
                <a:moveTo>
                  <a:pt x="103" y="319"/>
                </a:moveTo>
                <a:cubicBezTo>
                  <a:pt x="116" y="322"/>
                  <a:pt x="129" y="324"/>
                  <a:pt x="143" y="324"/>
                </a:cubicBezTo>
                <a:cubicBezTo>
                  <a:pt x="222" y="324"/>
                  <a:pt x="286" y="260"/>
                  <a:pt x="286" y="181"/>
                </a:cubicBezTo>
                <a:cubicBezTo>
                  <a:pt x="286" y="175"/>
                  <a:pt x="286" y="169"/>
                  <a:pt x="285" y="164"/>
                </a:cubicBezTo>
                <a:moveTo>
                  <a:pt x="143" y="294"/>
                </a:moveTo>
                <a:cubicBezTo>
                  <a:pt x="102" y="318"/>
                  <a:pt x="102" y="318"/>
                  <a:pt x="102" y="318"/>
                </a:cubicBezTo>
                <a:cubicBezTo>
                  <a:pt x="127" y="358"/>
                  <a:pt x="127" y="358"/>
                  <a:pt x="127" y="358"/>
                </a:cubicBezTo>
                <a:moveTo>
                  <a:pt x="122" y="64"/>
                </a:moveTo>
                <a:cubicBezTo>
                  <a:pt x="163" y="40"/>
                  <a:pt x="163" y="40"/>
                  <a:pt x="163" y="40"/>
                </a:cubicBezTo>
                <a:cubicBezTo>
                  <a:pt x="138" y="0"/>
                  <a:pt x="138" y="0"/>
                  <a:pt x="138" y="0"/>
                </a:cubicBezTo>
                <a:moveTo>
                  <a:pt x="260" y="77"/>
                </a:moveTo>
                <a:cubicBezTo>
                  <a:pt x="201" y="77"/>
                  <a:pt x="201" y="77"/>
                  <a:pt x="201" y="77"/>
                </a:cubicBezTo>
                <a:cubicBezTo>
                  <a:pt x="201" y="135"/>
                  <a:pt x="201" y="135"/>
                  <a:pt x="201" y="135"/>
                </a:cubicBezTo>
                <a:cubicBezTo>
                  <a:pt x="260" y="135"/>
                  <a:pt x="260" y="135"/>
                  <a:pt x="260" y="135"/>
                </a:cubicBezTo>
                <a:lnTo>
                  <a:pt x="260" y="77"/>
                </a:lnTo>
                <a:close/>
                <a:moveTo>
                  <a:pt x="41" y="301"/>
                </a:moveTo>
                <a:cubicBezTo>
                  <a:pt x="64" y="301"/>
                  <a:pt x="83" y="283"/>
                  <a:pt x="83" y="260"/>
                </a:cubicBezTo>
                <a:cubicBezTo>
                  <a:pt x="83" y="237"/>
                  <a:pt x="64" y="219"/>
                  <a:pt x="41" y="219"/>
                </a:cubicBezTo>
                <a:cubicBezTo>
                  <a:pt x="19" y="219"/>
                  <a:pt x="0" y="237"/>
                  <a:pt x="0" y="260"/>
                </a:cubicBezTo>
                <a:cubicBezTo>
                  <a:pt x="0" y="283"/>
                  <a:pt x="19" y="301"/>
                  <a:pt x="41" y="301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2" name="arrow_11" title="Icon of a circle made of two curved arrows">
            <a:extLst>
              <a:ext uri="{FF2B5EF4-FFF2-40B4-BE49-F238E27FC236}">
                <a16:creationId xmlns:a16="http://schemas.microsoft.com/office/drawing/2014/main" id="{8AA96DD9-7B9D-457C-A969-01EC319377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40597" y="2170948"/>
            <a:ext cx="343246" cy="358570"/>
          </a:xfrm>
          <a:custGeom>
            <a:avLst/>
            <a:gdLst>
              <a:gd name="T0" fmla="*/ 310 w 310"/>
              <a:gd name="T1" fmla="*/ 199 h 322"/>
              <a:gd name="T2" fmla="*/ 154 w 310"/>
              <a:gd name="T3" fmla="*/ 322 h 322"/>
              <a:gd name="T4" fmla="*/ 1 w 310"/>
              <a:gd name="T5" fmla="*/ 211 h 322"/>
              <a:gd name="T6" fmla="*/ 304 w 310"/>
              <a:gd name="T7" fmla="*/ 104 h 322"/>
              <a:gd name="T8" fmla="*/ 154 w 310"/>
              <a:gd name="T9" fmla="*/ 0 h 322"/>
              <a:gd name="T10" fmla="*/ 0 w 310"/>
              <a:gd name="T11" fmla="*/ 114 h 322"/>
              <a:gd name="T12" fmla="*/ 299 w 310"/>
              <a:gd name="T13" fmla="*/ 104 h 322"/>
              <a:gd name="T14" fmla="*/ 230 w 310"/>
              <a:gd name="T15" fmla="*/ 104 h 322"/>
              <a:gd name="T16" fmla="*/ 295 w 310"/>
              <a:gd name="T17" fmla="*/ 104 h 322"/>
              <a:gd name="T18" fmla="*/ 304 w 310"/>
              <a:gd name="T19" fmla="*/ 104 h 322"/>
              <a:gd name="T20" fmla="*/ 304 w 310"/>
              <a:gd name="T21" fmla="*/ 29 h 322"/>
              <a:gd name="T22" fmla="*/ 9 w 310"/>
              <a:gd name="T23" fmla="*/ 211 h 322"/>
              <a:gd name="T24" fmla="*/ 75 w 310"/>
              <a:gd name="T25" fmla="*/ 211 h 322"/>
              <a:gd name="T26" fmla="*/ 9 w 310"/>
              <a:gd name="T27" fmla="*/ 211 h 322"/>
              <a:gd name="T28" fmla="*/ 1 w 310"/>
              <a:gd name="T29" fmla="*/ 211 h 322"/>
              <a:gd name="T30" fmla="*/ 1 w 310"/>
              <a:gd name="T31" fmla="*/ 286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0" h="322">
                <a:moveTo>
                  <a:pt x="310" y="199"/>
                </a:moveTo>
                <a:cubicBezTo>
                  <a:pt x="293" y="270"/>
                  <a:pt x="229" y="322"/>
                  <a:pt x="154" y="322"/>
                </a:cubicBezTo>
                <a:cubicBezTo>
                  <a:pt x="83" y="322"/>
                  <a:pt x="22" y="275"/>
                  <a:pt x="1" y="211"/>
                </a:cubicBezTo>
                <a:moveTo>
                  <a:pt x="304" y="104"/>
                </a:moveTo>
                <a:cubicBezTo>
                  <a:pt x="281" y="43"/>
                  <a:pt x="223" y="0"/>
                  <a:pt x="154" y="0"/>
                </a:cubicBezTo>
                <a:cubicBezTo>
                  <a:pt x="82" y="0"/>
                  <a:pt x="20" y="48"/>
                  <a:pt x="0" y="114"/>
                </a:cubicBezTo>
                <a:moveTo>
                  <a:pt x="299" y="104"/>
                </a:moveTo>
                <a:cubicBezTo>
                  <a:pt x="230" y="104"/>
                  <a:pt x="230" y="104"/>
                  <a:pt x="230" y="104"/>
                </a:cubicBezTo>
                <a:moveTo>
                  <a:pt x="295" y="104"/>
                </a:moveTo>
                <a:cubicBezTo>
                  <a:pt x="304" y="104"/>
                  <a:pt x="304" y="104"/>
                  <a:pt x="304" y="104"/>
                </a:cubicBezTo>
                <a:cubicBezTo>
                  <a:pt x="304" y="29"/>
                  <a:pt x="304" y="29"/>
                  <a:pt x="304" y="29"/>
                </a:cubicBezTo>
                <a:moveTo>
                  <a:pt x="9" y="211"/>
                </a:moveTo>
                <a:cubicBezTo>
                  <a:pt x="75" y="211"/>
                  <a:pt x="75" y="211"/>
                  <a:pt x="75" y="211"/>
                </a:cubicBezTo>
                <a:moveTo>
                  <a:pt x="9" y="211"/>
                </a:moveTo>
                <a:cubicBezTo>
                  <a:pt x="1" y="211"/>
                  <a:pt x="1" y="211"/>
                  <a:pt x="1" y="211"/>
                </a:cubicBezTo>
                <a:cubicBezTo>
                  <a:pt x="1" y="286"/>
                  <a:pt x="1" y="286"/>
                  <a:pt x="1" y="2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3" name="arrow_12" title="Icon of a circle made of a curved arrow pointing clockwise">
            <a:extLst>
              <a:ext uri="{FF2B5EF4-FFF2-40B4-BE49-F238E27FC236}">
                <a16:creationId xmlns:a16="http://schemas.microsoft.com/office/drawing/2014/main" id="{8EAD6A33-D7A0-47FB-B0E7-076916AB99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71115" y="2170948"/>
            <a:ext cx="364699" cy="358570"/>
          </a:xfrm>
          <a:custGeom>
            <a:avLst/>
            <a:gdLst>
              <a:gd name="T0" fmla="*/ 209 w 328"/>
              <a:gd name="T1" fmla="*/ 0 h 321"/>
              <a:gd name="T2" fmla="*/ 328 w 328"/>
              <a:gd name="T3" fmla="*/ 157 h 321"/>
              <a:gd name="T4" fmla="*/ 164 w 328"/>
              <a:gd name="T5" fmla="*/ 321 h 321"/>
              <a:gd name="T6" fmla="*/ 0 w 328"/>
              <a:gd name="T7" fmla="*/ 157 h 321"/>
              <a:gd name="T8" fmla="*/ 110 w 328"/>
              <a:gd name="T9" fmla="*/ 2 h 321"/>
              <a:gd name="T10" fmla="*/ 110 w 328"/>
              <a:gd name="T11" fmla="*/ 77 h 321"/>
              <a:gd name="T12" fmla="*/ 110 w 328"/>
              <a:gd name="T13" fmla="*/ 2 h 321"/>
              <a:gd name="T14" fmla="*/ 36 w 328"/>
              <a:gd name="T15" fmla="*/ 2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" h="321">
                <a:moveTo>
                  <a:pt x="209" y="0"/>
                </a:moveTo>
                <a:cubicBezTo>
                  <a:pt x="278" y="19"/>
                  <a:pt x="328" y="82"/>
                  <a:pt x="328" y="157"/>
                </a:cubicBezTo>
                <a:cubicBezTo>
                  <a:pt x="328" y="248"/>
                  <a:pt x="254" y="321"/>
                  <a:pt x="164" y="321"/>
                </a:cubicBezTo>
                <a:cubicBezTo>
                  <a:pt x="73" y="321"/>
                  <a:pt x="0" y="248"/>
                  <a:pt x="0" y="157"/>
                </a:cubicBezTo>
                <a:cubicBezTo>
                  <a:pt x="0" y="85"/>
                  <a:pt x="46" y="24"/>
                  <a:pt x="110" y="2"/>
                </a:cubicBezTo>
                <a:moveTo>
                  <a:pt x="110" y="77"/>
                </a:moveTo>
                <a:cubicBezTo>
                  <a:pt x="110" y="2"/>
                  <a:pt x="110" y="2"/>
                  <a:pt x="110" y="2"/>
                </a:cubicBezTo>
                <a:cubicBezTo>
                  <a:pt x="36" y="2"/>
                  <a:pt x="36" y="2"/>
                  <a:pt x="36" y="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4" name="strategy" title="Icon of two circles and a curved arrow winding between three exes connecting them">
            <a:extLst>
              <a:ext uri="{FF2B5EF4-FFF2-40B4-BE49-F238E27FC236}">
                <a16:creationId xmlns:a16="http://schemas.microsoft.com/office/drawing/2014/main" id="{A31BCD53-8416-4BE5-B301-45000BD1E1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0329" y="3037651"/>
            <a:ext cx="313749" cy="418015"/>
          </a:xfrm>
          <a:custGeom>
            <a:avLst/>
            <a:gdLst>
              <a:gd name="T0" fmla="*/ 208 w 240"/>
              <a:gd name="T1" fmla="*/ 83 h 322"/>
              <a:gd name="T2" fmla="*/ 207 w 240"/>
              <a:gd name="T3" fmla="*/ 128 h 322"/>
              <a:gd name="T4" fmla="*/ 166 w 240"/>
              <a:gd name="T5" fmla="*/ 178 h 322"/>
              <a:gd name="T6" fmla="*/ 83 w 240"/>
              <a:gd name="T7" fmla="*/ 178 h 322"/>
              <a:gd name="T8" fmla="*/ 43 w 240"/>
              <a:gd name="T9" fmla="*/ 191 h 322"/>
              <a:gd name="T10" fmla="*/ 25 w 240"/>
              <a:gd name="T11" fmla="*/ 230 h 322"/>
              <a:gd name="T12" fmla="*/ 25 w 240"/>
              <a:gd name="T13" fmla="*/ 239 h 322"/>
              <a:gd name="T14" fmla="*/ 239 w 240"/>
              <a:gd name="T15" fmla="*/ 114 h 322"/>
              <a:gd name="T16" fmla="*/ 208 w 240"/>
              <a:gd name="T17" fmla="*/ 83 h 322"/>
              <a:gd name="T18" fmla="*/ 177 w 240"/>
              <a:gd name="T19" fmla="*/ 114 h 322"/>
              <a:gd name="T20" fmla="*/ 0 w 240"/>
              <a:gd name="T21" fmla="*/ 296 h 322"/>
              <a:gd name="T22" fmla="*/ 26 w 240"/>
              <a:gd name="T23" fmla="*/ 322 h 322"/>
              <a:gd name="T24" fmla="*/ 52 w 240"/>
              <a:gd name="T25" fmla="*/ 296 h 322"/>
              <a:gd name="T26" fmla="*/ 26 w 240"/>
              <a:gd name="T27" fmla="*/ 270 h 322"/>
              <a:gd name="T28" fmla="*/ 0 w 240"/>
              <a:gd name="T29" fmla="*/ 296 h 322"/>
              <a:gd name="T30" fmla="*/ 187 w 240"/>
              <a:gd name="T31" fmla="*/ 26 h 322"/>
              <a:gd name="T32" fmla="*/ 213 w 240"/>
              <a:gd name="T33" fmla="*/ 52 h 322"/>
              <a:gd name="T34" fmla="*/ 239 w 240"/>
              <a:gd name="T35" fmla="*/ 26 h 322"/>
              <a:gd name="T36" fmla="*/ 213 w 240"/>
              <a:gd name="T37" fmla="*/ 0 h 322"/>
              <a:gd name="T38" fmla="*/ 187 w 240"/>
              <a:gd name="T39" fmla="*/ 26 h 322"/>
              <a:gd name="T40" fmla="*/ 67 w 240"/>
              <a:gd name="T41" fmla="*/ 96 h 322"/>
              <a:gd name="T42" fmla="*/ 119 w 240"/>
              <a:gd name="T43" fmla="*/ 148 h 322"/>
              <a:gd name="T44" fmla="*/ 119 w 240"/>
              <a:gd name="T45" fmla="*/ 96 h 322"/>
              <a:gd name="T46" fmla="*/ 67 w 240"/>
              <a:gd name="T47" fmla="*/ 148 h 322"/>
              <a:gd name="T48" fmla="*/ 189 w 240"/>
              <a:gd name="T49" fmla="*/ 203 h 322"/>
              <a:gd name="T50" fmla="*/ 240 w 240"/>
              <a:gd name="T51" fmla="*/ 255 h 322"/>
              <a:gd name="T52" fmla="*/ 240 w 240"/>
              <a:gd name="T53" fmla="*/ 203 h 322"/>
              <a:gd name="T54" fmla="*/ 189 w 240"/>
              <a:gd name="T55" fmla="*/ 255 h 322"/>
              <a:gd name="T56" fmla="*/ 93 w 240"/>
              <a:gd name="T57" fmla="*/ 227 h 322"/>
              <a:gd name="T58" fmla="*/ 145 w 240"/>
              <a:gd name="T59" fmla="*/ 279 h 322"/>
              <a:gd name="T60" fmla="*/ 145 w 240"/>
              <a:gd name="T61" fmla="*/ 227 h 322"/>
              <a:gd name="T62" fmla="*/ 93 w 240"/>
              <a:gd name="T63" fmla="*/ 279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0" h="322">
                <a:moveTo>
                  <a:pt x="208" y="83"/>
                </a:moveTo>
                <a:cubicBezTo>
                  <a:pt x="208" y="83"/>
                  <a:pt x="208" y="103"/>
                  <a:pt x="207" y="128"/>
                </a:cubicBezTo>
                <a:cubicBezTo>
                  <a:pt x="206" y="177"/>
                  <a:pt x="166" y="178"/>
                  <a:pt x="166" y="178"/>
                </a:cubicBezTo>
                <a:cubicBezTo>
                  <a:pt x="83" y="178"/>
                  <a:pt x="83" y="178"/>
                  <a:pt x="83" y="178"/>
                </a:cubicBezTo>
                <a:cubicBezTo>
                  <a:pt x="83" y="178"/>
                  <a:pt x="58" y="178"/>
                  <a:pt x="43" y="191"/>
                </a:cubicBezTo>
                <a:cubicBezTo>
                  <a:pt x="28" y="203"/>
                  <a:pt x="25" y="220"/>
                  <a:pt x="25" y="230"/>
                </a:cubicBezTo>
                <a:cubicBezTo>
                  <a:pt x="25" y="239"/>
                  <a:pt x="25" y="239"/>
                  <a:pt x="25" y="239"/>
                </a:cubicBezTo>
                <a:moveTo>
                  <a:pt x="239" y="114"/>
                </a:moveTo>
                <a:cubicBezTo>
                  <a:pt x="208" y="83"/>
                  <a:pt x="208" y="83"/>
                  <a:pt x="208" y="83"/>
                </a:cubicBezTo>
                <a:cubicBezTo>
                  <a:pt x="177" y="114"/>
                  <a:pt x="177" y="114"/>
                  <a:pt x="177" y="114"/>
                </a:cubicBezTo>
                <a:moveTo>
                  <a:pt x="0" y="296"/>
                </a:moveTo>
                <a:cubicBezTo>
                  <a:pt x="0" y="310"/>
                  <a:pt x="12" y="322"/>
                  <a:pt x="26" y="322"/>
                </a:cubicBezTo>
                <a:cubicBezTo>
                  <a:pt x="40" y="322"/>
                  <a:pt x="52" y="310"/>
                  <a:pt x="52" y="296"/>
                </a:cubicBezTo>
                <a:cubicBezTo>
                  <a:pt x="52" y="282"/>
                  <a:pt x="40" y="270"/>
                  <a:pt x="26" y="270"/>
                </a:cubicBezTo>
                <a:cubicBezTo>
                  <a:pt x="12" y="270"/>
                  <a:pt x="0" y="282"/>
                  <a:pt x="0" y="296"/>
                </a:cubicBezTo>
                <a:close/>
                <a:moveTo>
                  <a:pt x="187" y="26"/>
                </a:moveTo>
                <a:cubicBezTo>
                  <a:pt x="187" y="40"/>
                  <a:pt x="199" y="52"/>
                  <a:pt x="213" y="52"/>
                </a:cubicBezTo>
                <a:cubicBezTo>
                  <a:pt x="227" y="52"/>
                  <a:pt x="239" y="40"/>
                  <a:pt x="239" y="26"/>
                </a:cubicBezTo>
                <a:cubicBezTo>
                  <a:pt x="239" y="12"/>
                  <a:pt x="227" y="0"/>
                  <a:pt x="213" y="0"/>
                </a:cubicBezTo>
                <a:cubicBezTo>
                  <a:pt x="199" y="0"/>
                  <a:pt x="187" y="12"/>
                  <a:pt x="187" y="26"/>
                </a:cubicBezTo>
                <a:close/>
                <a:moveTo>
                  <a:pt x="67" y="96"/>
                </a:moveTo>
                <a:cubicBezTo>
                  <a:pt x="119" y="148"/>
                  <a:pt x="119" y="148"/>
                  <a:pt x="119" y="148"/>
                </a:cubicBezTo>
                <a:moveTo>
                  <a:pt x="119" y="96"/>
                </a:moveTo>
                <a:cubicBezTo>
                  <a:pt x="67" y="148"/>
                  <a:pt x="67" y="148"/>
                  <a:pt x="67" y="148"/>
                </a:cubicBezTo>
                <a:moveTo>
                  <a:pt x="189" y="203"/>
                </a:moveTo>
                <a:cubicBezTo>
                  <a:pt x="240" y="255"/>
                  <a:pt x="240" y="255"/>
                  <a:pt x="240" y="255"/>
                </a:cubicBezTo>
                <a:moveTo>
                  <a:pt x="240" y="203"/>
                </a:moveTo>
                <a:cubicBezTo>
                  <a:pt x="189" y="255"/>
                  <a:pt x="189" y="255"/>
                  <a:pt x="189" y="255"/>
                </a:cubicBezTo>
                <a:moveTo>
                  <a:pt x="93" y="227"/>
                </a:moveTo>
                <a:cubicBezTo>
                  <a:pt x="145" y="279"/>
                  <a:pt x="145" y="279"/>
                  <a:pt x="145" y="279"/>
                </a:cubicBezTo>
                <a:moveTo>
                  <a:pt x="145" y="227"/>
                </a:moveTo>
                <a:cubicBezTo>
                  <a:pt x="93" y="279"/>
                  <a:pt x="93" y="279"/>
                  <a:pt x="93" y="279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5" name="arrow_26" title="Icon of a dotted line circle made of a curved arrow pointing clockwise">
            <a:extLst>
              <a:ext uri="{FF2B5EF4-FFF2-40B4-BE49-F238E27FC236}">
                <a16:creationId xmlns:a16="http://schemas.microsoft.com/office/drawing/2014/main" id="{A20F22AC-FDE4-493B-B79A-C23D4DA4DCB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0929" y="2170948"/>
            <a:ext cx="370059" cy="358570"/>
          </a:xfrm>
          <a:custGeom>
            <a:avLst/>
            <a:gdLst>
              <a:gd name="T0" fmla="*/ 18 w 328"/>
              <a:gd name="T1" fmla="*/ 80 h 319"/>
              <a:gd name="T2" fmla="*/ 110 w 328"/>
              <a:gd name="T3" fmla="*/ 0 h 319"/>
              <a:gd name="T4" fmla="*/ 8 w 328"/>
              <a:gd name="T5" fmla="*/ 206 h 319"/>
              <a:gd name="T6" fmla="*/ 0 w 328"/>
              <a:gd name="T7" fmla="*/ 155 h 319"/>
              <a:gd name="T8" fmla="*/ 7 w 328"/>
              <a:gd name="T9" fmla="*/ 105 h 319"/>
              <a:gd name="T10" fmla="*/ 88 w 328"/>
              <a:gd name="T11" fmla="*/ 301 h 319"/>
              <a:gd name="T12" fmla="*/ 19 w 328"/>
              <a:gd name="T13" fmla="*/ 232 h 319"/>
              <a:gd name="T14" fmla="*/ 18 w 328"/>
              <a:gd name="T15" fmla="*/ 230 h 319"/>
              <a:gd name="T16" fmla="*/ 213 w 328"/>
              <a:gd name="T17" fmla="*/ 311 h 319"/>
              <a:gd name="T18" fmla="*/ 164 w 328"/>
              <a:gd name="T19" fmla="*/ 319 h 319"/>
              <a:gd name="T20" fmla="*/ 114 w 328"/>
              <a:gd name="T21" fmla="*/ 311 h 319"/>
              <a:gd name="T22" fmla="*/ 309 w 328"/>
              <a:gd name="T23" fmla="*/ 231 h 319"/>
              <a:gd name="T24" fmla="*/ 239 w 328"/>
              <a:gd name="T25" fmla="*/ 301 h 319"/>
              <a:gd name="T26" fmla="*/ 320 w 328"/>
              <a:gd name="T27" fmla="*/ 105 h 319"/>
              <a:gd name="T28" fmla="*/ 328 w 328"/>
              <a:gd name="T29" fmla="*/ 155 h 319"/>
              <a:gd name="T30" fmla="*/ 320 w 328"/>
              <a:gd name="T31" fmla="*/ 204 h 319"/>
              <a:gd name="T32" fmla="*/ 239 w 328"/>
              <a:gd name="T33" fmla="*/ 9 h 319"/>
              <a:gd name="T34" fmla="*/ 310 w 328"/>
              <a:gd name="T35" fmla="*/ 80 h 319"/>
              <a:gd name="T36" fmla="*/ 110 w 328"/>
              <a:gd name="T37" fmla="*/ 75 h 319"/>
              <a:gd name="T38" fmla="*/ 110 w 328"/>
              <a:gd name="T39" fmla="*/ 0 h 319"/>
              <a:gd name="T40" fmla="*/ 36 w 328"/>
              <a:gd name="T41" fmla="*/ 0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8" h="319">
                <a:moveTo>
                  <a:pt x="18" y="80"/>
                </a:moveTo>
                <a:cubicBezTo>
                  <a:pt x="37" y="43"/>
                  <a:pt x="70" y="14"/>
                  <a:pt x="110" y="0"/>
                </a:cubicBezTo>
                <a:moveTo>
                  <a:pt x="8" y="206"/>
                </a:moveTo>
                <a:cubicBezTo>
                  <a:pt x="2" y="190"/>
                  <a:pt x="0" y="173"/>
                  <a:pt x="0" y="155"/>
                </a:cubicBezTo>
                <a:cubicBezTo>
                  <a:pt x="0" y="138"/>
                  <a:pt x="2" y="121"/>
                  <a:pt x="7" y="105"/>
                </a:cubicBezTo>
                <a:moveTo>
                  <a:pt x="88" y="301"/>
                </a:moveTo>
                <a:cubicBezTo>
                  <a:pt x="59" y="285"/>
                  <a:pt x="34" y="261"/>
                  <a:pt x="19" y="232"/>
                </a:cubicBezTo>
                <a:cubicBezTo>
                  <a:pt x="19" y="231"/>
                  <a:pt x="18" y="231"/>
                  <a:pt x="18" y="230"/>
                </a:cubicBezTo>
                <a:moveTo>
                  <a:pt x="213" y="311"/>
                </a:moveTo>
                <a:cubicBezTo>
                  <a:pt x="197" y="316"/>
                  <a:pt x="181" y="319"/>
                  <a:pt x="164" y="319"/>
                </a:cubicBezTo>
                <a:cubicBezTo>
                  <a:pt x="147" y="319"/>
                  <a:pt x="130" y="316"/>
                  <a:pt x="114" y="311"/>
                </a:cubicBezTo>
                <a:moveTo>
                  <a:pt x="309" y="231"/>
                </a:moveTo>
                <a:cubicBezTo>
                  <a:pt x="294" y="260"/>
                  <a:pt x="269" y="285"/>
                  <a:pt x="239" y="301"/>
                </a:cubicBezTo>
                <a:moveTo>
                  <a:pt x="320" y="105"/>
                </a:moveTo>
                <a:cubicBezTo>
                  <a:pt x="325" y="120"/>
                  <a:pt x="328" y="138"/>
                  <a:pt x="328" y="155"/>
                </a:cubicBezTo>
                <a:cubicBezTo>
                  <a:pt x="328" y="172"/>
                  <a:pt x="325" y="189"/>
                  <a:pt x="320" y="204"/>
                </a:cubicBezTo>
                <a:moveTo>
                  <a:pt x="239" y="9"/>
                </a:moveTo>
                <a:cubicBezTo>
                  <a:pt x="269" y="25"/>
                  <a:pt x="294" y="50"/>
                  <a:pt x="310" y="80"/>
                </a:cubicBezTo>
                <a:moveTo>
                  <a:pt x="110" y="75"/>
                </a:moveTo>
                <a:cubicBezTo>
                  <a:pt x="110" y="0"/>
                  <a:pt x="110" y="0"/>
                  <a:pt x="110" y="0"/>
                </a:cubicBezTo>
                <a:cubicBezTo>
                  <a:pt x="36" y="0"/>
                  <a:pt x="36" y="0"/>
                  <a:pt x="36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6" name="arrow_20" title="Icon of a dotted line with a quadrant cut out by two arrows">
            <a:extLst>
              <a:ext uri="{FF2B5EF4-FFF2-40B4-BE49-F238E27FC236}">
                <a16:creationId xmlns:a16="http://schemas.microsoft.com/office/drawing/2014/main" id="{3DBE7C35-1A25-48FF-9B0F-FDBA1CDBAF4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74679" y="2170948"/>
            <a:ext cx="405051" cy="358570"/>
          </a:xfrm>
          <a:custGeom>
            <a:avLst/>
            <a:gdLst>
              <a:gd name="T0" fmla="*/ 303 w 338"/>
              <a:gd name="T1" fmla="*/ 107 h 297"/>
              <a:gd name="T2" fmla="*/ 338 w 338"/>
              <a:gd name="T3" fmla="*/ 143 h 297"/>
              <a:gd name="T4" fmla="*/ 303 w 338"/>
              <a:gd name="T5" fmla="*/ 179 h 297"/>
              <a:gd name="T6" fmla="*/ 133 w 338"/>
              <a:gd name="T7" fmla="*/ 31 h 297"/>
              <a:gd name="T8" fmla="*/ 50 w 338"/>
              <a:gd name="T9" fmla="*/ 60 h 297"/>
              <a:gd name="T10" fmla="*/ 32 w 338"/>
              <a:gd name="T11" fmla="*/ 77 h 297"/>
              <a:gd name="T12" fmla="*/ 1 w 338"/>
              <a:gd name="T13" fmla="*/ 149 h 297"/>
              <a:gd name="T14" fmla="*/ 0 w 338"/>
              <a:gd name="T15" fmla="*/ 174 h 297"/>
              <a:gd name="T16" fmla="*/ 29 w 338"/>
              <a:gd name="T17" fmla="*/ 248 h 297"/>
              <a:gd name="T18" fmla="*/ 46 w 338"/>
              <a:gd name="T19" fmla="*/ 265 h 297"/>
              <a:gd name="T20" fmla="*/ 121 w 338"/>
              <a:gd name="T21" fmla="*/ 297 h 297"/>
              <a:gd name="T22" fmla="*/ 145 w 338"/>
              <a:gd name="T23" fmla="*/ 297 h 297"/>
              <a:gd name="T24" fmla="*/ 220 w 338"/>
              <a:gd name="T25" fmla="*/ 265 h 297"/>
              <a:gd name="T26" fmla="*/ 239 w 338"/>
              <a:gd name="T27" fmla="*/ 245 h 297"/>
              <a:gd name="T28" fmla="*/ 266 w 338"/>
              <a:gd name="T29" fmla="*/ 164 h 297"/>
              <a:gd name="T30" fmla="*/ 338 w 338"/>
              <a:gd name="T31" fmla="*/ 143 h 297"/>
              <a:gd name="T32" fmla="*/ 199 w 338"/>
              <a:gd name="T33" fmla="*/ 143 h 297"/>
              <a:gd name="T34" fmla="*/ 121 w 338"/>
              <a:gd name="T35" fmla="*/ 112 h 297"/>
              <a:gd name="T36" fmla="*/ 156 w 338"/>
              <a:gd name="T37" fmla="*/ 147 h 297"/>
              <a:gd name="T38" fmla="*/ 192 w 338"/>
              <a:gd name="T39" fmla="*/ 112 h 297"/>
              <a:gd name="T40" fmla="*/ 156 w 338"/>
              <a:gd name="T41" fmla="*/ 147 h 297"/>
              <a:gd name="T42" fmla="*/ 156 w 338"/>
              <a:gd name="T43" fmla="*/ 0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38" h="297">
                <a:moveTo>
                  <a:pt x="303" y="107"/>
                </a:moveTo>
                <a:cubicBezTo>
                  <a:pt x="338" y="143"/>
                  <a:pt x="338" y="143"/>
                  <a:pt x="338" y="143"/>
                </a:cubicBezTo>
                <a:cubicBezTo>
                  <a:pt x="303" y="179"/>
                  <a:pt x="303" y="179"/>
                  <a:pt x="303" y="179"/>
                </a:cubicBezTo>
                <a:moveTo>
                  <a:pt x="133" y="31"/>
                </a:moveTo>
                <a:cubicBezTo>
                  <a:pt x="101" y="31"/>
                  <a:pt x="72" y="42"/>
                  <a:pt x="50" y="60"/>
                </a:cubicBezTo>
                <a:moveTo>
                  <a:pt x="32" y="77"/>
                </a:moveTo>
                <a:cubicBezTo>
                  <a:pt x="15" y="97"/>
                  <a:pt x="4" y="122"/>
                  <a:pt x="1" y="149"/>
                </a:cubicBezTo>
                <a:moveTo>
                  <a:pt x="0" y="174"/>
                </a:moveTo>
                <a:cubicBezTo>
                  <a:pt x="2" y="202"/>
                  <a:pt x="13" y="227"/>
                  <a:pt x="29" y="248"/>
                </a:cubicBezTo>
                <a:moveTo>
                  <a:pt x="46" y="265"/>
                </a:moveTo>
                <a:cubicBezTo>
                  <a:pt x="66" y="282"/>
                  <a:pt x="92" y="294"/>
                  <a:pt x="121" y="297"/>
                </a:cubicBezTo>
                <a:moveTo>
                  <a:pt x="145" y="297"/>
                </a:moveTo>
                <a:cubicBezTo>
                  <a:pt x="174" y="294"/>
                  <a:pt x="200" y="282"/>
                  <a:pt x="220" y="265"/>
                </a:cubicBezTo>
                <a:moveTo>
                  <a:pt x="239" y="245"/>
                </a:moveTo>
                <a:cubicBezTo>
                  <a:pt x="256" y="223"/>
                  <a:pt x="266" y="194"/>
                  <a:pt x="266" y="164"/>
                </a:cubicBezTo>
                <a:moveTo>
                  <a:pt x="338" y="143"/>
                </a:moveTo>
                <a:cubicBezTo>
                  <a:pt x="199" y="143"/>
                  <a:pt x="199" y="143"/>
                  <a:pt x="199" y="143"/>
                </a:cubicBezTo>
                <a:moveTo>
                  <a:pt x="121" y="112"/>
                </a:moveTo>
                <a:cubicBezTo>
                  <a:pt x="156" y="147"/>
                  <a:pt x="156" y="147"/>
                  <a:pt x="156" y="147"/>
                </a:cubicBezTo>
                <a:cubicBezTo>
                  <a:pt x="192" y="112"/>
                  <a:pt x="192" y="112"/>
                  <a:pt x="192" y="112"/>
                </a:cubicBezTo>
                <a:moveTo>
                  <a:pt x="156" y="147"/>
                </a:moveTo>
                <a:cubicBezTo>
                  <a:pt x="156" y="0"/>
                  <a:pt x="156" y="0"/>
                  <a:pt x="156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7" name="arrow_15" title="Icon of a arrow in a circle pointed right">
            <a:extLst>
              <a:ext uri="{FF2B5EF4-FFF2-40B4-BE49-F238E27FC236}">
                <a16:creationId xmlns:a16="http://schemas.microsoft.com/office/drawing/2014/main" id="{B372E24C-BAD1-434C-9088-27C793CC18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2463" y="3067373"/>
            <a:ext cx="360207" cy="358570"/>
          </a:xfrm>
          <a:custGeom>
            <a:avLst/>
            <a:gdLst>
              <a:gd name="T0" fmla="*/ 0 w 304"/>
              <a:gd name="T1" fmla="*/ 151 h 303"/>
              <a:gd name="T2" fmla="*/ 152 w 304"/>
              <a:gd name="T3" fmla="*/ 0 h 303"/>
              <a:gd name="T4" fmla="*/ 304 w 304"/>
              <a:gd name="T5" fmla="*/ 151 h 303"/>
              <a:gd name="T6" fmla="*/ 152 w 304"/>
              <a:gd name="T7" fmla="*/ 303 h 303"/>
              <a:gd name="T8" fmla="*/ 0 w 304"/>
              <a:gd name="T9" fmla="*/ 151 h 303"/>
              <a:gd name="T10" fmla="*/ 151 w 304"/>
              <a:gd name="T11" fmla="*/ 223 h 303"/>
              <a:gd name="T12" fmla="*/ 223 w 304"/>
              <a:gd name="T13" fmla="*/ 151 h 303"/>
              <a:gd name="T14" fmla="*/ 151 w 304"/>
              <a:gd name="T15" fmla="*/ 79 h 303"/>
              <a:gd name="T16" fmla="*/ 223 w 304"/>
              <a:gd name="T17" fmla="*/ 151 h 303"/>
              <a:gd name="T18" fmla="*/ 73 w 304"/>
              <a:gd name="T19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4" h="303">
                <a:moveTo>
                  <a:pt x="0" y="151"/>
                </a:move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1"/>
                </a:cubicBezTo>
                <a:cubicBezTo>
                  <a:pt x="304" y="235"/>
                  <a:pt x="236" y="303"/>
                  <a:pt x="152" y="303"/>
                </a:cubicBezTo>
                <a:cubicBezTo>
                  <a:pt x="68" y="303"/>
                  <a:pt x="0" y="235"/>
                  <a:pt x="0" y="151"/>
                </a:cubicBezTo>
                <a:close/>
                <a:moveTo>
                  <a:pt x="151" y="223"/>
                </a:moveTo>
                <a:cubicBezTo>
                  <a:pt x="223" y="151"/>
                  <a:pt x="223" y="151"/>
                  <a:pt x="223" y="151"/>
                </a:cubicBezTo>
                <a:cubicBezTo>
                  <a:pt x="151" y="79"/>
                  <a:pt x="151" y="79"/>
                  <a:pt x="151" y="79"/>
                </a:cubicBezTo>
                <a:moveTo>
                  <a:pt x="223" y="151"/>
                </a:moveTo>
                <a:cubicBezTo>
                  <a:pt x="73" y="151"/>
                  <a:pt x="73" y="151"/>
                  <a:pt x="73" y="15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8" name="scale_4" title="Icon of a right angle with a two-sided curved arrow pointing to both axes">
            <a:extLst>
              <a:ext uri="{FF2B5EF4-FFF2-40B4-BE49-F238E27FC236}">
                <a16:creationId xmlns:a16="http://schemas.microsoft.com/office/drawing/2014/main" id="{DD38160C-7836-40DF-BFA8-13E82AE88DF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87752" y="3067373"/>
            <a:ext cx="357106" cy="358570"/>
          </a:xfrm>
          <a:custGeom>
            <a:avLst/>
            <a:gdLst>
              <a:gd name="T0" fmla="*/ 126 w 337"/>
              <a:gd name="T1" fmla="*/ 210 h 338"/>
              <a:gd name="T2" fmla="*/ 69 w 337"/>
              <a:gd name="T3" fmla="*/ 268 h 338"/>
              <a:gd name="T4" fmla="*/ 11 w 337"/>
              <a:gd name="T5" fmla="*/ 210 h 338"/>
              <a:gd name="T6" fmla="*/ 211 w 337"/>
              <a:gd name="T7" fmla="*/ 126 h 338"/>
              <a:gd name="T8" fmla="*/ 268 w 337"/>
              <a:gd name="T9" fmla="*/ 69 h 338"/>
              <a:gd name="T10" fmla="*/ 211 w 337"/>
              <a:gd name="T11" fmla="*/ 11 h 338"/>
              <a:gd name="T12" fmla="*/ 268 w 337"/>
              <a:gd name="T13" fmla="*/ 69 h 338"/>
              <a:gd name="T14" fmla="*/ 102 w 337"/>
              <a:gd name="T15" fmla="*/ 97 h 338"/>
              <a:gd name="T16" fmla="*/ 69 w 337"/>
              <a:gd name="T17" fmla="*/ 268 h 338"/>
              <a:gd name="T18" fmla="*/ 337 w 337"/>
              <a:gd name="T19" fmla="*/ 253 h 338"/>
              <a:gd name="T20" fmla="*/ 252 w 337"/>
              <a:gd name="T21" fmla="*/ 253 h 338"/>
              <a:gd name="T22" fmla="*/ 252 w 337"/>
              <a:gd name="T23" fmla="*/ 338 h 338"/>
              <a:gd name="T24" fmla="*/ 0 w 337"/>
              <a:gd name="T25" fmla="*/ 338 h 338"/>
              <a:gd name="T26" fmla="*/ 337 w 337"/>
              <a:gd name="T27" fmla="*/ 338 h 338"/>
              <a:gd name="T28" fmla="*/ 337 w 337"/>
              <a:gd name="T29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37" h="338">
                <a:moveTo>
                  <a:pt x="126" y="210"/>
                </a:moveTo>
                <a:cubicBezTo>
                  <a:pt x="69" y="268"/>
                  <a:pt x="69" y="268"/>
                  <a:pt x="69" y="268"/>
                </a:cubicBezTo>
                <a:cubicBezTo>
                  <a:pt x="11" y="210"/>
                  <a:pt x="11" y="210"/>
                  <a:pt x="11" y="210"/>
                </a:cubicBezTo>
                <a:moveTo>
                  <a:pt x="211" y="126"/>
                </a:moveTo>
                <a:cubicBezTo>
                  <a:pt x="268" y="69"/>
                  <a:pt x="268" y="69"/>
                  <a:pt x="268" y="69"/>
                </a:cubicBezTo>
                <a:cubicBezTo>
                  <a:pt x="211" y="11"/>
                  <a:pt x="211" y="11"/>
                  <a:pt x="211" y="11"/>
                </a:cubicBezTo>
                <a:moveTo>
                  <a:pt x="268" y="69"/>
                </a:moveTo>
                <a:cubicBezTo>
                  <a:pt x="268" y="69"/>
                  <a:pt x="152" y="46"/>
                  <a:pt x="102" y="97"/>
                </a:cubicBezTo>
                <a:cubicBezTo>
                  <a:pt x="48" y="151"/>
                  <a:pt x="69" y="268"/>
                  <a:pt x="69" y="268"/>
                </a:cubicBezTo>
                <a:moveTo>
                  <a:pt x="337" y="253"/>
                </a:moveTo>
                <a:cubicBezTo>
                  <a:pt x="252" y="253"/>
                  <a:pt x="252" y="253"/>
                  <a:pt x="252" y="253"/>
                </a:cubicBezTo>
                <a:cubicBezTo>
                  <a:pt x="252" y="338"/>
                  <a:pt x="252" y="338"/>
                  <a:pt x="252" y="338"/>
                </a:cubicBezTo>
                <a:moveTo>
                  <a:pt x="0" y="338"/>
                </a:moveTo>
                <a:cubicBezTo>
                  <a:pt x="337" y="338"/>
                  <a:pt x="337" y="338"/>
                  <a:pt x="337" y="338"/>
                </a:cubicBezTo>
                <a:cubicBezTo>
                  <a:pt x="337" y="0"/>
                  <a:pt x="337" y="0"/>
                  <a:pt x="337" y="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9" name="arrow_25" title="Icon of a curved arrow">
            <a:extLst>
              <a:ext uri="{FF2B5EF4-FFF2-40B4-BE49-F238E27FC236}">
                <a16:creationId xmlns:a16="http://schemas.microsoft.com/office/drawing/2014/main" id="{ABA1F31B-4408-464C-9E67-D010EE0655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38237" y="2170948"/>
            <a:ext cx="326169" cy="358570"/>
          </a:xfrm>
          <a:custGeom>
            <a:avLst/>
            <a:gdLst>
              <a:gd name="T0" fmla="*/ 58 w 219"/>
              <a:gd name="T1" fmla="*/ 0 h 242"/>
              <a:gd name="T2" fmla="*/ 219 w 219"/>
              <a:gd name="T3" fmla="*/ 0 h 242"/>
              <a:gd name="T4" fmla="*/ 219 w 219"/>
              <a:gd name="T5" fmla="*/ 157 h 242"/>
              <a:gd name="T6" fmla="*/ 219 w 219"/>
              <a:gd name="T7" fmla="*/ 0 h 242"/>
              <a:gd name="T8" fmla="*/ 4 w 219"/>
              <a:gd name="T9" fmla="*/ 233 h 242"/>
              <a:gd name="T10" fmla="*/ 0 w 219"/>
              <a:gd name="T11" fmla="*/ 242 h 242"/>
              <a:gd name="T12" fmla="*/ 0 w 219"/>
              <a:gd name="T13" fmla="*/ 242 h 242"/>
              <a:gd name="T14" fmla="*/ 0 w 219"/>
              <a:gd name="T15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9" h="242">
                <a:moveTo>
                  <a:pt x="58" y="0"/>
                </a:moveTo>
                <a:cubicBezTo>
                  <a:pt x="219" y="0"/>
                  <a:pt x="219" y="0"/>
                  <a:pt x="219" y="0"/>
                </a:cubicBezTo>
                <a:cubicBezTo>
                  <a:pt x="219" y="157"/>
                  <a:pt x="219" y="157"/>
                  <a:pt x="219" y="157"/>
                </a:cubicBezTo>
                <a:moveTo>
                  <a:pt x="219" y="0"/>
                </a:moveTo>
                <a:cubicBezTo>
                  <a:pt x="133" y="61"/>
                  <a:pt x="54" y="143"/>
                  <a:pt x="4" y="233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242"/>
                  <a:pt x="0" y="242"/>
                  <a:pt x="0" y="24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0" name="create" title="Icon of a pencil with an arrow around it pointing counterclockwise">
            <a:extLst>
              <a:ext uri="{FF2B5EF4-FFF2-40B4-BE49-F238E27FC236}">
                <a16:creationId xmlns:a16="http://schemas.microsoft.com/office/drawing/2014/main" id="{3F4EAF38-B47B-4559-BA4F-738D421BA8B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49835" y="3954318"/>
            <a:ext cx="385463" cy="377532"/>
          </a:xfrm>
          <a:custGeom>
            <a:avLst/>
            <a:gdLst>
              <a:gd name="T0" fmla="*/ 0 w 354"/>
              <a:gd name="T1" fmla="*/ 174 h 348"/>
              <a:gd name="T2" fmla="*/ 177 w 354"/>
              <a:gd name="T3" fmla="*/ 0 h 348"/>
              <a:gd name="T4" fmla="*/ 354 w 354"/>
              <a:gd name="T5" fmla="*/ 174 h 348"/>
              <a:gd name="T6" fmla="*/ 177 w 354"/>
              <a:gd name="T7" fmla="*/ 348 h 348"/>
              <a:gd name="T8" fmla="*/ 18 w 354"/>
              <a:gd name="T9" fmla="*/ 252 h 348"/>
              <a:gd name="T10" fmla="*/ 60 w 354"/>
              <a:gd name="T11" fmla="*/ 265 h 348"/>
              <a:gd name="T12" fmla="*/ 18 w 354"/>
              <a:gd name="T13" fmla="*/ 252 h 348"/>
              <a:gd name="T14" fmla="*/ 6 w 354"/>
              <a:gd name="T15" fmla="*/ 294 h 348"/>
              <a:gd name="T16" fmla="*/ 263 w 354"/>
              <a:gd name="T17" fmla="*/ 22 h 348"/>
              <a:gd name="T18" fmla="*/ 161 w 354"/>
              <a:gd name="T19" fmla="*/ 121 h 348"/>
              <a:gd name="T20" fmla="*/ 120 w 354"/>
              <a:gd name="T21" fmla="*/ 234 h 348"/>
              <a:gd name="T22" fmla="*/ 237 w 354"/>
              <a:gd name="T23" fmla="*/ 194 h 348"/>
              <a:gd name="T24" fmla="*/ 336 w 354"/>
              <a:gd name="T25" fmla="*/ 97 h 348"/>
              <a:gd name="T26" fmla="*/ 161 w 354"/>
              <a:gd name="T27" fmla="*/ 121 h 348"/>
              <a:gd name="T28" fmla="*/ 217 w 354"/>
              <a:gd name="T29" fmla="*/ 140 h 348"/>
              <a:gd name="T30" fmla="*/ 304 w 354"/>
              <a:gd name="T31" fmla="*/ 52 h 348"/>
              <a:gd name="T32" fmla="*/ 236 w 354"/>
              <a:gd name="T33" fmla="*/ 194 h 348"/>
              <a:gd name="T34" fmla="*/ 217 w 354"/>
              <a:gd name="T35" fmla="*/ 140 h 348"/>
              <a:gd name="T36" fmla="*/ 138 w 354"/>
              <a:gd name="T37" fmla="*/ 184 h 348"/>
              <a:gd name="T38" fmla="*/ 171 w 354"/>
              <a:gd name="T39" fmla="*/ 217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4" h="348">
                <a:moveTo>
                  <a:pt x="0" y="174"/>
                </a:moveTo>
                <a:cubicBezTo>
                  <a:pt x="0" y="78"/>
                  <a:pt x="79" y="0"/>
                  <a:pt x="177" y="0"/>
                </a:cubicBezTo>
                <a:cubicBezTo>
                  <a:pt x="275" y="0"/>
                  <a:pt x="354" y="78"/>
                  <a:pt x="354" y="174"/>
                </a:cubicBezTo>
                <a:cubicBezTo>
                  <a:pt x="354" y="271"/>
                  <a:pt x="275" y="348"/>
                  <a:pt x="177" y="348"/>
                </a:cubicBezTo>
                <a:cubicBezTo>
                  <a:pt x="108" y="348"/>
                  <a:pt x="47" y="309"/>
                  <a:pt x="18" y="252"/>
                </a:cubicBezTo>
                <a:moveTo>
                  <a:pt x="60" y="265"/>
                </a:moveTo>
                <a:cubicBezTo>
                  <a:pt x="18" y="252"/>
                  <a:pt x="18" y="252"/>
                  <a:pt x="18" y="252"/>
                </a:cubicBezTo>
                <a:cubicBezTo>
                  <a:pt x="6" y="294"/>
                  <a:pt x="6" y="294"/>
                  <a:pt x="6" y="294"/>
                </a:cubicBezTo>
                <a:moveTo>
                  <a:pt x="263" y="22"/>
                </a:moveTo>
                <a:cubicBezTo>
                  <a:pt x="161" y="121"/>
                  <a:pt x="161" y="121"/>
                  <a:pt x="161" y="121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237" y="194"/>
                  <a:pt x="237" y="194"/>
                  <a:pt x="237" y="194"/>
                </a:cubicBezTo>
                <a:cubicBezTo>
                  <a:pt x="336" y="97"/>
                  <a:pt x="336" y="97"/>
                  <a:pt x="336" y="97"/>
                </a:cubicBezTo>
                <a:moveTo>
                  <a:pt x="161" y="121"/>
                </a:moveTo>
                <a:cubicBezTo>
                  <a:pt x="217" y="140"/>
                  <a:pt x="217" y="140"/>
                  <a:pt x="217" y="140"/>
                </a:cubicBezTo>
                <a:cubicBezTo>
                  <a:pt x="304" y="52"/>
                  <a:pt x="304" y="52"/>
                  <a:pt x="304" y="52"/>
                </a:cubicBezTo>
                <a:moveTo>
                  <a:pt x="236" y="194"/>
                </a:moveTo>
                <a:cubicBezTo>
                  <a:pt x="217" y="140"/>
                  <a:pt x="217" y="140"/>
                  <a:pt x="217" y="140"/>
                </a:cubicBezTo>
                <a:moveTo>
                  <a:pt x="138" y="184"/>
                </a:moveTo>
                <a:cubicBezTo>
                  <a:pt x="171" y="217"/>
                  <a:pt x="171" y="217"/>
                  <a:pt x="171" y="21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1" name="arrow_27" title="Icon of a two arrows in a circle pointed left and right">
            <a:extLst>
              <a:ext uri="{FF2B5EF4-FFF2-40B4-BE49-F238E27FC236}">
                <a16:creationId xmlns:a16="http://schemas.microsoft.com/office/drawing/2014/main" id="{D602CA88-250C-48B8-9013-39E08A84BB8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3642" y="3067373"/>
            <a:ext cx="360340" cy="358570"/>
          </a:xfrm>
          <a:custGeom>
            <a:avLst/>
            <a:gdLst>
              <a:gd name="T0" fmla="*/ 129 w 296"/>
              <a:gd name="T1" fmla="*/ 42 h 296"/>
              <a:gd name="T2" fmla="*/ 191 w 296"/>
              <a:gd name="T3" fmla="*/ 105 h 296"/>
              <a:gd name="T4" fmla="*/ 129 w 296"/>
              <a:gd name="T5" fmla="*/ 167 h 296"/>
              <a:gd name="T6" fmla="*/ 191 w 296"/>
              <a:gd name="T7" fmla="*/ 105 h 296"/>
              <a:gd name="T8" fmla="*/ 43 w 296"/>
              <a:gd name="T9" fmla="*/ 105 h 296"/>
              <a:gd name="T10" fmla="*/ 166 w 296"/>
              <a:gd name="T11" fmla="*/ 130 h 296"/>
              <a:gd name="T12" fmla="*/ 104 w 296"/>
              <a:gd name="T13" fmla="*/ 192 h 296"/>
              <a:gd name="T14" fmla="*/ 166 w 296"/>
              <a:gd name="T15" fmla="*/ 254 h 296"/>
              <a:gd name="T16" fmla="*/ 104 w 296"/>
              <a:gd name="T17" fmla="*/ 192 h 296"/>
              <a:gd name="T18" fmla="*/ 252 w 296"/>
              <a:gd name="T19" fmla="*/ 192 h 296"/>
              <a:gd name="T20" fmla="*/ 148 w 296"/>
              <a:gd name="T21" fmla="*/ 0 h 296"/>
              <a:gd name="T22" fmla="*/ 0 w 296"/>
              <a:gd name="T23" fmla="*/ 148 h 296"/>
              <a:gd name="T24" fmla="*/ 148 w 296"/>
              <a:gd name="T25" fmla="*/ 296 h 296"/>
              <a:gd name="T26" fmla="*/ 296 w 296"/>
              <a:gd name="T27" fmla="*/ 148 h 296"/>
              <a:gd name="T28" fmla="*/ 148 w 296"/>
              <a:gd name="T29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6" h="296">
                <a:moveTo>
                  <a:pt x="129" y="42"/>
                </a:moveTo>
                <a:cubicBezTo>
                  <a:pt x="191" y="105"/>
                  <a:pt x="191" y="105"/>
                  <a:pt x="191" y="105"/>
                </a:cubicBezTo>
                <a:cubicBezTo>
                  <a:pt x="129" y="167"/>
                  <a:pt x="129" y="167"/>
                  <a:pt x="129" y="167"/>
                </a:cubicBezTo>
                <a:moveTo>
                  <a:pt x="191" y="105"/>
                </a:moveTo>
                <a:cubicBezTo>
                  <a:pt x="43" y="105"/>
                  <a:pt x="43" y="105"/>
                  <a:pt x="43" y="105"/>
                </a:cubicBezTo>
                <a:moveTo>
                  <a:pt x="166" y="130"/>
                </a:moveTo>
                <a:cubicBezTo>
                  <a:pt x="104" y="192"/>
                  <a:pt x="104" y="192"/>
                  <a:pt x="104" y="192"/>
                </a:cubicBezTo>
                <a:cubicBezTo>
                  <a:pt x="166" y="254"/>
                  <a:pt x="166" y="254"/>
                  <a:pt x="166" y="254"/>
                </a:cubicBezTo>
                <a:moveTo>
                  <a:pt x="104" y="192"/>
                </a:moveTo>
                <a:cubicBezTo>
                  <a:pt x="252" y="192"/>
                  <a:pt x="252" y="192"/>
                  <a:pt x="252" y="192"/>
                </a:cubicBezTo>
                <a:moveTo>
                  <a:pt x="148" y="0"/>
                </a:moveTo>
                <a:cubicBezTo>
                  <a:pt x="66" y="0"/>
                  <a:pt x="0" y="67"/>
                  <a:pt x="0" y="148"/>
                </a:cubicBezTo>
                <a:cubicBezTo>
                  <a:pt x="0" y="230"/>
                  <a:pt x="66" y="296"/>
                  <a:pt x="148" y="296"/>
                </a:cubicBezTo>
                <a:cubicBezTo>
                  <a:pt x="229" y="296"/>
                  <a:pt x="296" y="230"/>
                  <a:pt x="296" y="148"/>
                </a:cubicBezTo>
                <a:cubicBezTo>
                  <a:pt x="296" y="67"/>
                  <a:pt x="229" y="0"/>
                  <a:pt x="148" y="0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2" name="arrow_21" title="Icon of a diamond shape around a right angled arrow pointing to the right">
            <a:extLst>
              <a:ext uri="{FF2B5EF4-FFF2-40B4-BE49-F238E27FC236}">
                <a16:creationId xmlns:a16="http://schemas.microsoft.com/office/drawing/2014/main" id="{47E3A416-48A7-498B-8155-D6AA968CC3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4973" y="3067373"/>
            <a:ext cx="360170" cy="358570"/>
          </a:xfrm>
          <a:custGeom>
            <a:avLst/>
            <a:gdLst>
              <a:gd name="T0" fmla="*/ 68 w 225"/>
              <a:gd name="T1" fmla="*/ 180 h 224"/>
              <a:gd name="T2" fmla="*/ 0 w 225"/>
              <a:gd name="T3" fmla="*/ 112 h 224"/>
              <a:gd name="T4" fmla="*/ 112 w 225"/>
              <a:gd name="T5" fmla="*/ 0 h 224"/>
              <a:gd name="T6" fmla="*/ 225 w 225"/>
              <a:gd name="T7" fmla="*/ 112 h 224"/>
              <a:gd name="T8" fmla="*/ 112 w 225"/>
              <a:gd name="T9" fmla="*/ 224 h 224"/>
              <a:gd name="T10" fmla="*/ 68 w 225"/>
              <a:gd name="T11" fmla="*/ 180 h 224"/>
              <a:gd name="T12" fmla="*/ 68 w 225"/>
              <a:gd name="T13" fmla="*/ 112 h 224"/>
              <a:gd name="T14" fmla="*/ 164 w 225"/>
              <a:gd name="T15" fmla="*/ 112 h 224"/>
              <a:gd name="T16" fmla="*/ 122 w 225"/>
              <a:gd name="T17" fmla="*/ 154 h 224"/>
              <a:gd name="T18" fmla="*/ 164 w 225"/>
              <a:gd name="T19" fmla="*/ 112 h 224"/>
              <a:gd name="T20" fmla="*/ 122 w 225"/>
              <a:gd name="T21" fmla="*/ 7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5" h="224">
                <a:moveTo>
                  <a:pt x="68" y="180"/>
                </a:moveTo>
                <a:lnTo>
                  <a:pt x="0" y="112"/>
                </a:lnTo>
                <a:lnTo>
                  <a:pt x="112" y="0"/>
                </a:lnTo>
                <a:lnTo>
                  <a:pt x="225" y="112"/>
                </a:lnTo>
                <a:lnTo>
                  <a:pt x="112" y="224"/>
                </a:lnTo>
                <a:lnTo>
                  <a:pt x="68" y="180"/>
                </a:lnTo>
                <a:lnTo>
                  <a:pt x="68" y="112"/>
                </a:lnTo>
                <a:lnTo>
                  <a:pt x="164" y="112"/>
                </a:lnTo>
                <a:moveTo>
                  <a:pt x="122" y="154"/>
                </a:moveTo>
                <a:lnTo>
                  <a:pt x="164" y="112"/>
                </a:lnTo>
                <a:lnTo>
                  <a:pt x="122" y="7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3" name="arrow_14" title="Icon of a circle made of a curved arrow pointing counterclockwise">
            <a:extLst>
              <a:ext uri="{FF2B5EF4-FFF2-40B4-BE49-F238E27FC236}">
                <a16:creationId xmlns:a16="http://schemas.microsoft.com/office/drawing/2014/main" id="{B3813BF5-B963-4D9C-8B68-3F365E4710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17141" y="2170948"/>
            <a:ext cx="355139" cy="358570"/>
          </a:xfrm>
          <a:custGeom>
            <a:avLst/>
            <a:gdLst>
              <a:gd name="T0" fmla="*/ 0 w 293"/>
              <a:gd name="T1" fmla="*/ 110 h 298"/>
              <a:gd name="T2" fmla="*/ 144 w 293"/>
              <a:gd name="T3" fmla="*/ 0 h 298"/>
              <a:gd name="T4" fmla="*/ 293 w 293"/>
              <a:gd name="T5" fmla="*/ 149 h 298"/>
              <a:gd name="T6" fmla="*/ 144 w 293"/>
              <a:gd name="T7" fmla="*/ 298 h 298"/>
              <a:gd name="T8" fmla="*/ 0 w 293"/>
              <a:gd name="T9" fmla="*/ 187 h 298"/>
              <a:gd name="T10" fmla="*/ 0 w 293"/>
              <a:gd name="T11" fmla="*/ 36 h 298"/>
              <a:gd name="T12" fmla="*/ 0 w 293"/>
              <a:gd name="T13" fmla="*/ 109 h 298"/>
              <a:gd name="T14" fmla="*/ 73 w 293"/>
              <a:gd name="T15" fmla="*/ 10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3" h="298">
                <a:moveTo>
                  <a:pt x="0" y="110"/>
                </a:moveTo>
                <a:cubicBezTo>
                  <a:pt x="17" y="46"/>
                  <a:pt x="75" y="0"/>
                  <a:pt x="144" y="0"/>
                </a:cubicBezTo>
                <a:cubicBezTo>
                  <a:pt x="226" y="0"/>
                  <a:pt x="293" y="66"/>
                  <a:pt x="293" y="149"/>
                </a:cubicBezTo>
                <a:cubicBezTo>
                  <a:pt x="293" y="231"/>
                  <a:pt x="226" y="298"/>
                  <a:pt x="144" y="298"/>
                </a:cubicBezTo>
                <a:cubicBezTo>
                  <a:pt x="75" y="298"/>
                  <a:pt x="17" y="251"/>
                  <a:pt x="0" y="187"/>
                </a:cubicBezTo>
                <a:moveTo>
                  <a:pt x="0" y="36"/>
                </a:moveTo>
                <a:cubicBezTo>
                  <a:pt x="0" y="109"/>
                  <a:pt x="0" y="109"/>
                  <a:pt x="0" y="109"/>
                </a:cubicBezTo>
                <a:cubicBezTo>
                  <a:pt x="73" y="109"/>
                  <a:pt x="73" y="109"/>
                  <a:pt x="73" y="10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4" name="arrow_18" title="Icon of a tightly curved arrow pointing to the right">
            <a:extLst>
              <a:ext uri="{FF2B5EF4-FFF2-40B4-BE49-F238E27FC236}">
                <a16:creationId xmlns:a16="http://schemas.microsoft.com/office/drawing/2014/main" id="{D7657B3E-6AF3-477A-855F-3A4BEFC3021A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4560554" y="2170948"/>
            <a:ext cx="246517" cy="358570"/>
          </a:xfrm>
          <a:custGeom>
            <a:avLst/>
            <a:gdLst>
              <a:gd name="T0" fmla="*/ 102 w 242"/>
              <a:gd name="T1" fmla="*/ 102 h 355"/>
              <a:gd name="T2" fmla="*/ 0 w 242"/>
              <a:gd name="T3" fmla="*/ 102 h 355"/>
              <a:gd name="T4" fmla="*/ 0 w 242"/>
              <a:gd name="T5" fmla="*/ 0 h 355"/>
              <a:gd name="T6" fmla="*/ 64 w 242"/>
              <a:gd name="T7" fmla="*/ 355 h 355"/>
              <a:gd name="T8" fmla="*/ 225 w 242"/>
              <a:gd name="T9" fmla="*/ 190 h 355"/>
              <a:gd name="T10" fmla="*/ 242 w 242"/>
              <a:gd name="T11" fmla="*/ 129 h 355"/>
              <a:gd name="T12" fmla="*/ 128 w 242"/>
              <a:gd name="T13" fmla="*/ 14 h 355"/>
              <a:gd name="T14" fmla="*/ 0 w 242"/>
              <a:gd name="T15" fmla="*/ 102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2" h="355">
                <a:moveTo>
                  <a:pt x="102" y="102"/>
                </a:moveTo>
                <a:cubicBezTo>
                  <a:pt x="0" y="102"/>
                  <a:pt x="0" y="102"/>
                  <a:pt x="0" y="102"/>
                </a:cubicBezTo>
                <a:cubicBezTo>
                  <a:pt x="0" y="0"/>
                  <a:pt x="0" y="0"/>
                  <a:pt x="0" y="0"/>
                </a:cubicBezTo>
                <a:moveTo>
                  <a:pt x="64" y="355"/>
                </a:moveTo>
                <a:cubicBezTo>
                  <a:pt x="64" y="355"/>
                  <a:pt x="194" y="227"/>
                  <a:pt x="225" y="190"/>
                </a:cubicBezTo>
                <a:cubicBezTo>
                  <a:pt x="242" y="169"/>
                  <a:pt x="242" y="151"/>
                  <a:pt x="242" y="129"/>
                </a:cubicBezTo>
                <a:cubicBezTo>
                  <a:pt x="242" y="66"/>
                  <a:pt x="191" y="14"/>
                  <a:pt x="128" y="14"/>
                </a:cubicBezTo>
                <a:cubicBezTo>
                  <a:pt x="64" y="14"/>
                  <a:pt x="38" y="57"/>
                  <a:pt x="0" y="10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5" name="money_2" title="Icon of a dollar sign with an arrow around it pointing clockwise">
            <a:extLst>
              <a:ext uri="{FF2B5EF4-FFF2-40B4-BE49-F238E27FC236}">
                <a16:creationId xmlns:a16="http://schemas.microsoft.com/office/drawing/2014/main" id="{54A40199-83A0-4ED8-A3EE-2F8C6AEE24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08589" y="3939872"/>
            <a:ext cx="385463" cy="406424"/>
          </a:xfrm>
          <a:custGeom>
            <a:avLst/>
            <a:gdLst>
              <a:gd name="T0" fmla="*/ 307 w 307"/>
              <a:gd name="T1" fmla="*/ 163 h 326"/>
              <a:gd name="T2" fmla="*/ 282 w 307"/>
              <a:gd name="T3" fmla="*/ 244 h 326"/>
              <a:gd name="T4" fmla="*/ 82 w 307"/>
              <a:gd name="T5" fmla="*/ 281 h 326"/>
              <a:gd name="T6" fmla="*/ 45 w 307"/>
              <a:gd name="T7" fmla="*/ 82 h 326"/>
              <a:gd name="T8" fmla="*/ 245 w 307"/>
              <a:gd name="T9" fmla="*/ 45 h 326"/>
              <a:gd name="T10" fmla="*/ 297 w 307"/>
              <a:gd name="T11" fmla="*/ 110 h 326"/>
              <a:gd name="T12" fmla="*/ 257 w 307"/>
              <a:gd name="T13" fmla="*/ 99 h 326"/>
              <a:gd name="T14" fmla="*/ 297 w 307"/>
              <a:gd name="T15" fmla="*/ 109 h 326"/>
              <a:gd name="T16" fmla="*/ 307 w 307"/>
              <a:gd name="T17" fmla="*/ 70 h 326"/>
              <a:gd name="T18" fmla="*/ 126 w 307"/>
              <a:gd name="T19" fmla="*/ 199 h 326"/>
              <a:gd name="T20" fmla="*/ 182 w 307"/>
              <a:gd name="T21" fmla="*/ 199 h 326"/>
              <a:gd name="T22" fmla="*/ 202 w 307"/>
              <a:gd name="T23" fmla="*/ 179 h 326"/>
              <a:gd name="T24" fmla="*/ 182 w 307"/>
              <a:gd name="T25" fmla="*/ 158 h 326"/>
              <a:gd name="T26" fmla="*/ 147 w 307"/>
              <a:gd name="T27" fmla="*/ 158 h 326"/>
              <a:gd name="T28" fmla="*/ 126 w 307"/>
              <a:gd name="T29" fmla="*/ 137 h 326"/>
              <a:gd name="T30" fmla="*/ 147 w 307"/>
              <a:gd name="T31" fmla="*/ 117 h 326"/>
              <a:gd name="T32" fmla="*/ 201 w 307"/>
              <a:gd name="T33" fmla="*/ 117 h 326"/>
              <a:gd name="T34" fmla="*/ 164 w 307"/>
              <a:gd name="T35" fmla="*/ 88 h 326"/>
              <a:gd name="T36" fmla="*/ 164 w 307"/>
              <a:gd name="T37" fmla="*/ 22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7" h="326">
                <a:moveTo>
                  <a:pt x="307" y="163"/>
                </a:moveTo>
                <a:cubicBezTo>
                  <a:pt x="307" y="191"/>
                  <a:pt x="299" y="219"/>
                  <a:pt x="282" y="244"/>
                </a:cubicBezTo>
                <a:cubicBezTo>
                  <a:pt x="237" y="310"/>
                  <a:pt x="148" y="326"/>
                  <a:pt x="82" y="281"/>
                </a:cubicBezTo>
                <a:cubicBezTo>
                  <a:pt x="17" y="236"/>
                  <a:pt x="0" y="147"/>
                  <a:pt x="45" y="82"/>
                </a:cubicBezTo>
                <a:cubicBezTo>
                  <a:pt x="90" y="16"/>
                  <a:pt x="179" y="0"/>
                  <a:pt x="245" y="45"/>
                </a:cubicBezTo>
                <a:cubicBezTo>
                  <a:pt x="269" y="61"/>
                  <a:pt x="287" y="84"/>
                  <a:pt x="297" y="110"/>
                </a:cubicBezTo>
                <a:moveTo>
                  <a:pt x="257" y="99"/>
                </a:moveTo>
                <a:cubicBezTo>
                  <a:pt x="297" y="109"/>
                  <a:pt x="297" y="109"/>
                  <a:pt x="297" y="109"/>
                </a:cubicBezTo>
                <a:cubicBezTo>
                  <a:pt x="307" y="70"/>
                  <a:pt x="307" y="70"/>
                  <a:pt x="307" y="70"/>
                </a:cubicBezTo>
                <a:moveTo>
                  <a:pt x="126" y="199"/>
                </a:moveTo>
                <a:cubicBezTo>
                  <a:pt x="182" y="199"/>
                  <a:pt x="182" y="199"/>
                  <a:pt x="182" y="199"/>
                </a:cubicBezTo>
                <a:cubicBezTo>
                  <a:pt x="193" y="199"/>
                  <a:pt x="202" y="190"/>
                  <a:pt x="202" y="179"/>
                </a:cubicBezTo>
                <a:cubicBezTo>
                  <a:pt x="202" y="168"/>
                  <a:pt x="193" y="158"/>
                  <a:pt x="182" y="158"/>
                </a:cubicBezTo>
                <a:cubicBezTo>
                  <a:pt x="147" y="158"/>
                  <a:pt x="147" y="158"/>
                  <a:pt x="147" y="158"/>
                </a:cubicBezTo>
                <a:cubicBezTo>
                  <a:pt x="136" y="158"/>
                  <a:pt x="126" y="148"/>
                  <a:pt x="126" y="137"/>
                </a:cubicBezTo>
                <a:cubicBezTo>
                  <a:pt x="126" y="126"/>
                  <a:pt x="136" y="117"/>
                  <a:pt x="147" y="117"/>
                </a:cubicBezTo>
                <a:cubicBezTo>
                  <a:pt x="201" y="117"/>
                  <a:pt x="201" y="117"/>
                  <a:pt x="201" y="117"/>
                </a:cubicBezTo>
                <a:moveTo>
                  <a:pt x="164" y="88"/>
                </a:moveTo>
                <a:cubicBezTo>
                  <a:pt x="164" y="226"/>
                  <a:pt x="164" y="226"/>
                  <a:pt x="164" y="226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6" name="browser_3" title="Icon of a browser window with an arrow pointing from the outside to the center">
            <a:extLst>
              <a:ext uri="{FF2B5EF4-FFF2-40B4-BE49-F238E27FC236}">
                <a16:creationId xmlns:a16="http://schemas.microsoft.com/office/drawing/2014/main" id="{522FDB56-F654-4200-A844-685F584C3CE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95326" y="3963799"/>
            <a:ext cx="376974" cy="358570"/>
          </a:xfrm>
          <a:custGeom>
            <a:avLst/>
            <a:gdLst>
              <a:gd name="T0" fmla="*/ 130 w 335"/>
              <a:gd name="T1" fmla="*/ 33 h 318"/>
              <a:gd name="T2" fmla="*/ 335 w 335"/>
              <a:gd name="T3" fmla="*/ 33 h 318"/>
              <a:gd name="T4" fmla="*/ 335 w 335"/>
              <a:gd name="T5" fmla="*/ 318 h 318"/>
              <a:gd name="T6" fmla="*/ 0 w 335"/>
              <a:gd name="T7" fmla="*/ 318 h 318"/>
              <a:gd name="T8" fmla="*/ 0 w 335"/>
              <a:gd name="T9" fmla="*/ 33 h 318"/>
              <a:gd name="T10" fmla="*/ 0 w 335"/>
              <a:gd name="T11" fmla="*/ 33 h 318"/>
              <a:gd name="T12" fmla="*/ 71 w 335"/>
              <a:gd name="T13" fmla="*/ 33 h 318"/>
              <a:gd name="T14" fmla="*/ 130 w 335"/>
              <a:gd name="T15" fmla="*/ 97 h 318"/>
              <a:gd name="T16" fmla="*/ 335 w 335"/>
              <a:gd name="T17" fmla="*/ 97 h 318"/>
              <a:gd name="T18" fmla="*/ 0 w 335"/>
              <a:gd name="T19" fmla="*/ 97 h 318"/>
              <a:gd name="T20" fmla="*/ 67 w 335"/>
              <a:gd name="T21" fmla="*/ 97 h 318"/>
              <a:gd name="T22" fmla="*/ 293 w 335"/>
              <a:gd name="T23" fmla="*/ 69 h 318"/>
              <a:gd name="T24" fmla="*/ 298 w 335"/>
              <a:gd name="T25" fmla="*/ 64 h 318"/>
              <a:gd name="T26" fmla="*/ 293 w 335"/>
              <a:gd name="T27" fmla="*/ 60 h 318"/>
              <a:gd name="T28" fmla="*/ 289 w 335"/>
              <a:gd name="T29" fmla="*/ 64 h 318"/>
              <a:gd name="T30" fmla="*/ 293 w 335"/>
              <a:gd name="T31" fmla="*/ 69 h 318"/>
              <a:gd name="T32" fmla="*/ 240 w 335"/>
              <a:gd name="T33" fmla="*/ 69 h 318"/>
              <a:gd name="T34" fmla="*/ 245 w 335"/>
              <a:gd name="T35" fmla="*/ 64 h 318"/>
              <a:gd name="T36" fmla="*/ 240 w 335"/>
              <a:gd name="T37" fmla="*/ 60 h 318"/>
              <a:gd name="T38" fmla="*/ 235 w 335"/>
              <a:gd name="T39" fmla="*/ 64 h 318"/>
              <a:gd name="T40" fmla="*/ 240 w 335"/>
              <a:gd name="T41" fmla="*/ 69 h 318"/>
              <a:gd name="T42" fmla="*/ 187 w 335"/>
              <a:gd name="T43" fmla="*/ 69 h 318"/>
              <a:gd name="T44" fmla="*/ 192 w 335"/>
              <a:gd name="T45" fmla="*/ 64 h 318"/>
              <a:gd name="T46" fmla="*/ 187 w 335"/>
              <a:gd name="T47" fmla="*/ 60 h 318"/>
              <a:gd name="T48" fmla="*/ 182 w 335"/>
              <a:gd name="T49" fmla="*/ 64 h 318"/>
              <a:gd name="T50" fmla="*/ 187 w 335"/>
              <a:gd name="T51" fmla="*/ 69 h 318"/>
              <a:gd name="T52" fmla="*/ 49 w 335"/>
              <a:gd name="T53" fmla="*/ 190 h 318"/>
              <a:gd name="T54" fmla="*/ 100 w 335"/>
              <a:gd name="T55" fmla="*/ 240 h 318"/>
              <a:gd name="T56" fmla="*/ 151 w 335"/>
              <a:gd name="T57" fmla="*/ 190 h 318"/>
              <a:gd name="T58" fmla="*/ 100 w 335"/>
              <a:gd name="T59" fmla="*/ 0 h 318"/>
              <a:gd name="T60" fmla="*/ 100 w 335"/>
              <a:gd name="T61" fmla="*/ 24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35" h="318">
                <a:moveTo>
                  <a:pt x="130" y="33"/>
                </a:moveTo>
                <a:cubicBezTo>
                  <a:pt x="335" y="33"/>
                  <a:pt x="335" y="33"/>
                  <a:pt x="335" y="33"/>
                </a:cubicBezTo>
                <a:cubicBezTo>
                  <a:pt x="335" y="318"/>
                  <a:pt x="335" y="318"/>
                  <a:pt x="335" y="318"/>
                </a:cubicBezTo>
                <a:cubicBezTo>
                  <a:pt x="0" y="318"/>
                  <a:pt x="0" y="318"/>
                  <a:pt x="0" y="31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71" y="33"/>
                  <a:pt x="71" y="33"/>
                  <a:pt x="71" y="33"/>
                </a:cubicBezTo>
                <a:moveTo>
                  <a:pt x="130" y="97"/>
                </a:moveTo>
                <a:cubicBezTo>
                  <a:pt x="335" y="97"/>
                  <a:pt x="335" y="97"/>
                  <a:pt x="335" y="97"/>
                </a:cubicBezTo>
                <a:moveTo>
                  <a:pt x="0" y="97"/>
                </a:moveTo>
                <a:cubicBezTo>
                  <a:pt x="67" y="97"/>
                  <a:pt x="67" y="97"/>
                  <a:pt x="67" y="97"/>
                </a:cubicBezTo>
                <a:moveTo>
                  <a:pt x="293" y="69"/>
                </a:moveTo>
                <a:cubicBezTo>
                  <a:pt x="296" y="69"/>
                  <a:pt x="298" y="67"/>
                  <a:pt x="298" y="64"/>
                </a:cubicBezTo>
                <a:cubicBezTo>
                  <a:pt x="298" y="62"/>
                  <a:pt x="296" y="60"/>
                  <a:pt x="293" y="60"/>
                </a:cubicBezTo>
                <a:cubicBezTo>
                  <a:pt x="291" y="60"/>
                  <a:pt x="289" y="62"/>
                  <a:pt x="289" y="64"/>
                </a:cubicBezTo>
                <a:cubicBezTo>
                  <a:pt x="289" y="67"/>
                  <a:pt x="291" y="69"/>
                  <a:pt x="293" y="69"/>
                </a:cubicBezTo>
                <a:close/>
                <a:moveTo>
                  <a:pt x="240" y="69"/>
                </a:moveTo>
                <a:cubicBezTo>
                  <a:pt x="243" y="69"/>
                  <a:pt x="245" y="67"/>
                  <a:pt x="245" y="64"/>
                </a:cubicBezTo>
                <a:cubicBezTo>
                  <a:pt x="245" y="62"/>
                  <a:pt x="243" y="60"/>
                  <a:pt x="240" y="60"/>
                </a:cubicBezTo>
                <a:cubicBezTo>
                  <a:pt x="238" y="60"/>
                  <a:pt x="235" y="62"/>
                  <a:pt x="235" y="64"/>
                </a:cubicBezTo>
                <a:cubicBezTo>
                  <a:pt x="235" y="67"/>
                  <a:pt x="238" y="69"/>
                  <a:pt x="240" y="69"/>
                </a:cubicBezTo>
                <a:close/>
                <a:moveTo>
                  <a:pt x="187" y="69"/>
                </a:moveTo>
                <a:cubicBezTo>
                  <a:pt x="189" y="69"/>
                  <a:pt x="192" y="67"/>
                  <a:pt x="192" y="64"/>
                </a:cubicBezTo>
                <a:cubicBezTo>
                  <a:pt x="192" y="62"/>
                  <a:pt x="189" y="60"/>
                  <a:pt x="187" y="60"/>
                </a:cubicBezTo>
                <a:cubicBezTo>
                  <a:pt x="184" y="60"/>
                  <a:pt x="182" y="62"/>
                  <a:pt x="182" y="64"/>
                </a:cubicBezTo>
                <a:cubicBezTo>
                  <a:pt x="182" y="67"/>
                  <a:pt x="184" y="69"/>
                  <a:pt x="187" y="69"/>
                </a:cubicBezTo>
                <a:close/>
                <a:moveTo>
                  <a:pt x="49" y="190"/>
                </a:moveTo>
                <a:cubicBezTo>
                  <a:pt x="100" y="240"/>
                  <a:pt x="100" y="240"/>
                  <a:pt x="100" y="240"/>
                </a:cubicBezTo>
                <a:cubicBezTo>
                  <a:pt x="151" y="190"/>
                  <a:pt x="151" y="190"/>
                  <a:pt x="151" y="190"/>
                </a:cubicBezTo>
                <a:moveTo>
                  <a:pt x="100" y="0"/>
                </a:moveTo>
                <a:cubicBezTo>
                  <a:pt x="100" y="240"/>
                  <a:pt x="100" y="240"/>
                  <a:pt x="100" y="24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7" name="DevUpdate_ECC5" title="Icon of a clock with an arrow around it pointing clockwise">
            <a:extLst>
              <a:ext uri="{FF2B5EF4-FFF2-40B4-BE49-F238E27FC236}">
                <a16:creationId xmlns:a16="http://schemas.microsoft.com/office/drawing/2014/main" id="{28E80710-F468-4400-8624-4806A364CC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097" y="3950307"/>
            <a:ext cx="385463" cy="385556"/>
          </a:xfrm>
          <a:custGeom>
            <a:avLst/>
            <a:gdLst>
              <a:gd name="T0" fmla="*/ 2500 w 3750"/>
              <a:gd name="T1" fmla="*/ 2750 h 3750"/>
              <a:gd name="T2" fmla="*/ 1750 w 3750"/>
              <a:gd name="T3" fmla="*/ 2000 h 3750"/>
              <a:gd name="T4" fmla="*/ 1750 w 3750"/>
              <a:gd name="T5" fmla="*/ 875 h 3750"/>
              <a:gd name="T6" fmla="*/ 2875 w 3750"/>
              <a:gd name="T7" fmla="*/ 1250 h 3750"/>
              <a:gd name="T8" fmla="*/ 3750 w 3750"/>
              <a:gd name="T9" fmla="*/ 1250 h 3750"/>
              <a:gd name="T10" fmla="*/ 3750 w 3750"/>
              <a:gd name="T11" fmla="*/ 375 h 3750"/>
              <a:gd name="T12" fmla="*/ 3641 w 3750"/>
              <a:gd name="T13" fmla="*/ 1250 h 3750"/>
              <a:gd name="T14" fmla="*/ 1875 w 3750"/>
              <a:gd name="T15" fmla="*/ 0 h 3750"/>
              <a:gd name="T16" fmla="*/ 0 w 3750"/>
              <a:gd name="T17" fmla="*/ 1875 h 3750"/>
              <a:gd name="T18" fmla="*/ 1875 w 3750"/>
              <a:gd name="T19" fmla="*/ 3750 h 3750"/>
              <a:gd name="T20" fmla="*/ 3681 w 3750"/>
              <a:gd name="T21" fmla="*/ 2375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50" h="3750">
                <a:moveTo>
                  <a:pt x="2500" y="2750"/>
                </a:moveTo>
                <a:cubicBezTo>
                  <a:pt x="1750" y="2000"/>
                  <a:pt x="1750" y="2000"/>
                  <a:pt x="1750" y="2000"/>
                </a:cubicBezTo>
                <a:cubicBezTo>
                  <a:pt x="1750" y="875"/>
                  <a:pt x="1750" y="875"/>
                  <a:pt x="1750" y="875"/>
                </a:cubicBezTo>
                <a:moveTo>
                  <a:pt x="2875" y="1250"/>
                </a:moveTo>
                <a:cubicBezTo>
                  <a:pt x="3750" y="1250"/>
                  <a:pt x="3750" y="1250"/>
                  <a:pt x="3750" y="1250"/>
                </a:cubicBezTo>
                <a:cubicBezTo>
                  <a:pt x="3750" y="375"/>
                  <a:pt x="3750" y="375"/>
                  <a:pt x="3750" y="375"/>
                </a:cubicBezTo>
                <a:moveTo>
                  <a:pt x="3641" y="1250"/>
                </a:moveTo>
                <a:cubicBezTo>
                  <a:pt x="3383" y="522"/>
                  <a:pt x="2691" y="0"/>
                  <a:pt x="1875" y="0"/>
                </a:cubicBezTo>
                <a:cubicBezTo>
                  <a:pt x="839" y="0"/>
                  <a:pt x="0" y="839"/>
                  <a:pt x="0" y="1875"/>
                </a:cubicBezTo>
                <a:cubicBezTo>
                  <a:pt x="0" y="2911"/>
                  <a:pt x="839" y="3750"/>
                  <a:pt x="1875" y="3750"/>
                </a:cubicBezTo>
                <a:cubicBezTo>
                  <a:pt x="2737" y="3750"/>
                  <a:pt x="3461" y="3167"/>
                  <a:pt x="3681" y="237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8" name="History_E81C" title="Icon of a clock with an arrow around it pointing counterclockwise">
            <a:extLst>
              <a:ext uri="{FF2B5EF4-FFF2-40B4-BE49-F238E27FC236}">
                <a16:creationId xmlns:a16="http://schemas.microsoft.com/office/drawing/2014/main" id="{1CE0EABB-F4B0-49C4-9019-EC2EEDC1EB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67343" y="3950305"/>
            <a:ext cx="385463" cy="385557"/>
          </a:xfrm>
          <a:custGeom>
            <a:avLst/>
            <a:gdLst>
              <a:gd name="T0" fmla="*/ 2500 w 3750"/>
              <a:gd name="T1" fmla="*/ 2750 h 3750"/>
              <a:gd name="T2" fmla="*/ 1750 w 3750"/>
              <a:gd name="T3" fmla="*/ 2000 h 3750"/>
              <a:gd name="T4" fmla="*/ 1750 w 3750"/>
              <a:gd name="T5" fmla="*/ 875 h 3750"/>
              <a:gd name="T6" fmla="*/ 0 w 3750"/>
              <a:gd name="T7" fmla="*/ 375 h 3750"/>
              <a:gd name="T8" fmla="*/ 0 w 3750"/>
              <a:gd name="T9" fmla="*/ 1250 h 3750"/>
              <a:gd name="T10" fmla="*/ 875 w 3750"/>
              <a:gd name="T11" fmla="*/ 1250 h 3750"/>
              <a:gd name="T12" fmla="*/ 69 w 3750"/>
              <a:gd name="T13" fmla="*/ 2375 h 3750"/>
              <a:gd name="T14" fmla="*/ 1875 w 3750"/>
              <a:gd name="T15" fmla="*/ 3750 h 3750"/>
              <a:gd name="T16" fmla="*/ 3750 w 3750"/>
              <a:gd name="T17" fmla="*/ 1875 h 3750"/>
              <a:gd name="T18" fmla="*/ 1875 w 3750"/>
              <a:gd name="T19" fmla="*/ 0 h 3750"/>
              <a:gd name="T20" fmla="*/ 109 w 3750"/>
              <a:gd name="T21" fmla="*/ 1250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50" h="3750">
                <a:moveTo>
                  <a:pt x="2500" y="2750"/>
                </a:moveTo>
                <a:cubicBezTo>
                  <a:pt x="1750" y="2000"/>
                  <a:pt x="1750" y="2000"/>
                  <a:pt x="1750" y="2000"/>
                </a:cubicBezTo>
                <a:cubicBezTo>
                  <a:pt x="1750" y="875"/>
                  <a:pt x="1750" y="875"/>
                  <a:pt x="1750" y="875"/>
                </a:cubicBezTo>
                <a:moveTo>
                  <a:pt x="0" y="375"/>
                </a:moveTo>
                <a:cubicBezTo>
                  <a:pt x="0" y="1250"/>
                  <a:pt x="0" y="1250"/>
                  <a:pt x="0" y="1250"/>
                </a:cubicBezTo>
                <a:cubicBezTo>
                  <a:pt x="875" y="1250"/>
                  <a:pt x="875" y="1250"/>
                  <a:pt x="875" y="1250"/>
                </a:cubicBezTo>
                <a:moveTo>
                  <a:pt x="69" y="2375"/>
                </a:moveTo>
                <a:cubicBezTo>
                  <a:pt x="289" y="3167"/>
                  <a:pt x="1013" y="3750"/>
                  <a:pt x="1875" y="3750"/>
                </a:cubicBezTo>
                <a:cubicBezTo>
                  <a:pt x="2911" y="3750"/>
                  <a:pt x="3750" y="2911"/>
                  <a:pt x="3750" y="1875"/>
                </a:cubicBezTo>
                <a:cubicBezTo>
                  <a:pt x="3750" y="839"/>
                  <a:pt x="2911" y="0"/>
                  <a:pt x="1875" y="0"/>
                </a:cubicBezTo>
                <a:cubicBezTo>
                  <a:pt x="1059" y="0"/>
                  <a:pt x="367" y="522"/>
                  <a:pt x="109" y="125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79" name="mail_2" title="Icon of an envelope with an arrow on the lower right pointing right">
            <a:extLst>
              <a:ext uri="{FF2B5EF4-FFF2-40B4-BE49-F238E27FC236}">
                <a16:creationId xmlns:a16="http://schemas.microsoft.com/office/drawing/2014/main" id="{C48018C6-9347-4462-A38A-F6BE954BC77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07682" y="3986209"/>
            <a:ext cx="434755" cy="313749"/>
          </a:xfrm>
          <a:custGeom>
            <a:avLst/>
            <a:gdLst>
              <a:gd name="T0" fmla="*/ 341 w 600"/>
              <a:gd name="T1" fmla="*/ 356 h 433"/>
              <a:gd name="T2" fmla="*/ 0 w 600"/>
              <a:gd name="T3" fmla="*/ 356 h 433"/>
              <a:gd name="T4" fmla="*/ 0 w 600"/>
              <a:gd name="T5" fmla="*/ 0 h 433"/>
              <a:gd name="T6" fmla="*/ 600 w 600"/>
              <a:gd name="T7" fmla="*/ 0 h 433"/>
              <a:gd name="T8" fmla="*/ 600 w 600"/>
              <a:gd name="T9" fmla="*/ 269 h 433"/>
              <a:gd name="T10" fmla="*/ 0 w 600"/>
              <a:gd name="T11" fmla="*/ 0 h 433"/>
              <a:gd name="T12" fmla="*/ 300 w 600"/>
              <a:gd name="T13" fmla="*/ 178 h 433"/>
              <a:gd name="T14" fmla="*/ 600 w 600"/>
              <a:gd name="T15" fmla="*/ 0 h 433"/>
              <a:gd name="T16" fmla="*/ 392 w 600"/>
              <a:gd name="T17" fmla="*/ 356 h 433"/>
              <a:gd name="T18" fmla="*/ 600 w 600"/>
              <a:gd name="T19" fmla="*/ 356 h 433"/>
              <a:gd name="T20" fmla="*/ 524 w 600"/>
              <a:gd name="T21" fmla="*/ 433 h 433"/>
              <a:gd name="T22" fmla="*/ 600 w 600"/>
              <a:gd name="T23" fmla="*/ 356 h 433"/>
              <a:gd name="T24" fmla="*/ 524 w 600"/>
              <a:gd name="T25" fmla="*/ 280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0" h="433">
                <a:moveTo>
                  <a:pt x="341" y="356"/>
                </a:moveTo>
                <a:lnTo>
                  <a:pt x="0" y="356"/>
                </a:lnTo>
                <a:lnTo>
                  <a:pt x="0" y="0"/>
                </a:lnTo>
                <a:lnTo>
                  <a:pt x="600" y="0"/>
                </a:lnTo>
                <a:lnTo>
                  <a:pt x="600" y="269"/>
                </a:lnTo>
                <a:moveTo>
                  <a:pt x="0" y="0"/>
                </a:moveTo>
                <a:lnTo>
                  <a:pt x="300" y="178"/>
                </a:lnTo>
                <a:lnTo>
                  <a:pt x="600" y="0"/>
                </a:lnTo>
                <a:moveTo>
                  <a:pt x="392" y="356"/>
                </a:moveTo>
                <a:lnTo>
                  <a:pt x="600" y="356"/>
                </a:lnTo>
                <a:moveTo>
                  <a:pt x="524" y="433"/>
                </a:moveTo>
                <a:lnTo>
                  <a:pt x="600" y="356"/>
                </a:lnTo>
                <a:lnTo>
                  <a:pt x="524" y="28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0" name="swipe" title="Icon of a rectangle with a smaller rectangle inside and an arrow pointing towards it">
            <a:extLst>
              <a:ext uri="{FF2B5EF4-FFF2-40B4-BE49-F238E27FC236}">
                <a16:creationId xmlns:a16="http://schemas.microsoft.com/office/drawing/2014/main" id="{8EF4FE47-5996-4611-94B2-1C8880CE75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93044" y="1296932"/>
            <a:ext cx="568318" cy="313749"/>
          </a:xfrm>
          <a:custGeom>
            <a:avLst/>
            <a:gdLst>
              <a:gd name="T0" fmla="*/ 282 w 605"/>
              <a:gd name="T1" fmla="*/ 82 h 334"/>
              <a:gd name="T2" fmla="*/ 365 w 605"/>
              <a:gd name="T3" fmla="*/ 166 h 334"/>
              <a:gd name="T4" fmla="*/ 282 w 605"/>
              <a:gd name="T5" fmla="*/ 252 h 334"/>
              <a:gd name="T6" fmla="*/ 365 w 605"/>
              <a:gd name="T7" fmla="*/ 166 h 334"/>
              <a:gd name="T8" fmla="*/ 184 w 605"/>
              <a:gd name="T9" fmla="*/ 166 h 334"/>
              <a:gd name="T10" fmla="*/ 605 w 605"/>
              <a:gd name="T11" fmla="*/ 122 h 334"/>
              <a:gd name="T12" fmla="*/ 605 w 605"/>
              <a:gd name="T13" fmla="*/ 0 h 334"/>
              <a:gd name="T14" fmla="*/ 0 w 605"/>
              <a:gd name="T15" fmla="*/ 0 h 334"/>
              <a:gd name="T16" fmla="*/ 0 w 605"/>
              <a:gd name="T17" fmla="*/ 334 h 334"/>
              <a:gd name="T18" fmla="*/ 605 w 605"/>
              <a:gd name="T19" fmla="*/ 334 h 334"/>
              <a:gd name="T20" fmla="*/ 605 w 605"/>
              <a:gd name="T21" fmla="*/ 122 h 334"/>
              <a:gd name="T22" fmla="*/ 441 w 605"/>
              <a:gd name="T23" fmla="*/ 0 h 334"/>
              <a:gd name="T24" fmla="*/ 441 w 605"/>
              <a:gd name="T25" fmla="*/ 33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5" h="334">
                <a:moveTo>
                  <a:pt x="282" y="82"/>
                </a:moveTo>
                <a:lnTo>
                  <a:pt x="365" y="166"/>
                </a:lnTo>
                <a:lnTo>
                  <a:pt x="282" y="252"/>
                </a:lnTo>
                <a:moveTo>
                  <a:pt x="365" y="166"/>
                </a:moveTo>
                <a:lnTo>
                  <a:pt x="184" y="166"/>
                </a:lnTo>
                <a:moveTo>
                  <a:pt x="605" y="122"/>
                </a:moveTo>
                <a:lnTo>
                  <a:pt x="605" y="0"/>
                </a:lnTo>
                <a:lnTo>
                  <a:pt x="0" y="0"/>
                </a:lnTo>
                <a:lnTo>
                  <a:pt x="0" y="334"/>
                </a:lnTo>
                <a:lnTo>
                  <a:pt x="605" y="334"/>
                </a:lnTo>
                <a:lnTo>
                  <a:pt x="605" y="122"/>
                </a:lnTo>
                <a:moveTo>
                  <a:pt x="441" y="0"/>
                </a:moveTo>
                <a:lnTo>
                  <a:pt x="441" y="33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2" name="page" title="Icon of a rectangle with a dotted line in the middle, an arrow on the right side pointing to the right">
            <a:extLst>
              <a:ext uri="{FF2B5EF4-FFF2-40B4-BE49-F238E27FC236}">
                <a16:creationId xmlns:a16="http://schemas.microsoft.com/office/drawing/2014/main" id="{4F0129D8-895F-4AD4-BB0E-AD4B83554A7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93015" y="1308322"/>
            <a:ext cx="403391" cy="290970"/>
          </a:xfrm>
          <a:custGeom>
            <a:avLst/>
            <a:gdLst>
              <a:gd name="T0" fmla="*/ 244 w 244"/>
              <a:gd name="T1" fmla="*/ 80 h 176"/>
              <a:gd name="T2" fmla="*/ 244 w 244"/>
              <a:gd name="T3" fmla="*/ 176 h 176"/>
              <a:gd name="T4" fmla="*/ 0 w 244"/>
              <a:gd name="T5" fmla="*/ 176 h 176"/>
              <a:gd name="T6" fmla="*/ 0 w 244"/>
              <a:gd name="T7" fmla="*/ 0 h 176"/>
              <a:gd name="T8" fmla="*/ 244 w 244"/>
              <a:gd name="T9" fmla="*/ 0 h 176"/>
              <a:gd name="T10" fmla="*/ 244 w 244"/>
              <a:gd name="T11" fmla="*/ 80 h 176"/>
              <a:gd name="T12" fmla="*/ 122 w 244"/>
              <a:gd name="T13" fmla="*/ 0 h 176"/>
              <a:gd name="T14" fmla="*/ 122 w 244"/>
              <a:gd name="T15" fmla="*/ 26 h 176"/>
              <a:gd name="T16" fmla="*/ 122 w 244"/>
              <a:gd name="T17" fmla="*/ 44 h 176"/>
              <a:gd name="T18" fmla="*/ 122 w 244"/>
              <a:gd name="T19" fmla="*/ 79 h 176"/>
              <a:gd name="T20" fmla="*/ 122 w 244"/>
              <a:gd name="T21" fmla="*/ 95 h 176"/>
              <a:gd name="T22" fmla="*/ 122 w 244"/>
              <a:gd name="T23" fmla="*/ 130 h 176"/>
              <a:gd name="T24" fmla="*/ 122 w 244"/>
              <a:gd name="T25" fmla="*/ 148 h 176"/>
              <a:gd name="T26" fmla="*/ 122 w 244"/>
              <a:gd name="T27" fmla="*/ 176 h 176"/>
              <a:gd name="T28" fmla="*/ 182 w 244"/>
              <a:gd name="T29" fmla="*/ 114 h 176"/>
              <a:gd name="T30" fmla="*/ 207 w 244"/>
              <a:gd name="T31" fmla="*/ 88 h 176"/>
              <a:gd name="T32" fmla="*/ 182 w 244"/>
              <a:gd name="T33" fmla="*/ 62 h 176"/>
              <a:gd name="T34" fmla="*/ 207 w 244"/>
              <a:gd name="T35" fmla="*/ 88 h 176"/>
              <a:gd name="T36" fmla="*/ 147 w 244"/>
              <a:gd name="T37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4" h="176">
                <a:moveTo>
                  <a:pt x="244" y="80"/>
                </a:moveTo>
                <a:lnTo>
                  <a:pt x="244" y="176"/>
                </a:lnTo>
                <a:lnTo>
                  <a:pt x="0" y="176"/>
                </a:lnTo>
                <a:lnTo>
                  <a:pt x="0" y="0"/>
                </a:lnTo>
                <a:lnTo>
                  <a:pt x="244" y="0"/>
                </a:lnTo>
                <a:lnTo>
                  <a:pt x="244" y="80"/>
                </a:lnTo>
                <a:moveTo>
                  <a:pt x="122" y="0"/>
                </a:moveTo>
                <a:lnTo>
                  <a:pt x="122" y="26"/>
                </a:lnTo>
                <a:moveTo>
                  <a:pt x="122" y="44"/>
                </a:moveTo>
                <a:lnTo>
                  <a:pt x="122" y="79"/>
                </a:lnTo>
                <a:moveTo>
                  <a:pt x="122" y="95"/>
                </a:moveTo>
                <a:lnTo>
                  <a:pt x="122" y="130"/>
                </a:lnTo>
                <a:moveTo>
                  <a:pt x="122" y="148"/>
                </a:moveTo>
                <a:lnTo>
                  <a:pt x="122" y="176"/>
                </a:lnTo>
                <a:moveTo>
                  <a:pt x="182" y="114"/>
                </a:moveTo>
                <a:lnTo>
                  <a:pt x="207" y="88"/>
                </a:lnTo>
                <a:lnTo>
                  <a:pt x="182" y="62"/>
                </a:lnTo>
                <a:moveTo>
                  <a:pt x="207" y="88"/>
                </a:moveTo>
                <a:lnTo>
                  <a:pt x="147" y="8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6" name="Chart_E999" title="Icon of a line graph with an arrow at the end pointing up">
            <a:extLst>
              <a:ext uri="{FF2B5EF4-FFF2-40B4-BE49-F238E27FC236}">
                <a16:creationId xmlns:a16="http://schemas.microsoft.com/office/drawing/2014/main" id="{4FB842BF-DA69-41A4-8C69-B2F7CCCB82B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33060" y="3963799"/>
            <a:ext cx="358317" cy="358570"/>
          </a:xfrm>
          <a:custGeom>
            <a:avLst/>
            <a:gdLst>
              <a:gd name="T0" fmla="*/ 0 w 4245"/>
              <a:gd name="T1" fmla="*/ 0 h 4248"/>
              <a:gd name="T2" fmla="*/ 0 w 4245"/>
              <a:gd name="T3" fmla="*/ 4248 h 4248"/>
              <a:gd name="T4" fmla="*/ 4245 w 4245"/>
              <a:gd name="T5" fmla="*/ 4248 h 4248"/>
              <a:gd name="T6" fmla="*/ 4088 w 4245"/>
              <a:gd name="T7" fmla="*/ 1101 h 4248"/>
              <a:gd name="T8" fmla="*/ 2515 w 4245"/>
              <a:gd name="T9" fmla="*/ 2675 h 4248"/>
              <a:gd name="T10" fmla="*/ 1886 w 4245"/>
              <a:gd name="T11" fmla="*/ 2045 h 4248"/>
              <a:gd name="T12" fmla="*/ 0 w 4245"/>
              <a:gd name="T13" fmla="*/ 3933 h 4248"/>
              <a:gd name="T14" fmla="*/ 4088 w 4245"/>
              <a:gd name="T15" fmla="*/ 2203 h 4248"/>
              <a:gd name="T16" fmla="*/ 4088 w 4245"/>
              <a:gd name="T17" fmla="*/ 1101 h 4248"/>
              <a:gd name="T18" fmla="*/ 2987 w 4245"/>
              <a:gd name="T19" fmla="*/ 1101 h 4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45" h="4248">
                <a:moveTo>
                  <a:pt x="0" y="0"/>
                </a:moveTo>
                <a:lnTo>
                  <a:pt x="0" y="4248"/>
                </a:lnTo>
                <a:lnTo>
                  <a:pt x="4245" y="4248"/>
                </a:lnTo>
                <a:moveTo>
                  <a:pt x="4088" y="1101"/>
                </a:moveTo>
                <a:lnTo>
                  <a:pt x="2515" y="2675"/>
                </a:lnTo>
                <a:lnTo>
                  <a:pt x="1886" y="2045"/>
                </a:lnTo>
                <a:lnTo>
                  <a:pt x="0" y="3933"/>
                </a:lnTo>
                <a:moveTo>
                  <a:pt x="4088" y="2203"/>
                </a:moveTo>
                <a:lnTo>
                  <a:pt x="4088" y="1101"/>
                </a:lnTo>
                <a:lnTo>
                  <a:pt x="2987" y="1101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2" name="arrow_15_bidi" title="Icon of a arrow in a circle pointed left">
            <a:extLst>
              <a:ext uri="{FF2B5EF4-FFF2-40B4-BE49-F238E27FC236}">
                <a16:creationId xmlns:a16="http://schemas.microsoft.com/office/drawing/2014/main" id="{C9034D22-E550-42AF-8FF5-4142A8531838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2621217" y="3067373"/>
            <a:ext cx="360207" cy="358570"/>
          </a:xfrm>
          <a:custGeom>
            <a:avLst/>
            <a:gdLst>
              <a:gd name="T0" fmla="*/ 0 w 304"/>
              <a:gd name="T1" fmla="*/ 151 h 303"/>
              <a:gd name="T2" fmla="*/ 152 w 304"/>
              <a:gd name="T3" fmla="*/ 0 h 303"/>
              <a:gd name="T4" fmla="*/ 304 w 304"/>
              <a:gd name="T5" fmla="*/ 151 h 303"/>
              <a:gd name="T6" fmla="*/ 152 w 304"/>
              <a:gd name="T7" fmla="*/ 303 h 303"/>
              <a:gd name="T8" fmla="*/ 0 w 304"/>
              <a:gd name="T9" fmla="*/ 151 h 303"/>
              <a:gd name="T10" fmla="*/ 151 w 304"/>
              <a:gd name="T11" fmla="*/ 223 h 303"/>
              <a:gd name="T12" fmla="*/ 223 w 304"/>
              <a:gd name="T13" fmla="*/ 151 h 303"/>
              <a:gd name="T14" fmla="*/ 151 w 304"/>
              <a:gd name="T15" fmla="*/ 79 h 303"/>
              <a:gd name="T16" fmla="*/ 223 w 304"/>
              <a:gd name="T17" fmla="*/ 151 h 303"/>
              <a:gd name="T18" fmla="*/ 73 w 304"/>
              <a:gd name="T19" fmla="*/ 15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04" h="303">
                <a:moveTo>
                  <a:pt x="0" y="151"/>
                </a:moveTo>
                <a:cubicBezTo>
                  <a:pt x="0" y="68"/>
                  <a:pt x="68" y="0"/>
                  <a:pt x="152" y="0"/>
                </a:cubicBezTo>
                <a:cubicBezTo>
                  <a:pt x="236" y="0"/>
                  <a:pt x="304" y="68"/>
                  <a:pt x="304" y="151"/>
                </a:cubicBezTo>
                <a:cubicBezTo>
                  <a:pt x="304" y="235"/>
                  <a:pt x="236" y="303"/>
                  <a:pt x="152" y="303"/>
                </a:cubicBezTo>
                <a:cubicBezTo>
                  <a:pt x="68" y="303"/>
                  <a:pt x="0" y="235"/>
                  <a:pt x="0" y="151"/>
                </a:cubicBezTo>
                <a:close/>
                <a:moveTo>
                  <a:pt x="151" y="223"/>
                </a:moveTo>
                <a:cubicBezTo>
                  <a:pt x="223" y="151"/>
                  <a:pt x="223" y="151"/>
                  <a:pt x="223" y="151"/>
                </a:cubicBezTo>
                <a:cubicBezTo>
                  <a:pt x="151" y="79"/>
                  <a:pt x="151" y="79"/>
                  <a:pt x="151" y="79"/>
                </a:cubicBezTo>
                <a:moveTo>
                  <a:pt x="223" y="151"/>
                </a:moveTo>
                <a:cubicBezTo>
                  <a:pt x="73" y="151"/>
                  <a:pt x="73" y="151"/>
                  <a:pt x="73" y="15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3" name="Financial_E7BB" title="Icon of a chart made of vertical lines with a line tracing the top of each, turning into an arrow pointing up">
            <a:extLst>
              <a:ext uri="{FF2B5EF4-FFF2-40B4-BE49-F238E27FC236}">
                <a16:creationId xmlns:a16="http://schemas.microsoft.com/office/drawing/2014/main" id="{46C95536-CEF2-4D10-A57E-0FC1E3E7051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72013" y="4911165"/>
            <a:ext cx="401970" cy="358570"/>
          </a:xfrm>
          <a:custGeom>
            <a:avLst/>
            <a:gdLst>
              <a:gd name="T0" fmla="*/ 47 w 4770"/>
              <a:gd name="T1" fmla="*/ 4255 h 4255"/>
              <a:gd name="T2" fmla="*/ 47 w 4770"/>
              <a:gd name="T3" fmla="*/ 3626 h 4255"/>
              <a:gd name="T4" fmla="*/ 676 w 4770"/>
              <a:gd name="T5" fmla="*/ 4255 h 4255"/>
              <a:gd name="T6" fmla="*/ 676 w 4770"/>
              <a:gd name="T7" fmla="*/ 2996 h 4255"/>
              <a:gd name="T8" fmla="*/ 1306 w 4770"/>
              <a:gd name="T9" fmla="*/ 4255 h 4255"/>
              <a:gd name="T10" fmla="*/ 1306 w 4770"/>
              <a:gd name="T11" fmla="*/ 2366 h 4255"/>
              <a:gd name="T12" fmla="*/ 1935 w 4770"/>
              <a:gd name="T13" fmla="*/ 4255 h 4255"/>
              <a:gd name="T14" fmla="*/ 1935 w 4770"/>
              <a:gd name="T15" fmla="*/ 1736 h 4255"/>
              <a:gd name="T16" fmla="*/ 2564 w 4770"/>
              <a:gd name="T17" fmla="*/ 4255 h 4255"/>
              <a:gd name="T18" fmla="*/ 2564 w 4770"/>
              <a:gd name="T19" fmla="*/ 1736 h 4255"/>
              <a:gd name="T20" fmla="*/ 3194 w 4770"/>
              <a:gd name="T21" fmla="*/ 4255 h 4255"/>
              <a:gd name="T22" fmla="*/ 3194 w 4770"/>
              <a:gd name="T23" fmla="*/ 2361 h 4255"/>
              <a:gd name="T24" fmla="*/ 3823 w 4770"/>
              <a:gd name="T25" fmla="*/ 4255 h 4255"/>
              <a:gd name="T26" fmla="*/ 3823 w 4770"/>
              <a:gd name="T27" fmla="*/ 1736 h 4255"/>
              <a:gd name="T28" fmla="*/ 4453 w 4770"/>
              <a:gd name="T29" fmla="*/ 4255 h 4255"/>
              <a:gd name="T30" fmla="*/ 4453 w 4770"/>
              <a:gd name="T31" fmla="*/ 1424 h 4255"/>
              <a:gd name="T32" fmla="*/ 4760 w 4770"/>
              <a:gd name="T33" fmla="*/ 5 h 4255"/>
              <a:gd name="T34" fmla="*/ 3191 w 4770"/>
              <a:gd name="T35" fmla="*/ 1575 h 4255"/>
              <a:gd name="T36" fmla="*/ 2247 w 4770"/>
              <a:gd name="T37" fmla="*/ 630 h 4255"/>
              <a:gd name="T38" fmla="*/ 0 w 4770"/>
              <a:gd name="T39" fmla="*/ 2879 h 4255"/>
              <a:gd name="T40" fmla="*/ 4770 w 4770"/>
              <a:gd name="T41" fmla="*/ 948 h 4255"/>
              <a:gd name="T42" fmla="*/ 4770 w 4770"/>
              <a:gd name="T43" fmla="*/ 0 h 4255"/>
              <a:gd name="T44" fmla="*/ 3818 w 4770"/>
              <a:gd name="T45" fmla="*/ 0 h 4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70" h="4255">
                <a:moveTo>
                  <a:pt x="47" y="4255"/>
                </a:moveTo>
                <a:lnTo>
                  <a:pt x="47" y="3626"/>
                </a:lnTo>
                <a:moveTo>
                  <a:pt x="676" y="4255"/>
                </a:moveTo>
                <a:lnTo>
                  <a:pt x="676" y="2996"/>
                </a:lnTo>
                <a:moveTo>
                  <a:pt x="1306" y="4255"/>
                </a:moveTo>
                <a:lnTo>
                  <a:pt x="1306" y="2366"/>
                </a:lnTo>
                <a:moveTo>
                  <a:pt x="1935" y="4255"/>
                </a:moveTo>
                <a:lnTo>
                  <a:pt x="1935" y="1736"/>
                </a:lnTo>
                <a:moveTo>
                  <a:pt x="2564" y="4255"/>
                </a:moveTo>
                <a:lnTo>
                  <a:pt x="2564" y="1736"/>
                </a:lnTo>
                <a:moveTo>
                  <a:pt x="3194" y="4255"/>
                </a:moveTo>
                <a:lnTo>
                  <a:pt x="3194" y="2361"/>
                </a:lnTo>
                <a:moveTo>
                  <a:pt x="3823" y="4255"/>
                </a:moveTo>
                <a:lnTo>
                  <a:pt x="3823" y="1736"/>
                </a:lnTo>
                <a:moveTo>
                  <a:pt x="4453" y="4255"/>
                </a:moveTo>
                <a:lnTo>
                  <a:pt x="4453" y="1424"/>
                </a:lnTo>
                <a:moveTo>
                  <a:pt x="4760" y="5"/>
                </a:moveTo>
                <a:lnTo>
                  <a:pt x="3191" y="1575"/>
                </a:lnTo>
                <a:lnTo>
                  <a:pt x="2247" y="630"/>
                </a:lnTo>
                <a:lnTo>
                  <a:pt x="0" y="2879"/>
                </a:lnTo>
                <a:moveTo>
                  <a:pt x="4770" y="948"/>
                </a:moveTo>
                <a:lnTo>
                  <a:pt x="4770" y="0"/>
                </a:lnTo>
                <a:lnTo>
                  <a:pt x="3818" y="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4" name="Chart_E999" title="Icon of a line graph with an arrow at the end pointing up">
            <a:extLst>
              <a:ext uri="{FF2B5EF4-FFF2-40B4-BE49-F238E27FC236}">
                <a16:creationId xmlns:a16="http://schemas.microsoft.com/office/drawing/2014/main" id="{38E43564-0AF7-45EE-8E2B-895451F8F8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52594" y="4911165"/>
            <a:ext cx="358317" cy="358570"/>
          </a:xfrm>
          <a:custGeom>
            <a:avLst/>
            <a:gdLst>
              <a:gd name="T0" fmla="*/ 0 w 4245"/>
              <a:gd name="T1" fmla="*/ 0 h 4248"/>
              <a:gd name="T2" fmla="*/ 0 w 4245"/>
              <a:gd name="T3" fmla="*/ 4248 h 4248"/>
              <a:gd name="T4" fmla="*/ 4245 w 4245"/>
              <a:gd name="T5" fmla="*/ 4248 h 4248"/>
              <a:gd name="T6" fmla="*/ 4088 w 4245"/>
              <a:gd name="T7" fmla="*/ 1101 h 4248"/>
              <a:gd name="T8" fmla="*/ 2515 w 4245"/>
              <a:gd name="T9" fmla="*/ 2675 h 4248"/>
              <a:gd name="T10" fmla="*/ 1886 w 4245"/>
              <a:gd name="T11" fmla="*/ 2045 h 4248"/>
              <a:gd name="T12" fmla="*/ 0 w 4245"/>
              <a:gd name="T13" fmla="*/ 3933 h 4248"/>
              <a:gd name="T14" fmla="*/ 4088 w 4245"/>
              <a:gd name="T15" fmla="*/ 2203 h 4248"/>
              <a:gd name="T16" fmla="*/ 4088 w 4245"/>
              <a:gd name="T17" fmla="*/ 1101 h 4248"/>
              <a:gd name="T18" fmla="*/ 2987 w 4245"/>
              <a:gd name="T19" fmla="*/ 1101 h 4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45" h="4248">
                <a:moveTo>
                  <a:pt x="0" y="0"/>
                </a:moveTo>
                <a:lnTo>
                  <a:pt x="0" y="4248"/>
                </a:lnTo>
                <a:lnTo>
                  <a:pt x="4245" y="4248"/>
                </a:lnTo>
                <a:moveTo>
                  <a:pt x="4088" y="1101"/>
                </a:moveTo>
                <a:lnTo>
                  <a:pt x="2515" y="2675"/>
                </a:lnTo>
                <a:lnTo>
                  <a:pt x="1886" y="2045"/>
                </a:lnTo>
                <a:lnTo>
                  <a:pt x="0" y="3933"/>
                </a:lnTo>
                <a:moveTo>
                  <a:pt x="4088" y="2203"/>
                </a:moveTo>
                <a:lnTo>
                  <a:pt x="4088" y="1101"/>
                </a:lnTo>
                <a:lnTo>
                  <a:pt x="2987" y="1101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55" name="graph_4" title="Icon of a pie chart">
            <a:extLst>
              <a:ext uri="{FF2B5EF4-FFF2-40B4-BE49-F238E27FC236}">
                <a16:creationId xmlns:a16="http://schemas.microsoft.com/office/drawing/2014/main" id="{7B59A003-3C67-40AF-9006-CED085CD0C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86362" y="4911165"/>
            <a:ext cx="360057" cy="358570"/>
          </a:xfrm>
          <a:custGeom>
            <a:avLst/>
            <a:gdLst>
              <a:gd name="T0" fmla="*/ 310 w 334"/>
              <a:gd name="T1" fmla="*/ 178 h 333"/>
              <a:gd name="T2" fmla="*/ 155 w 334"/>
              <a:gd name="T3" fmla="*/ 333 h 333"/>
              <a:gd name="T4" fmla="*/ 0 w 334"/>
              <a:gd name="T5" fmla="*/ 178 h 333"/>
              <a:gd name="T6" fmla="*/ 155 w 334"/>
              <a:gd name="T7" fmla="*/ 23 h 333"/>
              <a:gd name="T8" fmla="*/ 155 w 334"/>
              <a:gd name="T9" fmla="*/ 178 h 333"/>
              <a:gd name="T10" fmla="*/ 310 w 334"/>
              <a:gd name="T11" fmla="*/ 178 h 333"/>
              <a:gd name="T12" fmla="*/ 334 w 334"/>
              <a:gd name="T13" fmla="*/ 139 h 333"/>
              <a:gd name="T14" fmla="*/ 195 w 334"/>
              <a:gd name="T15" fmla="*/ 0 h 333"/>
              <a:gd name="T16" fmla="*/ 195 w 334"/>
              <a:gd name="T17" fmla="*/ 139 h 333"/>
              <a:gd name="T18" fmla="*/ 334 w 334"/>
              <a:gd name="T19" fmla="*/ 139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4" h="333">
                <a:moveTo>
                  <a:pt x="310" y="178"/>
                </a:moveTo>
                <a:cubicBezTo>
                  <a:pt x="310" y="264"/>
                  <a:pt x="241" y="333"/>
                  <a:pt x="155" y="333"/>
                </a:cubicBezTo>
                <a:cubicBezTo>
                  <a:pt x="69" y="333"/>
                  <a:pt x="0" y="264"/>
                  <a:pt x="0" y="178"/>
                </a:cubicBezTo>
                <a:cubicBezTo>
                  <a:pt x="0" y="93"/>
                  <a:pt x="69" y="23"/>
                  <a:pt x="155" y="23"/>
                </a:cubicBezTo>
                <a:cubicBezTo>
                  <a:pt x="155" y="178"/>
                  <a:pt x="155" y="178"/>
                  <a:pt x="155" y="178"/>
                </a:cubicBezTo>
                <a:lnTo>
                  <a:pt x="310" y="178"/>
                </a:lnTo>
                <a:close/>
                <a:moveTo>
                  <a:pt x="334" y="139"/>
                </a:moveTo>
                <a:cubicBezTo>
                  <a:pt x="334" y="62"/>
                  <a:pt x="272" y="0"/>
                  <a:pt x="195" y="0"/>
                </a:cubicBezTo>
                <a:cubicBezTo>
                  <a:pt x="195" y="139"/>
                  <a:pt x="195" y="139"/>
                  <a:pt x="195" y="139"/>
                </a:cubicBezTo>
                <a:lnTo>
                  <a:pt x="334" y="139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1" name="graph_9" title="Icon of a line chart with connected circles at varying points">
            <a:extLst>
              <a:ext uri="{FF2B5EF4-FFF2-40B4-BE49-F238E27FC236}">
                <a16:creationId xmlns:a16="http://schemas.microsoft.com/office/drawing/2014/main" id="{99180790-AD1B-4077-A328-29B69886D1B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9326" y="4911165"/>
            <a:ext cx="397376" cy="358570"/>
          </a:xfrm>
          <a:custGeom>
            <a:avLst/>
            <a:gdLst>
              <a:gd name="T0" fmla="*/ 352 w 352"/>
              <a:gd name="T1" fmla="*/ 318 h 318"/>
              <a:gd name="T2" fmla="*/ 0 w 352"/>
              <a:gd name="T3" fmla="*/ 318 h 318"/>
              <a:gd name="T4" fmla="*/ 0 w 352"/>
              <a:gd name="T5" fmla="*/ 0 h 318"/>
              <a:gd name="T6" fmla="*/ 266 w 352"/>
              <a:gd name="T7" fmla="*/ 105 h 318"/>
              <a:gd name="T8" fmla="*/ 286 w 352"/>
              <a:gd name="T9" fmla="*/ 126 h 318"/>
              <a:gd name="T10" fmla="*/ 307 w 352"/>
              <a:gd name="T11" fmla="*/ 105 h 318"/>
              <a:gd name="T12" fmla="*/ 286 w 352"/>
              <a:gd name="T13" fmla="*/ 84 h 318"/>
              <a:gd name="T14" fmla="*/ 266 w 352"/>
              <a:gd name="T15" fmla="*/ 105 h 318"/>
              <a:gd name="T16" fmla="*/ 57 w 352"/>
              <a:gd name="T17" fmla="*/ 252 h 318"/>
              <a:gd name="T18" fmla="*/ 100 w 352"/>
              <a:gd name="T19" fmla="*/ 188 h 318"/>
              <a:gd name="T20" fmla="*/ 200 w 352"/>
              <a:gd name="T21" fmla="*/ 205 h 318"/>
              <a:gd name="T22" fmla="*/ 134 w 352"/>
              <a:gd name="T23" fmla="*/ 181 h 318"/>
              <a:gd name="T24" fmla="*/ 236 w 352"/>
              <a:gd name="T25" fmla="*/ 187 h 318"/>
              <a:gd name="T26" fmla="*/ 276 w 352"/>
              <a:gd name="T27" fmla="*/ 123 h 318"/>
              <a:gd name="T28" fmla="*/ 200 w 352"/>
              <a:gd name="T29" fmla="*/ 201 h 318"/>
              <a:gd name="T30" fmla="*/ 221 w 352"/>
              <a:gd name="T31" fmla="*/ 222 h 318"/>
              <a:gd name="T32" fmla="*/ 241 w 352"/>
              <a:gd name="T33" fmla="*/ 201 h 318"/>
              <a:gd name="T34" fmla="*/ 221 w 352"/>
              <a:gd name="T35" fmla="*/ 180 h 318"/>
              <a:gd name="T36" fmla="*/ 200 w 352"/>
              <a:gd name="T37" fmla="*/ 201 h 318"/>
              <a:gd name="T38" fmla="*/ 200 w 352"/>
              <a:gd name="T39" fmla="*/ 201 h 318"/>
              <a:gd name="T40" fmla="*/ 94 w 352"/>
              <a:gd name="T41" fmla="*/ 174 h 318"/>
              <a:gd name="T42" fmla="*/ 115 w 352"/>
              <a:gd name="T43" fmla="*/ 194 h 318"/>
              <a:gd name="T44" fmla="*/ 136 w 352"/>
              <a:gd name="T45" fmla="*/ 174 h 318"/>
              <a:gd name="T46" fmla="*/ 115 w 352"/>
              <a:gd name="T47" fmla="*/ 153 h 318"/>
              <a:gd name="T48" fmla="*/ 94 w 352"/>
              <a:gd name="T49" fmla="*/ 174 h 318"/>
              <a:gd name="T50" fmla="*/ 94 w 352"/>
              <a:gd name="T51" fmla="*/ 174 h 318"/>
              <a:gd name="T52" fmla="*/ 25 w 352"/>
              <a:gd name="T53" fmla="*/ 269 h 318"/>
              <a:gd name="T54" fmla="*/ 46 w 352"/>
              <a:gd name="T55" fmla="*/ 289 h 318"/>
              <a:gd name="T56" fmla="*/ 66 w 352"/>
              <a:gd name="T57" fmla="*/ 269 h 318"/>
              <a:gd name="T58" fmla="*/ 46 w 352"/>
              <a:gd name="T59" fmla="*/ 248 h 318"/>
              <a:gd name="T60" fmla="*/ 25 w 352"/>
              <a:gd name="T61" fmla="*/ 269 h 318"/>
              <a:gd name="T62" fmla="*/ 25 w 352"/>
              <a:gd name="T63" fmla="*/ 269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2" h="318">
                <a:moveTo>
                  <a:pt x="352" y="318"/>
                </a:moveTo>
                <a:cubicBezTo>
                  <a:pt x="0" y="318"/>
                  <a:pt x="0" y="318"/>
                  <a:pt x="0" y="318"/>
                </a:cubicBezTo>
                <a:cubicBezTo>
                  <a:pt x="0" y="0"/>
                  <a:pt x="0" y="0"/>
                  <a:pt x="0" y="0"/>
                </a:cubicBezTo>
                <a:moveTo>
                  <a:pt x="266" y="105"/>
                </a:moveTo>
                <a:cubicBezTo>
                  <a:pt x="266" y="116"/>
                  <a:pt x="275" y="126"/>
                  <a:pt x="286" y="126"/>
                </a:cubicBezTo>
                <a:cubicBezTo>
                  <a:pt x="298" y="126"/>
                  <a:pt x="307" y="116"/>
                  <a:pt x="307" y="105"/>
                </a:cubicBezTo>
                <a:cubicBezTo>
                  <a:pt x="307" y="93"/>
                  <a:pt x="298" y="84"/>
                  <a:pt x="286" y="84"/>
                </a:cubicBezTo>
                <a:cubicBezTo>
                  <a:pt x="275" y="84"/>
                  <a:pt x="266" y="93"/>
                  <a:pt x="266" y="105"/>
                </a:cubicBezTo>
                <a:close/>
                <a:moveTo>
                  <a:pt x="57" y="252"/>
                </a:moveTo>
                <a:cubicBezTo>
                  <a:pt x="100" y="188"/>
                  <a:pt x="100" y="188"/>
                  <a:pt x="100" y="188"/>
                </a:cubicBezTo>
                <a:moveTo>
                  <a:pt x="200" y="205"/>
                </a:moveTo>
                <a:cubicBezTo>
                  <a:pt x="134" y="181"/>
                  <a:pt x="134" y="181"/>
                  <a:pt x="134" y="181"/>
                </a:cubicBezTo>
                <a:moveTo>
                  <a:pt x="236" y="187"/>
                </a:moveTo>
                <a:cubicBezTo>
                  <a:pt x="276" y="123"/>
                  <a:pt x="276" y="123"/>
                  <a:pt x="276" y="123"/>
                </a:cubicBezTo>
                <a:moveTo>
                  <a:pt x="200" y="201"/>
                </a:moveTo>
                <a:cubicBezTo>
                  <a:pt x="200" y="213"/>
                  <a:pt x="209" y="222"/>
                  <a:pt x="221" y="222"/>
                </a:cubicBezTo>
                <a:cubicBezTo>
                  <a:pt x="232" y="222"/>
                  <a:pt x="241" y="213"/>
                  <a:pt x="241" y="201"/>
                </a:cubicBezTo>
                <a:cubicBezTo>
                  <a:pt x="241" y="190"/>
                  <a:pt x="232" y="180"/>
                  <a:pt x="221" y="180"/>
                </a:cubicBezTo>
                <a:cubicBezTo>
                  <a:pt x="209" y="180"/>
                  <a:pt x="200" y="190"/>
                  <a:pt x="200" y="201"/>
                </a:cubicBezTo>
                <a:cubicBezTo>
                  <a:pt x="200" y="201"/>
                  <a:pt x="200" y="201"/>
                  <a:pt x="200" y="201"/>
                </a:cubicBezTo>
                <a:moveTo>
                  <a:pt x="94" y="174"/>
                </a:moveTo>
                <a:cubicBezTo>
                  <a:pt x="94" y="185"/>
                  <a:pt x="104" y="194"/>
                  <a:pt x="115" y="194"/>
                </a:cubicBezTo>
                <a:cubicBezTo>
                  <a:pt x="127" y="194"/>
                  <a:pt x="136" y="185"/>
                  <a:pt x="136" y="174"/>
                </a:cubicBezTo>
                <a:cubicBezTo>
                  <a:pt x="136" y="162"/>
                  <a:pt x="127" y="153"/>
                  <a:pt x="115" y="153"/>
                </a:cubicBezTo>
                <a:cubicBezTo>
                  <a:pt x="104" y="153"/>
                  <a:pt x="94" y="162"/>
                  <a:pt x="94" y="174"/>
                </a:cubicBezTo>
                <a:cubicBezTo>
                  <a:pt x="94" y="174"/>
                  <a:pt x="94" y="174"/>
                  <a:pt x="94" y="174"/>
                </a:cubicBezTo>
                <a:moveTo>
                  <a:pt x="25" y="269"/>
                </a:moveTo>
                <a:cubicBezTo>
                  <a:pt x="25" y="280"/>
                  <a:pt x="34" y="289"/>
                  <a:pt x="46" y="289"/>
                </a:cubicBezTo>
                <a:cubicBezTo>
                  <a:pt x="57" y="289"/>
                  <a:pt x="66" y="280"/>
                  <a:pt x="66" y="269"/>
                </a:cubicBezTo>
                <a:cubicBezTo>
                  <a:pt x="66" y="257"/>
                  <a:pt x="57" y="248"/>
                  <a:pt x="46" y="248"/>
                </a:cubicBezTo>
                <a:cubicBezTo>
                  <a:pt x="34" y="248"/>
                  <a:pt x="25" y="257"/>
                  <a:pt x="25" y="269"/>
                </a:cubicBezTo>
                <a:cubicBezTo>
                  <a:pt x="25" y="269"/>
                  <a:pt x="25" y="269"/>
                  <a:pt x="25" y="26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3" name="Market_EAFC" title="Icon of a line graph with an arrow at the end pointing up">
            <a:extLst>
              <a:ext uri="{FF2B5EF4-FFF2-40B4-BE49-F238E27FC236}">
                <a16:creationId xmlns:a16="http://schemas.microsoft.com/office/drawing/2014/main" id="{CF077FE4-98A8-4B98-8783-24136D3423F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12549" y="4968135"/>
            <a:ext cx="403391" cy="244629"/>
          </a:xfrm>
          <a:custGeom>
            <a:avLst/>
            <a:gdLst>
              <a:gd name="T0" fmla="*/ 4688 w 6657"/>
              <a:gd name="T1" fmla="*/ 0 h 4037"/>
              <a:gd name="T2" fmla="*/ 6657 w 6657"/>
              <a:gd name="T3" fmla="*/ 0 h 4037"/>
              <a:gd name="T4" fmla="*/ 6657 w 6657"/>
              <a:gd name="T5" fmla="*/ 1970 h 4037"/>
              <a:gd name="T6" fmla="*/ 0 w 6657"/>
              <a:gd name="T7" fmla="*/ 4037 h 4037"/>
              <a:gd name="T8" fmla="*/ 2501 w 6657"/>
              <a:gd name="T9" fmla="*/ 1532 h 4037"/>
              <a:gd name="T10" fmla="*/ 3813 w 6657"/>
              <a:gd name="T11" fmla="*/ 2846 h 4037"/>
              <a:gd name="T12" fmla="*/ 6657 w 6657"/>
              <a:gd name="T13" fmla="*/ 0 h 4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57" h="4037">
                <a:moveTo>
                  <a:pt x="4688" y="0"/>
                </a:moveTo>
                <a:lnTo>
                  <a:pt x="6657" y="0"/>
                </a:lnTo>
                <a:lnTo>
                  <a:pt x="6657" y="1970"/>
                </a:lnTo>
                <a:moveTo>
                  <a:pt x="0" y="4037"/>
                </a:moveTo>
                <a:lnTo>
                  <a:pt x="2501" y="1532"/>
                </a:lnTo>
                <a:lnTo>
                  <a:pt x="3813" y="2846"/>
                </a:lnTo>
                <a:lnTo>
                  <a:pt x="6657" y="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4" name="ScatterChart" title="Icon of a chart with dots scattered in it">
            <a:extLst>
              <a:ext uri="{FF2B5EF4-FFF2-40B4-BE49-F238E27FC236}">
                <a16:creationId xmlns:a16="http://schemas.microsoft.com/office/drawing/2014/main" id="{A6F7EB89-0868-4072-94B6-B4AB4730BC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70061" y="4911165"/>
            <a:ext cx="358400" cy="358570"/>
          </a:xfrm>
          <a:custGeom>
            <a:avLst/>
            <a:gdLst>
              <a:gd name="T0" fmla="*/ 897 w 3375"/>
              <a:gd name="T1" fmla="*/ 2673 h 3375"/>
              <a:gd name="T2" fmla="*/ 844 w 3375"/>
              <a:gd name="T3" fmla="*/ 2726 h 3375"/>
              <a:gd name="T4" fmla="*/ 792 w 3375"/>
              <a:gd name="T5" fmla="*/ 2673 h 3375"/>
              <a:gd name="T6" fmla="*/ 844 w 3375"/>
              <a:gd name="T7" fmla="*/ 2621 h 3375"/>
              <a:gd name="T8" fmla="*/ 897 w 3375"/>
              <a:gd name="T9" fmla="*/ 2673 h 3375"/>
              <a:gd name="T10" fmla="*/ 1635 w 3375"/>
              <a:gd name="T11" fmla="*/ 631 h 3375"/>
              <a:gd name="T12" fmla="*/ 1582 w 3375"/>
              <a:gd name="T13" fmla="*/ 684 h 3375"/>
              <a:gd name="T14" fmla="*/ 1635 w 3375"/>
              <a:gd name="T15" fmla="*/ 737 h 3375"/>
              <a:gd name="T16" fmla="*/ 1688 w 3375"/>
              <a:gd name="T17" fmla="*/ 684 h 3375"/>
              <a:gd name="T18" fmla="*/ 1635 w 3375"/>
              <a:gd name="T19" fmla="*/ 631 h 3375"/>
              <a:gd name="T20" fmla="*/ 1068 w 3375"/>
              <a:gd name="T21" fmla="*/ 1319 h 3375"/>
              <a:gd name="T22" fmla="*/ 1015 w 3375"/>
              <a:gd name="T23" fmla="*/ 1372 h 3375"/>
              <a:gd name="T24" fmla="*/ 1068 w 3375"/>
              <a:gd name="T25" fmla="*/ 1425 h 3375"/>
              <a:gd name="T26" fmla="*/ 1120 w 3375"/>
              <a:gd name="T27" fmla="*/ 1372 h 3375"/>
              <a:gd name="T28" fmla="*/ 1068 w 3375"/>
              <a:gd name="T29" fmla="*/ 1319 h 3375"/>
              <a:gd name="T30" fmla="*/ 2934 w 3375"/>
              <a:gd name="T31" fmla="*/ 1497 h 3375"/>
              <a:gd name="T32" fmla="*/ 2881 w 3375"/>
              <a:gd name="T33" fmla="*/ 1549 h 3375"/>
              <a:gd name="T34" fmla="*/ 2934 w 3375"/>
              <a:gd name="T35" fmla="*/ 1602 h 3375"/>
              <a:gd name="T36" fmla="*/ 2987 w 3375"/>
              <a:gd name="T37" fmla="*/ 1549 h 3375"/>
              <a:gd name="T38" fmla="*/ 2934 w 3375"/>
              <a:gd name="T39" fmla="*/ 1497 h 3375"/>
              <a:gd name="T40" fmla="*/ 1846 w 3375"/>
              <a:gd name="T41" fmla="*/ 2170 h 3375"/>
              <a:gd name="T42" fmla="*/ 1793 w 3375"/>
              <a:gd name="T43" fmla="*/ 2223 h 3375"/>
              <a:gd name="T44" fmla="*/ 1846 w 3375"/>
              <a:gd name="T45" fmla="*/ 2275 h 3375"/>
              <a:gd name="T46" fmla="*/ 1898 w 3375"/>
              <a:gd name="T47" fmla="*/ 2223 h 3375"/>
              <a:gd name="T48" fmla="*/ 1846 w 3375"/>
              <a:gd name="T49" fmla="*/ 2170 h 3375"/>
              <a:gd name="T50" fmla="*/ 2723 w 3375"/>
              <a:gd name="T51" fmla="*/ 684 h 3375"/>
              <a:gd name="T52" fmla="*/ 2671 w 3375"/>
              <a:gd name="T53" fmla="*/ 737 h 3375"/>
              <a:gd name="T54" fmla="*/ 2723 w 3375"/>
              <a:gd name="T55" fmla="*/ 789 h 3375"/>
              <a:gd name="T56" fmla="*/ 2776 w 3375"/>
              <a:gd name="T57" fmla="*/ 737 h 3375"/>
              <a:gd name="T58" fmla="*/ 2723 w 3375"/>
              <a:gd name="T59" fmla="*/ 684 h 3375"/>
              <a:gd name="T60" fmla="*/ 0 w 3375"/>
              <a:gd name="T61" fmla="*/ 0 h 3375"/>
              <a:gd name="T62" fmla="*/ 0 w 3375"/>
              <a:gd name="T63" fmla="*/ 3375 h 3375"/>
              <a:gd name="T64" fmla="*/ 3375 w 3375"/>
              <a:gd name="T65" fmla="*/ 3375 h 3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375" h="3375">
                <a:moveTo>
                  <a:pt x="897" y="2673"/>
                </a:moveTo>
                <a:cubicBezTo>
                  <a:pt x="897" y="2702"/>
                  <a:pt x="873" y="2726"/>
                  <a:pt x="844" y="2726"/>
                </a:cubicBezTo>
                <a:cubicBezTo>
                  <a:pt x="815" y="2726"/>
                  <a:pt x="792" y="2702"/>
                  <a:pt x="792" y="2673"/>
                </a:cubicBezTo>
                <a:cubicBezTo>
                  <a:pt x="792" y="2644"/>
                  <a:pt x="815" y="2621"/>
                  <a:pt x="844" y="2621"/>
                </a:cubicBezTo>
                <a:cubicBezTo>
                  <a:pt x="873" y="2621"/>
                  <a:pt x="897" y="2644"/>
                  <a:pt x="897" y="2673"/>
                </a:cubicBezTo>
                <a:close/>
                <a:moveTo>
                  <a:pt x="1635" y="631"/>
                </a:moveTo>
                <a:cubicBezTo>
                  <a:pt x="1606" y="631"/>
                  <a:pt x="1582" y="655"/>
                  <a:pt x="1582" y="684"/>
                </a:cubicBezTo>
                <a:cubicBezTo>
                  <a:pt x="1582" y="713"/>
                  <a:pt x="1606" y="737"/>
                  <a:pt x="1635" y="737"/>
                </a:cubicBezTo>
                <a:cubicBezTo>
                  <a:pt x="1664" y="737"/>
                  <a:pt x="1688" y="713"/>
                  <a:pt x="1688" y="684"/>
                </a:cubicBezTo>
                <a:cubicBezTo>
                  <a:pt x="1688" y="655"/>
                  <a:pt x="1664" y="631"/>
                  <a:pt x="1635" y="631"/>
                </a:cubicBezTo>
                <a:close/>
                <a:moveTo>
                  <a:pt x="1068" y="1319"/>
                </a:moveTo>
                <a:cubicBezTo>
                  <a:pt x="1039" y="1319"/>
                  <a:pt x="1015" y="1343"/>
                  <a:pt x="1015" y="1372"/>
                </a:cubicBezTo>
                <a:cubicBezTo>
                  <a:pt x="1015" y="1401"/>
                  <a:pt x="1039" y="1425"/>
                  <a:pt x="1068" y="1425"/>
                </a:cubicBezTo>
                <a:cubicBezTo>
                  <a:pt x="1097" y="1425"/>
                  <a:pt x="1120" y="1401"/>
                  <a:pt x="1120" y="1372"/>
                </a:cubicBezTo>
                <a:cubicBezTo>
                  <a:pt x="1120" y="1343"/>
                  <a:pt x="1097" y="1319"/>
                  <a:pt x="1068" y="1319"/>
                </a:cubicBezTo>
                <a:close/>
                <a:moveTo>
                  <a:pt x="2934" y="1497"/>
                </a:moveTo>
                <a:cubicBezTo>
                  <a:pt x="2905" y="1497"/>
                  <a:pt x="2881" y="1520"/>
                  <a:pt x="2881" y="1549"/>
                </a:cubicBezTo>
                <a:cubicBezTo>
                  <a:pt x="2881" y="1578"/>
                  <a:pt x="2905" y="1602"/>
                  <a:pt x="2934" y="1602"/>
                </a:cubicBezTo>
                <a:cubicBezTo>
                  <a:pt x="2963" y="1602"/>
                  <a:pt x="2987" y="1578"/>
                  <a:pt x="2987" y="1549"/>
                </a:cubicBezTo>
                <a:cubicBezTo>
                  <a:pt x="2987" y="1520"/>
                  <a:pt x="2963" y="1497"/>
                  <a:pt x="2934" y="1497"/>
                </a:cubicBezTo>
                <a:close/>
                <a:moveTo>
                  <a:pt x="1846" y="2170"/>
                </a:moveTo>
                <a:cubicBezTo>
                  <a:pt x="1816" y="2170"/>
                  <a:pt x="1793" y="2194"/>
                  <a:pt x="1793" y="2223"/>
                </a:cubicBezTo>
                <a:cubicBezTo>
                  <a:pt x="1793" y="2252"/>
                  <a:pt x="1816" y="2275"/>
                  <a:pt x="1846" y="2275"/>
                </a:cubicBezTo>
                <a:cubicBezTo>
                  <a:pt x="1875" y="2275"/>
                  <a:pt x="1898" y="2252"/>
                  <a:pt x="1898" y="2223"/>
                </a:cubicBezTo>
                <a:cubicBezTo>
                  <a:pt x="1898" y="2194"/>
                  <a:pt x="1875" y="2170"/>
                  <a:pt x="1846" y="2170"/>
                </a:cubicBezTo>
                <a:close/>
                <a:moveTo>
                  <a:pt x="2723" y="684"/>
                </a:moveTo>
                <a:cubicBezTo>
                  <a:pt x="2694" y="684"/>
                  <a:pt x="2671" y="707"/>
                  <a:pt x="2671" y="737"/>
                </a:cubicBezTo>
                <a:cubicBezTo>
                  <a:pt x="2671" y="766"/>
                  <a:pt x="2694" y="789"/>
                  <a:pt x="2723" y="789"/>
                </a:cubicBezTo>
                <a:cubicBezTo>
                  <a:pt x="2753" y="789"/>
                  <a:pt x="2776" y="766"/>
                  <a:pt x="2776" y="737"/>
                </a:cubicBezTo>
                <a:cubicBezTo>
                  <a:pt x="2776" y="707"/>
                  <a:pt x="2753" y="684"/>
                  <a:pt x="2723" y="684"/>
                </a:cubicBezTo>
                <a:close/>
                <a:moveTo>
                  <a:pt x="0" y="0"/>
                </a:moveTo>
                <a:cubicBezTo>
                  <a:pt x="0" y="3375"/>
                  <a:pt x="0" y="3375"/>
                  <a:pt x="0" y="3375"/>
                </a:cubicBezTo>
                <a:cubicBezTo>
                  <a:pt x="3375" y="3375"/>
                  <a:pt x="3375" y="3375"/>
                  <a:pt x="3375" y="33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5" name="Relationship_F003" title="Icon of three boxes connected by lines">
            <a:extLst>
              <a:ext uri="{FF2B5EF4-FFF2-40B4-BE49-F238E27FC236}">
                <a16:creationId xmlns:a16="http://schemas.microsoft.com/office/drawing/2014/main" id="{37A95ED3-F98F-4CE0-93A3-83BED0B5CC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63807" y="4911165"/>
            <a:ext cx="383368" cy="358570"/>
          </a:xfrm>
          <a:custGeom>
            <a:avLst/>
            <a:gdLst>
              <a:gd name="T0" fmla="*/ 3230 w 4406"/>
              <a:gd name="T1" fmla="*/ 0 h 4121"/>
              <a:gd name="T2" fmla="*/ 4406 w 4406"/>
              <a:gd name="T3" fmla="*/ 0 h 4121"/>
              <a:gd name="T4" fmla="*/ 4406 w 4406"/>
              <a:gd name="T5" fmla="*/ 1176 h 4121"/>
              <a:gd name="T6" fmla="*/ 3230 w 4406"/>
              <a:gd name="T7" fmla="*/ 1176 h 4121"/>
              <a:gd name="T8" fmla="*/ 3230 w 4406"/>
              <a:gd name="T9" fmla="*/ 0 h 4121"/>
              <a:gd name="T10" fmla="*/ 3230 w 4406"/>
              <a:gd name="T11" fmla="*/ 4121 h 4121"/>
              <a:gd name="T12" fmla="*/ 4406 w 4406"/>
              <a:gd name="T13" fmla="*/ 4121 h 4121"/>
              <a:gd name="T14" fmla="*/ 4406 w 4406"/>
              <a:gd name="T15" fmla="*/ 2945 h 4121"/>
              <a:gd name="T16" fmla="*/ 3230 w 4406"/>
              <a:gd name="T17" fmla="*/ 2945 h 4121"/>
              <a:gd name="T18" fmla="*/ 3230 w 4406"/>
              <a:gd name="T19" fmla="*/ 4121 h 4121"/>
              <a:gd name="T20" fmla="*/ 0 w 4406"/>
              <a:gd name="T21" fmla="*/ 2653 h 4121"/>
              <a:gd name="T22" fmla="*/ 1175 w 4406"/>
              <a:gd name="T23" fmla="*/ 2653 h 4121"/>
              <a:gd name="T24" fmla="*/ 1175 w 4406"/>
              <a:gd name="T25" fmla="*/ 1477 h 4121"/>
              <a:gd name="T26" fmla="*/ 0 w 4406"/>
              <a:gd name="T27" fmla="*/ 1477 h 4121"/>
              <a:gd name="T28" fmla="*/ 0 w 4406"/>
              <a:gd name="T29" fmla="*/ 2653 h 4121"/>
              <a:gd name="T30" fmla="*/ 1176 w 4406"/>
              <a:gd name="T31" fmla="*/ 2062 h 4121"/>
              <a:gd name="T32" fmla="*/ 3230 w 4406"/>
              <a:gd name="T33" fmla="*/ 690 h 4121"/>
              <a:gd name="T34" fmla="*/ 3230 w 4406"/>
              <a:gd name="T35" fmla="*/ 3434 h 4121"/>
              <a:gd name="T36" fmla="*/ 1181 w 4406"/>
              <a:gd name="T37" fmla="*/ 2064 h 4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406" h="4121">
                <a:moveTo>
                  <a:pt x="3230" y="0"/>
                </a:moveTo>
                <a:lnTo>
                  <a:pt x="4406" y="0"/>
                </a:lnTo>
                <a:lnTo>
                  <a:pt x="4406" y="1176"/>
                </a:lnTo>
                <a:lnTo>
                  <a:pt x="3230" y="1176"/>
                </a:lnTo>
                <a:lnTo>
                  <a:pt x="3230" y="0"/>
                </a:lnTo>
                <a:moveTo>
                  <a:pt x="3230" y="4121"/>
                </a:moveTo>
                <a:lnTo>
                  <a:pt x="4406" y="4121"/>
                </a:lnTo>
                <a:lnTo>
                  <a:pt x="4406" y="2945"/>
                </a:lnTo>
                <a:lnTo>
                  <a:pt x="3230" y="2945"/>
                </a:lnTo>
                <a:lnTo>
                  <a:pt x="3230" y="4121"/>
                </a:lnTo>
                <a:moveTo>
                  <a:pt x="0" y="2653"/>
                </a:moveTo>
                <a:lnTo>
                  <a:pt x="1175" y="2653"/>
                </a:lnTo>
                <a:lnTo>
                  <a:pt x="1175" y="1477"/>
                </a:lnTo>
                <a:lnTo>
                  <a:pt x="0" y="1477"/>
                </a:lnTo>
                <a:lnTo>
                  <a:pt x="0" y="2653"/>
                </a:lnTo>
                <a:moveTo>
                  <a:pt x="1176" y="2062"/>
                </a:moveTo>
                <a:lnTo>
                  <a:pt x="3230" y="690"/>
                </a:lnTo>
                <a:moveTo>
                  <a:pt x="3230" y="3434"/>
                </a:moveTo>
                <a:lnTo>
                  <a:pt x="1181" y="206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6" name="LineChart_E9E6" title="Icon of a line chart with points of varying heights">
            <a:extLst>
              <a:ext uri="{FF2B5EF4-FFF2-40B4-BE49-F238E27FC236}">
                <a16:creationId xmlns:a16="http://schemas.microsoft.com/office/drawing/2014/main" id="{F759A188-5A05-4BFF-A6C7-AF57427E756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11263" y="4911165"/>
            <a:ext cx="358486" cy="358570"/>
          </a:xfrm>
          <a:custGeom>
            <a:avLst/>
            <a:gdLst>
              <a:gd name="T0" fmla="*/ 4249 w 4249"/>
              <a:gd name="T1" fmla="*/ 4250 h 4250"/>
              <a:gd name="T2" fmla="*/ 0 w 4249"/>
              <a:gd name="T3" fmla="*/ 4250 h 4250"/>
              <a:gd name="T4" fmla="*/ 0 w 4249"/>
              <a:gd name="T5" fmla="*/ 0 h 4250"/>
              <a:gd name="T6" fmla="*/ 4249 w 4249"/>
              <a:gd name="T7" fmla="*/ 1428 h 4250"/>
              <a:gd name="T8" fmla="*/ 3621 w 4249"/>
              <a:gd name="T9" fmla="*/ 800 h 4250"/>
              <a:gd name="T10" fmla="*/ 1893 w 4249"/>
              <a:gd name="T11" fmla="*/ 2527 h 4250"/>
              <a:gd name="T12" fmla="*/ 1265 w 4249"/>
              <a:gd name="T13" fmla="*/ 1899 h 4250"/>
              <a:gd name="T14" fmla="*/ 3 w 4249"/>
              <a:gd name="T15" fmla="*/ 3161 h 4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49" h="4250">
                <a:moveTo>
                  <a:pt x="4249" y="4250"/>
                </a:moveTo>
                <a:lnTo>
                  <a:pt x="0" y="4250"/>
                </a:lnTo>
                <a:lnTo>
                  <a:pt x="0" y="0"/>
                </a:lnTo>
                <a:moveTo>
                  <a:pt x="4249" y="1428"/>
                </a:moveTo>
                <a:lnTo>
                  <a:pt x="3621" y="800"/>
                </a:lnTo>
                <a:lnTo>
                  <a:pt x="1893" y="2527"/>
                </a:lnTo>
                <a:lnTo>
                  <a:pt x="1265" y="1899"/>
                </a:lnTo>
                <a:lnTo>
                  <a:pt x="3" y="3161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7" name="BarChartVertical_E9EC" title="Icon of a vertical bar graph">
            <a:extLst>
              <a:ext uri="{FF2B5EF4-FFF2-40B4-BE49-F238E27FC236}">
                <a16:creationId xmlns:a16="http://schemas.microsoft.com/office/drawing/2014/main" id="{268364ED-7D74-4E5C-A8C7-DB970D0FEC1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04654" y="4911165"/>
            <a:ext cx="358486" cy="358570"/>
          </a:xfrm>
          <a:custGeom>
            <a:avLst/>
            <a:gdLst>
              <a:gd name="T0" fmla="*/ 630 w 4250"/>
              <a:gd name="T1" fmla="*/ 3622 h 4251"/>
              <a:gd name="T2" fmla="*/ 630 w 4250"/>
              <a:gd name="T3" fmla="*/ 1102 h 4251"/>
              <a:gd name="T4" fmla="*/ 1259 w 4250"/>
              <a:gd name="T5" fmla="*/ 1102 h 4251"/>
              <a:gd name="T6" fmla="*/ 1259 w 4250"/>
              <a:gd name="T7" fmla="*/ 3622 h 4251"/>
              <a:gd name="T8" fmla="*/ 630 w 4250"/>
              <a:gd name="T9" fmla="*/ 3622 h 4251"/>
              <a:gd name="T10" fmla="*/ 2519 w 4250"/>
              <a:gd name="T11" fmla="*/ 3622 h 4251"/>
              <a:gd name="T12" fmla="*/ 2519 w 4250"/>
              <a:gd name="T13" fmla="*/ 1732 h 4251"/>
              <a:gd name="T14" fmla="*/ 1889 w 4250"/>
              <a:gd name="T15" fmla="*/ 1732 h 4251"/>
              <a:gd name="T16" fmla="*/ 1889 w 4250"/>
              <a:gd name="T17" fmla="*/ 3622 h 4251"/>
              <a:gd name="T18" fmla="*/ 2519 w 4250"/>
              <a:gd name="T19" fmla="*/ 3622 h 4251"/>
              <a:gd name="T20" fmla="*/ 3778 w 4250"/>
              <a:gd name="T21" fmla="*/ 3622 h 4251"/>
              <a:gd name="T22" fmla="*/ 3778 w 4250"/>
              <a:gd name="T23" fmla="*/ 472 h 4251"/>
              <a:gd name="T24" fmla="*/ 3149 w 4250"/>
              <a:gd name="T25" fmla="*/ 472 h 4251"/>
              <a:gd name="T26" fmla="*/ 3149 w 4250"/>
              <a:gd name="T27" fmla="*/ 3622 h 4251"/>
              <a:gd name="T28" fmla="*/ 3778 w 4250"/>
              <a:gd name="T29" fmla="*/ 3622 h 4251"/>
              <a:gd name="T30" fmla="*/ 0 w 4250"/>
              <a:gd name="T31" fmla="*/ 0 h 4251"/>
              <a:gd name="T32" fmla="*/ 0 w 4250"/>
              <a:gd name="T33" fmla="*/ 4251 h 4251"/>
              <a:gd name="T34" fmla="*/ 4250 w 4250"/>
              <a:gd name="T35" fmla="*/ 4251 h 4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50" h="4251">
                <a:moveTo>
                  <a:pt x="630" y="3622"/>
                </a:moveTo>
                <a:lnTo>
                  <a:pt x="630" y="1102"/>
                </a:lnTo>
                <a:lnTo>
                  <a:pt x="1259" y="1102"/>
                </a:lnTo>
                <a:lnTo>
                  <a:pt x="1259" y="3622"/>
                </a:lnTo>
                <a:lnTo>
                  <a:pt x="630" y="3622"/>
                </a:lnTo>
                <a:moveTo>
                  <a:pt x="2519" y="3622"/>
                </a:moveTo>
                <a:lnTo>
                  <a:pt x="2519" y="1732"/>
                </a:lnTo>
                <a:lnTo>
                  <a:pt x="1889" y="1732"/>
                </a:lnTo>
                <a:lnTo>
                  <a:pt x="1889" y="3622"/>
                </a:lnTo>
                <a:lnTo>
                  <a:pt x="2519" y="3622"/>
                </a:lnTo>
                <a:moveTo>
                  <a:pt x="3778" y="3622"/>
                </a:moveTo>
                <a:lnTo>
                  <a:pt x="3778" y="472"/>
                </a:lnTo>
                <a:lnTo>
                  <a:pt x="3149" y="472"/>
                </a:lnTo>
                <a:lnTo>
                  <a:pt x="3149" y="3622"/>
                </a:lnTo>
                <a:lnTo>
                  <a:pt x="3778" y="3622"/>
                </a:lnTo>
                <a:moveTo>
                  <a:pt x="0" y="0"/>
                </a:moveTo>
                <a:lnTo>
                  <a:pt x="0" y="4251"/>
                </a:lnTo>
                <a:lnTo>
                  <a:pt x="4250" y="425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8" name="BarChartHorizontal_E9EB" title="Icon of a horizontal bar graph">
            <a:extLst>
              <a:ext uri="{FF2B5EF4-FFF2-40B4-BE49-F238E27FC236}">
                <a16:creationId xmlns:a16="http://schemas.microsoft.com/office/drawing/2014/main" id="{D5073BBF-C900-41BF-BA86-7EC3303DA1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45858" y="4911165"/>
            <a:ext cx="358570" cy="358570"/>
          </a:xfrm>
          <a:custGeom>
            <a:avLst/>
            <a:gdLst>
              <a:gd name="T0" fmla="*/ 105 w 709"/>
              <a:gd name="T1" fmla="*/ 184 h 709"/>
              <a:gd name="T2" fmla="*/ 105 w 709"/>
              <a:gd name="T3" fmla="*/ 79 h 709"/>
              <a:gd name="T4" fmla="*/ 525 w 709"/>
              <a:gd name="T5" fmla="*/ 79 h 709"/>
              <a:gd name="T6" fmla="*/ 525 w 709"/>
              <a:gd name="T7" fmla="*/ 184 h 709"/>
              <a:gd name="T8" fmla="*/ 105 w 709"/>
              <a:gd name="T9" fmla="*/ 184 h 709"/>
              <a:gd name="T10" fmla="*/ 420 w 709"/>
              <a:gd name="T11" fmla="*/ 394 h 709"/>
              <a:gd name="T12" fmla="*/ 420 w 709"/>
              <a:gd name="T13" fmla="*/ 289 h 709"/>
              <a:gd name="T14" fmla="*/ 105 w 709"/>
              <a:gd name="T15" fmla="*/ 289 h 709"/>
              <a:gd name="T16" fmla="*/ 105 w 709"/>
              <a:gd name="T17" fmla="*/ 394 h 709"/>
              <a:gd name="T18" fmla="*/ 420 w 709"/>
              <a:gd name="T19" fmla="*/ 394 h 709"/>
              <a:gd name="T20" fmla="*/ 630 w 709"/>
              <a:gd name="T21" fmla="*/ 604 h 709"/>
              <a:gd name="T22" fmla="*/ 630 w 709"/>
              <a:gd name="T23" fmla="*/ 499 h 709"/>
              <a:gd name="T24" fmla="*/ 105 w 709"/>
              <a:gd name="T25" fmla="*/ 499 h 709"/>
              <a:gd name="T26" fmla="*/ 105 w 709"/>
              <a:gd name="T27" fmla="*/ 604 h 709"/>
              <a:gd name="T28" fmla="*/ 630 w 709"/>
              <a:gd name="T29" fmla="*/ 604 h 709"/>
              <a:gd name="T30" fmla="*/ 0 w 709"/>
              <a:gd name="T31" fmla="*/ 0 h 709"/>
              <a:gd name="T32" fmla="*/ 0 w 709"/>
              <a:gd name="T33" fmla="*/ 709 h 709"/>
              <a:gd name="T34" fmla="*/ 709 w 709"/>
              <a:gd name="T35" fmla="*/ 709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9" h="709">
                <a:moveTo>
                  <a:pt x="105" y="184"/>
                </a:moveTo>
                <a:lnTo>
                  <a:pt x="105" y="79"/>
                </a:lnTo>
                <a:lnTo>
                  <a:pt x="525" y="79"/>
                </a:lnTo>
                <a:lnTo>
                  <a:pt x="525" y="184"/>
                </a:lnTo>
                <a:lnTo>
                  <a:pt x="105" y="184"/>
                </a:lnTo>
                <a:moveTo>
                  <a:pt x="420" y="394"/>
                </a:moveTo>
                <a:lnTo>
                  <a:pt x="420" y="289"/>
                </a:lnTo>
                <a:lnTo>
                  <a:pt x="105" y="289"/>
                </a:lnTo>
                <a:lnTo>
                  <a:pt x="105" y="394"/>
                </a:lnTo>
                <a:lnTo>
                  <a:pt x="420" y="394"/>
                </a:lnTo>
                <a:moveTo>
                  <a:pt x="630" y="604"/>
                </a:moveTo>
                <a:lnTo>
                  <a:pt x="630" y="499"/>
                </a:lnTo>
                <a:lnTo>
                  <a:pt x="105" y="499"/>
                </a:lnTo>
                <a:lnTo>
                  <a:pt x="105" y="604"/>
                </a:lnTo>
                <a:lnTo>
                  <a:pt x="630" y="604"/>
                </a:lnTo>
                <a:moveTo>
                  <a:pt x="0" y="0"/>
                </a:moveTo>
                <a:lnTo>
                  <a:pt x="0" y="709"/>
                </a:lnTo>
                <a:lnTo>
                  <a:pt x="709" y="709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89" name="org" title="Icon of a bracket chart">
            <a:extLst>
              <a:ext uri="{FF2B5EF4-FFF2-40B4-BE49-F238E27FC236}">
                <a16:creationId xmlns:a16="http://schemas.microsoft.com/office/drawing/2014/main" id="{C9004EF9-3DD6-47DA-B462-61D1483DC0F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74324" y="4933575"/>
            <a:ext cx="536653" cy="313749"/>
          </a:xfrm>
          <a:custGeom>
            <a:avLst/>
            <a:gdLst>
              <a:gd name="T0" fmla="*/ 0 w 638"/>
              <a:gd name="T1" fmla="*/ 0 h 373"/>
              <a:gd name="T2" fmla="*/ 222 w 638"/>
              <a:gd name="T3" fmla="*/ 0 h 373"/>
              <a:gd name="T4" fmla="*/ 222 w 638"/>
              <a:gd name="T5" fmla="*/ 129 h 373"/>
              <a:gd name="T6" fmla="*/ 0 w 638"/>
              <a:gd name="T7" fmla="*/ 129 h 373"/>
              <a:gd name="T8" fmla="*/ 0 w 638"/>
              <a:gd name="T9" fmla="*/ 373 h 373"/>
              <a:gd name="T10" fmla="*/ 222 w 638"/>
              <a:gd name="T11" fmla="*/ 373 h 373"/>
              <a:gd name="T12" fmla="*/ 222 w 638"/>
              <a:gd name="T13" fmla="*/ 245 h 373"/>
              <a:gd name="T14" fmla="*/ 0 w 638"/>
              <a:gd name="T15" fmla="*/ 245 h 373"/>
              <a:gd name="T16" fmla="*/ 222 w 638"/>
              <a:gd name="T17" fmla="*/ 309 h 373"/>
              <a:gd name="T18" fmla="*/ 422 w 638"/>
              <a:gd name="T19" fmla="*/ 309 h 373"/>
              <a:gd name="T20" fmla="*/ 422 w 638"/>
              <a:gd name="T21" fmla="*/ 65 h 373"/>
              <a:gd name="T22" fmla="*/ 222 w 638"/>
              <a:gd name="T23" fmla="*/ 65 h 373"/>
              <a:gd name="T24" fmla="*/ 422 w 638"/>
              <a:gd name="T25" fmla="*/ 190 h 373"/>
              <a:gd name="T26" fmla="*/ 638 w 638"/>
              <a:gd name="T27" fmla="*/ 190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8" h="373">
                <a:moveTo>
                  <a:pt x="0" y="0"/>
                </a:moveTo>
                <a:lnTo>
                  <a:pt x="222" y="0"/>
                </a:lnTo>
                <a:lnTo>
                  <a:pt x="222" y="129"/>
                </a:lnTo>
                <a:lnTo>
                  <a:pt x="0" y="129"/>
                </a:lnTo>
                <a:moveTo>
                  <a:pt x="0" y="373"/>
                </a:moveTo>
                <a:lnTo>
                  <a:pt x="222" y="373"/>
                </a:lnTo>
                <a:lnTo>
                  <a:pt x="222" y="245"/>
                </a:lnTo>
                <a:lnTo>
                  <a:pt x="0" y="245"/>
                </a:lnTo>
                <a:moveTo>
                  <a:pt x="222" y="309"/>
                </a:moveTo>
                <a:lnTo>
                  <a:pt x="422" y="309"/>
                </a:lnTo>
                <a:lnTo>
                  <a:pt x="422" y="65"/>
                </a:lnTo>
                <a:lnTo>
                  <a:pt x="222" y="65"/>
                </a:lnTo>
                <a:moveTo>
                  <a:pt x="422" y="190"/>
                </a:moveTo>
                <a:lnTo>
                  <a:pt x="638" y="19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90" name="Org_ECA6" title="Icon of three boxes in a bracket chart">
            <a:extLst>
              <a:ext uri="{FF2B5EF4-FFF2-40B4-BE49-F238E27FC236}">
                <a16:creationId xmlns:a16="http://schemas.microsoft.com/office/drawing/2014/main" id="{F06B949A-D2D4-4667-89C2-88ECDC540CA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22207" y="4911165"/>
            <a:ext cx="358395" cy="358570"/>
          </a:xfrm>
          <a:custGeom>
            <a:avLst/>
            <a:gdLst>
              <a:gd name="T0" fmla="*/ 1177 w 4117"/>
              <a:gd name="T1" fmla="*/ 4119 h 4119"/>
              <a:gd name="T2" fmla="*/ 0 w 4117"/>
              <a:gd name="T3" fmla="*/ 4119 h 4119"/>
              <a:gd name="T4" fmla="*/ 0 w 4117"/>
              <a:gd name="T5" fmla="*/ 2942 h 4119"/>
              <a:gd name="T6" fmla="*/ 1177 w 4117"/>
              <a:gd name="T7" fmla="*/ 2942 h 4119"/>
              <a:gd name="T8" fmla="*/ 1177 w 4117"/>
              <a:gd name="T9" fmla="*/ 4119 h 4119"/>
              <a:gd name="T10" fmla="*/ 4117 w 4117"/>
              <a:gd name="T11" fmla="*/ 2942 h 4119"/>
              <a:gd name="T12" fmla="*/ 2941 w 4117"/>
              <a:gd name="T13" fmla="*/ 2942 h 4119"/>
              <a:gd name="T14" fmla="*/ 2941 w 4117"/>
              <a:gd name="T15" fmla="*/ 4119 h 4119"/>
              <a:gd name="T16" fmla="*/ 4117 w 4117"/>
              <a:gd name="T17" fmla="*/ 4119 h 4119"/>
              <a:gd name="T18" fmla="*/ 4117 w 4117"/>
              <a:gd name="T19" fmla="*/ 2942 h 4119"/>
              <a:gd name="T20" fmla="*/ 2647 w 4117"/>
              <a:gd name="T21" fmla="*/ 0 h 4119"/>
              <a:gd name="T22" fmla="*/ 1471 w 4117"/>
              <a:gd name="T23" fmla="*/ 0 h 4119"/>
              <a:gd name="T24" fmla="*/ 1471 w 4117"/>
              <a:gd name="T25" fmla="*/ 1177 h 4119"/>
              <a:gd name="T26" fmla="*/ 2647 w 4117"/>
              <a:gd name="T27" fmla="*/ 1177 h 4119"/>
              <a:gd name="T28" fmla="*/ 2647 w 4117"/>
              <a:gd name="T29" fmla="*/ 0 h 4119"/>
              <a:gd name="T30" fmla="*/ 2059 w 4117"/>
              <a:gd name="T31" fmla="*/ 1177 h 4119"/>
              <a:gd name="T32" fmla="*/ 2059 w 4117"/>
              <a:gd name="T33" fmla="*/ 2060 h 4119"/>
              <a:gd name="T34" fmla="*/ 3529 w 4117"/>
              <a:gd name="T35" fmla="*/ 2942 h 4119"/>
              <a:gd name="T36" fmla="*/ 3529 w 4117"/>
              <a:gd name="T37" fmla="*/ 2060 h 4119"/>
              <a:gd name="T38" fmla="*/ 588 w 4117"/>
              <a:gd name="T39" fmla="*/ 2060 h 4119"/>
              <a:gd name="T40" fmla="*/ 588 w 4117"/>
              <a:gd name="T41" fmla="*/ 2942 h 4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117" h="4119">
                <a:moveTo>
                  <a:pt x="1177" y="4119"/>
                </a:moveTo>
                <a:lnTo>
                  <a:pt x="0" y="4119"/>
                </a:lnTo>
                <a:lnTo>
                  <a:pt x="0" y="2942"/>
                </a:lnTo>
                <a:lnTo>
                  <a:pt x="1177" y="2942"/>
                </a:lnTo>
                <a:lnTo>
                  <a:pt x="1177" y="4119"/>
                </a:lnTo>
                <a:moveTo>
                  <a:pt x="4117" y="2942"/>
                </a:moveTo>
                <a:lnTo>
                  <a:pt x="2941" y="2942"/>
                </a:lnTo>
                <a:lnTo>
                  <a:pt x="2941" y="4119"/>
                </a:lnTo>
                <a:lnTo>
                  <a:pt x="4117" y="4119"/>
                </a:lnTo>
                <a:lnTo>
                  <a:pt x="4117" y="2942"/>
                </a:lnTo>
                <a:moveTo>
                  <a:pt x="2647" y="0"/>
                </a:moveTo>
                <a:lnTo>
                  <a:pt x="1471" y="0"/>
                </a:lnTo>
                <a:lnTo>
                  <a:pt x="1471" y="1177"/>
                </a:lnTo>
                <a:lnTo>
                  <a:pt x="2647" y="1177"/>
                </a:lnTo>
                <a:lnTo>
                  <a:pt x="2647" y="0"/>
                </a:lnTo>
                <a:moveTo>
                  <a:pt x="2059" y="1177"/>
                </a:moveTo>
                <a:lnTo>
                  <a:pt x="2059" y="2060"/>
                </a:lnTo>
                <a:moveTo>
                  <a:pt x="3529" y="2942"/>
                </a:moveTo>
                <a:lnTo>
                  <a:pt x="3529" y="2060"/>
                </a:lnTo>
                <a:lnTo>
                  <a:pt x="588" y="2060"/>
                </a:lnTo>
                <a:lnTo>
                  <a:pt x="588" y="2942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91" name="building_4" title="Icon of a tall rectangular building in front of two shorter buildings">
            <a:extLst>
              <a:ext uri="{FF2B5EF4-FFF2-40B4-BE49-F238E27FC236}">
                <a16:creationId xmlns:a16="http://schemas.microsoft.com/office/drawing/2014/main" id="{C1C62847-6807-458C-8706-6F85EC9640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50263" y="5830757"/>
            <a:ext cx="353010" cy="358570"/>
          </a:xfrm>
          <a:custGeom>
            <a:avLst/>
            <a:gdLst>
              <a:gd name="T0" fmla="*/ 200 w 254"/>
              <a:gd name="T1" fmla="*/ 258 h 258"/>
              <a:gd name="T2" fmla="*/ 55 w 254"/>
              <a:gd name="T3" fmla="*/ 44 h 258"/>
              <a:gd name="T4" fmla="*/ 200 w 254"/>
              <a:gd name="T5" fmla="*/ 44 h 258"/>
              <a:gd name="T6" fmla="*/ 55 w 254"/>
              <a:gd name="T7" fmla="*/ 72 h 258"/>
              <a:gd name="T8" fmla="*/ 0 w 254"/>
              <a:gd name="T9" fmla="*/ 258 h 258"/>
              <a:gd name="T10" fmla="*/ 21 w 254"/>
              <a:gd name="T11" fmla="*/ 102 h 258"/>
              <a:gd name="T12" fmla="*/ 21 w 254"/>
              <a:gd name="T13" fmla="*/ 128 h 258"/>
              <a:gd name="T14" fmla="*/ 21 w 254"/>
              <a:gd name="T15" fmla="*/ 155 h 258"/>
              <a:gd name="T16" fmla="*/ 21 w 254"/>
              <a:gd name="T17" fmla="*/ 182 h 258"/>
              <a:gd name="T18" fmla="*/ 21 w 254"/>
              <a:gd name="T19" fmla="*/ 209 h 258"/>
              <a:gd name="T20" fmla="*/ 200 w 254"/>
              <a:gd name="T21" fmla="*/ 258 h 258"/>
              <a:gd name="T22" fmla="*/ 254 w 254"/>
              <a:gd name="T23" fmla="*/ 72 h 258"/>
              <a:gd name="T24" fmla="*/ 234 w 254"/>
              <a:gd name="T25" fmla="*/ 102 h 258"/>
              <a:gd name="T26" fmla="*/ 234 w 254"/>
              <a:gd name="T27" fmla="*/ 128 h 258"/>
              <a:gd name="T28" fmla="*/ 234 w 254"/>
              <a:gd name="T29" fmla="*/ 155 h 258"/>
              <a:gd name="T30" fmla="*/ 234 w 254"/>
              <a:gd name="T31" fmla="*/ 182 h 258"/>
              <a:gd name="T32" fmla="*/ 234 w 254"/>
              <a:gd name="T33" fmla="*/ 209 h 258"/>
              <a:gd name="T34" fmla="*/ 96 w 254"/>
              <a:gd name="T35" fmla="*/ 71 h 258"/>
              <a:gd name="T36" fmla="*/ 87 w 254"/>
              <a:gd name="T37" fmla="*/ 66 h 258"/>
              <a:gd name="T38" fmla="*/ 96 w 254"/>
              <a:gd name="T39" fmla="*/ 76 h 258"/>
              <a:gd name="T40" fmla="*/ 132 w 254"/>
              <a:gd name="T41" fmla="*/ 71 h 258"/>
              <a:gd name="T42" fmla="*/ 122 w 254"/>
              <a:gd name="T43" fmla="*/ 66 h 258"/>
              <a:gd name="T44" fmla="*/ 132 w 254"/>
              <a:gd name="T45" fmla="*/ 76 h 258"/>
              <a:gd name="T46" fmla="*/ 168 w 254"/>
              <a:gd name="T47" fmla="*/ 71 h 258"/>
              <a:gd name="T48" fmla="*/ 158 w 254"/>
              <a:gd name="T49" fmla="*/ 66 h 258"/>
              <a:gd name="T50" fmla="*/ 168 w 254"/>
              <a:gd name="T51" fmla="*/ 76 h 258"/>
              <a:gd name="T52" fmla="*/ 96 w 254"/>
              <a:gd name="T53" fmla="*/ 109 h 258"/>
              <a:gd name="T54" fmla="*/ 87 w 254"/>
              <a:gd name="T55" fmla="*/ 104 h 258"/>
              <a:gd name="T56" fmla="*/ 96 w 254"/>
              <a:gd name="T57" fmla="*/ 114 h 258"/>
              <a:gd name="T58" fmla="*/ 132 w 254"/>
              <a:gd name="T59" fmla="*/ 109 h 258"/>
              <a:gd name="T60" fmla="*/ 122 w 254"/>
              <a:gd name="T61" fmla="*/ 104 h 258"/>
              <a:gd name="T62" fmla="*/ 132 w 254"/>
              <a:gd name="T63" fmla="*/ 114 h 258"/>
              <a:gd name="T64" fmla="*/ 168 w 254"/>
              <a:gd name="T65" fmla="*/ 109 h 258"/>
              <a:gd name="T66" fmla="*/ 158 w 254"/>
              <a:gd name="T67" fmla="*/ 104 h 258"/>
              <a:gd name="T68" fmla="*/ 168 w 254"/>
              <a:gd name="T69" fmla="*/ 114 h 258"/>
              <a:gd name="T70" fmla="*/ 96 w 254"/>
              <a:gd name="T71" fmla="*/ 147 h 258"/>
              <a:gd name="T72" fmla="*/ 87 w 254"/>
              <a:gd name="T73" fmla="*/ 142 h 258"/>
              <a:gd name="T74" fmla="*/ 96 w 254"/>
              <a:gd name="T75" fmla="*/ 152 h 258"/>
              <a:gd name="T76" fmla="*/ 132 w 254"/>
              <a:gd name="T77" fmla="*/ 147 h 258"/>
              <a:gd name="T78" fmla="*/ 122 w 254"/>
              <a:gd name="T79" fmla="*/ 142 h 258"/>
              <a:gd name="T80" fmla="*/ 132 w 254"/>
              <a:gd name="T81" fmla="*/ 152 h 258"/>
              <a:gd name="T82" fmla="*/ 168 w 254"/>
              <a:gd name="T83" fmla="*/ 147 h 258"/>
              <a:gd name="T84" fmla="*/ 158 w 254"/>
              <a:gd name="T85" fmla="*/ 142 h 258"/>
              <a:gd name="T86" fmla="*/ 168 w 254"/>
              <a:gd name="T87" fmla="*/ 152 h 258"/>
              <a:gd name="T88" fmla="*/ 96 w 254"/>
              <a:gd name="T89" fmla="*/ 185 h 258"/>
              <a:gd name="T90" fmla="*/ 87 w 254"/>
              <a:gd name="T91" fmla="*/ 180 h 258"/>
              <a:gd name="T92" fmla="*/ 96 w 254"/>
              <a:gd name="T93" fmla="*/ 190 h 258"/>
              <a:gd name="T94" fmla="*/ 132 w 254"/>
              <a:gd name="T95" fmla="*/ 186 h 258"/>
              <a:gd name="T96" fmla="*/ 122 w 254"/>
              <a:gd name="T97" fmla="*/ 180 h 258"/>
              <a:gd name="T98" fmla="*/ 132 w 254"/>
              <a:gd name="T99" fmla="*/ 190 h 258"/>
              <a:gd name="T100" fmla="*/ 168 w 254"/>
              <a:gd name="T101" fmla="*/ 184 h 258"/>
              <a:gd name="T102" fmla="*/ 158 w 254"/>
              <a:gd name="T103" fmla="*/ 180 h 258"/>
              <a:gd name="T104" fmla="*/ 168 w 254"/>
              <a:gd name="T105" fmla="*/ 190 h 258"/>
              <a:gd name="T106" fmla="*/ 163 w 254"/>
              <a:gd name="T107" fmla="*/ 258 h 258"/>
              <a:gd name="T108" fmla="*/ 92 w 254"/>
              <a:gd name="T109" fmla="*/ 217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4" h="258">
                <a:moveTo>
                  <a:pt x="200" y="146"/>
                </a:moveTo>
                <a:lnTo>
                  <a:pt x="200" y="258"/>
                </a:lnTo>
                <a:lnTo>
                  <a:pt x="55" y="258"/>
                </a:lnTo>
                <a:lnTo>
                  <a:pt x="55" y="44"/>
                </a:lnTo>
                <a:lnTo>
                  <a:pt x="127" y="0"/>
                </a:lnTo>
                <a:lnTo>
                  <a:pt x="200" y="44"/>
                </a:lnTo>
                <a:lnTo>
                  <a:pt x="200" y="146"/>
                </a:lnTo>
                <a:moveTo>
                  <a:pt x="55" y="72"/>
                </a:moveTo>
                <a:lnTo>
                  <a:pt x="0" y="72"/>
                </a:lnTo>
                <a:lnTo>
                  <a:pt x="0" y="258"/>
                </a:lnTo>
                <a:lnTo>
                  <a:pt x="55" y="258"/>
                </a:lnTo>
                <a:moveTo>
                  <a:pt x="21" y="102"/>
                </a:moveTo>
                <a:lnTo>
                  <a:pt x="55" y="102"/>
                </a:lnTo>
                <a:moveTo>
                  <a:pt x="21" y="128"/>
                </a:moveTo>
                <a:lnTo>
                  <a:pt x="55" y="128"/>
                </a:lnTo>
                <a:moveTo>
                  <a:pt x="21" y="155"/>
                </a:moveTo>
                <a:lnTo>
                  <a:pt x="55" y="155"/>
                </a:lnTo>
                <a:moveTo>
                  <a:pt x="21" y="182"/>
                </a:moveTo>
                <a:lnTo>
                  <a:pt x="55" y="182"/>
                </a:lnTo>
                <a:moveTo>
                  <a:pt x="21" y="209"/>
                </a:moveTo>
                <a:lnTo>
                  <a:pt x="55" y="209"/>
                </a:lnTo>
                <a:moveTo>
                  <a:pt x="200" y="258"/>
                </a:moveTo>
                <a:lnTo>
                  <a:pt x="254" y="258"/>
                </a:lnTo>
                <a:lnTo>
                  <a:pt x="254" y="72"/>
                </a:lnTo>
                <a:lnTo>
                  <a:pt x="200" y="72"/>
                </a:lnTo>
                <a:moveTo>
                  <a:pt x="234" y="102"/>
                </a:moveTo>
                <a:lnTo>
                  <a:pt x="200" y="102"/>
                </a:lnTo>
                <a:moveTo>
                  <a:pt x="234" y="128"/>
                </a:moveTo>
                <a:lnTo>
                  <a:pt x="200" y="128"/>
                </a:lnTo>
                <a:moveTo>
                  <a:pt x="234" y="155"/>
                </a:moveTo>
                <a:lnTo>
                  <a:pt x="200" y="155"/>
                </a:lnTo>
                <a:moveTo>
                  <a:pt x="234" y="182"/>
                </a:moveTo>
                <a:lnTo>
                  <a:pt x="200" y="182"/>
                </a:lnTo>
                <a:moveTo>
                  <a:pt x="234" y="209"/>
                </a:moveTo>
                <a:lnTo>
                  <a:pt x="200" y="209"/>
                </a:lnTo>
                <a:moveTo>
                  <a:pt x="96" y="71"/>
                </a:moveTo>
                <a:lnTo>
                  <a:pt x="96" y="66"/>
                </a:lnTo>
                <a:lnTo>
                  <a:pt x="87" y="66"/>
                </a:lnTo>
                <a:lnTo>
                  <a:pt x="87" y="76"/>
                </a:lnTo>
                <a:lnTo>
                  <a:pt x="96" y="76"/>
                </a:lnTo>
                <a:lnTo>
                  <a:pt x="96" y="71"/>
                </a:lnTo>
                <a:moveTo>
                  <a:pt x="132" y="71"/>
                </a:moveTo>
                <a:lnTo>
                  <a:pt x="132" y="66"/>
                </a:lnTo>
                <a:lnTo>
                  <a:pt x="122" y="66"/>
                </a:lnTo>
                <a:lnTo>
                  <a:pt x="122" y="76"/>
                </a:lnTo>
                <a:lnTo>
                  <a:pt x="132" y="76"/>
                </a:lnTo>
                <a:lnTo>
                  <a:pt x="132" y="71"/>
                </a:lnTo>
                <a:moveTo>
                  <a:pt x="168" y="71"/>
                </a:moveTo>
                <a:lnTo>
                  <a:pt x="168" y="66"/>
                </a:lnTo>
                <a:lnTo>
                  <a:pt x="158" y="66"/>
                </a:lnTo>
                <a:lnTo>
                  <a:pt x="158" y="76"/>
                </a:lnTo>
                <a:lnTo>
                  <a:pt x="168" y="76"/>
                </a:lnTo>
                <a:lnTo>
                  <a:pt x="168" y="71"/>
                </a:lnTo>
                <a:moveTo>
                  <a:pt x="96" y="109"/>
                </a:moveTo>
                <a:lnTo>
                  <a:pt x="96" y="104"/>
                </a:lnTo>
                <a:lnTo>
                  <a:pt x="87" y="104"/>
                </a:lnTo>
                <a:lnTo>
                  <a:pt x="87" y="114"/>
                </a:lnTo>
                <a:lnTo>
                  <a:pt x="96" y="114"/>
                </a:lnTo>
                <a:lnTo>
                  <a:pt x="96" y="109"/>
                </a:lnTo>
                <a:moveTo>
                  <a:pt x="132" y="109"/>
                </a:moveTo>
                <a:lnTo>
                  <a:pt x="132" y="104"/>
                </a:lnTo>
                <a:lnTo>
                  <a:pt x="122" y="104"/>
                </a:lnTo>
                <a:lnTo>
                  <a:pt x="122" y="114"/>
                </a:lnTo>
                <a:lnTo>
                  <a:pt x="132" y="114"/>
                </a:lnTo>
                <a:lnTo>
                  <a:pt x="132" y="109"/>
                </a:lnTo>
                <a:moveTo>
                  <a:pt x="168" y="109"/>
                </a:moveTo>
                <a:lnTo>
                  <a:pt x="168" y="104"/>
                </a:lnTo>
                <a:lnTo>
                  <a:pt x="158" y="104"/>
                </a:lnTo>
                <a:lnTo>
                  <a:pt x="158" y="114"/>
                </a:lnTo>
                <a:lnTo>
                  <a:pt x="168" y="114"/>
                </a:lnTo>
                <a:lnTo>
                  <a:pt x="168" y="109"/>
                </a:lnTo>
                <a:moveTo>
                  <a:pt x="96" y="147"/>
                </a:moveTo>
                <a:lnTo>
                  <a:pt x="96" y="142"/>
                </a:lnTo>
                <a:lnTo>
                  <a:pt x="87" y="142"/>
                </a:lnTo>
                <a:lnTo>
                  <a:pt x="87" y="152"/>
                </a:lnTo>
                <a:lnTo>
                  <a:pt x="96" y="152"/>
                </a:lnTo>
                <a:lnTo>
                  <a:pt x="96" y="147"/>
                </a:lnTo>
                <a:moveTo>
                  <a:pt x="132" y="147"/>
                </a:moveTo>
                <a:lnTo>
                  <a:pt x="132" y="142"/>
                </a:lnTo>
                <a:lnTo>
                  <a:pt x="122" y="142"/>
                </a:lnTo>
                <a:lnTo>
                  <a:pt x="122" y="152"/>
                </a:lnTo>
                <a:lnTo>
                  <a:pt x="132" y="152"/>
                </a:lnTo>
                <a:lnTo>
                  <a:pt x="132" y="147"/>
                </a:lnTo>
                <a:moveTo>
                  <a:pt x="168" y="147"/>
                </a:moveTo>
                <a:lnTo>
                  <a:pt x="168" y="142"/>
                </a:lnTo>
                <a:lnTo>
                  <a:pt x="158" y="142"/>
                </a:lnTo>
                <a:lnTo>
                  <a:pt x="158" y="152"/>
                </a:lnTo>
                <a:lnTo>
                  <a:pt x="168" y="152"/>
                </a:lnTo>
                <a:lnTo>
                  <a:pt x="168" y="147"/>
                </a:lnTo>
                <a:moveTo>
                  <a:pt x="96" y="185"/>
                </a:moveTo>
                <a:lnTo>
                  <a:pt x="96" y="180"/>
                </a:lnTo>
                <a:lnTo>
                  <a:pt x="87" y="180"/>
                </a:lnTo>
                <a:lnTo>
                  <a:pt x="87" y="190"/>
                </a:lnTo>
                <a:lnTo>
                  <a:pt x="96" y="190"/>
                </a:lnTo>
                <a:lnTo>
                  <a:pt x="96" y="185"/>
                </a:lnTo>
                <a:moveTo>
                  <a:pt x="132" y="186"/>
                </a:moveTo>
                <a:lnTo>
                  <a:pt x="132" y="180"/>
                </a:lnTo>
                <a:lnTo>
                  <a:pt x="122" y="180"/>
                </a:lnTo>
                <a:lnTo>
                  <a:pt x="122" y="190"/>
                </a:lnTo>
                <a:lnTo>
                  <a:pt x="132" y="190"/>
                </a:lnTo>
                <a:lnTo>
                  <a:pt x="132" y="186"/>
                </a:lnTo>
                <a:moveTo>
                  <a:pt x="168" y="184"/>
                </a:moveTo>
                <a:lnTo>
                  <a:pt x="168" y="180"/>
                </a:lnTo>
                <a:lnTo>
                  <a:pt x="158" y="180"/>
                </a:lnTo>
                <a:lnTo>
                  <a:pt x="158" y="190"/>
                </a:lnTo>
                <a:lnTo>
                  <a:pt x="168" y="190"/>
                </a:lnTo>
                <a:lnTo>
                  <a:pt x="168" y="184"/>
                </a:lnTo>
                <a:moveTo>
                  <a:pt x="163" y="258"/>
                </a:moveTo>
                <a:lnTo>
                  <a:pt x="163" y="217"/>
                </a:lnTo>
                <a:lnTo>
                  <a:pt x="92" y="217"/>
                </a:lnTo>
                <a:lnTo>
                  <a:pt x="92" y="258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2" name="building_1" title="Icon of two tall rectangular buildings of different heights">
            <a:extLst>
              <a:ext uri="{FF2B5EF4-FFF2-40B4-BE49-F238E27FC236}">
                <a16:creationId xmlns:a16="http://schemas.microsoft.com/office/drawing/2014/main" id="{FA749A42-1E5C-46D1-9F6F-5CC52C777D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4473" y="5830757"/>
            <a:ext cx="357113" cy="358570"/>
          </a:xfrm>
          <a:custGeom>
            <a:avLst/>
            <a:gdLst>
              <a:gd name="T0" fmla="*/ 140 w 245"/>
              <a:gd name="T1" fmla="*/ 246 h 246"/>
              <a:gd name="T2" fmla="*/ 245 w 245"/>
              <a:gd name="T3" fmla="*/ 0 h 246"/>
              <a:gd name="T4" fmla="*/ 105 w 245"/>
              <a:gd name="T5" fmla="*/ 69 h 246"/>
              <a:gd name="T6" fmla="*/ 0 w 245"/>
              <a:gd name="T7" fmla="*/ 246 h 246"/>
              <a:gd name="T8" fmla="*/ 105 w 245"/>
              <a:gd name="T9" fmla="*/ 69 h 246"/>
              <a:gd name="T10" fmla="*/ 58 w 245"/>
              <a:gd name="T11" fmla="*/ 203 h 246"/>
              <a:gd name="T12" fmla="*/ 45 w 245"/>
              <a:gd name="T13" fmla="*/ 246 h 246"/>
              <a:gd name="T14" fmla="*/ 198 w 245"/>
              <a:gd name="T15" fmla="*/ 203 h 246"/>
              <a:gd name="T16" fmla="*/ 185 w 245"/>
              <a:gd name="T17" fmla="*/ 246 h 246"/>
              <a:gd name="T18" fmla="*/ 179 w 245"/>
              <a:gd name="T19" fmla="*/ 29 h 246"/>
              <a:gd name="T20" fmla="*/ 172 w 245"/>
              <a:gd name="T21" fmla="*/ 38 h 246"/>
              <a:gd name="T22" fmla="*/ 179 w 245"/>
              <a:gd name="T23" fmla="*/ 33 h 246"/>
              <a:gd name="T24" fmla="*/ 214 w 245"/>
              <a:gd name="T25" fmla="*/ 29 h 246"/>
              <a:gd name="T26" fmla="*/ 206 w 245"/>
              <a:gd name="T27" fmla="*/ 38 h 246"/>
              <a:gd name="T28" fmla="*/ 214 w 245"/>
              <a:gd name="T29" fmla="*/ 33 h 246"/>
              <a:gd name="T30" fmla="*/ 179 w 245"/>
              <a:gd name="T31" fmla="*/ 99 h 246"/>
              <a:gd name="T32" fmla="*/ 172 w 245"/>
              <a:gd name="T33" fmla="*/ 107 h 246"/>
              <a:gd name="T34" fmla="*/ 179 w 245"/>
              <a:gd name="T35" fmla="*/ 103 h 246"/>
              <a:gd name="T36" fmla="*/ 214 w 245"/>
              <a:gd name="T37" fmla="*/ 99 h 246"/>
              <a:gd name="T38" fmla="*/ 206 w 245"/>
              <a:gd name="T39" fmla="*/ 107 h 246"/>
              <a:gd name="T40" fmla="*/ 214 w 245"/>
              <a:gd name="T41" fmla="*/ 103 h 246"/>
              <a:gd name="T42" fmla="*/ 179 w 245"/>
              <a:gd name="T43" fmla="*/ 134 h 246"/>
              <a:gd name="T44" fmla="*/ 172 w 245"/>
              <a:gd name="T45" fmla="*/ 142 h 246"/>
              <a:gd name="T46" fmla="*/ 179 w 245"/>
              <a:gd name="T47" fmla="*/ 137 h 246"/>
              <a:gd name="T48" fmla="*/ 214 w 245"/>
              <a:gd name="T49" fmla="*/ 134 h 246"/>
              <a:gd name="T50" fmla="*/ 206 w 245"/>
              <a:gd name="T51" fmla="*/ 142 h 246"/>
              <a:gd name="T52" fmla="*/ 214 w 245"/>
              <a:gd name="T53" fmla="*/ 137 h 246"/>
              <a:gd name="T54" fmla="*/ 179 w 245"/>
              <a:gd name="T55" fmla="*/ 169 h 246"/>
              <a:gd name="T56" fmla="*/ 172 w 245"/>
              <a:gd name="T57" fmla="*/ 177 h 246"/>
              <a:gd name="T58" fmla="*/ 179 w 245"/>
              <a:gd name="T59" fmla="*/ 172 h 246"/>
              <a:gd name="T60" fmla="*/ 214 w 245"/>
              <a:gd name="T61" fmla="*/ 169 h 246"/>
              <a:gd name="T62" fmla="*/ 206 w 245"/>
              <a:gd name="T63" fmla="*/ 177 h 246"/>
              <a:gd name="T64" fmla="*/ 214 w 245"/>
              <a:gd name="T65" fmla="*/ 172 h 246"/>
              <a:gd name="T66" fmla="*/ 179 w 245"/>
              <a:gd name="T67" fmla="*/ 64 h 246"/>
              <a:gd name="T68" fmla="*/ 172 w 245"/>
              <a:gd name="T69" fmla="*/ 73 h 246"/>
              <a:gd name="T70" fmla="*/ 179 w 245"/>
              <a:gd name="T71" fmla="*/ 68 h 246"/>
              <a:gd name="T72" fmla="*/ 214 w 245"/>
              <a:gd name="T73" fmla="*/ 64 h 246"/>
              <a:gd name="T74" fmla="*/ 206 w 245"/>
              <a:gd name="T75" fmla="*/ 73 h 246"/>
              <a:gd name="T76" fmla="*/ 214 w 245"/>
              <a:gd name="T77" fmla="*/ 68 h 246"/>
              <a:gd name="T78" fmla="*/ 39 w 245"/>
              <a:gd name="T79" fmla="*/ 100 h 246"/>
              <a:gd name="T80" fmla="*/ 31 w 245"/>
              <a:gd name="T81" fmla="*/ 108 h 246"/>
              <a:gd name="T82" fmla="*/ 39 w 245"/>
              <a:gd name="T83" fmla="*/ 104 h 246"/>
              <a:gd name="T84" fmla="*/ 74 w 245"/>
              <a:gd name="T85" fmla="*/ 100 h 246"/>
              <a:gd name="T86" fmla="*/ 66 w 245"/>
              <a:gd name="T87" fmla="*/ 108 h 246"/>
              <a:gd name="T88" fmla="*/ 74 w 245"/>
              <a:gd name="T89" fmla="*/ 104 h 246"/>
              <a:gd name="T90" fmla="*/ 39 w 245"/>
              <a:gd name="T91" fmla="*/ 171 h 246"/>
              <a:gd name="T92" fmla="*/ 31 w 245"/>
              <a:gd name="T93" fmla="*/ 179 h 246"/>
              <a:gd name="T94" fmla="*/ 39 w 245"/>
              <a:gd name="T95" fmla="*/ 175 h 246"/>
              <a:gd name="T96" fmla="*/ 74 w 245"/>
              <a:gd name="T97" fmla="*/ 171 h 246"/>
              <a:gd name="T98" fmla="*/ 66 w 245"/>
              <a:gd name="T99" fmla="*/ 179 h 246"/>
              <a:gd name="T100" fmla="*/ 74 w 245"/>
              <a:gd name="T101" fmla="*/ 175 h 246"/>
              <a:gd name="T102" fmla="*/ 39 w 245"/>
              <a:gd name="T103" fmla="*/ 135 h 246"/>
              <a:gd name="T104" fmla="*/ 31 w 245"/>
              <a:gd name="T105" fmla="*/ 144 h 246"/>
              <a:gd name="T106" fmla="*/ 39 w 245"/>
              <a:gd name="T107" fmla="*/ 140 h 246"/>
              <a:gd name="T108" fmla="*/ 74 w 245"/>
              <a:gd name="T109" fmla="*/ 135 h 246"/>
              <a:gd name="T110" fmla="*/ 66 w 245"/>
              <a:gd name="T111" fmla="*/ 144 h 246"/>
              <a:gd name="T112" fmla="*/ 74 w 245"/>
              <a:gd name="T113" fmla="*/ 14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5" h="246">
                <a:moveTo>
                  <a:pt x="245" y="246"/>
                </a:moveTo>
                <a:lnTo>
                  <a:pt x="140" y="246"/>
                </a:lnTo>
                <a:lnTo>
                  <a:pt x="140" y="0"/>
                </a:lnTo>
                <a:lnTo>
                  <a:pt x="245" y="0"/>
                </a:lnTo>
                <a:lnTo>
                  <a:pt x="245" y="246"/>
                </a:lnTo>
                <a:moveTo>
                  <a:pt x="105" y="69"/>
                </a:moveTo>
                <a:lnTo>
                  <a:pt x="0" y="69"/>
                </a:lnTo>
                <a:lnTo>
                  <a:pt x="0" y="246"/>
                </a:lnTo>
                <a:lnTo>
                  <a:pt x="105" y="246"/>
                </a:lnTo>
                <a:lnTo>
                  <a:pt x="105" y="69"/>
                </a:lnTo>
                <a:moveTo>
                  <a:pt x="58" y="246"/>
                </a:moveTo>
                <a:lnTo>
                  <a:pt x="58" y="203"/>
                </a:lnTo>
                <a:lnTo>
                  <a:pt x="45" y="203"/>
                </a:lnTo>
                <a:lnTo>
                  <a:pt x="45" y="246"/>
                </a:lnTo>
                <a:moveTo>
                  <a:pt x="198" y="246"/>
                </a:moveTo>
                <a:lnTo>
                  <a:pt x="198" y="203"/>
                </a:lnTo>
                <a:lnTo>
                  <a:pt x="185" y="203"/>
                </a:lnTo>
                <a:lnTo>
                  <a:pt x="185" y="246"/>
                </a:lnTo>
                <a:moveTo>
                  <a:pt x="179" y="33"/>
                </a:moveTo>
                <a:lnTo>
                  <a:pt x="179" y="29"/>
                </a:lnTo>
                <a:lnTo>
                  <a:pt x="172" y="29"/>
                </a:lnTo>
                <a:lnTo>
                  <a:pt x="172" y="38"/>
                </a:lnTo>
                <a:lnTo>
                  <a:pt x="179" y="38"/>
                </a:lnTo>
                <a:lnTo>
                  <a:pt x="179" y="33"/>
                </a:lnTo>
                <a:moveTo>
                  <a:pt x="214" y="33"/>
                </a:moveTo>
                <a:lnTo>
                  <a:pt x="214" y="29"/>
                </a:lnTo>
                <a:lnTo>
                  <a:pt x="206" y="29"/>
                </a:lnTo>
                <a:lnTo>
                  <a:pt x="206" y="38"/>
                </a:lnTo>
                <a:lnTo>
                  <a:pt x="214" y="38"/>
                </a:lnTo>
                <a:lnTo>
                  <a:pt x="214" y="33"/>
                </a:lnTo>
                <a:moveTo>
                  <a:pt x="179" y="103"/>
                </a:moveTo>
                <a:lnTo>
                  <a:pt x="179" y="99"/>
                </a:lnTo>
                <a:lnTo>
                  <a:pt x="172" y="99"/>
                </a:lnTo>
                <a:lnTo>
                  <a:pt x="172" y="107"/>
                </a:lnTo>
                <a:lnTo>
                  <a:pt x="179" y="107"/>
                </a:lnTo>
                <a:lnTo>
                  <a:pt x="179" y="103"/>
                </a:lnTo>
                <a:moveTo>
                  <a:pt x="214" y="103"/>
                </a:moveTo>
                <a:lnTo>
                  <a:pt x="214" y="99"/>
                </a:lnTo>
                <a:lnTo>
                  <a:pt x="206" y="99"/>
                </a:lnTo>
                <a:lnTo>
                  <a:pt x="206" y="107"/>
                </a:lnTo>
                <a:lnTo>
                  <a:pt x="214" y="107"/>
                </a:lnTo>
                <a:lnTo>
                  <a:pt x="214" y="103"/>
                </a:lnTo>
                <a:moveTo>
                  <a:pt x="179" y="137"/>
                </a:moveTo>
                <a:lnTo>
                  <a:pt x="179" y="134"/>
                </a:lnTo>
                <a:lnTo>
                  <a:pt x="172" y="134"/>
                </a:lnTo>
                <a:lnTo>
                  <a:pt x="172" y="142"/>
                </a:lnTo>
                <a:lnTo>
                  <a:pt x="179" y="142"/>
                </a:lnTo>
                <a:lnTo>
                  <a:pt x="179" y="137"/>
                </a:lnTo>
                <a:moveTo>
                  <a:pt x="214" y="137"/>
                </a:moveTo>
                <a:lnTo>
                  <a:pt x="214" y="134"/>
                </a:lnTo>
                <a:lnTo>
                  <a:pt x="206" y="134"/>
                </a:lnTo>
                <a:lnTo>
                  <a:pt x="206" y="142"/>
                </a:lnTo>
                <a:lnTo>
                  <a:pt x="214" y="142"/>
                </a:lnTo>
                <a:lnTo>
                  <a:pt x="214" y="137"/>
                </a:lnTo>
                <a:moveTo>
                  <a:pt x="179" y="172"/>
                </a:moveTo>
                <a:lnTo>
                  <a:pt x="179" y="169"/>
                </a:lnTo>
                <a:lnTo>
                  <a:pt x="172" y="169"/>
                </a:lnTo>
                <a:lnTo>
                  <a:pt x="172" y="177"/>
                </a:lnTo>
                <a:lnTo>
                  <a:pt x="179" y="177"/>
                </a:lnTo>
                <a:lnTo>
                  <a:pt x="179" y="172"/>
                </a:lnTo>
                <a:moveTo>
                  <a:pt x="214" y="172"/>
                </a:moveTo>
                <a:lnTo>
                  <a:pt x="214" y="169"/>
                </a:lnTo>
                <a:lnTo>
                  <a:pt x="206" y="169"/>
                </a:lnTo>
                <a:lnTo>
                  <a:pt x="206" y="177"/>
                </a:lnTo>
                <a:lnTo>
                  <a:pt x="214" y="177"/>
                </a:lnTo>
                <a:lnTo>
                  <a:pt x="214" y="172"/>
                </a:lnTo>
                <a:moveTo>
                  <a:pt x="179" y="68"/>
                </a:moveTo>
                <a:lnTo>
                  <a:pt x="179" y="64"/>
                </a:lnTo>
                <a:lnTo>
                  <a:pt x="172" y="64"/>
                </a:lnTo>
                <a:lnTo>
                  <a:pt x="172" y="73"/>
                </a:lnTo>
                <a:lnTo>
                  <a:pt x="179" y="73"/>
                </a:lnTo>
                <a:lnTo>
                  <a:pt x="179" y="68"/>
                </a:lnTo>
                <a:moveTo>
                  <a:pt x="214" y="68"/>
                </a:moveTo>
                <a:lnTo>
                  <a:pt x="214" y="64"/>
                </a:lnTo>
                <a:lnTo>
                  <a:pt x="206" y="64"/>
                </a:lnTo>
                <a:lnTo>
                  <a:pt x="206" y="73"/>
                </a:lnTo>
                <a:lnTo>
                  <a:pt x="214" y="73"/>
                </a:lnTo>
                <a:lnTo>
                  <a:pt x="214" y="68"/>
                </a:lnTo>
                <a:moveTo>
                  <a:pt x="39" y="104"/>
                </a:moveTo>
                <a:lnTo>
                  <a:pt x="39" y="100"/>
                </a:lnTo>
                <a:lnTo>
                  <a:pt x="31" y="100"/>
                </a:lnTo>
                <a:lnTo>
                  <a:pt x="31" y="108"/>
                </a:lnTo>
                <a:lnTo>
                  <a:pt x="39" y="108"/>
                </a:lnTo>
                <a:lnTo>
                  <a:pt x="39" y="104"/>
                </a:lnTo>
                <a:moveTo>
                  <a:pt x="74" y="104"/>
                </a:moveTo>
                <a:lnTo>
                  <a:pt x="74" y="100"/>
                </a:lnTo>
                <a:lnTo>
                  <a:pt x="66" y="100"/>
                </a:lnTo>
                <a:lnTo>
                  <a:pt x="66" y="108"/>
                </a:lnTo>
                <a:lnTo>
                  <a:pt x="74" y="108"/>
                </a:lnTo>
                <a:lnTo>
                  <a:pt x="74" y="104"/>
                </a:lnTo>
                <a:moveTo>
                  <a:pt x="39" y="175"/>
                </a:moveTo>
                <a:lnTo>
                  <a:pt x="39" y="171"/>
                </a:lnTo>
                <a:lnTo>
                  <a:pt x="31" y="171"/>
                </a:lnTo>
                <a:lnTo>
                  <a:pt x="31" y="179"/>
                </a:lnTo>
                <a:lnTo>
                  <a:pt x="39" y="179"/>
                </a:lnTo>
                <a:lnTo>
                  <a:pt x="39" y="175"/>
                </a:lnTo>
                <a:moveTo>
                  <a:pt x="74" y="175"/>
                </a:moveTo>
                <a:lnTo>
                  <a:pt x="74" y="171"/>
                </a:lnTo>
                <a:lnTo>
                  <a:pt x="66" y="171"/>
                </a:lnTo>
                <a:lnTo>
                  <a:pt x="66" y="179"/>
                </a:lnTo>
                <a:lnTo>
                  <a:pt x="74" y="179"/>
                </a:lnTo>
                <a:lnTo>
                  <a:pt x="74" y="175"/>
                </a:lnTo>
                <a:moveTo>
                  <a:pt x="39" y="140"/>
                </a:moveTo>
                <a:lnTo>
                  <a:pt x="39" y="135"/>
                </a:lnTo>
                <a:lnTo>
                  <a:pt x="31" y="135"/>
                </a:lnTo>
                <a:lnTo>
                  <a:pt x="31" y="144"/>
                </a:lnTo>
                <a:lnTo>
                  <a:pt x="39" y="144"/>
                </a:lnTo>
                <a:lnTo>
                  <a:pt x="39" y="140"/>
                </a:lnTo>
                <a:moveTo>
                  <a:pt x="74" y="140"/>
                </a:moveTo>
                <a:lnTo>
                  <a:pt x="74" y="135"/>
                </a:lnTo>
                <a:lnTo>
                  <a:pt x="66" y="135"/>
                </a:lnTo>
                <a:lnTo>
                  <a:pt x="66" y="144"/>
                </a:lnTo>
                <a:lnTo>
                  <a:pt x="74" y="144"/>
                </a:lnTo>
                <a:lnTo>
                  <a:pt x="74" y="14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3" name="house" title="Icon of a house">
            <a:extLst>
              <a:ext uri="{FF2B5EF4-FFF2-40B4-BE49-F238E27FC236}">
                <a16:creationId xmlns:a16="http://schemas.microsoft.com/office/drawing/2014/main" id="{5CF82D8B-60B1-41C0-A48D-F0E5210F34A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18435" y="5830757"/>
            <a:ext cx="404206" cy="358570"/>
          </a:xfrm>
          <a:custGeom>
            <a:avLst/>
            <a:gdLst>
              <a:gd name="T0" fmla="*/ 0 w 248"/>
              <a:gd name="T1" fmla="*/ 123 h 220"/>
              <a:gd name="T2" fmla="*/ 124 w 248"/>
              <a:gd name="T3" fmla="*/ 0 h 220"/>
              <a:gd name="T4" fmla="*/ 248 w 248"/>
              <a:gd name="T5" fmla="*/ 123 h 220"/>
              <a:gd name="T6" fmla="*/ 27 w 248"/>
              <a:gd name="T7" fmla="*/ 97 h 220"/>
              <a:gd name="T8" fmla="*/ 27 w 248"/>
              <a:gd name="T9" fmla="*/ 220 h 220"/>
              <a:gd name="T10" fmla="*/ 98 w 248"/>
              <a:gd name="T11" fmla="*/ 220 h 220"/>
              <a:gd name="T12" fmla="*/ 98 w 248"/>
              <a:gd name="T13" fmla="*/ 131 h 220"/>
              <a:gd name="T14" fmla="*/ 152 w 248"/>
              <a:gd name="T15" fmla="*/ 131 h 220"/>
              <a:gd name="T16" fmla="*/ 152 w 248"/>
              <a:gd name="T17" fmla="*/ 220 h 220"/>
              <a:gd name="T18" fmla="*/ 222 w 248"/>
              <a:gd name="T19" fmla="*/ 220 h 220"/>
              <a:gd name="T20" fmla="*/ 222 w 248"/>
              <a:gd name="T21" fmla="*/ 97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8" h="220">
                <a:moveTo>
                  <a:pt x="0" y="123"/>
                </a:moveTo>
                <a:lnTo>
                  <a:pt x="124" y="0"/>
                </a:lnTo>
                <a:lnTo>
                  <a:pt x="248" y="123"/>
                </a:lnTo>
                <a:moveTo>
                  <a:pt x="27" y="97"/>
                </a:moveTo>
                <a:lnTo>
                  <a:pt x="27" y="220"/>
                </a:lnTo>
                <a:lnTo>
                  <a:pt x="98" y="220"/>
                </a:lnTo>
                <a:lnTo>
                  <a:pt x="98" y="131"/>
                </a:lnTo>
                <a:lnTo>
                  <a:pt x="152" y="131"/>
                </a:lnTo>
                <a:lnTo>
                  <a:pt x="152" y="220"/>
                </a:lnTo>
                <a:lnTo>
                  <a:pt x="222" y="220"/>
                </a:lnTo>
                <a:lnTo>
                  <a:pt x="222" y="97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4" name="building_5" title="Icon of tall buildings">
            <a:extLst>
              <a:ext uri="{FF2B5EF4-FFF2-40B4-BE49-F238E27FC236}">
                <a16:creationId xmlns:a16="http://schemas.microsoft.com/office/drawing/2014/main" id="{54275799-7B28-4ABE-BDA4-A8FF6B49A6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02937" y="5830757"/>
            <a:ext cx="330152" cy="358570"/>
          </a:xfrm>
          <a:custGeom>
            <a:avLst/>
            <a:gdLst>
              <a:gd name="T0" fmla="*/ 299 w 395"/>
              <a:gd name="T1" fmla="*/ 151 h 429"/>
              <a:gd name="T2" fmla="*/ 299 w 395"/>
              <a:gd name="T3" fmla="*/ 429 h 429"/>
              <a:gd name="T4" fmla="*/ 242 w 395"/>
              <a:gd name="T5" fmla="*/ 429 h 429"/>
              <a:gd name="T6" fmla="*/ 242 w 395"/>
              <a:gd name="T7" fmla="*/ 333 h 429"/>
              <a:gd name="T8" fmla="*/ 181 w 395"/>
              <a:gd name="T9" fmla="*/ 333 h 429"/>
              <a:gd name="T10" fmla="*/ 181 w 395"/>
              <a:gd name="T11" fmla="*/ 429 h 429"/>
              <a:gd name="T12" fmla="*/ 121 w 395"/>
              <a:gd name="T13" fmla="*/ 429 h 429"/>
              <a:gd name="T14" fmla="*/ 121 w 395"/>
              <a:gd name="T15" fmla="*/ 151 h 429"/>
              <a:gd name="T16" fmla="*/ 211 w 395"/>
              <a:gd name="T17" fmla="*/ 151 h 429"/>
              <a:gd name="T18" fmla="*/ 299 w 395"/>
              <a:gd name="T19" fmla="*/ 151 h 429"/>
              <a:gd name="T20" fmla="*/ 211 w 395"/>
              <a:gd name="T21" fmla="*/ 151 h 429"/>
              <a:gd name="T22" fmla="*/ 211 w 395"/>
              <a:gd name="T23" fmla="*/ 92 h 429"/>
              <a:gd name="T24" fmla="*/ 0 w 395"/>
              <a:gd name="T25" fmla="*/ 92 h 429"/>
              <a:gd name="T26" fmla="*/ 0 w 395"/>
              <a:gd name="T27" fmla="*/ 429 h 429"/>
              <a:gd name="T28" fmla="*/ 395 w 395"/>
              <a:gd name="T29" fmla="*/ 429 h 429"/>
              <a:gd name="T30" fmla="*/ 395 w 395"/>
              <a:gd name="T31" fmla="*/ 123 h 429"/>
              <a:gd name="T32" fmla="*/ 268 w 395"/>
              <a:gd name="T33" fmla="*/ 0 h 429"/>
              <a:gd name="T34" fmla="*/ 268 w 395"/>
              <a:gd name="T35" fmla="*/ 151 h 429"/>
              <a:gd name="T36" fmla="*/ 62 w 395"/>
              <a:gd name="T37" fmla="*/ 151 h 429"/>
              <a:gd name="T38" fmla="*/ 56 w 395"/>
              <a:gd name="T39" fmla="*/ 151 h 429"/>
              <a:gd name="T40" fmla="*/ 56 w 395"/>
              <a:gd name="T41" fmla="*/ 155 h 429"/>
              <a:gd name="T42" fmla="*/ 62 w 395"/>
              <a:gd name="T43" fmla="*/ 155 h 429"/>
              <a:gd name="T44" fmla="*/ 62 w 395"/>
              <a:gd name="T45" fmla="*/ 151 h 429"/>
              <a:gd name="T46" fmla="*/ 62 w 395"/>
              <a:gd name="T47" fmla="*/ 211 h 429"/>
              <a:gd name="T48" fmla="*/ 56 w 395"/>
              <a:gd name="T49" fmla="*/ 211 h 429"/>
              <a:gd name="T50" fmla="*/ 56 w 395"/>
              <a:gd name="T51" fmla="*/ 217 h 429"/>
              <a:gd name="T52" fmla="*/ 62 w 395"/>
              <a:gd name="T53" fmla="*/ 217 h 429"/>
              <a:gd name="T54" fmla="*/ 62 w 395"/>
              <a:gd name="T55" fmla="*/ 211 h 429"/>
              <a:gd name="T56" fmla="*/ 62 w 395"/>
              <a:gd name="T57" fmla="*/ 271 h 429"/>
              <a:gd name="T58" fmla="*/ 56 w 395"/>
              <a:gd name="T59" fmla="*/ 271 h 429"/>
              <a:gd name="T60" fmla="*/ 56 w 395"/>
              <a:gd name="T61" fmla="*/ 277 h 429"/>
              <a:gd name="T62" fmla="*/ 62 w 395"/>
              <a:gd name="T63" fmla="*/ 277 h 429"/>
              <a:gd name="T64" fmla="*/ 62 w 395"/>
              <a:gd name="T65" fmla="*/ 271 h 429"/>
              <a:gd name="T66" fmla="*/ 62 w 395"/>
              <a:gd name="T67" fmla="*/ 332 h 429"/>
              <a:gd name="T68" fmla="*/ 56 w 395"/>
              <a:gd name="T69" fmla="*/ 332 h 429"/>
              <a:gd name="T70" fmla="*/ 56 w 395"/>
              <a:gd name="T71" fmla="*/ 337 h 429"/>
              <a:gd name="T72" fmla="*/ 62 w 395"/>
              <a:gd name="T73" fmla="*/ 337 h 429"/>
              <a:gd name="T74" fmla="*/ 62 w 395"/>
              <a:gd name="T75" fmla="*/ 332 h 429"/>
              <a:gd name="T76" fmla="*/ 62 w 395"/>
              <a:gd name="T77" fmla="*/ 392 h 429"/>
              <a:gd name="T78" fmla="*/ 56 w 395"/>
              <a:gd name="T79" fmla="*/ 392 h 429"/>
              <a:gd name="T80" fmla="*/ 56 w 395"/>
              <a:gd name="T81" fmla="*/ 397 h 429"/>
              <a:gd name="T82" fmla="*/ 62 w 395"/>
              <a:gd name="T83" fmla="*/ 397 h 429"/>
              <a:gd name="T84" fmla="*/ 62 w 395"/>
              <a:gd name="T85" fmla="*/ 392 h 429"/>
              <a:gd name="T86" fmla="*/ 182 w 395"/>
              <a:gd name="T87" fmla="*/ 211 h 429"/>
              <a:gd name="T88" fmla="*/ 177 w 395"/>
              <a:gd name="T89" fmla="*/ 211 h 429"/>
              <a:gd name="T90" fmla="*/ 177 w 395"/>
              <a:gd name="T91" fmla="*/ 217 h 429"/>
              <a:gd name="T92" fmla="*/ 182 w 395"/>
              <a:gd name="T93" fmla="*/ 217 h 429"/>
              <a:gd name="T94" fmla="*/ 182 w 395"/>
              <a:gd name="T95" fmla="*/ 211 h 429"/>
              <a:gd name="T96" fmla="*/ 182 w 395"/>
              <a:gd name="T97" fmla="*/ 273 h 429"/>
              <a:gd name="T98" fmla="*/ 177 w 395"/>
              <a:gd name="T99" fmla="*/ 273 h 429"/>
              <a:gd name="T100" fmla="*/ 177 w 395"/>
              <a:gd name="T101" fmla="*/ 277 h 429"/>
              <a:gd name="T102" fmla="*/ 182 w 395"/>
              <a:gd name="T103" fmla="*/ 277 h 429"/>
              <a:gd name="T104" fmla="*/ 182 w 395"/>
              <a:gd name="T105" fmla="*/ 273 h 429"/>
              <a:gd name="T106" fmla="*/ 243 w 395"/>
              <a:gd name="T107" fmla="*/ 211 h 429"/>
              <a:gd name="T108" fmla="*/ 237 w 395"/>
              <a:gd name="T109" fmla="*/ 211 h 429"/>
              <a:gd name="T110" fmla="*/ 237 w 395"/>
              <a:gd name="T111" fmla="*/ 217 h 429"/>
              <a:gd name="T112" fmla="*/ 243 w 395"/>
              <a:gd name="T113" fmla="*/ 217 h 429"/>
              <a:gd name="T114" fmla="*/ 243 w 395"/>
              <a:gd name="T115" fmla="*/ 211 h 429"/>
              <a:gd name="T116" fmla="*/ 243 w 395"/>
              <a:gd name="T117" fmla="*/ 273 h 429"/>
              <a:gd name="T118" fmla="*/ 237 w 395"/>
              <a:gd name="T119" fmla="*/ 273 h 429"/>
              <a:gd name="T120" fmla="*/ 237 w 395"/>
              <a:gd name="T121" fmla="*/ 277 h 429"/>
              <a:gd name="T122" fmla="*/ 243 w 395"/>
              <a:gd name="T123" fmla="*/ 277 h 429"/>
              <a:gd name="T124" fmla="*/ 243 w 395"/>
              <a:gd name="T125" fmla="*/ 273 h 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5" h="429">
                <a:moveTo>
                  <a:pt x="299" y="151"/>
                </a:moveTo>
                <a:lnTo>
                  <a:pt x="299" y="429"/>
                </a:lnTo>
                <a:lnTo>
                  <a:pt x="242" y="429"/>
                </a:lnTo>
                <a:lnTo>
                  <a:pt x="242" y="333"/>
                </a:lnTo>
                <a:lnTo>
                  <a:pt x="181" y="333"/>
                </a:lnTo>
                <a:lnTo>
                  <a:pt x="181" y="429"/>
                </a:lnTo>
                <a:lnTo>
                  <a:pt x="121" y="429"/>
                </a:lnTo>
                <a:lnTo>
                  <a:pt x="121" y="151"/>
                </a:lnTo>
                <a:lnTo>
                  <a:pt x="211" y="151"/>
                </a:lnTo>
                <a:lnTo>
                  <a:pt x="299" y="151"/>
                </a:lnTo>
                <a:moveTo>
                  <a:pt x="211" y="151"/>
                </a:moveTo>
                <a:lnTo>
                  <a:pt x="211" y="92"/>
                </a:lnTo>
                <a:lnTo>
                  <a:pt x="0" y="92"/>
                </a:lnTo>
                <a:lnTo>
                  <a:pt x="0" y="429"/>
                </a:lnTo>
                <a:moveTo>
                  <a:pt x="395" y="429"/>
                </a:moveTo>
                <a:lnTo>
                  <a:pt x="395" y="123"/>
                </a:lnTo>
                <a:lnTo>
                  <a:pt x="268" y="0"/>
                </a:lnTo>
                <a:lnTo>
                  <a:pt x="268" y="151"/>
                </a:lnTo>
                <a:moveTo>
                  <a:pt x="62" y="151"/>
                </a:moveTo>
                <a:lnTo>
                  <a:pt x="56" y="151"/>
                </a:lnTo>
                <a:lnTo>
                  <a:pt x="56" y="155"/>
                </a:lnTo>
                <a:lnTo>
                  <a:pt x="62" y="155"/>
                </a:lnTo>
                <a:lnTo>
                  <a:pt x="62" y="151"/>
                </a:lnTo>
                <a:moveTo>
                  <a:pt x="62" y="211"/>
                </a:moveTo>
                <a:lnTo>
                  <a:pt x="56" y="211"/>
                </a:lnTo>
                <a:lnTo>
                  <a:pt x="56" y="217"/>
                </a:lnTo>
                <a:lnTo>
                  <a:pt x="62" y="217"/>
                </a:lnTo>
                <a:lnTo>
                  <a:pt x="62" y="211"/>
                </a:lnTo>
                <a:moveTo>
                  <a:pt x="62" y="271"/>
                </a:moveTo>
                <a:lnTo>
                  <a:pt x="56" y="271"/>
                </a:lnTo>
                <a:lnTo>
                  <a:pt x="56" y="277"/>
                </a:lnTo>
                <a:lnTo>
                  <a:pt x="62" y="277"/>
                </a:lnTo>
                <a:lnTo>
                  <a:pt x="62" y="271"/>
                </a:lnTo>
                <a:moveTo>
                  <a:pt x="62" y="332"/>
                </a:moveTo>
                <a:lnTo>
                  <a:pt x="56" y="332"/>
                </a:lnTo>
                <a:lnTo>
                  <a:pt x="56" y="337"/>
                </a:lnTo>
                <a:lnTo>
                  <a:pt x="62" y="337"/>
                </a:lnTo>
                <a:lnTo>
                  <a:pt x="62" y="332"/>
                </a:lnTo>
                <a:moveTo>
                  <a:pt x="62" y="392"/>
                </a:moveTo>
                <a:lnTo>
                  <a:pt x="56" y="392"/>
                </a:lnTo>
                <a:lnTo>
                  <a:pt x="56" y="397"/>
                </a:lnTo>
                <a:lnTo>
                  <a:pt x="62" y="397"/>
                </a:lnTo>
                <a:lnTo>
                  <a:pt x="62" y="392"/>
                </a:lnTo>
                <a:moveTo>
                  <a:pt x="182" y="211"/>
                </a:moveTo>
                <a:lnTo>
                  <a:pt x="177" y="211"/>
                </a:lnTo>
                <a:lnTo>
                  <a:pt x="177" y="217"/>
                </a:lnTo>
                <a:lnTo>
                  <a:pt x="182" y="217"/>
                </a:lnTo>
                <a:lnTo>
                  <a:pt x="182" y="211"/>
                </a:lnTo>
                <a:moveTo>
                  <a:pt x="182" y="273"/>
                </a:moveTo>
                <a:lnTo>
                  <a:pt x="177" y="273"/>
                </a:lnTo>
                <a:lnTo>
                  <a:pt x="177" y="277"/>
                </a:lnTo>
                <a:lnTo>
                  <a:pt x="182" y="277"/>
                </a:lnTo>
                <a:lnTo>
                  <a:pt x="182" y="273"/>
                </a:lnTo>
                <a:moveTo>
                  <a:pt x="243" y="211"/>
                </a:moveTo>
                <a:lnTo>
                  <a:pt x="237" y="211"/>
                </a:lnTo>
                <a:lnTo>
                  <a:pt x="237" y="217"/>
                </a:lnTo>
                <a:lnTo>
                  <a:pt x="243" y="217"/>
                </a:lnTo>
                <a:lnTo>
                  <a:pt x="243" y="211"/>
                </a:lnTo>
                <a:moveTo>
                  <a:pt x="243" y="273"/>
                </a:moveTo>
                <a:lnTo>
                  <a:pt x="237" y="273"/>
                </a:lnTo>
                <a:lnTo>
                  <a:pt x="237" y="277"/>
                </a:lnTo>
                <a:lnTo>
                  <a:pt x="243" y="277"/>
                </a:lnTo>
                <a:lnTo>
                  <a:pt x="243" y="273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5" name="building_7" title="Icon of a building with a curved section protruding from it">
            <a:extLst>
              <a:ext uri="{FF2B5EF4-FFF2-40B4-BE49-F238E27FC236}">
                <a16:creationId xmlns:a16="http://schemas.microsoft.com/office/drawing/2014/main" id="{55EFE373-F1F2-40B5-84DB-101B3DF3038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27185" y="5830757"/>
            <a:ext cx="316672" cy="358570"/>
          </a:xfrm>
          <a:custGeom>
            <a:avLst/>
            <a:gdLst>
              <a:gd name="T0" fmla="*/ 142 w 235"/>
              <a:gd name="T1" fmla="*/ 110 h 269"/>
              <a:gd name="T2" fmla="*/ 168 w 235"/>
              <a:gd name="T3" fmla="*/ 110 h 269"/>
              <a:gd name="T4" fmla="*/ 235 w 235"/>
              <a:gd name="T5" fmla="*/ 176 h 269"/>
              <a:gd name="T6" fmla="*/ 235 w 235"/>
              <a:gd name="T7" fmla="*/ 269 h 269"/>
              <a:gd name="T8" fmla="*/ 142 w 235"/>
              <a:gd name="T9" fmla="*/ 94 h 269"/>
              <a:gd name="T10" fmla="*/ 142 w 235"/>
              <a:gd name="T11" fmla="*/ 72 h 269"/>
              <a:gd name="T12" fmla="*/ 0 w 235"/>
              <a:gd name="T13" fmla="*/ 72 h 269"/>
              <a:gd name="T14" fmla="*/ 0 w 235"/>
              <a:gd name="T15" fmla="*/ 269 h 269"/>
              <a:gd name="T16" fmla="*/ 54 w 235"/>
              <a:gd name="T17" fmla="*/ 269 h 269"/>
              <a:gd name="T18" fmla="*/ 54 w 235"/>
              <a:gd name="T19" fmla="*/ 215 h 269"/>
              <a:gd name="T20" fmla="*/ 91 w 235"/>
              <a:gd name="T21" fmla="*/ 215 h 269"/>
              <a:gd name="T22" fmla="*/ 91 w 235"/>
              <a:gd name="T23" fmla="*/ 269 h 269"/>
              <a:gd name="T24" fmla="*/ 142 w 235"/>
              <a:gd name="T25" fmla="*/ 269 h 269"/>
              <a:gd name="T26" fmla="*/ 142 w 235"/>
              <a:gd name="T27" fmla="*/ 110 h 269"/>
              <a:gd name="T28" fmla="*/ 142 w 235"/>
              <a:gd name="T29" fmla="*/ 94 h 269"/>
              <a:gd name="T30" fmla="*/ 127 w 235"/>
              <a:gd name="T31" fmla="*/ 72 h 269"/>
              <a:gd name="T32" fmla="*/ 127 w 235"/>
              <a:gd name="T33" fmla="*/ 37 h 269"/>
              <a:gd name="T34" fmla="*/ 16 w 235"/>
              <a:gd name="T35" fmla="*/ 37 h 269"/>
              <a:gd name="T36" fmla="*/ 16 w 235"/>
              <a:gd name="T37" fmla="*/ 72 h 269"/>
              <a:gd name="T38" fmla="*/ 90 w 235"/>
              <a:gd name="T39" fmla="*/ 37 h 269"/>
              <a:gd name="T40" fmla="*/ 90 w 235"/>
              <a:gd name="T41" fmla="*/ 0 h 269"/>
              <a:gd name="T42" fmla="*/ 53 w 235"/>
              <a:gd name="T43" fmla="*/ 0 h 269"/>
              <a:gd name="T44" fmla="*/ 53 w 235"/>
              <a:gd name="T45" fmla="*/ 37 h 269"/>
              <a:gd name="T46" fmla="*/ 36 w 235"/>
              <a:gd name="T47" fmla="*/ 106 h 269"/>
              <a:gd name="T48" fmla="*/ 36 w 235"/>
              <a:gd name="T49" fmla="*/ 129 h 269"/>
              <a:gd name="T50" fmla="*/ 71 w 235"/>
              <a:gd name="T51" fmla="*/ 106 h 269"/>
              <a:gd name="T52" fmla="*/ 71 w 235"/>
              <a:gd name="T53" fmla="*/ 129 h 269"/>
              <a:gd name="T54" fmla="*/ 108 w 235"/>
              <a:gd name="T55" fmla="*/ 106 h 269"/>
              <a:gd name="T56" fmla="*/ 108 w 235"/>
              <a:gd name="T57" fmla="*/ 129 h 269"/>
              <a:gd name="T58" fmla="*/ 36 w 235"/>
              <a:gd name="T59" fmla="*/ 160 h 269"/>
              <a:gd name="T60" fmla="*/ 36 w 235"/>
              <a:gd name="T61" fmla="*/ 184 h 269"/>
              <a:gd name="T62" fmla="*/ 71 w 235"/>
              <a:gd name="T63" fmla="*/ 160 h 269"/>
              <a:gd name="T64" fmla="*/ 71 w 235"/>
              <a:gd name="T65" fmla="*/ 184 h 269"/>
              <a:gd name="T66" fmla="*/ 108 w 235"/>
              <a:gd name="T67" fmla="*/ 160 h 269"/>
              <a:gd name="T68" fmla="*/ 108 w 235"/>
              <a:gd name="T69" fmla="*/ 184 h 269"/>
              <a:gd name="T70" fmla="*/ 175 w 235"/>
              <a:gd name="T71" fmla="*/ 269 h 269"/>
              <a:gd name="T72" fmla="*/ 201 w 235"/>
              <a:gd name="T73" fmla="*/ 269 h 269"/>
              <a:gd name="T74" fmla="*/ 175 w 235"/>
              <a:gd name="T75" fmla="*/ 235 h 269"/>
              <a:gd name="T76" fmla="*/ 201 w 235"/>
              <a:gd name="T77" fmla="*/ 235 h 269"/>
              <a:gd name="T78" fmla="*/ 175 w 235"/>
              <a:gd name="T79" fmla="*/ 200 h 269"/>
              <a:gd name="T80" fmla="*/ 201 w 235"/>
              <a:gd name="T81" fmla="*/ 200 h 269"/>
              <a:gd name="T82" fmla="*/ 175 w 235"/>
              <a:gd name="T83" fmla="*/ 166 h 269"/>
              <a:gd name="T84" fmla="*/ 201 w 235"/>
              <a:gd name="T85" fmla="*/ 166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5" h="269">
                <a:moveTo>
                  <a:pt x="142" y="110"/>
                </a:moveTo>
                <a:cubicBezTo>
                  <a:pt x="168" y="110"/>
                  <a:pt x="168" y="110"/>
                  <a:pt x="168" y="110"/>
                </a:cubicBezTo>
                <a:cubicBezTo>
                  <a:pt x="205" y="110"/>
                  <a:pt x="235" y="140"/>
                  <a:pt x="235" y="176"/>
                </a:cubicBezTo>
                <a:cubicBezTo>
                  <a:pt x="235" y="269"/>
                  <a:pt x="235" y="269"/>
                  <a:pt x="235" y="269"/>
                </a:cubicBezTo>
                <a:moveTo>
                  <a:pt x="142" y="94"/>
                </a:moveTo>
                <a:cubicBezTo>
                  <a:pt x="142" y="72"/>
                  <a:pt x="142" y="72"/>
                  <a:pt x="142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269"/>
                  <a:pt x="0" y="269"/>
                  <a:pt x="0" y="269"/>
                </a:cubicBezTo>
                <a:cubicBezTo>
                  <a:pt x="54" y="269"/>
                  <a:pt x="54" y="269"/>
                  <a:pt x="54" y="269"/>
                </a:cubicBezTo>
                <a:cubicBezTo>
                  <a:pt x="54" y="215"/>
                  <a:pt x="54" y="215"/>
                  <a:pt x="54" y="215"/>
                </a:cubicBezTo>
                <a:cubicBezTo>
                  <a:pt x="91" y="215"/>
                  <a:pt x="91" y="215"/>
                  <a:pt x="91" y="215"/>
                </a:cubicBezTo>
                <a:cubicBezTo>
                  <a:pt x="91" y="269"/>
                  <a:pt x="91" y="269"/>
                  <a:pt x="91" y="269"/>
                </a:cubicBezTo>
                <a:cubicBezTo>
                  <a:pt x="142" y="269"/>
                  <a:pt x="142" y="269"/>
                  <a:pt x="142" y="269"/>
                </a:cubicBezTo>
                <a:cubicBezTo>
                  <a:pt x="142" y="110"/>
                  <a:pt x="142" y="110"/>
                  <a:pt x="142" y="110"/>
                </a:cubicBezTo>
                <a:lnTo>
                  <a:pt x="142" y="94"/>
                </a:lnTo>
                <a:close/>
                <a:moveTo>
                  <a:pt x="127" y="72"/>
                </a:moveTo>
                <a:cubicBezTo>
                  <a:pt x="127" y="37"/>
                  <a:pt x="127" y="37"/>
                  <a:pt x="127" y="37"/>
                </a:cubicBezTo>
                <a:cubicBezTo>
                  <a:pt x="16" y="37"/>
                  <a:pt x="16" y="37"/>
                  <a:pt x="16" y="37"/>
                </a:cubicBezTo>
                <a:cubicBezTo>
                  <a:pt x="16" y="72"/>
                  <a:pt x="16" y="72"/>
                  <a:pt x="16" y="72"/>
                </a:cubicBezTo>
                <a:moveTo>
                  <a:pt x="90" y="37"/>
                </a:moveTo>
                <a:cubicBezTo>
                  <a:pt x="90" y="0"/>
                  <a:pt x="90" y="0"/>
                  <a:pt x="9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moveTo>
                  <a:pt x="36" y="106"/>
                </a:moveTo>
                <a:cubicBezTo>
                  <a:pt x="36" y="129"/>
                  <a:pt x="36" y="129"/>
                  <a:pt x="36" y="129"/>
                </a:cubicBezTo>
                <a:moveTo>
                  <a:pt x="71" y="106"/>
                </a:moveTo>
                <a:cubicBezTo>
                  <a:pt x="71" y="129"/>
                  <a:pt x="71" y="129"/>
                  <a:pt x="71" y="129"/>
                </a:cubicBezTo>
                <a:moveTo>
                  <a:pt x="108" y="106"/>
                </a:moveTo>
                <a:cubicBezTo>
                  <a:pt x="108" y="129"/>
                  <a:pt x="108" y="129"/>
                  <a:pt x="108" y="129"/>
                </a:cubicBezTo>
                <a:moveTo>
                  <a:pt x="36" y="160"/>
                </a:moveTo>
                <a:cubicBezTo>
                  <a:pt x="36" y="184"/>
                  <a:pt x="36" y="184"/>
                  <a:pt x="36" y="184"/>
                </a:cubicBezTo>
                <a:moveTo>
                  <a:pt x="71" y="160"/>
                </a:moveTo>
                <a:cubicBezTo>
                  <a:pt x="71" y="184"/>
                  <a:pt x="71" y="184"/>
                  <a:pt x="71" y="184"/>
                </a:cubicBezTo>
                <a:moveTo>
                  <a:pt x="108" y="160"/>
                </a:moveTo>
                <a:cubicBezTo>
                  <a:pt x="108" y="184"/>
                  <a:pt x="108" y="184"/>
                  <a:pt x="108" y="184"/>
                </a:cubicBezTo>
                <a:moveTo>
                  <a:pt x="175" y="269"/>
                </a:moveTo>
                <a:cubicBezTo>
                  <a:pt x="201" y="269"/>
                  <a:pt x="201" y="269"/>
                  <a:pt x="201" y="269"/>
                </a:cubicBezTo>
                <a:moveTo>
                  <a:pt x="175" y="235"/>
                </a:moveTo>
                <a:cubicBezTo>
                  <a:pt x="201" y="235"/>
                  <a:pt x="201" y="235"/>
                  <a:pt x="201" y="235"/>
                </a:cubicBezTo>
                <a:moveTo>
                  <a:pt x="175" y="200"/>
                </a:moveTo>
                <a:cubicBezTo>
                  <a:pt x="201" y="200"/>
                  <a:pt x="201" y="200"/>
                  <a:pt x="201" y="200"/>
                </a:cubicBezTo>
                <a:moveTo>
                  <a:pt x="175" y="166"/>
                </a:moveTo>
                <a:cubicBezTo>
                  <a:pt x="201" y="166"/>
                  <a:pt x="201" y="166"/>
                  <a:pt x="201" y="166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6" name="house_2" title="Icon of a house with a street and a tree next to it">
            <a:extLst>
              <a:ext uri="{FF2B5EF4-FFF2-40B4-BE49-F238E27FC236}">
                <a16:creationId xmlns:a16="http://schemas.microsoft.com/office/drawing/2014/main" id="{801307C6-2683-4552-B9F1-1D62175755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15628" y="5830757"/>
            <a:ext cx="492313" cy="358570"/>
          </a:xfrm>
          <a:custGeom>
            <a:avLst/>
            <a:gdLst>
              <a:gd name="T0" fmla="*/ 3 w 311"/>
              <a:gd name="T1" fmla="*/ 226 h 226"/>
              <a:gd name="T2" fmla="*/ 311 w 311"/>
              <a:gd name="T3" fmla="*/ 226 h 226"/>
              <a:gd name="T4" fmla="*/ 308 w 311"/>
              <a:gd name="T5" fmla="*/ 98 h 226"/>
              <a:gd name="T6" fmla="*/ 218 w 311"/>
              <a:gd name="T7" fmla="*/ 8 h 226"/>
              <a:gd name="T8" fmla="*/ 129 w 311"/>
              <a:gd name="T9" fmla="*/ 98 h 226"/>
              <a:gd name="T10" fmla="*/ 146 w 311"/>
              <a:gd name="T11" fmla="*/ 80 h 226"/>
              <a:gd name="T12" fmla="*/ 146 w 311"/>
              <a:gd name="T13" fmla="*/ 184 h 226"/>
              <a:gd name="T14" fmla="*/ 187 w 311"/>
              <a:gd name="T15" fmla="*/ 184 h 226"/>
              <a:gd name="T16" fmla="*/ 187 w 311"/>
              <a:gd name="T17" fmla="*/ 124 h 226"/>
              <a:gd name="T18" fmla="*/ 249 w 311"/>
              <a:gd name="T19" fmla="*/ 124 h 226"/>
              <a:gd name="T20" fmla="*/ 249 w 311"/>
              <a:gd name="T21" fmla="*/ 184 h 226"/>
              <a:gd name="T22" fmla="*/ 290 w 311"/>
              <a:gd name="T23" fmla="*/ 184 h 226"/>
              <a:gd name="T24" fmla="*/ 290 w 311"/>
              <a:gd name="T25" fmla="*/ 80 h 226"/>
              <a:gd name="T26" fmla="*/ 43 w 311"/>
              <a:gd name="T27" fmla="*/ 0 h 226"/>
              <a:gd name="T28" fmla="*/ 0 w 311"/>
              <a:gd name="T29" fmla="*/ 75 h 226"/>
              <a:gd name="T30" fmla="*/ 43 w 311"/>
              <a:gd name="T31" fmla="*/ 122 h 226"/>
              <a:gd name="T32" fmla="*/ 85 w 311"/>
              <a:gd name="T33" fmla="*/ 75 h 226"/>
              <a:gd name="T34" fmla="*/ 43 w 311"/>
              <a:gd name="T35" fmla="*/ 0 h 226"/>
              <a:gd name="T36" fmla="*/ 43 w 311"/>
              <a:gd name="T37" fmla="*/ 122 h 226"/>
              <a:gd name="T38" fmla="*/ 43 w 311"/>
              <a:gd name="T39" fmla="*/ 184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1" h="226">
                <a:moveTo>
                  <a:pt x="3" y="226"/>
                </a:moveTo>
                <a:cubicBezTo>
                  <a:pt x="311" y="226"/>
                  <a:pt x="311" y="226"/>
                  <a:pt x="311" y="226"/>
                </a:cubicBezTo>
                <a:moveTo>
                  <a:pt x="308" y="98"/>
                </a:moveTo>
                <a:cubicBezTo>
                  <a:pt x="218" y="8"/>
                  <a:pt x="218" y="8"/>
                  <a:pt x="218" y="8"/>
                </a:cubicBezTo>
                <a:cubicBezTo>
                  <a:pt x="129" y="98"/>
                  <a:pt x="129" y="98"/>
                  <a:pt x="129" y="98"/>
                </a:cubicBezTo>
                <a:moveTo>
                  <a:pt x="146" y="80"/>
                </a:moveTo>
                <a:cubicBezTo>
                  <a:pt x="146" y="184"/>
                  <a:pt x="146" y="184"/>
                  <a:pt x="146" y="184"/>
                </a:cubicBezTo>
                <a:cubicBezTo>
                  <a:pt x="187" y="184"/>
                  <a:pt x="187" y="184"/>
                  <a:pt x="187" y="184"/>
                </a:cubicBezTo>
                <a:cubicBezTo>
                  <a:pt x="187" y="124"/>
                  <a:pt x="187" y="124"/>
                  <a:pt x="187" y="124"/>
                </a:cubicBezTo>
                <a:cubicBezTo>
                  <a:pt x="249" y="124"/>
                  <a:pt x="249" y="124"/>
                  <a:pt x="249" y="124"/>
                </a:cubicBezTo>
                <a:cubicBezTo>
                  <a:pt x="249" y="184"/>
                  <a:pt x="249" y="184"/>
                  <a:pt x="249" y="184"/>
                </a:cubicBezTo>
                <a:cubicBezTo>
                  <a:pt x="290" y="184"/>
                  <a:pt x="290" y="184"/>
                  <a:pt x="290" y="184"/>
                </a:cubicBezTo>
                <a:cubicBezTo>
                  <a:pt x="290" y="80"/>
                  <a:pt x="290" y="80"/>
                  <a:pt x="290" y="80"/>
                </a:cubicBezTo>
                <a:moveTo>
                  <a:pt x="43" y="0"/>
                </a:moveTo>
                <a:cubicBezTo>
                  <a:pt x="27" y="0"/>
                  <a:pt x="0" y="48"/>
                  <a:pt x="0" y="75"/>
                </a:cubicBezTo>
                <a:cubicBezTo>
                  <a:pt x="0" y="101"/>
                  <a:pt x="19" y="122"/>
                  <a:pt x="43" y="122"/>
                </a:cubicBezTo>
                <a:cubicBezTo>
                  <a:pt x="66" y="122"/>
                  <a:pt x="85" y="101"/>
                  <a:pt x="85" y="75"/>
                </a:cubicBezTo>
                <a:cubicBezTo>
                  <a:pt x="85" y="48"/>
                  <a:pt x="58" y="0"/>
                  <a:pt x="43" y="0"/>
                </a:cubicBezTo>
                <a:close/>
                <a:moveTo>
                  <a:pt x="43" y="122"/>
                </a:moveTo>
                <a:cubicBezTo>
                  <a:pt x="43" y="184"/>
                  <a:pt x="43" y="184"/>
                  <a:pt x="43" y="184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7" name="building_4" title="Icon of a warehouse with three doors">
            <a:extLst>
              <a:ext uri="{FF2B5EF4-FFF2-40B4-BE49-F238E27FC236}">
                <a16:creationId xmlns:a16="http://schemas.microsoft.com/office/drawing/2014/main" id="{09BC52F8-76D9-49F9-BD8F-FB5995F78A3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12232" y="5899193"/>
            <a:ext cx="403391" cy="221698"/>
          </a:xfrm>
          <a:custGeom>
            <a:avLst/>
            <a:gdLst>
              <a:gd name="T0" fmla="*/ 183 w 242"/>
              <a:gd name="T1" fmla="*/ 16 h 133"/>
              <a:gd name="T2" fmla="*/ 242 w 242"/>
              <a:gd name="T3" fmla="*/ 31 h 133"/>
              <a:gd name="T4" fmla="*/ 242 w 242"/>
              <a:gd name="T5" fmla="*/ 133 h 133"/>
              <a:gd name="T6" fmla="*/ 32 w 242"/>
              <a:gd name="T7" fmla="*/ 133 h 133"/>
              <a:gd name="T8" fmla="*/ 0 w 242"/>
              <a:gd name="T9" fmla="*/ 133 h 133"/>
              <a:gd name="T10" fmla="*/ 0 w 242"/>
              <a:gd name="T11" fmla="*/ 31 h 133"/>
              <a:gd name="T12" fmla="*/ 121 w 242"/>
              <a:gd name="T13" fmla="*/ 0 h 133"/>
              <a:gd name="T14" fmla="*/ 183 w 242"/>
              <a:gd name="T15" fmla="*/ 16 h 133"/>
              <a:gd name="T16" fmla="*/ 70 w 242"/>
              <a:gd name="T17" fmla="*/ 133 h 133"/>
              <a:gd name="T18" fmla="*/ 70 w 242"/>
              <a:gd name="T19" fmla="*/ 81 h 133"/>
              <a:gd name="T20" fmla="*/ 33 w 242"/>
              <a:gd name="T21" fmla="*/ 81 h 133"/>
              <a:gd name="T22" fmla="*/ 33 w 242"/>
              <a:gd name="T23" fmla="*/ 133 h 133"/>
              <a:gd name="T24" fmla="*/ 139 w 242"/>
              <a:gd name="T25" fmla="*/ 133 h 133"/>
              <a:gd name="T26" fmla="*/ 139 w 242"/>
              <a:gd name="T27" fmla="*/ 81 h 133"/>
              <a:gd name="T28" fmla="*/ 103 w 242"/>
              <a:gd name="T29" fmla="*/ 81 h 133"/>
              <a:gd name="T30" fmla="*/ 103 w 242"/>
              <a:gd name="T31" fmla="*/ 133 h 133"/>
              <a:gd name="T32" fmla="*/ 209 w 242"/>
              <a:gd name="T33" fmla="*/ 133 h 133"/>
              <a:gd name="T34" fmla="*/ 209 w 242"/>
              <a:gd name="T35" fmla="*/ 81 h 133"/>
              <a:gd name="T36" fmla="*/ 172 w 242"/>
              <a:gd name="T37" fmla="*/ 81 h 133"/>
              <a:gd name="T38" fmla="*/ 172 w 242"/>
              <a:gd name="T39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42" h="133">
                <a:moveTo>
                  <a:pt x="183" y="16"/>
                </a:moveTo>
                <a:lnTo>
                  <a:pt x="242" y="31"/>
                </a:lnTo>
                <a:lnTo>
                  <a:pt x="242" y="133"/>
                </a:lnTo>
                <a:lnTo>
                  <a:pt x="32" y="133"/>
                </a:lnTo>
                <a:lnTo>
                  <a:pt x="0" y="133"/>
                </a:lnTo>
                <a:lnTo>
                  <a:pt x="0" y="31"/>
                </a:lnTo>
                <a:lnTo>
                  <a:pt x="121" y="0"/>
                </a:lnTo>
                <a:lnTo>
                  <a:pt x="183" y="16"/>
                </a:lnTo>
                <a:moveTo>
                  <a:pt x="70" y="133"/>
                </a:moveTo>
                <a:lnTo>
                  <a:pt x="70" y="81"/>
                </a:lnTo>
                <a:lnTo>
                  <a:pt x="33" y="81"/>
                </a:lnTo>
                <a:lnTo>
                  <a:pt x="33" y="133"/>
                </a:lnTo>
                <a:moveTo>
                  <a:pt x="139" y="133"/>
                </a:moveTo>
                <a:lnTo>
                  <a:pt x="139" y="81"/>
                </a:lnTo>
                <a:lnTo>
                  <a:pt x="103" y="81"/>
                </a:lnTo>
                <a:lnTo>
                  <a:pt x="103" y="133"/>
                </a:lnTo>
                <a:moveTo>
                  <a:pt x="209" y="133"/>
                </a:moveTo>
                <a:lnTo>
                  <a:pt x="209" y="81"/>
                </a:lnTo>
                <a:lnTo>
                  <a:pt x="172" y="81"/>
                </a:lnTo>
                <a:lnTo>
                  <a:pt x="172" y="133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8" name="building_5" title="Icon of a building with columns in a row and a triangular top">
            <a:extLst>
              <a:ext uri="{FF2B5EF4-FFF2-40B4-BE49-F238E27FC236}">
                <a16:creationId xmlns:a16="http://schemas.microsoft.com/office/drawing/2014/main" id="{B3FD73B2-A7B4-45D6-A3A8-9139D8412A6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45866" y="5830757"/>
            <a:ext cx="418617" cy="358570"/>
          </a:xfrm>
          <a:custGeom>
            <a:avLst/>
            <a:gdLst>
              <a:gd name="T0" fmla="*/ 178 w 244"/>
              <a:gd name="T1" fmla="*/ 28 h 209"/>
              <a:gd name="T2" fmla="*/ 244 w 244"/>
              <a:gd name="T3" fmla="*/ 62 h 209"/>
              <a:gd name="T4" fmla="*/ 0 w 244"/>
              <a:gd name="T5" fmla="*/ 62 h 209"/>
              <a:gd name="T6" fmla="*/ 122 w 244"/>
              <a:gd name="T7" fmla="*/ 0 h 209"/>
              <a:gd name="T8" fmla="*/ 178 w 244"/>
              <a:gd name="T9" fmla="*/ 28 h 209"/>
              <a:gd name="T10" fmla="*/ 20 w 244"/>
              <a:gd name="T11" fmla="*/ 190 h 209"/>
              <a:gd name="T12" fmla="*/ 13 w 244"/>
              <a:gd name="T13" fmla="*/ 209 h 209"/>
              <a:gd name="T14" fmla="*/ 232 w 244"/>
              <a:gd name="T15" fmla="*/ 209 h 209"/>
              <a:gd name="T16" fmla="*/ 217 w 244"/>
              <a:gd name="T17" fmla="*/ 171 h 209"/>
              <a:gd name="T18" fmla="*/ 27 w 244"/>
              <a:gd name="T19" fmla="*/ 171 h 209"/>
              <a:gd name="T20" fmla="*/ 20 w 244"/>
              <a:gd name="T21" fmla="*/ 190 h 209"/>
              <a:gd name="T22" fmla="*/ 27 w 244"/>
              <a:gd name="T23" fmla="*/ 171 h 209"/>
              <a:gd name="T24" fmla="*/ 27 w 244"/>
              <a:gd name="T25" fmla="*/ 62 h 209"/>
              <a:gd name="T26" fmla="*/ 217 w 244"/>
              <a:gd name="T27" fmla="*/ 171 h 209"/>
              <a:gd name="T28" fmla="*/ 217 w 244"/>
              <a:gd name="T29" fmla="*/ 62 h 209"/>
              <a:gd name="T30" fmla="*/ 185 w 244"/>
              <a:gd name="T31" fmla="*/ 171 h 209"/>
              <a:gd name="T32" fmla="*/ 185 w 244"/>
              <a:gd name="T33" fmla="*/ 62 h 209"/>
              <a:gd name="T34" fmla="*/ 154 w 244"/>
              <a:gd name="T35" fmla="*/ 171 h 209"/>
              <a:gd name="T36" fmla="*/ 154 w 244"/>
              <a:gd name="T37" fmla="*/ 62 h 209"/>
              <a:gd name="T38" fmla="*/ 122 w 244"/>
              <a:gd name="T39" fmla="*/ 171 h 209"/>
              <a:gd name="T40" fmla="*/ 122 w 244"/>
              <a:gd name="T41" fmla="*/ 62 h 209"/>
              <a:gd name="T42" fmla="*/ 90 w 244"/>
              <a:gd name="T43" fmla="*/ 171 h 209"/>
              <a:gd name="T44" fmla="*/ 90 w 244"/>
              <a:gd name="T45" fmla="*/ 62 h 209"/>
              <a:gd name="T46" fmla="*/ 59 w 244"/>
              <a:gd name="T47" fmla="*/ 171 h 209"/>
              <a:gd name="T48" fmla="*/ 59 w 244"/>
              <a:gd name="T49" fmla="*/ 6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4" h="209">
                <a:moveTo>
                  <a:pt x="178" y="28"/>
                </a:moveTo>
                <a:lnTo>
                  <a:pt x="244" y="62"/>
                </a:lnTo>
                <a:lnTo>
                  <a:pt x="0" y="62"/>
                </a:lnTo>
                <a:lnTo>
                  <a:pt x="122" y="0"/>
                </a:lnTo>
                <a:lnTo>
                  <a:pt x="178" y="28"/>
                </a:lnTo>
                <a:moveTo>
                  <a:pt x="20" y="190"/>
                </a:moveTo>
                <a:lnTo>
                  <a:pt x="13" y="209"/>
                </a:lnTo>
                <a:lnTo>
                  <a:pt x="232" y="209"/>
                </a:lnTo>
                <a:lnTo>
                  <a:pt x="217" y="171"/>
                </a:lnTo>
                <a:lnTo>
                  <a:pt x="27" y="171"/>
                </a:lnTo>
                <a:lnTo>
                  <a:pt x="20" y="190"/>
                </a:lnTo>
                <a:moveTo>
                  <a:pt x="27" y="171"/>
                </a:moveTo>
                <a:lnTo>
                  <a:pt x="27" y="62"/>
                </a:lnTo>
                <a:moveTo>
                  <a:pt x="217" y="171"/>
                </a:moveTo>
                <a:lnTo>
                  <a:pt x="217" y="62"/>
                </a:lnTo>
                <a:moveTo>
                  <a:pt x="185" y="171"/>
                </a:moveTo>
                <a:lnTo>
                  <a:pt x="185" y="62"/>
                </a:lnTo>
                <a:moveTo>
                  <a:pt x="154" y="171"/>
                </a:moveTo>
                <a:lnTo>
                  <a:pt x="154" y="62"/>
                </a:lnTo>
                <a:moveTo>
                  <a:pt x="122" y="171"/>
                </a:moveTo>
                <a:lnTo>
                  <a:pt x="122" y="62"/>
                </a:lnTo>
                <a:moveTo>
                  <a:pt x="90" y="171"/>
                </a:moveTo>
                <a:lnTo>
                  <a:pt x="90" y="62"/>
                </a:lnTo>
                <a:moveTo>
                  <a:pt x="59" y="171"/>
                </a:moveTo>
                <a:lnTo>
                  <a:pt x="59" y="62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9" name="door" title="Icon of an open doorway">
            <a:extLst>
              <a:ext uri="{FF2B5EF4-FFF2-40B4-BE49-F238E27FC236}">
                <a16:creationId xmlns:a16="http://schemas.microsoft.com/office/drawing/2014/main" id="{1225086B-6F2C-4200-8BE2-6ECC573964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51952" y="5830757"/>
            <a:ext cx="253923" cy="358570"/>
          </a:xfrm>
          <a:custGeom>
            <a:avLst/>
            <a:gdLst>
              <a:gd name="T0" fmla="*/ 165 w 165"/>
              <a:gd name="T1" fmla="*/ 233 h 233"/>
              <a:gd name="T2" fmla="*/ 0 w 165"/>
              <a:gd name="T3" fmla="*/ 233 h 233"/>
              <a:gd name="T4" fmla="*/ 0 w 165"/>
              <a:gd name="T5" fmla="*/ 0 h 233"/>
              <a:gd name="T6" fmla="*/ 165 w 165"/>
              <a:gd name="T7" fmla="*/ 0 h 233"/>
              <a:gd name="T8" fmla="*/ 165 w 165"/>
              <a:gd name="T9" fmla="*/ 6 h 233"/>
              <a:gd name="T10" fmla="*/ 165 w 165"/>
              <a:gd name="T11" fmla="*/ 233 h 233"/>
              <a:gd name="T12" fmla="*/ 165 w 165"/>
              <a:gd name="T13" fmla="*/ 233 h 233"/>
              <a:gd name="T14" fmla="*/ 165 w 165"/>
              <a:gd name="T15" fmla="*/ 233 h 233"/>
              <a:gd name="T16" fmla="*/ 165 w 165"/>
              <a:gd name="T17" fmla="*/ 0 h 233"/>
              <a:gd name="T18" fmla="*/ 79 w 165"/>
              <a:gd name="T19" fmla="*/ 50 h 233"/>
              <a:gd name="T20" fmla="*/ 79 w 165"/>
              <a:gd name="T21" fmla="*/ 183 h 233"/>
              <a:gd name="T22" fmla="*/ 165 w 165"/>
              <a:gd name="T23" fmla="*/ 233 h 233"/>
              <a:gd name="T24" fmla="*/ 91 w 165"/>
              <a:gd name="T25" fmla="*/ 120 h 233"/>
              <a:gd name="T26" fmla="*/ 108 w 165"/>
              <a:gd name="T27" fmla="*/ 12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5" h="233">
                <a:moveTo>
                  <a:pt x="165" y="233"/>
                </a:moveTo>
                <a:lnTo>
                  <a:pt x="0" y="233"/>
                </a:lnTo>
                <a:lnTo>
                  <a:pt x="0" y="0"/>
                </a:lnTo>
                <a:lnTo>
                  <a:pt x="165" y="0"/>
                </a:lnTo>
                <a:lnTo>
                  <a:pt x="165" y="6"/>
                </a:lnTo>
                <a:lnTo>
                  <a:pt x="165" y="233"/>
                </a:lnTo>
                <a:lnTo>
                  <a:pt x="165" y="233"/>
                </a:lnTo>
                <a:lnTo>
                  <a:pt x="165" y="233"/>
                </a:lnTo>
                <a:moveTo>
                  <a:pt x="165" y="0"/>
                </a:moveTo>
                <a:lnTo>
                  <a:pt x="79" y="50"/>
                </a:lnTo>
                <a:lnTo>
                  <a:pt x="79" y="183"/>
                </a:lnTo>
                <a:lnTo>
                  <a:pt x="165" y="233"/>
                </a:lnTo>
                <a:moveTo>
                  <a:pt x="91" y="120"/>
                </a:moveTo>
                <a:lnTo>
                  <a:pt x="108" y="12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0" name="building_9" title="Icon of a building with columns in a row and a triangular top and a flag atop it">
            <a:extLst>
              <a:ext uri="{FF2B5EF4-FFF2-40B4-BE49-F238E27FC236}">
                <a16:creationId xmlns:a16="http://schemas.microsoft.com/office/drawing/2014/main" id="{4EC4098F-B8A2-4E79-A896-A20554F934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20562" y="5830757"/>
            <a:ext cx="351718" cy="358570"/>
          </a:xfrm>
          <a:custGeom>
            <a:avLst/>
            <a:gdLst>
              <a:gd name="T0" fmla="*/ 337 w 462"/>
              <a:gd name="T1" fmla="*/ 130 h 471"/>
              <a:gd name="T2" fmla="*/ 462 w 462"/>
              <a:gd name="T3" fmla="*/ 194 h 471"/>
              <a:gd name="T4" fmla="*/ 0 w 462"/>
              <a:gd name="T5" fmla="*/ 194 h 471"/>
              <a:gd name="T6" fmla="*/ 231 w 462"/>
              <a:gd name="T7" fmla="*/ 78 h 471"/>
              <a:gd name="T8" fmla="*/ 337 w 462"/>
              <a:gd name="T9" fmla="*/ 130 h 471"/>
              <a:gd name="T10" fmla="*/ 37 w 462"/>
              <a:gd name="T11" fmla="*/ 434 h 471"/>
              <a:gd name="T12" fmla="*/ 24 w 462"/>
              <a:gd name="T13" fmla="*/ 471 h 471"/>
              <a:gd name="T14" fmla="*/ 439 w 462"/>
              <a:gd name="T15" fmla="*/ 471 h 471"/>
              <a:gd name="T16" fmla="*/ 411 w 462"/>
              <a:gd name="T17" fmla="*/ 399 h 471"/>
              <a:gd name="T18" fmla="*/ 51 w 462"/>
              <a:gd name="T19" fmla="*/ 399 h 471"/>
              <a:gd name="T20" fmla="*/ 37 w 462"/>
              <a:gd name="T21" fmla="*/ 434 h 471"/>
              <a:gd name="T22" fmla="*/ 51 w 462"/>
              <a:gd name="T23" fmla="*/ 399 h 471"/>
              <a:gd name="T24" fmla="*/ 51 w 462"/>
              <a:gd name="T25" fmla="*/ 194 h 471"/>
              <a:gd name="T26" fmla="*/ 411 w 462"/>
              <a:gd name="T27" fmla="*/ 399 h 471"/>
              <a:gd name="T28" fmla="*/ 411 w 462"/>
              <a:gd name="T29" fmla="*/ 194 h 471"/>
              <a:gd name="T30" fmla="*/ 351 w 462"/>
              <a:gd name="T31" fmla="*/ 399 h 471"/>
              <a:gd name="T32" fmla="*/ 351 w 462"/>
              <a:gd name="T33" fmla="*/ 194 h 471"/>
              <a:gd name="T34" fmla="*/ 292 w 462"/>
              <a:gd name="T35" fmla="*/ 399 h 471"/>
              <a:gd name="T36" fmla="*/ 292 w 462"/>
              <a:gd name="T37" fmla="*/ 194 h 471"/>
              <a:gd name="T38" fmla="*/ 231 w 462"/>
              <a:gd name="T39" fmla="*/ 399 h 471"/>
              <a:gd name="T40" fmla="*/ 231 w 462"/>
              <a:gd name="T41" fmla="*/ 194 h 471"/>
              <a:gd name="T42" fmla="*/ 171 w 462"/>
              <a:gd name="T43" fmla="*/ 399 h 471"/>
              <a:gd name="T44" fmla="*/ 171 w 462"/>
              <a:gd name="T45" fmla="*/ 194 h 471"/>
              <a:gd name="T46" fmla="*/ 112 w 462"/>
              <a:gd name="T47" fmla="*/ 399 h 471"/>
              <a:gd name="T48" fmla="*/ 112 w 462"/>
              <a:gd name="T49" fmla="*/ 194 h 471"/>
              <a:gd name="T50" fmla="*/ 233 w 462"/>
              <a:gd name="T51" fmla="*/ 39 h 471"/>
              <a:gd name="T52" fmla="*/ 299 w 462"/>
              <a:gd name="T53" fmla="*/ 39 h 471"/>
              <a:gd name="T54" fmla="*/ 299 w 462"/>
              <a:gd name="T55" fmla="*/ 0 h 471"/>
              <a:gd name="T56" fmla="*/ 231 w 462"/>
              <a:gd name="T57" fmla="*/ 0 h 471"/>
              <a:gd name="T58" fmla="*/ 231 w 462"/>
              <a:gd name="T59" fmla="*/ 7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71">
                <a:moveTo>
                  <a:pt x="337" y="130"/>
                </a:moveTo>
                <a:lnTo>
                  <a:pt x="462" y="194"/>
                </a:lnTo>
                <a:lnTo>
                  <a:pt x="0" y="194"/>
                </a:lnTo>
                <a:lnTo>
                  <a:pt x="231" y="78"/>
                </a:lnTo>
                <a:lnTo>
                  <a:pt x="337" y="130"/>
                </a:lnTo>
                <a:moveTo>
                  <a:pt x="37" y="434"/>
                </a:moveTo>
                <a:lnTo>
                  <a:pt x="24" y="471"/>
                </a:lnTo>
                <a:lnTo>
                  <a:pt x="439" y="471"/>
                </a:lnTo>
                <a:lnTo>
                  <a:pt x="411" y="399"/>
                </a:lnTo>
                <a:lnTo>
                  <a:pt x="51" y="399"/>
                </a:lnTo>
                <a:lnTo>
                  <a:pt x="37" y="434"/>
                </a:lnTo>
                <a:moveTo>
                  <a:pt x="51" y="399"/>
                </a:moveTo>
                <a:lnTo>
                  <a:pt x="51" y="194"/>
                </a:lnTo>
                <a:moveTo>
                  <a:pt x="411" y="399"/>
                </a:moveTo>
                <a:lnTo>
                  <a:pt x="411" y="194"/>
                </a:lnTo>
                <a:moveTo>
                  <a:pt x="351" y="399"/>
                </a:moveTo>
                <a:lnTo>
                  <a:pt x="351" y="194"/>
                </a:lnTo>
                <a:moveTo>
                  <a:pt x="292" y="399"/>
                </a:moveTo>
                <a:lnTo>
                  <a:pt x="292" y="194"/>
                </a:lnTo>
                <a:moveTo>
                  <a:pt x="231" y="399"/>
                </a:moveTo>
                <a:lnTo>
                  <a:pt x="231" y="194"/>
                </a:lnTo>
                <a:moveTo>
                  <a:pt x="171" y="399"/>
                </a:moveTo>
                <a:lnTo>
                  <a:pt x="171" y="194"/>
                </a:lnTo>
                <a:moveTo>
                  <a:pt x="112" y="399"/>
                </a:moveTo>
                <a:lnTo>
                  <a:pt x="112" y="194"/>
                </a:lnTo>
                <a:moveTo>
                  <a:pt x="233" y="39"/>
                </a:moveTo>
                <a:lnTo>
                  <a:pt x="299" y="39"/>
                </a:lnTo>
                <a:lnTo>
                  <a:pt x="299" y="0"/>
                </a:lnTo>
                <a:lnTo>
                  <a:pt x="231" y="0"/>
                </a:lnTo>
                <a:lnTo>
                  <a:pt x="231" y="78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2" name="factory_3" title="Icon of a factory">
            <a:extLst>
              <a:ext uri="{FF2B5EF4-FFF2-40B4-BE49-F238E27FC236}">
                <a16:creationId xmlns:a16="http://schemas.microsoft.com/office/drawing/2014/main" id="{C87FF83C-6447-49BB-BAC7-040A40B114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8381" y="5899014"/>
            <a:ext cx="358570" cy="222058"/>
          </a:xfrm>
          <a:custGeom>
            <a:avLst/>
            <a:gdLst>
              <a:gd name="T0" fmla="*/ 394 w 394"/>
              <a:gd name="T1" fmla="*/ 101 h 244"/>
              <a:gd name="T2" fmla="*/ 394 w 394"/>
              <a:gd name="T3" fmla="*/ 244 h 244"/>
              <a:gd name="T4" fmla="*/ 0 w 394"/>
              <a:gd name="T5" fmla="*/ 244 h 244"/>
              <a:gd name="T6" fmla="*/ 0 w 394"/>
              <a:gd name="T7" fmla="*/ 101 h 244"/>
              <a:gd name="T8" fmla="*/ 76 w 394"/>
              <a:gd name="T9" fmla="*/ 45 h 244"/>
              <a:gd name="T10" fmla="*/ 76 w 394"/>
              <a:gd name="T11" fmla="*/ 101 h 244"/>
              <a:gd name="T12" fmla="*/ 160 w 394"/>
              <a:gd name="T13" fmla="*/ 45 h 244"/>
              <a:gd name="T14" fmla="*/ 160 w 394"/>
              <a:gd name="T15" fmla="*/ 101 h 244"/>
              <a:gd name="T16" fmla="*/ 394 w 394"/>
              <a:gd name="T17" fmla="*/ 101 h 244"/>
              <a:gd name="T18" fmla="*/ 309 w 394"/>
              <a:gd name="T19" fmla="*/ 101 h 244"/>
              <a:gd name="T20" fmla="*/ 289 w 394"/>
              <a:gd name="T21" fmla="*/ 0 h 244"/>
              <a:gd name="T22" fmla="*/ 273 w 394"/>
              <a:gd name="T23" fmla="*/ 0 h 244"/>
              <a:gd name="T24" fmla="*/ 256 w 394"/>
              <a:gd name="T25" fmla="*/ 101 h 244"/>
              <a:gd name="T26" fmla="*/ 378 w 394"/>
              <a:gd name="T27" fmla="*/ 101 h 244"/>
              <a:gd name="T28" fmla="*/ 358 w 394"/>
              <a:gd name="T29" fmla="*/ 0 h 244"/>
              <a:gd name="T30" fmla="*/ 340 w 394"/>
              <a:gd name="T31" fmla="*/ 0 h 244"/>
              <a:gd name="T32" fmla="*/ 324 w 394"/>
              <a:gd name="T33" fmla="*/ 101 h 244"/>
              <a:gd name="T34" fmla="*/ 57 w 394"/>
              <a:gd name="T35" fmla="*/ 144 h 244"/>
              <a:gd name="T36" fmla="*/ 36 w 394"/>
              <a:gd name="T37" fmla="*/ 144 h 244"/>
              <a:gd name="T38" fmla="*/ 36 w 394"/>
              <a:gd name="T39" fmla="*/ 165 h 244"/>
              <a:gd name="T40" fmla="*/ 57 w 394"/>
              <a:gd name="T41" fmla="*/ 165 h 244"/>
              <a:gd name="T42" fmla="*/ 57 w 394"/>
              <a:gd name="T43" fmla="*/ 144 h 244"/>
              <a:gd name="T44" fmla="*/ 131 w 394"/>
              <a:gd name="T45" fmla="*/ 144 h 244"/>
              <a:gd name="T46" fmla="*/ 112 w 394"/>
              <a:gd name="T47" fmla="*/ 144 h 244"/>
              <a:gd name="T48" fmla="*/ 112 w 394"/>
              <a:gd name="T49" fmla="*/ 165 h 244"/>
              <a:gd name="T50" fmla="*/ 131 w 394"/>
              <a:gd name="T51" fmla="*/ 165 h 244"/>
              <a:gd name="T52" fmla="*/ 131 w 394"/>
              <a:gd name="T53" fmla="*/ 144 h 244"/>
              <a:gd name="T54" fmla="*/ 207 w 394"/>
              <a:gd name="T55" fmla="*/ 144 h 244"/>
              <a:gd name="T56" fmla="*/ 188 w 394"/>
              <a:gd name="T57" fmla="*/ 144 h 244"/>
              <a:gd name="T58" fmla="*/ 188 w 394"/>
              <a:gd name="T59" fmla="*/ 165 h 244"/>
              <a:gd name="T60" fmla="*/ 207 w 394"/>
              <a:gd name="T61" fmla="*/ 165 h 244"/>
              <a:gd name="T62" fmla="*/ 207 w 394"/>
              <a:gd name="T63" fmla="*/ 144 h 244"/>
              <a:gd name="T64" fmla="*/ 283 w 394"/>
              <a:gd name="T65" fmla="*/ 144 h 244"/>
              <a:gd name="T66" fmla="*/ 262 w 394"/>
              <a:gd name="T67" fmla="*/ 144 h 244"/>
              <a:gd name="T68" fmla="*/ 262 w 394"/>
              <a:gd name="T69" fmla="*/ 165 h 244"/>
              <a:gd name="T70" fmla="*/ 283 w 394"/>
              <a:gd name="T71" fmla="*/ 165 h 244"/>
              <a:gd name="T72" fmla="*/ 283 w 394"/>
              <a:gd name="T73" fmla="*/ 144 h 244"/>
              <a:gd name="T74" fmla="*/ 358 w 394"/>
              <a:gd name="T75" fmla="*/ 144 h 244"/>
              <a:gd name="T76" fmla="*/ 338 w 394"/>
              <a:gd name="T77" fmla="*/ 144 h 244"/>
              <a:gd name="T78" fmla="*/ 338 w 394"/>
              <a:gd name="T79" fmla="*/ 165 h 244"/>
              <a:gd name="T80" fmla="*/ 358 w 394"/>
              <a:gd name="T81" fmla="*/ 165 h 244"/>
              <a:gd name="T82" fmla="*/ 358 w 394"/>
              <a:gd name="T83" fmla="*/ 1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94" h="244">
                <a:moveTo>
                  <a:pt x="394" y="101"/>
                </a:moveTo>
                <a:lnTo>
                  <a:pt x="394" y="244"/>
                </a:lnTo>
                <a:lnTo>
                  <a:pt x="0" y="244"/>
                </a:lnTo>
                <a:lnTo>
                  <a:pt x="0" y="101"/>
                </a:lnTo>
                <a:lnTo>
                  <a:pt x="76" y="45"/>
                </a:lnTo>
                <a:lnTo>
                  <a:pt x="76" y="101"/>
                </a:lnTo>
                <a:lnTo>
                  <a:pt x="160" y="45"/>
                </a:lnTo>
                <a:lnTo>
                  <a:pt x="160" y="101"/>
                </a:lnTo>
                <a:lnTo>
                  <a:pt x="394" y="101"/>
                </a:lnTo>
                <a:moveTo>
                  <a:pt x="309" y="101"/>
                </a:moveTo>
                <a:lnTo>
                  <a:pt x="289" y="0"/>
                </a:lnTo>
                <a:lnTo>
                  <a:pt x="273" y="0"/>
                </a:lnTo>
                <a:lnTo>
                  <a:pt x="256" y="101"/>
                </a:lnTo>
                <a:moveTo>
                  <a:pt x="378" y="101"/>
                </a:moveTo>
                <a:lnTo>
                  <a:pt x="358" y="0"/>
                </a:lnTo>
                <a:lnTo>
                  <a:pt x="340" y="0"/>
                </a:lnTo>
                <a:lnTo>
                  <a:pt x="324" y="101"/>
                </a:lnTo>
                <a:moveTo>
                  <a:pt x="57" y="144"/>
                </a:moveTo>
                <a:lnTo>
                  <a:pt x="36" y="144"/>
                </a:lnTo>
                <a:lnTo>
                  <a:pt x="36" y="165"/>
                </a:lnTo>
                <a:lnTo>
                  <a:pt x="57" y="165"/>
                </a:lnTo>
                <a:lnTo>
                  <a:pt x="57" y="144"/>
                </a:lnTo>
                <a:moveTo>
                  <a:pt x="131" y="144"/>
                </a:moveTo>
                <a:lnTo>
                  <a:pt x="112" y="144"/>
                </a:lnTo>
                <a:lnTo>
                  <a:pt x="112" y="165"/>
                </a:lnTo>
                <a:lnTo>
                  <a:pt x="131" y="165"/>
                </a:lnTo>
                <a:lnTo>
                  <a:pt x="131" y="144"/>
                </a:lnTo>
                <a:moveTo>
                  <a:pt x="207" y="144"/>
                </a:moveTo>
                <a:lnTo>
                  <a:pt x="188" y="144"/>
                </a:lnTo>
                <a:lnTo>
                  <a:pt x="188" y="165"/>
                </a:lnTo>
                <a:lnTo>
                  <a:pt x="207" y="165"/>
                </a:lnTo>
                <a:lnTo>
                  <a:pt x="207" y="144"/>
                </a:lnTo>
                <a:moveTo>
                  <a:pt x="283" y="144"/>
                </a:moveTo>
                <a:lnTo>
                  <a:pt x="262" y="144"/>
                </a:lnTo>
                <a:lnTo>
                  <a:pt x="262" y="165"/>
                </a:lnTo>
                <a:lnTo>
                  <a:pt x="283" y="165"/>
                </a:lnTo>
                <a:lnTo>
                  <a:pt x="283" y="144"/>
                </a:lnTo>
                <a:moveTo>
                  <a:pt x="358" y="144"/>
                </a:moveTo>
                <a:lnTo>
                  <a:pt x="338" y="144"/>
                </a:lnTo>
                <a:lnTo>
                  <a:pt x="338" y="165"/>
                </a:lnTo>
                <a:lnTo>
                  <a:pt x="358" y="165"/>
                </a:lnTo>
                <a:lnTo>
                  <a:pt x="358" y="14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4" name="EMI_E731" title="Icon of a tall rectangular building">
            <a:extLst>
              <a:ext uri="{FF2B5EF4-FFF2-40B4-BE49-F238E27FC236}">
                <a16:creationId xmlns:a16="http://schemas.microsoft.com/office/drawing/2014/main" id="{B56077FF-7382-47D2-B56E-A69BC36B9C6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33924" y="5830757"/>
            <a:ext cx="220705" cy="358570"/>
          </a:xfrm>
          <a:custGeom>
            <a:avLst/>
            <a:gdLst>
              <a:gd name="T0" fmla="*/ 0 w 2523"/>
              <a:gd name="T1" fmla="*/ 0 h 4099"/>
              <a:gd name="T2" fmla="*/ 2523 w 2523"/>
              <a:gd name="T3" fmla="*/ 0 h 4099"/>
              <a:gd name="T4" fmla="*/ 2523 w 2523"/>
              <a:gd name="T5" fmla="*/ 4099 h 4099"/>
              <a:gd name="T6" fmla="*/ 1578 w 2523"/>
              <a:gd name="T7" fmla="*/ 4099 h 4099"/>
              <a:gd name="T8" fmla="*/ 1578 w 2523"/>
              <a:gd name="T9" fmla="*/ 2838 h 4099"/>
              <a:gd name="T10" fmla="*/ 947 w 2523"/>
              <a:gd name="T11" fmla="*/ 2838 h 4099"/>
              <a:gd name="T12" fmla="*/ 947 w 2523"/>
              <a:gd name="T13" fmla="*/ 4099 h 4099"/>
              <a:gd name="T14" fmla="*/ 0 w 2523"/>
              <a:gd name="T15" fmla="*/ 4099 h 4099"/>
              <a:gd name="T16" fmla="*/ 0 w 2523"/>
              <a:gd name="T17" fmla="*/ 0 h 4099"/>
              <a:gd name="T18" fmla="*/ 631 w 2523"/>
              <a:gd name="T19" fmla="*/ 473 h 4099"/>
              <a:gd name="T20" fmla="*/ 631 w 2523"/>
              <a:gd name="T21" fmla="*/ 1104 h 4099"/>
              <a:gd name="T22" fmla="*/ 1262 w 2523"/>
              <a:gd name="T23" fmla="*/ 473 h 4099"/>
              <a:gd name="T24" fmla="*/ 1262 w 2523"/>
              <a:gd name="T25" fmla="*/ 1104 h 4099"/>
              <a:gd name="T26" fmla="*/ 1893 w 2523"/>
              <a:gd name="T27" fmla="*/ 473 h 4099"/>
              <a:gd name="T28" fmla="*/ 1893 w 2523"/>
              <a:gd name="T29" fmla="*/ 1104 h 4099"/>
              <a:gd name="T30" fmla="*/ 631 w 2523"/>
              <a:gd name="T31" fmla="*/ 1419 h 4099"/>
              <a:gd name="T32" fmla="*/ 631 w 2523"/>
              <a:gd name="T33" fmla="*/ 2050 h 4099"/>
              <a:gd name="T34" fmla="*/ 1262 w 2523"/>
              <a:gd name="T35" fmla="*/ 1419 h 4099"/>
              <a:gd name="T36" fmla="*/ 1262 w 2523"/>
              <a:gd name="T37" fmla="*/ 2050 h 4099"/>
              <a:gd name="T38" fmla="*/ 1893 w 2523"/>
              <a:gd name="T39" fmla="*/ 1419 h 4099"/>
              <a:gd name="T40" fmla="*/ 1893 w 2523"/>
              <a:gd name="T41" fmla="*/ 2050 h 4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23" h="4099">
                <a:moveTo>
                  <a:pt x="0" y="0"/>
                </a:moveTo>
                <a:lnTo>
                  <a:pt x="2523" y="0"/>
                </a:lnTo>
                <a:lnTo>
                  <a:pt x="2523" y="4099"/>
                </a:lnTo>
                <a:lnTo>
                  <a:pt x="1578" y="4099"/>
                </a:lnTo>
                <a:lnTo>
                  <a:pt x="1578" y="2838"/>
                </a:lnTo>
                <a:lnTo>
                  <a:pt x="947" y="2838"/>
                </a:lnTo>
                <a:lnTo>
                  <a:pt x="947" y="4099"/>
                </a:lnTo>
                <a:lnTo>
                  <a:pt x="0" y="4099"/>
                </a:lnTo>
                <a:lnTo>
                  <a:pt x="0" y="0"/>
                </a:lnTo>
                <a:moveTo>
                  <a:pt x="631" y="473"/>
                </a:moveTo>
                <a:lnTo>
                  <a:pt x="631" y="1104"/>
                </a:lnTo>
                <a:moveTo>
                  <a:pt x="1262" y="473"/>
                </a:moveTo>
                <a:lnTo>
                  <a:pt x="1262" y="1104"/>
                </a:lnTo>
                <a:moveTo>
                  <a:pt x="1893" y="473"/>
                </a:moveTo>
                <a:lnTo>
                  <a:pt x="1893" y="1104"/>
                </a:lnTo>
                <a:moveTo>
                  <a:pt x="631" y="1419"/>
                </a:moveTo>
                <a:lnTo>
                  <a:pt x="631" y="2050"/>
                </a:lnTo>
                <a:moveTo>
                  <a:pt x="1262" y="1419"/>
                </a:moveTo>
                <a:lnTo>
                  <a:pt x="1262" y="2050"/>
                </a:lnTo>
                <a:moveTo>
                  <a:pt x="1893" y="1419"/>
                </a:moveTo>
                <a:lnTo>
                  <a:pt x="1893" y="205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5" name="mail_2" title="Icon of an envelope with an arrow on the lower right pointing right">
            <a:extLst>
              <a:ext uri="{FF2B5EF4-FFF2-40B4-BE49-F238E27FC236}">
                <a16:creationId xmlns:a16="http://schemas.microsoft.com/office/drawing/2014/main" id="{3450F704-321D-4352-AC4C-A9E992E9D2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48617" y="4042349"/>
            <a:ext cx="403391" cy="292624"/>
          </a:xfrm>
          <a:custGeom>
            <a:avLst/>
            <a:gdLst>
              <a:gd name="T0" fmla="*/ 139 w 244"/>
              <a:gd name="T1" fmla="*/ 146 h 177"/>
              <a:gd name="T2" fmla="*/ 0 w 244"/>
              <a:gd name="T3" fmla="*/ 146 h 177"/>
              <a:gd name="T4" fmla="*/ 0 w 244"/>
              <a:gd name="T5" fmla="*/ 0 h 177"/>
              <a:gd name="T6" fmla="*/ 244 w 244"/>
              <a:gd name="T7" fmla="*/ 0 h 177"/>
              <a:gd name="T8" fmla="*/ 244 w 244"/>
              <a:gd name="T9" fmla="*/ 110 h 177"/>
              <a:gd name="T10" fmla="*/ 0 w 244"/>
              <a:gd name="T11" fmla="*/ 0 h 177"/>
              <a:gd name="T12" fmla="*/ 122 w 244"/>
              <a:gd name="T13" fmla="*/ 73 h 177"/>
              <a:gd name="T14" fmla="*/ 244 w 244"/>
              <a:gd name="T15" fmla="*/ 0 h 177"/>
              <a:gd name="T16" fmla="*/ 160 w 244"/>
              <a:gd name="T17" fmla="*/ 146 h 177"/>
              <a:gd name="T18" fmla="*/ 244 w 244"/>
              <a:gd name="T19" fmla="*/ 146 h 177"/>
              <a:gd name="T20" fmla="*/ 213 w 244"/>
              <a:gd name="T21" fmla="*/ 177 h 177"/>
              <a:gd name="T22" fmla="*/ 244 w 244"/>
              <a:gd name="T23" fmla="*/ 146 h 177"/>
              <a:gd name="T24" fmla="*/ 213 w 244"/>
              <a:gd name="T25" fmla="*/ 115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4" h="177">
                <a:moveTo>
                  <a:pt x="139" y="146"/>
                </a:moveTo>
                <a:lnTo>
                  <a:pt x="0" y="146"/>
                </a:lnTo>
                <a:lnTo>
                  <a:pt x="0" y="0"/>
                </a:lnTo>
                <a:lnTo>
                  <a:pt x="244" y="0"/>
                </a:lnTo>
                <a:lnTo>
                  <a:pt x="244" y="110"/>
                </a:lnTo>
                <a:moveTo>
                  <a:pt x="0" y="0"/>
                </a:moveTo>
                <a:lnTo>
                  <a:pt x="122" y="73"/>
                </a:lnTo>
                <a:lnTo>
                  <a:pt x="244" y="0"/>
                </a:lnTo>
                <a:moveTo>
                  <a:pt x="160" y="146"/>
                </a:moveTo>
                <a:lnTo>
                  <a:pt x="244" y="146"/>
                </a:lnTo>
                <a:moveTo>
                  <a:pt x="213" y="177"/>
                </a:moveTo>
                <a:lnTo>
                  <a:pt x="244" y="146"/>
                </a:lnTo>
                <a:lnTo>
                  <a:pt x="213" y="115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6" name="mail" title="Icon of an envelope">
            <a:extLst>
              <a:ext uri="{FF2B5EF4-FFF2-40B4-BE49-F238E27FC236}">
                <a16:creationId xmlns:a16="http://schemas.microsoft.com/office/drawing/2014/main" id="{B8E220C2-364C-4F0A-A1F1-75ADF2219F0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07371" y="4067643"/>
            <a:ext cx="403391" cy="242035"/>
          </a:xfrm>
          <a:custGeom>
            <a:avLst/>
            <a:gdLst>
              <a:gd name="T0" fmla="*/ 245 w 245"/>
              <a:gd name="T1" fmla="*/ 75 h 147"/>
              <a:gd name="T2" fmla="*/ 245 w 245"/>
              <a:gd name="T3" fmla="*/ 147 h 147"/>
              <a:gd name="T4" fmla="*/ 0 w 245"/>
              <a:gd name="T5" fmla="*/ 147 h 147"/>
              <a:gd name="T6" fmla="*/ 0 w 245"/>
              <a:gd name="T7" fmla="*/ 0 h 147"/>
              <a:gd name="T8" fmla="*/ 245 w 245"/>
              <a:gd name="T9" fmla="*/ 0 h 147"/>
              <a:gd name="T10" fmla="*/ 245 w 245"/>
              <a:gd name="T11" fmla="*/ 75 h 147"/>
              <a:gd name="T12" fmla="*/ 0 w 245"/>
              <a:gd name="T13" fmla="*/ 0 h 147"/>
              <a:gd name="T14" fmla="*/ 123 w 245"/>
              <a:gd name="T15" fmla="*/ 73 h 147"/>
              <a:gd name="T16" fmla="*/ 245 w 245"/>
              <a:gd name="T17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5" h="147">
                <a:moveTo>
                  <a:pt x="245" y="75"/>
                </a:moveTo>
                <a:lnTo>
                  <a:pt x="245" y="147"/>
                </a:lnTo>
                <a:lnTo>
                  <a:pt x="0" y="147"/>
                </a:lnTo>
                <a:lnTo>
                  <a:pt x="0" y="0"/>
                </a:lnTo>
                <a:lnTo>
                  <a:pt x="245" y="0"/>
                </a:lnTo>
                <a:lnTo>
                  <a:pt x="245" y="75"/>
                </a:lnTo>
                <a:moveTo>
                  <a:pt x="0" y="0"/>
                </a:moveTo>
                <a:lnTo>
                  <a:pt x="123" y="73"/>
                </a:lnTo>
                <a:lnTo>
                  <a:pt x="245" y="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7" name="mail_3" title="Icon of an open envelope">
            <a:extLst>
              <a:ext uri="{FF2B5EF4-FFF2-40B4-BE49-F238E27FC236}">
                <a16:creationId xmlns:a16="http://schemas.microsoft.com/office/drawing/2014/main" id="{78960E45-A7E4-4CE4-8AD4-9C03830AF4B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31533" y="4009376"/>
            <a:ext cx="402545" cy="358570"/>
          </a:xfrm>
          <a:custGeom>
            <a:avLst/>
            <a:gdLst>
              <a:gd name="T0" fmla="*/ 111 w 238"/>
              <a:gd name="T1" fmla="*/ 4 h 212"/>
              <a:gd name="T2" fmla="*/ 120 w 238"/>
              <a:gd name="T3" fmla="*/ 0 h 212"/>
              <a:gd name="T4" fmla="*/ 129 w 238"/>
              <a:gd name="T5" fmla="*/ 4 h 212"/>
              <a:gd name="T6" fmla="*/ 129 w 238"/>
              <a:gd name="T7" fmla="*/ 4 h 212"/>
              <a:gd name="T8" fmla="*/ 238 w 238"/>
              <a:gd name="T9" fmla="*/ 61 h 212"/>
              <a:gd name="T10" fmla="*/ 238 w 238"/>
              <a:gd name="T11" fmla="*/ 212 h 212"/>
              <a:gd name="T12" fmla="*/ 0 w 238"/>
              <a:gd name="T13" fmla="*/ 212 h 212"/>
              <a:gd name="T14" fmla="*/ 0 w 238"/>
              <a:gd name="T15" fmla="*/ 61 h 212"/>
              <a:gd name="T16" fmla="*/ 111 w 238"/>
              <a:gd name="T17" fmla="*/ 4 h 212"/>
              <a:gd name="T18" fmla="*/ 0 w 238"/>
              <a:gd name="T19" fmla="*/ 61 h 212"/>
              <a:gd name="T20" fmla="*/ 52 w 238"/>
              <a:gd name="T21" fmla="*/ 106 h 212"/>
              <a:gd name="T22" fmla="*/ 186 w 238"/>
              <a:gd name="T23" fmla="*/ 106 h 212"/>
              <a:gd name="T24" fmla="*/ 238 w 238"/>
              <a:gd name="T25" fmla="*/ 61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8" h="212">
                <a:moveTo>
                  <a:pt x="111" y="4"/>
                </a:moveTo>
                <a:lnTo>
                  <a:pt x="120" y="0"/>
                </a:lnTo>
                <a:lnTo>
                  <a:pt x="129" y="4"/>
                </a:lnTo>
                <a:moveTo>
                  <a:pt x="129" y="4"/>
                </a:moveTo>
                <a:lnTo>
                  <a:pt x="238" y="61"/>
                </a:lnTo>
                <a:lnTo>
                  <a:pt x="238" y="212"/>
                </a:lnTo>
                <a:lnTo>
                  <a:pt x="0" y="212"/>
                </a:lnTo>
                <a:lnTo>
                  <a:pt x="0" y="61"/>
                </a:lnTo>
                <a:lnTo>
                  <a:pt x="111" y="4"/>
                </a:lnTo>
                <a:moveTo>
                  <a:pt x="0" y="61"/>
                </a:moveTo>
                <a:lnTo>
                  <a:pt x="52" y="106"/>
                </a:lnTo>
                <a:lnTo>
                  <a:pt x="186" y="106"/>
                </a:lnTo>
                <a:lnTo>
                  <a:pt x="238" y="6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8" name="mail_2_bidi" title="Icon of an envelope with an arrow on the lower left pointing left">
            <a:extLst>
              <a:ext uri="{FF2B5EF4-FFF2-40B4-BE49-F238E27FC236}">
                <a16:creationId xmlns:a16="http://schemas.microsoft.com/office/drawing/2014/main" id="{174606A1-B9DE-490E-AB9E-5FE93BB31F13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089863" y="4042349"/>
            <a:ext cx="403391" cy="292624"/>
          </a:xfrm>
          <a:custGeom>
            <a:avLst/>
            <a:gdLst>
              <a:gd name="T0" fmla="*/ 139 w 244"/>
              <a:gd name="T1" fmla="*/ 146 h 177"/>
              <a:gd name="T2" fmla="*/ 0 w 244"/>
              <a:gd name="T3" fmla="*/ 146 h 177"/>
              <a:gd name="T4" fmla="*/ 0 w 244"/>
              <a:gd name="T5" fmla="*/ 0 h 177"/>
              <a:gd name="T6" fmla="*/ 244 w 244"/>
              <a:gd name="T7" fmla="*/ 0 h 177"/>
              <a:gd name="T8" fmla="*/ 244 w 244"/>
              <a:gd name="T9" fmla="*/ 110 h 177"/>
              <a:gd name="T10" fmla="*/ 0 w 244"/>
              <a:gd name="T11" fmla="*/ 0 h 177"/>
              <a:gd name="T12" fmla="*/ 122 w 244"/>
              <a:gd name="T13" fmla="*/ 73 h 177"/>
              <a:gd name="T14" fmla="*/ 244 w 244"/>
              <a:gd name="T15" fmla="*/ 0 h 177"/>
              <a:gd name="T16" fmla="*/ 160 w 244"/>
              <a:gd name="T17" fmla="*/ 146 h 177"/>
              <a:gd name="T18" fmla="*/ 244 w 244"/>
              <a:gd name="T19" fmla="*/ 146 h 177"/>
              <a:gd name="T20" fmla="*/ 213 w 244"/>
              <a:gd name="T21" fmla="*/ 177 h 177"/>
              <a:gd name="T22" fmla="*/ 244 w 244"/>
              <a:gd name="T23" fmla="*/ 146 h 177"/>
              <a:gd name="T24" fmla="*/ 213 w 244"/>
              <a:gd name="T25" fmla="*/ 115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4" h="177">
                <a:moveTo>
                  <a:pt x="139" y="146"/>
                </a:moveTo>
                <a:lnTo>
                  <a:pt x="0" y="146"/>
                </a:lnTo>
                <a:lnTo>
                  <a:pt x="0" y="0"/>
                </a:lnTo>
                <a:lnTo>
                  <a:pt x="244" y="0"/>
                </a:lnTo>
                <a:lnTo>
                  <a:pt x="244" y="110"/>
                </a:lnTo>
                <a:moveTo>
                  <a:pt x="0" y="0"/>
                </a:moveTo>
                <a:lnTo>
                  <a:pt x="122" y="73"/>
                </a:lnTo>
                <a:lnTo>
                  <a:pt x="244" y="0"/>
                </a:lnTo>
                <a:moveTo>
                  <a:pt x="160" y="146"/>
                </a:moveTo>
                <a:lnTo>
                  <a:pt x="244" y="146"/>
                </a:lnTo>
                <a:moveTo>
                  <a:pt x="213" y="177"/>
                </a:moveTo>
                <a:lnTo>
                  <a:pt x="244" y="146"/>
                </a:lnTo>
                <a:lnTo>
                  <a:pt x="213" y="115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5759741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" name="Table 168">
            <a:extLst>
              <a:ext uri="{FF2B5EF4-FFF2-40B4-BE49-F238E27FC236}">
                <a16:creationId xmlns:a16="http://schemas.microsoft.com/office/drawing/2014/main" id="{0DF77906-8E4E-489C-8B72-9A85981161F3}"/>
              </a:ext>
            </a:extLst>
          </p:cNvPr>
          <p:cNvGraphicFramePr>
            <a:graphicFrameLocks noGrp="1"/>
          </p:cNvGraphicFramePr>
          <p:nvPr/>
        </p:nvGraphicFramePr>
        <p:xfrm>
          <a:off x="448205" y="148600"/>
          <a:ext cx="11295216" cy="627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268">
                  <a:extLst>
                    <a:ext uri="{9D8B030D-6E8A-4147-A177-3AD203B41FA5}">
                      <a16:colId xmlns:a16="http://schemas.microsoft.com/office/drawing/2014/main" val="35453333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08578962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7814784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637620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5870836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826974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57418717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633163628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984020324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478484229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361471301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04622046"/>
                    </a:ext>
                  </a:extLst>
                </a:gridCol>
              </a:tblGrid>
              <a:tr h="896425">
                <a:tc gridSpan="12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0" marB="89642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7234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2092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8351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863702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8508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50512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234147"/>
                  </a:ext>
                </a:extLst>
              </a:tr>
            </a:tbl>
          </a:graphicData>
        </a:graphic>
      </p:graphicFrame>
      <p:sp>
        <p:nvSpPr>
          <p:cNvPr id="33" name="bank" title="Icon of a piggy bank">
            <a:extLst>
              <a:ext uri="{FF2B5EF4-FFF2-40B4-BE49-F238E27FC236}">
                <a16:creationId xmlns:a16="http://schemas.microsoft.com/office/drawing/2014/main" id="{1962A6CB-27C9-4A9A-A977-4C0BA5FD0F1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31302" y="2221748"/>
            <a:ext cx="387512" cy="358570"/>
          </a:xfrm>
          <a:custGeom>
            <a:avLst/>
            <a:gdLst>
              <a:gd name="T0" fmla="*/ 181 w 335"/>
              <a:gd name="T1" fmla="*/ 59 h 309"/>
              <a:gd name="T2" fmla="*/ 180 w 335"/>
              <a:gd name="T3" fmla="*/ 47 h 309"/>
              <a:gd name="T4" fmla="*/ 227 w 335"/>
              <a:gd name="T5" fmla="*/ 0 h 309"/>
              <a:gd name="T6" fmla="*/ 274 w 335"/>
              <a:gd name="T7" fmla="*/ 47 h 309"/>
              <a:gd name="T8" fmla="*/ 259 w 335"/>
              <a:gd name="T9" fmla="*/ 81 h 309"/>
              <a:gd name="T10" fmla="*/ 181 w 335"/>
              <a:gd name="T11" fmla="*/ 59 h 309"/>
              <a:gd name="T12" fmla="*/ 180 w 335"/>
              <a:gd name="T13" fmla="*/ 45 h 309"/>
              <a:gd name="T14" fmla="*/ 145 w 335"/>
              <a:gd name="T15" fmla="*/ 44 h 309"/>
              <a:gd name="T16" fmla="*/ 92 w 335"/>
              <a:gd name="T17" fmla="*/ 11 h 309"/>
              <a:gd name="T18" fmla="*/ 92 w 335"/>
              <a:gd name="T19" fmla="*/ 62 h 309"/>
              <a:gd name="T20" fmla="*/ 89 w 335"/>
              <a:gd name="T21" fmla="*/ 66 h 309"/>
              <a:gd name="T22" fmla="*/ 56 w 335"/>
              <a:gd name="T23" fmla="*/ 92 h 309"/>
              <a:gd name="T24" fmla="*/ 19 w 335"/>
              <a:gd name="T25" fmla="*/ 134 h 309"/>
              <a:gd name="T26" fmla="*/ 0 w 335"/>
              <a:gd name="T27" fmla="*/ 154 h 309"/>
              <a:gd name="T28" fmla="*/ 0 w 335"/>
              <a:gd name="T29" fmla="*/ 178 h 309"/>
              <a:gd name="T30" fmla="*/ 19 w 335"/>
              <a:gd name="T31" fmla="*/ 198 h 309"/>
              <a:gd name="T32" fmla="*/ 28 w 335"/>
              <a:gd name="T33" fmla="*/ 198 h 309"/>
              <a:gd name="T34" fmla="*/ 89 w 335"/>
              <a:gd name="T35" fmla="*/ 264 h 309"/>
              <a:gd name="T36" fmla="*/ 89 w 335"/>
              <a:gd name="T37" fmla="*/ 289 h 309"/>
              <a:gd name="T38" fmla="*/ 108 w 335"/>
              <a:gd name="T39" fmla="*/ 309 h 309"/>
              <a:gd name="T40" fmla="*/ 133 w 335"/>
              <a:gd name="T41" fmla="*/ 309 h 309"/>
              <a:gd name="T42" fmla="*/ 152 w 335"/>
              <a:gd name="T43" fmla="*/ 289 h 309"/>
              <a:gd name="T44" fmla="*/ 226 w 335"/>
              <a:gd name="T45" fmla="*/ 289 h 309"/>
              <a:gd name="T46" fmla="*/ 245 w 335"/>
              <a:gd name="T47" fmla="*/ 309 h 309"/>
              <a:gd name="T48" fmla="*/ 270 w 335"/>
              <a:gd name="T49" fmla="*/ 309 h 309"/>
              <a:gd name="T50" fmla="*/ 289 w 335"/>
              <a:gd name="T51" fmla="*/ 289 h 309"/>
              <a:gd name="T52" fmla="*/ 289 w 335"/>
              <a:gd name="T53" fmla="*/ 251 h 309"/>
              <a:gd name="T54" fmla="*/ 335 w 335"/>
              <a:gd name="T55" fmla="*/ 167 h 309"/>
              <a:gd name="T56" fmla="*/ 268 w 335"/>
              <a:gd name="T57" fmla="*/ 70 h 309"/>
              <a:gd name="T58" fmla="*/ 89 w 335"/>
              <a:gd name="T59" fmla="*/ 137 h 309"/>
              <a:gd name="T60" fmla="*/ 94 w 335"/>
              <a:gd name="T61" fmla="*/ 132 h 309"/>
              <a:gd name="T62" fmla="*/ 89 w 335"/>
              <a:gd name="T63" fmla="*/ 127 h 309"/>
              <a:gd name="T64" fmla="*/ 84 w 335"/>
              <a:gd name="T65" fmla="*/ 132 h 309"/>
              <a:gd name="T66" fmla="*/ 89 w 335"/>
              <a:gd name="T67" fmla="*/ 137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5" h="309">
                <a:moveTo>
                  <a:pt x="181" y="59"/>
                </a:moveTo>
                <a:cubicBezTo>
                  <a:pt x="180" y="55"/>
                  <a:pt x="180" y="51"/>
                  <a:pt x="180" y="47"/>
                </a:cubicBezTo>
                <a:cubicBezTo>
                  <a:pt x="180" y="21"/>
                  <a:pt x="201" y="0"/>
                  <a:pt x="227" y="0"/>
                </a:cubicBezTo>
                <a:cubicBezTo>
                  <a:pt x="253" y="0"/>
                  <a:pt x="274" y="21"/>
                  <a:pt x="274" y="47"/>
                </a:cubicBezTo>
                <a:cubicBezTo>
                  <a:pt x="274" y="60"/>
                  <a:pt x="268" y="73"/>
                  <a:pt x="259" y="81"/>
                </a:cubicBezTo>
                <a:lnTo>
                  <a:pt x="181" y="59"/>
                </a:lnTo>
                <a:close/>
                <a:moveTo>
                  <a:pt x="180" y="45"/>
                </a:moveTo>
                <a:cubicBezTo>
                  <a:pt x="145" y="44"/>
                  <a:pt x="145" y="44"/>
                  <a:pt x="145" y="44"/>
                </a:cubicBezTo>
                <a:cubicBezTo>
                  <a:pt x="92" y="11"/>
                  <a:pt x="92" y="11"/>
                  <a:pt x="92" y="11"/>
                </a:cubicBezTo>
                <a:cubicBezTo>
                  <a:pt x="92" y="62"/>
                  <a:pt x="92" y="62"/>
                  <a:pt x="92" y="62"/>
                </a:cubicBezTo>
                <a:cubicBezTo>
                  <a:pt x="92" y="64"/>
                  <a:pt x="91" y="66"/>
                  <a:pt x="89" y="66"/>
                </a:cubicBezTo>
                <a:cubicBezTo>
                  <a:pt x="85" y="68"/>
                  <a:pt x="76" y="74"/>
                  <a:pt x="56" y="92"/>
                </a:cubicBezTo>
                <a:cubicBezTo>
                  <a:pt x="24" y="120"/>
                  <a:pt x="19" y="134"/>
                  <a:pt x="19" y="134"/>
                </a:cubicBezTo>
                <a:cubicBezTo>
                  <a:pt x="8" y="134"/>
                  <a:pt x="0" y="143"/>
                  <a:pt x="0" y="154"/>
                </a:cubicBezTo>
                <a:cubicBezTo>
                  <a:pt x="0" y="178"/>
                  <a:pt x="0" y="178"/>
                  <a:pt x="0" y="178"/>
                </a:cubicBezTo>
                <a:cubicBezTo>
                  <a:pt x="0" y="189"/>
                  <a:pt x="8" y="198"/>
                  <a:pt x="19" y="198"/>
                </a:cubicBezTo>
                <a:cubicBezTo>
                  <a:pt x="28" y="198"/>
                  <a:pt x="28" y="198"/>
                  <a:pt x="28" y="198"/>
                </a:cubicBezTo>
                <a:cubicBezTo>
                  <a:pt x="28" y="237"/>
                  <a:pt x="62" y="264"/>
                  <a:pt x="89" y="264"/>
                </a:cubicBezTo>
                <a:cubicBezTo>
                  <a:pt x="89" y="289"/>
                  <a:pt x="89" y="289"/>
                  <a:pt x="89" y="289"/>
                </a:cubicBezTo>
                <a:cubicBezTo>
                  <a:pt x="89" y="300"/>
                  <a:pt x="98" y="309"/>
                  <a:pt x="108" y="309"/>
                </a:cubicBezTo>
                <a:cubicBezTo>
                  <a:pt x="133" y="309"/>
                  <a:pt x="133" y="309"/>
                  <a:pt x="133" y="309"/>
                </a:cubicBezTo>
                <a:cubicBezTo>
                  <a:pt x="144" y="309"/>
                  <a:pt x="152" y="300"/>
                  <a:pt x="152" y="289"/>
                </a:cubicBezTo>
                <a:cubicBezTo>
                  <a:pt x="226" y="289"/>
                  <a:pt x="226" y="289"/>
                  <a:pt x="226" y="289"/>
                </a:cubicBezTo>
                <a:cubicBezTo>
                  <a:pt x="226" y="300"/>
                  <a:pt x="235" y="309"/>
                  <a:pt x="245" y="309"/>
                </a:cubicBezTo>
                <a:cubicBezTo>
                  <a:pt x="270" y="309"/>
                  <a:pt x="270" y="309"/>
                  <a:pt x="270" y="309"/>
                </a:cubicBezTo>
                <a:cubicBezTo>
                  <a:pt x="281" y="309"/>
                  <a:pt x="289" y="300"/>
                  <a:pt x="289" y="289"/>
                </a:cubicBezTo>
                <a:cubicBezTo>
                  <a:pt x="289" y="251"/>
                  <a:pt x="289" y="251"/>
                  <a:pt x="289" y="251"/>
                </a:cubicBezTo>
                <a:cubicBezTo>
                  <a:pt x="317" y="233"/>
                  <a:pt x="335" y="202"/>
                  <a:pt x="335" y="167"/>
                </a:cubicBezTo>
                <a:cubicBezTo>
                  <a:pt x="335" y="123"/>
                  <a:pt x="306" y="85"/>
                  <a:pt x="268" y="70"/>
                </a:cubicBezTo>
                <a:moveTo>
                  <a:pt x="89" y="137"/>
                </a:moveTo>
                <a:cubicBezTo>
                  <a:pt x="92" y="137"/>
                  <a:pt x="94" y="135"/>
                  <a:pt x="94" y="132"/>
                </a:cubicBezTo>
                <a:cubicBezTo>
                  <a:pt x="94" y="129"/>
                  <a:pt x="92" y="127"/>
                  <a:pt x="89" y="127"/>
                </a:cubicBezTo>
                <a:cubicBezTo>
                  <a:pt x="86" y="127"/>
                  <a:pt x="84" y="129"/>
                  <a:pt x="84" y="132"/>
                </a:cubicBezTo>
                <a:cubicBezTo>
                  <a:pt x="84" y="135"/>
                  <a:pt x="86" y="137"/>
                  <a:pt x="89" y="137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4" name="binoculars" title="Icon of binoculars">
            <a:extLst>
              <a:ext uri="{FF2B5EF4-FFF2-40B4-BE49-F238E27FC236}">
                <a16:creationId xmlns:a16="http://schemas.microsoft.com/office/drawing/2014/main" id="{20C5C5D0-D598-4D45-8144-86194FF7E5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1607" y="1325321"/>
            <a:ext cx="389397" cy="358570"/>
          </a:xfrm>
          <a:custGeom>
            <a:avLst/>
            <a:gdLst>
              <a:gd name="T0" fmla="*/ 0 w 331"/>
              <a:gd name="T1" fmla="*/ 239 h 306"/>
              <a:gd name="T2" fmla="*/ 67 w 331"/>
              <a:gd name="T3" fmla="*/ 172 h 306"/>
              <a:gd name="T4" fmla="*/ 134 w 331"/>
              <a:gd name="T5" fmla="*/ 239 h 306"/>
              <a:gd name="T6" fmla="*/ 67 w 331"/>
              <a:gd name="T7" fmla="*/ 306 h 306"/>
              <a:gd name="T8" fmla="*/ 0 w 331"/>
              <a:gd name="T9" fmla="*/ 239 h 306"/>
              <a:gd name="T10" fmla="*/ 264 w 331"/>
              <a:gd name="T11" fmla="*/ 306 h 306"/>
              <a:gd name="T12" fmla="*/ 331 w 331"/>
              <a:gd name="T13" fmla="*/ 239 h 306"/>
              <a:gd name="T14" fmla="*/ 264 w 331"/>
              <a:gd name="T15" fmla="*/ 172 h 306"/>
              <a:gd name="T16" fmla="*/ 197 w 331"/>
              <a:gd name="T17" fmla="*/ 239 h 306"/>
              <a:gd name="T18" fmla="*/ 264 w 331"/>
              <a:gd name="T19" fmla="*/ 306 h 306"/>
              <a:gd name="T20" fmla="*/ 324 w 331"/>
              <a:gd name="T21" fmla="*/ 209 h 306"/>
              <a:gd name="T22" fmla="*/ 264 w 331"/>
              <a:gd name="T23" fmla="*/ 34 h 306"/>
              <a:gd name="T24" fmla="*/ 231 w 331"/>
              <a:gd name="T25" fmla="*/ 0 h 306"/>
              <a:gd name="T26" fmla="*/ 197 w 331"/>
              <a:gd name="T27" fmla="*/ 34 h 306"/>
              <a:gd name="T28" fmla="*/ 197 w 331"/>
              <a:gd name="T29" fmla="*/ 239 h 306"/>
              <a:gd name="T30" fmla="*/ 134 w 331"/>
              <a:gd name="T31" fmla="*/ 239 h 306"/>
              <a:gd name="T32" fmla="*/ 134 w 331"/>
              <a:gd name="T33" fmla="*/ 34 h 306"/>
              <a:gd name="T34" fmla="*/ 100 w 331"/>
              <a:gd name="T35" fmla="*/ 0 h 306"/>
              <a:gd name="T36" fmla="*/ 67 w 331"/>
              <a:gd name="T37" fmla="*/ 34 h 306"/>
              <a:gd name="T38" fmla="*/ 4 w 331"/>
              <a:gd name="T39" fmla="*/ 217 h 306"/>
              <a:gd name="T40" fmla="*/ 134 w 331"/>
              <a:gd name="T41" fmla="*/ 87 h 306"/>
              <a:gd name="T42" fmla="*/ 197 w 331"/>
              <a:gd name="T43" fmla="*/ 87 h 306"/>
              <a:gd name="T44" fmla="*/ 134 w 331"/>
              <a:gd name="T45" fmla="*/ 154 h 306"/>
              <a:gd name="T46" fmla="*/ 197 w 331"/>
              <a:gd name="T47" fmla="*/ 154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1" h="306">
                <a:moveTo>
                  <a:pt x="0" y="239"/>
                </a:moveTo>
                <a:cubicBezTo>
                  <a:pt x="0" y="202"/>
                  <a:pt x="30" y="172"/>
                  <a:pt x="67" y="172"/>
                </a:cubicBezTo>
                <a:cubicBezTo>
                  <a:pt x="104" y="172"/>
                  <a:pt x="134" y="202"/>
                  <a:pt x="134" y="239"/>
                </a:cubicBezTo>
                <a:cubicBezTo>
                  <a:pt x="134" y="276"/>
                  <a:pt x="104" y="306"/>
                  <a:pt x="67" y="306"/>
                </a:cubicBezTo>
                <a:cubicBezTo>
                  <a:pt x="30" y="306"/>
                  <a:pt x="0" y="276"/>
                  <a:pt x="0" y="239"/>
                </a:cubicBezTo>
                <a:close/>
                <a:moveTo>
                  <a:pt x="264" y="306"/>
                </a:moveTo>
                <a:cubicBezTo>
                  <a:pt x="301" y="306"/>
                  <a:pt x="331" y="276"/>
                  <a:pt x="331" y="239"/>
                </a:cubicBezTo>
                <a:cubicBezTo>
                  <a:pt x="331" y="202"/>
                  <a:pt x="301" y="172"/>
                  <a:pt x="264" y="172"/>
                </a:cubicBezTo>
                <a:cubicBezTo>
                  <a:pt x="227" y="172"/>
                  <a:pt x="197" y="202"/>
                  <a:pt x="197" y="239"/>
                </a:cubicBezTo>
                <a:cubicBezTo>
                  <a:pt x="197" y="276"/>
                  <a:pt x="227" y="306"/>
                  <a:pt x="264" y="306"/>
                </a:cubicBezTo>
                <a:close/>
                <a:moveTo>
                  <a:pt x="324" y="209"/>
                </a:moveTo>
                <a:cubicBezTo>
                  <a:pt x="264" y="34"/>
                  <a:pt x="264" y="34"/>
                  <a:pt x="264" y="34"/>
                </a:cubicBezTo>
                <a:cubicBezTo>
                  <a:pt x="258" y="15"/>
                  <a:pt x="249" y="0"/>
                  <a:pt x="231" y="0"/>
                </a:cubicBezTo>
                <a:cubicBezTo>
                  <a:pt x="212" y="0"/>
                  <a:pt x="197" y="15"/>
                  <a:pt x="197" y="34"/>
                </a:cubicBezTo>
                <a:cubicBezTo>
                  <a:pt x="197" y="239"/>
                  <a:pt x="197" y="239"/>
                  <a:pt x="197" y="239"/>
                </a:cubicBezTo>
                <a:moveTo>
                  <a:pt x="134" y="239"/>
                </a:moveTo>
                <a:cubicBezTo>
                  <a:pt x="134" y="34"/>
                  <a:pt x="134" y="34"/>
                  <a:pt x="134" y="34"/>
                </a:cubicBezTo>
                <a:cubicBezTo>
                  <a:pt x="134" y="15"/>
                  <a:pt x="119" y="0"/>
                  <a:pt x="100" y="0"/>
                </a:cubicBezTo>
                <a:cubicBezTo>
                  <a:pt x="82" y="0"/>
                  <a:pt x="72" y="15"/>
                  <a:pt x="67" y="34"/>
                </a:cubicBezTo>
                <a:cubicBezTo>
                  <a:pt x="4" y="217"/>
                  <a:pt x="4" y="217"/>
                  <a:pt x="4" y="217"/>
                </a:cubicBezTo>
                <a:moveTo>
                  <a:pt x="134" y="87"/>
                </a:moveTo>
                <a:cubicBezTo>
                  <a:pt x="197" y="87"/>
                  <a:pt x="197" y="87"/>
                  <a:pt x="197" y="87"/>
                </a:cubicBezTo>
                <a:moveTo>
                  <a:pt x="134" y="154"/>
                </a:moveTo>
                <a:cubicBezTo>
                  <a:pt x="197" y="154"/>
                  <a:pt x="197" y="154"/>
                  <a:pt x="197" y="15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5" name="calculator" title="Icon of a calculator">
            <a:extLst>
              <a:ext uri="{FF2B5EF4-FFF2-40B4-BE49-F238E27FC236}">
                <a16:creationId xmlns:a16="http://schemas.microsoft.com/office/drawing/2014/main" id="{7D0D0F2B-E252-4E00-BBB9-3EC85ACEAC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03086" y="1325321"/>
            <a:ext cx="243945" cy="358570"/>
          </a:xfrm>
          <a:custGeom>
            <a:avLst/>
            <a:gdLst>
              <a:gd name="T0" fmla="*/ 166 w 166"/>
              <a:gd name="T1" fmla="*/ 244 h 244"/>
              <a:gd name="T2" fmla="*/ 0 w 166"/>
              <a:gd name="T3" fmla="*/ 244 h 244"/>
              <a:gd name="T4" fmla="*/ 0 w 166"/>
              <a:gd name="T5" fmla="*/ 0 h 244"/>
              <a:gd name="T6" fmla="*/ 166 w 166"/>
              <a:gd name="T7" fmla="*/ 0 h 244"/>
              <a:gd name="T8" fmla="*/ 166 w 166"/>
              <a:gd name="T9" fmla="*/ 244 h 244"/>
              <a:gd name="T10" fmla="*/ 132 w 166"/>
              <a:gd name="T11" fmla="*/ 31 h 244"/>
              <a:gd name="T12" fmla="*/ 33 w 166"/>
              <a:gd name="T13" fmla="*/ 31 h 244"/>
              <a:gd name="T14" fmla="*/ 33 w 166"/>
              <a:gd name="T15" fmla="*/ 67 h 244"/>
              <a:gd name="T16" fmla="*/ 132 w 166"/>
              <a:gd name="T17" fmla="*/ 67 h 244"/>
              <a:gd name="T18" fmla="*/ 132 w 166"/>
              <a:gd name="T19" fmla="*/ 31 h 244"/>
              <a:gd name="T20" fmla="*/ 29 w 166"/>
              <a:gd name="T21" fmla="*/ 119 h 244"/>
              <a:gd name="T22" fmla="*/ 37 w 166"/>
              <a:gd name="T23" fmla="*/ 119 h 244"/>
              <a:gd name="T24" fmla="*/ 37 w 166"/>
              <a:gd name="T25" fmla="*/ 111 h 244"/>
              <a:gd name="T26" fmla="*/ 29 w 166"/>
              <a:gd name="T27" fmla="*/ 111 h 244"/>
              <a:gd name="T28" fmla="*/ 29 w 166"/>
              <a:gd name="T29" fmla="*/ 119 h 244"/>
              <a:gd name="T30" fmla="*/ 29 w 166"/>
              <a:gd name="T31" fmla="*/ 167 h 244"/>
              <a:gd name="T32" fmla="*/ 37 w 166"/>
              <a:gd name="T33" fmla="*/ 167 h 244"/>
              <a:gd name="T34" fmla="*/ 37 w 166"/>
              <a:gd name="T35" fmla="*/ 160 h 244"/>
              <a:gd name="T36" fmla="*/ 29 w 166"/>
              <a:gd name="T37" fmla="*/ 160 h 244"/>
              <a:gd name="T38" fmla="*/ 29 w 166"/>
              <a:gd name="T39" fmla="*/ 167 h 244"/>
              <a:gd name="T40" fmla="*/ 29 w 166"/>
              <a:gd name="T41" fmla="*/ 216 h 244"/>
              <a:gd name="T42" fmla="*/ 37 w 166"/>
              <a:gd name="T43" fmla="*/ 216 h 244"/>
              <a:gd name="T44" fmla="*/ 37 w 166"/>
              <a:gd name="T45" fmla="*/ 209 h 244"/>
              <a:gd name="T46" fmla="*/ 29 w 166"/>
              <a:gd name="T47" fmla="*/ 209 h 244"/>
              <a:gd name="T48" fmla="*/ 29 w 166"/>
              <a:gd name="T49" fmla="*/ 216 h 244"/>
              <a:gd name="T50" fmla="*/ 79 w 166"/>
              <a:gd name="T51" fmla="*/ 119 h 244"/>
              <a:gd name="T52" fmla="*/ 86 w 166"/>
              <a:gd name="T53" fmla="*/ 119 h 244"/>
              <a:gd name="T54" fmla="*/ 86 w 166"/>
              <a:gd name="T55" fmla="*/ 111 h 244"/>
              <a:gd name="T56" fmla="*/ 79 w 166"/>
              <a:gd name="T57" fmla="*/ 111 h 244"/>
              <a:gd name="T58" fmla="*/ 79 w 166"/>
              <a:gd name="T59" fmla="*/ 119 h 244"/>
              <a:gd name="T60" fmla="*/ 79 w 166"/>
              <a:gd name="T61" fmla="*/ 167 h 244"/>
              <a:gd name="T62" fmla="*/ 86 w 166"/>
              <a:gd name="T63" fmla="*/ 167 h 244"/>
              <a:gd name="T64" fmla="*/ 86 w 166"/>
              <a:gd name="T65" fmla="*/ 160 h 244"/>
              <a:gd name="T66" fmla="*/ 79 w 166"/>
              <a:gd name="T67" fmla="*/ 160 h 244"/>
              <a:gd name="T68" fmla="*/ 79 w 166"/>
              <a:gd name="T69" fmla="*/ 167 h 244"/>
              <a:gd name="T70" fmla="*/ 79 w 166"/>
              <a:gd name="T71" fmla="*/ 216 h 244"/>
              <a:gd name="T72" fmla="*/ 86 w 166"/>
              <a:gd name="T73" fmla="*/ 216 h 244"/>
              <a:gd name="T74" fmla="*/ 86 w 166"/>
              <a:gd name="T75" fmla="*/ 209 h 244"/>
              <a:gd name="T76" fmla="*/ 79 w 166"/>
              <a:gd name="T77" fmla="*/ 209 h 244"/>
              <a:gd name="T78" fmla="*/ 79 w 166"/>
              <a:gd name="T79" fmla="*/ 216 h 244"/>
              <a:gd name="T80" fmla="*/ 129 w 166"/>
              <a:gd name="T81" fmla="*/ 119 h 244"/>
              <a:gd name="T82" fmla="*/ 136 w 166"/>
              <a:gd name="T83" fmla="*/ 119 h 244"/>
              <a:gd name="T84" fmla="*/ 136 w 166"/>
              <a:gd name="T85" fmla="*/ 111 h 244"/>
              <a:gd name="T86" fmla="*/ 129 w 166"/>
              <a:gd name="T87" fmla="*/ 111 h 244"/>
              <a:gd name="T88" fmla="*/ 129 w 166"/>
              <a:gd name="T89" fmla="*/ 119 h 244"/>
              <a:gd name="T90" fmla="*/ 129 w 166"/>
              <a:gd name="T91" fmla="*/ 167 h 244"/>
              <a:gd name="T92" fmla="*/ 136 w 166"/>
              <a:gd name="T93" fmla="*/ 167 h 244"/>
              <a:gd name="T94" fmla="*/ 136 w 166"/>
              <a:gd name="T95" fmla="*/ 160 h 244"/>
              <a:gd name="T96" fmla="*/ 129 w 166"/>
              <a:gd name="T97" fmla="*/ 160 h 244"/>
              <a:gd name="T98" fmla="*/ 129 w 166"/>
              <a:gd name="T99" fmla="*/ 167 h 244"/>
              <a:gd name="T100" fmla="*/ 129 w 166"/>
              <a:gd name="T101" fmla="*/ 216 h 244"/>
              <a:gd name="T102" fmla="*/ 136 w 166"/>
              <a:gd name="T103" fmla="*/ 216 h 244"/>
              <a:gd name="T104" fmla="*/ 136 w 166"/>
              <a:gd name="T105" fmla="*/ 209 h 244"/>
              <a:gd name="T106" fmla="*/ 129 w 166"/>
              <a:gd name="T107" fmla="*/ 209 h 244"/>
              <a:gd name="T108" fmla="*/ 129 w 166"/>
              <a:gd name="T109" fmla="*/ 216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6" h="244">
                <a:moveTo>
                  <a:pt x="166" y="244"/>
                </a:moveTo>
                <a:lnTo>
                  <a:pt x="0" y="244"/>
                </a:lnTo>
                <a:lnTo>
                  <a:pt x="0" y="0"/>
                </a:lnTo>
                <a:lnTo>
                  <a:pt x="166" y="0"/>
                </a:lnTo>
                <a:lnTo>
                  <a:pt x="166" y="244"/>
                </a:lnTo>
                <a:close/>
                <a:moveTo>
                  <a:pt x="132" y="31"/>
                </a:moveTo>
                <a:lnTo>
                  <a:pt x="33" y="31"/>
                </a:lnTo>
                <a:lnTo>
                  <a:pt x="33" y="67"/>
                </a:lnTo>
                <a:lnTo>
                  <a:pt x="132" y="67"/>
                </a:lnTo>
                <a:lnTo>
                  <a:pt x="132" y="31"/>
                </a:lnTo>
                <a:close/>
                <a:moveTo>
                  <a:pt x="29" y="119"/>
                </a:moveTo>
                <a:lnTo>
                  <a:pt x="37" y="119"/>
                </a:lnTo>
                <a:lnTo>
                  <a:pt x="37" y="111"/>
                </a:lnTo>
                <a:lnTo>
                  <a:pt x="29" y="111"/>
                </a:lnTo>
                <a:lnTo>
                  <a:pt x="29" y="119"/>
                </a:lnTo>
                <a:close/>
                <a:moveTo>
                  <a:pt x="29" y="167"/>
                </a:moveTo>
                <a:lnTo>
                  <a:pt x="37" y="167"/>
                </a:lnTo>
                <a:lnTo>
                  <a:pt x="37" y="160"/>
                </a:lnTo>
                <a:lnTo>
                  <a:pt x="29" y="160"/>
                </a:lnTo>
                <a:lnTo>
                  <a:pt x="29" y="167"/>
                </a:lnTo>
                <a:close/>
                <a:moveTo>
                  <a:pt x="29" y="216"/>
                </a:moveTo>
                <a:lnTo>
                  <a:pt x="37" y="216"/>
                </a:lnTo>
                <a:lnTo>
                  <a:pt x="37" y="209"/>
                </a:lnTo>
                <a:lnTo>
                  <a:pt x="29" y="209"/>
                </a:lnTo>
                <a:lnTo>
                  <a:pt x="29" y="216"/>
                </a:lnTo>
                <a:close/>
                <a:moveTo>
                  <a:pt x="79" y="119"/>
                </a:moveTo>
                <a:lnTo>
                  <a:pt x="86" y="119"/>
                </a:lnTo>
                <a:lnTo>
                  <a:pt x="86" y="111"/>
                </a:lnTo>
                <a:lnTo>
                  <a:pt x="79" y="111"/>
                </a:lnTo>
                <a:lnTo>
                  <a:pt x="79" y="119"/>
                </a:lnTo>
                <a:close/>
                <a:moveTo>
                  <a:pt x="79" y="167"/>
                </a:moveTo>
                <a:lnTo>
                  <a:pt x="86" y="167"/>
                </a:lnTo>
                <a:lnTo>
                  <a:pt x="86" y="160"/>
                </a:lnTo>
                <a:lnTo>
                  <a:pt x="79" y="160"/>
                </a:lnTo>
                <a:lnTo>
                  <a:pt x="79" y="167"/>
                </a:lnTo>
                <a:close/>
                <a:moveTo>
                  <a:pt x="79" y="216"/>
                </a:moveTo>
                <a:lnTo>
                  <a:pt x="86" y="216"/>
                </a:lnTo>
                <a:lnTo>
                  <a:pt x="86" y="209"/>
                </a:lnTo>
                <a:lnTo>
                  <a:pt x="79" y="209"/>
                </a:lnTo>
                <a:lnTo>
                  <a:pt x="79" y="216"/>
                </a:lnTo>
                <a:close/>
                <a:moveTo>
                  <a:pt x="129" y="119"/>
                </a:moveTo>
                <a:lnTo>
                  <a:pt x="136" y="119"/>
                </a:lnTo>
                <a:lnTo>
                  <a:pt x="136" y="111"/>
                </a:lnTo>
                <a:lnTo>
                  <a:pt x="129" y="111"/>
                </a:lnTo>
                <a:lnTo>
                  <a:pt x="129" y="119"/>
                </a:lnTo>
                <a:close/>
                <a:moveTo>
                  <a:pt x="129" y="167"/>
                </a:moveTo>
                <a:lnTo>
                  <a:pt x="136" y="167"/>
                </a:lnTo>
                <a:lnTo>
                  <a:pt x="136" y="160"/>
                </a:lnTo>
                <a:lnTo>
                  <a:pt x="129" y="160"/>
                </a:lnTo>
                <a:lnTo>
                  <a:pt x="129" y="167"/>
                </a:lnTo>
                <a:close/>
                <a:moveTo>
                  <a:pt x="129" y="216"/>
                </a:moveTo>
                <a:lnTo>
                  <a:pt x="136" y="216"/>
                </a:lnTo>
                <a:lnTo>
                  <a:pt x="136" y="209"/>
                </a:lnTo>
                <a:lnTo>
                  <a:pt x="129" y="209"/>
                </a:lnTo>
                <a:lnTo>
                  <a:pt x="129" y="216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6" name="chair" title="Icon of a rocking chair">
            <a:extLst>
              <a:ext uri="{FF2B5EF4-FFF2-40B4-BE49-F238E27FC236}">
                <a16:creationId xmlns:a16="http://schemas.microsoft.com/office/drawing/2014/main" id="{560F2802-32CD-4E3A-A6FE-191E200659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15268" y="4014599"/>
            <a:ext cx="323870" cy="358570"/>
          </a:xfrm>
          <a:custGeom>
            <a:avLst/>
            <a:gdLst>
              <a:gd name="T0" fmla="*/ 309 w 309"/>
              <a:gd name="T1" fmla="*/ 291 h 342"/>
              <a:gd name="T2" fmla="*/ 154 w 309"/>
              <a:gd name="T3" fmla="*/ 342 h 342"/>
              <a:gd name="T4" fmla="*/ 0 w 309"/>
              <a:gd name="T5" fmla="*/ 292 h 342"/>
              <a:gd name="T6" fmla="*/ 270 w 309"/>
              <a:gd name="T7" fmla="*/ 318 h 342"/>
              <a:gd name="T8" fmla="*/ 154 w 309"/>
              <a:gd name="T9" fmla="*/ 252 h 342"/>
              <a:gd name="T10" fmla="*/ 38 w 309"/>
              <a:gd name="T11" fmla="*/ 318 h 342"/>
              <a:gd name="T12" fmla="*/ 309 w 309"/>
              <a:gd name="T13" fmla="*/ 0 h 342"/>
              <a:gd name="T14" fmla="*/ 237 w 309"/>
              <a:gd name="T15" fmla="*/ 182 h 342"/>
              <a:gd name="T16" fmla="*/ 270 w 309"/>
              <a:gd name="T17" fmla="*/ 318 h 342"/>
              <a:gd name="T18" fmla="*/ 38 w 309"/>
              <a:gd name="T19" fmla="*/ 131 h 342"/>
              <a:gd name="T20" fmla="*/ 154 w 309"/>
              <a:gd name="T21" fmla="*/ 166 h 342"/>
              <a:gd name="T22" fmla="*/ 238 w 309"/>
              <a:gd name="T23" fmla="*/ 150 h 342"/>
              <a:gd name="T24" fmla="*/ 38 w 309"/>
              <a:gd name="T25" fmla="*/ 318 h 342"/>
              <a:gd name="T26" fmla="*/ 78 w 309"/>
              <a:gd name="T27" fmla="*/ 226 h 342"/>
              <a:gd name="T28" fmla="*/ 66 w 309"/>
              <a:gd name="T29" fmla="*/ 149 h 342"/>
              <a:gd name="T30" fmla="*/ 78 w 309"/>
              <a:gd name="T31" fmla="*/ 232 h 342"/>
              <a:gd name="T32" fmla="*/ 241 w 309"/>
              <a:gd name="T33" fmla="*/ 232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9" h="342">
                <a:moveTo>
                  <a:pt x="309" y="291"/>
                </a:moveTo>
                <a:cubicBezTo>
                  <a:pt x="281" y="321"/>
                  <a:pt x="222" y="342"/>
                  <a:pt x="154" y="342"/>
                </a:cubicBezTo>
                <a:cubicBezTo>
                  <a:pt x="87" y="342"/>
                  <a:pt x="28" y="321"/>
                  <a:pt x="0" y="292"/>
                </a:cubicBezTo>
                <a:moveTo>
                  <a:pt x="270" y="318"/>
                </a:moveTo>
                <a:cubicBezTo>
                  <a:pt x="246" y="278"/>
                  <a:pt x="203" y="252"/>
                  <a:pt x="154" y="252"/>
                </a:cubicBezTo>
                <a:cubicBezTo>
                  <a:pt x="104" y="252"/>
                  <a:pt x="61" y="277"/>
                  <a:pt x="38" y="318"/>
                </a:cubicBezTo>
                <a:moveTo>
                  <a:pt x="309" y="0"/>
                </a:moveTo>
                <a:cubicBezTo>
                  <a:pt x="266" y="38"/>
                  <a:pt x="237" y="105"/>
                  <a:pt x="237" y="182"/>
                </a:cubicBezTo>
                <a:cubicBezTo>
                  <a:pt x="237" y="232"/>
                  <a:pt x="249" y="282"/>
                  <a:pt x="270" y="318"/>
                </a:cubicBezTo>
                <a:moveTo>
                  <a:pt x="38" y="131"/>
                </a:moveTo>
                <a:cubicBezTo>
                  <a:pt x="62" y="152"/>
                  <a:pt x="105" y="166"/>
                  <a:pt x="154" y="166"/>
                </a:cubicBezTo>
                <a:cubicBezTo>
                  <a:pt x="187" y="166"/>
                  <a:pt x="215" y="160"/>
                  <a:pt x="238" y="150"/>
                </a:cubicBezTo>
                <a:moveTo>
                  <a:pt x="38" y="318"/>
                </a:moveTo>
                <a:cubicBezTo>
                  <a:pt x="54" y="290"/>
                  <a:pt x="78" y="275"/>
                  <a:pt x="78" y="226"/>
                </a:cubicBezTo>
                <a:cubicBezTo>
                  <a:pt x="78" y="194"/>
                  <a:pt x="75" y="180"/>
                  <a:pt x="66" y="149"/>
                </a:cubicBezTo>
                <a:moveTo>
                  <a:pt x="78" y="232"/>
                </a:moveTo>
                <a:cubicBezTo>
                  <a:pt x="241" y="232"/>
                  <a:pt x="241" y="232"/>
                  <a:pt x="241" y="23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7" name="briefcase" title="Icon of a briefcase">
            <a:extLst>
              <a:ext uri="{FF2B5EF4-FFF2-40B4-BE49-F238E27FC236}">
                <a16:creationId xmlns:a16="http://schemas.microsoft.com/office/drawing/2014/main" id="{996E37A0-2ABA-4A5F-B024-7F6052A673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53097" y="2237054"/>
            <a:ext cx="448212" cy="327961"/>
          </a:xfrm>
          <a:custGeom>
            <a:avLst/>
            <a:gdLst>
              <a:gd name="T0" fmla="*/ 339 w 339"/>
              <a:gd name="T1" fmla="*/ 247 h 247"/>
              <a:gd name="T2" fmla="*/ 0 w 339"/>
              <a:gd name="T3" fmla="*/ 247 h 247"/>
              <a:gd name="T4" fmla="*/ 0 w 339"/>
              <a:gd name="T5" fmla="*/ 45 h 247"/>
              <a:gd name="T6" fmla="*/ 339 w 339"/>
              <a:gd name="T7" fmla="*/ 45 h 247"/>
              <a:gd name="T8" fmla="*/ 339 w 339"/>
              <a:gd name="T9" fmla="*/ 247 h 247"/>
              <a:gd name="T10" fmla="*/ 203 w 339"/>
              <a:gd name="T11" fmla="*/ 133 h 247"/>
              <a:gd name="T12" fmla="*/ 136 w 339"/>
              <a:gd name="T13" fmla="*/ 133 h 247"/>
              <a:gd name="T14" fmla="*/ 136 w 339"/>
              <a:gd name="T15" fmla="*/ 178 h 247"/>
              <a:gd name="T16" fmla="*/ 203 w 339"/>
              <a:gd name="T17" fmla="*/ 178 h 247"/>
              <a:gd name="T18" fmla="*/ 203 w 339"/>
              <a:gd name="T19" fmla="*/ 133 h 247"/>
              <a:gd name="T20" fmla="*/ 136 w 339"/>
              <a:gd name="T21" fmla="*/ 161 h 247"/>
              <a:gd name="T22" fmla="*/ 0 w 339"/>
              <a:gd name="T23" fmla="*/ 90 h 247"/>
              <a:gd name="T24" fmla="*/ 203 w 339"/>
              <a:gd name="T25" fmla="*/ 161 h 247"/>
              <a:gd name="T26" fmla="*/ 339 w 339"/>
              <a:gd name="T27" fmla="*/ 90 h 247"/>
              <a:gd name="T28" fmla="*/ 228 w 339"/>
              <a:gd name="T29" fmla="*/ 45 h 247"/>
              <a:gd name="T30" fmla="*/ 228 w 339"/>
              <a:gd name="T31" fmla="*/ 17 h 247"/>
              <a:gd name="T32" fmla="*/ 211 w 339"/>
              <a:gd name="T33" fmla="*/ 0 h 247"/>
              <a:gd name="T34" fmla="*/ 129 w 339"/>
              <a:gd name="T35" fmla="*/ 0 h 247"/>
              <a:gd name="T36" fmla="*/ 112 w 339"/>
              <a:gd name="T37" fmla="*/ 17 h 247"/>
              <a:gd name="T38" fmla="*/ 112 w 339"/>
              <a:gd name="T39" fmla="*/ 45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39" h="247">
                <a:moveTo>
                  <a:pt x="339" y="247"/>
                </a:moveTo>
                <a:cubicBezTo>
                  <a:pt x="0" y="247"/>
                  <a:pt x="0" y="247"/>
                  <a:pt x="0" y="247"/>
                </a:cubicBezTo>
                <a:cubicBezTo>
                  <a:pt x="0" y="45"/>
                  <a:pt x="0" y="45"/>
                  <a:pt x="0" y="45"/>
                </a:cubicBezTo>
                <a:cubicBezTo>
                  <a:pt x="339" y="45"/>
                  <a:pt x="339" y="45"/>
                  <a:pt x="339" y="45"/>
                </a:cubicBezTo>
                <a:lnTo>
                  <a:pt x="339" y="247"/>
                </a:lnTo>
                <a:close/>
                <a:moveTo>
                  <a:pt x="203" y="133"/>
                </a:moveTo>
                <a:cubicBezTo>
                  <a:pt x="136" y="133"/>
                  <a:pt x="136" y="133"/>
                  <a:pt x="136" y="133"/>
                </a:cubicBezTo>
                <a:cubicBezTo>
                  <a:pt x="136" y="178"/>
                  <a:pt x="136" y="178"/>
                  <a:pt x="136" y="178"/>
                </a:cubicBezTo>
                <a:cubicBezTo>
                  <a:pt x="203" y="178"/>
                  <a:pt x="203" y="178"/>
                  <a:pt x="203" y="178"/>
                </a:cubicBezTo>
                <a:lnTo>
                  <a:pt x="203" y="133"/>
                </a:lnTo>
                <a:close/>
                <a:moveTo>
                  <a:pt x="136" y="161"/>
                </a:moveTo>
                <a:cubicBezTo>
                  <a:pt x="0" y="90"/>
                  <a:pt x="0" y="90"/>
                  <a:pt x="0" y="90"/>
                </a:cubicBezTo>
                <a:moveTo>
                  <a:pt x="203" y="161"/>
                </a:moveTo>
                <a:cubicBezTo>
                  <a:pt x="339" y="90"/>
                  <a:pt x="339" y="90"/>
                  <a:pt x="339" y="90"/>
                </a:cubicBezTo>
                <a:moveTo>
                  <a:pt x="228" y="45"/>
                </a:moveTo>
                <a:cubicBezTo>
                  <a:pt x="228" y="17"/>
                  <a:pt x="228" y="17"/>
                  <a:pt x="228" y="17"/>
                </a:cubicBezTo>
                <a:cubicBezTo>
                  <a:pt x="228" y="7"/>
                  <a:pt x="220" y="0"/>
                  <a:pt x="211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19" y="0"/>
                  <a:pt x="112" y="7"/>
                  <a:pt x="112" y="17"/>
                </a:cubicBezTo>
                <a:cubicBezTo>
                  <a:pt x="112" y="45"/>
                  <a:pt x="112" y="45"/>
                  <a:pt x="112" y="4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8" name="battery" title="Icon of a battery">
            <a:extLst>
              <a:ext uri="{FF2B5EF4-FFF2-40B4-BE49-F238E27FC236}">
                <a16:creationId xmlns:a16="http://schemas.microsoft.com/office/drawing/2014/main" id="{0B0EFDF5-E389-4CAB-9C7E-3E5C73FFFC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70605" y="1398065"/>
            <a:ext cx="448212" cy="213084"/>
          </a:xfrm>
          <a:custGeom>
            <a:avLst/>
            <a:gdLst>
              <a:gd name="T0" fmla="*/ 226 w 244"/>
              <a:gd name="T1" fmla="*/ 116 h 116"/>
              <a:gd name="T2" fmla="*/ 0 w 244"/>
              <a:gd name="T3" fmla="*/ 116 h 116"/>
              <a:gd name="T4" fmla="*/ 0 w 244"/>
              <a:gd name="T5" fmla="*/ 0 h 116"/>
              <a:gd name="T6" fmla="*/ 226 w 244"/>
              <a:gd name="T7" fmla="*/ 0 h 116"/>
              <a:gd name="T8" fmla="*/ 226 w 244"/>
              <a:gd name="T9" fmla="*/ 116 h 116"/>
              <a:gd name="T10" fmla="*/ 226 w 244"/>
              <a:gd name="T11" fmla="*/ 78 h 116"/>
              <a:gd name="T12" fmla="*/ 244 w 244"/>
              <a:gd name="T13" fmla="*/ 78 h 116"/>
              <a:gd name="T14" fmla="*/ 244 w 244"/>
              <a:gd name="T15" fmla="*/ 36 h 116"/>
              <a:gd name="T16" fmla="*/ 226 w 244"/>
              <a:gd name="T17" fmla="*/ 3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116">
                <a:moveTo>
                  <a:pt x="226" y="116"/>
                </a:moveTo>
                <a:lnTo>
                  <a:pt x="0" y="116"/>
                </a:lnTo>
                <a:lnTo>
                  <a:pt x="0" y="0"/>
                </a:lnTo>
                <a:lnTo>
                  <a:pt x="226" y="0"/>
                </a:lnTo>
                <a:lnTo>
                  <a:pt x="226" y="116"/>
                </a:lnTo>
                <a:moveTo>
                  <a:pt x="226" y="78"/>
                </a:moveTo>
                <a:lnTo>
                  <a:pt x="244" y="78"/>
                </a:lnTo>
                <a:lnTo>
                  <a:pt x="244" y="36"/>
                </a:lnTo>
                <a:lnTo>
                  <a:pt x="226" y="3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9" name="door" title="Icon of an open doorway">
            <a:extLst>
              <a:ext uri="{FF2B5EF4-FFF2-40B4-BE49-F238E27FC236}">
                <a16:creationId xmlns:a16="http://schemas.microsoft.com/office/drawing/2014/main" id="{3B052461-A67E-4FCF-AAC7-3D5695BE76A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1868" y="4014599"/>
            <a:ext cx="253923" cy="358570"/>
          </a:xfrm>
          <a:custGeom>
            <a:avLst/>
            <a:gdLst>
              <a:gd name="T0" fmla="*/ 165 w 165"/>
              <a:gd name="T1" fmla="*/ 233 h 233"/>
              <a:gd name="T2" fmla="*/ 0 w 165"/>
              <a:gd name="T3" fmla="*/ 233 h 233"/>
              <a:gd name="T4" fmla="*/ 0 w 165"/>
              <a:gd name="T5" fmla="*/ 0 h 233"/>
              <a:gd name="T6" fmla="*/ 165 w 165"/>
              <a:gd name="T7" fmla="*/ 0 h 233"/>
              <a:gd name="T8" fmla="*/ 165 w 165"/>
              <a:gd name="T9" fmla="*/ 6 h 233"/>
              <a:gd name="T10" fmla="*/ 165 w 165"/>
              <a:gd name="T11" fmla="*/ 233 h 233"/>
              <a:gd name="T12" fmla="*/ 165 w 165"/>
              <a:gd name="T13" fmla="*/ 233 h 233"/>
              <a:gd name="T14" fmla="*/ 165 w 165"/>
              <a:gd name="T15" fmla="*/ 233 h 233"/>
              <a:gd name="T16" fmla="*/ 165 w 165"/>
              <a:gd name="T17" fmla="*/ 0 h 233"/>
              <a:gd name="T18" fmla="*/ 79 w 165"/>
              <a:gd name="T19" fmla="*/ 50 h 233"/>
              <a:gd name="T20" fmla="*/ 79 w 165"/>
              <a:gd name="T21" fmla="*/ 183 h 233"/>
              <a:gd name="T22" fmla="*/ 165 w 165"/>
              <a:gd name="T23" fmla="*/ 233 h 233"/>
              <a:gd name="T24" fmla="*/ 91 w 165"/>
              <a:gd name="T25" fmla="*/ 120 h 233"/>
              <a:gd name="T26" fmla="*/ 108 w 165"/>
              <a:gd name="T27" fmla="*/ 12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5" h="233">
                <a:moveTo>
                  <a:pt x="165" y="233"/>
                </a:moveTo>
                <a:lnTo>
                  <a:pt x="0" y="233"/>
                </a:lnTo>
                <a:lnTo>
                  <a:pt x="0" y="0"/>
                </a:lnTo>
                <a:lnTo>
                  <a:pt x="165" y="0"/>
                </a:lnTo>
                <a:lnTo>
                  <a:pt x="165" y="6"/>
                </a:lnTo>
                <a:lnTo>
                  <a:pt x="165" y="233"/>
                </a:lnTo>
                <a:lnTo>
                  <a:pt x="165" y="233"/>
                </a:lnTo>
                <a:lnTo>
                  <a:pt x="165" y="233"/>
                </a:lnTo>
                <a:moveTo>
                  <a:pt x="165" y="0"/>
                </a:moveTo>
                <a:lnTo>
                  <a:pt x="79" y="50"/>
                </a:lnTo>
                <a:lnTo>
                  <a:pt x="79" y="183"/>
                </a:lnTo>
                <a:lnTo>
                  <a:pt x="165" y="233"/>
                </a:lnTo>
                <a:moveTo>
                  <a:pt x="91" y="120"/>
                </a:moveTo>
                <a:lnTo>
                  <a:pt x="108" y="12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0" name="flag" title="Icon of a waving flag">
            <a:extLst>
              <a:ext uri="{FF2B5EF4-FFF2-40B4-BE49-F238E27FC236}">
                <a16:creationId xmlns:a16="http://schemas.microsoft.com/office/drawing/2014/main" id="{F21C0DF7-5FBA-4D26-A89D-56A97FD46D5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96200" y="3118173"/>
            <a:ext cx="279515" cy="358570"/>
          </a:xfrm>
          <a:custGeom>
            <a:avLst/>
            <a:gdLst>
              <a:gd name="T0" fmla="*/ 0 w 198"/>
              <a:gd name="T1" fmla="*/ 254 h 254"/>
              <a:gd name="T2" fmla="*/ 0 w 198"/>
              <a:gd name="T3" fmla="*/ 0 h 254"/>
              <a:gd name="T4" fmla="*/ 103 w 198"/>
              <a:gd name="T5" fmla="*/ 0 h 254"/>
              <a:gd name="T6" fmla="*/ 103 w 198"/>
              <a:gd name="T7" fmla="*/ 158 h 254"/>
              <a:gd name="T8" fmla="*/ 198 w 198"/>
              <a:gd name="T9" fmla="*/ 158 h 254"/>
              <a:gd name="T10" fmla="*/ 198 w 198"/>
              <a:gd name="T11" fmla="*/ 38 h 254"/>
              <a:gd name="T12" fmla="*/ 103 w 198"/>
              <a:gd name="T13" fmla="*/ 38 h 254"/>
              <a:gd name="T14" fmla="*/ 0 w 198"/>
              <a:gd name="T15" fmla="*/ 122 h 254"/>
              <a:gd name="T16" fmla="*/ 103 w 198"/>
              <a:gd name="T17" fmla="*/ 122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8" h="254">
                <a:moveTo>
                  <a:pt x="0" y="254"/>
                </a:moveTo>
                <a:lnTo>
                  <a:pt x="0" y="0"/>
                </a:lnTo>
                <a:lnTo>
                  <a:pt x="103" y="0"/>
                </a:lnTo>
                <a:lnTo>
                  <a:pt x="103" y="158"/>
                </a:lnTo>
                <a:lnTo>
                  <a:pt x="198" y="158"/>
                </a:lnTo>
                <a:lnTo>
                  <a:pt x="198" y="38"/>
                </a:lnTo>
                <a:lnTo>
                  <a:pt x="103" y="38"/>
                </a:lnTo>
                <a:moveTo>
                  <a:pt x="0" y="122"/>
                </a:moveTo>
                <a:lnTo>
                  <a:pt x="103" y="122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1" name="flag_4" title="Icon of two flags crossed over each other">
            <a:extLst>
              <a:ext uri="{FF2B5EF4-FFF2-40B4-BE49-F238E27FC236}">
                <a16:creationId xmlns:a16="http://schemas.microsoft.com/office/drawing/2014/main" id="{5ECFD367-858C-438B-A8D4-3DD9DFE36C8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04279" y="3118173"/>
            <a:ext cx="545849" cy="358570"/>
          </a:xfrm>
          <a:custGeom>
            <a:avLst/>
            <a:gdLst>
              <a:gd name="T0" fmla="*/ 221 w 239"/>
              <a:gd name="T1" fmla="*/ 73 h 157"/>
              <a:gd name="T2" fmla="*/ 202 w 239"/>
              <a:gd name="T3" fmla="*/ 92 h 157"/>
              <a:gd name="T4" fmla="*/ 148 w 239"/>
              <a:gd name="T5" fmla="*/ 37 h 157"/>
              <a:gd name="T6" fmla="*/ 185 w 239"/>
              <a:gd name="T7" fmla="*/ 0 h 157"/>
              <a:gd name="T8" fmla="*/ 239 w 239"/>
              <a:gd name="T9" fmla="*/ 55 h 157"/>
              <a:gd name="T10" fmla="*/ 221 w 239"/>
              <a:gd name="T11" fmla="*/ 73 h 157"/>
              <a:gd name="T12" fmla="*/ 148 w 239"/>
              <a:gd name="T13" fmla="*/ 37 h 157"/>
              <a:gd name="T14" fmla="*/ 28 w 239"/>
              <a:gd name="T15" fmla="*/ 157 h 157"/>
              <a:gd name="T16" fmla="*/ 19 w 239"/>
              <a:gd name="T17" fmla="*/ 74 h 157"/>
              <a:gd name="T18" fmla="*/ 37 w 239"/>
              <a:gd name="T19" fmla="*/ 92 h 157"/>
              <a:gd name="T20" fmla="*/ 91 w 239"/>
              <a:gd name="T21" fmla="*/ 37 h 157"/>
              <a:gd name="T22" fmla="*/ 54 w 239"/>
              <a:gd name="T23" fmla="*/ 0 h 157"/>
              <a:gd name="T24" fmla="*/ 0 w 239"/>
              <a:gd name="T25" fmla="*/ 55 h 157"/>
              <a:gd name="T26" fmla="*/ 19 w 239"/>
              <a:gd name="T27" fmla="*/ 74 h 157"/>
              <a:gd name="T28" fmla="*/ 211 w 239"/>
              <a:gd name="T29" fmla="*/ 157 h 157"/>
              <a:gd name="T30" fmla="*/ 91 w 239"/>
              <a:gd name="T31" fmla="*/ 37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9" h="157">
                <a:moveTo>
                  <a:pt x="221" y="73"/>
                </a:moveTo>
                <a:lnTo>
                  <a:pt x="202" y="92"/>
                </a:lnTo>
                <a:lnTo>
                  <a:pt x="148" y="37"/>
                </a:lnTo>
                <a:lnTo>
                  <a:pt x="185" y="0"/>
                </a:lnTo>
                <a:lnTo>
                  <a:pt x="239" y="55"/>
                </a:lnTo>
                <a:lnTo>
                  <a:pt x="221" y="73"/>
                </a:lnTo>
                <a:moveTo>
                  <a:pt x="148" y="37"/>
                </a:moveTo>
                <a:lnTo>
                  <a:pt x="28" y="157"/>
                </a:lnTo>
                <a:moveTo>
                  <a:pt x="19" y="74"/>
                </a:moveTo>
                <a:lnTo>
                  <a:pt x="37" y="92"/>
                </a:lnTo>
                <a:lnTo>
                  <a:pt x="91" y="37"/>
                </a:lnTo>
                <a:lnTo>
                  <a:pt x="54" y="0"/>
                </a:lnTo>
                <a:lnTo>
                  <a:pt x="0" y="55"/>
                </a:lnTo>
                <a:lnTo>
                  <a:pt x="19" y="74"/>
                </a:lnTo>
                <a:moveTo>
                  <a:pt x="211" y="157"/>
                </a:moveTo>
                <a:lnTo>
                  <a:pt x="91" y="37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2" name="target_2" title="Icon of a target with an arrow hitting the bullseye">
            <a:extLst>
              <a:ext uri="{FF2B5EF4-FFF2-40B4-BE49-F238E27FC236}">
                <a16:creationId xmlns:a16="http://schemas.microsoft.com/office/drawing/2014/main" id="{5D23173E-E42A-41E6-BBFE-636FFF1473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32216" y="4911022"/>
            <a:ext cx="360005" cy="358570"/>
          </a:xfrm>
          <a:custGeom>
            <a:avLst/>
            <a:gdLst>
              <a:gd name="T0" fmla="*/ 314 w 346"/>
              <a:gd name="T1" fmla="*/ 73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69 w 346"/>
              <a:gd name="T11" fmla="*/ 30 h 346"/>
              <a:gd name="T12" fmla="*/ 173 w 346"/>
              <a:gd name="T13" fmla="*/ 274 h 346"/>
              <a:gd name="T14" fmla="*/ 274 w 346"/>
              <a:gd name="T15" fmla="*/ 173 h 346"/>
              <a:gd name="T16" fmla="*/ 173 w 346"/>
              <a:gd name="T17" fmla="*/ 72 h 346"/>
              <a:gd name="T18" fmla="*/ 72 w 346"/>
              <a:gd name="T19" fmla="*/ 173 h 346"/>
              <a:gd name="T20" fmla="*/ 173 w 346"/>
              <a:gd name="T21" fmla="*/ 274 h 346"/>
              <a:gd name="T22" fmla="*/ 173 w 346"/>
              <a:gd name="T23" fmla="*/ 203 h 346"/>
              <a:gd name="T24" fmla="*/ 203 w 346"/>
              <a:gd name="T25" fmla="*/ 173 h 346"/>
              <a:gd name="T26" fmla="*/ 173 w 346"/>
              <a:gd name="T27" fmla="*/ 143 h 346"/>
              <a:gd name="T28" fmla="*/ 143 w 346"/>
              <a:gd name="T29" fmla="*/ 173 h 346"/>
              <a:gd name="T30" fmla="*/ 173 w 346"/>
              <a:gd name="T31" fmla="*/ 203 h 346"/>
              <a:gd name="T32" fmla="*/ 173 w 346"/>
              <a:gd name="T33" fmla="*/ 173 h 346"/>
              <a:gd name="T34" fmla="*/ 241 w 346"/>
              <a:gd name="T35" fmla="*/ 99 h 346"/>
              <a:gd name="T36" fmla="*/ 334 w 346"/>
              <a:gd name="T37" fmla="*/ 54 h 346"/>
              <a:gd name="T38" fmla="*/ 291 w 346"/>
              <a:gd name="T39" fmla="*/ 54 h 346"/>
              <a:gd name="T40" fmla="*/ 291 w 346"/>
              <a:gd name="T41" fmla="*/ 10 h 346"/>
              <a:gd name="T42" fmla="*/ 241 w 346"/>
              <a:gd name="T43" fmla="*/ 56 h 346"/>
              <a:gd name="T44" fmla="*/ 241 w 346"/>
              <a:gd name="T45" fmla="*/ 99 h 346"/>
              <a:gd name="T46" fmla="*/ 285 w 346"/>
              <a:gd name="T47" fmla="*/ 99 h 346"/>
              <a:gd name="T48" fmla="*/ 334 w 346"/>
              <a:gd name="T49" fmla="*/ 5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6" h="346">
                <a:moveTo>
                  <a:pt x="314" y="73"/>
                </a:moveTo>
                <a:cubicBezTo>
                  <a:pt x="334" y="101"/>
                  <a:pt x="346" y="136"/>
                  <a:pt x="346" y="173"/>
                </a:cubicBezTo>
                <a:cubicBezTo>
                  <a:pt x="346" y="268"/>
                  <a:pt x="268" y="346"/>
                  <a:pt x="173" y="346"/>
                </a:cubicBezTo>
                <a:cubicBezTo>
                  <a:pt x="78" y="346"/>
                  <a:pt x="0" y="268"/>
                  <a:pt x="0" y="173"/>
                </a:cubicBezTo>
                <a:cubicBezTo>
                  <a:pt x="0" y="78"/>
                  <a:pt x="78" y="0"/>
                  <a:pt x="173" y="0"/>
                </a:cubicBezTo>
                <a:cubicBezTo>
                  <a:pt x="209" y="0"/>
                  <a:pt x="242" y="11"/>
                  <a:pt x="269" y="30"/>
                </a:cubicBezTo>
                <a:moveTo>
                  <a:pt x="173" y="274"/>
                </a:moveTo>
                <a:cubicBezTo>
                  <a:pt x="229" y="274"/>
                  <a:pt x="274" y="229"/>
                  <a:pt x="274" y="173"/>
                </a:cubicBezTo>
                <a:cubicBezTo>
                  <a:pt x="274" y="117"/>
                  <a:pt x="229" y="72"/>
                  <a:pt x="173" y="72"/>
                </a:cubicBezTo>
                <a:cubicBezTo>
                  <a:pt x="117" y="72"/>
                  <a:pt x="72" y="117"/>
                  <a:pt x="72" y="173"/>
                </a:cubicBezTo>
                <a:cubicBezTo>
                  <a:pt x="72" y="229"/>
                  <a:pt x="117" y="274"/>
                  <a:pt x="173" y="274"/>
                </a:cubicBezTo>
                <a:close/>
                <a:moveTo>
                  <a:pt x="173" y="203"/>
                </a:moveTo>
                <a:cubicBezTo>
                  <a:pt x="190" y="203"/>
                  <a:pt x="203" y="190"/>
                  <a:pt x="203" y="173"/>
                </a:cubicBezTo>
                <a:cubicBezTo>
                  <a:pt x="203" y="156"/>
                  <a:pt x="190" y="143"/>
                  <a:pt x="173" y="143"/>
                </a:cubicBezTo>
                <a:cubicBezTo>
                  <a:pt x="156" y="143"/>
                  <a:pt x="143" y="156"/>
                  <a:pt x="143" y="173"/>
                </a:cubicBezTo>
                <a:cubicBezTo>
                  <a:pt x="143" y="190"/>
                  <a:pt x="156" y="203"/>
                  <a:pt x="173" y="203"/>
                </a:cubicBezTo>
                <a:close/>
                <a:moveTo>
                  <a:pt x="173" y="173"/>
                </a:moveTo>
                <a:cubicBezTo>
                  <a:pt x="241" y="99"/>
                  <a:pt x="241" y="99"/>
                  <a:pt x="241" y="99"/>
                </a:cubicBezTo>
                <a:moveTo>
                  <a:pt x="334" y="54"/>
                </a:moveTo>
                <a:cubicBezTo>
                  <a:pt x="291" y="54"/>
                  <a:pt x="291" y="54"/>
                  <a:pt x="291" y="54"/>
                </a:cubicBezTo>
                <a:cubicBezTo>
                  <a:pt x="291" y="10"/>
                  <a:pt x="291" y="10"/>
                  <a:pt x="291" y="10"/>
                </a:cubicBezTo>
                <a:cubicBezTo>
                  <a:pt x="241" y="56"/>
                  <a:pt x="241" y="56"/>
                  <a:pt x="241" y="56"/>
                </a:cubicBezTo>
                <a:cubicBezTo>
                  <a:pt x="241" y="99"/>
                  <a:pt x="241" y="99"/>
                  <a:pt x="241" y="99"/>
                </a:cubicBezTo>
                <a:cubicBezTo>
                  <a:pt x="285" y="99"/>
                  <a:pt x="285" y="99"/>
                  <a:pt x="285" y="99"/>
                </a:cubicBezTo>
                <a:lnTo>
                  <a:pt x="334" y="54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3" name="megaphone" title="Icon of a megaphone">
            <a:extLst>
              <a:ext uri="{FF2B5EF4-FFF2-40B4-BE49-F238E27FC236}">
                <a16:creationId xmlns:a16="http://schemas.microsoft.com/office/drawing/2014/main" id="{942E6FDB-5DDB-43C7-99DF-62774BAF7DA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77214" y="4056115"/>
            <a:ext cx="448212" cy="275540"/>
          </a:xfrm>
          <a:custGeom>
            <a:avLst/>
            <a:gdLst>
              <a:gd name="T0" fmla="*/ 0 w 338"/>
              <a:gd name="T1" fmla="*/ 60 h 205"/>
              <a:gd name="T2" fmla="*/ 338 w 338"/>
              <a:gd name="T3" fmla="*/ 0 h 205"/>
              <a:gd name="T4" fmla="*/ 338 w 338"/>
              <a:gd name="T5" fmla="*/ 186 h 205"/>
              <a:gd name="T6" fmla="*/ 0 w 338"/>
              <a:gd name="T7" fmla="*/ 126 h 205"/>
              <a:gd name="T8" fmla="*/ 0 w 338"/>
              <a:gd name="T9" fmla="*/ 60 h 205"/>
              <a:gd name="T10" fmla="*/ 94 w 338"/>
              <a:gd name="T11" fmla="*/ 143 h 205"/>
              <a:gd name="T12" fmla="*/ 91 w 338"/>
              <a:gd name="T13" fmla="*/ 160 h 205"/>
              <a:gd name="T14" fmla="*/ 136 w 338"/>
              <a:gd name="T15" fmla="*/ 205 h 205"/>
              <a:gd name="T16" fmla="*/ 181 w 338"/>
              <a:gd name="T17" fmla="*/ 158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" h="205">
                <a:moveTo>
                  <a:pt x="0" y="60"/>
                </a:moveTo>
                <a:cubicBezTo>
                  <a:pt x="338" y="0"/>
                  <a:pt x="338" y="0"/>
                  <a:pt x="338" y="0"/>
                </a:cubicBezTo>
                <a:cubicBezTo>
                  <a:pt x="338" y="186"/>
                  <a:pt x="338" y="186"/>
                  <a:pt x="338" y="186"/>
                </a:cubicBezTo>
                <a:cubicBezTo>
                  <a:pt x="0" y="126"/>
                  <a:pt x="0" y="126"/>
                  <a:pt x="0" y="126"/>
                </a:cubicBezTo>
                <a:lnTo>
                  <a:pt x="0" y="60"/>
                </a:lnTo>
                <a:close/>
                <a:moveTo>
                  <a:pt x="94" y="143"/>
                </a:moveTo>
                <a:cubicBezTo>
                  <a:pt x="92" y="148"/>
                  <a:pt x="91" y="154"/>
                  <a:pt x="91" y="160"/>
                </a:cubicBezTo>
                <a:cubicBezTo>
                  <a:pt x="91" y="185"/>
                  <a:pt x="111" y="205"/>
                  <a:pt x="136" y="205"/>
                </a:cubicBezTo>
                <a:cubicBezTo>
                  <a:pt x="161" y="205"/>
                  <a:pt x="181" y="183"/>
                  <a:pt x="181" y="15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0" name="light" title="Icon of a lightbulb">
            <a:extLst>
              <a:ext uri="{FF2B5EF4-FFF2-40B4-BE49-F238E27FC236}">
                <a16:creationId xmlns:a16="http://schemas.microsoft.com/office/drawing/2014/main" id="{6FC0F3E7-BE57-4ECC-AB4E-E8FAAA0701E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23313" y="4960003"/>
            <a:ext cx="241516" cy="358570"/>
          </a:xfrm>
          <a:custGeom>
            <a:avLst/>
            <a:gdLst>
              <a:gd name="T0" fmla="*/ 156 w 224"/>
              <a:gd name="T1" fmla="*/ 312 h 334"/>
              <a:gd name="T2" fmla="*/ 134 w 224"/>
              <a:gd name="T3" fmla="*/ 334 h 334"/>
              <a:gd name="T4" fmla="*/ 89 w 224"/>
              <a:gd name="T5" fmla="*/ 334 h 334"/>
              <a:gd name="T6" fmla="*/ 67 w 224"/>
              <a:gd name="T7" fmla="*/ 312 h 334"/>
              <a:gd name="T8" fmla="*/ 67 w 224"/>
              <a:gd name="T9" fmla="*/ 261 h 334"/>
              <a:gd name="T10" fmla="*/ 37 w 224"/>
              <a:gd name="T11" fmla="*/ 195 h 334"/>
              <a:gd name="T12" fmla="*/ 27 w 224"/>
              <a:gd name="T13" fmla="*/ 185 h 334"/>
              <a:gd name="T14" fmla="*/ 0 w 224"/>
              <a:gd name="T15" fmla="*/ 112 h 334"/>
              <a:gd name="T16" fmla="*/ 112 w 224"/>
              <a:gd name="T17" fmla="*/ 0 h 334"/>
              <a:gd name="T18" fmla="*/ 224 w 224"/>
              <a:gd name="T19" fmla="*/ 112 h 334"/>
              <a:gd name="T20" fmla="*/ 197 w 224"/>
              <a:gd name="T21" fmla="*/ 185 h 334"/>
              <a:gd name="T22" fmla="*/ 200 w 224"/>
              <a:gd name="T23" fmla="*/ 181 h 334"/>
              <a:gd name="T24" fmla="*/ 197 w 224"/>
              <a:gd name="T25" fmla="*/ 185 h 334"/>
              <a:gd name="T26" fmla="*/ 156 w 224"/>
              <a:gd name="T27" fmla="*/ 265 h 334"/>
              <a:gd name="T28" fmla="*/ 156 w 224"/>
              <a:gd name="T29" fmla="*/ 312 h 334"/>
              <a:gd name="T30" fmla="*/ 156 w 224"/>
              <a:gd name="T31" fmla="*/ 312 h 334"/>
              <a:gd name="T32" fmla="*/ 67 w 224"/>
              <a:gd name="T33" fmla="*/ 269 h 334"/>
              <a:gd name="T34" fmla="*/ 156 w 224"/>
              <a:gd name="T35" fmla="*/ 269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4" h="334">
                <a:moveTo>
                  <a:pt x="156" y="312"/>
                </a:moveTo>
                <a:cubicBezTo>
                  <a:pt x="156" y="324"/>
                  <a:pt x="146" y="334"/>
                  <a:pt x="134" y="334"/>
                </a:cubicBezTo>
                <a:cubicBezTo>
                  <a:pt x="89" y="334"/>
                  <a:pt x="89" y="334"/>
                  <a:pt x="89" y="334"/>
                </a:cubicBezTo>
                <a:cubicBezTo>
                  <a:pt x="76" y="334"/>
                  <a:pt x="67" y="324"/>
                  <a:pt x="67" y="312"/>
                </a:cubicBezTo>
                <a:cubicBezTo>
                  <a:pt x="67" y="312"/>
                  <a:pt x="67" y="300"/>
                  <a:pt x="67" y="261"/>
                </a:cubicBezTo>
                <a:cubicBezTo>
                  <a:pt x="67" y="221"/>
                  <a:pt x="37" y="195"/>
                  <a:pt x="37" y="195"/>
                </a:cubicBezTo>
                <a:cubicBezTo>
                  <a:pt x="27" y="185"/>
                  <a:pt x="27" y="185"/>
                  <a:pt x="27" y="185"/>
                </a:cubicBezTo>
                <a:cubicBezTo>
                  <a:pt x="10" y="166"/>
                  <a:pt x="0" y="140"/>
                  <a:pt x="0" y="112"/>
                </a:cubicBezTo>
                <a:cubicBezTo>
                  <a:pt x="0" y="50"/>
                  <a:pt x="50" y="0"/>
                  <a:pt x="112" y="0"/>
                </a:cubicBezTo>
                <a:cubicBezTo>
                  <a:pt x="174" y="0"/>
                  <a:pt x="224" y="50"/>
                  <a:pt x="224" y="112"/>
                </a:cubicBezTo>
                <a:cubicBezTo>
                  <a:pt x="224" y="140"/>
                  <a:pt x="214" y="166"/>
                  <a:pt x="197" y="185"/>
                </a:cubicBezTo>
                <a:moveTo>
                  <a:pt x="200" y="181"/>
                </a:moveTo>
                <a:cubicBezTo>
                  <a:pt x="197" y="185"/>
                  <a:pt x="197" y="185"/>
                  <a:pt x="197" y="185"/>
                </a:cubicBezTo>
                <a:cubicBezTo>
                  <a:pt x="197" y="185"/>
                  <a:pt x="156" y="217"/>
                  <a:pt x="156" y="265"/>
                </a:cubicBezTo>
                <a:cubicBezTo>
                  <a:pt x="156" y="312"/>
                  <a:pt x="156" y="312"/>
                  <a:pt x="156" y="312"/>
                </a:cubicBezTo>
                <a:cubicBezTo>
                  <a:pt x="156" y="312"/>
                  <a:pt x="156" y="312"/>
                  <a:pt x="156" y="312"/>
                </a:cubicBezTo>
                <a:moveTo>
                  <a:pt x="67" y="269"/>
                </a:moveTo>
                <a:cubicBezTo>
                  <a:pt x="156" y="269"/>
                  <a:pt x="156" y="269"/>
                  <a:pt x="156" y="26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1" name="pencil" title="Icon of a pencil">
            <a:extLst>
              <a:ext uri="{FF2B5EF4-FFF2-40B4-BE49-F238E27FC236}">
                <a16:creationId xmlns:a16="http://schemas.microsoft.com/office/drawing/2014/main" id="{68EF7747-AC8F-4633-A5E0-09CE0C7670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3281" y="3118173"/>
            <a:ext cx="358570" cy="358570"/>
          </a:xfrm>
          <a:custGeom>
            <a:avLst/>
            <a:gdLst>
              <a:gd name="T0" fmla="*/ 94 w 334"/>
              <a:gd name="T1" fmla="*/ 310 h 335"/>
              <a:gd name="T2" fmla="*/ 0 w 334"/>
              <a:gd name="T3" fmla="*/ 335 h 335"/>
              <a:gd name="T4" fmla="*/ 24 w 334"/>
              <a:gd name="T5" fmla="*/ 243 h 335"/>
              <a:gd name="T6" fmla="*/ 249 w 334"/>
              <a:gd name="T7" fmla="*/ 18 h 335"/>
              <a:gd name="T8" fmla="*/ 316 w 334"/>
              <a:gd name="T9" fmla="*/ 18 h 335"/>
              <a:gd name="T10" fmla="*/ 316 w 334"/>
              <a:gd name="T11" fmla="*/ 85 h 335"/>
              <a:gd name="T12" fmla="*/ 94 w 334"/>
              <a:gd name="T13" fmla="*/ 310 h 335"/>
              <a:gd name="T14" fmla="*/ 232 w 334"/>
              <a:gd name="T15" fmla="*/ 35 h 335"/>
              <a:gd name="T16" fmla="*/ 300 w 334"/>
              <a:gd name="T17" fmla="*/ 102 h 335"/>
              <a:gd name="T18" fmla="*/ 94 w 334"/>
              <a:gd name="T19" fmla="*/ 310 h 335"/>
              <a:gd name="T20" fmla="*/ 74 w 334"/>
              <a:gd name="T21" fmla="*/ 260 h 335"/>
              <a:gd name="T22" fmla="*/ 24 w 334"/>
              <a:gd name="T23" fmla="*/ 243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4" h="335">
                <a:moveTo>
                  <a:pt x="94" y="310"/>
                </a:moveTo>
                <a:cubicBezTo>
                  <a:pt x="0" y="335"/>
                  <a:pt x="0" y="335"/>
                  <a:pt x="0" y="335"/>
                </a:cubicBezTo>
                <a:cubicBezTo>
                  <a:pt x="24" y="243"/>
                  <a:pt x="24" y="243"/>
                  <a:pt x="24" y="243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68" y="0"/>
                  <a:pt x="298" y="0"/>
                  <a:pt x="316" y="18"/>
                </a:cubicBezTo>
                <a:cubicBezTo>
                  <a:pt x="334" y="36"/>
                  <a:pt x="334" y="66"/>
                  <a:pt x="316" y="85"/>
                </a:cubicBezTo>
                <a:lnTo>
                  <a:pt x="94" y="310"/>
                </a:lnTo>
                <a:close/>
                <a:moveTo>
                  <a:pt x="232" y="35"/>
                </a:moveTo>
                <a:cubicBezTo>
                  <a:pt x="300" y="102"/>
                  <a:pt x="300" y="102"/>
                  <a:pt x="300" y="102"/>
                </a:cubicBezTo>
                <a:moveTo>
                  <a:pt x="94" y="310"/>
                </a:moveTo>
                <a:cubicBezTo>
                  <a:pt x="94" y="310"/>
                  <a:pt x="98" y="287"/>
                  <a:pt x="74" y="260"/>
                </a:cubicBezTo>
                <a:cubicBezTo>
                  <a:pt x="50" y="233"/>
                  <a:pt x="24" y="243"/>
                  <a:pt x="24" y="24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2" name="scissors" title="Icon of scissors">
            <a:extLst>
              <a:ext uri="{FF2B5EF4-FFF2-40B4-BE49-F238E27FC236}">
                <a16:creationId xmlns:a16="http://schemas.microsoft.com/office/drawing/2014/main" id="{C8CB3F06-7CCB-4894-BF2E-422819B96B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98483" y="1325321"/>
            <a:ext cx="227471" cy="358570"/>
          </a:xfrm>
          <a:custGeom>
            <a:avLst/>
            <a:gdLst>
              <a:gd name="T0" fmla="*/ 65 w 189"/>
              <a:gd name="T1" fmla="*/ 269 h 301"/>
              <a:gd name="T2" fmla="*/ 33 w 189"/>
              <a:gd name="T3" fmla="*/ 301 h 301"/>
              <a:gd name="T4" fmla="*/ 0 w 189"/>
              <a:gd name="T5" fmla="*/ 269 h 301"/>
              <a:gd name="T6" fmla="*/ 33 w 189"/>
              <a:gd name="T7" fmla="*/ 236 h 301"/>
              <a:gd name="T8" fmla="*/ 65 w 189"/>
              <a:gd name="T9" fmla="*/ 269 h 301"/>
              <a:gd name="T10" fmla="*/ 157 w 189"/>
              <a:gd name="T11" fmla="*/ 236 h 301"/>
              <a:gd name="T12" fmla="*/ 124 w 189"/>
              <a:gd name="T13" fmla="*/ 269 h 301"/>
              <a:gd name="T14" fmla="*/ 157 w 189"/>
              <a:gd name="T15" fmla="*/ 301 h 301"/>
              <a:gd name="T16" fmla="*/ 189 w 189"/>
              <a:gd name="T17" fmla="*/ 269 h 301"/>
              <a:gd name="T18" fmla="*/ 157 w 189"/>
              <a:gd name="T19" fmla="*/ 236 h 301"/>
              <a:gd name="T20" fmla="*/ 157 w 189"/>
              <a:gd name="T21" fmla="*/ 0 h 301"/>
              <a:gd name="T22" fmla="*/ 38 w 189"/>
              <a:gd name="T23" fmla="*/ 237 h 301"/>
              <a:gd name="T24" fmla="*/ 33 w 189"/>
              <a:gd name="T25" fmla="*/ 0 h 301"/>
              <a:gd name="T26" fmla="*/ 151 w 189"/>
              <a:gd name="T27" fmla="*/ 237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9" h="301">
                <a:moveTo>
                  <a:pt x="65" y="269"/>
                </a:moveTo>
                <a:cubicBezTo>
                  <a:pt x="65" y="287"/>
                  <a:pt x="51" y="301"/>
                  <a:pt x="33" y="301"/>
                </a:cubicBezTo>
                <a:cubicBezTo>
                  <a:pt x="15" y="301"/>
                  <a:pt x="0" y="287"/>
                  <a:pt x="0" y="269"/>
                </a:cubicBezTo>
                <a:cubicBezTo>
                  <a:pt x="0" y="251"/>
                  <a:pt x="15" y="236"/>
                  <a:pt x="33" y="236"/>
                </a:cubicBezTo>
                <a:cubicBezTo>
                  <a:pt x="51" y="236"/>
                  <a:pt x="65" y="251"/>
                  <a:pt x="65" y="269"/>
                </a:cubicBezTo>
                <a:close/>
                <a:moveTo>
                  <a:pt x="157" y="236"/>
                </a:moveTo>
                <a:cubicBezTo>
                  <a:pt x="139" y="236"/>
                  <a:pt x="124" y="251"/>
                  <a:pt x="124" y="269"/>
                </a:cubicBezTo>
                <a:cubicBezTo>
                  <a:pt x="124" y="287"/>
                  <a:pt x="139" y="301"/>
                  <a:pt x="157" y="301"/>
                </a:cubicBezTo>
                <a:cubicBezTo>
                  <a:pt x="175" y="301"/>
                  <a:pt x="189" y="287"/>
                  <a:pt x="189" y="269"/>
                </a:cubicBezTo>
                <a:cubicBezTo>
                  <a:pt x="189" y="251"/>
                  <a:pt x="175" y="236"/>
                  <a:pt x="157" y="236"/>
                </a:cubicBezTo>
                <a:close/>
                <a:moveTo>
                  <a:pt x="157" y="0"/>
                </a:moveTo>
                <a:cubicBezTo>
                  <a:pt x="38" y="237"/>
                  <a:pt x="38" y="237"/>
                  <a:pt x="38" y="237"/>
                </a:cubicBezTo>
                <a:moveTo>
                  <a:pt x="33" y="0"/>
                </a:moveTo>
                <a:cubicBezTo>
                  <a:pt x="151" y="237"/>
                  <a:pt x="151" y="237"/>
                  <a:pt x="151" y="23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3" name="baloon" title="Icon of a balloon">
            <a:extLst>
              <a:ext uri="{FF2B5EF4-FFF2-40B4-BE49-F238E27FC236}">
                <a16:creationId xmlns:a16="http://schemas.microsoft.com/office/drawing/2014/main" id="{D282426A-A757-4D1A-ACB4-F550BC89714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05931" y="4014599"/>
            <a:ext cx="260054" cy="358570"/>
          </a:xfrm>
          <a:custGeom>
            <a:avLst/>
            <a:gdLst>
              <a:gd name="T0" fmla="*/ 189 w 261"/>
              <a:gd name="T1" fmla="*/ 95 h 362"/>
              <a:gd name="T2" fmla="*/ 94 w 261"/>
              <a:gd name="T3" fmla="*/ 238 h 362"/>
              <a:gd name="T4" fmla="*/ 0 w 261"/>
              <a:gd name="T5" fmla="*/ 95 h 362"/>
              <a:gd name="T6" fmla="*/ 94 w 261"/>
              <a:gd name="T7" fmla="*/ 0 h 362"/>
              <a:gd name="T8" fmla="*/ 189 w 261"/>
              <a:gd name="T9" fmla="*/ 95 h 362"/>
              <a:gd name="T10" fmla="*/ 141 w 261"/>
              <a:gd name="T11" fmla="*/ 95 h 362"/>
              <a:gd name="T12" fmla="*/ 92 w 261"/>
              <a:gd name="T13" fmla="*/ 46 h 362"/>
              <a:gd name="T14" fmla="*/ 94 w 261"/>
              <a:gd name="T15" fmla="*/ 238 h 362"/>
              <a:gd name="T16" fmla="*/ 118 w 261"/>
              <a:gd name="T17" fmla="*/ 302 h 362"/>
              <a:gd name="T18" fmla="*/ 236 w 261"/>
              <a:gd name="T19" fmla="*/ 313 h 362"/>
              <a:gd name="T20" fmla="*/ 260 w 261"/>
              <a:gd name="T21" fmla="*/ 3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1" h="362">
                <a:moveTo>
                  <a:pt x="189" y="95"/>
                </a:moveTo>
                <a:cubicBezTo>
                  <a:pt x="189" y="198"/>
                  <a:pt x="94" y="238"/>
                  <a:pt x="94" y="238"/>
                </a:cubicBezTo>
                <a:cubicBezTo>
                  <a:pt x="94" y="238"/>
                  <a:pt x="0" y="197"/>
                  <a:pt x="0" y="95"/>
                </a:cubicBezTo>
                <a:cubicBezTo>
                  <a:pt x="0" y="43"/>
                  <a:pt x="42" y="0"/>
                  <a:pt x="94" y="0"/>
                </a:cubicBezTo>
                <a:cubicBezTo>
                  <a:pt x="146" y="0"/>
                  <a:pt x="189" y="43"/>
                  <a:pt x="189" y="95"/>
                </a:cubicBezTo>
                <a:close/>
                <a:moveTo>
                  <a:pt x="141" y="95"/>
                </a:moveTo>
                <a:cubicBezTo>
                  <a:pt x="137" y="67"/>
                  <a:pt x="117" y="46"/>
                  <a:pt x="92" y="46"/>
                </a:cubicBezTo>
                <a:moveTo>
                  <a:pt x="94" y="238"/>
                </a:moveTo>
                <a:cubicBezTo>
                  <a:pt x="94" y="238"/>
                  <a:pt x="88" y="288"/>
                  <a:pt x="118" y="302"/>
                </a:cubicBezTo>
                <a:cubicBezTo>
                  <a:pt x="158" y="321"/>
                  <a:pt x="205" y="300"/>
                  <a:pt x="236" y="313"/>
                </a:cubicBezTo>
                <a:cubicBezTo>
                  <a:pt x="261" y="324"/>
                  <a:pt x="260" y="362"/>
                  <a:pt x="260" y="36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4" name="pizza" title="Icon of a slice of pizza">
            <a:extLst>
              <a:ext uri="{FF2B5EF4-FFF2-40B4-BE49-F238E27FC236}">
                <a16:creationId xmlns:a16="http://schemas.microsoft.com/office/drawing/2014/main" id="{BB92A011-E309-4224-AA1C-50380FE9FF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02253" y="4911022"/>
            <a:ext cx="267408" cy="358570"/>
          </a:xfrm>
          <a:custGeom>
            <a:avLst/>
            <a:gdLst>
              <a:gd name="T0" fmla="*/ 150 w 255"/>
              <a:gd name="T1" fmla="*/ 33 h 345"/>
              <a:gd name="T2" fmla="*/ 238 w 255"/>
              <a:gd name="T3" fmla="*/ 102 h 345"/>
              <a:gd name="T4" fmla="*/ 250 w 255"/>
              <a:gd name="T5" fmla="*/ 136 h 345"/>
              <a:gd name="T6" fmla="*/ 250 w 255"/>
              <a:gd name="T7" fmla="*/ 136 h 345"/>
              <a:gd name="T8" fmla="*/ 219 w 255"/>
              <a:gd name="T9" fmla="*/ 147 h 345"/>
              <a:gd name="T10" fmla="*/ 138 w 255"/>
              <a:gd name="T11" fmla="*/ 78 h 345"/>
              <a:gd name="T12" fmla="*/ 16 w 255"/>
              <a:gd name="T13" fmla="*/ 43 h 345"/>
              <a:gd name="T14" fmla="*/ 6 w 255"/>
              <a:gd name="T15" fmla="*/ 12 h 345"/>
              <a:gd name="T16" fmla="*/ 6 w 255"/>
              <a:gd name="T17" fmla="*/ 12 h 345"/>
              <a:gd name="T18" fmla="*/ 40 w 255"/>
              <a:gd name="T19" fmla="*/ 1 h 345"/>
              <a:gd name="T20" fmla="*/ 148 w 255"/>
              <a:gd name="T21" fmla="*/ 31 h 345"/>
              <a:gd name="T22" fmla="*/ 150 w 255"/>
              <a:gd name="T23" fmla="*/ 33 h 345"/>
              <a:gd name="T24" fmla="*/ 70 w 255"/>
              <a:gd name="T25" fmla="*/ 80 h 345"/>
              <a:gd name="T26" fmla="*/ 49 w 255"/>
              <a:gd name="T27" fmla="*/ 101 h 345"/>
              <a:gd name="T28" fmla="*/ 70 w 255"/>
              <a:gd name="T29" fmla="*/ 123 h 345"/>
              <a:gd name="T30" fmla="*/ 91 w 255"/>
              <a:gd name="T31" fmla="*/ 101 h 345"/>
              <a:gd name="T32" fmla="*/ 70 w 255"/>
              <a:gd name="T33" fmla="*/ 80 h 345"/>
              <a:gd name="T34" fmla="*/ 116 w 255"/>
              <a:gd name="T35" fmla="*/ 149 h 345"/>
              <a:gd name="T36" fmla="*/ 95 w 255"/>
              <a:gd name="T37" fmla="*/ 170 h 345"/>
              <a:gd name="T38" fmla="*/ 116 w 255"/>
              <a:gd name="T39" fmla="*/ 191 h 345"/>
              <a:gd name="T40" fmla="*/ 137 w 255"/>
              <a:gd name="T41" fmla="*/ 170 h 345"/>
              <a:gd name="T42" fmla="*/ 116 w 255"/>
              <a:gd name="T43" fmla="*/ 149 h 345"/>
              <a:gd name="T44" fmla="*/ 66 w 255"/>
              <a:gd name="T45" fmla="*/ 215 h 345"/>
              <a:gd name="T46" fmla="*/ 45 w 255"/>
              <a:gd name="T47" fmla="*/ 236 h 345"/>
              <a:gd name="T48" fmla="*/ 66 w 255"/>
              <a:gd name="T49" fmla="*/ 258 h 345"/>
              <a:gd name="T50" fmla="*/ 88 w 255"/>
              <a:gd name="T51" fmla="*/ 236 h 345"/>
              <a:gd name="T52" fmla="*/ 66 w 255"/>
              <a:gd name="T53" fmla="*/ 215 h 345"/>
              <a:gd name="T54" fmla="*/ 15 w 255"/>
              <a:gd name="T55" fmla="*/ 44 h 345"/>
              <a:gd name="T56" fmla="*/ 15 w 255"/>
              <a:gd name="T57" fmla="*/ 322 h 345"/>
              <a:gd name="T58" fmla="*/ 15 w 255"/>
              <a:gd name="T59" fmla="*/ 324 h 345"/>
              <a:gd name="T60" fmla="*/ 15 w 255"/>
              <a:gd name="T61" fmla="*/ 324 h 345"/>
              <a:gd name="T62" fmla="*/ 15 w 255"/>
              <a:gd name="T63" fmla="*/ 329 h 345"/>
              <a:gd name="T64" fmla="*/ 31 w 255"/>
              <a:gd name="T65" fmla="*/ 345 h 345"/>
              <a:gd name="T66" fmla="*/ 31 w 255"/>
              <a:gd name="T67" fmla="*/ 345 h 345"/>
              <a:gd name="T68" fmla="*/ 47 w 255"/>
              <a:gd name="T69" fmla="*/ 329 h 345"/>
              <a:gd name="T70" fmla="*/ 47 w 255"/>
              <a:gd name="T71" fmla="*/ 324 h 345"/>
              <a:gd name="T72" fmla="*/ 47 w 255"/>
              <a:gd name="T73" fmla="*/ 324 h 345"/>
              <a:gd name="T74" fmla="*/ 174 w 255"/>
              <a:gd name="T75" fmla="*/ 195 h 345"/>
              <a:gd name="T76" fmla="*/ 174 w 255"/>
              <a:gd name="T77" fmla="*/ 195 h 345"/>
              <a:gd name="T78" fmla="*/ 174 w 255"/>
              <a:gd name="T79" fmla="*/ 216 h 345"/>
              <a:gd name="T80" fmla="*/ 188 w 255"/>
              <a:gd name="T81" fmla="*/ 229 h 345"/>
              <a:gd name="T82" fmla="*/ 188 w 255"/>
              <a:gd name="T83" fmla="*/ 229 h 345"/>
              <a:gd name="T84" fmla="*/ 201 w 255"/>
              <a:gd name="T85" fmla="*/ 216 h 345"/>
              <a:gd name="T86" fmla="*/ 201 w 255"/>
              <a:gd name="T87" fmla="*/ 168 h 345"/>
              <a:gd name="T88" fmla="*/ 201 w 255"/>
              <a:gd name="T89" fmla="*/ 164 h 345"/>
              <a:gd name="T90" fmla="*/ 201 w 255"/>
              <a:gd name="T91" fmla="*/ 176 h 345"/>
              <a:gd name="T92" fmla="*/ 214 w 255"/>
              <a:gd name="T93" fmla="*/ 189 h 345"/>
              <a:gd name="T94" fmla="*/ 214 w 255"/>
              <a:gd name="T95" fmla="*/ 189 h 345"/>
              <a:gd name="T96" fmla="*/ 226 w 255"/>
              <a:gd name="T97" fmla="*/ 176 h 345"/>
              <a:gd name="T98" fmla="*/ 226 w 255"/>
              <a:gd name="T99" fmla="*/ 150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5" h="345">
                <a:moveTo>
                  <a:pt x="150" y="33"/>
                </a:moveTo>
                <a:cubicBezTo>
                  <a:pt x="215" y="68"/>
                  <a:pt x="238" y="102"/>
                  <a:pt x="238" y="102"/>
                </a:cubicBezTo>
                <a:cubicBezTo>
                  <a:pt x="249" y="116"/>
                  <a:pt x="255" y="124"/>
                  <a:pt x="250" y="136"/>
                </a:cubicBezTo>
                <a:cubicBezTo>
                  <a:pt x="250" y="136"/>
                  <a:pt x="250" y="136"/>
                  <a:pt x="250" y="136"/>
                </a:cubicBezTo>
                <a:cubicBezTo>
                  <a:pt x="244" y="147"/>
                  <a:pt x="228" y="156"/>
                  <a:pt x="219" y="147"/>
                </a:cubicBezTo>
                <a:cubicBezTo>
                  <a:pt x="204" y="136"/>
                  <a:pt x="183" y="104"/>
                  <a:pt x="138" y="78"/>
                </a:cubicBezTo>
                <a:cubicBezTo>
                  <a:pt x="90" y="50"/>
                  <a:pt x="26" y="46"/>
                  <a:pt x="16" y="43"/>
                </a:cubicBezTo>
                <a:cubicBezTo>
                  <a:pt x="5" y="41"/>
                  <a:pt x="0" y="23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12" y="0"/>
                  <a:pt x="23" y="1"/>
                  <a:pt x="40" y="1"/>
                </a:cubicBezTo>
                <a:cubicBezTo>
                  <a:pt x="40" y="1"/>
                  <a:pt x="81" y="0"/>
                  <a:pt x="148" y="31"/>
                </a:cubicBezTo>
                <a:cubicBezTo>
                  <a:pt x="148" y="32"/>
                  <a:pt x="150" y="32"/>
                  <a:pt x="150" y="33"/>
                </a:cubicBezTo>
                <a:close/>
                <a:moveTo>
                  <a:pt x="70" y="80"/>
                </a:moveTo>
                <a:cubicBezTo>
                  <a:pt x="58" y="80"/>
                  <a:pt x="49" y="89"/>
                  <a:pt x="49" y="101"/>
                </a:cubicBezTo>
                <a:cubicBezTo>
                  <a:pt x="49" y="113"/>
                  <a:pt x="58" y="123"/>
                  <a:pt x="70" y="123"/>
                </a:cubicBezTo>
                <a:cubicBezTo>
                  <a:pt x="82" y="123"/>
                  <a:pt x="91" y="113"/>
                  <a:pt x="91" y="101"/>
                </a:cubicBezTo>
                <a:cubicBezTo>
                  <a:pt x="91" y="89"/>
                  <a:pt x="82" y="80"/>
                  <a:pt x="70" y="80"/>
                </a:cubicBezTo>
                <a:close/>
                <a:moveTo>
                  <a:pt x="116" y="149"/>
                </a:moveTo>
                <a:cubicBezTo>
                  <a:pt x="104" y="149"/>
                  <a:pt x="95" y="158"/>
                  <a:pt x="95" y="170"/>
                </a:cubicBezTo>
                <a:cubicBezTo>
                  <a:pt x="95" y="182"/>
                  <a:pt x="104" y="191"/>
                  <a:pt x="116" y="191"/>
                </a:cubicBezTo>
                <a:cubicBezTo>
                  <a:pt x="128" y="191"/>
                  <a:pt x="137" y="182"/>
                  <a:pt x="137" y="170"/>
                </a:cubicBezTo>
                <a:cubicBezTo>
                  <a:pt x="137" y="158"/>
                  <a:pt x="128" y="149"/>
                  <a:pt x="116" y="149"/>
                </a:cubicBezTo>
                <a:close/>
                <a:moveTo>
                  <a:pt x="66" y="215"/>
                </a:moveTo>
                <a:cubicBezTo>
                  <a:pt x="54" y="215"/>
                  <a:pt x="45" y="224"/>
                  <a:pt x="45" y="236"/>
                </a:cubicBezTo>
                <a:cubicBezTo>
                  <a:pt x="45" y="248"/>
                  <a:pt x="54" y="258"/>
                  <a:pt x="66" y="258"/>
                </a:cubicBezTo>
                <a:cubicBezTo>
                  <a:pt x="78" y="258"/>
                  <a:pt x="88" y="248"/>
                  <a:pt x="88" y="236"/>
                </a:cubicBezTo>
                <a:cubicBezTo>
                  <a:pt x="88" y="224"/>
                  <a:pt x="78" y="215"/>
                  <a:pt x="66" y="215"/>
                </a:cubicBezTo>
                <a:close/>
                <a:moveTo>
                  <a:pt x="15" y="44"/>
                </a:moveTo>
                <a:cubicBezTo>
                  <a:pt x="15" y="322"/>
                  <a:pt x="15" y="322"/>
                  <a:pt x="15" y="322"/>
                </a:cubicBezTo>
                <a:cubicBezTo>
                  <a:pt x="15" y="322"/>
                  <a:pt x="15" y="323"/>
                  <a:pt x="15" y="324"/>
                </a:cubicBezTo>
                <a:cubicBezTo>
                  <a:pt x="15" y="324"/>
                  <a:pt x="15" y="324"/>
                  <a:pt x="15" y="324"/>
                </a:cubicBezTo>
                <a:cubicBezTo>
                  <a:pt x="15" y="329"/>
                  <a:pt x="15" y="329"/>
                  <a:pt x="15" y="329"/>
                </a:cubicBezTo>
                <a:cubicBezTo>
                  <a:pt x="15" y="338"/>
                  <a:pt x="22" y="345"/>
                  <a:pt x="31" y="345"/>
                </a:cubicBezTo>
                <a:cubicBezTo>
                  <a:pt x="31" y="345"/>
                  <a:pt x="31" y="345"/>
                  <a:pt x="31" y="345"/>
                </a:cubicBezTo>
                <a:cubicBezTo>
                  <a:pt x="40" y="345"/>
                  <a:pt x="47" y="338"/>
                  <a:pt x="47" y="329"/>
                </a:cubicBezTo>
                <a:cubicBezTo>
                  <a:pt x="47" y="324"/>
                  <a:pt x="47" y="324"/>
                  <a:pt x="47" y="324"/>
                </a:cubicBezTo>
                <a:cubicBezTo>
                  <a:pt x="47" y="324"/>
                  <a:pt x="47" y="324"/>
                  <a:pt x="47" y="324"/>
                </a:cubicBezTo>
                <a:cubicBezTo>
                  <a:pt x="54" y="317"/>
                  <a:pt x="174" y="195"/>
                  <a:pt x="174" y="195"/>
                </a:cubicBezTo>
                <a:cubicBezTo>
                  <a:pt x="174" y="195"/>
                  <a:pt x="174" y="195"/>
                  <a:pt x="174" y="195"/>
                </a:cubicBezTo>
                <a:cubicBezTo>
                  <a:pt x="174" y="216"/>
                  <a:pt x="174" y="216"/>
                  <a:pt x="174" y="216"/>
                </a:cubicBezTo>
                <a:cubicBezTo>
                  <a:pt x="174" y="223"/>
                  <a:pt x="180" y="229"/>
                  <a:pt x="188" y="229"/>
                </a:cubicBezTo>
                <a:cubicBezTo>
                  <a:pt x="188" y="229"/>
                  <a:pt x="188" y="229"/>
                  <a:pt x="188" y="229"/>
                </a:cubicBezTo>
                <a:cubicBezTo>
                  <a:pt x="195" y="229"/>
                  <a:pt x="201" y="223"/>
                  <a:pt x="201" y="216"/>
                </a:cubicBezTo>
                <a:cubicBezTo>
                  <a:pt x="201" y="168"/>
                  <a:pt x="201" y="168"/>
                  <a:pt x="201" y="168"/>
                </a:cubicBezTo>
                <a:cubicBezTo>
                  <a:pt x="201" y="164"/>
                  <a:pt x="201" y="164"/>
                  <a:pt x="201" y="164"/>
                </a:cubicBezTo>
                <a:moveTo>
                  <a:pt x="201" y="176"/>
                </a:moveTo>
                <a:cubicBezTo>
                  <a:pt x="201" y="183"/>
                  <a:pt x="207" y="189"/>
                  <a:pt x="214" y="189"/>
                </a:cubicBezTo>
                <a:cubicBezTo>
                  <a:pt x="214" y="189"/>
                  <a:pt x="214" y="189"/>
                  <a:pt x="214" y="189"/>
                </a:cubicBezTo>
                <a:cubicBezTo>
                  <a:pt x="221" y="189"/>
                  <a:pt x="226" y="183"/>
                  <a:pt x="226" y="176"/>
                </a:cubicBezTo>
                <a:cubicBezTo>
                  <a:pt x="226" y="150"/>
                  <a:pt x="226" y="150"/>
                  <a:pt x="226" y="15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55" name="paint" title="Icon of a paint palette">
            <a:extLst>
              <a:ext uri="{FF2B5EF4-FFF2-40B4-BE49-F238E27FC236}">
                <a16:creationId xmlns:a16="http://schemas.microsoft.com/office/drawing/2014/main" id="{B08828C3-2C81-4213-B795-F6657F6575E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3481" y="3118173"/>
            <a:ext cx="363154" cy="358570"/>
          </a:xfrm>
          <a:custGeom>
            <a:avLst/>
            <a:gdLst>
              <a:gd name="T0" fmla="*/ 125 w 288"/>
              <a:gd name="T1" fmla="*/ 235 h 285"/>
              <a:gd name="T2" fmla="*/ 119 w 288"/>
              <a:gd name="T3" fmla="*/ 174 h 285"/>
              <a:gd name="T4" fmla="*/ 58 w 288"/>
              <a:gd name="T5" fmla="*/ 180 h 285"/>
              <a:gd name="T6" fmla="*/ 6 w 288"/>
              <a:gd name="T7" fmla="*/ 172 h 285"/>
              <a:gd name="T8" fmla="*/ 35 w 288"/>
              <a:gd name="T9" fmla="*/ 66 h 285"/>
              <a:gd name="T10" fmla="*/ 223 w 288"/>
              <a:gd name="T11" fmla="*/ 47 h 285"/>
              <a:gd name="T12" fmla="*/ 242 w 288"/>
              <a:gd name="T13" fmla="*/ 236 h 285"/>
              <a:gd name="T14" fmla="*/ 143 w 288"/>
              <a:gd name="T15" fmla="*/ 285 h 285"/>
              <a:gd name="T16" fmla="*/ 125 w 288"/>
              <a:gd name="T17" fmla="*/ 235 h 285"/>
              <a:gd name="T18" fmla="*/ 197 w 288"/>
              <a:gd name="T19" fmla="*/ 79 h 285"/>
              <a:gd name="T20" fmla="*/ 172 w 288"/>
              <a:gd name="T21" fmla="*/ 82 h 285"/>
              <a:gd name="T22" fmla="*/ 175 w 288"/>
              <a:gd name="T23" fmla="*/ 106 h 285"/>
              <a:gd name="T24" fmla="*/ 199 w 288"/>
              <a:gd name="T25" fmla="*/ 104 h 285"/>
              <a:gd name="T26" fmla="*/ 197 w 288"/>
              <a:gd name="T27" fmla="*/ 79 h 285"/>
              <a:gd name="T28" fmla="*/ 222 w 288"/>
              <a:gd name="T29" fmla="*/ 149 h 285"/>
              <a:gd name="T30" fmla="*/ 197 w 288"/>
              <a:gd name="T31" fmla="*/ 151 h 285"/>
              <a:gd name="T32" fmla="*/ 200 w 288"/>
              <a:gd name="T33" fmla="*/ 176 h 285"/>
              <a:gd name="T34" fmla="*/ 224 w 288"/>
              <a:gd name="T35" fmla="*/ 173 h 285"/>
              <a:gd name="T36" fmla="*/ 222 w 288"/>
              <a:gd name="T37" fmla="*/ 149 h 285"/>
              <a:gd name="T38" fmla="*/ 125 w 288"/>
              <a:gd name="T39" fmla="*/ 70 h 285"/>
              <a:gd name="T40" fmla="*/ 101 w 288"/>
              <a:gd name="T41" fmla="*/ 72 h 285"/>
              <a:gd name="T42" fmla="*/ 103 w 288"/>
              <a:gd name="T43" fmla="*/ 97 h 285"/>
              <a:gd name="T44" fmla="*/ 128 w 288"/>
              <a:gd name="T45" fmla="*/ 94 h 285"/>
              <a:gd name="T46" fmla="*/ 125 w 288"/>
              <a:gd name="T47" fmla="*/ 70 h 285"/>
              <a:gd name="T48" fmla="*/ 75 w 288"/>
              <a:gd name="T49" fmla="*/ 109 h 285"/>
              <a:gd name="T50" fmla="*/ 51 w 288"/>
              <a:gd name="T51" fmla="*/ 111 h 285"/>
              <a:gd name="T52" fmla="*/ 53 w 288"/>
              <a:gd name="T53" fmla="*/ 136 h 285"/>
              <a:gd name="T54" fmla="*/ 78 w 288"/>
              <a:gd name="T55" fmla="*/ 133 h 285"/>
              <a:gd name="T56" fmla="*/ 75 w 288"/>
              <a:gd name="T57" fmla="*/ 109 h 285"/>
              <a:gd name="T58" fmla="*/ 191 w 288"/>
              <a:gd name="T59" fmla="*/ 204 h 285"/>
              <a:gd name="T60" fmla="*/ 167 w 288"/>
              <a:gd name="T61" fmla="*/ 207 h 285"/>
              <a:gd name="T62" fmla="*/ 169 w 288"/>
              <a:gd name="T63" fmla="*/ 231 h 285"/>
              <a:gd name="T64" fmla="*/ 194 w 288"/>
              <a:gd name="T65" fmla="*/ 229 h 285"/>
              <a:gd name="T66" fmla="*/ 191 w 288"/>
              <a:gd name="T67" fmla="*/ 204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8" h="285">
                <a:moveTo>
                  <a:pt x="125" y="235"/>
                </a:moveTo>
                <a:cubicBezTo>
                  <a:pt x="140" y="217"/>
                  <a:pt x="138" y="189"/>
                  <a:pt x="119" y="174"/>
                </a:cubicBezTo>
                <a:cubicBezTo>
                  <a:pt x="100" y="159"/>
                  <a:pt x="73" y="162"/>
                  <a:pt x="58" y="180"/>
                </a:cubicBezTo>
                <a:cubicBezTo>
                  <a:pt x="20" y="226"/>
                  <a:pt x="6" y="172"/>
                  <a:pt x="6" y="172"/>
                </a:cubicBezTo>
                <a:cubicBezTo>
                  <a:pt x="0" y="136"/>
                  <a:pt x="9" y="97"/>
                  <a:pt x="35" y="66"/>
                </a:cubicBezTo>
                <a:cubicBezTo>
                  <a:pt x="81" y="9"/>
                  <a:pt x="166" y="0"/>
                  <a:pt x="223" y="47"/>
                </a:cubicBezTo>
                <a:cubicBezTo>
                  <a:pt x="280" y="94"/>
                  <a:pt x="288" y="178"/>
                  <a:pt x="242" y="236"/>
                </a:cubicBezTo>
                <a:cubicBezTo>
                  <a:pt x="216" y="266"/>
                  <a:pt x="180" y="283"/>
                  <a:pt x="143" y="285"/>
                </a:cubicBezTo>
                <a:cubicBezTo>
                  <a:pt x="143" y="285"/>
                  <a:pt x="87" y="282"/>
                  <a:pt x="125" y="235"/>
                </a:cubicBezTo>
                <a:close/>
                <a:moveTo>
                  <a:pt x="197" y="79"/>
                </a:moveTo>
                <a:cubicBezTo>
                  <a:pt x="189" y="73"/>
                  <a:pt x="178" y="74"/>
                  <a:pt x="172" y="82"/>
                </a:cubicBezTo>
                <a:cubicBezTo>
                  <a:pt x="166" y="89"/>
                  <a:pt x="167" y="100"/>
                  <a:pt x="175" y="106"/>
                </a:cubicBezTo>
                <a:cubicBezTo>
                  <a:pt x="182" y="112"/>
                  <a:pt x="193" y="111"/>
                  <a:pt x="199" y="104"/>
                </a:cubicBezTo>
                <a:cubicBezTo>
                  <a:pt x="205" y="96"/>
                  <a:pt x="204" y="85"/>
                  <a:pt x="197" y="79"/>
                </a:cubicBezTo>
                <a:close/>
                <a:moveTo>
                  <a:pt x="222" y="149"/>
                </a:moveTo>
                <a:cubicBezTo>
                  <a:pt x="214" y="143"/>
                  <a:pt x="203" y="144"/>
                  <a:pt x="197" y="151"/>
                </a:cubicBezTo>
                <a:cubicBezTo>
                  <a:pt x="191" y="159"/>
                  <a:pt x="192" y="170"/>
                  <a:pt x="200" y="176"/>
                </a:cubicBezTo>
                <a:cubicBezTo>
                  <a:pt x="207" y="182"/>
                  <a:pt x="218" y="181"/>
                  <a:pt x="224" y="173"/>
                </a:cubicBezTo>
                <a:cubicBezTo>
                  <a:pt x="230" y="166"/>
                  <a:pt x="229" y="155"/>
                  <a:pt x="222" y="149"/>
                </a:cubicBezTo>
                <a:close/>
                <a:moveTo>
                  <a:pt x="125" y="70"/>
                </a:moveTo>
                <a:cubicBezTo>
                  <a:pt x="118" y="64"/>
                  <a:pt x="107" y="65"/>
                  <a:pt x="101" y="72"/>
                </a:cubicBezTo>
                <a:cubicBezTo>
                  <a:pt x="95" y="80"/>
                  <a:pt x="96" y="90"/>
                  <a:pt x="103" y="97"/>
                </a:cubicBezTo>
                <a:cubicBezTo>
                  <a:pt x="111" y="103"/>
                  <a:pt x="122" y="102"/>
                  <a:pt x="128" y="94"/>
                </a:cubicBezTo>
                <a:cubicBezTo>
                  <a:pt x="134" y="87"/>
                  <a:pt x="133" y="76"/>
                  <a:pt x="125" y="70"/>
                </a:cubicBezTo>
                <a:close/>
                <a:moveTo>
                  <a:pt x="75" y="109"/>
                </a:moveTo>
                <a:cubicBezTo>
                  <a:pt x="68" y="103"/>
                  <a:pt x="57" y="104"/>
                  <a:pt x="51" y="111"/>
                </a:cubicBezTo>
                <a:cubicBezTo>
                  <a:pt x="45" y="119"/>
                  <a:pt x="46" y="130"/>
                  <a:pt x="53" y="136"/>
                </a:cubicBezTo>
                <a:cubicBezTo>
                  <a:pt x="61" y="142"/>
                  <a:pt x="72" y="141"/>
                  <a:pt x="78" y="133"/>
                </a:cubicBezTo>
                <a:cubicBezTo>
                  <a:pt x="84" y="126"/>
                  <a:pt x="83" y="115"/>
                  <a:pt x="75" y="109"/>
                </a:cubicBezTo>
                <a:close/>
                <a:moveTo>
                  <a:pt x="191" y="204"/>
                </a:moveTo>
                <a:cubicBezTo>
                  <a:pt x="184" y="198"/>
                  <a:pt x="173" y="199"/>
                  <a:pt x="167" y="207"/>
                </a:cubicBezTo>
                <a:cubicBezTo>
                  <a:pt x="161" y="214"/>
                  <a:pt x="162" y="225"/>
                  <a:pt x="169" y="231"/>
                </a:cubicBezTo>
                <a:cubicBezTo>
                  <a:pt x="177" y="237"/>
                  <a:pt x="188" y="236"/>
                  <a:pt x="194" y="229"/>
                </a:cubicBezTo>
                <a:cubicBezTo>
                  <a:pt x="200" y="221"/>
                  <a:pt x="199" y="210"/>
                  <a:pt x="191" y="204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0" name="maze" title="Icon of a maze">
            <a:extLst>
              <a:ext uri="{FF2B5EF4-FFF2-40B4-BE49-F238E27FC236}">
                <a16:creationId xmlns:a16="http://schemas.microsoft.com/office/drawing/2014/main" id="{AA6CF25A-59F6-40FD-9294-FFDCA4552F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87021" y="4911022"/>
            <a:ext cx="358569" cy="358570"/>
          </a:xfrm>
          <a:custGeom>
            <a:avLst/>
            <a:gdLst>
              <a:gd name="T0" fmla="*/ 415 w 415"/>
              <a:gd name="T1" fmla="*/ 330 h 415"/>
              <a:gd name="T2" fmla="*/ 415 w 415"/>
              <a:gd name="T3" fmla="*/ 415 h 415"/>
              <a:gd name="T4" fmla="*/ 0 w 415"/>
              <a:gd name="T5" fmla="*/ 415 h 415"/>
              <a:gd name="T6" fmla="*/ 0 w 415"/>
              <a:gd name="T7" fmla="*/ 0 h 415"/>
              <a:gd name="T8" fmla="*/ 78 w 415"/>
              <a:gd name="T9" fmla="*/ 0 h 415"/>
              <a:gd name="T10" fmla="*/ 415 w 415"/>
              <a:gd name="T11" fmla="*/ 248 h 415"/>
              <a:gd name="T12" fmla="*/ 415 w 415"/>
              <a:gd name="T13" fmla="*/ 0 h 415"/>
              <a:gd name="T14" fmla="*/ 163 w 415"/>
              <a:gd name="T15" fmla="*/ 0 h 415"/>
              <a:gd name="T16" fmla="*/ 163 w 415"/>
              <a:gd name="T17" fmla="*/ 82 h 415"/>
              <a:gd name="T18" fmla="*/ 247 w 415"/>
              <a:gd name="T19" fmla="*/ 82 h 415"/>
              <a:gd name="T20" fmla="*/ 415 w 415"/>
              <a:gd name="T21" fmla="*/ 82 h 415"/>
              <a:gd name="T22" fmla="*/ 331 w 415"/>
              <a:gd name="T23" fmla="*/ 82 h 415"/>
              <a:gd name="T24" fmla="*/ 331 w 415"/>
              <a:gd name="T25" fmla="*/ 248 h 415"/>
              <a:gd name="T26" fmla="*/ 331 w 415"/>
              <a:gd name="T27" fmla="*/ 330 h 415"/>
              <a:gd name="T28" fmla="*/ 247 w 415"/>
              <a:gd name="T29" fmla="*/ 330 h 415"/>
              <a:gd name="T30" fmla="*/ 247 w 415"/>
              <a:gd name="T31" fmla="*/ 415 h 415"/>
              <a:gd name="T32" fmla="*/ 163 w 415"/>
              <a:gd name="T33" fmla="*/ 248 h 415"/>
              <a:gd name="T34" fmla="*/ 163 w 415"/>
              <a:gd name="T35" fmla="*/ 415 h 415"/>
              <a:gd name="T36" fmla="*/ 247 w 415"/>
              <a:gd name="T37" fmla="*/ 248 h 415"/>
              <a:gd name="T38" fmla="*/ 247 w 415"/>
              <a:gd name="T39" fmla="*/ 166 h 415"/>
              <a:gd name="T40" fmla="*/ 78 w 415"/>
              <a:gd name="T41" fmla="*/ 166 h 415"/>
              <a:gd name="T42" fmla="*/ 78 w 415"/>
              <a:gd name="T43" fmla="*/ 330 h 415"/>
              <a:gd name="T44" fmla="*/ 78 w 415"/>
              <a:gd name="T45" fmla="*/ 248 h 415"/>
              <a:gd name="T46" fmla="*/ 0 w 415"/>
              <a:gd name="T47" fmla="*/ 248 h 415"/>
              <a:gd name="T48" fmla="*/ 78 w 415"/>
              <a:gd name="T49" fmla="*/ 80 h 415"/>
              <a:gd name="T50" fmla="*/ 0 w 415"/>
              <a:gd name="T51" fmla="*/ 80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15" h="415">
                <a:moveTo>
                  <a:pt x="415" y="330"/>
                </a:moveTo>
                <a:lnTo>
                  <a:pt x="415" y="415"/>
                </a:lnTo>
                <a:lnTo>
                  <a:pt x="0" y="415"/>
                </a:lnTo>
                <a:lnTo>
                  <a:pt x="0" y="0"/>
                </a:lnTo>
                <a:lnTo>
                  <a:pt x="78" y="0"/>
                </a:lnTo>
                <a:moveTo>
                  <a:pt x="415" y="248"/>
                </a:moveTo>
                <a:lnTo>
                  <a:pt x="415" y="0"/>
                </a:lnTo>
                <a:lnTo>
                  <a:pt x="163" y="0"/>
                </a:lnTo>
                <a:lnTo>
                  <a:pt x="163" y="82"/>
                </a:lnTo>
                <a:lnTo>
                  <a:pt x="247" y="82"/>
                </a:lnTo>
                <a:moveTo>
                  <a:pt x="415" y="82"/>
                </a:moveTo>
                <a:lnTo>
                  <a:pt x="331" y="82"/>
                </a:lnTo>
                <a:lnTo>
                  <a:pt x="331" y="248"/>
                </a:lnTo>
                <a:moveTo>
                  <a:pt x="331" y="330"/>
                </a:moveTo>
                <a:lnTo>
                  <a:pt x="247" y="330"/>
                </a:lnTo>
                <a:lnTo>
                  <a:pt x="247" y="415"/>
                </a:lnTo>
                <a:moveTo>
                  <a:pt x="163" y="248"/>
                </a:moveTo>
                <a:lnTo>
                  <a:pt x="163" y="415"/>
                </a:lnTo>
                <a:moveTo>
                  <a:pt x="247" y="248"/>
                </a:moveTo>
                <a:lnTo>
                  <a:pt x="247" y="166"/>
                </a:lnTo>
                <a:lnTo>
                  <a:pt x="78" y="166"/>
                </a:lnTo>
                <a:lnTo>
                  <a:pt x="78" y="330"/>
                </a:lnTo>
                <a:moveTo>
                  <a:pt x="78" y="248"/>
                </a:moveTo>
                <a:lnTo>
                  <a:pt x="0" y="248"/>
                </a:lnTo>
                <a:moveTo>
                  <a:pt x="78" y="80"/>
                </a:moveTo>
                <a:lnTo>
                  <a:pt x="0" y="80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1" name="umbrella" title="Icon of an umbrella">
            <a:extLst>
              <a:ext uri="{FF2B5EF4-FFF2-40B4-BE49-F238E27FC236}">
                <a16:creationId xmlns:a16="http://schemas.microsoft.com/office/drawing/2014/main" id="{7122EE26-DE00-488E-A2F1-96AD6FC464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04319" y="4014599"/>
            <a:ext cx="380783" cy="358570"/>
          </a:xfrm>
          <a:custGeom>
            <a:avLst/>
            <a:gdLst>
              <a:gd name="T0" fmla="*/ 0 w 333"/>
              <a:gd name="T1" fmla="*/ 167 h 312"/>
              <a:gd name="T2" fmla="*/ 166 w 333"/>
              <a:gd name="T3" fmla="*/ 0 h 312"/>
              <a:gd name="T4" fmla="*/ 333 w 333"/>
              <a:gd name="T5" fmla="*/ 167 h 312"/>
              <a:gd name="T6" fmla="*/ 111 w 333"/>
              <a:gd name="T7" fmla="*/ 173 h 312"/>
              <a:gd name="T8" fmla="*/ 55 w 333"/>
              <a:gd name="T9" fmla="*/ 117 h 312"/>
              <a:gd name="T10" fmla="*/ 0 w 333"/>
              <a:gd name="T11" fmla="*/ 173 h 312"/>
              <a:gd name="T12" fmla="*/ 222 w 333"/>
              <a:gd name="T13" fmla="*/ 173 h 312"/>
              <a:gd name="T14" fmla="*/ 166 w 333"/>
              <a:gd name="T15" fmla="*/ 117 h 312"/>
              <a:gd name="T16" fmla="*/ 111 w 333"/>
              <a:gd name="T17" fmla="*/ 173 h 312"/>
              <a:gd name="T18" fmla="*/ 93 w 333"/>
              <a:gd name="T19" fmla="*/ 253 h 312"/>
              <a:gd name="T20" fmla="*/ 93 w 333"/>
              <a:gd name="T21" fmla="*/ 275 h 312"/>
              <a:gd name="T22" fmla="*/ 131 w 333"/>
              <a:gd name="T23" fmla="*/ 312 h 312"/>
              <a:gd name="T24" fmla="*/ 168 w 333"/>
              <a:gd name="T25" fmla="*/ 275 h 312"/>
              <a:gd name="T26" fmla="*/ 168 w 333"/>
              <a:gd name="T27" fmla="*/ 117 h 312"/>
              <a:gd name="T28" fmla="*/ 333 w 333"/>
              <a:gd name="T29" fmla="*/ 173 h 312"/>
              <a:gd name="T30" fmla="*/ 277 w 333"/>
              <a:gd name="T31" fmla="*/ 117 h 312"/>
              <a:gd name="T32" fmla="*/ 222 w 333"/>
              <a:gd name="T33" fmla="*/ 173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33" h="312">
                <a:moveTo>
                  <a:pt x="0" y="167"/>
                </a:moveTo>
                <a:cubicBezTo>
                  <a:pt x="0" y="75"/>
                  <a:pt x="74" y="0"/>
                  <a:pt x="166" y="0"/>
                </a:cubicBezTo>
                <a:cubicBezTo>
                  <a:pt x="258" y="0"/>
                  <a:pt x="333" y="75"/>
                  <a:pt x="333" y="167"/>
                </a:cubicBezTo>
                <a:moveTo>
                  <a:pt x="111" y="173"/>
                </a:moveTo>
                <a:cubicBezTo>
                  <a:pt x="111" y="142"/>
                  <a:pt x="86" y="117"/>
                  <a:pt x="55" y="117"/>
                </a:cubicBezTo>
                <a:cubicBezTo>
                  <a:pt x="24" y="117"/>
                  <a:pt x="0" y="142"/>
                  <a:pt x="0" y="173"/>
                </a:cubicBezTo>
                <a:moveTo>
                  <a:pt x="222" y="173"/>
                </a:moveTo>
                <a:cubicBezTo>
                  <a:pt x="222" y="142"/>
                  <a:pt x="197" y="117"/>
                  <a:pt x="166" y="117"/>
                </a:cubicBezTo>
                <a:cubicBezTo>
                  <a:pt x="136" y="117"/>
                  <a:pt x="111" y="142"/>
                  <a:pt x="111" y="173"/>
                </a:cubicBezTo>
                <a:moveTo>
                  <a:pt x="93" y="253"/>
                </a:moveTo>
                <a:cubicBezTo>
                  <a:pt x="93" y="275"/>
                  <a:pt x="93" y="275"/>
                  <a:pt x="93" y="275"/>
                </a:cubicBezTo>
                <a:cubicBezTo>
                  <a:pt x="93" y="296"/>
                  <a:pt x="110" y="312"/>
                  <a:pt x="131" y="312"/>
                </a:cubicBezTo>
                <a:cubicBezTo>
                  <a:pt x="151" y="312"/>
                  <a:pt x="168" y="296"/>
                  <a:pt x="168" y="275"/>
                </a:cubicBezTo>
                <a:cubicBezTo>
                  <a:pt x="168" y="117"/>
                  <a:pt x="168" y="117"/>
                  <a:pt x="168" y="117"/>
                </a:cubicBezTo>
                <a:moveTo>
                  <a:pt x="333" y="173"/>
                </a:moveTo>
                <a:cubicBezTo>
                  <a:pt x="333" y="142"/>
                  <a:pt x="308" y="117"/>
                  <a:pt x="277" y="117"/>
                </a:cubicBezTo>
                <a:cubicBezTo>
                  <a:pt x="247" y="117"/>
                  <a:pt x="222" y="142"/>
                  <a:pt x="222" y="173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62" name="drum" title="Icon of a drum with two drumsticks">
            <a:extLst>
              <a:ext uri="{FF2B5EF4-FFF2-40B4-BE49-F238E27FC236}">
                <a16:creationId xmlns:a16="http://schemas.microsoft.com/office/drawing/2014/main" id="{5F651ED2-CDAF-43EC-A3CC-0EE191B5FCE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10509" y="4911022"/>
            <a:ext cx="368406" cy="358570"/>
          </a:xfrm>
          <a:custGeom>
            <a:avLst/>
            <a:gdLst>
              <a:gd name="T0" fmla="*/ 216 w 300"/>
              <a:gd name="T1" fmla="*/ 94 h 293"/>
              <a:gd name="T2" fmla="*/ 275 w 300"/>
              <a:gd name="T3" fmla="*/ 94 h 293"/>
              <a:gd name="T4" fmla="*/ 296 w 300"/>
              <a:gd name="T5" fmla="*/ 115 h 293"/>
              <a:gd name="T6" fmla="*/ 296 w 300"/>
              <a:gd name="T7" fmla="*/ 115 h 293"/>
              <a:gd name="T8" fmla="*/ 275 w 300"/>
              <a:gd name="T9" fmla="*/ 135 h 293"/>
              <a:gd name="T10" fmla="*/ 23 w 300"/>
              <a:gd name="T11" fmla="*/ 135 h 293"/>
              <a:gd name="T12" fmla="*/ 2 w 300"/>
              <a:gd name="T13" fmla="*/ 115 h 293"/>
              <a:gd name="T14" fmla="*/ 2 w 300"/>
              <a:gd name="T15" fmla="*/ 115 h 293"/>
              <a:gd name="T16" fmla="*/ 23 w 300"/>
              <a:gd name="T17" fmla="*/ 94 h 293"/>
              <a:gd name="T18" fmla="*/ 94 w 300"/>
              <a:gd name="T19" fmla="*/ 94 h 293"/>
              <a:gd name="T20" fmla="*/ 300 w 300"/>
              <a:gd name="T21" fmla="*/ 272 h 293"/>
              <a:gd name="T22" fmla="*/ 300 w 300"/>
              <a:gd name="T23" fmla="*/ 272 h 293"/>
              <a:gd name="T24" fmla="*/ 279 w 300"/>
              <a:gd name="T25" fmla="*/ 251 h 293"/>
              <a:gd name="T26" fmla="*/ 27 w 300"/>
              <a:gd name="T27" fmla="*/ 251 h 293"/>
              <a:gd name="T28" fmla="*/ 6 w 300"/>
              <a:gd name="T29" fmla="*/ 272 h 293"/>
              <a:gd name="T30" fmla="*/ 6 w 300"/>
              <a:gd name="T31" fmla="*/ 272 h 293"/>
              <a:gd name="T32" fmla="*/ 27 w 300"/>
              <a:gd name="T33" fmla="*/ 293 h 293"/>
              <a:gd name="T34" fmla="*/ 279 w 300"/>
              <a:gd name="T35" fmla="*/ 293 h 293"/>
              <a:gd name="T36" fmla="*/ 300 w 300"/>
              <a:gd name="T37" fmla="*/ 272 h 293"/>
              <a:gd name="T38" fmla="*/ 26 w 300"/>
              <a:gd name="T39" fmla="*/ 135 h 293"/>
              <a:gd name="T40" fmla="*/ 26 w 300"/>
              <a:gd name="T41" fmla="*/ 251 h 293"/>
              <a:gd name="T42" fmla="*/ 278 w 300"/>
              <a:gd name="T43" fmla="*/ 135 h 293"/>
              <a:gd name="T44" fmla="*/ 278 w 300"/>
              <a:gd name="T45" fmla="*/ 251 h 293"/>
              <a:gd name="T46" fmla="*/ 189 w 300"/>
              <a:gd name="T47" fmla="*/ 251 h 293"/>
              <a:gd name="T48" fmla="*/ 117 w 300"/>
              <a:gd name="T49" fmla="*/ 135 h 293"/>
              <a:gd name="T50" fmla="*/ 45 w 300"/>
              <a:gd name="T51" fmla="*/ 251 h 293"/>
              <a:gd name="T52" fmla="*/ 261 w 300"/>
              <a:gd name="T53" fmla="*/ 251 h 293"/>
              <a:gd name="T54" fmla="*/ 189 w 300"/>
              <a:gd name="T55" fmla="*/ 135 h 293"/>
              <a:gd name="T56" fmla="*/ 117 w 300"/>
              <a:gd name="T57" fmla="*/ 251 h 293"/>
              <a:gd name="T58" fmla="*/ 22 w 300"/>
              <a:gd name="T59" fmla="*/ 0 h 293"/>
              <a:gd name="T60" fmla="*/ 0 w 300"/>
              <a:gd name="T61" fmla="*/ 23 h 293"/>
              <a:gd name="T62" fmla="*/ 22 w 300"/>
              <a:gd name="T63" fmla="*/ 45 h 293"/>
              <a:gd name="T64" fmla="*/ 45 w 300"/>
              <a:gd name="T65" fmla="*/ 23 h 293"/>
              <a:gd name="T66" fmla="*/ 22 w 300"/>
              <a:gd name="T67" fmla="*/ 0 h 293"/>
              <a:gd name="T68" fmla="*/ 174 w 300"/>
              <a:gd name="T69" fmla="*/ 65 h 293"/>
              <a:gd name="T70" fmla="*/ 154 w 300"/>
              <a:gd name="T71" fmla="*/ 52 h 293"/>
              <a:gd name="T72" fmla="*/ 131 w 300"/>
              <a:gd name="T73" fmla="*/ 75 h 293"/>
              <a:gd name="T74" fmla="*/ 154 w 300"/>
              <a:gd name="T75" fmla="*/ 98 h 293"/>
              <a:gd name="T76" fmla="*/ 177 w 300"/>
              <a:gd name="T77" fmla="*/ 75 h 293"/>
              <a:gd name="T78" fmla="*/ 174 w 300"/>
              <a:gd name="T79" fmla="*/ 65 h 293"/>
              <a:gd name="T80" fmla="*/ 45 w 300"/>
              <a:gd name="T81" fmla="*/ 23 h 293"/>
              <a:gd name="T82" fmla="*/ 177 w 300"/>
              <a:gd name="T83" fmla="*/ 23 h 293"/>
              <a:gd name="T84" fmla="*/ 289 w 300"/>
              <a:gd name="T85" fmla="*/ 0 h 293"/>
              <a:gd name="T86" fmla="*/ 177 w 300"/>
              <a:gd name="T87" fmla="*/ 6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00" h="293">
                <a:moveTo>
                  <a:pt x="216" y="94"/>
                </a:moveTo>
                <a:cubicBezTo>
                  <a:pt x="275" y="94"/>
                  <a:pt x="275" y="94"/>
                  <a:pt x="275" y="94"/>
                </a:cubicBezTo>
                <a:cubicBezTo>
                  <a:pt x="286" y="94"/>
                  <a:pt x="296" y="103"/>
                  <a:pt x="296" y="115"/>
                </a:cubicBezTo>
                <a:cubicBezTo>
                  <a:pt x="296" y="115"/>
                  <a:pt x="296" y="115"/>
                  <a:pt x="296" y="115"/>
                </a:cubicBezTo>
                <a:cubicBezTo>
                  <a:pt x="296" y="126"/>
                  <a:pt x="286" y="135"/>
                  <a:pt x="275" y="135"/>
                </a:cubicBezTo>
                <a:cubicBezTo>
                  <a:pt x="23" y="135"/>
                  <a:pt x="23" y="135"/>
                  <a:pt x="23" y="135"/>
                </a:cubicBezTo>
                <a:cubicBezTo>
                  <a:pt x="12" y="135"/>
                  <a:pt x="2" y="126"/>
                  <a:pt x="2" y="115"/>
                </a:cubicBezTo>
                <a:cubicBezTo>
                  <a:pt x="2" y="115"/>
                  <a:pt x="2" y="115"/>
                  <a:pt x="2" y="115"/>
                </a:cubicBezTo>
                <a:cubicBezTo>
                  <a:pt x="2" y="103"/>
                  <a:pt x="12" y="94"/>
                  <a:pt x="23" y="94"/>
                </a:cubicBezTo>
                <a:cubicBezTo>
                  <a:pt x="94" y="94"/>
                  <a:pt x="94" y="94"/>
                  <a:pt x="94" y="94"/>
                </a:cubicBezTo>
                <a:moveTo>
                  <a:pt x="300" y="272"/>
                </a:moveTo>
                <a:cubicBezTo>
                  <a:pt x="300" y="272"/>
                  <a:pt x="300" y="272"/>
                  <a:pt x="300" y="272"/>
                </a:cubicBezTo>
                <a:cubicBezTo>
                  <a:pt x="300" y="260"/>
                  <a:pt x="290" y="251"/>
                  <a:pt x="279" y="251"/>
                </a:cubicBezTo>
                <a:cubicBezTo>
                  <a:pt x="27" y="251"/>
                  <a:pt x="27" y="251"/>
                  <a:pt x="27" y="251"/>
                </a:cubicBezTo>
                <a:cubicBezTo>
                  <a:pt x="16" y="251"/>
                  <a:pt x="6" y="260"/>
                  <a:pt x="6" y="272"/>
                </a:cubicBezTo>
                <a:cubicBezTo>
                  <a:pt x="6" y="272"/>
                  <a:pt x="6" y="272"/>
                  <a:pt x="6" y="272"/>
                </a:cubicBezTo>
                <a:cubicBezTo>
                  <a:pt x="6" y="283"/>
                  <a:pt x="16" y="293"/>
                  <a:pt x="27" y="293"/>
                </a:cubicBezTo>
                <a:cubicBezTo>
                  <a:pt x="279" y="293"/>
                  <a:pt x="279" y="293"/>
                  <a:pt x="279" y="293"/>
                </a:cubicBezTo>
                <a:cubicBezTo>
                  <a:pt x="290" y="293"/>
                  <a:pt x="300" y="283"/>
                  <a:pt x="300" y="272"/>
                </a:cubicBezTo>
                <a:close/>
                <a:moveTo>
                  <a:pt x="26" y="135"/>
                </a:moveTo>
                <a:cubicBezTo>
                  <a:pt x="26" y="251"/>
                  <a:pt x="26" y="251"/>
                  <a:pt x="26" y="251"/>
                </a:cubicBezTo>
                <a:moveTo>
                  <a:pt x="278" y="135"/>
                </a:moveTo>
                <a:cubicBezTo>
                  <a:pt x="278" y="134"/>
                  <a:pt x="278" y="251"/>
                  <a:pt x="278" y="251"/>
                </a:cubicBezTo>
                <a:moveTo>
                  <a:pt x="189" y="251"/>
                </a:moveTo>
                <a:cubicBezTo>
                  <a:pt x="117" y="135"/>
                  <a:pt x="117" y="135"/>
                  <a:pt x="117" y="135"/>
                </a:cubicBezTo>
                <a:cubicBezTo>
                  <a:pt x="45" y="251"/>
                  <a:pt x="45" y="251"/>
                  <a:pt x="45" y="251"/>
                </a:cubicBezTo>
                <a:moveTo>
                  <a:pt x="261" y="251"/>
                </a:moveTo>
                <a:cubicBezTo>
                  <a:pt x="189" y="135"/>
                  <a:pt x="189" y="135"/>
                  <a:pt x="189" y="135"/>
                </a:cubicBezTo>
                <a:cubicBezTo>
                  <a:pt x="117" y="251"/>
                  <a:pt x="117" y="251"/>
                  <a:pt x="117" y="251"/>
                </a:cubicBezTo>
                <a:moveTo>
                  <a:pt x="22" y="0"/>
                </a:moveTo>
                <a:cubicBezTo>
                  <a:pt x="10" y="0"/>
                  <a:pt x="0" y="10"/>
                  <a:pt x="0" y="23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3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174" y="65"/>
                </a:moveTo>
                <a:cubicBezTo>
                  <a:pt x="171" y="57"/>
                  <a:pt x="163" y="52"/>
                  <a:pt x="154" y="52"/>
                </a:cubicBezTo>
                <a:cubicBezTo>
                  <a:pt x="141" y="52"/>
                  <a:pt x="131" y="62"/>
                  <a:pt x="131" y="75"/>
                </a:cubicBezTo>
                <a:cubicBezTo>
                  <a:pt x="131" y="87"/>
                  <a:pt x="141" y="98"/>
                  <a:pt x="154" y="98"/>
                </a:cubicBezTo>
                <a:cubicBezTo>
                  <a:pt x="167" y="98"/>
                  <a:pt x="177" y="87"/>
                  <a:pt x="177" y="75"/>
                </a:cubicBezTo>
                <a:cubicBezTo>
                  <a:pt x="177" y="71"/>
                  <a:pt x="176" y="68"/>
                  <a:pt x="174" y="65"/>
                </a:cubicBezTo>
                <a:close/>
                <a:moveTo>
                  <a:pt x="45" y="23"/>
                </a:moveTo>
                <a:cubicBezTo>
                  <a:pt x="177" y="23"/>
                  <a:pt x="177" y="23"/>
                  <a:pt x="177" y="23"/>
                </a:cubicBezTo>
                <a:moveTo>
                  <a:pt x="289" y="0"/>
                </a:moveTo>
                <a:cubicBezTo>
                  <a:pt x="177" y="61"/>
                  <a:pt x="177" y="61"/>
                  <a:pt x="177" y="6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" name="AlarmClock_E919" title="Icon of an alarm clock">
            <a:extLst>
              <a:ext uri="{FF2B5EF4-FFF2-40B4-BE49-F238E27FC236}">
                <a16:creationId xmlns:a16="http://schemas.microsoft.com/office/drawing/2014/main" id="{0D38BBFF-1130-4B9C-BB0D-08B32C0951A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860" y="1325321"/>
            <a:ext cx="383938" cy="358570"/>
          </a:xfrm>
          <a:custGeom>
            <a:avLst/>
            <a:gdLst>
              <a:gd name="T0" fmla="*/ 309 w 3714"/>
              <a:gd name="T1" fmla="*/ 1204 h 3467"/>
              <a:gd name="T2" fmla="*/ 0 w 3714"/>
              <a:gd name="T3" fmla="*/ 650 h 3467"/>
              <a:gd name="T4" fmla="*/ 650 w 3714"/>
              <a:gd name="T5" fmla="*/ 0 h 3467"/>
              <a:gd name="T6" fmla="*/ 1204 w 3714"/>
              <a:gd name="T7" fmla="*/ 310 h 3467"/>
              <a:gd name="T8" fmla="*/ 3405 w 3714"/>
              <a:gd name="T9" fmla="*/ 1204 h 3467"/>
              <a:gd name="T10" fmla="*/ 3714 w 3714"/>
              <a:gd name="T11" fmla="*/ 650 h 3467"/>
              <a:gd name="T12" fmla="*/ 3064 w 3714"/>
              <a:gd name="T13" fmla="*/ 0 h 3467"/>
              <a:gd name="T14" fmla="*/ 2510 w 3714"/>
              <a:gd name="T15" fmla="*/ 310 h 3467"/>
              <a:gd name="T16" fmla="*/ 1857 w 3714"/>
              <a:gd name="T17" fmla="*/ 248 h 3467"/>
              <a:gd name="T18" fmla="*/ 247 w 3714"/>
              <a:gd name="T19" fmla="*/ 1858 h 3467"/>
              <a:gd name="T20" fmla="*/ 1857 w 3714"/>
              <a:gd name="T21" fmla="*/ 3467 h 3467"/>
              <a:gd name="T22" fmla="*/ 3467 w 3714"/>
              <a:gd name="T23" fmla="*/ 1858 h 3467"/>
              <a:gd name="T24" fmla="*/ 1857 w 3714"/>
              <a:gd name="T25" fmla="*/ 248 h 3467"/>
              <a:gd name="T26" fmla="*/ 1733 w 3714"/>
              <a:gd name="T27" fmla="*/ 867 h 3467"/>
              <a:gd name="T28" fmla="*/ 1733 w 3714"/>
              <a:gd name="T29" fmla="*/ 1981 h 3467"/>
              <a:gd name="T30" fmla="*/ 2600 w 3714"/>
              <a:gd name="T31" fmla="*/ 1981 h 3467"/>
              <a:gd name="T32" fmla="*/ 247 w 3714"/>
              <a:gd name="T33" fmla="*/ 3467 h 3467"/>
              <a:gd name="T34" fmla="*/ 681 w 3714"/>
              <a:gd name="T35" fmla="*/ 3034 h 3467"/>
              <a:gd name="T36" fmla="*/ 3467 w 3714"/>
              <a:gd name="T37" fmla="*/ 3467 h 3467"/>
              <a:gd name="T38" fmla="*/ 3033 w 3714"/>
              <a:gd name="T39" fmla="*/ 3034 h 3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14" h="3467">
                <a:moveTo>
                  <a:pt x="309" y="1204"/>
                </a:moveTo>
                <a:cubicBezTo>
                  <a:pt x="124" y="1090"/>
                  <a:pt x="0" y="885"/>
                  <a:pt x="0" y="650"/>
                </a:cubicBezTo>
                <a:cubicBezTo>
                  <a:pt x="0" y="291"/>
                  <a:pt x="291" y="0"/>
                  <a:pt x="650" y="0"/>
                </a:cubicBezTo>
                <a:cubicBezTo>
                  <a:pt x="884" y="0"/>
                  <a:pt x="1089" y="124"/>
                  <a:pt x="1204" y="310"/>
                </a:cubicBezTo>
                <a:moveTo>
                  <a:pt x="3405" y="1204"/>
                </a:moveTo>
                <a:cubicBezTo>
                  <a:pt x="3590" y="1090"/>
                  <a:pt x="3714" y="885"/>
                  <a:pt x="3714" y="650"/>
                </a:cubicBezTo>
                <a:cubicBezTo>
                  <a:pt x="3714" y="291"/>
                  <a:pt x="3423" y="0"/>
                  <a:pt x="3064" y="0"/>
                </a:cubicBezTo>
                <a:cubicBezTo>
                  <a:pt x="2830" y="0"/>
                  <a:pt x="2625" y="124"/>
                  <a:pt x="2510" y="310"/>
                </a:cubicBezTo>
                <a:moveTo>
                  <a:pt x="1857" y="248"/>
                </a:moveTo>
                <a:cubicBezTo>
                  <a:pt x="968" y="248"/>
                  <a:pt x="247" y="969"/>
                  <a:pt x="247" y="1858"/>
                </a:cubicBezTo>
                <a:cubicBezTo>
                  <a:pt x="247" y="2747"/>
                  <a:pt x="968" y="3467"/>
                  <a:pt x="1857" y="3467"/>
                </a:cubicBezTo>
                <a:cubicBezTo>
                  <a:pt x="2746" y="3467"/>
                  <a:pt x="3467" y="2747"/>
                  <a:pt x="3467" y="1858"/>
                </a:cubicBezTo>
                <a:cubicBezTo>
                  <a:pt x="3467" y="969"/>
                  <a:pt x="2746" y="248"/>
                  <a:pt x="1857" y="248"/>
                </a:cubicBezTo>
                <a:close/>
                <a:moveTo>
                  <a:pt x="1733" y="867"/>
                </a:moveTo>
                <a:cubicBezTo>
                  <a:pt x="1733" y="1981"/>
                  <a:pt x="1733" y="1981"/>
                  <a:pt x="1733" y="1981"/>
                </a:cubicBezTo>
                <a:cubicBezTo>
                  <a:pt x="2600" y="1981"/>
                  <a:pt x="2600" y="1981"/>
                  <a:pt x="2600" y="1981"/>
                </a:cubicBezTo>
                <a:moveTo>
                  <a:pt x="247" y="3467"/>
                </a:moveTo>
                <a:cubicBezTo>
                  <a:pt x="681" y="3034"/>
                  <a:pt x="681" y="3034"/>
                  <a:pt x="681" y="3034"/>
                </a:cubicBezTo>
                <a:moveTo>
                  <a:pt x="3467" y="3467"/>
                </a:moveTo>
                <a:cubicBezTo>
                  <a:pt x="3033" y="3034"/>
                  <a:pt x="3033" y="3034"/>
                  <a:pt x="3033" y="303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Trophy2_F1AE" title="Icon of a trophy">
            <a:extLst>
              <a:ext uri="{FF2B5EF4-FFF2-40B4-BE49-F238E27FC236}">
                <a16:creationId xmlns:a16="http://schemas.microsoft.com/office/drawing/2014/main" id="{3521FC9E-2E44-41CF-B3A9-C97FC015B1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19122" y="3118173"/>
            <a:ext cx="386194" cy="358570"/>
          </a:xfrm>
          <a:custGeom>
            <a:avLst/>
            <a:gdLst>
              <a:gd name="T0" fmla="*/ 1250 w 3500"/>
              <a:gd name="T1" fmla="*/ 2750 h 3250"/>
              <a:gd name="T2" fmla="*/ 1750 w 3500"/>
              <a:gd name="T3" fmla="*/ 2250 h 3250"/>
              <a:gd name="T4" fmla="*/ 2250 w 3500"/>
              <a:gd name="T5" fmla="*/ 2750 h 3250"/>
              <a:gd name="T6" fmla="*/ 2750 w 3500"/>
              <a:gd name="T7" fmla="*/ 0 h 3250"/>
              <a:gd name="T8" fmla="*/ 750 w 3500"/>
              <a:gd name="T9" fmla="*/ 0 h 3250"/>
              <a:gd name="T10" fmla="*/ 750 w 3500"/>
              <a:gd name="T11" fmla="*/ 1375 h 3250"/>
              <a:gd name="T12" fmla="*/ 1750 w 3500"/>
              <a:gd name="T13" fmla="*/ 2250 h 3250"/>
              <a:gd name="T14" fmla="*/ 2750 w 3500"/>
              <a:gd name="T15" fmla="*/ 1375 h 3250"/>
              <a:gd name="T16" fmla="*/ 2750 w 3500"/>
              <a:gd name="T17" fmla="*/ 0 h 3250"/>
              <a:gd name="T18" fmla="*/ 2746 w 3500"/>
              <a:gd name="T19" fmla="*/ 2750 h 3250"/>
              <a:gd name="T20" fmla="*/ 754 w 3500"/>
              <a:gd name="T21" fmla="*/ 2750 h 3250"/>
              <a:gd name="T22" fmla="*/ 750 w 3500"/>
              <a:gd name="T23" fmla="*/ 2754 h 3250"/>
              <a:gd name="T24" fmla="*/ 750 w 3500"/>
              <a:gd name="T25" fmla="*/ 3250 h 3250"/>
              <a:gd name="T26" fmla="*/ 2750 w 3500"/>
              <a:gd name="T27" fmla="*/ 3250 h 3250"/>
              <a:gd name="T28" fmla="*/ 2750 w 3500"/>
              <a:gd name="T29" fmla="*/ 2754 h 3250"/>
              <a:gd name="T30" fmla="*/ 2746 w 3500"/>
              <a:gd name="T31" fmla="*/ 2750 h 3250"/>
              <a:gd name="T32" fmla="*/ 750 w 3500"/>
              <a:gd name="T33" fmla="*/ 500 h 3250"/>
              <a:gd name="T34" fmla="*/ 2750 w 3500"/>
              <a:gd name="T35" fmla="*/ 500 h 3250"/>
              <a:gd name="T36" fmla="*/ 750 w 3500"/>
              <a:gd name="T37" fmla="*/ 250 h 3250"/>
              <a:gd name="T38" fmla="*/ 125 w 3500"/>
              <a:gd name="T39" fmla="*/ 250 h 3250"/>
              <a:gd name="T40" fmla="*/ 0 w 3500"/>
              <a:gd name="T41" fmla="*/ 375 h 3250"/>
              <a:gd name="T42" fmla="*/ 0 w 3500"/>
              <a:gd name="T43" fmla="*/ 750 h 3250"/>
              <a:gd name="T44" fmla="*/ 750 w 3500"/>
              <a:gd name="T45" fmla="*/ 1500 h 3250"/>
              <a:gd name="T46" fmla="*/ 750 w 3500"/>
              <a:gd name="T47" fmla="*/ 250 h 3250"/>
              <a:gd name="T48" fmla="*/ 2750 w 3500"/>
              <a:gd name="T49" fmla="*/ 1500 h 3250"/>
              <a:gd name="T50" fmla="*/ 3500 w 3500"/>
              <a:gd name="T51" fmla="*/ 750 h 3250"/>
              <a:gd name="T52" fmla="*/ 3500 w 3500"/>
              <a:gd name="T53" fmla="*/ 375 h 3250"/>
              <a:gd name="T54" fmla="*/ 3375 w 3500"/>
              <a:gd name="T55" fmla="*/ 250 h 3250"/>
              <a:gd name="T56" fmla="*/ 2750 w 3500"/>
              <a:gd name="T57" fmla="*/ 250 h 3250"/>
              <a:gd name="T58" fmla="*/ 2750 w 3500"/>
              <a:gd name="T59" fmla="*/ 150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500" h="3250">
                <a:moveTo>
                  <a:pt x="1250" y="2750"/>
                </a:moveTo>
                <a:cubicBezTo>
                  <a:pt x="1250" y="2474"/>
                  <a:pt x="1474" y="2250"/>
                  <a:pt x="1750" y="2250"/>
                </a:cubicBezTo>
                <a:cubicBezTo>
                  <a:pt x="2026" y="2250"/>
                  <a:pt x="2250" y="2474"/>
                  <a:pt x="2250" y="2750"/>
                </a:cubicBezTo>
                <a:moveTo>
                  <a:pt x="2750" y="0"/>
                </a:moveTo>
                <a:cubicBezTo>
                  <a:pt x="750" y="0"/>
                  <a:pt x="750" y="0"/>
                  <a:pt x="750" y="0"/>
                </a:cubicBezTo>
                <a:cubicBezTo>
                  <a:pt x="750" y="1375"/>
                  <a:pt x="750" y="1375"/>
                  <a:pt x="750" y="1375"/>
                </a:cubicBezTo>
                <a:cubicBezTo>
                  <a:pt x="750" y="1858"/>
                  <a:pt x="1198" y="2250"/>
                  <a:pt x="1750" y="2250"/>
                </a:cubicBezTo>
                <a:cubicBezTo>
                  <a:pt x="2302" y="2250"/>
                  <a:pt x="2750" y="1858"/>
                  <a:pt x="2750" y="1375"/>
                </a:cubicBezTo>
                <a:lnTo>
                  <a:pt x="2750" y="0"/>
                </a:lnTo>
                <a:close/>
                <a:moveTo>
                  <a:pt x="2746" y="2750"/>
                </a:moveTo>
                <a:cubicBezTo>
                  <a:pt x="754" y="2750"/>
                  <a:pt x="754" y="2750"/>
                  <a:pt x="754" y="2750"/>
                </a:cubicBezTo>
                <a:cubicBezTo>
                  <a:pt x="752" y="2750"/>
                  <a:pt x="750" y="2752"/>
                  <a:pt x="750" y="2754"/>
                </a:cubicBezTo>
                <a:cubicBezTo>
                  <a:pt x="750" y="3250"/>
                  <a:pt x="750" y="3250"/>
                  <a:pt x="750" y="3250"/>
                </a:cubicBezTo>
                <a:cubicBezTo>
                  <a:pt x="2750" y="3250"/>
                  <a:pt x="2750" y="3250"/>
                  <a:pt x="2750" y="3250"/>
                </a:cubicBezTo>
                <a:cubicBezTo>
                  <a:pt x="2750" y="2754"/>
                  <a:pt x="2750" y="2754"/>
                  <a:pt x="2750" y="2754"/>
                </a:cubicBezTo>
                <a:cubicBezTo>
                  <a:pt x="2750" y="2752"/>
                  <a:pt x="2748" y="2750"/>
                  <a:pt x="2746" y="2750"/>
                </a:cubicBezTo>
                <a:close/>
                <a:moveTo>
                  <a:pt x="750" y="500"/>
                </a:moveTo>
                <a:cubicBezTo>
                  <a:pt x="2750" y="500"/>
                  <a:pt x="2750" y="500"/>
                  <a:pt x="2750" y="500"/>
                </a:cubicBezTo>
                <a:moveTo>
                  <a:pt x="750" y="250"/>
                </a:moveTo>
                <a:cubicBezTo>
                  <a:pt x="125" y="250"/>
                  <a:pt x="125" y="250"/>
                  <a:pt x="125" y="250"/>
                </a:cubicBezTo>
                <a:cubicBezTo>
                  <a:pt x="56" y="250"/>
                  <a:pt x="0" y="306"/>
                  <a:pt x="0" y="375"/>
                </a:cubicBezTo>
                <a:cubicBezTo>
                  <a:pt x="0" y="750"/>
                  <a:pt x="0" y="750"/>
                  <a:pt x="0" y="750"/>
                </a:cubicBezTo>
                <a:cubicBezTo>
                  <a:pt x="0" y="1165"/>
                  <a:pt x="335" y="1500"/>
                  <a:pt x="750" y="1500"/>
                </a:cubicBezTo>
                <a:lnTo>
                  <a:pt x="750" y="250"/>
                </a:lnTo>
                <a:close/>
                <a:moveTo>
                  <a:pt x="2750" y="1500"/>
                </a:moveTo>
                <a:cubicBezTo>
                  <a:pt x="3165" y="1500"/>
                  <a:pt x="3500" y="1165"/>
                  <a:pt x="3500" y="750"/>
                </a:cubicBezTo>
                <a:cubicBezTo>
                  <a:pt x="3500" y="375"/>
                  <a:pt x="3500" y="375"/>
                  <a:pt x="3500" y="375"/>
                </a:cubicBezTo>
                <a:cubicBezTo>
                  <a:pt x="3500" y="306"/>
                  <a:pt x="3444" y="250"/>
                  <a:pt x="3375" y="250"/>
                </a:cubicBezTo>
                <a:cubicBezTo>
                  <a:pt x="2750" y="250"/>
                  <a:pt x="2750" y="250"/>
                  <a:pt x="2750" y="250"/>
                </a:cubicBezTo>
                <a:lnTo>
                  <a:pt x="2750" y="1500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4" name="safe" title="Icon of a locked safe">
            <a:extLst>
              <a:ext uri="{FF2B5EF4-FFF2-40B4-BE49-F238E27FC236}">
                <a16:creationId xmlns:a16="http://schemas.microsoft.com/office/drawing/2014/main" id="{C1C5E813-6A9B-47E4-A356-16DEBE15D13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14658" y="2221748"/>
            <a:ext cx="338308" cy="358570"/>
          </a:xfrm>
          <a:custGeom>
            <a:avLst/>
            <a:gdLst>
              <a:gd name="T0" fmla="*/ 311 w 311"/>
              <a:gd name="T1" fmla="*/ 0 h 329"/>
              <a:gd name="T2" fmla="*/ 311 w 311"/>
              <a:gd name="T3" fmla="*/ 329 h 329"/>
              <a:gd name="T4" fmla="*/ 18 w 311"/>
              <a:gd name="T5" fmla="*/ 329 h 329"/>
              <a:gd name="T6" fmla="*/ 0 w 311"/>
              <a:gd name="T7" fmla="*/ 310 h 329"/>
              <a:gd name="T8" fmla="*/ 0 w 311"/>
              <a:gd name="T9" fmla="*/ 247 h 329"/>
              <a:gd name="T10" fmla="*/ 18 w 311"/>
              <a:gd name="T11" fmla="*/ 229 h 329"/>
              <a:gd name="T12" fmla="*/ 18 w 311"/>
              <a:gd name="T13" fmla="*/ 99 h 329"/>
              <a:gd name="T14" fmla="*/ 0 w 311"/>
              <a:gd name="T15" fmla="*/ 81 h 329"/>
              <a:gd name="T16" fmla="*/ 0 w 311"/>
              <a:gd name="T17" fmla="*/ 18 h 329"/>
              <a:gd name="T18" fmla="*/ 18 w 311"/>
              <a:gd name="T19" fmla="*/ 0 h 329"/>
              <a:gd name="T20" fmla="*/ 311 w 311"/>
              <a:gd name="T21" fmla="*/ 0 h 329"/>
              <a:gd name="T22" fmla="*/ 257 w 311"/>
              <a:gd name="T23" fmla="*/ 59 h 329"/>
              <a:gd name="T24" fmla="*/ 80 w 311"/>
              <a:gd name="T25" fmla="*/ 59 h 329"/>
              <a:gd name="T26" fmla="*/ 80 w 311"/>
              <a:gd name="T27" fmla="*/ 266 h 329"/>
              <a:gd name="T28" fmla="*/ 257 w 311"/>
              <a:gd name="T29" fmla="*/ 266 h 329"/>
              <a:gd name="T30" fmla="*/ 257 w 311"/>
              <a:gd name="T31" fmla="*/ 59 h 329"/>
              <a:gd name="T32" fmla="*/ 171 w 311"/>
              <a:gd name="T33" fmla="*/ 167 h 329"/>
              <a:gd name="T34" fmla="*/ 197 w 311"/>
              <a:gd name="T35" fmla="*/ 141 h 329"/>
              <a:gd name="T36" fmla="*/ 171 w 311"/>
              <a:gd name="T37" fmla="*/ 115 h 329"/>
              <a:gd name="T38" fmla="*/ 145 w 311"/>
              <a:gd name="T39" fmla="*/ 141 h 329"/>
              <a:gd name="T40" fmla="*/ 171 w 311"/>
              <a:gd name="T41" fmla="*/ 167 h 329"/>
              <a:gd name="T42" fmla="*/ 205 w 311"/>
              <a:gd name="T43" fmla="*/ 224 h 329"/>
              <a:gd name="T44" fmla="*/ 214 w 311"/>
              <a:gd name="T45" fmla="*/ 215 h 329"/>
              <a:gd name="T46" fmla="*/ 205 w 311"/>
              <a:gd name="T47" fmla="*/ 206 h 329"/>
              <a:gd name="T48" fmla="*/ 196 w 311"/>
              <a:gd name="T49" fmla="*/ 215 h 329"/>
              <a:gd name="T50" fmla="*/ 205 w 311"/>
              <a:gd name="T51" fmla="*/ 224 h 329"/>
              <a:gd name="T52" fmla="*/ 192 w 311"/>
              <a:gd name="T53" fmla="*/ 125 h 329"/>
              <a:gd name="T54" fmla="*/ 257 w 311"/>
              <a:gd name="T55" fmla="*/ 125 h 329"/>
              <a:gd name="T56" fmla="*/ 193 w 311"/>
              <a:gd name="T57" fmla="*/ 156 h 329"/>
              <a:gd name="T58" fmla="*/ 257 w 311"/>
              <a:gd name="T59" fmla="*/ 156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11" h="329">
                <a:moveTo>
                  <a:pt x="311" y="0"/>
                </a:moveTo>
                <a:cubicBezTo>
                  <a:pt x="311" y="329"/>
                  <a:pt x="311" y="329"/>
                  <a:pt x="311" y="329"/>
                </a:cubicBezTo>
                <a:cubicBezTo>
                  <a:pt x="18" y="329"/>
                  <a:pt x="18" y="329"/>
                  <a:pt x="18" y="329"/>
                </a:cubicBezTo>
                <a:cubicBezTo>
                  <a:pt x="18" y="319"/>
                  <a:pt x="10" y="310"/>
                  <a:pt x="0" y="310"/>
                </a:cubicBezTo>
                <a:cubicBezTo>
                  <a:pt x="0" y="247"/>
                  <a:pt x="0" y="247"/>
                  <a:pt x="0" y="247"/>
                </a:cubicBezTo>
                <a:cubicBezTo>
                  <a:pt x="10" y="247"/>
                  <a:pt x="18" y="239"/>
                  <a:pt x="18" y="229"/>
                </a:cubicBezTo>
                <a:cubicBezTo>
                  <a:pt x="18" y="99"/>
                  <a:pt x="18" y="99"/>
                  <a:pt x="18" y="99"/>
                </a:cubicBezTo>
                <a:cubicBezTo>
                  <a:pt x="18" y="89"/>
                  <a:pt x="10" y="81"/>
                  <a:pt x="0" y="81"/>
                </a:cubicBezTo>
                <a:cubicBezTo>
                  <a:pt x="0" y="18"/>
                  <a:pt x="0" y="18"/>
                  <a:pt x="0" y="18"/>
                </a:cubicBezTo>
                <a:cubicBezTo>
                  <a:pt x="10" y="18"/>
                  <a:pt x="18" y="10"/>
                  <a:pt x="18" y="0"/>
                </a:cubicBezTo>
                <a:lnTo>
                  <a:pt x="311" y="0"/>
                </a:lnTo>
                <a:close/>
                <a:moveTo>
                  <a:pt x="257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0" y="266"/>
                  <a:pt x="80" y="266"/>
                  <a:pt x="80" y="266"/>
                </a:cubicBezTo>
                <a:cubicBezTo>
                  <a:pt x="257" y="266"/>
                  <a:pt x="257" y="266"/>
                  <a:pt x="257" y="266"/>
                </a:cubicBezTo>
                <a:lnTo>
                  <a:pt x="257" y="59"/>
                </a:lnTo>
                <a:close/>
                <a:moveTo>
                  <a:pt x="171" y="167"/>
                </a:moveTo>
                <a:cubicBezTo>
                  <a:pt x="186" y="167"/>
                  <a:pt x="197" y="156"/>
                  <a:pt x="197" y="141"/>
                </a:cubicBezTo>
                <a:cubicBezTo>
                  <a:pt x="197" y="126"/>
                  <a:pt x="186" y="115"/>
                  <a:pt x="171" y="115"/>
                </a:cubicBezTo>
                <a:cubicBezTo>
                  <a:pt x="156" y="115"/>
                  <a:pt x="145" y="126"/>
                  <a:pt x="145" y="141"/>
                </a:cubicBezTo>
                <a:cubicBezTo>
                  <a:pt x="145" y="156"/>
                  <a:pt x="156" y="167"/>
                  <a:pt x="171" y="167"/>
                </a:cubicBezTo>
                <a:close/>
                <a:moveTo>
                  <a:pt x="205" y="224"/>
                </a:moveTo>
                <a:cubicBezTo>
                  <a:pt x="209" y="224"/>
                  <a:pt x="214" y="220"/>
                  <a:pt x="214" y="215"/>
                </a:cubicBezTo>
                <a:cubicBezTo>
                  <a:pt x="214" y="210"/>
                  <a:pt x="209" y="206"/>
                  <a:pt x="205" y="206"/>
                </a:cubicBezTo>
                <a:cubicBezTo>
                  <a:pt x="200" y="206"/>
                  <a:pt x="196" y="210"/>
                  <a:pt x="196" y="215"/>
                </a:cubicBezTo>
                <a:cubicBezTo>
                  <a:pt x="196" y="220"/>
                  <a:pt x="200" y="224"/>
                  <a:pt x="205" y="224"/>
                </a:cubicBezTo>
                <a:close/>
                <a:moveTo>
                  <a:pt x="192" y="125"/>
                </a:moveTo>
                <a:cubicBezTo>
                  <a:pt x="257" y="125"/>
                  <a:pt x="257" y="125"/>
                  <a:pt x="257" y="125"/>
                </a:cubicBezTo>
                <a:moveTo>
                  <a:pt x="193" y="156"/>
                </a:moveTo>
                <a:cubicBezTo>
                  <a:pt x="257" y="156"/>
                  <a:pt x="257" y="156"/>
                  <a:pt x="257" y="15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8" name="Ribbon2_F19B" title="Icon of a star shaped ribbon">
            <a:extLst>
              <a:ext uri="{FF2B5EF4-FFF2-40B4-BE49-F238E27FC236}">
                <a16:creationId xmlns:a16="http://schemas.microsoft.com/office/drawing/2014/main" id="{4DD9B487-035D-4A75-9ECD-8E9814048C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25456" y="3118173"/>
            <a:ext cx="256019" cy="358570"/>
          </a:xfrm>
          <a:custGeom>
            <a:avLst/>
            <a:gdLst>
              <a:gd name="T0" fmla="*/ 1621 w 2495"/>
              <a:gd name="T1" fmla="*/ 1247 h 3493"/>
              <a:gd name="T2" fmla="*/ 1247 w 2495"/>
              <a:gd name="T3" fmla="*/ 1621 h 3493"/>
              <a:gd name="T4" fmla="*/ 873 w 2495"/>
              <a:gd name="T5" fmla="*/ 1247 h 3493"/>
              <a:gd name="T6" fmla="*/ 1247 w 2495"/>
              <a:gd name="T7" fmla="*/ 873 h 3493"/>
              <a:gd name="T8" fmla="*/ 1621 w 2495"/>
              <a:gd name="T9" fmla="*/ 1247 h 3493"/>
              <a:gd name="T10" fmla="*/ 2495 w 2495"/>
              <a:gd name="T11" fmla="*/ 1247 h 3493"/>
              <a:gd name="T12" fmla="*/ 2120 w 2495"/>
              <a:gd name="T13" fmla="*/ 873 h 3493"/>
              <a:gd name="T14" fmla="*/ 2120 w 2495"/>
              <a:gd name="T15" fmla="*/ 374 h 3493"/>
              <a:gd name="T16" fmla="*/ 1621 w 2495"/>
              <a:gd name="T17" fmla="*/ 374 h 3493"/>
              <a:gd name="T18" fmla="*/ 1247 w 2495"/>
              <a:gd name="T19" fmla="*/ 0 h 3493"/>
              <a:gd name="T20" fmla="*/ 873 w 2495"/>
              <a:gd name="T21" fmla="*/ 374 h 3493"/>
              <a:gd name="T22" fmla="*/ 374 w 2495"/>
              <a:gd name="T23" fmla="*/ 374 h 3493"/>
              <a:gd name="T24" fmla="*/ 374 w 2495"/>
              <a:gd name="T25" fmla="*/ 873 h 3493"/>
              <a:gd name="T26" fmla="*/ 0 w 2495"/>
              <a:gd name="T27" fmla="*/ 1247 h 3493"/>
              <a:gd name="T28" fmla="*/ 374 w 2495"/>
              <a:gd name="T29" fmla="*/ 1621 h 3493"/>
              <a:gd name="T30" fmla="*/ 374 w 2495"/>
              <a:gd name="T31" fmla="*/ 2120 h 3493"/>
              <a:gd name="T32" fmla="*/ 873 w 2495"/>
              <a:gd name="T33" fmla="*/ 2120 h 3493"/>
              <a:gd name="T34" fmla="*/ 1247 w 2495"/>
              <a:gd name="T35" fmla="*/ 2495 h 3493"/>
              <a:gd name="T36" fmla="*/ 1621 w 2495"/>
              <a:gd name="T37" fmla="*/ 2120 h 3493"/>
              <a:gd name="T38" fmla="*/ 2120 w 2495"/>
              <a:gd name="T39" fmla="*/ 2120 h 3493"/>
              <a:gd name="T40" fmla="*/ 2120 w 2495"/>
              <a:gd name="T41" fmla="*/ 1621 h 3493"/>
              <a:gd name="T42" fmla="*/ 2495 w 2495"/>
              <a:gd name="T43" fmla="*/ 1247 h 3493"/>
              <a:gd name="T44" fmla="*/ 1247 w 2495"/>
              <a:gd name="T45" fmla="*/ 2495 h 3493"/>
              <a:gd name="T46" fmla="*/ 1497 w 2495"/>
              <a:gd name="T47" fmla="*/ 3493 h 3493"/>
              <a:gd name="T48" fmla="*/ 2245 w 2495"/>
              <a:gd name="T49" fmla="*/ 3243 h 3493"/>
              <a:gd name="T50" fmla="*/ 1964 w 2495"/>
              <a:gd name="T51" fmla="*/ 2120 h 3493"/>
              <a:gd name="T52" fmla="*/ 530 w 2495"/>
              <a:gd name="T53" fmla="*/ 2120 h 3493"/>
              <a:gd name="T54" fmla="*/ 249 w 2495"/>
              <a:gd name="T55" fmla="*/ 3243 h 3493"/>
              <a:gd name="T56" fmla="*/ 998 w 2495"/>
              <a:gd name="T57" fmla="*/ 3493 h 3493"/>
              <a:gd name="T58" fmla="*/ 1247 w 2495"/>
              <a:gd name="T59" fmla="*/ 2495 h 3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95" h="3493">
                <a:moveTo>
                  <a:pt x="1621" y="1247"/>
                </a:moveTo>
                <a:cubicBezTo>
                  <a:pt x="1621" y="1454"/>
                  <a:pt x="1454" y="1621"/>
                  <a:pt x="1247" y="1621"/>
                </a:cubicBezTo>
                <a:cubicBezTo>
                  <a:pt x="1040" y="1621"/>
                  <a:pt x="873" y="1454"/>
                  <a:pt x="873" y="1247"/>
                </a:cubicBezTo>
                <a:cubicBezTo>
                  <a:pt x="873" y="1040"/>
                  <a:pt x="1040" y="873"/>
                  <a:pt x="1247" y="873"/>
                </a:cubicBezTo>
                <a:cubicBezTo>
                  <a:pt x="1454" y="873"/>
                  <a:pt x="1621" y="1040"/>
                  <a:pt x="1621" y="1247"/>
                </a:cubicBezTo>
                <a:close/>
                <a:moveTo>
                  <a:pt x="2495" y="1247"/>
                </a:moveTo>
                <a:cubicBezTo>
                  <a:pt x="2120" y="873"/>
                  <a:pt x="2120" y="873"/>
                  <a:pt x="2120" y="873"/>
                </a:cubicBezTo>
                <a:cubicBezTo>
                  <a:pt x="2120" y="374"/>
                  <a:pt x="2120" y="374"/>
                  <a:pt x="2120" y="374"/>
                </a:cubicBezTo>
                <a:cubicBezTo>
                  <a:pt x="1621" y="374"/>
                  <a:pt x="1621" y="374"/>
                  <a:pt x="1621" y="374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873" y="374"/>
                  <a:pt x="873" y="374"/>
                  <a:pt x="873" y="374"/>
                </a:cubicBezTo>
                <a:cubicBezTo>
                  <a:pt x="374" y="374"/>
                  <a:pt x="374" y="374"/>
                  <a:pt x="374" y="374"/>
                </a:cubicBezTo>
                <a:cubicBezTo>
                  <a:pt x="374" y="873"/>
                  <a:pt x="374" y="873"/>
                  <a:pt x="374" y="873"/>
                </a:cubicBezTo>
                <a:cubicBezTo>
                  <a:pt x="0" y="1247"/>
                  <a:pt x="0" y="1247"/>
                  <a:pt x="0" y="1247"/>
                </a:cubicBezTo>
                <a:cubicBezTo>
                  <a:pt x="374" y="1621"/>
                  <a:pt x="374" y="1621"/>
                  <a:pt x="374" y="1621"/>
                </a:cubicBezTo>
                <a:cubicBezTo>
                  <a:pt x="374" y="2120"/>
                  <a:pt x="374" y="2120"/>
                  <a:pt x="374" y="2120"/>
                </a:cubicBezTo>
                <a:cubicBezTo>
                  <a:pt x="873" y="2120"/>
                  <a:pt x="873" y="2120"/>
                  <a:pt x="873" y="2120"/>
                </a:cubicBezTo>
                <a:cubicBezTo>
                  <a:pt x="1247" y="2495"/>
                  <a:pt x="1247" y="2495"/>
                  <a:pt x="1247" y="2495"/>
                </a:cubicBezTo>
                <a:cubicBezTo>
                  <a:pt x="1621" y="2120"/>
                  <a:pt x="1621" y="2120"/>
                  <a:pt x="1621" y="2120"/>
                </a:cubicBezTo>
                <a:cubicBezTo>
                  <a:pt x="2120" y="2120"/>
                  <a:pt x="2120" y="2120"/>
                  <a:pt x="2120" y="2120"/>
                </a:cubicBezTo>
                <a:cubicBezTo>
                  <a:pt x="2120" y="1621"/>
                  <a:pt x="2120" y="1621"/>
                  <a:pt x="2120" y="1621"/>
                </a:cubicBezTo>
                <a:lnTo>
                  <a:pt x="2495" y="1247"/>
                </a:lnTo>
                <a:close/>
                <a:moveTo>
                  <a:pt x="1247" y="2495"/>
                </a:moveTo>
                <a:cubicBezTo>
                  <a:pt x="1497" y="3493"/>
                  <a:pt x="1497" y="3493"/>
                  <a:pt x="1497" y="3493"/>
                </a:cubicBezTo>
                <a:cubicBezTo>
                  <a:pt x="2245" y="3243"/>
                  <a:pt x="2245" y="3243"/>
                  <a:pt x="2245" y="3243"/>
                </a:cubicBezTo>
                <a:cubicBezTo>
                  <a:pt x="1964" y="2120"/>
                  <a:pt x="1964" y="2120"/>
                  <a:pt x="1964" y="2120"/>
                </a:cubicBezTo>
                <a:moveTo>
                  <a:pt x="530" y="2120"/>
                </a:moveTo>
                <a:cubicBezTo>
                  <a:pt x="249" y="3243"/>
                  <a:pt x="249" y="3243"/>
                  <a:pt x="249" y="3243"/>
                </a:cubicBezTo>
                <a:cubicBezTo>
                  <a:pt x="998" y="3493"/>
                  <a:pt x="998" y="3493"/>
                  <a:pt x="998" y="3493"/>
                </a:cubicBezTo>
                <a:cubicBezTo>
                  <a:pt x="1247" y="2495"/>
                  <a:pt x="1247" y="2495"/>
                  <a:pt x="1247" y="249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2" name="Ribbon_E9D1" title="Icon of a ribbon">
            <a:extLst>
              <a:ext uri="{FF2B5EF4-FFF2-40B4-BE49-F238E27FC236}">
                <a16:creationId xmlns:a16="http://schemas.microsoft.com/office/drawing/2014/main" id="{4FA2BC2A-8E5D-49A4-9B2E-4C0523B30FF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83991" y="3118173"/>
            <a:ext cx="221441" cy="358570"/>
          </a:xfrm>
          <a:custGeom>
            <a:avLst/>
            <a:gdLst>
              <a:gd name="T0" fmla="*/ 1130 w 2260"/>
              <a:gd name="T1" fmla="*/ 1758 h 3656"/>
              <a:gd name="T2" fmla="*/ 502 w 2260"/>
              <a:gd name="T3" fmla="*/ 1130 h 3656"/>
              <a:gd name="T4" fmla="*/ 1130 w 2260"/>
              <a:gd name="T5" fmla="*/ 502 h 3656"/>
              <a:gd name="T6" fmla="*/ 1758 w 2260"/>
              <a:gd name="T7" fmla="*/ 1130 h 3656"/>
              <a:gd name="T8" fmla="*/ 1130 w 2260"/>
              <a:gd name="T9" fmla="*/ 1758 h 3656"/>
              <a:gd name="T10" fmla="*/ 2260 w 2260"/>
              <a:gd name="T11" fmla="*/ 1130 h 3656"/>
              <a:gd name="T12" fmla="*/ 1130 w 2260"/>
              <a:gd name="T13" fmla="*/ 0 h 3656"/>
              <a:gd name="T14" fmla="*/ 0 w 2260"/>
              <a:gd name="T15" fmla="*/ 1130 h 3656"/>
              <a:gd name="T16" fmla="*/ 1130 w 2260"/>
              <a:gd name="T17" fmla="*/ 2260 h 3656"/>
              <a:gd name="T18" fmla="*/ 2260 w 2260"/>
              <a:gd name="T19" fmla="*/ 1130 h 3656"/>
              <a:gd name="T20" fmla="*/ 254 w 2260"/>
              <a:gd name="T21" fmla="*/ 1856 h 3656"/>
              <a:gd name="T22" fmla="*/ 254 w 2260"/>
              <a:gd name="T23" fmla="*/ 3656 h 3656"/>
              <a:gd name="T24" fmla="*/ 1126 w 2260"/>
              <a:gd name="T25" fmla="*/ 3252 h 3656"/>
              <a:gd name="T26" fmla="*/ 2006 w 2260"/>
              <a:gd name="T27" fmla="*/ 3656 h 3656"/>
              <a:gd name="T28" fmla="*/ 2006 w 2260"/>
              <a:gd name="T29" fmla="*/ 1856 h 3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60" h="3656">
                <a:moveTo>
                  <a:pt x="1130" y="1758"/>
                </a:moveTo>
                <a:cubicBezTo>
                  <a:pt x="783" y="1758"/>
                  <a:pt x="502" y="1477"/>
                  <a:pt x="502" y="1130"/>
                </a:cubicBezTo>
                <a:cubicBezTo>
                  <a:pt x="502" y="784"/>
                  <a:pt x="783" y="502"/>
                  <a:pt x="1130" y="502"/>
                </a:cubicBezTo>
                <a:cubicBezTo>
                  <a:pt x="1477" y="502"/>
                  <a:pt x="1758" y="784"/>
                  <a:pt x="1758" y="1130"/>
                </a:cubicBezTo>
                <a:cubicBezTo>
                  <a:pt x="1758" y="1477"/>
                  <a:pt x="1477" y="1758"/>
                  <a:pt x="1130" y="1758"/>
                </a:cubicBezTo>
                <a:close/>
                <a:moveTo>
                  <a:pt x="2260" y="1130"/>
                </a:moveTo>
                <a:cubicBezTo>
                  <a:pt x="2260" y="506"/>
                  <a:pt x="1754" y="0"/>
                  <a:pt x="1130" y="0"/>
                </a:cubicBezTo>
                <a:cubicBezTo>
                  <a:pt x="506" y="0"/>
                  <a:pt x="0" y="506"/>
                  <a:pt x="0" y="1130"/>
                </a:cubicBezTo>
                <a:cubicBezTo>
                  <a:pt x="0" y="1754"/>
                  <a:pt x="506" y="2260"/>
                  <a:pt x="1130" y="2260"/>
                </a:cubicBezTo>
                <a:cubicBezTo>
                  <a:pt x="1754" y="2260"/>
                  <a:pt x="2260" y="1754"/>
                  <a:pt x="2260" y="1130"/>
                </a:cubicBezTo>
                <a:close/>
                <a:moveTo>
                  <a:pt x="254" y="1856"/>
                </a:moveTo>
                <a:cubicBezTo>
                  <a:pt x="254" y="3656"/>
                  <a:pt x="254" y="3656"/>
                  <a:pt x="254" y="3656"/>
                </a:cubicBezTo>
                <a:cubicBezTo>
                  <a:pt x="1126" y="3252"/>
                  <a:pt x="1126" y="3252"/>
                  <a:pt x="1126" y="3252"/>
                </a:cubicBezTo>
                <a:cubicBezTo>
                  <a:pt x="2006" y="3656"/>
                  <a:pt x="2006" y="3656"/>
                  <a:pt x="2006" y="3656"/>
                </a:cubicBezTo>
                <a:cubicBezTo>
                  <a:pt x="2006" y="1856"/>
                  <a:pt x="2006" y="1856"/>
                  <a:pt x="2006" y="185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6" name="Processing_E9F5" title="Icon of two interlocked gears">
            <a:extLst>
              <a:ext uri="{FF2B5EF4-FFF2-40B4-BE49-F238E27FC236}">
                <a16:creationId xmlns:a16="http://schemas.microsoft.com/office/drawing/2014/main" id="{5F3609F1-2EA0-4268-8531-6110150C85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36714" y="4911022"/>
            <a:ext cx="411707" cy="358570"/>
          </a:xfrm>
          <a:custGeom>
            <a:avLst/>
            <a:gdLst>
              <a:gd name="T0" fmla="*/ 924 w 3867"/>
              <a:gd name="T1" fmla="*/ 299 h 3367"/>
              <a:gd name="T2" fmla="*/ 1549 w 3867"/>
              <a:gd name="T3" fmla="*/ 924 h 3367"/>
              <a:gd name="T4" fmla="*/ 924 w 3867"/>
              <a:gd name="T5" fmla="*/ 1549 h 3367"/>
              <a:gd name="T6" fmla="*/ 299 w 3867"/>
              <a:gd name="T7" fmla="*/ 924 h 3367"/>
              <a:gd name="T8" fmla="*/ 924 w 3867"/>
              <a:gd name="T9" fmla="*/ 299 h 3367"/>
              <a:gd name="T10" fmla="*/ 1163 w 3867"/>
              <a:gd name="T11" fmla="*/ 347 h 3367"/>
              <a:gd name="T12" fmla="*/ 1307 w 3867"/>
              <a:gd name="T13" fmla="*/ 0 h 3367"/>
              <a:gd name="T14" fmla="*/ 1501 w 3867"/>
              <a:gd name="T15" fmla="*/ 685 h 3367"/>
              <a:gd name="T16" fmla="*/ 1848 w 3867"/>
              <a:gd name="T17" fmla="*/ 541 h 3367"/>
              <a:gd name="T18" fmla="*/ 1501 w 3867"/>
              <a:gd name="T19" fmla="*/ 1163 h 3367"/>
              <a:gd name="T20" fmla="*/ 1848 w 3867"/>
              <a:gd name="T21" fmla="*/ 1307 h 3367"/>
              <a:gd name="T22" fmla="*/ 1163 w 3867"/>
              <a:gd name="T23" fmla="*/ 1501 h 3367"/>
              <a:gd name="T24" fmla="*/ 1307 w 3867"/>
              <a:gd name="T25" fmla="*/ 1848 h 3367"/>
              <a:gd name="T26" fmla="*/ 685 w 3867"/>
              <a:gd name="T27" fmla="*/ 1501 h 3367"/>
              <a:gd name="T28" fmla="*/ 541 w 3867"/>
              <a:gd name="T29" fmla="*/ 1848 h 3367"/>
              <a:gd name="T30" fmla="*/ 347 w 3867"/>
              <a:gd name="T31" fmla="*/ 1163 h 3367"/>
              <a:gd name="T32" fmla="*/ 0 w 3867"/>
              <a:gd name="T33" fmla="*/ 1307 h 3367"/>
              <a:gd name="T34" fmla="*/ 0 w 3867"/>
              <a:gd name="T35" fmla="*/ 541 h 3367"/>
              <a:gd name="T36" fmla="*/ 347 w 3867"/>
              <a:gd name="T37" fmla="*/ 685 h 3367"/>
              <a:gd name="T38" fmla="*/ 685 w 3867"/>
              <a:gd name="T39" fmla="*/ 347 h 3367"/>
              <a:gd name="T40" fmla="*/ 541 w 3867"/>
              <a:gd name="T41" fmla="*/ 0 h 3367"/>
              <a:gd name="T42" fmla="*/ 2049 w 3867"/>
              <a:gd name="T43" fmla="*/ 2299 h 3367"/>
              <a:gd name="T44" fmla="*/ 2799 w 3867"/>
              <a:gd name="T45" fmla="*/ 3049 h 3367"/>
              <a:gd name="T46" fmla="*/ 3549 w 3867"/>
              <a:gd name="T47" fmla="*/ 2299 h 3367"/>
              <a:gd name="T48" fmla="*/ 2799 w 3867"/>
              <a:gd name="T49" fmla="*/ 1549 h 3367"/>
              <a:gd name="T50" fmla="*/ 2049 w 3867"/>
              <a:gd name="T51" fmla="*/ 2299 h 3367"/>
              <a:gd name="T52" fmla="*/ 2357 w 3867"/>
              <a:gd name="T53" fmla="*/ 1231 h 3367"/>
              <a:gd name="T54" fmla="*/ 2512 w 3867"/>
              <a:gd name="T55" fmla="*/ 1606 h 3367"/>
              <a:gd name="T56" fmla="*/ 2106 w 3867"/>
              <a:gd name="T57" fmla="*/ 2012 h 3367"/>
              <a:gd name="T58" fmla="*/ 1731 w 3867"/>
              <a:gd name="T59" fmla="*/ 1856 h 3367"/>
              <a:gd name="T60" fmla="*/ 2106 w 3867"/>
              <a:gd name="T61" fmla="*/ 2586 h 3367"/>
              <a:gd name="T62" fmla="*/ 1731 w 3867"/>
              <a:gd name="T63" fmla="*/ 2741 h 3367"/>
              <a:gd name="T64" fmla="*/ 2512 w 3867"/>
              <a:gd name="T65" fmla="*/ 2992 h 3367"/>
              <a:gd name="T66" fmla="*/ 2357 w 3867"/>
              <a:gd name="T67" fmla="*/ 3367 h 3367"/>
              <a:gd name="T68" fmla="*/ 3086 w 3867"/>
              <a:gd name="T69" fmla="*/ 2992 h 3367"/>
              <a:gd name="T70" fmla="*/ 3241 w 3867"/>
              <a:gd name="T71" fmla="*/ 3367 h 3367"/>
              <a:gd name="T72" fmla="*/ 3492 w 3867"/>
              <a:gd name="T73" fmla="*/ 2586 h 3367"/>
              <a:gd name="T74" fmla="*/ 3867 w 3867"/>
              <a:gd name="T75" fmla="*/ 2741 h 3367"/>
              <a:gd name="T76" fmla="*/ 3492 w 3867"/>
              <a:gd name="T77" fmla="*/ 2012 h 3367"/>
              <a:gd name="T78" fmla="*/ 3867 w 3867"/>
              <a:gd name="T79" fmla="*/ 1856 h 3367"/>
              <a:gd name="T80" fmla="*/ 3086 w 3867"/>
              <a:gd name="T81" fmla="*/ 1606 h 3367"/>
              <a:gd name="T82" fmla="*/ 3241 w 3867"/>
              <a:gd name="T83" fmla="*/ 1231 h 3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7" h="3367">
                <a:moveTo>
                  <a:pt x="924" y="299"/>
                </a:moveTo>
                <a:cubicBezTo>
                  <a:pt x="1269" y="299"/>
                  <a:pt x="1549" y="579"/>
                  <a:pt x="1549" y="924"/>
                </a:cubicBezTo>
                <a:cubicBezTo>
                  <a:pt x="1549" y="1269"/>
                  <a:pt x="1269" y="1549"/>
                  <a:pt x="924" y="1549"/>
                </a:cubicBezTo>
                <a:cubicBezTo>
                  <a:pt x="579" y="1549"/>
                  <a:pt x="299" y="1269"/>
                  <a:pt x="299" y="924"/>
                </a:cubicBezTo>
                <a:cubicBezTo>
                  <a:pt x="299" y="579"/>
                  <a:pt x="579" y="299"/>
                  <a:pt x="924" y="299"/>
                </a:cubicBezTo>
                <a:close/>
                <a:moveTo>
                  <a:pt x="1163" y="347"/>
                </a:moveTo>
                <a:cubicBezTo>
                  <a:pt x="1307" y="0"/>
                  <a:pt x="1307" y="0"/>
                  <a:pt x="1307" y="0"/>
                </a:cubicBezTo>
                <a:moveTo>
                  <a:pt x="1501" y="685"/>
                </a:moveTo>
                <a:cubicBezTo>
                  <a:pt x="1848" y="541"/>
                  <a:pt x="1848" y="541"/>
                  <a:pt x="1848" y="541"/>
                </a:cubicBezTo>
                <a:moveTo>
                  <a:pt x="1501" y="1163"/>
                </a:moveTo>
                <a:cubicBezTo>
                  <a:pt x="1848" y="1307"/>
                  <a:pt x="1848" y="1307"/>
                  <a:pt x="1848" y="1307"/>
                </a:cubicBezTo>
                <a:moveTo>
                  <a:pt x="1163" y="1501"/>
                </a:moveTo>
                <a:cubicBezTo>
                  <a:pt x="1307" y="1848"/>
                  <a:pt x="1307" y="1848"/>
                  <a:pt x="1307" y="1848"/>
                </a:cubicBezTo>
                <a:moveTo>
                  <a:pt x="685" y="1501"/>
                </a:moveTo>
                <a:cubicBezTo>
                  <a:pt x="541" y="1848"/>
                  <a:pt x="541" y="1848"/>
                  <a:pt x="541" y="1848"/>
                </a:cubicBezTo>
                <a:moveTo>
                  <a:pt x="347" y="1163"/>
                </a:moveTo>
                <a:cubicBezTo>
                  <a:pt x="0" y="1307"/>
                  <a:pt x="0" y="1307"/>
                  <a:pt x="0" y="1307"/>
                </a:cubicBezTo>
                <a:moveTo>
                  <a:pt x="0" y="541"/>
                </a:moveTo>
                <a:cubicBezTo>
                  <a:pt x="347" y="685"/>
                  <a:pt x="347" y="685"/>
                  <a:pt x="347" y="685"/>
                </a:cubicBezTo>
                <a:moveTo>
                  <a:pt x="685" y="347"/>
                </a:moveTo>
                <a:cubicBezTo>
                  <a:pt x="541" y="0"/>
                  <a:pt x="541" y="0"/>
                  <a:pt x="541" y="0"/>
                </a:cubicBezTo>
                <a:moveTo>
                  <a:pt x="2049" y="2299"/>
                </a:moveTo>
                <a:cubicBezTo>
                  <a:pt x="2049" y="2713"/>
                  <a:pt x="2385" y="3049"/>
                  <a:pt x="2799" y="3049"/>
                </a:cubicBezTo>
                <a:cubicBezTo>
                  <a:pt x="3213" y="3049"/>
                  <a:pt x="3549" y="2713"/>
                  <a:pt x="3549" y="2299"/>
                </a:cubicBezTo>
                <a:cubicBezTo>
                  <a:pt x="3549" y="1885"/>
                  <a:pt x="3213" y="1549"/>
                  <a:pt x="2799" y="1549"/>
                </a:cubicBezTo>
                <a:cubicBezTo>
                  <a:pt x="2385" y="1549"/>
                  <a:pt x="2049" y="1885"/>
                  <a:pt x="2049" y="2299"/>
                </a:cubicBezTo>
                <a:close/>
                <a:moveTo>
                  <a:pt x="2357" y="1231"/>
                </a:moveTo>
                <a:cubicBezTo>
                  <a:pt x="2512" y="1606"/>
                  <a:pt x="2512" y="1606"/>
                  <a:pt x="2512" y="1606"/>
                </a:cubicBezTo>
                <a:moveTo>
                  <a:pt x="2106" y="2012"/>
                </a:moveTo>
                <a:cubicBezTo>
                  <a:pt x="1731" y="1856"/>
                  <a:pt x="1731" y="1856"/>
                  <a:pt x="1731" y="1856"/>
                </a:cubicBezTo>
                <a:moveTo>
                  <a:pt x="2106" y="2586"/>
                </a:moveTo>
                <a:cubicBezTo>
                  <a:pt x="1731" y="2741"/>
                  <a:pt x="1731" y="2741"/>
                  <a:pt x="1731" y="2741"/>
                </a:cubicBezTo>
                <a:moveTo>
                  <a:pt x="2512" y="2992"/>
                </a:moveTo>
                <a:cubicBezTo>
                  <a:pt x="2357" y="3367"/>
                  <a:pt x="2357" y="3367"/>
                  <a:pt x="2357" y="3367"/>
                </a:cubicBezTo>
                <a:moveTo>
                  <a:pt x="3086" y="2992"/>
                </a:moveTo>
                <a:cubicBezTo>
                  <a:pt x="3241" y="3367"/>
                  <a:pt x="3241" y="3367"/>
                  <a:pt x="3241" y="3367"/>
                </a:cubicBezTo>
                <a:moveTo>
                  <a:pt x="3492" y="2586"/>
                </a:moveTo>
                <a:cubicBezTo>
                  <a:pt x="3867" y="2741"/>
                  <a:pt x="3867" y="2741"/>
                  <a:pt x="3867" y="2741"/>
                </a:cubicBezTo>
                <a:moveTo>
                  <a:pt x="3492" y="2012"/>
                </a:moveTo>
                <a:cubicBezTo>
                  <a:pt x="3867" y="1856"/>
                  <a:pt x="3867" y="1856"/>
                  <a:pt x="3867" y="1856"/>
                </a:cubicBezTo>
                <a:moveTo>
                  <a:pt x="3086" y="1606"/>
                </a:moveTo>
                <a:cubicBezTo>
                  <a:pt x="3241" y="1231"/>
                  <a:pt x="3241" y="1231"/>
                  <a:pt x="3241" y="1231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0" name="pin" title="Icon of a pushpin">
            <a:extLst>
              <a:ext uri="{FF2B5EF4-FFF2-40B4-BE49-F238E27FC236}">
                <a16:creationId xmlns:a16="http://schemas.microsoft.com/office/drawing/2014/main" id="{346045B3-1011-4A4C-BEAC-0512166425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35968" y="2289878"/>
            <a:ext cx="448212" cy="222313"/>
          </a:xfrm>
          <a:custGeom>
            <a:avLst/>
            <a:gdLst>
              <a:gd name="T0" fmla="*/ 353 w 353"/>
              <a:gd name="T1" fmla="*/ 18 h 174"/>
              <a:gd name="T2" fmla="*/ 353 w 353"/>
              <a:gd name="T3" fmla="*/ 86 h 174"/>
              <a:gd name="T4" fmla="*/ 353 w 353"/>
              <a:gd name="T5" fmla="*/ 88 h 174"/>
              <a:gd name="T6" fmla="*/ 353 w 353"/>
              <a:gd name="T7" fmla="*/ 156 h 174"/>
              <a:gd name="T8" fmla="*/ 311 w 353"/>
              <a:gd name="T9" fmla="*/ 130 h 174"/>
              <a:gd name="T10" fmla="*/ 213 w 353"/>
              <a:gd name="T11" fmla="*/ 130 h 174"/>
              <a:gd name="T12" fmla="*/ 147 w 353"/>
              <a:gd name="T13" fmla="*/ 174 h 174"/>
              <a:gd name="T14" fmla="*/ 147 w 353"/>
              <a:gd name="T15" fmla="*/ 88 h 174"/>
              <a:gd name="T16" fmla="*/ 147 w 353"/>
              <a:gd name="T17" fmla="*/ 86 h 174"/>
              <a:gd name="T18" fmla="*/ 147 w 353"/>
              <a:gd name="T19" fmla="*/ 0 h 174"/>
              <a:gd name="T20" fmla="*/ 213 w 353"/>
              <a:gd name="T21" fmla="*/ 44 h 174"/>
              <a:gd name="T22" fmla="*/ 311 w 353"/>
              <a:gd name="T23" fmla="*/ 44 h 174"/>
              <a:gd name="T24" fmla="*/ 353 w 353"/>
              <a:gd name="T25" fmla="*/ 18 h 174"/>
              <a:gd name="T26" fmla="*/ 147 w 353"/>
              <a:gd name="T27" fmla="*/ 86 h 174"/>
              <a:gd name="T28" fmla="*/ 0 w 353"/>
              <a:gd name="T29" fmla="*/ 86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3" h="174">
                <a:moveTo>
                  <a:pt x="353" y="18"/>
                </a:moveTo>
                <a:cubicBezTo>
                  <a:pt x="353" y="86"/>
                  <a:pt x="353" y="86"/>
                  <a:pt x="353" y="86"/>
                </a:cubicBezTo>
                <a:cubicBezTo>
                  <a:pt x="353" y="88"/>
                  <a:pt x="353" y="88"/>
                  <a:pt x="353" y="88"/>
                </a:cubicBezTo>
                <a:cubicBezTo>
                  <a:pt x="353" y="156"/>
                  <a:pt x="353" y="156"/>
                  <a:pt x="353" y="156"/>
                </a:cubicBezTo>
                <a:cubicBezTo>
                  <a:pt x="326" y="154"/>
                  <a:pt x="311" y="130"/>
                  <a:pt x="311" y="130"/>
                </a:cubicBezTo>
                <a:cubicBezTo>
                  <a:pt x="213" y="130"/>
                  <a:pt x="213" y="130"/>
                  <a:pt x="213" y="130"/>
                </a:cubicBezTo>
                <a:cubicBezTo>
                  <a:pt x="205" y="168"/>
                  <a:pt x="147" y="174"/>
                  <a:pt x="147" y="174"/>
                </a:cubicBezTo>
                <a:cubicBezTo>
                  <a:pt x="147" y="88"/>
                  <a:pt x="147" y="88"/>
                  <a:pt x="147" y="88"/>
                </a:cubicBezTo>
                <a:cubicBezTo>
                  <a:pt x="147" y="86"/>
                  <a:pt x="147" y="86"/>
                  <a:pt x="147" y="86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205" y="6"/>
                  <a:pt x="213" y="44"/>
                </a:cubicBezTo>
                <a:cubicBezTo>
                  <a:pt x="311" y="44"/>
                  <a:pt x="311" y="44"/>
                  <a:pt x="311" y="44"/>
                </a:cubicBezTo>
                <a:cubicBezTo>
                  <a:pt x="311" y="44"/>
                  <a:pt x="326" y="20"/>
                  <a:pt x="353" y="18"/>
                </a:cubicBezTo>
                <a:close/>
                <a:moveTo>
                  <a:pt x="147" y="86"/>
                </a:moveTo>
                <a:cubicBezTo>
                  <a:pt x="0" y="86"/>
                  <a:pt x="0" y="86"/>
                  <a:pt x="0" y="8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4" name="MusicAlbum_E93C" title="Icon of a CD">
            <a:extLst>
              <a:ext uri="{FF2B5EF4-FFF2-40B4-BE49-F238E27FC236}">
                <a16:creationId xmlns:a16="http://schemas.microsoft.com/office/drawing/2014/main" id="{258CD75E-6D01-45B7-A7BF-887038A92B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4616" y="4014599"/>
            <a:ext cx="358394" cy="358570"/>
          </a:xfrm>
          <a:custGeom>
            <a:avLst/>
            <a:gdLst>
              <a:gd name="T0" fmla="*/ 3250 w 3250"/>
              <a:gd name="T1" fmla="*/ 3250 h 3250"/>
              <a:gd name="T2" fmla="*/ 0 w 3250"/>
              <a:gd name="T3" fmla="*/ 3250 h 3250"/>
              <a:gd name="T4" fmla="*/ 0 w 3250"/>
              <a:gd name="T5" fmla="*/ 0 h 3250"/>
              <a:gd name="T6" fmla="*/ 3250 w 3250"/>
              <a:gd name="T7" fmla="*/ 0 h 3250"/>
              <a:gd name="T8" fmla="*/ 3250 w 3250"/>
              <a:gd name="T9" fmla="*/ 3250 h 3250"/>
              <a:gd name="T10" fmla="*/ 1625 w 3250"/>
              <a:gd name="T11" fmla="*/ 500 h 3250"/>
              <a:gd name="T12" fmla="*/ 500 w 3250"/>
              <a:gd name="T13" fmla="*/ 1625 h 3250"/>
              <a:gd name="T14" fmla="*/ 1625 w 3250"/>
              <a:gd name="T15" fmla="*/ 2750 h 3250"/>
              <a:gd name="T16" fmla="*/ 2750 w 3250"/>
              <a:gd name="T17" fmla="*/ 1625 h 3250"/>
              <a:gd name="T18" fmla="*/ 1625 w 3250"/>
              <a:gd name="T19" fmla="*/ 500 h 3250"/>
              <a:gd name="T20" fmla="*/ 1625 w 3250"/>
              <a:gd name="T21" fmla="*/ 1500 h 3250"/>
              <a:gd name="T22" fmla="*/ 1500 w 3250"/>
              <a:gd name="T23" fmla="*/ 1625 h 3250"/>
              <a:gd name="T24" fmla="*/ 1625 w 3250"/>
              <a:gd name="T25" fmla="*/ 1750 h 3250"/>
              <a:gd name="T26" fmla="*/ 1750 w 3250"/>
              <a:gd name="T27" fmla="*/ 1625 h 3250"/>
              <a:gd name="T28" fmla="*/ 1625 w 3250"/>
              <a:gd name="T29" fmla="*/ 150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250" h="3250">
                <a:moveTo>
                  <a:pt x="3250" y="3250"/>
                </a:moveTo>
                <a:cubicBezTo>
                  <a:pt x="0" y="3250"/>
                  <a:pt x="0" y="3250"/>
                  <a:pt x="0" y="3250"/>
                </a:cubicBezTo>
                <a:cubicBezTo>
                  <a:pt x="0" y="0"/>
                  <a:pt x="0" y="0"/>
                  <a:pt x="0" y="0"/>
                </a:cubicBezTo>
                <a:cubicBezTo>
                  <a:pt x="3250" y="0"/>
                  <a:pt x="3250" y="0"/>
                  <a:pt x="3250" y="0"/>
                </a:cubicBezTo>
                <a:lnTo>
                  <a:pt x="3250" y="3250"/>
                </a:lnTo>
                <a:close/>
                <a:moveTo>
                  <a:pt x="1625" y="500"/>
                </a:moveTo>
                <a:cubicBezTo>
                  <a:pt x="1004" y="500"/>
                  <a:pt x="500" y="1004"/>
                  <a:pt x="500" y="1625"/>
                </a:cubicBezTo>
                <a:cubicBezTo>
                  <a:pt x="500" y="2246"/>
                  <a:pt x="1004" y="2750"/>
                  <a:pt x="1625" y="2750"/>
                </a:cubicBezTo>
                <a:cubicBezTo>
                  <a:pt x="2246" y="2750"/>
                  <a:pt x="2750" y="2246"/>
                  <a:pt x="2750" y="1625"/>
                </a:cubicBezTo>
                <a:cubicBezTo>
                  <a:pt x="2750" y="1004"/>
                  <a:pt x="2246" y="500"/>
                  <a:pt x="1625" y="500"/>
                </a:cubicBezTo>
                <a:close/>
                <a:moveTo>
                  <a:pt x="1625" y="1500"/>
                </a:moveTo>
                <a:cubicBezTo>
                  <a:pt x="1556" y="1500"/>
                  <a:pt x="1500" y="1556"/>
                  <a:pt x="1500" y="1625"/>
                </a:cubicBezTo>
                <a:cubicBezTo>
                  <a:pt x="1500" y="1694"/>
                  <a:pt x="1556" y="1750"/>
                  <a:pt x="1625" y="1750"/>
                </a:cubicBezTo>
                <a:cubicBezTo>
                  <a:pt x="1694" y="1750"/>
                  <a:pt x="1750" y="1694"/>
                  <a:pt x="1750" y="1625"/>
                </a:cubicBezTo>
                <a:cubicBezTo>
                  <a:pt x="1750" y="1556"/>
                  <a:pt x="1694" y="1500"/>
                  <a:pt x="1625" y="1500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8" name="Microphone_E720" title="Icon of a microphone">
            <a:extLst>
              <a:ext uri="{FF2B5EF4-FFF2-40B4-BE49-F238E27FC236}">
                <a16:creationId xmlns:a16="http://schemas.microsoft.com/office/drawing/2014/main" id="{DAFC9D6D-D267-4B2C-8CAC-08C5A9D1DF3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23101" y="4014599"/>
            <a:ext cx="238931" cy="358570"/>
          </a:xfrm>
          <a:custGeom>
            <a:avLst/>
            <a:gdLst>
              <a:gd name="T0" fmla="*/ 1250 w 2500"/>
              <a:gd name="T1" fmla="*/ 3251 h 3751"/>
              <a:gd name="T2" fmla="*/ 1250 w 2500"/>
              <a:gd name="T3" fmla="*/ 3751 h 3751"/>
              <a:gd name="T4" fmla="*/ 1875 w 2500"/>
              <a:gd name="T5" fmla="*/ 3750 h 3751"/>
              <a:gd name="T6" fmla="*/ 625 w 2500"/>
              <a:gd name="T7" fmla="*/ 3750 h 3751"/>
              <a:gd name="T8" fmla="*/ 2000 w 2500"/>
              <a:gd name="T9" fmla="*/ 2547 h 3751"/>
              <a:gd name="T10" fmla="*/ 2000 w 2500"/>
              <a:gd name="T11" fmla="*/ 203 h 3751"/>
              <a:gd name="T12" fmla="*/ 1797 w 2500"/>
              <a:gd name="T13" fmla="*/ 0 h 3751"/>
              <a:gd name="T14" fmla="*/ 703 w 2500"/>
              <a:gd name="T15" fmla="*/ 0 h 3751"/>
              <a:gd name="T16" fmla="*/ 500 w 2500"/>
              <a:gd name="T17" fmla="*/ 203 h 3751"/>
              <a:gd name="T18" fmla="*/ 500 w 2500"/>
              <a:gd name="T19" fmla="*/ 2547 h 3751"/>
              <a:gd name="T20" fmla="*/ 703 w 2500"/>
              <a:gd name="T21" fmla="*/ 2750 h 3751"/>
              <a:gd name="T22" fmla="*/ 1797 w 2500"/>
              <a:gd name="T23" fmla="*/ 2750 h 3751"/>
              <a:gd name="T24" fmla="*/ 2000 w 2500"/>
              <a:gd name="T25" fmla="*/ 2547 h 3751"/>
              <a:gd name="T26" fmla="*/ 0 w 2500"/>
              <a:gd name="T27" fmla="*/ 1875 h 3751"/>
              <a:gd name="T28" fmla="*/ 0 w 2500"/>
              <a:gd name="T29" fmla="*/ 2582 h 3751"/>
              <a:gd name="T30" fmla="*/ 668 w 2500"/>
              <a:gd name="T31" fmla="*/ 3250 h 3751"/>
              <a:gd name="T32" fmla="*/ 1832 w 2500"/>
              <a:gd name="T33" fmla="*/ 3250 h 3751"/>
              <a:gd name="T34" fmla="*/ 2500 w 2500"/>
              <a:gd name="T35" fmla="*/ 2582 h 3751"/>
              <a:gd name="T36" fmla="*/ 2500 w 2500"/>
              <a:gd name="T37" fmla="*/ 1875 h 3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500" h="3751">
                <a:moveTo>
                  <a:pt x="1250" y="3251"/>
                </a:moveTo>
                <a:cubicBezTo>
                  <a:pt x="1250" y="3751"/>
                  <a:pt x="1250" y="3751"/>
                  <a:pt x="1250" y="3751"/>
                </a:cubicBezTo>
                <a:moveTo>
                  <a:pt x="1875" y="3750"/>
                </a:moveTo>
                <a:cubicBezTo>
                  <a:pt x="625" y="3750"/>
                  <a:pt x="625" y="3750"/>
                  <a:pt x="625" y="3750"/>
                </a:cubicBezTo>
                <a:moveTo>
                  <a:pt x="2000" y="2547"/>
                </a:moveTo>
                <a:cubicBezTo>
                  <a:pt x="2000" y="203"/>
                  <a:pt x="2000" y="203"/>
                  <a:pt x="2000" y="203"/>
                </a:cubicBezTo>
                <a:cubicBezTo>
                  <a:pt x="2000" y="91"/>
                  <a:pt x="1909" y="0"/>
                  <a:pt x="1797" y="0"/>
                </a:cubicBezTo>
                <a:cubicBezTo>
                  <a:pt x="703" y="0"/>
                  <a:pt x="703" y="0"/>
                  <a:pt x="703" y="0"/>
                </a:cubicBezTo>
                <a:cubicBezTo>
                  <a:pt x="591" y="0"/>
                  <a:pt x="500" y="91"/>
                  <a:pt x="500" y="203"/>
                </a:cubicBezTo>
                <a:cubicBezTo>
                  <a:pt x="500" y="2547"/>
                  <a:pt x="500" y="2547"/>
                  <a:pt x="500" y="2547"/>
                </a:cubicBezTo>
                <a:cubicBezTo>
                  <a:pt x="500" y="2659"/>
                  <a:pt x="591" y="2750"/>
                  <a:pt x="703" y="2750"/>
                </a:cubicBezTo>
                <a:cubicBezTo>
                  <a:pt x="1797" y="2750"/>
                  <a:pt x="1797" y="2750"/>
                  <a:pt x="1797" y="2750"/>
                </a:cubicBezTo>
                <a:cubicBezTo>
                  <a:pt x="1909" y="2750"/>
                  <a:pt x="2000" y="2659"/>
                  <a:pt x="2000" y="2547"/>
                </a:cubicBezTo>
                <a:close/>
                <a:moveTo>
                  <a:pt x="0" y="1875"/>
                </a:moveTo>
                <a:cubicBezTo>
                  <a:pt x="0" y="2582"/>
                  <a:pt x="0" y="2582"/>
                  <a:pt x="0" y="2582"/>
                </a:cubicBezTo>
                <a:cubicBezTo>
                  <a:pt x="0" y="2951"/>
                  <a:pt x="299" y="3250"/>
                  <a:pt x="668" y="3250"/>
                </a:cubicBezTo>
                <a:cubicBezTo>
                  <a:pt x="1832" y="3250"/>
                  <a:pt x="1832" y="3250"/>
                  <a:pt x="1832" y="3250"/>
                </a:cubicBezTo>
                <a:cubicBezTo>
                  <a:pt x="2201" y="3250"/>
                  <a:pt x="2500" y="2951"/>
                  <a:pt x="2500" y="2582"/>
                </a:cubicBezTo>
                <a:cubicBezTo>
                  <a:pt x="2500" y="1875"/>
                  <a:pt x="2500" y="1875"/>
                  <a:pt x="2500" y="18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96" name="key" title="Icon of a key">
            <a:extLst>
              <a:ext uri="{FF2B5EF4-FFF2-40B4-BE49-F238E27FC236}">
                <a16:creationId xmlns:a16="http://schemas.microsoft.com/office/drawing/2014/main" id="{78632BF9-C9E7-4538-A0F0-858D4EA2D6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1111" y="2221748"/>
            <a:ext cx="360419" cy="358570"/>
          </a:xfrm>
          <a:custGeom>
            <a:avLst/>
            <a:gdLst>
              <a:gd name="T0" fmla="*/ 175 w 330"/>
              <a:gd name="T1" fmla="*/ 198 h 328"/>
              <a:gd name="T2" fmla="*/ 109 w 330"/>
              <a:gd name="T3" fmla="*/ 220 h 328"/>
              <a:gd name="T4" fmla="*/ 0 w 330"/>
              <a:gd name="T5" fmla="*/ 110 h 328"/>
              <a:gd name="T6" fmla="*/ 109 w 330"/>
              <a:gd name="T7" fmla="*/ 0 h 328"/>
              <a:gd name="T8" fmla="*/ 219 w 330"/>
              <a:gd name="T9" fmla="*/ 110 h 328"/>
              <a:gd name="T10" fmla="*/ 214 w 330"/>
              <a:gd name="T11" fmla="*/ 143 h 328"/>
              <a:gd name="T12" fmla="*/ 330 w 330"/>
              <a:gd name="T13" fmla="*/ 258 h 328"/>
              <a:gd name="T14" fmla="*/ 330 w 330"/>
              <a:gd name="T15" fmla="*/ 328 h 328"/>
              <a:gd name="T16" fmla="*/ 264 w 330"/>
              <a:gd name="T17" fmla="*/ 328 h 328"/>
              <a:gd name="T18" fmla="*/ 264 w 330"/>
              <a:gd name="T19" fmla="*/ 283 h 328"/>
              <a:gd name="T20" fmla="*/ 221 w 330"/>
              <a:gd name="T21" fmla="*/ 283 h 328"/>
              <a:gd name="T22" fmla="*/ 221 w 330"/>
              <a:gd name="T23" fmla="*/ 239 h 328"/>
              <a:gd name="T24" fmla="*/ 175 w 330"/>
              <a:gd name="T25" fmla="*/ 239 h 328"/>
              <a:gd name="T26" fmla="*/ 175 w 330"/>
              <a:gd name="T27" fmla="*/ 198 h 328"/>
              <a:gd name="T28" fmla="*/ 76 w 330"/>
              <a:gd name="T29" fmla="*/ 91 h 328"/>
              <a:gd name="T30" fmla="*/ 91 w 330"/>
              <a:gd name="T31" fmla="*/ 76 h 328"/>
              <a:gd name="T32" fmla="*/ 76 w 330"/>
              <a:gd name="T33" fmla="*/ 60 h 328"/>
              <a:gd name="T34" fmla="*/ 60 w 330"/>
              <a:gd name="T35" fmla="*/ 76 h 328"/>
              <a:gd name="T36" fmla="*/ 76 w 330"/>
              <a:gd name="T37" fmla="*/ 91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0" h="328">
                <a:moveTo>
                  <a:pt x="175" y="198"/>
                </a:moveTo>
                <a:cubicBezTo>
                  <a:pt x="157" y="212"/>
                  <a:pt x="134" y="220"/>
                  <a:pt x="109" y="220"/>
                </a:cubicBezTo>
                <a:cubicBezTo>
                  <a:pt x="49" y="220"/>
                  <a:pt x="0" y="171"/>
                  <a:pt x="0" y="110"/>
                </a:cubicBezTo>
                <a:cubicBezTo>
                  <a:pt x="0" y="49"/>
                  <a:pt x="49" y="0"/>
                  <a:pt x="109" y="0"/>
                </a:cubicBezTo>
                <a:cubicBezTo>
                  <a:pt x="170" y="0"/>
                  <a:pt x="219" y="49"/>
                  <a:pt x="219" y="110"/>
                </a:cubicBezTo>
                <a:cubicBezTo>
                  <a:pt x="219" y="122"/>
                  <a:pt x="217" y="133"/>
                  <a:pt x="214" y="143"/>
                </a:cubicBezTo>
                <a:cubicBezTo>
                  <a:pt x="330" y="258"/>
                  <a:pt x="330" y="258"/>
                  <a:pt x="330" y="258"/>
                </a:cubicBezTo>
                <a:cubicBezTo>
                  <a:pt x="330" y="328"/>
                  <a:pt x="330" y="328"/>
                  <a:pt x="330" y="328"/>
                </a:cubicBezTo>
                <a:cubicBezTo>
                  <a:pt x="264" y="328"/>
                  <a:pt x="264" y="328"/>
                  <a:pt x="264" y="328"/>
                </a:cubicBezTo>
                <a:cubicBezTo>
                  <a:pt x="264" y="283"/>
                  <a:pt x="264" y="283"/>
                  <a:pt x="264" y="283"/>
                </a:cubicBezTo>
                <a:cubicBezTo>
                  <a:pt x="221" y="283"/>
                  <a:pt x="221" y="283"/>
                  <a:pt x="221" y="283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175" y="239"/>
                  <a:pt x="175" y="239"/>
                  <a:pt x="175" y="239"/>
                </a:cubicBezTo>
                <a:lnTo>
                  <a:pt x="175" y="198"/>
                </a:lnTo>
                <a:close/>
                <a:moveTo>
                  <a:pt x="76" y="91"/>
                </a:moveTo>
                <a:cubicBezTo>
                  <a:pt x="84" y="91"/>
                  <a:pt x="91" y="84"/>
                  <a:pt x="91" y="76"/>
                </a:cubicBezTo>
                <a:cubicBezTo>
                  <a:pt x="91" y="67"/>
                  <a:pt x="84" y="60"/>
                  <a:pt x="76" y="60"/>
                </a:cubicBezTo>
                <a:cubicBezTo>
                  <a:pt x="67" y="60"/>
                  <a:pt x="60" y="67"/>
                  <a:pt x="60" y="76"/>
                </a:cubicBezTo>
                <a:cubicBezTo>
                  <a:pt x="60" y="84"/>
                  <a:pt x="67" y="91"/>
                  <a:pt x="76" y="9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0" name="Glasses_EA16" title="Icon of eye glasses">
            <a:extLst>
              <a:ext uri="{FF2B5EF4-FFF2-40B4-BE49-F238E27FC236}">
                <a16:creationId xmlns:a16="http://schemas.microsoft.com/office/drawing/2014/main" id="{98D25EF0-7F41-4147-9D71-B649DA4EC18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88113" y="4074369"/>
            <a:ext cx="448212" cy="239029"/>
          </a:xfrm>
          <a:custGeom>
            <a:avLst/>
            <a:gdLst>
              <a:gd name="T0" fmla="*/ 2254 w 3756"/>
              <a:gd name="T1" fmla="*/ 125 h 2002"/>
              <a:gd name="T2" fmla="*/ 2379 w 3756"/>
              <a:gd name="T3" fmla="*/ 0 h 2002"/>
              <a:gd name="T4" fmla="*/ 2380 w 3756"/>
              <a:gd name="T5" fmla="*/ 0 h 2002"/>
              <a:gd name="T6" fmla="*/ 3756 w 3756"/>
              <a:gd name="T7" fmla="*/ 688 h 2002"/>
              <a:gd name="T8" fmla="*/ 3756 w 3756"/>
              <a:gd name="T9" fmla="*/ 785 h 2002"/>
              <a:gd name="T10" fmla="*/ 3631 w 3756"/>
              <a:gd name="T11" fmla="*/ 1001 h 2002"/>
              <a:gd name="T12" fmla="*/ 3631 w 3756"/>
              <a:gd name="T13" fmla="*/ 1251 h 2002"/>
              <a:gd name="T14" fmla="*/ 2880 w 3756"/>
              <a:gd name="T15" fmla="*/ 2002 h 2002"/>
              <a:gd name="T16" fmla="*/ 2129 w 3756"/>
              <a:gd name="T17" fmla="*/ 1251 h 2002"/>
              <a:gd name="T18" fmla="*/ 1880 w 3756"/>
              <a:gd name="T19" fmla="*/ 1002 h 2002"/>
              <a:gd name="T20" fmla="*/ 1882 w 3756"/>
              <a:gd name="T21" fmla="*/ 1002 h 2002"/>
              <a:gd name="T22" fmla="*/ 2131 w 3756"/>
              <a:gd name="T23" fmla="*/ 876 h 2002"/>
              <a:gd name="T24" fmla="*/ 2382 w 3756"/>
              <a:gd name="T25" fmla="*/ 750 h 2002"/>
              <a:gd name="T26" fmla="*/ 2482 w 3756"/>
              <a:gd name="T27" fmla="*/ 750 h 2002"/>
              <a:gd name="T28" fmla="*/ 3702 w 3756"/>
              <a:gd name="T29" fmla="*/ 748 h 2002"/>
              <a:gd name="T30" fmla="*/ 2505 w 3756"/>
              <a:gd name="T31" fmla="*/ 748 h 2002"/>
              <a:gd name="T32" fmla="*/ 2131 w 3756"/>
              <a:gd name="T33" fmla="*/ 1122 h 2002"/>
              <a:gd name="T34" fmla="*/ 2131 w 3756"/>
              <a:gd name="T35" fmla="*/ 1247 h 2002"/>
              <a:gd name="T36" fmla="*/ 1876 w 3756"/>
              <a:gd name="T37" fmla="*/ 1002 h 2002"/>
              <a:gd name="T38" fmla="*/ 1627 w 3756"/>
              <a:gd name="T39" fmla="*/ 1251 h 2002"/>
              <a:gd name="T40" fmla="*/ 876 w 3756"/>
              <a:gd name="T41" fmla="*/ 2002 h 2002"/>
              <a:gd name="T42" fmla="*/ 125 w 3756"/>
              <a:gd name="T43" fmla="*/ 1251 h 2002"/>
              <a:gd name="T44" fmla="*/ 125 w 3756"/>
              <a:gd name="T45" fmla="*/ 1001 h 2002"/>
              <a:gd name="T46" fmla="*/ 0 w 3756"/>
              <a:gd name="T47" fmla="*/ 785 h 2002"/>
              <a:gd name="T48" fmla="*/ 0 w 3756"/>
              <a:gd name="T49" fmla="*/ 688 h 2002"/>
              <a:gd name="T50" fmla="*/ 1376 w 3756"/>
              <a:gd name="T51" fmla="*/ 0 h 2002"/>
              <a:gd name="T52" fmla="*/ 1377 w 3756"/>
              <a:gd name="T53" fmla="*/ 0 h 2002"/>
              <a:gd name="T54" fmla="*/ 1502 w 3756"/>
              <a:gd name="T55" fmla="*/ 125 h 2002"/>
              <a:gd name="T56" fmla="*/ 1274 w 3756"/>
              <a:gd name="T57" fmla="*/ 750 h 2002"/>
              <a:gd name="T58" fmla="*/ 1374 w 3756"/>
              <a:gd name="T59" fmla="*/ 750 h 2002"/>
              <a:gd name="T60" fmla="*/ 1625 w 3756"/>
              <a:gd name="T61" fmla="*/ 876 h 2002"/>
              <a:gd name="T62" fmla="*/ 1874 w 3756"/>
              <a:gd name="T63" fmla="*/ 1002 h 2002"/>
              <a:gd name="T64" fmla="*/ 1625 w 3756"/>
              <a:gd name="T65" fmla="*/ 1247 h 2002"/>
              <a:gd name="T66" fmla="*/ 1625 w 3756"/>
              <a:gd name="T67" fmla="*/ 1122 h 2002"/>
              <a:gd name="T68" fmla="*/ 1251 w 3756"/>
              <a:gd name="T69" fmla="*/ 748 h 2002"/>
              <a:gd name="T70" fmla="*/ 54 w 3756"/>
              <a:gd name="T71" fmla="*/ 748 h 2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756" h="2002">
                <a:moveTo>
                  <a:pt x="2254" y="125"/>
                </a:moveTo>
                <a:cubicBezTo>
                  <a:pt x="2379" y="0"/>
                  <a:pt x="2379" y="0"/>
                  <a:pt x="2379" y="0"/>
                </a:cubicBezTo>
                <a:cubicBezTo>
                  <a:pt x="2380" y="0"/>
                  <a:pt x="2380" y="0"/>
                  <a:pt x="2380" y="0"/>
                </a:cubicBezTo>
                <a:cubicBezTo>
                  <a:pt x="3756" y="688"/>
                  <a:pt x="3756" y="688"/>
                  <a:pt x="3756" y="688"/>
                </a:cubicBezTo>
                <a:cubicBezTo>
                  <a:pt x="3756" y="785"/>
                  <a:pt x="3756" y="785"/>
                  <a:pt x="3756" y="785"/>
                </a:cubicBezTo>
                <a:cubicBezTo>
                  <a:pt x="3681" y="828"/>
                  <a:pt x="3631" y="909"/>
                  <a:pt x="3631" y="1001"/>
                </a:cubicBezTo>
                <a:cubicBezTo>
                  <a:pt x="3631" y="1251"/>
                  <a:pt x="3631" y="1251"/>
                  <a:pt x="3631" y="1251"/>
                </a:cubicBezTo>
                <a:cubicBezTo>
                  <a:pt x="3631" y="1665"/>
                  <a:pt x="3294" y="2002"/>
                  <a:pt x="2880" y="2002"/>
                </a:cubicBezTo>
                <a:cubicBezTo>
                  <a:pt x="2466" y="2002"/>
                  <a:pt x="2129" y="1665"/>
                  <a:pt x="2129" y="1251"/>
                </a:cubicBezTo>
                <a:cubicBezTo>
                  <a:pt x="2129" y="1114"/>
                  <a:pt x="2017" y="1002"/>
                  <a:pt x="1880" y="1002"/>
                </a:cubicBezTo>
                <a:moveTo>
                  <a:pt x="1882" y="1002"/>
                </a:moveTo>
                <a:cubicBezTo>
                  <a:pt x="1976" y="1002"/>
                  <a:pt x="2065" y="957"/>
                  <a:pt x="2131" y="876"/>
                </a:cubicBezTo>
                <a:cubicBezTo>
                  <a:pt x="2198" y="795"/>
                  <a:pt x="2287" y="750"/>
                  <a:pt x="2382" y="750"/>
                </a:cubicBezTo>
                <a:cubicBezTo>
                  <a:pt x="2482" y="750"/>
                  <a:pt x="2482" y="750"/>
                  <a:pt x="2482" y="750"/>
                </a:cubicBezTo>
                <a:moveTo>
                  <a:pt x="3702" y="748"/>
                </a:moveTo>
                <a:cubicBezTo>
                  <a:pt x="2505" y="748"/>
                  <a:pt x="2505" y="748"/>
                  <a:pt x="2505" y="748"/>
                </a:cubicBezTo>
                <a:cubicBezTo>
                  <a:pt x="2299" y="748"/>
                  <a:pt x="2131" y="916"/>
                  <a:pt x="2131" y="1122"/>
                </a:cubicBezTo>
                <a:cubicBezTo>
                  <a:pt x="2131" y="1247"/>
                  <a:pt x="2131" y="1247"/>
                  <a:pt x="2131" y="1247"/>
                </a:cubicBezTo>
                <a:moveTo>
                  <a:pt x="1876" y="1002"/>
                </a:moveTo>
                <a:cubicBezTo>
                  <a:pt x="1739" y="1002"/>
                  <a:pt x="1627" y="1114"/>
                  <a:pt x="1627" y="1251"/>
                </a:cubicBezTo>
                <a:cubicBezTo>
                  <a:pt x="1627" y="1665"/>
                  <a:pt x="1290" y="2002"/>
                  <a:pt x="876" y="2002"/>
                </a:cubicBezTo>
                <a:cubicBezTo>
                  <a:pt x="462" y="2002"/>
                  <a:pt x="125" y="1665"/>
                  <a:pt x="125" y="1251"/>
                </a:cubicBezTo>
                <a:cubicBezTo>
                  <a:pt x="125" y="1001"/>
                  <a:pt x="125" y="1001"/>
                  <a:pt x="125" y="1001"/>
                </a:cubicBezTo>
                <a:cubicBezTo>
                  <a:pt x="125" y="909"/>
                  <a:pt x="75" y="828"/>
                  <a:pt x="0" y="785"/>
                </a:cubicBezTo>
                <a:cubicBezTo>
                  <a:pt x="0" y="688"/>
                  <a:pt x="0" y="688"/>
                  <a:pt x="0" y="688"/>
                </a:cubicBezTo>
                <a:cubicBezTo>
                  <a:pt x="1376" y="0"/>
                  <a:pt x="1376" y="0"/>
                  <a:pt x="1376" y="0"/>
                </a:cubicBezTo>
                <a:cubicBezTo>
                  <a:pt x="1376" y="0"/>
                  <a:pt x="1376" y="0"/>
                  <a:pt x="1377" y="0"/>
                </a:cubicBezTo>
                <a:cubicBezTo>
                  <a:pt x="1502" y="125"/>
                  <a:pt x="1502" y="125"/>
                  <a:pt x="1502" y="125"/>
                </a:cubicBezTo>
                <a:moveTo>
                  <a:pt x="1274" y="750"/>
                </a:moveTo>
                <a:cubicBezTo>
                  <a:pt x="1374" y="750"/>
                  <a:pt x="1374" y="750"/>
                  <a:pt x="1374" y="750"/>
                </a:cubicBezTo>
                <a:cubicBezTo>
                  <a:pt x="1469" y="750"/>
                  <a:pt x="1558" y="795"/>
                  <a:pt x="1625" y="876"/>
                </a:cubicBezTo>
                <a:cubicBezTo>
                  <a:pt x="1691" y="957"/>
                  <a:pt x="1780" y="1002"/>
                  <a:pt x="1874" y="1002"/>
                </a:cubicBezTo>
                <a:moveTo>
                  <a:pt x="1625" y="1247"/>
                </a:moveTo>
                <a:cubicBezTo>
                  <a:pt x="1625" y="1122"/>
                  <a:pt x="1625" y="1122"/>
                  <a:pt x="1625" y="1122"/>
                </a:cubicBezTo>
                <a:cubicBezTo>
                  <a:pt x="1625" y="916"/>
                  <a:pt x="1457" y="748"/>
                  <a:pt x="1251" y="748"/>
                </a:cubicBezTo>
                <a:cubicBezTo>
                  <a:pt x="54" y="748"/>
                  <a:pt x="54" y="748"/>
                  <a:pt x="54" y="74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4" name="Giftbox_EC1F" title="Icon of a gift wrapped box">
            <a:extLst>
              <a:ext uri="{FF2B5EF4-FFF2-40B4-BE49-F238E27FC236}">
                <a16:creationId xmlns:a16="http://schemas.microsoft.com/office/drawing/2014/main" id="{7948536B-0633-4E95-9FB0-C72E10EA0BE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15030" y="2221748"/>
            <a:ext cx="359363" cy="358570"/>
          </a:xfrm>
          <a:custGeom>
            <a:avLst/>
            <a:gdLst>
              <a:gd name="T0" fmla="*/ 0 w 2988"/>
              <a:gd name="T1" fmla="*/ 2980 h 2980"/>
              <a:gd name="T2" fmla="*/ 2988 w 2988"/>
              <a:gd name="T3" fmla="*/ 2980 h 2980"/>
              <a:gd name="T4" fmla="*/ 2988 w 2988"/>
              <a:gd name="T5" fmla="*/ 740 h 2980"/>
              <a:gd name="T6" fmla="*/ 0 w 2988"/>
              <a:gd name="T7" fmla="*/ 740 h 2980"/>
              <a:gd name="T8" fmla="*/ 0 w 2988"/>
              <a:gd name="T9" fmla="*/ 2980 h 2980"/>
              <a:gd name="T10" fmla="*/ 2114 w 2988"/>
              <a:gd name="T11" fmla="*/ 0 h 2980"/>
              <a:gd name="T12" fmla="*/ 1494 w 2988"/>
              <a:gd name="T13" fmla="*/ 620 h 2980"/>
              <a:gd name="T14" fmla="*/ 1494 w 2988"/>
              <a:gd name="T15" fmla="*/ 740 h 2980"/>
              <a:gd name="T16" fmla="*/ 2114 w 2988"/>
              <a:gd name="T17" fmla="*/ 740 h 2980"/>
              <a:gd name="T18" fmla="*/ 2484 w 2988"/>
              <a:gd name="T19" fmla="*/ 370 h 2980"/>
              <a:gd name="T20" fmla="*/ 2114 w 2988"/>
              <a:gd name="T21" fmla="*/ 0 h 2980"/>
              <a:gd name="T22" fmla="*/ 874 w 2988"/>
              <a:gd name="T23" fmla="*/ 0 h 2980"/>
              <a:gd name="T24" fmla="*/ 504 w 2988"/>
              <a:gd name="T25" fmla="*/ 370 h 2980"/>
              <a:gd name="T26" fmla="*/ 874 w 2988"/>
              <a:gd name="T27" fmla="*/ 740 h 2980"/>
              <a:gd name="T28" fmla="*/ 1494 w 2988"/>
              <a:gd name="T29" fmla="*/ 740 h 2980"/>
              <a:gd name="T30" fmla="*/ 1494 w 2988"/>
              <a:gd name="T31" fmla="*/ 620 h 2980"/>
              <a:gd name="T32" fmla="*/ 874 w 2988"/>
              <a:gd name="T33" fmla="*/ 0 h 2980"/>
              <a:gd name="T34" fmla="*/ 1494 w 2988"/>
              <a:gd name="T35" fmla="*/ 740 h 2980"/>
              <a:gd name="T36" fmla="*/ 1494 w 2988"/>
              <a:gd name="T37" fmla="*/ 2980 h 2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988" h="2980">
                <a:moveTo>
                  <a:pt x="0" y="2980"/>
                </a:moveTo>
                <a:cubicBezTo>
                  <a:pt x="2988" y="2980"/>
                  <a:pt x="2988" y="2980"/>
                  <a:pt x="2988" y="2980"/>
                </a:cubicBezTo>
                <a:cubicBezTo>
                  <a:pt x="2988" y="740"/>
                  <a:pt x="2988" y="740"/>
                  <a:pt x="2988" y="740"/>
                </a:cubicBezTo>
                <a:cubicBezTo>
                  <a:pt x="0" y="740"/>
                  <a:pt x="0" y="740"/>
                  <a:pt x="0" y="740"/>
                </a:cubicBezTo>
                <a:lnTo>
                  <a:pt x="0" y="2980"/>
                </a:lnTo>
                <a:close/>
                <a:moveTo>
                  <a:pt x="2114" y="0"/>
                </a:moveTo>
                <a:cubicBezTo>
                  <a:pt x="1772" y="0"/>
                  <a:pt x="1494" y="278"/>
                  <a:pt x="1494" y="620"/>
                </a:cubicBezTo>
                <a:cubicBezTo>
                  <a:pt x="1494" y="740"/>
                  <a:pt x="1494" y="740"/>
                  <a:pt x="1494" y="740"/>
                </a:cubicBezTo>
                <a:cubicBezTo>
                  <a:pt x="2114" y="740"/>
                  <a:pt x="2114" y="740"/>
                  <a:pt x="2114" y="740"/>
                </a:cubicBezTo>
                <a:cubicBezTo>
                  <a:pt x="2318" y="740"/>
                  <a:pt x="2484" y="574"/>
                  <a:pt x="2484" y="370"/>
                </a:cubicBezTo>
                <a:cubicBezTo>
                  <a:pt x="2484" y="166"/>
                  <a:pt x="2318" y="0"/>
                  <a:pt x="2114" y="0"/>
                </a:cubicBezTo>
                <a:close/>
                <a:moveTo>
                  <a:pt x="874" y="0"/>
                </a:moveTo>
                <a:cubicBezTo>
                  <a:pt x="670" y="0"/>
                  <a:pt x="504" y="166"/>
                  <a:pt x="504" y="370"/>
                </a:cubicBezTo>
                <a:cubicBezTo>
                  <a:pt x="504" y="574"/>
                  <a:pt x="670" y="740"/>
                  <a:pt x="874" y="740"/>
                </a:cubicBezTo>
                <a:cubicBezTo>
                  <a:pt x="1494" y="740"/>
                  <a:pt x="1494" y="740"/>
                  <a:pt x="1494" y="740"/>
                </a:cubicBezTo>
                <a:cubicBezTo>
                  <a:pt x="1494" y="620"/>
                  <a:pt x="1494" y="620"/>
                  <a:pt x="1494" y="620"/>
                </a:cubicBezTo>
                <a:cubicBezTo>
                  <a:pt x="1494" y="278"/>
                  <a:pt x="1216" y="0"/>
                  <a:pt x="874" y="0"/>
                </a:cubicBezTo>
                <a:close/>
                <a:moveTo>
                  <a:pt x="1494" y="740"/>
                </a:moveTo>
                <a:cubicBezTo>
                  <a:pt x="1494" y="2980"/>
                  <a:pt x="1494" y="2980"/>
                  <a:pt x="1494" y="298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8" name="flashlight" title="Icon of a flashlight">
            <a:extLst>
              <a:ext uri="{FF2B5EF4-FFF2-40B4-BE49-F238E27FC236}">
                <a16:creationId xmlns:a16="http://schemas.microsoft.com/office/drawing/2014/main" id="{68556D76-180E-48E8-BD85-F1E1696240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18460" y="1379271"/>
            <a:ext cx="448212" cy="250670"/>
          </a:xfrm>
          <a:custGeom>
            <a:avLst/>
            <a:gdLst>
              <a:gd name="T0" fmla="*/ 225 w 338"/>
              <a:gd name="T1" fmla="*/ 141 h 188"/>
              <a:gd name="T2" fmla="*/ 0 w 338"/>
              <a:gd name="T3" fmla="*/ 141 h 188"/>
              <a:gd name="T4" fmla="*/ 0 w 338"/>
              <a:gd name="T5" fmla="*/ 44 h 188"/>
              <a:gd name="T6" fmla="*/ 225 w 338"/>
              <a:gd name="T7" fmla="*/ 44 h 188"/>
              <a:gd name="T8" fmla="*/ 225 w 338"/>
              <a:gd name="T9" fmla="*/ 141 h 188"/>
              <a:gd name="T10" fmla="*/ 225 w 338"/>
              <a:gd name="T11" fmla="*/ 141 h 188"/>
              <a:gd name="T12" fmla="*/ 268 w 338"/>
              <a:gd name="T13" fmla="*/ 188 h 188"/>
              <a:gd name="T14" fmla="*/ 338 w 338"/>
              <a:gd name="T15" fmla="*/ 188 h 188"/>
              <a:gd name="T16" fmla="*/ 338 w 338"/>
              <a:gd name="T17" fmla="*/ 0 h 188"/>
              <a:gd name="T18" fmla="*/ 268 w 338"/>
              <a:gd name="T19" fmla="*/ 0 h 188"/>
              <a:gd name="T20" fmla="*/ 225 w 338"/>
              <a:gd name="T21" fmla="*/ 44 h 188"/>
              <a:gd name="T22" fmla="*/ 291 w 338"/>
              <a:gd name="T23" fmla="*/ 0 h 188"/>
              <a:gd name="T24" fmla="*/ 291 w 338"/>
              <a:gd name="T25" fmla="*/ 188 h 188"/>
              <a:gd name="T26" fmla="*/ 178 w 338"/>
              <a:gd name="T27" fmla="*/ 97 h 188"/>
              <a:gd name="T28" fmla="*/ 183 w 338"/>
              <a:gd name="T29" fmla="*/ 92 h 188"/>
              <a:gd name="T30" fmla="*/ 178 w 338"/>
              <a:gd name="T31" fmla="*/ 87 h 188"/>
              <a:gd name="T32" fmla="*/ 174 w 338"/>
              <a:gd name="T33" fmla="*/ 92 h 188"/>
              <a:gd name="T34" fmla="*/ 178 w 338"/>
              <a:gd name="T35" fmla="*/ 9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8" h="188">
                <a:moveTo>
                  <a:pt x="225" y="141"/>
                </a:moveTo>
                <a:cubicBezTo>
                  <a:pt x="0" y="141"/>
                  <a:pt x="0" y="141"/>
                  <a:pt x="0" y="141"/>
                </a:cubicBezTo>
                <a:cubicBezTo>
                  <a:pt x="0" y="44"/>
                  <a:pt x="0" y="44"/>
                  <a:pt x="0" y="44"/>
                </a:cubicBezTo>
                <a:cubicBezTo>
                  <a:pt x="225" y="44"/>
                  <a:pt x="225" y="44"/>
                  <a:pt x="225" y="44"/>
                </a:cubicBezTo>
                <a:lnTo>
                  <a:pt x="225" y="141"/>
                </a:lnTo>
                <a:close/>
                <a:moveTo>
                  <a:pt x="225" y="141"/>
                </a:moveTo>
                <a:cubicBezTo>
                  <a:pt x="268" y="188"/>
                  <a:pt x="268" y="188"/>
                  <a:pt x="268" y="188"/>
                </a:cubicBezTo>
                <a:cubicBezTo>
                  <a:pt x="338" y="188"/>
                  <a:pt x="338" y="188"/>
                  <a:pt x="338" y="188"/>
                </a:cubicBezTo>
                <a:cubicBezTo>
                  <a:pt x="338" y="0"/>
                  <a:pt x="338" y="0"/>
                  <a:pt x="338" y="0"/>
                </a:cubicBezTo>
                <a:cubicBezTo>
                  <a:pt x="268" y="0"/>
                  <a:pt x="268" y="0"/>
                  <a:pt x="268" y="0"/>
                </a:cubicBezTo>
                <a:cubicBezTo>
                  <a:pt x="225" y="44"/>
                  <a:pt x="225" y="44"/>
                  <a:pt x="225" y="44"/>
                </a:cubicBezTo>
                <a:moveTo>
                  <a:pt x="291" y="0"/>
                </a:moveTo>
                <a:cubicBezTo>
                  <a:pt x="291" y="188"/>
                  <a:pt x="291" y="188"/>
                  <a:pt x="291" y="188"/>
                </a:cubicBezTo>
                <a:moveTo>
                  <a:pt x="178" y="97"/>
                </a:moveTo>
                <a:cubicBezTo>
                  <a:pt x="181" y="97"/>
                  <a:pt x="183" y="95"/>
                  <a:pt x="183" y="92"/>
                </a:cubicBezTo>
                <a:cubicBezTo>
                  <a:pt x="183" y="90"/>
                  <a:pt x="181" y="87"/>
                  <a:pt x="178" y="87"/>
                </a:cubicBezTo>
                <a:cubicBezTo>
                  <a:pt x="176" y="87"/>
                  <a:pt x="174" y="90"/>
                  <a:pt x="174" y="92"/>
                </a:cubicBezTo>
                <a:cubicBezTo>
                  <a:pt x="174" y="95"/>
                  <a:pt x="176" y="97"/>
                  <a:pt x="178" y="97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2" name="FeatureRequest_EBE9" title="Icon of a ballot box">
            <a:extLst>
              <a:ext uri="{FF2B5EF4-FFF2-40B4-BE49-F238E27FC236}">
                <a16:creationId xmlns:a16="http://schemas.microsoft.com/office/drawing/2014/main" id="{EC90F1FE-99A0-4925-82BC-7700B2CFF69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54159" y="2221748"/>
            <a:ext cx="316122" cy="358570"/>
          </a:xfrm>
          <a:custGeom>
            <a:avLst/>
            <a:gdLst>
              <a:gd name="T0" fmla="*/ 3252 w 3597"/>
              <a:gd name="T1" fmla="*/ 1175 h 4080"/>
              <a:gd name="T2" fmla="*/ 3597 w 3597"/>
              <a:gd name="T3" fmla="*/ 2558 h 4080"/>
              <a:gd name="T4" fmla="*/ 3597 w 3597"/>
              <a:gd name="T5" fmla="*/ 4080 h 4080"/>
              <a:gd name="T6" fmla="*/ 0 w 3597"/>
              <a:gd name="T7" fmla="*/ 4080 h 4080"/>
              <a:gd name="T8" fmla="*/ 0 w 3597"/>
              <a:gd name="T9" fmla="*/ 2558 h 4080"/>
              <a:gd name="T10" fmla="*/ 381 w 3597"/>
              <a:gd name="T11" fmla="*/ 1037 h 4080"/>
              <a:gd name="T12" fmla="*/ 1314 w 3597"/>
              <a:gd name="T13" fmla="*/ 1037 h 4080"/>
              <a:gd name="T14" fmla="*/ 0 w 3597"/>
              <a:gd name="T15" fmla="*/ 2697 h 4080"/>
              <a:gd name="T16" fmla="*/ 3597 w 3597"/>
              <a:gd name="T17" fmla="*/ 2697 h 4080"/>
              <a:gd name="T18" fmla="*/ 2352 w 3597"/>
              <a:gd name="T19" fmla="*/ 0 h 4080"/>
              <a:gd name="T20" fmla="*/ 969 w 3597"/>
              <a:gd name="T21" fmla="*/ 1388 h 4080"/>
              <a:gd name="T22" fmla="*/ 1453 w 3597"/>
              <a:gd name="T23" fmla="*/ 1867 h 4080"/>
              <a:gd name="T24" fmla="*/ 2560 w 3597"/>
              <a:gd name="T25" fmla="*/ 1867 h 4080"/>
              <a:gd name="T26" fmla="*/ 3390 w 3597"/>
              <a:gd name="T27" fmla="*/ 1037 h 4080"/>
              <a:gd name="T28" fmla="*/ 2352 w 3597"/>
              <a:gd name="T29" fmla="*/ 0 h 4080"/>
              <a:gd name="T30" fmla="*/ 2957 w 3597"/>
              <a:gd name="T31" fmla="*/ 1867 h 4080"/>
              <a:gd name="T32" fmla="*/ 640 w 3597"/>
              <a:gd name="T33" fmla="*/ 186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97" h="4080">
                <a:moveTo>
                  <a:pt x="3252" y="1175"/>
                </a:moveTo>
                <a:lnTo>
                  <a:pt x="3597" y="2558"/>
                </a:lnTo>
                <a:lnTo>
                  <a:pt x="3597" y="4080"/>
                </a:lnTo>
                <a:lnTo>
                  <a:pt x="0" y="4080"/>
                </a:lnTo>
                <a:lnTo>
                  <a:pt x="0" y="2558"/>
                </a:lnTo>
                <a:lnTo>
                  <a:pt x="381" y="1037"/>
                </a:lnTo>
                <a:lnTo>
                  <a:pt x="1314" y="1037"/>
                </a:lnTo>
                <a:moveTo>
                  <a:pt x="0" y="2697"/>
                </a:moveTo>
                <a:lnTo>
                  <a:pt x="3597" y="2697"/>
                </a:lnTo>
                <a:moveTo>
                  <a:pt x="2352" y="0"/>
                </a:moveTo>
                <a:lnTo>
                  <a:pt x="969" y="1388"/>
                </a:lnTo>
                <a:lnTo>
                  <a:pt x="1453" y="1867"/>
                </a:lnTo>
                <a:lnTo>
                  <a:pt x="2560" y="1867"/>
                </a:lnTo>
                <a:lnTo>
                  <a:pt x="3390" y="1037"/>
                </a:lnTo>
                <a:lnTo>
                  <a:pt x="2352" y="0"/>
                </a:lnTo>
                <a:moveTo>
                  <a:pt x="2957" y="1867"/>
                </a:moveTo>
                <a:lnTo>
                  <a:pt x="640" y="1867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6" name="Dictionary_E82D" title="Icon of a book">
            <a:extLst>
              <a:ext uri="{FF2B5EF4-FFF2-40B4-BE49-F238E27FC236}">
                <a16:creationId xmlns:a16="http://schemas.microsoft.com/office/drawing/2014/main" id="{4CB71C1A-CE1C-44B0-8C03-6079D14E11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16621" y="3118173"/>
            <a:ext cx="286908" cy="358570"/>
          </a:xfrm>
          <a:custGeom>
            <a:avLst/>
            <a:gdLst>
              <a:gd name="T0" fmla="*/ 0 w 3004"/>
              <a:gd name="T1" fmla="*/ 3379 h 3754"/>
              <a:gd name="T2" fmla="*/ 0 w 3004"/>
              <a:gd name="T3" fmla="*/ 375 h 3754"/>
              <a:gd name="T4" fmla="*/ 376 w 3004"/>
              <a:gd name="T5" fmla="*/ 0 h 3754"/>
              <a:gd name="T6" fmla="*/ 3004 w 3004"/>
              <a:gd name="T7" fmla="*/ 0 h 3754"/>
              <a:gd name="T8" fmla="*/ 3004 w 3004"/>
              <a:gd name="T9" fmla="*/ 3754 h 3754"/>
              <a:gd name="T10" fmla="*/ 376 w 3004"/>
              <a:gd name="T11" fmla="*/ 3754 h 3754"/>
              <a:gd name="T12" fmla="*/ 0 w 3004"/>
              <a:gd name="T13" fmla="*/ 3379 h 3754"/>
              <a:gd name="T14" fmla="*/ 376 w 3004"/>
              <a:gd name="T15" fmla="*/ 3003 h 3754"/>
              <a:gd name="T16" fmla="*/ 3004 w 3004"/>
              <a:gd name="T17" fmla="*/ 3003 h 3754"/>
              <a:gd name="T18" fmla="*/ 751 w 3004"/>
              <a:gd name="T19" fmla="*/ 1251 h 3754"/>
              <a:gd name="T20" fmla="*/ 2253 w 3004"/>
              <a:gd name="T21" fmla="*/ 1251 h 3754"/>
              <a:gd name="T22" fmla="*/ 2253 w 3004"/>
              <a:gd name="T23" fmla="*/ 751 h 3754"/>
              <a:gd name="T24" fmla="*/ 751 w 3004"/>
              <a:gd name="T25" fmla="*/ 751 h 3754"/>
              <a:gd name="T26" fmla="*/ 751 w 3004"/>
              <a:gd name="T27" fmla="*/ 1251 h 3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04" h="3754">
                <a:moveTo>
                  <a:pt x="0" y="3379"/>
                </a:moveTo>
                <a:cubicBezTo>
                  <a:pt x="0" y="375"/>
                  <a:pt x="0" y="375"/>
                  <a:pt x="0" y="375"/>
                </a:cubicBezTo>
                <a:cubicBezTo>
                  <a:pt x="0" y="186"/>
                  <a:pt x="187" y="0"/>
                  <a:pt x="376" y="0"/>
                </a:cubicBezTo>
                <a:cubicBezTo>
                  <a:pt x="3004" y="0"/>
                  <a:pt x="3004" y="0"/>
                  <a:pt x="3004" y="0"/>
                </a:cubicBezTo>
                <a:cubicBezTo>
                  <a:pt x="3004" y="3754"/>
                  <a:pt x="3004" y="3754"/>
                  <a:pt x="3004" y="3754"/>
                </a:cubicBezTo>
                <a:cubicBezTo>
                  <a:pt x="376" y="3754"/>
                  <a:pt x="376" y="3754"/>
                  <a:pt x="376" y="3754"/>
                </a:cubicBezTo>
                <a:cubicBezTo>
                  <a:pt x="168" y="3754"/>
                  <a:pt x="0" y="3586"/>
                  <a:pt x="0" y="3379"/>
                </a:cubicBezTo>
                <a:cubicBezTo>
                  <a:pt x="0" y="3172"/>
                  <a:pt x="168" y="3003"/>
                  <a:pt x="376" y="3003"/>
                </a:cubicBezTo>
                <a:cubicBezTo>
                  <a:pt x="3004" y="3003"/>
                  <a:pt x="3004" y="3003"/>
                  <a:pt x="3004" y="3003"/>
                </a:cubicBezTo>
                <a:moveTo>
                  <a:pt x="751" y="1251"/>
                </a:moveTo>
                <a:cubicBezTo>
                  <a:pt x="2253" y="1251"/>
                  <a:pt x="2253" y="1251"/>
                  <a:pt x="2253" y="1251"/>
                </a:cubicBezTo>
                <a:cubicBezTo>
                  <a:pt x="2253" y="751"/>
                  <a:pt x="2253" y="751"/>
                  <a:pt x="2253" y="751"/>
                </a:cubicBezTo>
                <a:cubicBezTo>
                  <a:pt x="751" y="751"/>
                  <a:pt x="751" y="751"/>
                  <a:pt x="751" y="751"/>
                </a:cubicBezTo>
                <a:lnTo>
                  <a:pt x="751" y="1251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0" name="DeveloperTools_EC7A" title="Icon of a wrench and a screwdriver">
            <a:extLst>
              <a:ext uri="{FF2B5EF4-FFF2-40B4-BE49-F238E27FC236}">
                <a16:creationId xmlns:a16="http://schemas.microsoft.com/office/drawing/2014/main" id="{E846F75E-A34B-4AA5-A75C-3D5F216BDB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63420" y="1325321"/>
            <a:ext cx="227568" cy="358570"/>
          </a:xfrm>
          <a:custGeom>
            <a:avLst/>
            <a:gdLst>
              <a:gd name="T0" fmla="*/ 765 w 2384"/>
              <a:gd name="T1" fmla="*/ 958 h 3756"/>
              <a:gd name="T2" fmla="*/ 765 w 2384"/>
              <a:gd name="T3" fmla="*/ 3500 h 3756"/>
              <a:gd name="T4" fmla="*/ 509 w 2384"/>
              <a:gd name="T5" fmla="*/ 3756 h 3756"/>
              <a:gd name="T6" fmla="*/ 509 w 2384"/>
              <a:gd name="T7" fmla="*/ 3756 h 3756"/>
              <a:gd name="T8" fmla="*/ 253 w 2384"/>
              <a:gd name="T9" fmla="*/ 3500 h 3756"/>
              <a:gd name="T10" fmla="*/ 253 w 2384"/>
              <a:gd name="T11" fmla="*/ 958 h 3756"/>
              <a:gd name="T12" fmla="*/ 0 w 2384"/>
              <a:gd name="T13" fmla="*/ 518 h 3756"/>
              <a:gd name="T14" fmla="*/ 509 w 2384"/>
              <a:gd name="T15" fmla="*/ 9 h 3756"/>
              <a:gd name="T16" fmla="*/ 1018 w 2384"/>
              <a:gd name="T17" fmla="*/ 518 h 3756"/>
              <a:gd name="T18" fmla="*/ 765 w 2384"/>
              <a:gd name="T19" fmla="*/ 958 h 3756"/>
              <a:gd name="T20" fmla="*/ 1503 w 2384"/>
              <a:gd name="T21" fmla="*/ 2012 h 3756"/>
              <a:gd name="T22" fmla="*/ 1503 w 2384"/>
              <a:gd name="T23" fmla="*/ 3500 h 3756"/>
              <a:gd name="T24" fmla="*/ 1759 w 2384"/>
              <a:gd name="T25" fmla="*/ 3756 h 3756"/>
              <a:gd name="T26" fmla="*/ 1759 w 2384"/>
              <a:gd name="T27" fmla="*/ 3756 h 3756"/>
              <a:gd name="T28" fmla="*/ 2015 w 2384"/>
              <a:gd name="T29" fmla="*/ 3500 h 3756"/>
              <a:gd name="T30" fmla="*/ 2015 w 2384"/>
              <a:gd name="T31" fmla="*/ 2012 h 3756"/>
              <a:gd name="T32" fmla="*/ 509 w 2384"/>
              <a:gd name="T33" fmla="*/ 0 h 3756"/>
              <a:gd name="T34" fmla="*/ 509 w 2384"/>
              <a:gd name="T35" fmla="*/ 509 h 3756"/>
              <a:gd name="T36" fmla="*/ 1134 w 2384"/>
              <a:gd name="T37" fmla="*/ 2012 h 3756"/>
              <a:gd name="T38" fmla="*/ 2384 w 2384"/>
              <a:gd name="T39" fmla="*/ 2012 h 3756"/>
              <a:gd name="T40" fmla="*/ 1759 w 2384"/>
              <a:gd name="T41" fmla="*/ 2012 h 3756"/>
              <a:gd name="T42" fmla="*/ 1759 w 2384"/>
              <a:gd name="T43" fmla="*/ 711 h 3756"/>
              <a:gd name="T44" fmla="*/ 2015 w 2384"/>
              <a:gd name="T45" fmla="*/ 9 h 3756"/>
              <a:gd name="T46" fmla="*/ 1503 w 2384"/>
              <a:gd name="T47" fmla="*/ 9 h 3756"/>
              <a:gd name="T48" fmla="*/ 1503 w 2384"/>
              <a:gd name="T49" fmla="*/ 510 h 3756"/>
              <a:gd name="T50" fmla="*/ 1759 w 2384"/>
              <a:gd name="T51" fmla="*/ 756 h 3756"/>
              <a:gd name="T52" fmla="*/ 2015 w 2384"/>
              <a:gd name="T53" fmla="*/ 510 h 3756"/>
              <a:gd name="T54" fmla="*/ 2015 w 2384"/>
              <a:gd name="T55" fmla="*/ 9 h 3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84" h="3756">
                <a:moveTo>
                  <a:pt x="765" y="958"/>
                </a:moveTo>
                <a:cubicBezTo>
                  <a:pt x="765" y="3500"/>
                  <a:pt x="765" y="3500"/>
                  <a:pt x="765" y="3500"/>
                </a:cubicBezTo>
                <a:cubicBezTo>
                  <a:pt x="765" y="3641"/>
                  <a:pt x="650" y="3756"/>
                  <a:pt x="509" y="3756"/>
                </a:cubicBezTo>
                <a:cubicBezTo>
                  <a:pt x="509" y="3756"/>
                  <a:pt x="509" y="3756"/>
                  <a:pt x="509" y="3756"/>
                </a:cubicBezTo>
                <a:cubicBezTo>
                  <a:pt x="368" y="3756"/>
                  <a:pt x="253" y="3641"/>
                  <a:pt x="253" y="3500"/>
                </a:cubicBezTo>
                <a:cubicBezTo>
                  <a:pt x="253" y="958"/>
                  <a:pt x="253" y="958"/>
                  <a:pt x="253" y="958"/>
                </a:cubicBezTo>
                <a:cubicBezTo>
                  <a:pt x="102" y="869"/>
                  <a:pt x="0" y="706"/>
                  <a:pt x="0" y="518"/>
                </a:cubicBezTo>
                <a:cubicBezTo>
                  <a:pt x="0" y="237"/>
                  <a:pt x="228" y="9"/>
                  <a:pt x="509" y="9"/>
                </a:cubicBezTo>
                <a:cubicBezTo>
                  <a:pt x="790" y="9"/>
                  <a:pt x="1018" y="237"/>
                  <a:pt x="1018" y="518"/>
                </a:cubicBezTo>
                <a:cubicBezTo>
                  <a:pt x="1018" y="706"/>
                  <a:pt x="916" y="869"/>
                  <a:pt x="765" y="958"/>
                </a:cubicBezTo>
                <a:close/>
                <a:moveTo>
                  <a:pt x="1503" y="2012"/>
                </a:moveTo>
                <a:cubicBezTo>
                  <a:pt x="1503" y="3500"/>
                  <a:pt x="1503" y="3500"/>
                  <a:pt x="1503" y="3500"/>
                </a:cubicBezTo>
                <a:cubicBezTo>
                  <a:pt x="1503" y="3641"/>
                  <a:pt x="1618" y="3756"/>
                  <a:pt x="1759" y="3756"/>
                </a:cubicBezTo>
                <a:cubicBezTo>
                  <a:pt x="1759" y="3756"/>
                  <a:pt x="1759" y="3756"/>
                  <a:pt x="1759" y="3756"/>
                </a:cubicBezTo>
                <a:cubicBezTo>
                  <a:pt x="1900" y="3756"/>
                  <a:pt x="2015" y="3641"/>
                  <a:pt x="2015" y="3500"/>
                </a:cubicBezTo>
                <a:cubicBezTo>
                  <a:pt x="2015" y="2012"/>
                  <a:pt x="2015" y="2012"/>
                  <a:pt x="2015" y="2012"/>
                </a:cubicBezTo>
                <a:moveTo>
                  <a:pt x="509" y="0"/>
                </a:moveTo>
                <a:cubicBezTo>
                  <a:pt x="509" y="509"/>
                  <a:pt x="509" y="509"/>
                  <a:pt x="509" y="509"/>
                </a:cubicBezTo>
                <a:moveTo>
                  <a:pt x="1134" y="2012"/>
                </a:moveTo>
                <a:cubicBezTo>
                  <a:pt x="2384" y="2012"/>
                  <a:pt x="2384" y="2012"/>
                  <a:pt x="2384" y="2012"/>
                </a:cubicBezTo>
                <a:moveTo>
                  <a:pt x="1759" y="2012"/>
                </a:moveTo>
                <a:cubicBezTo>
                  <a:pt x="1759" y="711"/>
                  <a:pt x="1759" y="711"/>
                  <a:pt x="1759" y="711"/>
                </a:cubicBezTo>
                <a:moveTo>
                  <a:pt x="2015" y="9"/>
                </a:moveTo>
                <a:cubicBezTo>
                  <a:pt x="1503" y="9"/>
                  <a:pt x="1503" y="9"/>
                  <a:pt x="1503" y="9"/>
                </a:cubicBezTo>
                <a:cubicBezTo>
                  <a:pt x="1503" y="510"/>
                  <a:pt x="1503" y="510"/>
                  <a:pt x="1503" y="510"/>
                </a:cubicBezTo>
                <a:cubicBezTo>
                  <a:pt x="1759" y="756"/>
                  <a:pt x="1759" y="756"/>
                  <a:pt x="1759" y="756"/>
                </a:cubicBezTo>
                <a:cubicBezTo>
                  <a:pt x="2015" y="510"/>
                  <a:pt x="2015" y="510"/>
                  <a:pt x="2015" y="510"/>
                </a:cubicBezTo>
                <a:lnTo>
                  <a:pt x="2015" y="9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4" name="cone" title="Icon of a traffic cone">
            <a:extLst>
              <a:ext uri="{FF2B5EF4-FFF2-40B4-BE49-F238E27FC236}">
                <a16:creationId xmlns:a16="http://schemas.microsoft.com/office/drawing/2014/main" id="{2A28F5CA-7A15-4D47-9328-C277F0E6A56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2913" y="4911022"/>
            <a:ext cx="361800" cy="358570"/>
          </a:xfrm>
          <a:custGeom>
            <a:avLst/>
            <a:gdLst>
              <a:gd name="T0" fmla="*/ 192 w 448"/>
              <a:gd name="T1" fmla="*/ 0 h 444"/>
              <a:gd name="T2" fmla="*/ 253 w 448"/>
              <a:gd name="T3" fmla="*/ 0 h 444"/>
              <a:gd name="T4" fmla="*/ 370 w 448"/>
              <a:gd name="T5" fmla="*/ 444 h 444"/>
              <a:gd name="T6" fmla="*/ 78 w 448"/>
              <a:gd name="T7" fmla="*/ 444 h 444"/>
              <a:gd name="T8" fmla="*/ 192 w 448"/>
              <a:gd name="T9" fmla="*/ 0 h 444"/>
              <a:gd name="T10" fmla="*/ 78 w 448"/>
              <a:gd name="T11" fmla="*/ 444 h 444"/>
              <a:gd name="T12" fmla="*/ 0 w 448"/>
              <a:gd name="T13" fmla="*/ 444 h 444"/>
              <a:gd name="T14" fmla="*/ 448 w 448"/>
              <a:gd name="T15" fmla="*/ 444 h 444"/>
              <a:gd name="T16" fmla="*/ 370 w 448"/>
              <a:gd name="T17" fmla="*/ 444 h 444"/>
              <a:gd name="T18" fmla="*/ 260 w 448"/>
              <a:gd name="T19" fmla="*/ 218 h 444"/>
              <a:gd name="T20" fmla="*/ 135 w 448"/>
              <a:gd name="T21" fmla="*/ 218 h 444"/>
              <a:gd name="T22" fmla="*/ 110 w 448"/>
              <a:gd name="T23" fmla="*/ 314 h 444"/>
              <a:gd name="T24" fmla="*/ 285 w 448"/>
              <a:gd name="T25" fmla="*/ 314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444">
                <a:moveTo>
                  <a:pt x="192" y="0"/>
                </a:moveTo>
                <a:lnTo>
                  <a:pt x="253" y="0"/>
                </a:lnTo>
                <a:lnTo>
                  <a:pt x="370" y="444"/>
                </a:lnTo>
                <a:lnTo>
                  <a:pt x="78" y="444"/>
                </a:lnTo>
                <a:lnTo>
                  <a:pt x="192" y="0"/>
                </a:lnTo>
                <a:moveTo>
                  <a:pt x="78" y="444"/>
                </a:moveTo>
                <a:lnTo>
                  <a:pt x="0" y="444"/>
                </a:lnTo>
                <a:moveTo>
                  <a:pt x="448" y="444"/>
                </a:moveTo>
                <a:lnTo>
                  <a:pt x="370" y="444"/>
                </a:lnTo>
                <a:moveTo>
                  <a:pt x="260" y="218"/>
                </a:moveTo>
                <a:lnTo>
                  <a:pt x="135" y="218"/>
                </a:lnTo>
                <a:lnTo>
                  <a:pt x="110" y="314"/>
                </a:lnTo>
                <a:lnTo>
                  <a:pt x="285" y="31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8" name="clock_10" title="Icon of an hourglass">
            <a:extLst>
              <a:ext uri="{FF2B5EF4-FFF2-40B4-BE49-F238E27FC236}">
                <a16:creationId xmlns:a16="http://schemas.microsoft.com/office/drawing/2014/main" id="{C22E4F02-9C1D-45DC-B6B4-D99B92CB6A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81414" y="1325321"/>
            <a:ext cx="357321" cy="358570"/>
          </a:xfrm>
          <a:custGeom>
            <a:avLst/>
            <a:gdLst>
              <a:gd name="T0" fmla="*/ 286 w 323"/>
              <a:gd name="T1" fmla="*/ 324 h 324"/>
              <a:gd name="T2" fmla="*/ 287 w 323"/>
              <a:gd name="T3" fmla="*/ 311 h 324"/>
              <a:gd name="T4" fmla="*/ 217 w 323"/>
              <a:gd name="T5" fmla="*/ 199 h 324"/>
              <a:gd name="T6" fmla="*/ 204 w 323"/>
              <a:gd name="T7" fmla="*/ 193 h 324"/>
              <a:gd name="T8" fmla="*/ 185 w 323"/>
              <a:gd name="T9" fmla="*/ 164 h 324"/>
              <a:gd name="T10" fmla="*/ 207 w 323"/>
              <a:gd name="T11" fmla="*/ 131 h 324"/>
              <a:gd name="T12" fmla="*/ 218 w 323"/>
              <a:gd name="T13" fmla="*/ 126 h 324"/>
              <a:gd name="T14" fmla="*/ 287 w 323"/>
              <a:gd name="T15" fmla="*/ 14 h 324"/>
              <a:gd name="T16" fmla="*/ 286 w 323"/>
              <a:gd name="T17" fmla="*/ 0 h 324"/>
              <a:gd name="T18" fmla="*/ 37 w 323"/>
              <a:gd name="T19" fmla="*/ 324 h 324"/>
              <a:gd name="T20" fmla="*/ 37 w 323"/>
              <a:gd name="T21" fmla="*/ 311 h 324"/>
              <a:gd name="T22" fmla="*/ 105 w 323"/>
              <a:gd name="T23" fmla="*/ 200 h 324"/>
              <a:gd name="T24" fmla="*/ 117 w 323"/>
              <a:gd name="T25" fmla="*/ 194 h 324"/>
              <a:gd name="T26" fmla="*/ 137 w 323"/>
              <a:gd name="T27" fmla="*/ 164 h 324"/>
              <a:gd name="T28" fmla="*/ 117 w 323"/>
              <a:gd name="T29" fmla="*/ 133 h 324"/>
              <a:gd name="T30" fmla="*/ 104 w 323"/>
              <a:gd name="T31" fmla="*/ 126 h 324"/>
              <a:gd name="T32" fmla="*/ 37 w 323"/>
              <a:gd name="T33" fmla="*/ 14 h 324"/>
              <a:gd name="T34" fmla="*/ 37 w 323"/>
              <a:gd name="T35" fmla="*/ 0 h 324"/>
              <a:gd name="T36" fmla="*/ 0 w 323"/>
              <a:gd name="T37" fmla="*/ 0 h 324"/>
              <a:gd name="T38" fmla="*/ 323 w 323"/>
              <a:gd name="T39" fmla="*/ 0 h 324"/>
              <a:gd name="T40" fmla="*/ 0 w 323"/>
              <a:gd name="T41" fmla="*/ 324 h 324"/>
              <a:gd name="T42" fmla="*/ 323 w 323"/>
              <a:gd name="T43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3" h="324">
                <a:moveTo>
                  <a:pt x="286" y="324"/>
                </a:moveTo>
                <a:cubicBezTo>
                  <a:pt x="287" y="320"/>
                  <a:pt x="287" y="316"/>
                  <a:pt x="287" y="311"/>
                </a:cubicBezTo>
                <a:cubicBezTo>
                  <a:pt x="287" y="262"/>
                  <a:pt x="258" y="219"/>
                  <a:pt x="217" y="199"/>
                </a:cubicBezTo>
                <a:cubicBezTo>
                  <a:pt x="204" y="193"/>
                  <a:pt x="204" y="193"/>
                  <a:pt x="204" y="193"/>
                </a:cubicBezTo>
                <a:cubicBezTo>
                  <a:pt x="193" y="188"/>
                  <a:pt x="185" y="176"/>
                  <a:pt x="185" y="164"/>
                </a:cubicBezTo>
                <a:cubicBezTo>
                  <a:pt x="185" y="149"/>
                  <a:pt x="195" y="136"/>
                  <a:pt x="207" y="131"/>
                </a:cubicBezTo>
                <a:cubicBezTo>
                  <a:pt x="218" y="126"/>
                  <a:pt x="218" y="126"/>
                  <a:pt x="218" y="126"/>
                </a:cubicBezTo>
                <a:cubicBezTo>
                  <a:pt x="259" y="105"/>
                  <a:pt x="287" y="63"/>
                  <a:pt x="287" y="14"/>
                </a:cubicBezTo>
                <a:cubicBezTo>
                  <a:pt x="287" y="10"/>
                  <a:pt x="286" y="4"/>
                  <a:pt x="286" y="0"/>
                </a:cubicBezTo>
                <a:moveTo>
                  <a:pt x="37" y="324"/>
                </a:moveTo>
                <a:cubicBezTo>
                  <a:pt x="37" y="320"/>
                  <a:pt x="37" y="316"/>
                  <a:pt x="37" y="311"/>
                </a:cubicBezTo>
                <a:cubicBezTo>
                  <a:pt x="37" y="263"/>
                  <a:pt x="64" y="220"/>
                  <a:pt x="105" y="200"/>
                </a:cubicBezTo>
                <a:cubicBezTo>
                  <a:pt x="117" y="194"/>
                  <a:pt x="117" y="194"/>
                  <a:pt x="117" y="194"/>
                </a:cubicBezTo>
                <a:cubicBezTo>
                  <a:pt x="129" y="189"/>
                  <a:pt x="137" y="177"/>
                  <a:pt x="137" y="164"/>
                </a:cubicBezTo>
                <a:cubicBezTo>
                  <a:pt x="137" y="149"/>
                  <a:pt x="129" y="139"/>
                  <a:pt x="117" y="133"/>
                </a:cubicBezTo>
                <a:cubicBezTo>
                  <a:pt x="104" y="126"/>
                  <a:pt x="104" y="126"/>
                  <a:pt x="104" y="126"/>
                </a:cubicBezTo>
                <a:cubicBezTo>
                  <a:pt x="63" y="105"/>
                  <a:pt x="37" y="64"/>
                  <a:pt x="37" y="14"/>
                </a:cubicBezTo>
                <a:cubicBezTo>
                  <a:pt x="37" y="10"/>
                  <a:pt x="37" y="5"/>
                  <a:pt x="37" y="0"/>
                </a:cubicBezTo>
                <a:moveTo>
                  <a:pt x="0" y="0"/>
                </a:moveTo>
                <a:cubicBezTo>
                  <a:pt x="323" y="0"/>
                  <a:pt x="323" y="0"/>
                  <a:pt x="323" y="0"/>
                </a:cubicBezTo>
                <a:moveTo>
                  <a:pt x="0" y="324"/>
                </a:moveTo>
                <a:cubicBezTo>
                  <a:pt x="323" y="324"/>
                  <a:pt x="323" y="324"/>
                  <a:pt x="323" y="32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2" name="camera" title="Icon of a camera">
            <a:extLst>
              <a:ext uri="{FF2B5EF4-FFF2-40B4-BE49-F238E27FC236}">
                <a16:creationId xmlns:a16="http://schemas.microsoft.com/office/drawing/2014/main" id="{F116ECFC-D3E4-4346-801B-5D407C2454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29359" y="1324938"/>
            <a:ext cx="448212" cy="359337"/>
          </a:xfrm>
          <a:custGeom>
            <a:avLst/>
            <a:gdLst>
              <a:gd name="T0" fmla="*/ 0 w 330"/>
              <a:gd name="T1" fmla="*/ 24 h 264"/>
              <a:gd name="T2" fmla="*/ 87 w 330"/>
              <a:gd name="T3" fmla="*/ 24 h 264"/>
              <a:gd name="T4" fmla="*/ 111 w 330"/>
              <a:gd name="T5" fmla="*/ 0 h 264"/>
              <a:gd name="T6" fmla="*/ 217 w 330"/>
              <a:gd name="T7" fmla="*/ 0 h 264"/>
              <a:gd name="T8" fmla="*/ 242 w 330"/>
              <a:gd name="T9" fmla="*/ 24 h 264"/>
              <a:gd name="T10" fmla="*/ 330 w 330"/>
              <a:gd name="T11" fmla="*/ 24 h 264"/>
              <a:gd name="T12" fmla="*/ 330 w 330"/>
              <a:gd name="T13" fmla="*/ 264 h 264"/>
              <a:gd name="T14" fmla="*/ 0 w 330"/>
              <a:gd name="T15" fmla="*/ 264 h 264"/>
              <a:gd name="T16" fmla="*/ 0 w 330"/>
              <a:gd name="T17" fmla="*/ 24 h 264"/>
              <a:gd name="T18" fmla="*/ 165 w 330"/>
              <a:gd name="T19" fmla="*/ 221 h 264"/>
              <a:gd name="T20" fmla="*/ 242 w 330"/>
              <a:gd name="T21" fmla="*/ 144 h 264"/>
              <a:gd name="T22" fmla="*/ 165 w 330"/>
              <a:gd name="T23" fmla="*/ 67 h 264"/>
              <a:gd name="T24" fmla="*/ 88 w 330"/>
              <a:gd name="T25" fmla="*/ 144 h 264"/>
              <a:gd name="T26" fmla="*/ 165 w 330"/>
              <a:gd name="T27" fmla="*/ 221 h 264"/>
              <a:gd name="T28" fmla="*/ 42 w 330"/>
              <a:gd name="T29" fmla="*/ 73 h 264"/>
              <a:gd name="T30" fmla="*/ 48 w 330"/>
              <a:gd name="T31" fmla="*/ 67 h 264"/>
              <a:gd name="T32" fmla="*/ 42 w 330"/>
              <a:gd name="T33" fmla="*/ 61 h 264"/>
              <a:gd name="T34" fmla="*/ 36 w 330"/>
              <a:gd name="T35" fmla="*/ 67 h 264"/>
              <a:gd name="T36" fmla="*/ 42 w 330"/>
              <a:gd name="T37" fmla="*/ 7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0" h="264">
                <a:moveTo>
                  <a:pt x="0" y="24"/>
                </a:moveTo>
                <a:cubicBezTo>
                  <a:pt x="87" y="24"/>
                  <a:pt x="87" y="24"/>
                  <a:pt x="87" y="24"/>
                </a:cubicBezTo>
                <a:cubicBezTo>
                  <a:pt x="111" y="0"/>
                  <a:pt x="111" y="0"/>
                  <a:pt x="111" y="0"/>
                </a:cubicBezTo>
                <a:cubicBezTo>
                  <a:pt x="217" y="0"/>
                  <a:pt x="217" y="0"/>
                  <a:pt x="217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330" y="24"/>
                  <a:pt x="330" y="24"/>
                  <a:pt x="330" y="24"/>
                </a:cubicBezTo>
                <a:cubicBezTo>
                  <a:pt x="330" y="264"/>
                  <a:pt x="330" y="264"/>
                  <a:pt x="330" y="264"/>
                </a:cubicBezTo>
                <a:cubicBezTo>
                  <a:pt x="0" y="264"/>
                  <a:pt x="0" y="264"/>
                  <a:pt x="0" y="264"/>
                </a:cubicBezTo>
                <a:lnTo>
                  <a:pt x="0" y="24"/>
                </a:lnTo>
                <a:close/>
                <a:moveTo>
                  <a:pt x="165" y="221"/>
                </a:moveTo>
                <a:cubicBezTo>
                  <a:pt x="208" y="221"/>
                  <a:pt x="242" y="187"/>
                  <a:pt x="242" y="144"/>
                </a:cubicBezTo>
                <a:cubicBezTo>
                  <a:pt x="242" y="101"/>
                  <a:pt x="208" y="67"/>
                  <a:pt x="165" y="67"/>
                </a:cubicBezTo>
                <a:cubicBezTo>
                  <a:pt x="123" y="67"/>
                  <a:pt x="88" y="101"/>
                  <a:pt x="88" y="144"/>
                </a:cubicBezTo>
                <a:cubicBezTo>
                  <a:pt x="88" y="187"/>
                  <a:pt x="123" y="221"/>
                  <a:pt x="165" y="221"/>
                </a:cubicBezTo>
                <a:close/>
                <a:moveTo>
                  <a:pt x="42" y="73"/>
                </a:moveTo>
                <a:cubicBezTo>
                  <a:pt x="45" y="73"/>
                  <a:pt x="48" y="70"/>
                  <a:pt x="48" y="67"/>
                </a:cubicBezTo>
                <a:cubicBezTo>
                  <a:pt x="48" y="64"/>
                  <a:pt x="45" y="61"/>
                  <a:pt x="42" y="61"/>
                </a:cubicBezTo>
                <a:cubicBezTo>
                  <a:pt x="38" y="61"/>
                  <a:pt x="36" y="64"/>
                  <a:pt x="36" y="67"/>
                </a:cubicBezTo>
                <a:cubicBezTo>
                  <a:pt x="36" y="70"/>
                  <a:pt x="38" y="73"/>
                  <a:pt x="42" y="73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6" name="Brush" title="Icon of a paintbrush">
            <a:extLst>
              <a:ext uri="{FF2B5EF4-FFF2-40B4-BE49-F238E27FC236}">
                <a16:creationId xmlns:a16="http://schemas.microsoft.com/office/drawing/2014/main" id="{9B43F086-6975-4E64-B997-655D72D4F26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35842" y="3118173"/>
            <a:ext cx="495942" cy="358570"/>
          </a:xfrm>
          <a:custGeom>
            <a:avLst/>
            <a:gdLst>
              <a:gd name="T0" fmla="*/ 873 w 3144"/>
              <a:gd name="T1" fmla="*/ 1898 h 2272"/>
              <a:gd name="T2" fmla="*/ 1247 w 3144"/>
              <a:gd name="T3" fmla="*/ 1523 h 2272"/>
              <a:gd name="T4" fmla="*/ 1621 w 3144"/>
              <a:gd name="T5" fmla="*/ 1898 h 2272"/>
              <a:gd name="T6" fmla="*/ 1247 w 3144"/>
              <a:gd name="T7" fmla="*/ 2272 h 2272"/>
              <a:gd name="T8" fmla="*/ 499 w 3144"/>
              <a:gd name="T9" fmla="*/ 2272 h 2272"/>
              <a:gd name="T10" fmla="*/ 873 w 3144"/>
              <a:gd name="T11" fmla="*/ 1898 h 2272"/>
              <a:gd name="T12" fmla="*/ 1621 w 3144"/>
              <a:gd name="T13" fmla="*/ 1898 h 2272"/>
              <a:gd name="T14" fmla="*/ 3041 w 3144"/>
              <a:gd name="T15" fmla="*/ 478 h 2272"/>
              <a:gd name="T16" fmla="*/ 3041 w 3144"/>
              <a:gd name="T17" fmla="*/ 104 h 2272"/>
              <a:gd name="T18" fmla="*/ 2667 w 3144"/>
              <a:gd name="T19" fmla="*/ 104 h 2272"/>
              <a:gd name="T20" fmla="*/ 1247 w 3144"/>
              <a:gd name="T21" fmla="*/ 1523 h 2272"/>
              <a:gd name="T22" fmla="*/ 2066 w 3144"/>
              <a:gd name="T23" fmla="*/ 1453 h 2272"/>
              <a:gd name="T24" fmla="*/ 1691 w 3144"/>
              <a:gd name="T25" fmla="*/ 1079 h 2272"/>
              <a:gd name="T26" fmla="*/ 0 w 3144"/>
              <a:gd name="T27" fmla="*/ 2272 h 2272"/>
              <a:gd name="T28" fmla="*/ 499 w 3144"/>
              <a:gd name="T29" fmla="*/ 2272 h 2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44" h="2272">
                <a:moveTo>
                  <a:pt x="873" y="1898"/>
                </a:moveTo>
                <a:cubicBezTo>
                  <a:pt x="873" y="1691"/>
                  <a:pt x="1040" y="1523"/>
                  <a:pt x="1247" y="1523"/>
                </a:cubicBezTo>
                <a:cubicBezTo>
                  <a:pt x="1454" y="1523"/>
                  <a:pt x="1621" y="1691"/>
                  <a:pt x="1621" y="1898"/>
                </a:cubicBezTo>
                <a:cubicBezTo>
                  <a:pt x="1621" y="2104"/>
                  <a:pt x="1454" y="2272"/>
                  <a:pt x="1247" y="2272"/>
                </a:cubicBezTo>
                <a:cubicBezTo>
                  <a:pt x="499" y="2272"/>
                  <a:pt x="499" y="2272"/>
                  <a:pt x="499" y="2272"/>
                </a:cubicBezTo>
                <a:cubicBezTo>
                  <a:pt x="705" y="2272"/>
                  <a:pt x="873" y="2104"/>
                  <a:pt x="873" y="1898"/>
                </a:cubicBezTo>
                <a:moveTo>
                  <a:pt x="1621" y="1898"/>
                </a:moveTo>
                <a:cubicBezTo>
                  <a:pt x="3041" y="478"/>
                  <a:pt x="3041" y="478"/>
                  <a:pt x="3041" y="478"/>
                </a:cubicBezTo>
                <a:cubicBezTo>
                  <a:pt x="3144" y="375"/>
                  <a:pt x="3144" y="207"/>
                  <a:pt x="3041" y="104"/>
                </a:cubicBezTo>
                <a:cubicBezTo>
                  <a:pt x="2938" y="0"/>
                  <a:pt x="2770" y="0"/>
                  <a:pt x="2667" y="104"/>
                </a:cubicBezTo>
                <a:cubicBezTo>
                  <a:pt x="1247" y="1523"/>
                  <a:pt x="1247" y="1523"/>
                  <a:pt x="1247" y="1523"/>
                </a:cubicBezTo>
                <a:moveTo>
                  <a:pt x="2066" y="1453"/>
                </a:moveTo>
                <a:cubicBezTo>
                  <a:pt x="1979" y="1295"/>
                  <a:pt x="1850" y="1165"/>
                  <a:pt x="1691" y="1079"/>
                </a:cubicBezTo>
                <a:moveTo>
                  <a:pt x="0" y="2272"/>
                </a:moveTo>
                <a:cubicBezTo>
                  <a:pt x="499" y="2272"/>
                  <a:pt x="499" y="2272"/>
                  <a:pt x="499" y="227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0" name="Books" title="Icon of a stack of books">
            <a:extLst>
              <a:ext uri="{FF2B5EF4-FFF2-40B4-BE49-F238E27FC236}">
                <a16:creationId xmlns:a16="http://schemas.microsoft.com/office/drawing/2014/main" id="{0A05864E-38C3-49E1-BC77-B885CBDD2D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1763" y="3118173"/>
            <a:ext cx="454130" cy="358570"/>
          </a:xfrm>
          <a:custGeom>
            <a:avLst/>
            <a:gdLst>
              <a:gd name="T0" fmla="*/ 3195 w 3452"/>
              <a:gd name="T1" fmla="*/ 1671 h 2724"/>
              <a:gd name="T2" fmla="*/ 309 w 3452"/>
              <a:gd name="T3" fmla="*/ 1671 h 2724"/>
              <a:gd name="T4" fmla="*/ 0 w 3452"/>
              <a:gd name="T5" fmla="*/ 1362 h 2724"/>
              <a:gd name="T6" fmla="*/ 309 w 3452"/>
              <a:gd name="T7" fmla="*/ 1053 h 2724"/>
              <a:gd name="T8" fmla="*/ 3195 w 3452"/>
              <a:gd name="T9" fmla="*/ 1053 h 2724"/>
              <a:gd name="T10" fmla="*/ 3018 w 3452"/>
              <a:gd name="T11" fmla="*/ 1053 h 2724"/>
              <a:gd name="T12" fmla="*/ 2937 w 3452"/>
              <a:gd name="T13" fmla="*/ 1362 h 2724"/>
              <a:gd name="T14" fmla="*/ 3018 w 3452"/>
              <a:gd name="T15" fmla="*/ 1671 h 2724"/>
              <a:gd name="T16" fmla="*/ 3452 w 3452"/>
              <a:gd name="T17" fmla="*/ 0 h 2724"/>
              <a:gd name="T18" fmla="*/ 566 w 3452"/>
              <a:gd name="T19" fmla="*/ 0 h 2724"/>
              <a:gd name="T20" fmla="*/ 257 w 3452"/>
              <a:gd name="T21" fmla="*/ 309 h 2724"/>
              <a:gd name="T22" fmla="*/ 566 w 3452"/>
              <a:gd name="T23" fmla="*/ 618 h 2724"/>
              <a:gd name="T24" fmla="*/ 3452 w 3452"/>
              <a:gd name="T25" fmla="*/ 618 h 2724"/>
              <a:gd name="T26" fmla="*/ 3275 w 3452"/>
              <a:gd name="T27" fmla="*/ 0 h 2724"/>
              <a:gd name="T28" fmla="*/ 3195 w 3452"/>
              <a:gd name="T29" fmla="*/ 309 h 2724"/>
              <a:gd name="T30" fmla="*/ 3275 w 3452"/>
              <a:gd name="T31" fmla="*/ 618 h 2724"/>
              <a:gd name="T32" fmla="*/ 192 w 3452"/>
              <a:gd name="T33" fmla="*/ 2724 h 2724"/>
              <a:gd name="T34" fmla="*/ 3078 w 3452"/>
              <a:gd name="T35" fmla="*/ 2724 h 2724"/>
              <a:gd name="T36" fmla="*/ 3387 w 3452"/>
              <a:gd name="T37" fmla="*/ 2415 h 2724"/>
              <a:gd name="T38" fmla="*/ 3078 w 3452"/>
              <a:gd name="T39" fmla="*/ 2106 h 2724"/>
              <a:gd name="T40" fmla="*/ 192 w 3452"/>
              <a:gd name="T41" fmla="*/ 2106 h 2724"/>
              <a:gd name="T42" fmla="*/ 369 w 3452"/>
              <a:gd name="T43" fmla="*/ 2724 h 2724"/>
              <a:gd name="T44" fmla="*/ 450 w 3452"/>
              <a:gd name="T45" fmla="*/ 2415 h 2724"/>
              <a:gd name="T46" fmla="*/ 369 w 3452"/>
              <a:gd name="T47" fmla="*/ 2106 h 2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452" h="2724">
                <a:moveTo>
                  <a:pt x="3195" y="1671"/>
                </a:moveTo>
                <a:cubicBezTo>
                  <a:pt x="309" y="1671"/>
                  <a:pt x="309" y="1671"/>
                  <a:pt x="309" y="1671"/>
                </a:cubicBezTo>
                <a:cubicBezTo>
                  <a:pt x="138" y="1671"/>
                  <a:pt x="0" y="1533"/>
                  <a:pt x="0" y="1362"/>
                </a:cubicBezTo>
                <a:cubicBezTo>
                  <a:pt x="0" y="1191"/>
                  <a:pt x="138" y="1053"/>
                  <a:pt x="309" y="1053"/>
                </a:cubicBezTo>
                <a:cubicBezTo>
                  <a:pt x="3195" y="1053"/>
                  <a:pt x="3195" y="1053"/>
                  <a:pt x="3195" y="1053"/>
                </a:cubicBezTo>
                <a:moveTo>
                  <a:pt x="3018" y="1053"/>
                </a:moveTo>
                <a:cubicBezTo>
                  <a:pt x="2968" y="1126"/>
                  <a:pt x="2937" y="1237"/>
                  <a:pt x="2937" y="1362"/>
                </a:cubicBezTo>
                <a:cubicBezTo>
                  <a:pt x="2937" y="1486"/>
                  <a:pt x="2968" y="1598"/>
                  <a:pt x="3018" y="1671"/>
                </a:cubicBezTo>
                <a:moveTo>
                  <a:pt x="3452" y="0"/>
                </a:moveTo>
                <a:cubicBezTo>
                  <a:pt x="566" y="0"/>
                  <a:pt x="566" y="0"/>
                  <a:pt x="566" y="0"/>
                </a:cubicBezTo>
                <a:cubicBezTo>
                  <a:pt x="396" y="0"/>
                  <a:pt x="257" y="139"/>
                  <a:pt x="257" y="309"/>
                </a:cubicBezTo>
                <a:cubicBezTo>
                  <a:pt x="257" y="480"/>
                  <a:pt x="396" y="618"/>
                  <a:pt x="566" y="618"/>
                </a:cubicBezTo>
                <a:cubicBezTo>
                  <a:pt x="3452" y="618"/>
                  <a:pt x="3452" y="618"/>
                  <a:pt x="3452" y="618"/>
                </a:cubicBezTo>
                <a:moveTo>
                  <a:pt x="3275" y="0"/>
                </a:moveTo>
                <a:cubicBezTo>
                  <a:pt x="3226" y="74"/>
                  <a:pt x="3195" y="185"/>
                  <a:pt x="3195" y="309"/>
                </a:cubicBezTo>
                <a:cubicBezTo>
                  <a:pt x="3195" y="434"/>
                  <a:pt x="3226" y="545"/>
                  <a:pt x="3275" y="618"/>
                </a:cubicBezTo>
                <a:moveTo>
                  <a:pt x="192" y="2724"/>
                </a:moveTo>
                <a:cubicBezTo>
                  <a:pt x="3078" y="2724"/>
                  <a:pt x="3078" y="2724"/>
                  <a:pt x="3078" y="2724"/>
                </a:cubicBezTo>
                <a:cubicBezTo>
                  <a:pt x="3249" y="2724"/>
                  <a:pt x="3387" y="2585"/>
                  <a:pt x="3387" y="2415"/>
                </a:cubicBezTo>
                <a:cubicBezTo>
                  <a:pt x="3387" y="2244"/>
                  <a:pt x="3249" y="2106"/>
                  <a:pt x="3078" y="2106"/>
                </a:cubicBezTo>
                <a:cubicBezTo>
                  <a:pt x="192" y="2106"/>
                  <a:pt x="192" y="2106"/>
                  <a:pt x="192" y="2106"/>
                </a:cubicBezTo>
                <a:moveTo>
                  <a:pt x="369" y="2724"/>
                </a:moveTo>
                <a:cubicBezTo>
                  <a:pt x="418" y="2650"/>
                  <a:pt x="450" y="2539"/>
                  <a:pt x="450" y="2415"/>
                </a:cubicBezTo>
                <a:cubicBezTo>
                  <a:pt x="450" y="2290"/>
                  <a:pt x="418" y="2179"/>
                  <a:pt x="369" y="210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4" name="book_2" title="Icon of a book and a pencil">
            <a:extLst>
              <a:ext uri="{FF2B5EF4-FFF2-40B4-BE49-F238E27FC236}">
                <a16:creationId xmlns:a16="http://schemas.microsoft.com/office/drawing/2014/main" id="{4BAEA4A2-6058-4353-B5EC-B2033D15F0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04913" y="3118173"/>
            <a:ext cx="392815" cy="358570"/>
          </a:xfrm>
          <a:custGeom>
            <a:avLst/>
            <a:gdLst>
              <a:gd name="T0" fmla="*/ 223 w 330"/>
              <a:gd name="T1" fmla="*/ 0 h 301"/>
              <a:gd name="T2" fmla="*/ 223 w 330"/>
              <a:gd name="T3" fmla="*/ 284 h 301"/>
              <a:gd name="T4" fmla="*/ 31 w 330"/>
              <a:gd name="T5" fmla="*/ 284 h 301"/>
              <a:gd name="T6" fmla="*/ 0 w 330"/>
              <a:gd name="T7" fmla="*/ 233 h 301"/>
              <a:gd name="T8" fmla="*/ 0 w 330"/>
              <a:gd name="T9" fmla="*/ 31 h 301"/>
              <a:gd name="T10" fmla="*/ 43 w 330"/>
              <a:gd name="T11" fmla="*/ 0 h 301"/>
              <a:gd name="T12" fmla="*/ 223 w 330"/>
              <a:gd name="T13" fmla="*/ 0 h 301"/>
              <a:gd name="T14" fmla="*/ 223 w 330"/>
              <a:gd name="T15" fmla="*/ 228 h 301"/>
              <a:gd name="T16" fmla="*/ 48 w 330"/>
              <a:gd name="T17" fmla="*/ 227 h 301"/>
              <a:gd name="T18" fmla="*/ 2 w 330"/>
              <a:gd name="T19" fmla="*/ 252 h 301"/>
              <a:gd name="T20" fmla="*/ 316 w 330"/>
              <a:gd name="T21" fmla="*/ 301 h 301"/>
              <a:gd name="T22" fmla="*/ 316 w 330"/>
              <a:gd name="T23" fmla="*/ 301 h 301"/>
              <a:gd name="T24" fmla="*/ 330 w 330"/>
              <a:gd name="T25" fmla="*/ 278 h 301"/>
              <a:gd name="T26" fmla="*/ 330 w 330"/>
              <a:gd name="T27" fmla="*/ 19 h 301"/>
              <a:gd name="T28" fmla="*/ 316 w 330"/>
              <a:gd name="T29" fmla="*/ 0 h 301"/>
              <a:gd name="T30" fmla="*/ 302 w 330"/>
              <a:gd name="T31" fmla="*/ 19 h 301"/>
              <a:gd name="T32" fmla="*/ 302 w 330"/>
              <a:gd name="T33" fmla="*/ 278 h 301"/>
              <a:gd name="T34" fmla="*/ 316 w 330"/>
              <a:gd name="T35" fmla="*/ 301 h 301"/>
              <a:gd name="T36" fmla="*/ 330 w 330"/>
              <a:gd name="T37" fmla="*/ 41 h 301"/>
              <a:gd name="T38" fmla="*/ 302 w 330"/>
              <a:gd name="T39" fmla="*/ 43 h 301"/>
              <a:gd name="T40" fmla="*/ 330 w 330"/>
              <a:gd name="T41" fmla="*/ 265 h 301"/>
              <a:gd name="T42" fmla="*/ 302 w 330"/>
              <a:gd name="T43" fmla="*/ 26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30" h="301">
                <a:moveTo>
                  <a:pt x="223" y="0"/>
                </a:moveTo>
                <a:cubicBezTo>
                  <a:pt x="223" y="284"/>
                  <a:pt x="223" y="284"/>
                  <a:pt x="223" y="284"/>
                </a:cubicBezTo>
                <a:cubicBezTo>
                  <a:pt x="31" y="284"/>
                  <a:pt x="31" y="284"/>
                  <a:pt x="31" y="284"/>
                </a:cubicBezTo>
                <a:cubicBezTo>
                  <a:pt x="31" y="284"/>
                  <a:pt x="0" y="287"/>
                  <a:pt x="0" y="233"/>
                </a:cubicBezTo>
                <a:cubicBezTo>
                  <a:pt x="0" y="193"/>
                  <a:pt x="0" y="31"/>
                  <a:pt x="0" y="31"/>
                </a:cubicBezTo>
                <a:cubicBezTo>
                  <a:pt x="0" y="31"/>
                  <a:pt x="2" y="0"/>
                  <a:pt x="43" y="0"/>
                </a:cubicBezTo>
                <a:cubicBezTo>
                  <a:pt x="80" y="0"/>
                  <a:pt x="223" y="0"/>
                  <a:pt x="223" y="0"/>
                </a:cubicBezTo>
                <a:close/>
                <a:moveTo>
                  <a:pt x="223" y="228"/>
                </a:moveTo>
                <a:cubicBezTo>
                  <a:pt x="41" y="228"/>
                  <a:pt x="48" y="227"/>
                  <a:pt x="48" y="227"/>
                </a:cubicBezTo>
                <a:cubicBezTo>
                  <a:pt x="48" y="227"/>
                  <a:pt x="6" y="223"/>
                  <a:pt x="2" y="252"/>
                </a:cubicBezTo>
                <a:moveTo>
                  <a:pt x="316" y="301"/>
                </a:moveTo>
                <a:cubicBezTo>
                  <a:pt x="316" y="301"/>
                  <a:pt x="316" y="301"/>
                  <a:pt x="316" y="301"/>
                </a:cubicBezTo>
                <a:cubicBezTo>
                  <a:pt x="330" y="278"/>
                  <a:pt x="330" y="278"/>
                  <a:pt x="330" y="278"/>
                </a:cubicBezTo>
                <a:cubicBezTo>
                  <a:pt x="330" y="278"/>
                  <a:pt x="330" y="278"/>
                  <a:pt x="330" y="19"/>
                </a:cubicBezTo>
                <a:cubicBezTo>
                  <a:pt x="330" y="19"/>
                  <a:pt x="329" y="0"/>
                  <a:pt x="316" y="0"/>
                </a:cubicBezTo>
                <a:cubicBezTo>
                  <a:pt x="303" y="0"/>
                  <a:pt x="302" y="19"/>
                  <a:pt x="302" y="19"/>
                </a:cubicBezTo>
                <a:cubicBezTo>
                  <a:pt x="302" y="19"/>
                  <a:pt x="302" y="19"/>
                  <a:pt x="302" y="278"/>
                </a:cubicBezTo>
                <a:cubicBezTo>
                  <a:pt x="302" y="278"/>
                  <a:pt x="302" y="278"/>
                  <a:pt x="316" y="301"/>
                </a:cubicBezTo>
                <a:close/>
                <a:moveTo>
                  <a:pt x="330" y="41"/>
                </a:moveTo>
                <a:cubicBezTo>
                  <a:pt x="313" y="22"/>
                  <a:pt x="302" y="43"/>
                  <a:pt x="302" y="43"/>
                </a:cubicBezTo>
                <a:moveTo>
                  <a:pt x="330" y="265"/>
                </a:moveTo>
                <a:cubicBezTo>
                  <a:pt x="316" y="244"/>
                  <a:pt x="302" y="265"/>
                  <a:pt x="302" y="26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8" name="bicycle" title="Icon of a bicycle">
            <a:extLst>
              <a:ext uri="{FF2B5EF4-FFF2-40B4-BE49-F238E27FC236}">
                <a16:creationId xmlns:a16="http://schemas.microsoft.com/office/drawing/2014/main" id="{408AAED9-FF1D-4FB0-B91F-71A36C3249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29359" y="4062151"/>
            <a:ext cx="448212" cy="263465"/>
          </a:xfrm>
          <a:custGeom>
            <a:avLst/>
            <a:gdLst>
              <a:gd name="T0" fmla="*/ 114 w 315"/>
              <a:gd name="T1" fmla="*/ 127 h 184"/>
              <a:gd name="T2" fmla="*/ 57 w 315"/>
              <a:gd name="T3" fmla="*/ 184 h 184"/>
              <a:gd name="T4" fmla="*/ 0 w 315"/>
              <a:gd name="T5" fmla="*/ 127 h 184"/>
              <a:gd name="T6" fmla="*/ 57 w 315"/>
              <a:gd name="T7" fmla="*/ 70 h 184"/>
              <a:gd name="T8" fmla="*/ 114 w 315"/>
              <a:gd name="T9" fmla="*/ 127 h 184"/>
              <a:gd name="T10" fmla="*/ 257 w 315"/>
              <a:gd name="T11" fmla="*/ 70 h 184"/>
              <a:gd name="T12" fmla="*/ 200 w 315"/>
              <a:gd name="T13" fmla="*/ 127 h 184"/>
              <a:gd name="T14" fmla="*/ 257 w 315"/>
              <a:gd name="T15" fmla="*/ 184 h 184"/>
              <a:gd name="T16" fmla="*/ 315 w 315"/>
              <a:gd name="T17" fmla="*/ 127 h 184"/>
              <a:gd name="T18" fmla="*/ 257 w 315"/>
              <a:gd name="T19" fmla="*/ 70 h 184"/>
              <a:gd name="T20" fmla="*/ 86 w 315"/>
              <a:gd name="T21" fmla="*/ 42 h 184"/>
              <a:gd name="T22" fmla="*/ 152 w 315"/>
              <a:gd name="T23" fmla="*/ 118 h 184"/>
              <a:gd name="T24" fmla="*/ 162 w 315"/>
              <a:gd name="T25" fmla="*/ 126 h 184"/>
              <a:gd name="T26" fmla="*/ 172 w 315"/>
              <a:gd name="T27" fmla="*/ 127 h 184"/>
              <a:gd name="T28" fmla="*/ 257 w 315"/>
              <a:gd name="T29" fmla="*/ 127 h 184"/>
              <a:gd name="T30" fmla="*/ 211 w 315"/>
              <a:gd name="T31" fmla="*/ 31 h 184"/>
              <a:gd name="T32" fmla="*/ 134 w 315"/>
              <a:gd name="T33" fmla="*/ 0 h 184"/>
              <a:gd name="T34" fmla="*/ 110 w 315"/>
              <a:gd name="T35" fmla="*/ 0 h 184"/>
              <a:gd name="T36" fmla="*/ 100 w 315"/>
              <a:gd name="T37" fmla="*/ 4 h 184"/>
              <a:gd name="T38" fmla="*/ 94 w 315"/>
              <a:gd name="T39" fmla="*/ 14 h 184"/>
              <a:gd name="T40" fmla="*/ 57 w 315"/>
              <a:gd name="T41" fmla="*/ 127 h 184"/>
              <a:gd name="T42" fmla="*/ 175 w 315"/>
              <a:gd name="T43" fmla="*/ 127 h 184"/>
              <a:gd name="T44" fmla="*/ 219 w 315"/>
              <a:gd name="T45" fmla="*/ 10 h 184"/>
              <a:gd name="T46" fmla="*/ 211 w 315"/>
              <a:gd name="T47" fmla="*/ 31 h 184"/>
              <a:gd name="T48" fmla="*/ 89 w 315"/>
              <a:gd name="T49" fmla="*/ 31 h 184"/>
              <a:gd name="T50" fmla="*/ 234 w 315"/>
              <a:gd name="T51" fmla="*/ 10 h 184"/>
              <a:gd name="T52" fmla="*/ 189 w 315"/>
              <a:gd name="T53" fmla="*/ 1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15" h="184">
                <a:moveTo>
                  <a:pt x="114" y="127"/>
                </a:moveTo>
                <a:cubicBezTo>
                  <a:pt x="114" y="159"/>
                  <a:pt x="89" y="184"/>
                  <a:pt x="57" y="184"/>
                </a:cubicBezTo>
                <a:cubicBezTo>
                  <a:pt x="25" y="184"/>
                  <a:pt x="0" y="159"/>
                  <a:pt x="0" y="127"/>
                </a:cubicBezTo>
                <a:cubicBezTo>
                  <a:pt x="0" y="95"/>
                  <a:pt x="25" y="70"/>
                  <a:pt x="57" y="70"/>
                </a:cubicBezTo>
                <a:cubicBezTo>
                  <a:pt x="89" y="70"/>
                  <a:pt x="114" y="95"/>
                  <a:pt x="114" y="127"/>
                </a:cubicBezTo>
                <a:close/>
                <a:moveTo>
                  <a:pt x="257" y="70"/>
                </a:moveTo>
                <a:cubicBezTo>
                  <a:pt x="226" y="70"/>
                  <a:pt x="200" y="95"/>
                  <a:pt x="200" y="127"/>
                </a:cubicBezTo>
                <a:cubicBezTo>
                  <a:pt x="200" y="159"/>
                  <a:pt x="226" y="184"/>
                  <a:pt x="257" y="184"/>
                </a:cubicBezTo>
                <a:cubicBezTo>
                  <a:pt x="289" y="184"/>
                  <a:pt x="315" y="159"/>
                  <a:pt x="315" y="127"/>
                </a:cubicBezTo>
                <a:cubicBezTo>
                  <a:pt x="315" y="95"/>
                  <a:pt x="289" y="70"/>
                  <a:pt x="257" y="70"/>
                </a:cubicBezTo>
                <a:close/>
                <a:moveTo>
                  <a:pt x="86" y="42"/>
                </a:moveTo>
                <a:cubicBezTo>
                  <a:pt x="152" y="118"/>
                  <a:pt x="152" y="118"/>
                  <a:pt x="152" y="118"/>
                </a:cubicBezTo>
                <a:cubicBezTo>
                  <a:pt x="152" y="118"/>
                  <a:pt x="158" y="125"/>
                  <a:pt x="162" y="126"/>
                </a:cubicBezTo>
                <a:cubicBezTo>
                  <a:pt x="166" y="127"/>
                  <a:pt x="172" y="127"/>
                  <a:pt x="172" y="127"/>
                </a:cubicBezTo>
                <a:cubicBezTo>
                  <a:pt x="257" y="127"/>
                  <a:pt x="257" y="127"/>
                  <a:pt x="257" y="127"/>
                </a:cubicBezTo>
                <a:cubicBezTo>
                  <a:pt x="211" y="31"/>
                  <a:pt x="211" y="31"/>
                  <a:pt x="211" y="31"/>
                </a:cubicBezTo>
                <a:moveTo>
                  <a:pt x="134" y="0"/>
                </a:moveTo>
                <a:cubicBezTo>
                  <a:pt x="110" y="0"/>
                  <a:pt x="110" y="0"/>
                  <a:pt x="110" y="0"/>
                </a:cubicBezTo>
                <a:cubicBezTo>
                  <a:pt x="110" y="0"/>
                  <a:pt x="104" y="1"/>
                  <a:pt x="100" y="4"/>
                </a:cubicBezTo>
                <a:cubicBezTo>
                  <a:pt x="97" y="7"/>
                  <a:pt x="94" y="14"/>
                  <a:pt x="94" y="14"/>
                </a:cubicBezTo>
                <a:cubicBezTo>
                  <a:pt x="57" y="127"/>
                  <a:pt x="57" y="127"/>
                  <a:pt x="57" y="127"/>
                </a:cubicBezTo>
                <a:moveTo>
                  <a:pt x="175" y="127"/>
                </a:moveTo>
                <a:cubicBezTo>
                  <a:pt x="219" y="10"/>
                  <a:pt x="219" y="10"/>
                  <a:pt x="219" y="10"/>
                </a:cubicBezTo>
                <a:moveTo>
                  <a:pt x="211" y="31"/>
                </a:moveTo>
                <a:cubicBezTo>
                  <a:pt x="89" y="31"/>
                  <a:pt x="89" y="31"/>
                  <a:pt x="89" y="31"/>
                </a:cubicBezTo>
                <a:moveTo>
                  <a:pt x="234" y="10"/>
                </a:moveTo>
                <a:cubicBezTo>
                  <a:pt x="189" y="10"/>
                  <a:pt x="189" y="10"/>
                  <a:pt x="189" y="1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2" name="Beaker_F196" title="Icon of a scientific flask with liquid in it">
            <a:extLst>
              <a:ext uri="{FF2B5EF4-FFF2-40B4-BE49-F238E27FC236}">
                <a16:creationId xmlns:a16="http://schemas.microsoft.com/office/drawing/2014/main" id="{9B83E443-6069-4AF3-B298-6C673F432FA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69893" y="4911022"/>
            <a:ext cx="310332" cy="358570"/>
          </a:xfrm>
          <a:custGeom>
            <a:avLst/>
            <a:gdLst>
              <a:gd name="T0" fmla="*/ 2433 w 3250"/>
              <a:gd name="T1" fmla="*/ 2127 h 3754"/>
              <a:gd name="T2" fmla="*/ 1894 w 3250"/>
              <a:gd name="T3" fmla="*/ 2002 h 3754"/>
              <a:gd name="T4" fmla="*/ 1355 w 3250"/>
              <a:gd name="T5" fmla="*/ 2252 h 3754"/>
              <a:gd name="T6" fmla="*/ 817 w 3250"/>
              <a:gd name="T7" fmla="*/ 2127 h 3754"/>
              <a:gd name="T8" fmla="*/ 874 w 3250"/>
              <a:gd name="T9" fmla="*/ 0 h 3754"/>
              <a:gd name="T10" fmla="*/ 1249 w 3250"/>
              <a:gd name="T11" fmla="*/ 0 h 3754"/>
              <a:gd name="T12" fmla="*/ 1249 w 3250"/>
              <a:gd name="T13" fmla="*/ 1306 h 3754"/>
              <a:gd name="T14" fmla="*/ 1213 w 3250"/>
              <a:gd name="T15" fmla="*/ 1437 h 3754"/>
              <a:gd name="T16" fmla="*/ 100 w 3250"/>
              <a:gd name="T17" fmla="*/ 3375 h 3754"/>
              <a:gd name="T18" fmla="*/ 315 w 3250"/>
              <a:gd name="T19" fmla="*/ 3754 h 3754"/>
              <a:gd name="T20" fmla="*/ 2936 w 3250"/>
              <a:gd name="T21" fmla="*/ 3754 h 3754"/>
              <a:gd name="T22" fmla="*/ 3150 w 3250"/>
              <a:gd name="T23" fmla="*/ 3376 h 3754"/>
              <a:gd name="T24" fmla="*/ 2037 w 3250"/>
              <a:gd name="T25" fmla="*/ 1437 h 3754"/>
              <a:gd name="T26" fmla="*/ 2000 w 3250"/>
              <a:gd name="T27" fmla="*/ 1306 h 3754"/>
              <a:gd name="T28" fmla="*/ 2000 w 3250"/>
              <a:gd name="T29" fmla="*/ 0 h 3754"/>
              <a:gd name="T30" fmla="*/ 2376 w 3250"/>
              <a:gd name="T31" fmla="*/ 0 h 3754"/>
              <a:gd name="T32" fmla="*/ 874 w 3250"/>
              <a:gd name="T33" fmla="*/ 3254 h 3754"/>
              <a:gd name="T34" fmla="*/ 1124 w 3250"/>
              <a:gd name="T35" fmla="*/ 3254 h 3754"/>
              <a:gd name="T36" fmla="*/ 1375 w 3250"/>
              <a:gd name="T37" fmla="*/ 2905 h 3754"/>
              <a:gd name="T38" fmla="*/ 1625 w 3250"/>
              <a:gd name="T39" fmla="*/ 2905 h 3754"/>
              <a:gd name="T40" fmla="*/ 874 w 3250"/>
              <a:gd name="T41" fmla="*/ 2601 h 3754"/>
              <a:gd name="T42" fmla="*/ 1124 w 3250"/>
              <a:gd name="T43" fmla="*/ 2601 h 3754"/>
              <a:gd name="T44" fmla="*/ 1875 w 3250"/>
              <a:gd name="T45" fmla="*/ 2655 h 3754"/>
              <a:gd name="T46" fmla="*/ 2125 w 3250"/>
              <a:gd name="T47" fmla="*/ 2655 h 3754"/>
              <a:gd name="T48" fmla="*/ 2376 w 3250"/>
              <a:gd name="T49" fmla="*/ 3254 h 3754"/>
              <a:gd name="T50" fmla="*/ 2626 w 3250"/>
              <a:gd name="T51" fmla="*/ 3254 h 3754"/>
              <a:gd name="T52" fmla="*/ 1625 w 3250"/>
              <a:gd name="T53" fmla="*/ 3375 h 3754"/>
              <a:gd name="T54" fmla="*/ 1875 w 3250"/>
              <a:gd name="T55" fmla="*/ 3375 h 3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50" h="3754">
                <a:moveTo>
                  <a:pt x="2433" y="2127"/>
                </a:moveTo>
                <a:cubicBezTo>
                  <a:pt x="2433" y="2127"/>
                  <a:pt x="2164" y="2002"/>
                  <a:pt x="1894" y="2002"/>
                </a:cubicBezTo>
                <a:cubicBezTo>
                  <a:pt x="1625" y="2002"/>
                  <a:pt x="1625" y="2252"/>
                  <a:pt x="1355" y="2252"/>
                </a:cubicBezTo>
                <a:cubicBezTo>
                  <a:pt x="1086" y="2252"/>
                  <a:pt x="817" y="2127"/>
                  <a:pt x="817" y="2127"/>
                </a:cubicBezTo>
                <a:moveTo>
                  <a:pt x="874" y="0"/>
                </a:moveTo>
                <a:cubicBezTo>
                  <a:pt x="1249" y="0"/>
                  <a:pt x="1249" y="0"/>
                  <a:pt x="1249" y="0"/>
                </a:cubicBezTo>
                <a:cubicBezTo>
                  <a:pt x="1249" y="1306"/>
                  <a:pt x="1249" y="1306"/>
                  <a:pt x="1249" y="1306"/>
                </a:cubicBezTo>
                <a:cubicBezTo>
                  <a:pt x="1249" y="1352"/>
                  <a:pt x="1237" y="1397"/>
                  <a:pt x="1213" y="1437"/>
                </a:cubicBezTo>
                <a:cubicBezTo>
                  <a:pt x="100" y="3375"/>
                  <a:pt x="100" y="3375"/>
                  <a:pt x="100" y="3375"/>
                </a:cubicBezTo>
                <a:cubicBezTo>
                  <a:pt x="0" y="3542"/>
                  <a:pt x="120" y="3754"/>
                  <a:pt x="315" y="3754"/>
                </a:cubicBezTo>
                <a:cubicBezTo>
                  <a:pt x="2936" y="3754"/>
                  <a:pt x="2936" y="3754"/>
                  <a:pt x="2936" y="3754"/>
                </a:cubicBezTo>
                <a:cubicBezTo>
                  <a:pt x="3130" y="3754"/>
                  <a:pt x="3250" y="3543"/>
                  <a:pt x="3150" y="3376"/>
                </a:cubicBezTo>
                <a:cubicBezTo>
                  <a:pt x="2037" y="1437"/>
                  <a:pt x="2037" y="1437"/>
                  <a:pt x="2037" y="1437"/>
                </a:cubicBezTo>
                <a:cubicBezTo>
                  <a:pt x="2013" y="1397"/>
                  <a:pt x="2000" y="1352"/>
                  <a:pt x="2000" y="1306"/>
                </a:cubicBezTo>
                <a:cubicBezTo>
                  <a:pt x="2000" y="0"/>
                  <a:pt x="2000" y="0"/>
                  <a:pt x="2000" y="0"/>
                </a:cubicBezTo>
                <a:cubicBezTo>
                  <a:pt x="2376" y="0"/>
                  <a:pt x="2376" y="0"/>
                  <a:pt x="2376" y="0"/>
                </a:cubicBezTo>
                <a:moveTo>
                  <a:pt x="874" y="3254"/>
                </a:moveTo>
                <a:cubicBezTo>
                  <a:pt x="1124" y="3254"/>
                  <a:pt x="1124" y="3254"/>
                  <a:pt x="1124" y="3254"/>
                </a:cubicBezTo>
                <a:moveTo>
                  <a:pt x="1375" y="2905"/>
                </a:moveTo>
                <a:cubicBezTo>
                  <a:pt x="1625" y="2905"/>
                  <a:pt x="1625" y="2905"/>
                  <a:pt x="1625" y="2905"/>
                </a:cubicBezTo>
                <a:moveTo>
                  <a:pt x="874" y="2601"/>
                </a:moveTo>
                <a:cubicBezTo>
                  <a:pt x="1124" y="2601"/>
                  <a:pt x="1124" y="2601"/>
                  <a:pt x="1124" y="2601"/>
                </a:cubicBezTo>
                <a:moveTo>
                  <a:pt x="1875" y="2655"/>
                </a:moveTo>
                <a:cubicBezTo>
                  <a:pt x="2125" y="2655"/>
                  <a:pt x="2125" y="2655"/>
                  <a:pt x="2125" y="2655"/>
                </a:cubicBezTo>
                <a:moveTo>
                  <a:pt x="2376" y="3254"/>
                </a:moveTo>
                <a:cubicBezTo>
                  <a:pt x="2626" y="3254"/>
                  <a:pt x="2626" y="3254"/>
                  <a:pt x="2626" y="3254"/>
                </a:cubicBezTo>
                <a:moveTo>
                  <a:pt x="1625" y="3375"/>
                </a:moveTo>
                <a:cubicBezTo>
                  <a:pt x="1875" y="3375"/>
                  <a:pt x="1875" y="3375"/>
                  <a:pt x="1875" y="337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6" name="bag" title="Icon of a handbag">
            <a:extLst>
              <a:ext uri="{FF2B5EF4-FFF2-40B4-BE49-F238E27FC236}">
                <a16:creationId xmlns:a16="http://schemas.microsoft.com/office/drawing/2014/main" id="{1615972B-79FE-432A-94F9-00D8D8C3F6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20970" y="2221748"/>
            <a:ext cx="290668" cy="358570"/>
          </a:xfrm>
          <a:custGeom>
            <a:avLst/>
            <a:gdLst>
              <a:gd name="T0" fmla="*/ 47 w 275"/>
              <a:gd name="T1" fmla="*/ 91 h 340"/>
              <a:gd name="T2" fmla="*/ 47 w 275"/>
              <a:gd name="T3" fmla="*/ 57 h 340"/>
              <a:gd name="T4" fmla="*/ 104 w 275"/>
              <a:gd name="T5" fmla="*/ 0 h 340"/>
              <a:gd name="T6" fmla="*/ 161 w 275"/>
              <a:gd name="T7" fmla="*/ 57 h 340"/>
              <a:gd name="T8" fmla="*/ 161 w 275"/>
              <a:gd name="T9" fmla="*/ 91 h 340"/>
              <a:gd name="T10" fmla="*/ 227 w 275"/>
              <a:gd name="T11" fmla="*/ 91 h 340"/>
              <a:gd name="T12" fmla="*/ 227 w 275"/>
              <a:gd name="T13" fmla="*/ 57 h 340"/>
              <a:gd name="T14" fmla="*/ 170 w 275"/>
              <a:gd name="T15" fmla="*/ 0 h 340"/>
              <a:gd name="T16" fmla="*/ 137 w 275"/>
              <a:gd name="T17" fmla="*/ 11 h 340"/>
              <a:gd name="T18" fmla="*/ 203 w 275"/>
              <a:gd name="T19" fmla="*/ 91 h 340"/>
              <a:gd name="T20" fmla="*/ 202 w 275"/>
              <a:gd name="T21" fmla="*/ 303 h 340"/>
              <a:gd name="T22" fmla="*/ 239 w 275"/>
              <a:gd name="T23" fmla="*/ 340 h 340"/>
              <a:gd name="T24" fmla="*/ 275 w 275"/>
              <a:gd name="T25" fmla="*/ 303 h 340"/>
              <a:gd name="T26" fmla="*/ 275 w 275"/>
              <a:gd name="T27" fmla="*/ 91 h 340"/>
              <a:gd name="T28" fmla="*/ 0 w 275"/>
              <a:gd name="T29" fmla="*/ 91 h 340"/>
              <a:gd name="T30" fmla="*/ 0 w 275"/>
              <a:gd name="T31" fmla="*/ 303 h 340"/>
              <a:gd name="T32" fmla="*/ 37 w 275"/>
              <a:gd name="T33" fmla="*/ 340 h 340"/>
              <a:gd name="T34" fmla="*/ 239 w 275"/>
              <a:gd name="T35" fmla="*/ 3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5" h="340">
                <a:moveTo>
                  <a:pt x="47" y="91"/>
                </a:moveTo>
                <a:cubicBezTo>
                  <a:pt x="47" y="57"/>
                  <a:pt x="47" y="57"/>
                  <a:pt x="47" y="57"/>
                </a:cubicBezTo>
                <a:cubicBezTo>
                  <a:pt x="47" y="26"/>
                  <a:pt x="72" y="0"/>
                  <a:pt x="104" y="0"/>
                </a:cubicBezTo>
                <a:cubicBezTo>
                  <a:pt x="135" y="0"/>
                  <a:pt x="161" y="26"/>
                  <a:pt x="161" y="57"/>
                </a:cubicBezTo>
                <a:cubicBezTo>
                  <a:pt x="161" y="91"/>
                  <a:pt x="161" y="91"/>
                  <a:pt x="161" y="91"/>
                </a:cubicBezTo>
                <a:moveTo>
                  <a:pt x="227" y="91"/>
                </a:moveTo>
                <a:cubicBezTo>
                  <a:pt x="227" y="57"/>
                  <a:pt x="227" y="57"/>
                  <a:pt x="227" y="57"/>
                </a:cubicBezTo>
                <a:cubicBezTo>
                  <a:pt x="227" y="26"/>
                  <a:pt x="202" y="0"/>
                  <a:pt x="170" y="0"/>
                </a:cubicBezTo>
                <a:cubicBezTo>
                  <a:pt x="159" y="0"/>
                  <a:pt x="146" y="6"/>
                  <a:pt x="137" y="11"/>
                </a:cubicBezTo>
                <a:moveTo>
                  <a:pt x="203" y="91"/>
                </a:moveTo>
                <a:cubicBezTo>
                  <a:pt x="202" y="303"/>
                  <a:pt x="202" y="303"/>
                  <a:pt x="202" y="303"/>
                </a:cubicBezTo>
                <a:cubicBezTo>
                  <a:pt x="202" y="323"/>
                  <a:pt x="219" y="340"/>
                  <a:pt x="239" y="340"/>
                </a:cubicBezTo>
                <a:cubicBezTo>
                  <a:pt x="259" y="340"/>
                  <a:pt x="275" y="323"/>
                  <a:pt x="275" y="303"/>
                </a:cubicBezTo>
                <a:cubicBezTo>
                  <a:pt x="275" y="91"/>
                  <a:pt x="275" y="91"/>
                  <a:pt x="275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23"/>
                  <a:pt x="17" y="340"/>
                  <a:pt x="37" y="340"/>
                </a:cubicBezTo>
                <a:cubicBezTo>
                  <a:pt x="239" y="340"/>
                  <a:pt x="239" y="340"/>
                  <a:pt x="239" y="34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0" name="attach" title="Icon of a paperclip">
            <a:extLst>
              <a:ext uri="{FF2B5EF4-FFF2-40B4-BE49-F238E27FC236}">
                <a16:creationId xmlns:a16="http://schemas.microsoft.com/office/drawing/2014/main" id="{1A1B9E49-65CD-4181-8D7D-6F624872166B}"/>
              </a:ext>
            </a:extLst>
          </p:cNvPr>
          <p:cNvSpPr>
            <a:spLocks noChangeAspect="1"/>
          </p:cNvSpPr>
          <p:nvPr/>
        </p:nvSpPr>
        <p:spPr bwMode="auto">
          <a:xfrm>
            <a:off x="850304" y="2221748"/>
            <a:ext cx="137048" cy="358570"/>
          </a:xfrm>
          <a:custGeom>
            <a:avLst/>
            <a:gdLst>
              <a:gd name="T0" fmla="*/ 129 w 129"/>
              <a:gd name="T1" fmla="*/ 58 h 342"/>
              <a:gd name="T2" fmla="*/ 129 w 129"/>
              <a:gd name="T3" fmla="*/ 277 h 342"/>
              <a:gd name="T4" fmla="*/ 64 w 129"/>
              <a:gd name="T5" fmla="*/ 342 h 342"/>
              <a:gd name="T6" fmla="*/ 0 w 129"/>
              <a:gd name="T7" fmla="*/ 277 h 342"/>
              <a:gd name="T8" fmla="*/ 0 w 129"/>
              <a:gd name="T9" fmla="*/ 44 h 342"/>
              <a:gd name="T10" fmla="*/ 44 w 129"/>
              <a:gd name="T11" fmla="*/ 0 h 342"/>
              <a:gd name="T12" fmla="*/ 89 w 129"/>
              <a:gd name="T13" fmla="*/ 44 h 342"/>
              <a:gd name="T14" fmla="*/ 89 w 129"/>
              <a:gd name="T15" fmla="*/ 270 h 342"/>
              <a:gd name="T16" fmla="*/ 64 w 129"/>
              <a:gd name="T17" fmla="*/ 295 h 342"/>
              <a:gd name="T18" fmla="*/ 40 w 129"/>
              <a:gd name="T19" fmla="*/ 270 h 342"/>
              <a:gd name="T20" fmla="*/ 40 w 129"/>
              <a:gd name="T21" fmla="*/ 8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9" h="342">
                <a:moveTo>
                  <a:pt x="129" y="58"/>
                </a:moveTo>
                <a:cubicBezTo>
                  <a:pt x="129" y="277"/>
                  <a:pt x="129" y="277"/>
                  <a:pt x="129" y="277"/>
                </a:cubicBezTo>
                <a:cubicBezTo>
                  <a:pt x="129" y="313"/>
                  <a:pt x="100" y="342"/>
                  <a:pt x="64" y="342"/>
                </a:cubicBezTo>
                <a:cubicBezTo>
                  <a:pt x="29" y="342"/>
                  <a:pt x="0" y="313"/>
                  <a:pt x="0" y="277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19"/>
                  <a:pt x="20" y="0"/>
                  <a:pt x="44" y="0"/>
                </a:cubicBezTo>
                <a:cubicBezTo>
                  <a:pt x="69" y="0"/>
                  <a:pt x="89" y="19"/>
                  <a:pt x="89" y="44"/>
                </a:cubicBezTo>
                <a:cubicBezTo>
                  <a:pt x="89" y="270"/>
                  <a:pt x="89" y="270"/>
                  <a:pt x="89" y="270"/>
                </a:cubicBezTo>
                <a:cubicBezTo>
                  <a:pt x="89" y="284"/>
                  <a:pt x="78" y="295"/>
                  <a:pt x="64" y="295"/>
                </a:cubicBezTo>
                <a:cubicBezTo>
                  <a:pt x="51" y="295"/>
                  <a:pt x="40" y="284"/>
                  <a:pt x="40" y="270"/>
                </a:cubicBezTo>
                <a:cubicBezTo>
                  <a:pt x="40" y="80"/>
                  <a:pt x="40" y="80"/>
                  <a:pt x="40" y="8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4" name="Archive_F03F" title="Icon of an archival box">
            <a:extLst>
              <a:ext uri="{FF2B5EF4-FFF2-40B4-BE49-F238E27FC236}">
                <a16:creationId xmlns:a16="http://schemas.microsoft.com/office/drawing/2014/main" id="{ABC0C810-E2BE-4B87-98A0-58FDF2916F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46723" y="2221748"/>
            <a:ext cx="413486" cy="358570"/>
          </a:xfrm>
          <a:custGeom>
            <a:avLst/>
            <a:gdLst>
              <a:gd name="T0" fmla="*/ 4721 w 4721"/>
              <a:gd name="T1" fmla="*/ 1260 h 4094"/>
              <a:gd name="T2" fmla="*/ 0 w 4721"/>
              <a:gd name="T3" fmla="*/ 1260 h 4094"/>
              <a:gd name="T4" fmla="*/ 0 w 4721"/>
              <a:gd name="T5" fmla="*/ 0 h 4094"/>
              <a:gd name="T6" fmla="*/ 4721 w 4721"/>
              <a:gd name="T7" fmla="*/ 0 h 4094"/>
              <a:gd name="T8" fmla="*/ 4721 w 4721"/>
              <a:gd name="T9" fmla="*/ 1260 h 4094"/>
              <a:gd name="T10" fmla="*/ 315 w 4721"/>
              <a:gd name="T11" fmla="*/ 1260 h 4094"/>
              <a:gd name="T12" fmla="*/ 315 w 4721"/>
              <a:gd name="T13" fmla="*/ 4094 h 4094"/>
              <a:gd name="T14" fmla="*/ 4407 w 4721"/>
              <a:gd name="T15" fmla="*/ 4094 h 4094"/>
              <a:gd name="T16" fmla="*/ 4407 w 4721"/>
              <a:gd name="T17" fmla="*/ 1260 h 4094"/>
              <a:gd name="T18" fmla="*/ 1417 w 4721"/>
              <a:gd name="T19" fmla="*/ 2205 h 4094"/>
              <a:gd name="T20" fmla="*/ 3305 w 4721"/>
              <a:gd name="T21" fmla="*/ 2205 h 4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721" h="4094">
                <a:moveTo>
                  <a:pt x="4721" y="1260"/>
                </a:moveTo>
                <a:lnTo>
                  <a:pt x="0" y="1260"/>
                </a:lnTo>
                <a:lnTo>
                  <a:pt x="0" y="0"/>
                </a:lnTo>
                <a:lnTo>
                  <a:pt x="4721" y="0"/>
                </a:lnTo>
                <a:lnTo>
                  <a:pt x="4721" y="1260"/>
                </a:lnTo>
                <a:moveTo>
                  <a:pt x="315" y="1260"/>
                </a:moveTo>
                <a:lnTo>
                  <a:pt x="315" y="4094"/>
                </a:lnTo>
                <a:lnTo>
                  <a:pt x="4407" y="4094"/>
                </a:lnTo>
                <a:lnTo>
                  <a:pt x="4407" y="1260"/>
                </a:lnTo>
                <a:moveTo>
                  <a:pt x="1417" y="2205"/>
                </a:moveTo>
                <a:lnTo>
                  <a:pt x="3305" y="220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8" name="Product_ECDC" title="Icon of a box">
            <a:extLst>
              <a:ext uri="{FF2B5EF4-FFF2-40B4-BE49-F238E27FC236}">
                <a16:creationId xmlns:a16="http://schemas.microsoft.com/office/drawing/2014/main" id="{4FD863D6-ED6C-41F5-80F6-DD2844F001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239" y="2167345"/>
            <a:ext cx="415436" cy="467379"/>
          </a:xfrm>
          <a:custGeom>
            <a:avLst/>
            <a:gdLst>
              <a:gd name="T0" fmla="*/ 3623 w 3623"/>
              <a:gd name="T1" fmla="*/ 906 h 4076"/>
              <a:gd name="T2" fmla="*/ 1812 w 3623"/>
              <a:gd name="T3" fmla="*/ 1812 h 4076"/>
              <a:gd name="T4" fmla="*/ 0 w 3623"/>
              <a:gd name="T5" fmla="*/ 906 h 4076"/>
              <a:gd name="T6" fmla="*/ 906 w 3623"/>
              <a:gd name="T7" fmla="*/ 453 h 4076"/>
              <a:gd name="T8" fmla="*/ 2699 w 3623"/>
              <a:gd name="T9" fmla="*/ 1358 h 4076"/>
              <a:gd name="T10" fmla="*/ 3623 w 3623"/>
              <a:gd name="T11" fmla="*/ 906 h 4076"/>
              <a:gd name="T12" fmla="*/ 1812 w 3623"/>
              <a:gd name="T13" fmla="*/ 0 h 4076"/>
              <a:gd name="T14" fmla="*/ 0 w 3623"/>
              <a:gd name="T15" fmla="*/ 906 h 4076"/>
              <a:gd name="T16" fmla="*/ 0 w 3623"/>
              <a:gd name="T17" fmla="*/ 3171 h 4076"/>
              <a:gd name="T18" fmla="*/ 1812 w 3623"/>
              <a:gd name="T19" fmla="*/ 4076 h 4076"/>
              <a:gd name="T20" fmla="*/ 3623 w 3623"/>
              <a:gd name="T21" fmla="*/ 3171 h 4076"/>
              <a:gd name="T22" fmla="*/ 3623 w 3623"/>
              <a:gd name="T23" fmla="*/ 906 h 4076"/>
              <a:gd name="T24" fmla="*/ 1812 w 3623"/>
              <a:gd name="T25" fmla="*/ 1812 h 4076"/>
              <a:gd name="T26" fmla="*/ 1812 w 3623"/>
              <a:gd name="T27" fmla="*/ 4076 h 4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623" h="4076">
                <a:moveTo>
                  <a:pt x="3623" y="906"/>
                </a:moveTo>
                <a:lnTo>
                  <a:pt x="1812" y="1812"/>
                </a:lnTo>
                <a:lnTo>
                  <a:pt x="0" y="906"/>
                </a:lnTo>
                <a:moveTo>
                  <a:pt x="906" y="453"/>
                </a:moveTo>
                <a:lnTo>
                  <a:pt x="2699" y="1358"/>
                </a:lnTo>
                <a:moveTo>
                  <a:pt x="3623" y="906"/>
                </a:moveTo>
                <a:lnTo>
                  <a:pt x="1812" y="0"/>
                </a:lnTo>
                <a:lnTo>
                  <a:pt x="0" y="906"/>
                </a:lnTo>
                <a:lnTo>
                  <a:pt x="0" y="3171"/>
                </a:lnTo>
                <a:lnTo>
                  <a:pt x="1812" y="4076"/>
                </a:lnTo>
                <a:lnTo>
                  <a:pt x="3623" y="3171"/>
                </a:lnTo>
                <a:lnTo>
                  <a:pt x="3623" y="906"/>
                </a:lnTo>
                <a:moveTo>
                  <a:pt x="1812" y="1812"/>
                </a:moveTo>
                <a:lnTo>
                  <a:pt x="1812" y="407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7" name="Lock" title="Icon of a padlock">
            <a:extLst>
              <a:ext uri="{FF2B5EF4-FFF2-40B4-BE49-F238E27FC236}">
                <a16:creationId xmlns:a16="http://schemas.microsoft.com/office/drawing/2014/main" id="{D03128B5-46B1-433D-A6A5-B5BD7C5709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2222" y="2176927"/>
            <a:ext cx="320690" cy="448212"/>
          </a:xfrm>
          <a:custGeom>
            <a:avLst/>
            <a:gdLst>
              <a:gd name="T0" fmla="*/ 239 w 239"/>
              <a:gd name="T1" fmla="*/ 335 h 335"/>
              <a:gd name="T2" fmla="*/ 0 w 239"/>
              <a:gd name="T3" fmla="*/ 335 h 335"/>
              <a:gd name="T4" fmla="*/ 0 w 239"/>
              <a:gd name="T5" fmla="*/ 157 h 335"/>
              <a:gd name="T6" fmla="*/ 239 w 239"/>
              <a:gd name="T7" fmla="*/ 157 h 335"/>
              <a:gd name="T8" fmla="*/ 239 w 239"/>
              <a:gd name="T9" fmla="*/ 335 h 335"/>
              <a:gd name="T10" fmla="*/ 196 w 239"/>
              <a:gd name="T11" fmla="*/ 157 h 335"/>
              <a:gd name="T12" fmla="*/ 196 w 239"/>
              <a:gd name="T13" fmla="*/ 75 h 335"/>
              <a:gd name="T14" fmla="*/ 121 w 239"/>
              <a:gd name="T15" fmla="*/ 0 h 335"/>
              <a:gd name="T16" fmla="*/ 46 w 239"/>
              <a:gd name="T17" fmla="*/ 75 h 335"/>
              <a:gd name="T18" fmla="*/ 46 w 239"/>
              <a:gd name="T19" fmla="*/ 157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9" h="335">
                <a:moveTo>
                  <a:pt x="239" y="335"/>
                </a:moveTo>
                <a:cubicBezTo>
                  <a:pt x="0" y="335"/>
                  <a:pt x="0" y="335"/>
                  <a:pt x="0" y="335"/>
                </a:cubicBezTo>
                <a:cubicBezTo>
                  <a:pt x="0" y="157"/>
                  <a:pt x="0" y="157"/>
                  <a:pt x="0" y="157"/>
                </a:cubicBezTo>
                <a:cubicBezTo>
                  <a:pt x="239" y="157"/>
                  <a:pt x="239" y="157"/>
                  <a:pt x="239" y="157"/>
                </a:cubicBezTo>
                <a:lnTo>
                  <a:pt x="239" y="335"/>
                </a:lnTo>
                <a:close/>
                <a:moveTo>
                  <a:pt x="196" y="157"/>
                </a:moveTo>
                <a:cubicBezTo>
                  <a:pt x="196" y="75"/>
                  <a:pt x="196" y="75"/>
                  <a:pt x="196" y="75"/>
                </a:cubicBezTo>
                <a:cubicBezTo>
                  <a:pt x="196" y="34"/>
                  <a:pt x="163" y="0"/>
                  <a:pt x="121" y="0"/>
                </a:cubicBezTo>
                <a:cubicBezTo>
                  <a:pt x="79" y="0"/>
                  <a:pt x="46" y="34"/>
                  <a:pt x="46" y="75"/>
                </a:cubicBezTo>
                <a:cubicBezTo>
                  <a:pt x="46" y="157"/>
                  <a:pt x="46" y="157"/>
                  <a:pt x="46" y="15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1" name="Clipboard" title="Icon of a clipboard">
            <a:extLst>
              <a:ext uri="{FF2B5EF4-FFF2-40B4-BE49-F238E27FC236}">
                <a16:creationId xmlns:a16="http://schemas.microsoft.com/office/drawing/2014/main" id="{521E5788-8266-4CC3-ABAC-5E235721C99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97290" y="3969778"/>
            <a:ext cx="325568" cy="448212"/>
          </a:xfrm>
          <a:custGeom>
            <a:avLst/>
            <a:gdLst>
              <a:gd name="T0" fmla="*/ 247 w 247"/>
              <a:gd name="T1" fmla="*/ 33 h 340"/>
              <a:gd name="T2" fmla="*/ 247 w 247"/>
              <a:gd name="T3" fmla="*/ 340 h 340"/>
              <a:gd name="T4" fmla="*/ 0 w 247"/>
              <a:gd name="T5" fmla="*/ 340 h 340"/>
              <a:gd name="T6" fmla="*/ 0 w 247"/>
              <a:gd name="T7" fmla="*/ 33 h 340"/>
              <a:gd name="T8" fmla="*/ 65 w 247"/>
              <a:gd name="T9" fmla="*/ 33 h 340"/>
              <a:gd name="T10" fmla="*/ 91 w 247"/>
              <a:gd name="T11" fmla="*/ 33 h 340"/>
              <a:gd name="T12" fmla="*/ 124 w 247"/>
              <a:gd name="T13" fmla="*/ 0 h 340"/>
              <a:gd name="T14" fmla="*/ 158 w 247"/>
              <a:gd name="T15" fmla="*/ 33 h 340"/>
              <a:gd name="T16" fmla="*/ 247 w 247"/>
              <a:gd name="T17" fmla="*/ 33 h 340"/>
              <a:gd name="T18" fmla="*/ 68 w 247"/>
              <a:gd name="T19" fmla="*/ 33 h 340"/>
              <a:gd name="T20" fmla="*/ 68 w 247"/>
              <a:gd name="T21" fmla="*/ 78 h 340"/>
              <a:gd name="T22" fmla="*/ 180 w 247"/>
              <a:gd name="T23" fmla="*/ 78 h 340"/>
              <a:gd name="T24" fmla="*/ 180 w 247"/>
              <a:gd name="T25" fmla="*/ 33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" h="340">
                <a:moveTo>
                  <a:pt x="247" y="33"/>
                </a:moveTo>
                <a:cubicBezTo>
                  <a:pt x="247" y="340"/>
                  <a:pt x="247" y="340"/>
                  <a:pt x="247" y="340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3"/>
                  <a:pt x="0" y="33"/>
                  <a:pt x="0" y="33"/>
                </a:cubicBezTo>
                <a:cubicBezTo>
                  <a:pt x="65" y="33"/>
                  <a:pt x="65" y="33"/>
                  <a:pt x="65" y="33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15"/>
                  <a:pt x="106" y="0"/>
                  <a:pt x="124" y="0"/>
                </a:cubicBezTo>
                <a:cubicBezTo>
                  <a:pt x="143" y="0"/>
                  <a:pt x="158" y="15"/>
                  <a:pt x="158" y="33"/>
                </a:cubicBezTo>
                <a:lnTo>
                  <a:pt x="247" y="33"/>
                </a:lnTo>
                <a:close/>
                <a:moveTo>
                  <a:pt x="68" y="33"/>
                </a:moveTo>
                <a:cubicBezTo>
                  <a:pt x="68" y="78"/>
                  <a:pt x="68" y="78"/>
                  <a:pt x="68" y="78"/>
                </a:cubicBezTo>
                <a:cubicBezTo>
                  <a:pt x="180" y="78"/>
                  <a:pt x="180" y="78"/>
                  <a:pt x="180" y="78"/>
                </a:cubicBezTo>
                <a:cubicBezTo>
                  <a:pt x="180" y="33"/>
                  <a:pt x="180" y="33"/>
                  <a:pt x="180" y="3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6" name="GameArt64_EF05" title="Icon of a chess pawn and spade">
            <a:extLst>
              <a:ext uri="{FF2B5EF4-FFF2-40B4-BE49-F238E27FC236}">
                <a16:creationId xmlns:a16="http://schemas.microsoft.com/office/drawing/2014/main" id="{8468D932-040C-4769-ABCF-9205C53044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54748" y="4911022"/>
            <a:ext cx="397433" cy="358570"/>
          </a:xfrm>
          <a:custGeom>
            <a:avLst/>
            <a:gdLst>
              <a:gd name="T0" fmla="*/ 0 w 3813"/>
              <a:gd name="T1" fmla="*/ 2887 h 3438"/>
              <a:gd name="T2" fmla="*/ 2062 w 3813"/>
              <a:gd name="T3" fmla="*/ 2887 h 3438"/>
              <a:gd name="T4" fmla="*/ 2062 w 3813"/>
              <a:gd name="T5" fmla="*/ 3438 h 3438"/>
              <a:gd name="T6" fmla="*/ 0 w 3813"/>
              <a:gd name="T7" fmla="*/ 3438 h 3438"/>
              <a:gd name="T8" fmla="*/ 0 w 3813"/>
              <a:gd name="T9" fmla="*/ 2887 h 3438"/>
              <a:gd name="T10" fmla="*/ 187 w 3813"/>
              <a:gd name="T11" fmla="*/ 2887 h 3438"/>
              <a:gd name="T12" fmla="*/ 187 w 3813"/>
              <a:gd name="T13" fmla="*/ 2375 h 3438"/>
              <a:gd name="T14" fmla="*/ 281 w 3813"/>
              <a:gd name="T15" fmla="*/ 2375 h 3438"/>
              <a:gd name="T16" fmla="*/ 750 w 3813"/>
              <a:gd name="T17" fmla="*/ 1907 h 3438"/>
              <a:gd name="T18" fmla="*/ 750 w 3813"/>
              <a:gd name="T19" fmla="*/ 982 h 3438"/>
              <a:gd name="T20" fmla="*/ 1312 w 3813"/>
              <a:gd name="T21" fmla="*/ 982 h 3438"/>
              <a:gd name="T22" fmla="*/ 1312 w 3813"/>
              <a:gd name="T23" fmla="*/ 1907 h 3438"/>
              <a:gd name="T24" fmla="*/ 1781 w 3813"/>
              <a:gd name="T25" fmla="*/ 2375 h 3438"/>
              <a:gd name="T26" fmla="*/ 1875 w 3813"/>
              <a:gd name="T27" fmla="*/ 2375 h 3438"/>
              <a:gd name="T28" fmla="*/ 1875 w 3813"/>
              <a:gd name="T29" fmla="*/ 2887 h 3438"/>
              <a:gd name="T30" fmla="*/ 1031 w 3813"/>
              <a:gd name="T31" fmla="*/ 0 h 3438"/>
              <a:gd name="T32" fmla="*/ 500 w 3813"/>
              <a:gd name="T33" fmla="*/ 532 h 3438"/>
              <a:gd name="T34" fmla="*/ 1031 w 3813"/>
              <a:gd name="T35" fmla="*/ 1063 h 3438"/>
              <a:gd name="T36" fmla="*/ 1562 w 3813"/>
              <a:gd name="T37" fmla="*/ 532 h 3438"/>
              <a:gd name="T38" fmla="*/ 1031 w 3813"/>
              <a:gd name="T39" fmla="*/ 0 h 3438"/>
              <a:gd name="T40" fmla="*/ 3345 w 3813"/>
              <a:gd name="T41" fmla="*/ 2453 h 3438"/>
              <a:gd name="T42" fmla="*/ 3345 w 3813"/>
              <a:gd name="T43" fmla="*/ 2409 h 3438"/>
              <a:gd name="T44" fmla="*/ 3001 w 3813"/>
              <a:gd name="T45" fmla="*/ 2066 h 3438"/>
              <a:gd name="T46" fmla="*/ 3001 w 3813"/>
              <a:gd name="T47" fmla="*/ 1784 h 3438"/>
              <a:gd name="T48" fmla="*/ 3282 w 3813"/>
              <a:gd name="T49" fmla="*/ 1909 h 3438"/>
              <a:gd name="T50" fmla="*/ 3813 w 3813"/>
              <a:gd name="T51" fmla="*/ 1378 h 3438"/>
              <a:gd name="T52" fmla="*/ 3657 w 3813"/>
              <a:gd name="T53" fmla="*/ 1003 h 3438"/>
              <a:gd name="T54" fmla="*/ 2813 w 3813"/>
              <a:gd name="T55" fmla="*/ 159 h 3438"/>
              <a:gd name="T56" fmla="*/ 2813 w 3813"/>
              <a:gd name="T57" fmla="*/ 159 h 3438"/>
              <a:gd name="T58" fmla="*/ 1970 w 3813"/>
              <a:gd name="T59" fmla="*/ 1003 h 3438"/>
              <a:gd name="T60" fmla="*/ 1813 w 3813"/>
              <a:gd name="T61" fmla="*/ 1378 h 3438"/>
              <a:gd name="T62" fmla="*/ 2345 w 3813"/>
              <a:gd name="T63" fmla="*/ 1909 h 3438"/>
              <a:gd name="T64" fmla="*/ 2626 w 3813"/>
              <a:gd name="T65" fmla="*/ 1784 h 3438"/>
              <a:gd name="T66" fmla="*/ 2626 w 3813"/>
              <a:gd name="T67" fmla="*/ 2066 h 3438"/>
              <a:gd name="T68" fmla="*/ 2282 w 3813"/>
              <a:gd name="T69" fmla="*/ 2409 h 3438"/>
              <a:gd name="T70" fmla="*/ 2282 w 3813"/>
              <a:gd name="T71" fmla="*/ 2455 h 3438"/>
              <a:gd name="T72" fmla="*/ 3345 w 3813"/>
              <a:gd name="T73" fmla="*/ 2453 h 3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813" h="3438">
                <a:moveTo>
                  <a:pt x="0" y="2887"/>
                </a:moveTo>
                <a:cubicBezTo>
                  <a:pt x="2062" y="2887"/>
                  <a:pt x="2062" y="2887"/>
                  <a:pt x="2062" y="2887"/>
                </a:cubicBezTo>
                <a:cubicBezTo>
                  <a:pt x="2062" y="3438"/>
                  <a:pt x="2062" y="3438"/>
                  <a:pt x="2062" y="3438"/>
                </a:cubicBezTo>
                <a:cubicBezTo>
                  <a:pt x="0" y="3438"/>
                  <a:pt x="0" y="3438"/>
                  <a:pt x="0" y="3438"/>
                </a:cubicBezTo>
                <a:lnTo>
                  <a:pt x="0" y="2887"/>
                </a:lnTo>
                <a:close/>
                <a:moveTo>
                  <a:pt x="187" y="2887"/>
                </a:moveTo>
                <a:cubicBezTo>
                  <a:pt x="187" y="2375"/>
                  <a:pt x="187" y="2375"/>
                  <a:pt x="187" y="2375"/>
                </a:cubicBezTo>
                <a:cubicBezTo>
                  <a:pt x="281" y="2375"/>
                  <a:pt x="281" y="2375"/>
                  <a:pt x="281" y="2375"/>
                </a:cubicBezTo>
                <a:cubicBezTo>
                  <a:pt x="540" y="2375"/>
                  <a:pt x="750" y="2166"/>
                  <a:pt x="750" y="1907"/>
                </a:cubicBezTo>
                <a:cubicBezTo>
                  <a:pt x="750" y="982"/>
                  <a:pt x="750" y="982"/>
                  <a:pt x="750" y="982"/>
                </a:cubicBezTo>
                <a:moveTo>
                  <a:pt x="1312" y="982"/>
                </a:moveTo>
                <a:cubicBezTo>
                  <a:pt x="1312" y="1907"/>
                  <a:pt x="1312" y="1907"/>
                  <a:pt x="1312" y="1907"/>
                </a:cubicBezTo>
                <a:cubicBezTo>
                  <a:pt x="1312" y="2166"/>
                  <a:pt x="1522" y="2375"/>
                  <a:pt x="1781" y="2375"/>
                </a:cubicBezTo>
                <a:cubicBezTo>
                  <a:pt x="1875" y="2375"/>
                  <a:pt x="1875" y="2375"/>
                  <a:pt x="1875" y="2375"/>
                </a:cubicBezTo>
                <a:cubicBezTo>
                  <a:pt x="1875" y="2887"/>
                  <a:pt x="1875" y="2887"/>
                  <a:pt x="1875" y="2887"/>
                </a:cubicBezTo>
                <a:moveTo>
                  <a:pt x="1031" y="0"/>
                </a:moveTo>
                <a:cubicBezTo>
                  <a:pt x="738" y="0"/>
                  <a:pt x="500" y="238"/>
                  <a:pt x="500" y="532"/>
                </a:cubicBezTo>
                <a:cubicBezTo>
                  <a:pt x="500" y="825"/>
                  <a:pt x="738" y="1063"/>
                  <a:pt x="1031" y="1063"/>
                </a:cubicBezTo>
                <a:cubicBezTo>
                  <a:pt x="1324" y="1063"/>
                  <a:pt x="1562" y="825"/>
                  <a:pt x="1562" y="532"/>
                </a:cubicBezTo>
                <a:cubicBezTo>
                  <a:pt x="1562" y="238"/>
                  <a:pt x="1324" y="0"/>
                  <a:pt x="1031" y="0"/>
                </a:cubicBezTo>
                <a:close/>
                <a:moveTo>
                  <a:pt x="3345" y="2453"/>
                </a:moveTo>
                <a:cubicBezTo>
                  <a:pt x="3345" y="2409"/>
                  <a:pt x="3345" y="2409"/>
                  <a:pt x="3345" y="2409"/>
                </a:cubicBezTo>
                <a:cubicBezTo>
                  <a:pt x="3155" y="2409"/>
                  <a:pt x="3001" y="2256"/>
                  <a:pt x="3001" y="2066"/>
                </a:cubicBezTo>
                <a:cubicBezTo>
                  <a:pt x="3001" y="1784"/>
                  <a:pt x="3001" y="1784"/>
                  <a:pt x="3001" y="1784"/>
                </a:cubicBezTo>
                <a:cubicBezTo>
                  <a:pt x="3081" y="1910"/>
                  <a:pt x="3282" y="1909"/>
                  <a:pt x="3282" y="1909"/>
                </a:cubicBezTo>
                <a:cubicBezTo>
                  <a:pt x="3576" y="1909"/>
                  <a:pt x="3813" y="1672"/>
                  <a:pt x="3813" y="1378"/>
                </a:cubicBezTo>
                <a:cubicBezTo>
                  <a:pt x="3813" y="1231"/>
                  <a:pt x="3754" y="1099"/>
                  <a:pt x="3657" y="1003"/>
                </a:cubicBezTo>
                <a:cubicBezTo>
                  <a:pt x="2813" y="159"/>
                  <a:pt x="2813" y="159"/>
                  <a:pt x="2813" y="159"/>
                </a:cubicBezTo>
                <a:cubicBezTo>
                  <a:pt x="2813" y="159"/>
                  <a:pt x="2813" y="159"/>
                  <a:pt x="2813" y="159"/>
                </a:cubicBezTo>
                <a:cubicBezTo>
                  <a:pt x="1970" y="1003"/>
                  <a:pt x="1970" y="1003"/>
                  <a:pt x="1970" y="1003"/>
                </a:cubicBezTo>
                <a:cubicBezTo>
                  <a:pt x="1873" y="1099"/>
                  <a:pt x="1813" y="1231"/>
                  <a:pt x="1813" y="1378"/>
                </a:cubicBezTo>
                <a:cubicBezTo>
                  <a:pt x="1813" y="1672"/>
                  <a:pt x="2051" y="1909"/>
                  <a:pt x="2345" y="1909"/>
                </a:cubicBezTo>
                <a:cubicBezTo>
                  <a:pt x="2345" y="1909"/>
                  <a:pt x="2545" y="1910"/>
                  <a:pt x="2626" y="1784"/>
                </a:cubicBezTo>
                <a:cubicBezTo>
                  <a:pt x="2626" y="2066"/>
                  <a:pt x="2626" y="2066"/>
                  <a:pt x="2626" y="2066"/>
                </a:cubicBezTo>
                <a:cubicBezTo>
                  <a:pt x="2626" y="2256"/>
                  <a:pt x="2472" y="2409"/>
                  <a:pt x="2282" y="2409"/>
                </a:cubicBezTo>
                <a:cubicBezTo>
                  <a:pt x="2282" y="2455"/>
                  <a:pt x="2282" y="2455"/>
                  <a:pt x="2282" y="2455"/>
                </a:cubicBezTo>
                <a:lnTo>
                  <a:pt x="3345" y="2453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7" name="Remote" title="Icon of a remote control">
            <a:extLst>
              <a:ext uri="{FF2B5EF4-FFF2-40B4-BE49-F238E27FC236}">
                <a16:creationId xmlns:a16="http://schemas.microsoft.com/office/drawing/2014/main" id="{D3A4DBC4-A5CB-42B1-BCCA-57AA054294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6041" y="4866201"/>
            <a:ext cx="185576" cy="448212"/>
          </a:xfrm>
          <a:custGeom>
            <a:avLst/>
            <a:gdLst>
              <a:gd name="T0" fmla="*/ 107 w 131"/>
              <a:gd name="T1" fmla="*/ 231 h 322"/>
              <a:gd name="T2" fmla="*/ 87 w 131"/>
              <a:gd name="T3" fmla="*/ 322 h 322"/>
              <a:gd name="T4" fmla="*/ 23 w 131"/>
              <a:gd name="T5" fmla="*/ 301 h 322"/>
              <a:gd name="T6" fmla="*/ 0 w 131"/>
              <a:gd name="T7" fmla="*/ 135 h 322"/>
              <a:gd name="T8" fmla="*/ 22 w 131"/>
              <a:gd name="T9" fmla="*/ 0 h 322"/>
              <a:gd name="T10" fmla="*/ 131 w 131"/>
              <a:gd name="T11" fmla="*/ 22 h 322"/>
              <a:gd name="T12" fmla="*/ 66 w 131"/>
              <a:gd name="T13" fmla="*/ 42 h 322"/>
              <a:gd name="T14" fmla="*/ 64 w 131"/>
              <a:gd name="T15" fmla="*/ 44 h 322"/>
              <a:gd name="T16" fmla="*/ 66 w 131"/>
              <a:gd name="T17" fmla="*/ 42 h 322"/>
              <a:gd name="T18" fmla="*/ 86 w 131"/>
              <a:gd name="T19" fmla="*/ 64 h 322"/>
              <a:gd name="T20" fmla="*/ 88 w 131"/>
              <a:gd name="T21" fmla="*/ 66 h 322"/>
              <a:gd name="T22" fmla="*/ 45 w 131"/>
              <a:gd name="T23" fmla="*/ 64 h 322"/>
              <a:gd name="T24" fmla="*/ 43 w 131"/>
              <a:gd name="T25" fmla="*/ 66 h 322"/>
              <a:gd name="T26" fmla="*/ 45 w 131"/>
              <a:gd name="T27" fmla="*/ 64 h 322"/>
              <a:gd name="T28" fmla="*/ 86 w 131"/>
              <a:gd name="T29" fmla="*/ 106 h 322"/>
              <a:gd name="T30" fmla="*/ 88 w 131"/>
              <a:gd name="T31" fmla="*/ 108 h 322"/>
              <a:gd name="T32" fmla="*/ 45 w 131"/>
              <a:gd name="T33" fmla="*/ 106 h 322"/>
              <a:gd name="T34" fmla="*/ 43 w 131"/>
              <a:gd name="T35" fmla="*/ 108 h 322"/>
              <a:gd name="T36" fmla="*/ 45 w 131"/>
              <a:gd name="T37" fmla="*/ 106 h 322"/>
              <a:gd name="T38" fmla="*/ 86 w 131"/>
              <a:gd name="T39" fmla="*/ 149 h 322"/>
              <a:gd name="T40" fmla="*/ 88 w 131"/>
              <a:gd name="T41" fmla="*/ 151 h 322"/>
              <a:gd name="T42" fmla="*/ 45 w 131"/>
              <a:gd name="T43" fmla="*/ 149 h 322"/>
              <a:gd name="T44" fmla="*/ 43 w 131"/>
              <a:gd name="T45" fmla="*/ 151 h 322"/>
              <a:gd name="T46" fmla="*/ 45 w 131"/>
              <a:gd name="T47" fmla="*/ 149 h 322"/>
              <a:gd name="T48" fmla="*/ 64 w 131"/>
              <a:gd name="T49" fmla="*/ 85 h 322"/>
              <a:gd name="T50" fmla="*/ 66 w 131"/>
              <a:gd name="T51" fmla="*/ 87 h 322"/>
              <a:gd name="T52" fmla="*/ 66 w 131"/>
              <a:gd name="T53" fmla="*/ 192 h 322"/>
              <a:gd name="T54" fmla="*/ 64 w 131"/>
              <a:gd name="T55" fmla="*/ 194 h 322"/>
              <a:gd name="T56" fmla="*/ 66 w 131"/>
              <a:gd name="T57" fmla="*/ 192 h 322"/>
              <a:gd name="T58" fmla="*/ 64 w 131"/>
              <a:gd name="T59" fmla="*/ 235 h 322"/>
              <a:gd name="T60" fmla="*/ 66 w 131"/>
              <a:gd name="T61" fmla="*/ 237 h 322"/>
              <a:gd name="T62" fmla="*/ 66 w 131"/>
              <a:gd name="T63" fmla="*/ 277 h 322"/>
              <a:gd name="T64" fmla="*/ 64 w 131"/>
              <a:gd name="T65" fmla="*/ 280 h 322"/>
              <a:gd name="T66" fmla="*/ 66 w 131"/>
              <a:gd name="T67" fmla="*/ 277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1" h="322">
                <a:moveTo>
                  <a:pt x="130" y="135"/>
                </a:moveTo>
                <a:cubicBezTo>
                  <a:pt x="107" y="231"/>
                  <a:pt x="107" y="231"/>
                  <a:pt x="107" y="231"/>
                </a:cubicBezTo>
                <a:cubicBezTo>
                  <a:pt x="107" y="301"/>
                  <a:pt x="107" y="301"/>
                  <a:pt x="107" y="301"/>
                </a:cubicBezTo>
                <a:cubicBezTo>
                  <a:pt x="107" y="313"/>
                  <a:pt x="98" y="322"/>
                  <a:pt x="87" y="322"/>
                </a:cubicBezTo>
                <a:cubicBezTo>
                  <a:pt x="43" y="322"/>
                  <a:pt x="43" y="322"/>
                  <a:pt x="43" y="322"/>
                </a:cubicBezTo>
                <a:cubicBezTo>
                  <a:pt x="32" y="322"/>
                  <a:pt x="23" y="313"/>
                  <a:pt x="23" y="301"/>
                </a:cubicBezTo>
                <a:cubicBezTo>
                  <a:pt x="23" y="231"/>
                  <a:pt x="23" y="231"/>
                  <a:pt x="23" y="231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2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21" y="0"/>
                  <a:pt x="131" y="10"/>
                  <a:pt x="131" y="22"/>
                </a:cubicBezTo>
                <a:lnTo>
                  <a:pt x="130" y="135"/>
                </a:lnTo>
                <a:close/>
                <a:moveTo>
                  <a:pt x="66" y="42"/>
                </a:moveTo>
                <a:cubicBezTo>
                  <a:pt x="64" y="42"/>
                  <a:pt x="64" y="42"/>
                  <a:pt x="64" y="42"/>
                </a:cubicBezTo>
                <a:cubicBezTo>
                  <a:pt x="64" y="44"/>
                  <a:pt x="64" y="44"/>
                  <a:pt x="64" y="44"/>
                </a:cubicBezTo>
                <a:cubicBezTo>
                  <a:pt x="66" y="44"/>
                  <a:pt x="66" y="44"/>
                  <a:pt x="66" y="44"/>
                </a:cubicBezTo>
                <a:lnTo>
                  <a:pt x="66" y="42"/>
                </a:lnTo>
                <a:close/>
                <a:moveTo>
                  <a:pt x="88" y="64"/>
                </a:moveTo>
                <a:cubicBezTo>
                  <a:pt x="86" y="64"/>
                  <a:pt x="86" y="64"/>
                  <a:pt x="86" y="64"/>
                </a:cubicBezTo>
                <a:cubicBezTo>
                  <a:pt x="86" y="66"/>
                  <a:pt x="86" y="66"/>
                  <a:pt x="86" y="66"/>
                </a:cubicBezTo>
                <a:cubicBezTo>
                  <a:pt x="88" y="66"/>
                  <a:pt x="88" y="66"/>
                  <a:pt x="88" y="66"/>
                </a:cubicBezTo>
                <a:lnTo>
                  <a:pt x="88" y="64"/>
                </a:lnTo>
                <a:close/>
                <a:moveTo>
                  <a:pt x="45" y="64"/>
                </a:moveTo>
                <a:cubicBezTo>
                  <a:pt x="43" y="64"/>
                  <a:pt x="43" y="64"/>
                  <a:pt x="43" y="64"/>
                </a:cubicBezTo>
                <a:cubicBezTo>
                  <a:pt x="43" y="66"/>
                  <a:pt x="43" y="66"/>
                  <a:pt x="43" y="66"/>
                </a:cubicBezTo>
                <a:cubicBezTo>
                  <a:pt x="45" y="66"/>
                  <a:pt x="45" y="66"/>
                  <a:pt x="45" y="66"/>
                </a:cubicBezTo>
                <a:lnTo>
                  <a:pt x="45" y="64"/>
                </a:lnTo>
                <a:close/>
                <a:moveTo>
                  <a:pt x="88" y="106"/>
                </a:moveTo>
                <a:cubicBezTo>
                  <a:pt x="86" y="106"/>
                  <a:pt x="86" y="106"/>
                  <a:pt x="86" y="106"/>
                </a:cubicBezTo>
                <a:cubicBezTo>
                  <a:pt x="86" y="108"/>
                  <a:pt x="86" y="108"/>
                  <a:pt x="86" y="108"/>
                </a:cubicBezTo>
                <a:cubicBezTo>
                  <a:pt x="88" y="108"/>
                  <a:pt x="88" y="108"/>
                  <a:pt x="88" y="108"/>
                </a:cubicBezTo>
                <a:lnTo>
                  <a:pt x="88" y="106"/>
                </a:lnTo>
                <a:close/>
                <a:moveTo>
                  <a:pt x="45" y="106"/>
                </a:moveTo>
                <a:cubicBezTo>
                  <a:pt x="43" y="106"/>
                  <a:pt x="43" y="106"/>
                  <a:pt x="43" y="106"/>
                </a:cubicBezTo>
                <a:cubicBezTo>
                  <a:pt x="43" y="108"/>
                  <a:pt x="43" y="108"/>
                  <a:pt x="43" y="108"/>
                </a:cubicBezTo>
                <a:cubicBezTo>
                  <a:pt x="45" y="108"/>
                  <a:pt x="45" y="108"/>
                  <a:pt x="45" y="108"/>
                </a:cubicBezTo>
                <a:lnTo>
                  <a:pt x="45" y="106"/>
                </a:lnTo>
                <a:close/>
                <a:moveTo>
                  <a:pt x="88" y="149"/>
                </a:moveTo>
                <a:cubicBezTo>
                  <a:pt x="86" y="149"/>
                  <a:pt x="86" y="149"/>
                  <a:pt x="86" y="149"/>
                </a:cubicBezTo>
                <a:cubicBezTo>
                  <a:pt x="86" y="151"/>
                  <a:pt x="86" y="151"/>
                  <a:pt x="86" y="151"/>
                </a:cubicBezTo>
                <a:cubicBezTo>
                  <a:pt x="88" y="151"/>
                  <a:pt x="88" y="151"/>
                  <a:pt x="88" y="151"/>
                </a:cubicBezTo>
                <a:lnTo>
                  <a:pt x="88" y="149"/>
                </a:lnTo>
                <a:close/>
                <a:moveTo>
                  <a:pt x="45" y="149"/>
                </a:moveTo>
                <a:cubicBezTo>
                  <a:pt x="43" y="149"/>
                  <a:pt x="43" y="149"/>
                  <a:pt x="43" y="149"/>
                </a:cubicBezTo>
                <a:cubicBezTo>
                  <a:pt x="43" y="151"/>
                  <a:pt x="43" y="151"/>
                  <a:pt x="43" y="151"/>
                </a:cubicBezTo>
                <a:cubicBezTo>
                  <a:pt x="45" y="151"/>
                  <a:pt x="45" y="151"/>
                  <a:pt x="45" y="151"/>
                </a:cubicBezTo>
                <a:lnTo>
                  <a:pt x="45" y="149"/>
                </a:lnTo>
                <a:close/>
                <a:moveTo>
                  <a:pt x="66" y="85"/>
                </a:moveTo>
                <a:cubicBezTo>
                  <a:pt x="64" y="85"/>
                  <a:pt x="64" y="85"/>
                  <a:pt x="64" y="85"/>
                </a:cubicBezTo>
                <a:cubicBezTo>
                  <a:pt x="64" y="87"/>
                  <a:pt x="64" y="87"/>
                  <a:pt x="64" y="87"/>
                </a:cubicBezTo>
                <a:cubicBezTo>
                  <a:pt x="66" y="87"/>
                  <a:pt x="66" y="87"/>
                  <a:pt x="66" y="87"/>
                </a:cubicBezTo>
                <a:lnTo>
                  <a:pt x="66" y="85"/>
                </a:lnTo>
                <a:close/>
                <a:moveTo>
                  <a:pt x="66" y="192"/>
                </a:moveTo>
                <a:cubicBezTo>
                  <a:pt x="64" y="192"/>
                  <a:pt x="64" y="192"/>
                  <a:pt x="64" y="192"/>
                </a:cubicBezTo>
                <a:cubicBezTo>
                  <a:pt x="64" y="194"/>
                  <a:pt x="64" y="194"/>
                  <a:pt x="64" y="194"/>
                </a:cubicBezTo>
                <a:cubicBezTo>
                  <a:pt x="66" y="194"/>
                  <a:pt x="66" y="194"/>
                  <a:pt x="66" y="194"/>
                </a:cubicBezTo>
                <a:lnTo>
                  <a:pt x="66" y="192"/>
                </a:lnTo>
                <a:close/>
                <a:moveTo>
                  <a:pt x="66" y="235"/>
                </a:moveTo>
                <a:cubicBezTo>
                  <a:pt x="64" y="235"/>
                  <a:pt x="64" y="235"/>
                  <a:pt x="64" y="235"/>
                </a:cubicBezTo>
                <a:cubicBezTo>
                  <a:pt x="64" y="237"/>
                  <a:pt x="64" y="237"/>
                  <a:pt x="64" y="237"/>
                </a:cubicBezTo>
                <a:cubicBezTo>
                  <a:pt x="66" y="237"/>
                  <a:pt x="66" y="237"/>
                  <a:pt x="66" y="237"/>
                </a:cubicBezTo>
                <a:lnTo>
                  <a:pt x="66" y="235"/>
                </a:lnTo>
                <a:close/>
                <a:moveTo>
                  <a:pt x="66" y="277"/>
                </a:moveTo>
                <a:cubicBezTo>
                  <a:pt x="64" y="277"/>
                  <a:pt x="64" y="277"/>
                  <a:pt x="64" y="277"/>
                </a:cubicBezTo>
                <a:cubicBezTo>
                  <a:pt x="64" y="280"/>
                  <a:pt x="64" y="280"/>
                  <a:pt x="64" y="280"/>
                </a:cubicBezTo>
                <a:cubicBezTo>
                  <a:pt x="66" y="280"/>
                  <a:pt x="66" y="280"/>
                  <a:pt x="66" y="280"/>
                </a:cubicBezTo>
                <a:lnTo>
                  <a:pt x="66" y="277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" name="Manufacturing_E99C" title="Icon of a robotic arm">
            <a:extLst>
              <a:ext uri="{FF2B5EF4-FFF2-40B4-BE49-F238E27FC236}">
                <a16:creationId xmlns:a16="http://schemas.microsoft.com/office/drawing/2014/main" id="{3204100C-6361-4ECF-95E8-BC461B52B37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76671" y="4911022"/>
            <a:ext cx="366807" cy="358570"/>
          </a:xfrm>
          <a:custGeom>
            <a:avLst/>
            <a:gdLst>
              <a:gd name="T0" fmla="*/ 3549 w 3875"/>
              <a:gd name="T1" fmla="*/ 2212 h 3788"/>
              <a:gd name="T2" fmla="*/ 3875 w 3875"/>
              <a:gd name="T3" fmla="*/ 2538 h 3788"/>
              <a:gd name="T4" fmla="*/ 3875 w 3875"/>
              <a:gd name="T5" fmla="*/ 2913 h 3788"/>
              <a:gd name="T6" fmla="*/ 3195 w 3875"/>
              <a:gd name="T7" fmla="*/ 2218 h 3788"/>
              <a:gd name="T8" fmla="*/ 2875 w 3875"/>
              <a:gd name="T9" fmla="*/ 2538 h 3788"/>
              <a:gd name="T10" fmla="*/ 2875 w 3875"/>
              <a:gd name="T11" fmla="*/ 2913 h 3788"/>
              <a:gd name="T12" fmla="*/ 1000 w 3875"/>
              <a:gd name="T13" fmla="*/ 1413 h 3788"/>
              <a:gd name="T14" fmla="*/ 375 w 3875"/>
              <a:gd name="T15" fmla="*/ 2038 h 3788"/>
              <a:gd name="T16" fmla="*/ 375 w 3875"/>
              <a:gd name="T17" fmla="*/ 3788 h 3788"/>
              <a:gd name="T18" fmla="*/ 1625 w 3875"/>
              <a:gd name="T19" fmla="*/ 3788 h 3788"/>
              <a:gd name="T20" fmla="*/ 1625 w 3875"/>
              <a:gd name="T21" fmla="*/ 2038 h 3788"/>
              <a:gd name="T22" fmla="*/ 1000 w 3875"/>
              <a:gd name="T23" fmla="*/ 1413 h 3788"/>
              <a:gd name="T24" fmla="*/ 0 w 3875"/>
              <a:gd name="T25" fmla="*/ 3788 h 3788"/>
              <a:gd name="T26" fmla="*/ 2000 w 3875"/>
              <a:gd name="T27" fmla="*/ 3788 h 3788"/>
              <a:gd name="T28" fmla="*/ 1000 w 3875"/>
              <a:gd name="T29" fmla="*/ 2038 h 3788"/>
              <a:gd name="T30" fmla="*/ 875 w 3875"/>
              <a:gd name="T31" fmla="*/ 2163 h 3788"/>
              <a:gd name="T32" fmla="*/ 1000 w 3875"/>
              <a:gd name="T33" fmla="*/ 2288 h 3788"/>
              <a:gd name="T34" fmla="*/ 1125 w 3875"/>
              <a:gd name="T35" fmla="*/ 2163 h 3788"/>
              <a:gd name="T36" fmla="*/ 1000 w 3875"/>
              <a:gd name="T37" fmla="*/ 2038 h 3788"/>
              <a:gd name="T38" fmla="*/ 3054 w 3875"/>
              <a:gd name="T39" fmla="*/ 1920 h 3788"/>
              <a:gd name="T40" fmla="*/ 3518 w 3875"/>
              <a:gd name="T41" fmla="*/ 1722 h 3788"/>
              <a:gd name="T42" fmla="*/ 1604 w 3875"/>
              <a:gd name="T43" fmla="*/ 1875 h 3788"/>
              <a:gd name="T44" fmla="*/ 2769 w 3875"/>
              <a:gd name="T45" fmla="*/ 674 h 3788"/>
              <a:gd name="T46" fmla="*/ 2761 w 3875"/>
              <a:gd name="T47" fmla="*/ 144 h 3788"/>
              <a:gd name="T48" fmla="*/ 2231 w 3875"/>
              <a:gd name="T49" fmla="*/ 152 h 3788"/>
              <a:gd name="T50" fmla="*/ 1007 w 3875"/>
              <a:gd name="T51" fmla="*/ 1413 h 3788"/>
              <a:gd name="T52" fmla="*/ 3141 w 3875"/>
              <a:gd name="T53" fmla="*/ 2139 h 3788"/>
              <a:gd name="T54" fmla="*/ 3508 w 3875"/>
              <a:gd name="T55" fmla="*/ 2246 h 3788"/>
              <a:gd name="T56" fmla="*/ 3592 w 3875"/>
              <a:gd name="T57" fmla="*/ 1924 h 3788"/>
              <a:gd name="T58" fmla="*/ 2846 w 3875"/>
              <a:gd name="T59" fmla="*/ 268 h 3788"/>
              <a:gd name="T60" fmla="*/ 3141 w 3875"/>
              <a:gd name="T61" fmla="*/ 2139 h 3788"/>
              <a:gd name="T62" fmla="*/ 2575 w 3875"/>
              <a:gd name="T63" fmla="*/ 874 h 3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75" h="3788">
                <a:moveTo>
                  <a:pt x="3549" y="2212"/>
                </a:moveTo>
                <a:cubicBezTo>
                  <a:pt x="3875" y="2538"/>
                  <a:pt x="3875" y="2538"/>
                  <a:pt x="3875" y="2538"/>
                </a:cubicBezTo>
                <a:cubicBezTo>
                  <a:pt x="3875" y="2913"/>
                  <a:pt x="3875" y="2913"/>
                  <a:pt x="3875" y="2913"/>
                </a:cubicBezTo>
                <a:moveTo>
                  <a:pt x="3195" y="2218"/>
                </a:moveTo>
                <a:cubicBezTo>
                  <a:pt x="2875" y="2538"/>
                  <a:pt x="2875" y="2538"/>
                  <a:pt x="2875" y="2538"/>
                </a:cubicBezTo>
                <a:cubicBezTo>
                  <a:pt x="2875" y="2913"/>
                  <a:pt x="2875" y="2913"/>
                  <a:pt x="2875" y="2913"/>
                </a:cubicBezTo>
                <a:moveTo>
                  <a:pt x="1000" y="1413"/>
                </a:moveTo>
                <a:cubicBezTo>
                  <a:pt x="655" y="1413"/>
                  <a:pt x="375" y="1693"/>
                  <a:pt x="375" y="2038"/>
                </a:cubicBezTo>
                <a:cubicBezTo>
                  <a:pt x="375" y="3788"/>
                  <a:pt x="375" y="3788"/>
                  <a:pt x="375" y="3788"/>
                </a:cubicBezTo>
                <a:cubicBezTo>
                  <a:pt x="1625" y="3788"/>
                  <a:pt x="1625" y="3788"/>
                  <a:pt x="1625" y="3788"/>
                </a:cubicBezTo>
                <a:cubicBezTo>
                  <a:pt x="1625" y="2038"/>
                  <a:pt x="1625" y="2038"/>
                  <a:pt x="1625" y="2038"/>
                </a:cubicBezTo>
                <a:cubicBezTo>
                  <a:pt x="1625" y="1693"/>
                  <a:pt x="1345" y="1413"/>
                  <a:pt x="1000" y="1413"/>
                </a:cubicBezTo>
                <a:close/>
                <a:moveTo>
                  <a:pt x="0" y="3788"/>
                </a:moveTo>
                <a:cubicBezTo>
                  <a:pt x="2000" y="3788"/>
                  <a:pt x="2000" y="3788"/>
                  <a:pt x="2000" y="3788"/>
                </a:cubicBezTo>
                <a:moveTo>
                  <a:pt x="1000" y="2038"/>
                </a:moveTo>
                <a:cubicBezTo>
                  <a:pt x="931" y="2038"/>
                  <a:pt x="875" y="2094"/>
                  <a:pt x="875" y="2163"/>
                </a:cubicBezTo>
                <a:cubicBezTo>
                  <a:pt x="875" y="2232"/>
                  <a:pt x="931" y="2288"/>
                  <a:pt x="1000" y="2288"/>
                </a:cubicBezTo>
                <a:cubicBezTo>
                  <a:pt x="1069" y="2288"/>
                  <a:pt x="1125" y="2232"/>
                  <a:pt x="1125" y="2163"/>
                </a:cubicBezTo>
                <a:cubicBezTo>
                  <a:pt x="1125" y="2094"/>
                  <a:pt x="1069" y="2038"/>
                  <a:pt x="1000" y="2038"/>
                </a:cubicBezTo>
                <a:close/>
                <a:moveTo>
                  <a:pt x="3054" y="1920"/>
                </a:moveTo>
                <a:cubicBezTo>
                  <a:pt x="3518" y="1722"/>
                  <a:pt x="3518" y="1722"/>
                  <a:pt x="3518" y="1722"/>
                </a:cubicBezTo>
                <a:moveTo>
                  <a:pt x="1604" y="1875"/>
                </a:moveTo>
                <a:cubicBezTo>
                  <a:pt x="2769" y="674"/>
                  <a:pt x="2769" y="674"/>
                  <a:pt x="2769" y="674"/>
                </a:cubicBezTo>
                <a:cubicBezTo>
                  <a:pt x="2913" y="526"/>
                  <a:pt x="2910" y="288"/>
                  <a:pt x="2761" y="144"/>
                </a:cubicBezTo>
                <a:cubicBezTo>
                  <a:pt x="2613" y="0"/>
                  <a:pt x="2375" y="3"/>
                  <a:pt x="2231" y="152"/>
                </a:cubicBezTo>
                <a:cubicBezTo>
                  <a:pt x="1007" y="1413"/>
                  <a:pt x="1007" y="1413"/>
                  <a:pt x="1007" y="1413"/>
                </a:cubicBezTo>
                <a:moveTo>
                  <a:pt x="3141" y="2139"/>
                </a:moveTo>
                <a:cubicBezTo>
                  <a:pt x="3202" y="2278"/>
                  <a:pt x="3375" y="2333"/>
                  <a:pt x="3508" y="2246"/>
                </a:cubicBezTo>
                <a:cubicBezTo>
                  <a:pt x="3612" y="2178"/>
                  <a:pt x="3643" y="2038"/>
                  <a:pt x="3592" y="1924"/>
                </a:cubicBezTo>
                <a:cubicBezTo>
                  <a:pt x="2846" y="268"/>
                  <a:pt x="2846" y="268"/>
                  <a:pt x="2846" y="268"/>
                </a:cubicBezTo>
                <a:moveTo>
                  <a:pt x="3141" y="2139"/>
                </a:moveTo>
                <a:cubicBezTo>
                  <a:pt x="2575" y="874"/>
                  <a:pt x="2575" y="874"/>
                  <a:pt x="2575" y="87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6" name="magnify" title="Icon of a magnifying glass">
            <a:extLst>
              <a:ext uri="{FF2B5EF4-FFF2-40B4-BE49-F238E27FC236}">
                <a16:creationId xmlns:a16="http://schemas.microsoft.com/office/drawing/2014/main" id="{545F6AFF-1812-487B-AC87-29ABD621F1C8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153179" y="1325321"/>
            <a:ext cx="365556" cy="358570"/>
          </a:xfrm>
          <a:custGeom>
            <a:avLst/>
            <a:gdLst>
              <a:gd name="T0" fmla="*/ 112 w 343"/>
              <a:gd name="T1" fmla="*/ 223 h 338"/>
              <a:gd name="T2" fmla="*/ 0 w 343"/>
              <a:gd name="T3" fmla="*/ 111 h 338"/>
              <a:gd name="T4" fmla="*/ 112 w 343"/>
              <a:gd name="T5" fmla="*/ 0 h 338"/>
              <a:gd name="T6" fmla="*/ 223 w 343"/>
              <a:gd name="T7" fmla="*/ 111 h 338"/>
              <a:gd name="T8" fmla="*/ 112 w 343"/>
              <a:gd name="T9" fmla="*/ 223 h 338"/>
              <a:gd name="T10" fmla="*/ 343 w 343"/>
              <a:gd name="T11" fmla="*/ 338 h 338"/>
              <a:gd name="T12" fmla="*/ 191 w 343"/>
              <a:gd name="T13" fmla="*/ 189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3" h="338">
                <a:moveTo>
                  <a:pt x="112" y="223"/>
                </a:moveTo>
                <a:cubicBezTo>
                  <a:pt x="50" y="223"/>
                  <a:pt x="0" y="173"/>
                  <a:pt x="0" y="111"/>
                </a:cubicBezTo>
                <a:cubicBezTo>
                  <a:pt x="0" y="50"/>
                  <a:pt x="50" y="0"/>
                  <a:pt x="112" y="0"/>
                </a:cubicBezTo>
                <a:cubicBezTo>
                  <a:pt x="173" y="0"/>
                  <a:pt x="223" y="50"/>
                  <a:pt x="223" y="111"/>
                </a:cubicBezTo>
                <a:cubicBezTo>
                  <a:pt x="223" y="173"/>
                  <a:pt x="173" y="223"/>
                  <a:pt x="112" y="223"/>
                </a:cubicBezTo>
                <a:close/>
                <a:moveTo>
                  <a:pt x="343" y="338"/>
                </a:moveTo>
                <a:cubicBezTo>
                  <a:pt x="191" y="189"/>
                  <a:pt x="191" y="189"/>
                  <a:pt x="191" y="18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7" name="headphones" title="Icon of headphones">
            <a:extLst>
              <a:ext uri="{FF2B5EF4-FFF2-40B4-BE49-F238E27FC236}">
                <a16:creationId xmlns:a16="http://schemas.microsoft.com/office/drawing/2014/main" id="{6A2C362E-2D36-44A9-BCD4-9BBBB2FF40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63554" y="4014599"/>
            <a:ext cx="323009" cy="358570"/>
          </a:xfrm>
          <a:custGeom>
            <a:avLst/>
            <a:gdLst>
              <a:gd name="T0" fmla="*/ 0 w 302"/>
              <a:gd name="T1" fmla="*/ 229 h 334"/>
              <a:gd name="T2" fmla="*/ 0 w 302"/>
              <a:gd name="T3" fmla="*/ 151 h 334"/>
              <a:gd name="T4" fmla="*/ 151 w 302"/>
              <a:gd name="T5" fmla="*/ 0 h 334"/>
              <a:gd name="T6" fmla="*/ 302 w 302"/>
              <a:gd name="T7" fmla="*/ 151 h 334"/>
              <a:gd name="T8" fmla="*/ 302 w 302"/>
              <a:gd name="T9" fmla="*/ 239 h 334"/>
              <a:gd name="T10" fmla="*/ 35 w 302"/>
              <a:gd name="T11" fmla="*/ 184 h 334"/>
              <a:gd name="T12" fmla="*/ 0 w 302"/>
              <a:gd name="T13" fmla="*/ 219 h 334"/>
              <a:gd name="T14" fmla="*/ 0 w 302"/>
              <a:gd name="T15" fmla="*/ 300 h 334"/>
              <a:gd name="T16" fmla="*/ 35 w 302"/>
              <a:gd name="T17" fmla="*/ 334 h 334"/>
              <a:gd name="T18" fmla="*/ 58 w 302"/>
              <a:gd name="T19" fmla="*/ 334 h 334"/>
              <a:gd name="T20" fmla="*/ 58 w 302"/>
              <a:gd name="T21" fmla="*/ 184 h 334"/>
              <a:gd name="T22" fmla="*/ 35 w 302"/>
              <a:gd name="T23" fmla="*/ 184 h 334"/>
              <a:gd name="T24" fmla="*/ 244 w 302"/>
              <a:gd name="T25" fmla="*/ 184 h 334"/>
              <a:gd name="T26" fmla="*/ 244 w 302"/>
              <a:gd name="T27" fmla="*/ 334 h 334"/>
              <a:gd name="T28" fmla="*/ 268 w 302"/>
              <a:gd name="T29" fmla="*/ 334 h 334"/>
              <a:gd name="T30" fmla="*/ 302 w 302"/>
              <a:gd name="T31" fmla="*/ 300 h 334"/>
              <a:gd name="T32" fmla="*/ 302 w 302"/>
              <a:gd name="T33" fmla="*/ 219 h 334"/>
              <a:gd name="T34" fmla="*/ 268 w 302"/>
              <a:gd name="T35" fmla="*/ 184 h 334"/>
              <a:gd name="T36" fmla="*/ 244 w 302"/>
              <a:gd name="T37" fmla="*/ 184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2" h="334">
                <a:moveTo>
                  <a:pt x="0" y="229"/>
                </a:moveTo>
                <a:cubicBezTo>
                  <a:pt x="0" y="151"/>
                  <a:pt x="0" y="151"/>
                  <a:pt x="0" y="151"/>
                </a:cubicBezTo>
                <a:cubicBezTo>
                  <a:pt x="0" y="67"/>
                  <a:pt x="68" y="0"/>
                  <a:pt x="151" y="0"/>
                </a:cubicBezTo>
                <a:cubicBezTo>
                  <a:pt x="234" y="0"/>
                  <a:pt x="302" y="67"/>
                  <a:pt x="302" y="151"/>
                </a:cubicBezTo>
                <a:cubicBezTo>
                  <a:pt x="302" y="239"/>
                  <a:pt x="302" y="239"/>
                  <a:pt x="302" y="239"/>
                </a:cubicBezTo>
                <a:moveTo>
                  <a:pt x="35" y="184"/>
                </a:moveTo>
                <a:cubicBezTo>
                  <a:pt x="15" y="184"/>
                  <a:pt x="0" y="200"/>
                  <a:pt x="0" y="219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19"/>
                  <a:pt x="15" y="334"/>
                  <a:pt x="35" y="334"/>
                </a:cubicBezTo>
                <a:cubicBezTo>
                  <a:pt x="58" y="334"/>
                  <a:pt x="58" y="334"/>
                  <a:pt x="58" y="334"/>
                </a:cubicBezTo>
                <a:cubicBezTo>
                  <a:pt x="58" y="184"/>
                  <a:pt x="58" y="184"/>
                  <a:pt x="58" y="184"/>
                </a:cubicBezTo>
                <a:lnTo>
                  <a:pt x="35" y="184"/>
                </a:lnTo>
                <a:close/>
                <a:moveTo>
                  <a:pt x="244" y="184"/>
                </a:moveTo>
                <a:cubicBezTo>
                  <a:pt x="244" y="334"/>
                  <a:pt x="244" y="334"/>
                  <a:pt x="244" y="334"/>
                </a:cubicBezTo>
                <a:cubicBezTo>
                  <a:pt x="268" y="334"/>
                  <a:pt x="268" y="334"/>
                  <a:pt x="268" y="334"/>
                </a:cubicBezTo>
                <a:cubicBezTo>
                  <a:pt x="287" y="334"/>
                  <a:pt x="302" y="319"/>
                  <a:pt x="302" y="300"/>
                </a:cubicBezTo>
                <a:cubicBezTo>
                  <a:pt x="302" y="219"/>
                  <a:pt x="302" y="219"/>
                  <a:pt x="302" y="219"/>
                </a:cubicBezTo>
                <a:cubicBezTo>
                  <a:pt x="302" y="200"/>
                  <a:pt x="287" y="184"/>
                  <a:pt x="268" y="184"/>
                </a:cubicBezTo>
                <a:lnTo>
                  <a:pt x="244" y="184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9" name="heaphones_2" title="Icon of a headset with a microphone">
            <a:extLst>
              <a:ext uri="{FF2B5EF4-FFF2-40B4-BE49-F238E27FC236}">
                <a16:creationId xmlns:a16="http://schemas.microsoft.com/office/drawing/2014/main" id="{07D04EB7-7216-42C3-B6F6-55E20638562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28679" y="4014599"/>
            <a:ext cx="275251" cy="358570"/>
          </a:xfrm>
          <a:custGeom>
            <a:avLst/>
            <a:gdLst>
              <a:gd name="T0" fmla="*/ 0 w 254"/>
              <a:gd name="T1" fmla="*/ 165 h 332"/>
              <a:gd name="T2" fmla="*/ 0 w 254"/>
              <a:gd name="T3" fmla="*/ 127 h 332"/>
              <a:gd name="T4" fmla="*/ 127 w 254"/>
              <a:gd name="T5" fmla="*/ 0 h 332"/>
              <a:gd name="T6" fmla="*/ 254 w 254"/>
              <a:gd name="T7" fmla="*/ 127 h 332"/>
              <a:gd name="T8" fmla="*/ 254 w 254"/>
              <a:gd name="T9" fmla="*/ 161 h 332"/>
              <a:gd name="T10" fmla="*/ 29 w 254"/>
              <a:gd name="T11" fmla="*/ 126 h 332"/>
              <a:gd name="T12" fmla="*/ 0 w 254"/>
              <a:gd name="T13" fmla="*/ 155 h 332"/>
              <a:gd name="T14" fmla="*/ 0 w 254"/>
              <a:gd name="T15" fmla="*/ 195 h 332"/>
              <a:gd name="T16" fmla="*/ 29 w 254"/>
              <a:gd name="T17" fmla="*/ 225 h 332"/>
              <a:gd name="T18" fmla="*/ 49 w 254"/>
              <a:gd name="T19" fmla="*/ 225 h 332"/>
              <a:gd name="T20" fmla="*/ 49 w 254"/>
              <a:gd name="T21" fmla="*/ 126 h 332"/>
              <a:gd name="T22" fmla="*/ 29 w 254"/>
              <a:gd name="T23" fmla="*/ 126 h 332"/>
              <a:gd name="T24" fmla="*/ 205 w 254"/>
              <a:gd name="T25" fmla="*/ 126 h 332"/>
              <a:gd name="T26" fmla="*/ 205 w 254"/>
              <a:gd name="T27" fmla="*/ 225 h 332"/>
              <a:gd name="T28" fmla="*/ 225 w 254"/>
              <a:gd name="T29" fmla="*/ 225 h 332"/>
              <a:gd name="T30" fmla="*/ 254 w 254"/>
              <a:gd name="T31" fmla="*/ 195 h 332"/>
              <a:gd name="T32" fmla="*/ 254 w 254"/>
              <a:gd name="T33" fmla="*/ 155 h 332"/>
              <a:gd name="T34" fmla="*/ 225 w 254"/>
              <a:gd name="T35" fmla="*/ 126 h 332"/>
              <a:gd name="T36" fmla="*/ 205 w 254"/>
              <a:gd name="T37" fmla="*/ 126 h 332"/>
              <a:gd name="T38" fmla="*/ 23 w 254"/>
              <a:gd name="T39" fmla="*/ 224 h 332"/>
              <a:gd name="T40" fmla="*/ 23 w 254"/>
              <a:gd name="T41" fmla="*/ 259 h 332"/>
              <a:gd name="T42" fmla="*/ 77 w 254"/>
              <a:gd name="T43" fmla="*/ 313 h 332"/>
              <a:gd name="T44" fmla="*/ 91 w 254"/>
              <a:gd name="T45" fmla="*/ 313 h 332"/>
              <a:gd name="T46" fmla="*/ 162 w 254"/>
              <a:gd name="T47" fmla="*/ 317 h 332"/>
              <a:gd name="T48" fmla="*/ 162 w 254"/>
              <a:gd name="T49" fmla="*/ 305 h 332"/>
              <a:gd name="T50" fmla="*/ 145 w 254"/>
              <a:gd name="T51" fmla="*/ 290 h 332"/>
              <a:gd name="T52" fmla="*/ 109 w 254"/>
              <a:gd name="T53" fmla="*/ 290 h 332"/>
              <a:gd name="T54" fmla="*/ 91 w 254"/>
              <a:gd name="T55" fmla="*/ 305 h 332"/>
              <a:gd name="T56" fmla="*/ 91 w 254"/>
              <a:gd name="T57" fmla="*/ 317 h 332"/>
              <a:gd name="T58" fmla="*/ 91 w 254"/>
              <a:gd name="T59" fmla="*/ 317 h 332"/>
              <a:gd name="T60" fmla="*/ 109 w 254"/>
              <a:gd name="T61" fmla="*/ 332 h 332"/>
              <a:gd name="T62" fmla="*/ 145 w 254"/>
              <a:gd name="T63" fmla="*/ 332 h 332"/>
              <a:gd name="T64" fmla="*/ 162 w 254"/>
              <a:gd name="T65" fmla="*/ 317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54" h="332">
                <a:moveTo>
                  <a:pt x="0" y="165"/>
                </a:moveTo>
                <a:cubicBezTo>
                  <a:pt x="0" y="127"/>
                  <a:pt x="0" y="127"/>
                  <a:pt x="0" y="127"/>
                </a:cubicBezTo>
                <a:cubicBezTo>
                  <a:pt x="0" y="57"/>
                  <a:pt x="57" y="0"/>
                  <a:pt x="127" y="0"/>
                </a:cubicBezTo>
                <a:cubicBezTo>
                  <a:pt x="197" y="0"/>
                  <a:pt x="254" y="57"/>
                  <a:pt x="254" y="127"/>
                </a:cubicBezTo>
                <a:cubicBezTo>
                  <a:pt x="254" y="161"/>
                  <a:pt x="254" y="161"/>
                  <a:pt x="254" y="161"/>
                </a:cubicBezTo>
                <a:moveTo>
                  <a:pt x="29" y="126"/>
                </a:moveTo>
                <a:cubicBezTo>
                  <a:pt x="13" y="126"/>
                  <a:pt x="0" y="139"/>
                  <a:pt x="0" y="155"/>
                </a:cubicBezTo>
                <a:cubicBezTo>
                  <a:pt x="0" y="195"/>
                  <a:pt x="0" y="195"/>
                  <a:pt x="0" y="195"/>
                </a:cubicBezTo>
                <a:cubicBezTo>
                  <a:pt x="0" y="212"/>
                  <a:pt x="13" y="225"/>
                  <a:pt x="29" y="225"/>
                </a:cubicBezTo>
                <a:cubicBezTo>
                  <a:pt x="49" y="225"/>
                  <a:pt x="49" y="225"/>
                  <a:pt x="49" y="225"/>
                </a:cubicBezTo>
                <a:cubicBezTo>
                  <a:pt x="49" y="126"/>
                  <a:pt x="49" y="126"/>
                  <a:pt x="49" y="126"/>
                </a:cubicBezTo>
                <a:lnTo>
                  <a:pt x="29" y="126"/>
                </a:lnTo>
                <a:close/>
                <a:moveTo>
                  <a:pt x="205" y="126"/>
                </a:moveTo>
                <a:cubicBezTo>
                  <a:pt x="205" y="225"/>
                  <a:pt x="205" y="225"/>
                  <a:pt x="205" y="225"/>
                </a:cubicBezTo>
                <a:cubicBezTo>
                  <a:pt x="225" y="225"/>
                  <a:pt x="225" y="225"/>
                  <a:pt x="225" y="225"/>
                </a:cubicBezTo>
                <a:cubicBezTo>
                  <a:pt x="241" y="225"/>
                  <a:pt x="254" y="212"/>
                  <a:pt x="254" y="195"/>
                </a:cubicBezTo>
                <a:cubicBezTo>
                  <a:pt x="254" y="155"/>
                  <a:pt x="254" y="155"/>
                  <a:pt x="254" y="155"/>
                </a:cubicBezTo>
                <a:cubicBezTo>
                  <a:pt x="254" y="139"/>
                  <a:pt x="241" y="126"/>
                  <a:pt x="225" y="126"/>
                </a:cubicBezTo>
                <a:lnTo>
                  <a:pt x="205" y="126"/>
                </a:lnTo>
                <a:close/>
                <a:moveTo>
                  <a:pt x="23" y="224"/>
                </a:moveTo>
                <a:cubicBezTo>
                  <a:pt x="23" y="259"/>
                  <a:pt x="23" y="259"/>
                  <a:pt x="23" y="259"/>
                </a:cubicBezTo>
                <a:cubicBezTo>
                  <a:pt x="23" y="289"/>
                  <a:pt x="47" y="313"/>
                  <a:pt x="77" y="313"/>
                </a:cubicBezTo>
                <a:cubicBezTo>
                  <a:pt x="91" y="313"/>
                  <a:pt x="91" y="313"/>
                  <a:pt x="91" y="313"/>
                </a:cubicBezTo>
                <a:moveTo>
                  <a:pt x="162" y="317"/>
                </a:moveTo>
                <a:cubicBezTo>
                  <a:pt x="162" y="305"/>
                  <a:pt x="162" y="305"/>
                  <a:pt x="162" y="305"/>
                </a:cubicBezTo>
                <a:cubicBezTo>
                  <a:pt x="162" y="297"/>
                  <a:pt x="154" y="290"/>
                  <a:pt x="145" y="290"/>
                </a:cubicBezTo>
                <a:cubicBezTo>
                  <a:pt x="109" y="290"/>
                  <a:pt x="109" y="290"/>
                  <a:pt x="109" y="290"/>
                </a:cubicBezTo>
                <a:cubicBezTo>
                  <a:pt x="99" y="290"/>
                  <a:pt x="91" y="297"/>
                  <a:pt x="91" y="305"/>
                </a:cubicBezTo>
                <a:cubicBezTo>
                  <a:pt x="91" y="317"/>
                  <a:pt x="91" y="317"/>
                  <a:pt x="91" y="317"/>
                </a:cubicBezTo>
                <a:moveTo>
                  <a:pt x="91" y="317"/>
                </a:moveTo>
                <a:cubicBezTo>
                  <a:pt x="91" y="325"/>
                  <a:pt x="99" y="332"/>
                  <a:pt x="109" y="332"/>
                </a:cubicBezTo>
                <a:cubicBezTo>
                  <a:pt x="145" y="332"/>
                  <a:pt x="145" y="332"/>
                  <a:pt x="145" y="332"/>
                </a:cubicBezTo>
                <a:cubicBezTo>
                  <a:pt x="154" y="332"/>
                  <a:pt x="162" y="325"/>
                  <a:pt x="162" y="31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6" name="Funnel" title="Icon of a funnel">
            <a:extLst>
              <a:ext uri="{FF2B5EF4-FFF2-40B4-BE49-F238E27FC236}">
                <a16:creationId xmlns:a16="http://schemas.microsoft.com/office/drawing/2014/main" id="{D8F66D17-DF60-4375-B7FB-9F45E62181E1}"/>
              </a:ext>
            </a:extLst>
          </p:cNvPr>
          <p:cNvSpPr>
            <a:spLocks noChangeAspect="1"/>
          </p:cNvSpPr>
          <p:nvPr/>
        </p:nvSpPr>
        <p:spPr bwMode="auto">
          <a:xfrm>
            <a:off x="4476439" y="1325321"/>
            <a:ext cx="414747" cy="358570"/>
          </a:xfrm>
          <a:custGeom>
            <a:avLst/>
            <a:gdLst>
              <a:gd name="T0" fmla="*/ 0 w 598"/>
              <a:gd name="T1" fmla="*/ 0 h 517"/>
              <a:gd name="T2" fmla="*/ 598 w 598"/>
              <a:gd name="T3" fmla="*/ 0 h 517"/>
              <a:gd name="T4" fmla="*/ 598 w 598"/>
              <a:gd name="T5" fmla="*/ 40 h 517"/>
              <a:gd name="T6" fmla="*/ 358 w 598"/>
              <a:gd name="T7" fmla="*/ 276 h 517"/>
              <a:gd name="T8" fmla="*/ 358 w 598"/>
              <a:gd name="T9" fmla="*/ 517 h 517"/>
              <a:gd name="T10" fmla="*/ 236 w 598"/>
              <a:gd name="T11" fmla="*/ 517 h 517"/>
              <a:gd name="T12" fmla="*/ 236 w 598"/>
              <a:gd name="T13" fmla="*/ 274 h 517"/>
              <a:gd name="T14" fmla="*/ 0 w 598"/>
              <a:gd name="T15" fmla="*/ 43 h 517"/>
              <a:gd name="T16" fmla="*/ 0 w 598"/>
              <a:gd name="T17" fmla="*/ 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8" h="517">
                <a:moveTo>
                  <a:pt x="0" y="0"/>
                </a:moveTo>
                <a:lnTo>
                  <a:pt x="598" y="0"/>
                </a:lnTo>
                <a:lnTo>
                  <a:pt x="598" y="40"/>
                </a:lnTo>
                <a:lnTo>
                  <a:pt x="358" y="276"/>
                </a:lnTo>
                <a:lnTo>
                  <a:pt x="358" y="517"/>
                </a:lnTo>
                <a:lnTo>
                  <a:pt x="236" y="517"/>
                </a:lnTo>
                <a:lnTo>
                  <a:pt x="236" y="274"/>
                </a:lnTo>
                <a:lnTo>
                  <a:pt x="0" y="43"/>
                </a:lnTo>
                <a:lnTo>
                  <a:pt x="0" y="0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1" name="3D" title="Icon of a 3D box with square points on each corner">
            <a:extLst>
              <a:ext uri="{FF2B5EF4-FFF2-40B4-BE49-F238E27FC236}">
                <a16:creationId xmlns:a16="http://schemas.microsoft.com/office/drawing/2014/main" id="{41DDCA02-2F48-42B4-83F4-E4ADD7BDC6C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98638" y="3118173"/>
            <a:ext cx="335335" cy="358570"/>
          </a:xfrm>
          <a:custGeom>
            <a:avLst/>
            <a:gdLst>
              <a:gd name="T0" fmla="*/ 67 w 534"/>
              <a:gd name="T1" fmla="*/ 117 h 571"/>
              <a:gd name="T2" fmla="*/ 232 w 534"/>
              <a:gd name="T3" fmla="*/ 35 h 571"/>
              <a:gd name="T4" fmla="*/ 302 w 534"/>
              <a:gd name="T5" fmla="*/ 33 h 571"/>
              <a:gd name="T6" fmla="*/ 467 w 534"/>
              <a:gd name="T7" fmla="*/ 117 h 571"/>
              <a:gd name="T8" fmla="*/ 534 w 534"/>
              <a:gd name="T9" fmla="*/ 461 h 571"/>
              <a:gd name="T10" fmla="*/ 534 w 534"/>
              <a:gd name="T11" fmla="*/ 427 h 571"/>
              <a:gd name="T12" fmla="*/ 467 w 534"/>
              <a:gd name="T13" fmla="*/ 427 h 571"/>
              <a:gd name="T14" fmla="*/ 467 w 534"/>
              <a:gd name="T15" fmla="*/ 495 h 571"/>
              <a:gd name="T16" fmla="*/ 534 w 534"/>
              <a:gd name="T17" fmla="*/ 495 h 571"/>
              <a:gd name="T18" fmla="*/ 534 w 534"/>
              <a:gd name="T19" fmla="*/ 461 h 571"/>
              <a:gd name="T20" fmla="*/ 302 w 534"/>
              <a:gd name="T21" fmla="*/ 537 h 571"/>
              <a:gd name="T22" fmla="*/ 302 w 534"/>
              <a:gd name="T23" fmla="*/ 502 h 571"/>
              <a:gd name="T24" fmla="*/ 232 w 534"/>
              <a:gd name="T25" fmla="*/ 502 h 571"/>
              <a:gd name="T26" fmla="*/ 232 w 534"/>
              <a:gd name="T27" fmla="*/ 571 h 571"/>
              <a:gd name="T28" fmla="*/ 302 w 534"/>
              <a:gd name="T29" fmla="*/ 571 h 571"/>
              <a:gd name="T30" fmla="*/ 302 w 534"/>
              <a:gd name="T31" fmla="*/ 537 h 571"/>
              <a:gd name="T32" fmla="*/ 67 w 534"/>
              <a:gd name="T33" fmla="*/ 461 h 571"/>
              <a:gd name="T34" fmla="*/ 67 w 534"/>
              <a:gd name="T35" fmla="*/ 427 h 571"/>
              <a:gd name="T36" fmla="*/ 0 w 534"/>
              <a:gd name="T37" fmla="*/ 427 h 571"/>
              <a:gd name="T38" fmla="*/ 0 w 534"/>
              <a:gd name="T39" fmla="*/ 495 h 571"/>
              <a:gd name="T40" fmla="*/ 67 w 534"/>
              <a:gd name="T41" fmla="*/ 495 h 571"/>
              <a:gd name="T42" fmla="*/ 67 w 534"/>
              <a:gd name="T43" fmla="*/ 461 h 571"/>
              <a:gd name="T44" fmla="*/ 67 w 534"/>
              <a:gd name="T45" fmla="*/ 152 h 571"/>
              <a:gd name="T46" fmla="*/ 67 w 534"/>
              <a:gd name="T47" fmla="*/ 117 h 571"/>
              <a:gd name="T48" fmla="*/ 0 w 534"/>
              <a:gd name="T49" fmla="*/ 117 h 571"/>
              <a:gd name="T50" fmla="*/ 0 w 534"/>
              <a:gd name="T51" fmla="*/ 186 h 571"/>
              <a:gd name="T52" fmla="*/ 67 w 534"/>
              <a:gd name="T53" fmla="*/ 186 h 571"/>
              <a:gd name="T54" fmla="*/ 67 w 534"/>
              <a:gd name="T55" fmla="*/ 152 h 571"/>
              <a:gd name="T56" fmla="*/ 302 w 534"/>
              <a:gd name="T57" fmla="*/ 227 h 571"/>
              <a:gd name="T58" fmla="*/ 302 w 534"/>
              <a:gd name="T59" fmla="*/ 193 h 571"/>
              <a:gd name="T60" fmla="*/ 232 w 534"/>
              <a:gd name="T61" fmla="*/ 193 h 571"/>
              <a:gd name="T62" fmla="*/ 232 w 534"/>
              <a:gd name="T63" fmla="*/ 261 h 571"/>
              <a:gd name="T64" fmla="*/ 302 w 534"/>
              <a:gd name="T65" fmla="*/ 261 h 571"/>
              <a:gd name="T66" fmla="*/ 302 w 534"/>
              <a:gd name="T67" fmla="*/ 227 h 571"/>
              <a:gd name="T68" fmla="*/ 302 w 534"/>
              <a:gd name="T69" fmla="*/ 33 h 571"/>
              <a:gd name="T70" fmla="*/ 302 w 534"/>
              <a:gd name="T71" fmla="*/ 0 h 571"/>
              <a:gd name="T72" fmla="*/ 232 w 534"/>
              <a:gd name="T73" fmla="*/ 0 h 571"/>
              <a:gd name="T74" fmla="*/ 232 w 534"/>
              <a:gd name="T75" fmla="*/ 69 h 571"/>
              <a:gd name="T76" fmla="*/ 302 w 534"/>
              <a:gd name="T77" fmla="*/ 69 h 571"/>
              <a:gd name="T78" fmla="*/ 302 w 534"/>
              <a:gd name="T79" fmla="*/ 33 h 571"/>
              <a:gd name="T80" fmla="*/ 534 w 534"/>
              <a:gd name="T81" fmla="*/ 152 h 571"/>
              <a:gd name="T82" fmla="*/ 534 w 534"/>
              <a:gd name="T83" fmla="*/ 117 h 571"/>
              <a:gd name="T84" fmla="*/ 467 w 534"/>
              <a:gd name="T85" fmla="*/ 117 h 571"/>
              <a:gd name="T86" fmla="*/ 467 w 534"/>
              <a:gd name="T87" fmla="*/ 186 h 571"/>
              <a:gd name="T88" fmla="*/ 534 w 534"/>
              <a:gd name="T89" fmla="*/ 186 h 571"/>
              <a:gd name="T90" fmla="*/ 534 w 534"/>
              <a:gd name="T91" fmla="*/ 152 h 571"/>
              <a:gd name="T92" fmla="*/ 302 w 534"/>
              <a:gd name="T93" fmla="*/ 229 h 571"/>
              <a:gd name="T94" fmla="*/ 467 w 534"/>
              <a:gd name="T95" fmla="*/ 152 h 571"/>
              <a:gd name="T96" fmla="*/ 501 w 534"/>
              <a:gd name="T97" fmla="*/ 186 h 571"/>
              <a:gd name="T98" fmla="*/ 501 w 534"/>
              <a:gd name="T99" fmla="*/ 427 h 571"/>
              <a:gd name="T100" fmla="*/ 268 w 534"/>
              <a:gd name="T101" fmla="*/ 261 h 571"/>
              <a:gd name="T102" fmla="*/ 268 w 534"/>
              <a:gd name="T103" fmla="*/ 502 h 571"/>
              <a:gd name="T104" fmla="*/ 34 w 534"/>
              <a:gd name="T105" fmla="*/ 186 h 571"/>
              <a:gd name="T106" fmla="*/ 34 w 534"/>
              <a:gd name="T107" fmla="*/ 427 h 571"/>
              <a:gd name="T108" fmla="*/ 67 w 534"/>
              <a:gd name="T109" fmla="*/ 152 h 571"/>
              <a:gd name="T110" fmla="*/ 232 w 534"/>
              <a:gd name="T111" fmla="*/ 229 h 571"/>
              <a:gd name="T112" fmla="*/ 302 w 534"/>
              <a:gd name="T113" fmla="*/ 537 h 571"/>
              <a:gd name="T114" fmla="*/ 467 w 534"/>
              <a:gd name="T115" fmla="*/ 461 h 571"/>
              <a:gd name="T116" fmla="*/ 232 w 534"/>
              <a:gd name="T117" fmla="*/ 539 h 571"/>
              <a:gd name="T118" fmla="*/ 67 w 534"/>
              <a:gd name="T119" fmla="*/ 461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4" h="571">
                <a:moveTo>
                  <a:pt x="67" y="117"/>
                </a:moveTo>
                <a:lnTo>
                  <a:pt x="232" y="35"/>
                </a:lnTo>
                <a:moveTo>
                  <a:pt x="302" y="33"/>
                </a:moveTo>
                <a:lnTo>
                  <a:pt x="467" y="117"/>
                </a:lnTo>
                <a:moveTo>
                  <a:pt x="534" y="461"/>
                </a:moveTo>
                <a:lnTo>
                  <a:pt x="534" y="427"/>
                </a:lnTo>
                <a:lnTo>
                  <a:pt x="467" y="427"/>
                </a:lnTo>
                <a:lnTo>
                  <a:pt x="467" y="495"/>
                </a:lnTo>
                <a:lnTo>
                  <a:pt x="534" y="495"/>
                </a:lnTo>
                <a:lnTo>
                  <a:pt x="534" y="461"/>
                </a:lnTo>
                <a:moveTo>
                  <a:pt x="302" y="537"/>
                </a:moveTo>
                <a:lnTo>
                  <a:pt x="302" y="502"/>
                </a:lnTo>
                <a:lnTo>
                  <a:pt x="232" y="502"/>
                </a:lnTo>
                <a:lnTo>
                  <a:pt x="232" y="571"/>
                </a:lnTo>
                <a:lnTo>
                  <a:pt x="302" y="571"/>
                </a:lnTo>
                <a:lnTo>
                  <a:pt x="302" y="537"/>
                </a:lnTo>
                <a:moveTo>
                  <a:pt x="67" y="461"/>
                </a:moveTo>
                <a:lnTo>
                  <a:pt x="67" y="427"/>
                </a:lnTo>
                <a:lnTo>
                  <a:pt x="0" y="427"/>
                </a:lnTo>
                <a:lnTo>
                  <a:pt x="0" y="495"/>
                </a:lnTo>
                <a:lnTo>
                  <a:pt x="67" y="495"/>
                </a:lnTo>
                <a:lnTo>
                  <a:pt x="67" y="461"/>
                </a:lnTo>
                <a:moveTo>
                  <a:pt x="67" y="152"/>
                </a:moveTo>
                <a:lnTo>
                  <a:pt x="67" y="117"/>
                </a:lnTo>
                <a:lnTo>
                  <a:pt x="0" y="117"/>
                </a:lnTo>
                <a:lnTo>
                  <a:pt x="0" y="186"/>
                </a:lnTo>
                <a:lnTo>
                  <a:pt x="67" y="186"/>
                </a:lnTo>
                <a:lnTo>
                  <a:pt x="67" y="152"/>
                </a:lnTo>
                <a:moveTo>
                  <a:pt x="302" y="227"/>
                </a:moveTo>
                <a:lnTo>
                  <a:pt x="302" y="193"/>
                </a:lnTo>
                <a:lnTo>
                  <a:pt x="232" y="193"/>
                </a:lnTo>
                <a:lnTo>
                  <a:pt x="232" y="261"/>
                </a:lnTo>
                <a:lnTo>
                  <a:pt x="302" y="261"/>
                </a:lnTo>
                <a:lnTo>
                  <a:pt x="302" y="227"/>
                </a:lnTo>
                <a:moveTo>
                  <a:pt x="302" y="33"/>
                </a:moveTo>
                <a:lnTo>
                  <a:pt x="302" y="0"/>
                </a:lnTo>
                <a:lnTo>
                  <a:pt x="232" y="0"/>
                </a:lnTo>
                <a:lnTo>
                  <a:pt x="232" y="69"/>
                </a:lnTo>
                <a:lnTo>
                  <a:pt x="302" y="69"/>
                </a:lnTo>
                <a:lnTo>
                  <a:pt x="302" y="33"/>
                </a:lnTo>
                <a:moveTo>
                  <a:pt x="534" y="152"/>
                </a:moveTo>
                <a:lnTo>
                  <a:pt x="534" y="117"/>
                </a:lnTo>
                <a:lnTo>
                  <a:pt x="467" y="117"/>
                </a:lnTo>
                <a:lnTo>
                  <a:pt x="467" y="186"/>
                </a:lnTo>
                <a:lnTo>
                  <a:pt x="534" y="186"/>
                </a:lnTo>
                <a:lnTo>
                  <a:pt x="534" y="152"/>
                </a:lnTo>
                <a:moveTo>
                  <a:pt x="302" y="229"/>
                </a:moveTo>
                <a:lnTo>
                  <a:pt x="467" y="152"/>
                </a:lnTo>
                <a:moveTo>
                  <a:pt x="501" y="186"/>
                </a:moveTo>
                <a:lnTo>
                  <a:pt x="501" y="427"/>
                </a:lnTo>
                <a:moveTo>
                  <a:pt x="268" y="261"/>
                </a:moveTo>
                <a:lnTo>
                  <a:pt x="268" y="502"/>
                </a:lnTo>
                <a:moveTo>
                  <a:pt x="34" y="186"/>
                </a:moveTo>
                <a:lnTo>
                  <a:pt x="34" y="427"/>
                </a:lnTo>
                <a:moveTo>
                  <a:pt x="67" y="152"/>
                </a:moveTo>
                <a:lnTo>
                  <a:pt x="232" y="229"/>
                </a:lnTo>
                <a:moveTo>
                  <a:pt x="302" y="537"/>
                </a:moveTo>
                <a:lnTo>
                  <a:pt x="467" y="461"/>
                </a:lnTo>
                <a:moveTo>
                  <a:pt x="232" y="539"/>
                </a:moveTo>
                <a:lnTo>
                  <a:pt x="67" y="46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5" name="Forklift" title="Icon of a forklift carrying boxes">
            <a:extLst>
              <a:ext uri="{FF2B5EF4-FFF2-40B4-BE49-F238E27FC236}">
                <a16:creationId xmlns:a16="http://schemas.microsoft.com/office/drawing/2014/main" id="{405983FD-4C79-4BD1-8A6D-651EAB8D42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07643" y="4911022"/>
            <a:ext cx="387356" cy="358570"/>
          </a:xfrm>
          <a:custGeom>
            <a:avLst/>
            <a:gdLst>
              <a:gd name="T0" fmla="*/ 27 w 349"/>
              <a:gd name="T1" fmla="*/ 296 h 323"/>
              <a:gd name="T2" fmla="*/ 54 w 349"/>
              <a:gd name="T3" fmla="*/ 268 h 323"/>
              <a:gd name="T4" fmla="*/ 81 w 349"/>
              <a:gd name="T5" fmla="*/ 296 h 323"/>
              <a:gd name="T6" fmla="*/ 54 w 349"/>
              <a:gd name="T7" fmla="*/ 323 h 323"/>
              <a:gd name="T8" fmla="*/ 27 w 349"/>
              <a:gd name="T9" fmla="*/ 296 h 323"/>
              <a:gd name="T10" fmla="*/ 183 w 349"/>
              <a:gd name="T11" fmla="*/ 323 h 323"/>
              <a:gd name="T12" fmla="*/ 210 w 349"/>
              <a:gd name="T13" fmla="*/ 296 h 323"/>
              <a:gd name="T14" fmla="*/ 183 w 349"/>
              <a:gd name="T15" fmla="*/ 268 h 323"/>
              <a:gd name="T16" fmla="*/ 155 w 349"/>
              <a:gd name="T17" fmla="*/ 296 h 323"/>
              <a:gd name="T18" fmla="*/ 183 w 349"/>
              <a:gd name="T19" fmla="*/ 323 h 323"/>
              <a:gd name="T20" fmla="*/ 194 w 349"/>
              <a:gd name="T21" fmla="*/ 192 h 323"/>
              <a:gd name="T22" fmla="*/ 159 w 349"/>
              <a:gd name="T23" fmla="*/ 85 h 323"/>
              <a:gd name="T24" fmla="*/ 110 w 349"/>
              <a:gd name="T25" fmla="*/ 39 h 323"/>
              <a:gd name="T26" fmla="*/ 22 w 349"/>
              <a:gd name="T27" fmla="*/ 39 h 323"/>
              <a:gd name="T28" fmla="*/ 0 w 349"/>
              <a:gd name="T29" fmla="*/ 61 h 323"/>
              <a:gd name="T30" fmla="*/ 0 w 349"/>
              <a:gd name="T31" fmla="*/ 296 h 323"/>
              <a:gd name="T32" fmla="*/ 27 w 349"/>
              <a:gd name="T33" fmla="*/ 296 h 323"/>
              <a:gd name="T34" fmla="*/ 81 w 349"/>
              <a:gd name="T35" fmla="*/ 296 h 323"/>
              <a:gd name="T36" fmla="*/ 155 w 349"/>
              <a:gd name="T37" fmla="*/ 296 h 323"/>
              <a:gd name="T38" fmla="*/ 210 w 349"/>
              <a:gd name="T39" fmla="*/ 296 h 323"/>
              <a:gd name="T40" fmla="*/ 235 w 349"/>
              <a:gd name="T41" fmla="*/ 296 h 323"/>
              <a:gd name="T42" fmla="*/ 235 w 349"/>
              <a:gd name="T43" fmla="*/ 0 h 323"/>
              <a:gd name="T44" fmla="*/ 235 w 349"/>
              <a:gd name="T45" fmla="*/ 272 h 323"/>
              <a:gd name="T46" fmla="*/ 349 w 349"/>
              <a:gd name="T47" fmla="*/ 272 h 323"/>
              <a:gd name="T48" fmla="*/ 0 w 349"/>
              <a:gd name="T49" fmla="*/ 139 h 323"/>
              <a:gd name="T50" fmla="*/ 81 w 349"/>
              <a:gd name="T51" fmla="*/ 139 h 323"/>
              <a:gd name="T52" fmla="*/ 81 w 349"/>
              <a:gd name="T53" fmla="*/ 192 h 323"/>
              <a:gd name="T54" fmla="*/ 235 w 349"/>
              <a:gd name="T55" fmla="*/ 192 h 323"/>
              <a:gd name="T56" fmla="*/ 315 w 349"/>
              <a:gd name="T57" fmla="*/ 35 h 323"/>
              <a:gd name="T58" fmla="*/ 281 w 349"/>
              <a:gd name="T59" fmla="*/ 35 h 323"/>
              <a:gd name="T60" fmla="*/ 281 w 349"/>
              <a:gd name="T61" fmla="*/ 68 h 323"/>
              <a:gd name="T62" fmla="*/ 315 w 349"/>
              <a:gd name="T63" fmla="*/ 68 h 323"/>
              <a:gd name="T64" fmla="*/ 315 w 349"/>
              <a:gd name="T65" fmla="*/ 35 h 323"/>
              <a:gd name="T66" fmla="*/ 315 w 349"/>
              <a:gd name="T67" fmla="*/ 112 h 323"/>
              <a:gd name="T68" fmla="*/ 281 w 349"/>
              <a:gd name="T69" fmla="*/ 112 h 323"/>
              <a:gd name="T70" fmla="*/ 281 w 349"/>
              <a:gd name="T71" fmla="*/ 145 h 323"/>
              <a:gd name="T72" fmla="*/ 315 w 349"/>
              <a:gd name="T73" fmla="*/ 145 h 323"/>
              <a:gd name="T74" fmla="*/ 315 w 349"/>
              <a:gd name="T75" fmla="*/ 112 h 323"/>
              <a:gd name="T76" fmla="*/ 315 w 349"/>
              <a:gd name="T77" fmla="*/ 189 h 323"/>
              <a:gd name="T78" fmla="*/ 281 w 349"/>
              <a:gd name="T79" fmla="*/ 189 h 323"/>
              <a:gd name="T80" fmla="*/ 281 w 349"/>
              <a:gd name="T81" fmla="*/ 222 h 323"/>
              <a:gd name="T82" fmla="*/ 315 w 349"/>
              <a:gd name="T83" fmla="*/ 222 h 323"/>
              <a:gd name="T84" fmla="*/ 315 w 349"/>
              <a:gd name="T85" fmla="*/ 189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9" h="323">
                <a:moveTo>
                  <a:pt x="27" y="296"/>
                </a:moveTo>
                <a:cubicBezTo>
                  <a:pt x="27" y="281"/>
                  <a:pt x="39" y="268"/>
                  <a:pt x="54" y="268"/>
                </a:cubicBezTo>
                <a:cubicBezTo>
                  <a:pt x="69" y="268"/>
                  <a:pt x="81" y="281"/>
                  <a:pt x="81" y="296"/>
                </a:cubicBezTo>
                <a:cubicBezTo>
                  <a:pt x="81" y="311"/>
                  <a:pt x="69" y="323"/>
                  <a:pt x="54" y="323"/>
                </a:cubicBezTo>
                <a:cubicBezTo>
                  <a:pt x="39" y="323"/>
                  <a:pt x="27" y="311"/>
                  <a:pt x="27" y="296"/>
                </a:cubicBezTo>
                <a:close/>
                <a:moveTo>
                  <a:pt x="183" y="323"/>
                </a:moveTo>
                <a:cubicBezTo>
                  <a:pt x="198" y="323"/>
                  <a:pt x="210" y="311"/>
                  <a:pt x="210" y="296"/>
                </a:cubicBezTo>
                <a:cubicBezTo>
                  <a:pt x="210" y="281"/>
                  <a:pt x="198" y="268"/>
                  <a:pt x="183" y="268"/>
                </a:cubicBezTo>
                <a:cubicBezTo>
                  <a:pt x="167" y="268"/>
                  <a:pt x="155" y="281"/>
                  <a:pt x="155" y="296"/>
                </a:cubicBezTo>
                <a:cubicBezTo>
                  <a:pt x="155" y="311"/>
                  <a:pt x="167" y="323"/>
                  <a:pt x="183" y="323"/>
                </a:cubicBezTo>
                <a:close/>
                <a:moveTo>
                  <a:pt x="194" y="192"/>
                </a:moveTo>
                <a:cubicBezTo>
                  <a:pt x="159" y="85"/>
                  <a:pt x="159" y="85"/>
                  <a:pt x="159" y="85"/>
                </a:cubicBezTo>
                <a:cubicBezTo>
                  <a:pt x="150" y="62"/>
                  <a:pt x="135" y="39"/>
                  <a:pt x="110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10" y="39"/>
                  <a:pt x="0" y="49"/>
                  <a:pt x="0" y="61"/>
                </a:cubicBezTo>
                <a:cubicBezTo>
                  <a:pt x="0" y="296"/>
                  <a:pt x="0" y="296"/>
                  <a:pt x="0" y="296"/>
                </a:cubicBezTo>
                <a:cubicBezTo>
                  <a:pt x="27" y="296"/>
                  <a:pt x="27" y="296"/>
                  <a:pt x="27" y="296"/>
                </a:cubicBezTo>
                <a:moveTo>
                  <a:pt x="81" y="296"/>
                </a:moveTo>
                <a:cubicBezTo>
                  <a:pt x="155" y="296"/>
                  <a:pt x="155" y="296"/>
                  <a:pt x="155" y="296"/>
                </a:cubicBezTo>
                <a:moveTo>
                  <a:pt x="210" y="296"/>
                </a:moveTo>
                <a:cubicBezTo>
                  <a:pt x="235" y="296"/>
                  <a:pt x="235" y="296"/>
                  <a:pt x="235" y="296"/>
                </a:cubicBezTo>
                <a:cubicBezTo>
                  <a:pt x="235" y="0"/>
                  <a:pt x="235" y="0"/>
                  <a:pt x="235" y="0"/>
                </a:cubicBezTo>
                <a:moveTo>
                  <a:pt x="235" y="272"/>
                </a:moveTo>
                <a:cubicBezTo>
                  <a:pt x="349" y="272"/>
                  <a:pt x="349" y="272"/>
                  <a:pt x="349" y="272"/>
                </a:cubicBezTo>
                <a:moveTo>
                  <a:pt x="0" y="139"/>
                </a:moveTo>
                <a:cubicBezTo>
                  <a:pt x="81" y="139"/>
                  <a:pt x="81" y="139"/>
                  <a:pt x="81" y="139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235" y="192"/>
                  <a:pt x="235" y="192"/>
                  <a:pt x="235" y="192"/>
                </a:cubicBezTo>
                <a:moveTo>
                  <a:pt x="315" y="35"/>
                </a:moveTo>
                <a:cubicBezTo>
                  <a:pt x="281" y="35"/>
                  <a:pt x="281" y="35"/>
                  <a:pt x="281" y="35"/>
                </a:cubicBezTo>
                <a:cubicBezTo>
                  <a:pt x="281" y="68"/>
                  <a:pt x="281" y="68"/>
                  <a:pt x="281" y="68"/>
                </a:cubicBezTo>
                <a:cubicBezTo>
                  <a:pt x="315" y="68"/>
                  <a:pt x="315" y="68"/>
                  <a:pt x="315" y="68"/>
                </a:cubicBezTo>
                <a:lnTo>
                  <a:pt x="315" y="35"/>
                </a:lnTo>
                <a:close/>
                <a:moveTo>
                  <a:pt x="315" y="112"/>
                </a:moveTo>
                <a:cubicBezTo>
                  <a:pt x="281" y="112"/>
                  <a:pt x="281" y="112"/>
                  <a:pt x="281" y="112"/>
                </a:cubicBezTo>
                <a:cubicBezTo>
                  <a:pt x="281" y="145"/>
                  <a:pt x="281" y="145"/>
                  <a:pt x="281" y="145"/>
                </a:cubicBezTo>
                <a:cubicBezTo>
                  <a:pt x="315" y="145"/>
                  <a:pt x="315" y="145"/>
                  <a:pt x="315" y="145"/>
                </a:cubicBezTo>
                <a:lnTo>
                  <a:pt x="315" y="112"/>
                </a:lnTo>
                <a:close/>
                <a:moveTo>
                  <a:pt x="315" y="189"/>
                </a:moveTo>
                <a:cubicBezTo>
                  <a:pt x="281" y="189"/>
                  <a:pt x="281" y="189"/>
                  <a:pt x="281" y="189"/>
                </a:cubicBezTo>
                <a:cubicBezTo>
                  <a:pt x="281" y="222"/>
                  <a:pt x="281" y="222"/>
                  <a:pt x="281" y="222"/>
                </a:cubicBezTo>
                <a:cubicBezTo>
                  <a:pt x="315" y="222"/>
                  <a:pt x="315" y="222"/>
                  <a:pt x="315" y="222"/>
                </a:cubicBezTo>
                <a:lnTo>
                  <a:pt x="315" y="189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" name="Clock_E917" title="Icon of a clock">
            <a:extLst>
              <a:ext uri="{FF2B5EF4-FFF2-40B4-BE49-F238E27FC236}">
                <a16:creationId xmlns:a16="http://schemas.microsoft.com/office/drawing/2014/main" id="{B41CCA0C-EB78-4C3F-B087-9465B85CAE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1111" y="1325321"/>
            <a:ext cx="358394" cy="358570"/>
          </a:xfrm>
          <a:custGeom>
            <a:avLst/>
            <a:gdLst>
              <a:gd name="T0" fmla="*/ 1610 w 3220"/>
              <a:gd name="T1" fmla="*/ 0 h 3220"/>
              <a:gd name="T2" fmla="*/ 0 w 3220"/>
              <a:gd name="T3" fmla="*/ 1610 h 3220"/>
              <a:gd name="T4" fmla="*/ 1610 w 3220"/>
              <a:gd name="T5" fmla="*/ 3220 h 3220"/>
              <a:gd name="T6" fmla="*/ 3220 w 3220"/>
              <a:gd name="T7" fmla="*/ 1610 h 3220"/>
              <a:gd name="T8" fmla="*/ 1610 w 3220"/>
              <a:gd name="T9" fmla="*/ 0 h 3220"/>
              <a:gd name="T10" fmla="*/ 1486 w 3220"/>
              <a:gd name="T11" fmla="*/ 619 h 3220"/>
              <a:gd name="T12" fmla="*/ 1486 w 3220"/>
              <a:gd name="T13" fmla="*/ 1734 h 3220"/>
              <a:gd name="T14" fmla="*/ 2353 w 3220"/>
              <a:gd name="T15" fmla="*/ 1734 h 3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0" h="3220">
                <a:moveTo>
                  <a:pt x="1610" y="0"/>
                </a:moveTo>
                <a:cubicBezTo>
                  <a:pt x="721" y="0"/>
                  <a:pt x="0" y="721"/>
                  <a:pt x="0" y="1610"/>
                </a:cubicBezTo>
                <a:cubicBezTo>
                  <a:pt x="0" y="2499"/>
                  <a:pt x="721" y="3220"/>
                  <a:pt x="1610" y="3220"/>
                </a:cubicBezTo>
                <a:cubicBezTo>
                  <a:pt x="2499" y="3220"/>
                  <a:pt x="3220" y="2499"/>
                  <a:pt x="3220" y="1610"/>
                </a:cubicBezTo>
                <a:cubicBezTo>
                  <a:pt x="3220" y="721"/>
                  <a:pt x="2499" y="0"/>
                  <a:pt x="1610" y="0"/>
                </a:cubicBezTo>
                <a:close/>
                <a:moveTo>
                  <a:pt x="1486" y="619"/>
                </a:moveTo>
                <a:cubicBezTo>
                  <a:pt x="1486" y="1734"/>
                  <a:pt x="1486" y="1734"/>
                  <a:pt x="1486" y="1734"/>
                </a:cubicBezTo>
                <a:cubicBezTo>
                  <a:pt x="2353" y="1734"/>
                  <a:pt x="2353" y="1734"/>
                  <a:pt x="2353" y="173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0" name="Education" title="Icon of a rolled paper with a ribbon stamped on it">
            <a:extLst>
              <a:ext uri="{FF2B5EF4-FFF2-40B4-BE49-F238E27FC236}">
                <a16:creationId xmlns:a16="http://schemas.microsoft.com/office/drawing/2014/main" id="{F148A86E-8723-4DE4-8FF0-A5A52B065F8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5895" y="5772337"/>
            <a:ext cx="358570" cy="358570"/>
          </a:xfrm>
          <a:custGeom>
            <a:avLst/>
            <a:gdLst>
              <a:gd name="T0" fmla="*/ 35 w 350"/>
              <a:gd name="T1" fmla="*/ 350 h 350"/>
              <a:gd name="T2" fmla="*/ 10 w 350"/>
              <a:gd name="T3" fmla="*/ 340 h 350"/>
              <a:gd name="T4" fmla="*/ 0 w 350"/>
              <a:gd name="T5" fmla="*/ 315 h 350"/>
              <a:gd name="T6" fmla="*/ 10 w 350"/>
              <a:gd name="T7" fmla="*/ 290 h 350"/>
              <a:gd name="T8" fmla="*/ 35 w 350"/>
              <a:gd name="T9" fmla="*/ 280 h 350"/>
              <a:gd name="T10" fmla="*/ 175 w 350"/>
              <a:gd name="T11" fmla="*/ 280 h 350"/>
              <a:gd name="T12" fmla="*/ 245 w 350"/>
              <a:gd name="T13" fmla="*/ 280 h 350"/>
              <a:gd name="T14" fmla="*/ 220 w 350"/>
              <a:gd name="T15" fmla="*/ 290 h 350"/>
              <a:gd name="T16" fmla="*/ 210 w 350"/>
              <a:gd name="T17" fmla="*/ 315 h 350"/>
              <a:gd name="T18" fmla="*/ 220 w 350"/>
              <a:gd name="T19" fmla="*/ 340 h 350"/>
              <a:gd name="T20" fmla="*/ 245 w 350"/>
              <a:gd name="T21" fmla="*/ 350 h 350"/>
              <a:gd name="T22" fmla="*/ 280 w 350"/>
              <a:gd name="T23" fmla="*/ 70 h 350"/>
              <a:gd name="T24" fmla="*/ 315 w 350"/>
              <a:gd name="T25" fmla="*/ 70 h 350"/>
              <a:gd name="T26" fmla="*/ 350 w 350"/>
              <a:gd name="T27" fmla="*/ 35 h 350"/>
              <a:gd name="T28" fmla="*/ 315 w 350"/>
              <a:gd name="T29" fmla="*/ 0 h 350"/>
              <a:gd name="T30" fmla="*/ 280 w 350"/>
              <a:gd name="T31" fmla="*/ 35 h 350"/>
              <a:gd name="T32" fmla="*/ 280 w 350"/>
              <a:gd name="T33" fmla="*/ 222 h 350"/>
              <a:gd name="T34" fmla="*/ 314 w 350"/>
              <a:gd name="T35" fmla="*/ 0 h 350"/>
              <a:gd name="T36" fmla="*/ 82 w 350"/>
              <a:gd name="T37" fmla="*/ 0 h 350"/>
              <a:gd name="T38" fmla="*/ 47 w 350"/>
              <a:gd name="T39" fmla="*/ 35 h 350"/>
              <a:gd name="T40" fmla="*/ 47 w 350"/>
              <a:gd name="T41" fmla="*/ 268 h 350"/>
              <a:gd name="T42" fmla="*/ 280 w 350"/>
              <a:gd name="T43" fmla="*/ 222 h 350"/>
              <a:gd name="T44" fmla="*/ 280 w 350"/>
              <a:gd name="T45" fmla="*/ 315 h 350"/>
              <a:gd name="T46" fmla="*/ 35 w 350"/>
              <a:gd name="T47" fmla="*/ 350 h 350"/>
              <a:gd name="T48" fmla="*/ 245 w 350"/>
              <a:gd name="T49" fmla="*/ 350 h 350"/>
              <a:gd name="T50" fmla="*/ 280 w 350"/>
              <a:gd name="T51" fmla="*/ 315 h 350"/>
              <a:gd name="T52" fmla="*/ 82 w 350"/>
              <a:gd name="T53" fmla="*/ 70 h 350"/>
              <a:gd name="T54" fmla="*/ 245 w 350"/>
              <a:gd name="T55" fmla="*/ 70 h 350"/>
              <a:gd name="T56" fmla="*/ 82 w 350"/>
              <a:gd name="T57" fmla="*/ 117 h 350"/>
              <a:gd name="T58" fmla="*/ 128 w 350"/>
              <a:gd name="T59" fmla="*/ 117 h 350"/>
              <a:gd name="T60" fmla="*/ 82 w 350"/>
              <a:gd name="T61" fmla="*/ 163 h 350"/>
              <a:gd name="T62" fmla="*/ 128 w 350"/>
              <a:gd name="T63" fmla="*/ 163 h 350"/>
              <a:gd name="T64" fmla="*/ 82 w 350"/>
              <a:gd name="T65" fmla="*/ 210 h 350"/>
              <a:gd name="T66" fmla="*/ 128 w 350"/>
              <a:gd name="T67" fmla="*/ 210 h 350"/>
              <a:gd name="T68" fmla="*/ 163 w 350"/>
              <a:gd name="T69" fmla="*/ 152 h 350"/>
              <a:gd name="T70" fmla="*/ 163 w 350"/>
              <a:gd name="T71" fmla="*/ 245 h 350"/>
              <a:gd name="T72" fmla="*/ 198 w 350"/>
              <a:gd name="T73" fmla="*/ 228 h 350"/>
              <a:gd name="T74" fmla="*/ 233 w 350"/>
              <a:gd name="T75" fmla="*/ 245 h 350"/>
              <a:gd name="T76" fmla="*/ 233 w 350"/>
              <a:gd name="T77" fmla="*/ 152 h 350"/>
              <a:gd name="T78" fmla="*/ 198 w 350"/>
              <a:gd name="T79" fmla="*/ 117 h 350"/>
              <a:gd name="T80" fmla="*/ 163 w 350"/>
              <a:gd name="T81" fmla="*/ 152 h 350"/>
              <a:gd name="T82" fmla="*/ 198 w 350"/>
              <a:gd name="T83" fmla="*/ 187 h 350"/>
              <a:gd name="T84" fmla="*/ 233 w 350"/>
              <a:gd name="T85" fmla="*/ 152 h 350"/>
              <a:gd name="T86" fmla="*/ 198 w 350"/>
              <a:gd name="T87" fmla="*/ 117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50" h="350">
                <a:moveTo>
                  <a:pt x="35" y="350"/>
                </a:moveTo>
                <a:cubicBezTo>
                  <a:pt x="25" y="350"/>
                  <a:pt x="17" y="346"/>
                  <a:pt x="10" y="340"/>
                </a:cubicBezTo>
                <a:cubicBezTo>
                  <a:pt x="4" y="333"/>
                  <a:pt x="0" y="325"/>
                  <a:pt x="0" y="315"/>
                </a:cubicBezTo>
                <a:cubicBezTo>
                  <a:pt x="0" y="305"/>
                  <a:pt x="4" y="297"/>
                  <a:pt x="10" y="290"/>
                </a:cubicBezTo>
                <a:cubicBezTo>
                  <a:pt x="17" y="284"/>
                  <a:pt x="25" y="280"/>
                  <a:pt x="35" y="280"/>
                </a:cubicBezTo>
                <a:cubicBezTo>
                  <a:pt x="175" y="280"/>
                  <a:pt x="175" y="280"/>
                  <a:pt x="175" y="280"/>
                </a:cubicBezTo>
                <a:cubicBezTo>
                  <a:pt x="245" y="280"/>
                  <a:pt x="245" y="280"/>
                  <a:pt x="245" y="280"/>
                </a:cubicBezTo>
                <a:cubicBezTo>
                  <a:pt x="235" y="280"/>
                  <a:pt x="227" y="284"/>
                  <a:pt x="220" y="290"/>
                </a:cubicBezTo>
                <a:cubicBezTo>
                  <a:pt x="214" y="297"/>
                  <a:pt x="210" y="305"/>
                  <a:pt x="210" y="315"/>
                </a:cubicBezTo>
                <a:cubicBezTo>
                  <a:pt x="210" y="325"/>
                  <a:pt x="214" y="333"/>
                  <a:pt x="220" y="340"/>
                </a:cubicBezTo>
                <a:cubicBezTo>
                  <a:pt x="227" y="346"/>
                  <a:pt x="235" y="350"/>
                  <a:pt x="245" y="350"/>
                </a:cubicBezTo>
                <a:moveTo>
                  <a:pt x="280" y="70"/>
                </a:moveTo>
                <a:cubicBezTo>
                  <a:pt x="315" y="70"/>
                  <a:pt x="315" y="70"/>
                  <a:pt x="315" y="70"/>
                </a:cubicBezTo>
                <a:cubicBezTo>
                  <a:pt x="334" y="70"/>
                  <a:pt x="350" y="54"/>
                  <a:pt x="350" y="35"/>
                </a:cubicBezTo>
                <a:cubicBezTo>
                  <a:pt x="350" y="16"/>
                  <a:pt x="334" y="0"/>
                  <a:pt x="315" y="0"/>
                </a:cubicBezTo>
                <a:cubicBezTo>
                  <a:pt x="296" y="0"/>
                  <a:pt x="280" y="16"/>
                  <a:pt x="280" y="35"/>
                </a:cubicBezTo>
                <a:cubicBezTo>
                  <a:pt x="280" y="222"/>
                  <a:pt x="280" y="222"/>
                  <a:pt x="280" y="222"/>
                </a:cubicBezTo>
                <a:moveTo>
                  <a:pt x="314" y="0"/>
                </a:moveTo>
                <a:cubicBezTo>
                  <a:pt x="82" y="0"/>
                  <a:pt x="82" y="0"/>
                  <a:pt x="82" y="0"/>
                </a:cubicBezTo>
                <a:cubicBezTo>
                  <a:pt x="62" y="0"/>
                  <a:pt x="47" y="16"/>
                  <a:pt x="47" y="35"/>
                </a:cubicBezTo>
                <a:cubicBezTo>
                  <a:pt x="47" y="268"/>
                  <a:pt x="47" y="268"/>
                  <a:pt x="47" y="268"/>
                </a:cubicBezTo>
                <a:moveTo>
                  <a:pt x="280" y="222"/>
                </a:moveTo>
                <a:cubicBezTo>
                  <a:pt x="280" y="315"/>
                  <a:pt x="280" y="315"/>
                  <a:pt x="280" y="315"/>
                </a:cubicBezTo>
                <a:moveTo>
                  <a:pt x="35" y="350"/>
                </a:moveTo>
                <a:cubicBezTo>
                  <a:pt x="245" y="350"/>
                  <a:pt x="245" y="350"/>
                  <a:pt x="245" y="350"/>
                </a:cubicBezTo>
                <a:cubicBezTo>
                  <a:pt x="264" y="350"/>
                  <a:pt x="280" y="334"/>
                  <a:pt x="280" y="315"/>
                </a:cubicBezTo>
                <a:moveTo>
                  <a:pt x="82" y="70"/>
                </a:moveTo>
                <a:cubicBezTo>
                  <a:pt x="245" y="70"/>
                  <a:pt x="245" y="70"/>
                  <a:pt x="245" y="70"/>
                </a:cubicBezTo>
                <a:moveTo>
                  <a:pt x="82" y="117"/>
                </a:moveTo>
                <a:cubicBezTo>
                  <a:pt x="128" y="117"/>
                  <a:pt x="128" y="117"/>
                  <a:pt x="128" y="117"/>
                </a:cubicBezTo>
                <a:moveTo>
                  <a:pt x="82" y="163"/>
                </a:moveTo>
                <a:cubicBezTo>
                  <a:pt x="128" y="163"/>
                  <a:pt x="128" y="163"/>
                  <a:pt x="128" y="163"/>
                </a:cubicBezTo>
                <a:moveTo>
                  <a:pt x="82" y="210"/>
                </a:moveTo>
                <a:cubicBezTo>
                  <a:pt x="128" y="210"/>
                  <a:pt x="128" y="210"/>
                  <a:pt x="128" y="210"/>
                </a:cubicBezTo>
                <a:moveTo>
                  <a:pt x="163" y="152"/>
                </a:moveTo>
                <a:cubicBezTo>
                  <a:pt x="163" y="245"/>
                  <a:pt x="163" y="245"/>
                  <a:pt x="163" y="245"/>
                </a:cubicBezTo>
                <a:cubicBezTo>
                  <a:pt x="198" y="228"/>
                  <a:pt x="198" y="228"/>
                  <a:pt x="198" y="228"/>
                </a:cubicBezTo>
                <a:cubicBezTo>
                  <a:pt x="233" y="245"/>
                  <a:pt x="233" y="245"/>
                  <a:pt x="233" y="245"/>
                </a:cubicBezTo>
                <a:cubicBezTo>
                  <a:pt x="233" y="152"/>
                  <a:pt x="233" y="152"/>
                  <a:pt x="233" y="152"/>
                </a:cubicBezTo>
                <a:moveTo>
                  <a:pt x="198" y="117"/>
                </a:moveTo>
                <a:cubicBezTo>
                  <a:pt x="179" y="117"/>
                  <a:pt x="163" y="132"/>
                  <a:pt x="163" y="152"/>
                </a:cubicBezTo>
                <a:cubicBezTo>
                  <a:pt x="163" y="171"/>
                  <a:pt x="179" y="187"/>
                  <a:pt x="198" y="187"/>
                </a:cubicBezTo>
                <a:cubicBezTo>
                  <a:pt x="218" y="187"/>
                  <a:pt x="233" y="171"/>
                  <a:pt x="233" y="152"/>
                </a:cubicBezTo>
                <a:cubicBezTo>
                  <a:pt x="233" y="132"/>
                  <a:pt x="218" y="117"/>
                  <a:pt x="198" y="117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1" name="pencil" title="Icon of a pencil">
            <a:extLst>
              <a:ext uri="{FF2B5EF4-FFF2-40B4-BE49-F238E27FC236}">
                <a16:creationId xmlns:a16="http://schemas.microsoft.com/office/drawing/2014/main" id="{FC977891-165D-40DC-9DD2-4605CE225C8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62125" y="5772337"/>
            <a:ext cx="358570" cy="358570"/>
          </a:xfrm>
          <a:custGeom>
            <a:avLst/>
            <a:gdLst>
              <a:gd name="T0" fmla="*/ 94 w 334"/>
              <a:gd name="T1" fmla="*/ 310 h 335"/>
              <a:gd name="T2" fmla="*/ 0 w 334"/>
              <a:gd name="T3" fmla="*/ 335 h 335"/>
              <a:gd name="T4" fmla="*/ 24 w 334"/>
              <a:gd name="T5" fmla="*/ 243 h 335"/>
              <a:gd name="T6" fmla="*/ 249 w 334"/>
              <a:gd name="T7" fmla="*/ 18 h 335"/>
              <a:gd name="T8" fmla="*/ 316 w 334"/>
              <a:gd name="T9" fmla="*/ 18 h 335"/>
              <a:gd name="T10" fmla="*/ 316 w 334"/>
              <a:gd name="T11" fmla="*/ 85 h 335"/>
              <a:gd name="T12" fmla="*/ 94 w 334"/>
              <a:gd name="T13" fmla="*/ 310 h 335"/>
              <a:gd name="T14" fmla="*/ 232 w 334"/>
              <a:gd name="T15" fmla="*/ 35 h 335"/>
              <a:gd name="T16" fmla="*/ 300 w 334"/>
              <a:gd name="T17" fmla="*/ 102 h 335"/>
              <a:gd name="T18" fmla="*/ 94 w 334"/>
              <a:gd name="T19" fmla="*/ 310 h 335"/>
              <a:gd name="T20" fmla="*/ 74 w 334"/>
              <a:gd name="T21" fmla="*/ 260 h 335"/>
              <a:gd name="T22" fmla="*/ 24 w 334"/>
              <a:gd name="T23" fmla="*/ 243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4" h="335">
                <a:moveTo>
                  <a:pt x="94" y="310"/>
                </a:moveTo>
                <a:cubicBezTo>
                  <a:pt x="0" y="335"/>
                  <a:pt x="0" y="335"/>
                  <a:pt x="0" y="335"/>
                </a:cubicBezTo>
                <a:cubicBezTo>
                  <a:pt x="24" y="243"/>
                  <a:pt x="24" y="243"/>
                  <a:pt x="24" y="243"/>
                </a:cubicBezTo>
                <a:cubicBezTo>
                  <a:pt x="249" y="18"/>
                  <a:pt x="249" y="18"/>
                  <a:pt x="249" y="18"/>
                </a:cubicBezTo>
                <a:cubicBezTo>
                  <a:pt x="268" y="0"/>
                  <a:pt x="298" y="0"/>
                  <a:pt x="316" y="18"/>
                </a:cubicBezTo>
                <a:cubicBezTo>
                  <a:pt x="334" y="36"/>
                  <a:pt x="334" y="66"/>
                  <a:pt x="316" y="85"/>
                </a:cubicBezTo>
                <a:lnTo>
                  <a:pt x="94" y="310"/>
                </a:lnTo>
                <a:close/>
                <a:moveTo>
                  <a:pt x="232" y="35"/>
                </a:moveTo>
                <a:cubicBezTo>
                  <a:pt x="300" y="102"/>
                  <a:pt x="300" y="102"/>
                  <a:pt x="300" y="102"/>
                </a:cubicBezTo>
                <a:moveTo>
                  <a:pt x="94" y="310"/>
                </a:moveTo>
                <a:cubicBezTo>
                  <a:pt x="94" y="310"/>
                  <a:pt x="98" y="287"/>
                  <a:pt x="74" y="260"/>
                </a:cubicBezTo>
                <a:cubicBezTo>
                  <a:pt x="50" y="233"/>
                  <a:pt x="24" y="243"/>
                  <a:pt x="24" y="243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73" name="building_11" title="Icon og a school house">
            <a:extLst>
              <a:ext uri="{FF2B5EF4-FFF2-40B4-BE49-F238E27FC236}">
                <a16:creationId xmlns:a16="http://schemas.microsoft.com/office/drawing/2014/main" id="{22CB28DC-0FE2-4835-9BE0-C5431146A9C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48745" y="5806858"/>
            <a:ext cx="537855" cy="289531"/>
          </a:xfrm>
          <a:custGeom>
            <a:avLst/>
            <a:gdLst>
              <a:gd name="T0" fmla="*/ 164 w 361"/>
              <a:gd name="T1" fmla="*/ 94 h 193"/>
              <a:gd name="T2" fmla="*/ 66 w 361"/>
              <a:gd name="T3" fmla="*/ 193 h 193"/>
              <a:gd name="T4" fmla="*/ 98 w 361"/>
              <a:gd name="T5" fmla="*/ 124 h 193"/>
              <a:gd name="T6" fmla="*/ 93 w 361"/>
              <a:gd name="T7" fmla="*/ 129 h 193"/>
              <a:gd name="T8" fmla="*/ 98 w 361"/>
              <a:gd name="T9" fmla="*/ 124 h 193"/>
              <a:gd name="T10" fmla="*/ 93 w 361"/>
              <a:gd name="T11" fmla="*/ 160 h 193"/>
              <a:gd name="T12" fmla="*/ 98 w 361"/>
              <a:gd name="T13" fmla="*/ 165 h 193"/>
              <a:gd name="T14" fmla="*/ 135 w 361"/>
              <a:gd name="T15" fmla="*/ 124 h 193"/>
              <a:gd name="T16" fmla="*/ 130 w 361"/>
              <a:gd name="T17" fmla="*/ 129 h 193"/>
              <a:gd name="T18" fmla="*/ 135 w 361"/>
              <a:gd name="T19" fmla="*/ 124 h 193"/>
              <a:gd name="T20" fmla="*/ 130 w 361"/>
              <a:gd name="T21" fmla="*/ 160 h 193"/>
              <a:gd name="T22" fmla="*/ 135 w 361"/>
              <a:gd name="T23" fmla="*/ 165 h 193"/>
              <a:gd name="T24" fmla="*/ 295 w 361"/>
              <a:gd name="T25" fmla="*/ 124 h 193"/>
              <a:gd name="T26" fmla="*/ 291 w 361"/>
              <a:gd name="T27" fmla="*/ 129 h 193"/>
              <a:gd name="T28" fmla="*/ 295 w 361"/>
              <a:gd name="T29" fmla="*/ 124 h 193"/>
              <a:gd name="T30" fmla="*/ 291 w 361"/>
              <a:gd name="T31" fmla="*/ 160 h 193"/>
              <a:gd name="T32" fmla="*/ 295 w 361"/>
              <a:gd name="T33" fmla="*/ 165 h 193"/>
              <a:gd name="T34" fmla="*/ 333 w 361"/>
              <a:gd name="T35" fmla="*/ 124 h 193"/>
              <a:gd name="T36" fmla="*/ 328 w 361"/>
              <a:gd name="T37" fmla="*/ 129 h 193"/>
              <a:gd name="T38" fmla="*/ 333 w 361"/>
              <a:gd name="T39" fmla="*/ 124 h 193"/>
              <a:gd name="T40" fmla="*/ 328 w 361"/>
              <a:gd name="T41" fmla="*/ 160 h 193"/>
              <a:gd name="T42" fmla="*/ 333 w 361"/>
              <a:gd name="T43" fmla="*/ 165 h 193"/>
              <a:gd name="T44" fmla="*/ 263 w 361"/>
              <a:gd name="T45" fmla="*/ 193 h 193"/>
              <a:gd name="T46" fmla="*/ 361 w 361"/>
              <a:gd name="T47" fmla="*/ 94 h 193"/>
              <a:gd name="T48" fmla="*/ 263 w 361"/>
              <a:gd name="T49" fmla="*/ 193 h 193"/>
              <a:gd name="T50" fmla="*/ 164 w 361"/>
              <a:gd name="T51" fmla="*/ 45 h 193"/>
              <a:gd name="T52" fmla="*/ 263 w 361"/>
              <a:gd name="T53" fmla="*/ 193 h 193"/>
              <a:gd name="T54" fmla="*/ 214 w 361"/>
              <a:gd name="T55" fmla="*/ 0 h 193"/>
              <a:gd name="T56" fmla="*/ 185 w 361"/>
              <a:gd name="T57" fmla="*/ 58 h 193"/>
              <a:gd name="T58" fmla="*/ 241 w 361"/>
              <a:gd name="T59" fmla="*/ 84 h 193"/>
              <a:gd name="T60" fmla="*/ 241 w 361"/>
              <a:gd name="T61" fmla="*/ 193 h 193"/>
              <a:gd name="T62" fmla="*/ 213 w 361"/>
              <a:gd name="T63" fmla="*/ 144 h 193"/>
              <a:gd name="T64" fmla="*/ 213 w 361"/>
              <a:gd name="T65" fmla="*/ 144 h 193"/>
              <a:gd name="T66" fmla="*/ 185 w 361"/>
              <a:gd name="T67" fmla="*/ 193 h 193"/>
              <a:gd name="T68" fmla="*/ 207 w 361"/>
              <a:gd name="T69" fmla="*/ 115 h 193"/>
              <a:gd name="T70" fmla="*/ 219 w 361"/>
              <a:gd name="T71" fmla="*/ 115 h 193"/>
              <a:gd name="T72" fmla="*/ 19 w 361"/>
              <a:gd name="T73" fmla="*/ 75 h 193"/>
              <a:gd name="T74" fmla="*/ 19 w 361"/>
              <a:gd name="T75" fmla="*/ 45 h 193"/>
              <a:gd name="T76" fmla="*/ 0 w 361"/>
              <a:gd name="T77" fmla="*/ 19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61" h="193">
                <a:moveTo>
                  <a:pt x="66" y="94"/>
                </a:moveTo>
                <a:cubicBezTo>
                  <a:pt x="164" y="94"/>
                  <a:pt x="164" y="94"/>
                  <a:pt x="164" y="94"/>
                </a:cubicBezTo>
                <a:cubicBezTo>
                  <a:pt x="164" y="193"/>
                  <a:pt x="164" y="193"/>
                  <a:pt x="164" y="193"/>
                </a:cubicBezTo>
                <a:cubicBezTo>
                  <a:pt x="66" y="193"/>
                  <a:pt x="66" y="193"/>
                  <a:pt x="66" y="193"/>
                </a:cubicBezTo>
                <a:lnTo>
                  <a:pt x="66" y="94"/>
                </a:lnTo>
                <a:close/>
                <a:moveTo>
                  <a:pt x="98" y="124"/>
                </a:moveTo>
                <a:cubicBezTo>
                  <a:pt x="93" y="124"/>
                  <a:pt x="93" y="124"/>
                  <a:pt x="93" y="124"/>
                </a:cubicBezTo>
                <a:cubicBezTo>
                  <a:pt x="93" y="129"/>
                  <a:pt x="93" y="129"/>
                  <a:pt x="93" y="129"/>
                </a:cubicBezTo>
                <a:cubicBezTo>
                  <a:pt x="98" y="129"/>
                  <a:pt x="98" y="129"/>
                  <a:pt x="98" y="129"/>
                </a:cubicBezTo>
                <a:lnTo>
                  <a:pt x="98" y="124"/>
                </a:lnTo>
                <a:close/>
                <a:moveTo>
                  <a:pt x="98" y="160"/>
                </a:moveTo>
                <a:cubicBezTo>
                  <a:pt x="93" y="160"/>
                  <a:pt x="93" y="160"/>
                  <a:pt x="93" y="160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98" y="165"/>
                  <a:pt x="98" y="165"/>
                  <a:pt x="98" y="165"/>
                </a:cubicBezTo>
                <a:lnTo>
                  <a:pt x="98" y="160"/>
                </a:lnTo>
                <a:close/>
                <a:moveTo>
                  <a:pt x="135" y="124"/>
                </a:moveTo>
                <a:cubicBezTo>
                  <a:pt x="130" y="124"/>
                  <a:pt x="130" y="124"/>
                  <a:pt x="130" y="124"/>
                </a:cubicBezTo>
                <a:cubicBezTo>
                  <a:pt x="130" y="129"/>
                  <a:pt x="130" y="129"/>
                  <a:pt x="130" y="129"/>
                </a:cubicBezTo>
                <a:cubicBezTo>
                  <a:pt x="135" y="129"/>
                  <a:pt x="135" y="129"/>
                  <a:pt x="135" y="129"/>
                </a:cubicBezTo>
                <a:lnTo>
                  <a:pt x="135" y="124"/>
                </a:lnTo>
                <a:close/>
                <a:moveTo>
                  <a:pt x="135" y="160"/>
                </a:moveTo>
                <a:cubicBezTo>
                  <a:pt x="130" y="160"/>
                  <a:pt x="130" y="160"/>
                  <a:pt x="130" y="160"/>
                </a:cubicBezTo>
                <a:cubicBezTo>
                  <a:pt x="130" y="165"/>
                  <a:pt x="130" y="165"/>
                  <a:pt x="130" y="165"/>
                </a:cubicBezTo>
                <a:cubicBezTo>
                  <a:pt x="135" y="165"/>
                  <a:pt x="135" y="165"/>
                  <a:pt x="135" y="165"/>
                </a:cubicBezTo>
                <a:lnTo>
                  <a:pt x="135" y="160"/>
                </a:lnTo>
                <a:close/>
                <a:moveTo>
                  <a:pt x="295" y="124"/>
                </a:moveTo>
                <a:cubicBezTo>
                  <a:pt x="291" y="124"/>
                  <a:pt x="291" y="124"/>
                  <a:pt x="291" y="124"/>
                </a:cubicBezTo>
                <a:cubicBezTo>
                  <a:pt x="291" y="129"/>
                  <a:pt x="291" y="129"/>
                  <a:pt x="291" y="129"/>
                </a:cubicBezTo>
                <a:cubicBezTo>
                  <a:pt x="295" y="129"/>
                  <a:pt x="295" y="129"/>
                  <a:pt x="295" y="129"/>
                </a:cubicBezTo>
                <a:lnTo>
                  <a:pt x="295" y="124"/>
                </a:lnTo>
                <a:close/>
                <a:moveTo>
                  <a:pt x="295" y="160"/>
                </a:moveTo>
                <a:cubicBezTo>
                  <a:pt x="291" y="160"/>
                  <a:pt x="291" y="160"/>
                  <a:pt x="291" y="160"/>
                </a:cubicBezTo>
                <a:cubicBezTo>
                  <a:pt x="291" y="165"/>
                  <a:pt x="291" y="165"/>
                  <a:pt x="291" y="165"/>
                </a:cubicBezTo>
                <a:cubicBezTo>
                  <a:pt x="295" y="165"/>
                  <a:pt x="295" y="165"/>
                  <a:pt x="295" y="165"/>
                </a:cubicBezTo>
                <a:lnTo>
                  <a:pt x="295" y="160"/>
                </a:lnTo>
                <a:close/>
                <a:moveTo>
                  <a:pt x="333" y="124"/>
                </a:moveTo>
                <a:cubicBezTo>
                  <a:pt x="328" y="124"/>
                  <a:pt x="328" y="124"/>
                  <a:pt x="328" y="124"/>
                </a:cubicBezTo>
                <a:cubicBezTo>
                  <a:pt x="328" y="129"/>
                  <a:pt x="328" y="129"/>
                  <a:pt x="328" y="129"/>
                </a:cubicBezTo>
                <a:cubicBezTo>
                  <a:pt x="333" y="129"/>
                  <a:pt x="333" y="129"/>
                  <a:pt x="333" y="129"/>
                </a:cubicBezTo>
                <a:lnTo>
                  <a:pt x="333" y="124"/>
                </a:lnTo>
                <a:close/>
                <a:moveTo>
                  <a:pt x="333" y="160"/>
                </a:moveTo>
                <a:cubicBezTo>
                  <a:pt x="328" y="160"/>
                  <a:pt x="328" y="160"/>
                  <a:pt x="328" y="160"/>
                </a:cubicBezTo>
                <a:cubicBezTo>
                  <a:pt x="328" y="165"/>
                  <a:pt x="328" y="165"/>
                  <a:pt x="328" y="165"/>
                </a:cubicBezTo>
                <a:cubicBezTo>
                  <a:pt x="333" y="165"/>
                  <a:pt x="333" y="165"/>
                  <a:pt x="333" y="165"/>
                </a:cubicBezTo>
                <a:lnTo>
                  <a:pt x="333" y="160"/>
                </a:lnTo>
                <a:close/>
                <a:moveTo>
                  <a:pt x="263" y="193"/>
                </a:moveTo>
                <a:cubicBezTo>
                  <a:pt x="361" y="193"/>
                  <a:pt x="361" y="193"/>
                  <a:pt x="361" y="193"/>
                </a:cubicBezTo>
                <a:cubicBezTo>
                  <a:pt x="361" y="94"/>
                  <a:pt x="361" y="94"/>
                  <a:pt x="361" y="94"/>
                </a:cubicBezTo>
                <a:cubicBezTo>
                  <a:pt x="263" y="94"/>
                  <a:pt x="263" y="94"/>
                  <a:pt x="263" y="94"/>
                </a:cubicBezTo>
                <a:lnTo>
                  <a:pt x="263" y="193"/>
                </a:lnTo>
                <a:close/>
                <a:moveTo>
                  <a:pt x="214" y="0"/>
                </a:moveTo>
                <a:cubicBezTo>
                  <a:pt x="164" y="45"/>
                  <a:pt x="164" y="45"/>
                  <a:pt x="164" y="45"/>
                </a:cubicBezTo>
                <a:cubicBezTo>
                  <a:pt x="164" y="193"/>
                  <a:pt x="164" y="193"/>
                  <a:pt x="164" y="193"/>
                </a:cubicBezTo>
                <a:cubicBezTo>
                  <a:pt x="263" y="193"/>
                  <a:pt x="263" y="193"/>
                  <a:pt x="263" y="193"/>
                </a:cubicBezTo>
                <a:cubicBezTo>
                  <a:pt x="263" y="45"/>
                  <a:pt x="263" y="45"/>
                  <a:pt x="263" y="45"/>
                </a:cubicBezTo>
                <a:lnTo>
                  <a:pt x="214" y="0"/>
                </a:lnTo>
                <a:close/>
                <a:moveTo>
                  <a:pt x="241" y="58"/>
                </a:moveTo>
                <a:cubicBezTo>
                  <a:pt x="185" y="58"/>
                  <a:pt x="185" y="58"/>
                  <a:pt x="185" y="58"/>
                </a:cubicBezTo>
                <a:cubicBezTo>
                  <a:pt x="185" y="84"/>
                  <a:pt x="185" y="84"/>
                  <a:pt x="185" y="84"/>
                </a:cubicBezTo>
                <a:cubicBezTo>
                  <a:pt x="241" y="84"/>
                  <a:pt x="241" y="84"/>
                  <a:pt x="241" y="84"/>
                </a:cubicBezTo>
                <a:lnTo>
                  <a:pt x="241" y="58"/>
                </a:lnTo>
                <a:close/>
                <a:moveTo>
                  <a:pt x="241" y="193"/>
                </a:moveTo>
                <a:cubicBezTo>
                  <a:pt x="241" y="144"/>
                  <a:pt x="241" y="144"/>
                  <a:pt x="241" y="144"/>
                </a:cubicBezTo>
                <a:cubicBezTo>
                  <a:pt x="213" y="144"/>
                  <a:pt x="213" y="144"/>
                  <a:pt x="213" y="144"/>
                </a:cubicBezTo>
                <a:cubicBezTo>
                  <a:pt x="213" y="193"/>
                  <a:pt x="213" y="193"/>
                  <a:pt x="213" y="193"/>
                </a:cubicBezTo>
                <a:moveTo>
                  <a:pt x="213" y="144"/>
                </a:moveTo>
                <a:cubicBezTo>
                  <a:pt x="185" y="144"/>
                  <a:pt x="185" y="144"/>
                  <a:pt x="185" y="144"/>
                </a:cubicBezTo>
                <a:cubicBezTo>
                  <a:pt x="185" y="193"/>
                  <a:pt x="185" y="193"/>
                  <a:pt x="185" y="193"/>
                </a:cubicBezTo>
                <a:moveTo>
                  <a:pt x="213" y="109"/>
                </a:moveTo>
                <a:cubicBezTo>
                  <a:pt x="210" y="109"/>
                  <a:pt x="207" y="112"/>
                  <a:pt x="207" y="115"/>
                </a:cubicBezTo>
                <a:cubicBezTo>
                  <a:pt x="207" y="119"/>
                  <a:pt x="210" y="122"/>
                  <a:pt x="213" y="122"/>
                </a:cubicBezTo>
                <a:cubicBezTo>
                  <a:pt x="217" y="122"/>
                  <a:pt x="219" y="119"/>
                  <a:pt x="219" y="115"/>
                </a:cubicBezTo>
                <a:cubicBezTo>
                  <a:pt x="219" y="112"/>
                  <a:pt x="217" y="109"/>
                  <a:pt x="213" y="109"/>
                </a:cubicBezTo>
                <a:close/>
                <a:moveTo>
                  <a:pt x="19" y="75"/>
                </a:moveTo>
                <a:cubicBezTo>
                  <a:pt x="50" y="62"/>
                  <a:pt x="50" y="62"/>
                  <a:pt x="50" y="62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193"/>
                  <a:pt x="19" y="193"/>
                  <a:pt x="19" y="193"/>
                </a:cubicBezTo>
                <a:moveTo>
                  <a:pt x="0" y="193"/>
                </a:moveTo>
                <a:cubicBezTo>
                  <a:pt x="38" y="193"/>
                  <a:pt x="38" y="193"/>
                  <a:pt x="38" y="19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4" name="graduate" title="Icon of a graduation cap">
            <a:extLst>
              <a:ext uri="{FF2B5EF4-FFF2-40B4-BE49-F238E27FC236}">
                <a16:creationId xmlns:a16="http://schemas.microsoft.com/office/drawing/2014/main" id="{405A6277-F034-4CF2-BECA-B190A4B970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67424" y="5772337"/>
            <a:ext cx="418007" cy="358570"/>
          </a:xfrm>
          <a:custGeom>
            <a:avLst/>
            <a:gdLst>
              <a:gd name="T0" fmla="*/ 103 w 312"/>
              <a:gd name="T1" fmla="*/ 32 h 268"/>
              <a:gd name="T2" fmla="*/ 165 w 312"/>
              <a:gd name="T3" fmla="*/ 0 h 268"/>
              <a:gd name="T4" fmla="*/ 312 w 312"/>
              <a:gd name="T5" fmla="*/ 74 h 268"/>
              <a:gd name="T6" fmla="*/ 165 w 312"/>
              <a:gd name="T7" fmla="*/ 147 h 268"/>
              <a:gd name="T8" fmla="*/ 21 w 312"/>
              <a:gd name="T9" fmla="*/ 74 h 268"/>
              <a:gd name="T10" fmla="*/ 103 w 312"/>
              <a:gd name="T11" fmla="*/ 32 h 268"/>
              <a:gd name="T12" fmla="*/ 87 w 312"/>
              <a:gd name="T13" fmla="*/ 108 h 268"/>
              <a:gd name="T14" fmla="*/ 69 w 312"/>
              <a:gd name="T15" fmla="*/ 174 h 268"/>
              <a:gd name="T16" fmla="*/ 165 w 312"/>
              <a:gd name="T17" fmla="*/ 224 h 268"/>
              <a:gd name="T18" fmla="*/ 260 w 312"/>
              <a:gd name="T19" fmla="*/ 174 h 268"/>
              <a:gd name="T20" fmla="*/ 243 w 312"/>
              <a:gd name="T21" fmla="*/ 108 h 268"/>
              <a:gd name="T22" fmla="*/ 53 w 312"/>
              <a:gd name="T23" fmla="*/ 268 h 268"/>
              <a:gd name="T24" fmla="*/ 53 w 312"/>
              <a:gd name="T25" fmla="*/ 226 h 268"/>
              <a:gd name="T26" fmla="*/ 26 w 312"/>
              <a:gd name="T27" fmla="*/ 200 h 268"/>
              <a:gd name="T28" fmla="*/ 26 w 312"/>
              <a:gd name="T29" fmla="*/ 200 h 268"/>
              <a:gd name="T30" fmla="*/ 0 w 312"/>
              <a:gd name="T31" fmla="*/ 226 h 268"/>
              <a:gd name="T32" fmla="*/ 0 w 312"/>
              <a:gd name="T33" fmla="*/ 268 h 268"/>
              <a:gd name="T34" fmla="*/ 53 w 312"/>
              <a:gd name="T35" fmla="*/ 268 h 268"/>
              <a:gd name="T36" fmla="*/ 26 w 312"/>
              <a:gd name="T37" fmla="*/ 77 h 268"/>
              <a:gd name="T38" fmla="*/ 26 w 312"/>
              <a:gd name="T39" fmla="*/ 20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2" h="268">
                <a:moveTo>
                  <a:pt x="103" y="32"/>
                </a:moveTo>
                <a:cubicBezTo>
                  <a:pt x="165" y="0"/>
                  <a:pt x="165" y="0"/>
                  <a:pt x="165" y="0"/>
                </a:cubicBezTo>
                <a:cubicBezTo>
                  <a:pt x="312" y="74"/>
                  <a:pt x="312" y="74"/>
                  <a:pt x="312" y="74"/>
                </a:cubicBezTo>
                <a:cubicBezTo>
                  <a:pt x="165" y="147"/>
                  <a:pt x="165" y="147"/>
                  <a:pt x="165" y="147"/>
                </a:cubicBezTo>
                <a:cubicBezTo>
                  <a:pt x="21" y="74"/>
                  <a:pt x="21" y="74"/>
                  <a:pt x="21" y="74"/>
                </a:cubicBezTo>
                <a:lnTo>
                  <a:pt x="103" y="32"/>
                </a:lnTo>
                <a:close/>
                <a:moveTo>
                  <a:pt x="87" y="108"/>
                </a:moveTo>
                <a:cubicBezTo>
                  <a:pt x="69" y="130"/>
                  <a:pt x="69" y="174"/>
                  <a:pt x="69" y="174"/>
                </a:cubicBezTo>
                <a:cubicBezTo>
                  <a:pt x="165" y="224"/>
                  <a:pt x="165" y="224"/>
                  <a:pt x="165" y="22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60" y="174"/>
                  <a:pt x="260" y="131"/>
                  <a:pt x="243" y="108"/>
                </a:cubicBezTo>
                <a:moveTo>
                  <a:pt x="53" y="268"/>
                </a:moveTo>
                <a:cubicBezTo>
                  <a:pt x="53" y="226"/>
                  <a:pt x="53" y="226"/>
                  <a:pt x="53" y="226"/>
                </a:cubicBezTo>
                <a:cubicBezTo>
                  <a:pt x="53" y="212"/>
                  <a:pt x="41" y="200"/>
                  <a:pt x="26" y="200"/>
                </a:cubicBezTo>
                <a:cubicBezTo>
                  <a:pt x="26" y="200"/>
                  <a:pt x="26" y="200"/>
                  <a:pt x="26" y="200"/>
                </a:cubicBezTo>
                <a:cubicBezTo>
                  <a:pt x="12" y="200"/>
                  <a:pt x="0" y="212"/>
                  <a:pt x="0" y="226"/>
                </a:cubicBezTo>
                <a:cubicBezTo>
                  <a:pt x="0" y="268"/>
                  <a:pt x="0" y="268"/>
                  <a:pt x="0" y="268"/>
                </a:cubicBezTo>
                <a:lnTo>
                  <a:pt x="53" y="268"/>
                </a:lnTo>
                <a:close/>
                <a:moveTo>
                  <a:pt x="26" y="77"/>
                </a:moveTo>
                <a:cubicBezTo>
                  <a:pt x="26" y="200"/>
                  <a:pt x="26" y="200"/>
                  <a:pt x="26" y="20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5" name="Books" title="Icon of a stack of books">
            <a:extLst>
              <a:ext uri="{FF2B5EF4-FFF2-40B4-BE49-F238E27FC236}">
                <a16:creationId xmlns:a16="http://schemas.microsoft.com/office/drawing/2014/main" id="{D2E12CB8-3F3C-445D-BC80-5C9D3ED5F25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31853" y="5772337"/>
            <a:ext cx="454130" cy="358570"/>
          </a:xfrm>
          <a:custGeom>
            <a:avLst/>
            <a:gdLst>
              <a:gd name="T0" fmla="*/ 3195 w 3452"/>
              <a:gd name="T1" fmla="*/ 1671 h 2724"/>
              <a:gd name="T2" fmla="*/ 309 w 3452"/>
              <a:gd name="T3" fmla="*/ 1671 h 2724"/>
              <a:gd name="T4" fmla="*/ 0 w 3452"/>
              <a:gd name="T5" fmla="*/ 1362 h 2724"/>
              <a:gd name="T6" fmla="*/ 309 w 3452"/>
              <a:gd name="T7" fmla="*/ 1053 h 2724"/>
              <a:gd name="T8" fmla="*/ 3195 w 3452"/>
              <a:gd name="T9" fmla="*/ 1053 h 2724"/>
              <a:gd name="T10" fmla="*/ 3018 w 3452"/>
              <a:gd name="T11" fmla="*/ 1053 h 2724"/>
              <a:gd name="T12" fmla="*/ 2937 w 3452"/>
              <a:gd name="T13" fmla="*/ 1362 h 2724"/>
              <a:gd name="T14" fmla="*/ 3018 w 3452"/>
              <a:gd name="T15" fmla="*/ 1671 h 2724"/>
              <a:gd name="T16" fmla="*/ 3452 w 3452"/>
              <a:gd name="T17" fmla="*/ 0 h 2724"/>
              <a:gd name="T18" fmla="*/ 566 w 3452"/>
              <a:gd name="T19" fmla="*/ 0 h 2724"/>
              <a:gd name="T20" fmla="*/ 257 w 3452"/>
              <a:gd name="T21" fmla="*/ 309 h 2724"/>
              <a:gd name="T22" fmla="*/ 566 w 3452"/>
              <a:gd name="T23" fmla="*/ 618 h 2724"/>
              <a:gd name="T24" fmla="*/ 3452 w 3452"/>
              <a:gd name="T25" fmla="*/ 618 h 2724"/>
              <a:gd name="T26" fmla="*/ 3275 w 3452"/>
              <a:gd name="T27" fmla="*/ 0 h 2724"/>
              <a:gd name="T28" fmla="*/ 3195 w 3452"/>
              <a:gd name="T29" fmla="*/ 309 h 2724"/>
              <a:gd name="T30" fmla="*/ 3275 w 3452"/>
              <a:gd name="T31" fmla="*/ 618 h 2724"/>
              <a:gd name="T32" fmla="*/ 192 w 3452"/>
              <a:gd name="T33" fmla="*/ 2724 h 2724"/>
              <a:gd name="T34" fmla="*/ 3078 w 3452"/>
              <a:gd name="T35" fmla="*/ 2724 h 2724"/>
              <a:gd name="T36" fmla="*/ 3387 w 3452"/>
              <a:gd name="T37" fmla="*/ 2415 h 2724"/>
              <a:gd name="T38" fmla="*/ 3078 w 3452"/>
              <a:gd name="T39" fmla="*/ 2106 h 2724"/>
              <a:gd name="T40" fmla="*/ 192 w 3452"/>
              <a:gd name="T41" fmla="*/ 2106 h 2724"/>
              <a:gd name="T42" fmla="*/ 369 w 3452"/>
              <a:gd name="T43" fmla="*/ 2724 h 2724"/>
              <a:gd name="T44" fmla="*/ 450 w 3452"/>
              <a:gd name="T45" fmla="*/ 2415 h 2724"/>
              <a:gd name="T46" fmla="*/ 369 w 3452"/>
              <a:gd name="T47" fmla="*/ 2106 h 2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452" h="2724">
                <a:moveTo>
                  <a:pt x="3195" y="1671"/>
                </a:moveTo>
                <a:cubicBezTo>
                  <a:pt x="309" y="1671"/>
                  <a:pt x="309" y="1671"/>
                  <a:pt x="309" y="1671"/>
                </a:cubicBezTo>
                <a:cubicBezTo>
                  <a:pt x="138" y="1671"/>
                  <a:pt x="0" y="1533"/>
                  <a:pt x="0" y="1362"/>
                </a:cubicBezTo>
                <a:cubicBezTo>
                  <a:pt x="0" y="1191"/>
                  <a:pt x="138" y="1053"/>
                  <a:pt x="309" y="1053"/>
                </a:cubicBezTo>
                <a:cubicBezTo>
                  <a:pt x="3195" y="1053"/>
                  <a:pt x="3195" y="1053"/>
                  <a:pt x="3195" y="1053"/>
                </a:cubicBezTo>
                <a:moveTo>
                  <a:pt x="3018" y="1053"/>
                </a:moveTo>
                <a:cubicBezTo>
                  <a:pt x="2968" y="1126"/>
                  <a:pt x="2937" y="1237"/>
                  <a:pt x="2937" y="1362"/>
                </a:cubicBezTo>
                <a:cubicBezTo>
                  <a:pt x="2937" y="1486"/>
                  <a:pt x="2968" y="1598"/>
                  <a:pt x="3018" y="1671"/>
                </a:cubicBezTo>
                <a:moveTo>
                  <a:pt x="3452" y="0"/>
                </a:moveTo>
                <a:cubicBezTo>
                  <a:pt x="566" y="0"/>
                  <a:pt x="566" y="0"/>
                  <a:pt x="566" y="0"/>
                </a:cubicBezTo>
                <a:cubicBezTo>
                  <a:pt x="396" y="0"/>
                  <a:pt x="257" y="139"/>
                  <a:pt x="257" y="309"/>
                </a:cubicBezTo>
                <a:cubicBezTo>
                  <a:pt x="257" y="480"/>
                  <a:pt x="396" y="618"/>
                  <a:pt x="566" y="618"/>
                </a:cubicBezTo>
                <a:cubicBezTo>
                  <a:pt x="3452" y="618"/>
                  <a:pt x="3452" y="618"/>
                  <a:pt x="3452" y="618"/>
                </a:cubicBezTo>
                <a:moveTo>
                  <a:pt x="3275" y="0"/>
                </a:moveTo>
                <a:cubicBezTo>
                  <a:pt x="3226" y="74"/>
                  <a:pt x="3195" y="185"/>
                  <a:pt x="3195" y="309"/>
                </a:cubicBezTo>
                <a:cubicBezTo>
                  <a:pt x="3195" y="434"/>
                  <a:pt x="3226" y="545"/>
                  <a:pt x="3275" y="618"/>
                </a:cubicBezTo>
                <a:moveTo>
                  <a:pt x="192" y="2724"/>
                </a:moveTo>
                <a:cubicBezTo>
                  <a:pt x="3078" y="2724"/>
                  <a:pt x="3078" y="2724"/>
                  <a:pt x="3078" y="2724"/>
                </a:cubicBezTo>
                <a:cubicBezTo>
                  <a:pt x="3249" y="2724"/>
                  <a:pt x="3387" y="2585"/>
                  <a:pt x="3387" y="2415"/>
                </a:cubicBezTo>
                <a:cubicBezTo>
                  <a:pt x="3387" y="2244"/>
                  <a:pt x="3249" y="2106"/>
                  <a:pt x="3078" y="2106"/>
                </a:cubicBezTo>
                <a:cubicBezTo>
                  <a:pt x="192" y="2106"/>
                  <a:pt x="192" y="2106"/>
                  <a:pt x="192" y="2106"/>
                </a:cubicBezTo>
                <a:moveTo>
                  <a:pt x="369" y="2724"/>
                </a:moveTo>
                <a:cubicBezTo>
                  <a:pt x="418" y="2650"/>
                  <a:pt x="450" y="2539"/>
                  <a:pt x="450" y="2415"/>
                </a:cubicBezTo>
                <a:cubicBezTo>
                  <a:pt x="450" y="2290"/>
                  <a:pt x="418" y="2179"/>
                  <a:pt x="369" y="210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7" name="Book_2" title="Icon of a book and a pencil">
            <a:extLst>
              <a:ext uri="{FF2B5EF4-FFF2-40B4-BE49-F238E27FC236}">
                <a16:creationId xmlns:a16="http://schemas.microsoft.com/office/drawing/2014/main" id="{1056C01E-D658-46FD-80D9-A55F122113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3757" y="5772337"/>
            <a:ext cx="392815" cy="358570"/>
          </a:xfrm>
          <a:custGeom>
            <a:avLst/>
            <a:gdLst>
              <a:gd name="T0" fmla="*/ 223 w 330"/>
              <a:gd name="T1" fmla="*/ 0 h 301"/>
              <a:gd name="T2" fmla="*/ 223 w 330"/>
              <a:gd name="T3" fmla="*/ 284 h 301"/>
              <a:gd name="T4" fmla="*/ 31 w 330"/>
              <a:gd name="T5" fmla="*/ 284 h 301"/>
              <a:gd name="T6" fmla="*/ 0 w 330"/>
              <a:gd name="T7" fmla="*/ 233 h 301"/>
              <a:gd name="T8" fmla="*/ 0 w 330"/>
              <a:gd name="T9" fmla="*/ 31 h 301"/>
              <a:gd name="T10" fmla="*/ 43 w 330"/>
              <a:gd name="T11" fmla="*/ 0 h 301"/>
              <a:gd name="T12" fmla="*/ 223 w 330"/>
              <a:gd name="T13" fmla="*/ 0 h 301"/>
              <a:gd name="T14" fmla="*/ 223 w 330"/>
              <a:gd name="T15" fmla="*/ 228 h 301"/>
              <a:gd name="T16" fmla="*/ 48 w 330"/>
              <a:gd name="T17" fmla="*/ 227 h 301"/>
              <a:gd name="T18" fmla="*/ 2 w 330"/>
              <a:gd name="T19" fmla="*/ 252 h 301"/>
              <a:gd name="T20" fmla="*/ 316 w 330"/>
              <a:gd name="T21" fmla="*/ 301 h 301"/>
              <a:gd name="T22" fmla="*/ 316 w 330"/>
              <a:gd name="T23" fmla="*/ 301 h 301"/>
              <a:gd name="T24" fmla="*/ 330 w 330"/>
              <a:gd name="T25" fmla="*/ 278 h 301"/>
              <a:gd name="T26" fmla="*/ 330 w 330"/>
              <a:gd name="T27" fmla="*/ 19 h 301"/>
              <a:gd name="T28" fmla="*/ 316 w 330"/>
              <a:gd name="T29" fmla="*/ 0 h 301"/>
              <a:gd name="T30" fmla="*/ 302 w 330"/>
              <a:gd name="T31" fmla="*/ 19 h 301"/>
              <a:gd name="T32" fmla="*/ 302 w 330"/>
              <a:gd name="T33" fmla="*/ 278 h 301"/>
              <a:gd name="T34" fmla="*/ 316 w 330"/>
              <a:gd name="T35" fmla="*/ 301 h 301"/>
              <a:gd name="T36" fmla="*/ 330 w 330"/>
              <a:gd name="T37" fmla="*/ 41 h 301"/>
              <a:gd name="T38" fmla="*/ 302 w 330"/>
              <a:gd name="T39" fmla="*/ 43 h 301"/>
              <a:gd name="T40" fmla="*/ 330 w 330"/>
              <a:gd name="T41" fmla="*/ 265 h 301"/>
              <a:gd name="T42" fmla="*/ 302 w 330"/>
              <a:gd name="T43" fmla="*/ 26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30" h="301">
                <a:moveTo>
                  <a:pt x="223" y="0"/>
                </a:moveTo>
                <a:cubicBezTo>
                  <a:pt x="223" y="284"/>
                  <a:pt x="223" y="284"/>
                  <a:pt x="223" y="284"/>
                </a:cubicBezTo>
                <a:cubicBezTo>
                  <a:pt x="31" y="284"/>
                  <a:pt x="31" y="284"/>
                  <a:pt x="31" y="284"/>
                </a:cubicBezTo>
                <a:cubicBezTo>
                  <a:pt x="31" y="284"/>
                  <a:pt x="0" y="287"/>
                  <a:pt x="0" y="233"/>
                </a:cubicBezTo>
                <a:cubicBezTo>
                  <a:pt x="0" y="193"/>
                  <a:pt x="0" y="31"/>
                  <a:pt x="0" y="31"/>
                </a:cubicBezTo>
                <a:cubicBezTo>
                  <a:pt x="0" y="31"/>
                  <a:pt x="2" y="0"/>
                  <a:pt x="43" y="0"/>
                </a:cubicBezTo>
                <a:cubicBezTo>
                  <a:pt x="80" y="0"/>
                  <a:pt x="223" y="0"/>
                  <a:pt x="223" y="0"/>
                </a:cubicBezTo>
                <a:close/>
                <a:moveTo>
                  <a:pt x="223" y="228"/>
                </a:moveTo>
                <a:cubicBezTo>
                  <a:pt x="41" y="228"/>
                  <a:pt x="48" y="227"/>
                  <a:pt x="48" y="227"/>
                </a:cubicBezTo>
                <a:cubicBezTo>
                  <a:pt x="48" y="227"/>
                  <a:pt x="6" y="223"/>
                  <a:pt x="2" y="252"/>
                </a:cubicBezTo>
                <a:moveTo>
                  <a:pt x="316" y="301"/>
                </a:moveTo>
                <a:cubicBezTo>
                  <a:pt x="316" y="301"/>
                  <a:pt x="316" y="301"/>
                  <a:pt x="316" y="301"/>
                </a:cubicBezTo>
                <a:cubicBezTo>
                  <a:pt x="330" y="278"/>
                  <a:pt x="330" y="278"/>
                  <a:pt x="330" y="278"/>
                </a:cubicBezTo>
                <a:cubicBezTo>
                  <a:pt x="330" y="278"/>
                  <a:pt x="330" y="278"/>
                  <a:pt x="330" y="19"/>
                </a:cubicBezTo>
                <a:cubicBezTo>
                  <a:pt x="330" y="19"/>
                  <a:pt x="329" y="0"/>
                  <a:pt x="316" y="0"/>
                </a:cubicBezTo>
                <a:cubicBezTo>
                  <a:pt x="303" y="0"/>
                  <a:pt x="302" y="19"/>
                  <a:pt x="302" y="19"/>
                </a:cubicBezTo>
                <a:cubicBezTo>
                  <a:pt x="302" y="19"/>
                  <a:pt x="302" y="19"/>
                  <a:pt x="302" y="278"/>
                </a:cubicBezTo>
                <a:cubicBezTo>
                  <a:pt x="302" y="278"/>
                  <a:pt x="302" y="278"/>
                  <a:pt x="316" y="301"/>
                </a:cubicBezTo>
                <a:close/>
                <a:moveTo>
                  <a:pt x="330" y="41"/>
                </a:moveTo>
                <a:cubicBezTo>
                  <a:pt x="313" y="22"/>
                  <a:pt x="302" y="43"/>
                  <a:pt x="302" y="43"/>
                </a:cubicBezTo>
                <a:moveTo>
                  <a:pt x="330" y="265"/>
                </a:moveTo>
                <a:cubicBezTo>
                  <a:pt x="316" y="244"/>
                  <a:pt x="302" y="265"/>
                  <a:pt x="302" y="26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8" name="Beaker_F196" title="Icon of a scientific flask with liquid in it">
            <a:extLst>
              <a:ext uri="{FF2B5EF4-FFF2-40B4-BE49-F238E27FC236}">
                <a16:creationId xmlns:a16="http://schemas.microsoft.com/office/drawing/2014/main" id="{E1A4D6D0-8227-4B92-B863-A215F7CA643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97144" y="5772337"/>
            <a:ext cx="310332" cy="358570"/>
          </a:xfrm>
          <a:custGeom>
            <a:avLst/>
            <a:gdLst>
              <a:gd name="T0" fmla="*/ 2433 w 3250"/>
              <a:gd name="T1" fmla="*/ 2127 h 3754"/>
              <a:gd name="T2" fmla="*/ 1894 w 3250"/>
              <a:gd name="T3" fmla="*/ 2002 h 3754"/>
              <a:gd name="T4" fmla="*/ 1355 w 3250"/>
              <a:gd name="T5" fmla="*/ 2252 h 3754"/>
              <a:gd name="T6" fmla="*/ 817 w 3250"/>
              <a:gd name="T7" fmla="*/ 2127 h 3754"/>
              <a:gd name="T8" fmla="*/ 874 w 3250"/>
              <a:gd name="T9" fmla="*/ 0 h 3754"/>
              <a:gd name="T10" fmla="*/ 1249 w 3250"/>
              <a:gd name="T11" fmla="*/ 0 h 3754"/>
              <a:gd name="T12" fmla="*/ 1249 w 3250"/>
              <a:gd name="T13" fmla="*/ 1306 h 3754"/>
              <a:gd name="T14" fmla="*/ 1213 w 3250"/>
              <a:gd name="T15" fmla="*/ 1437 h 3754"/>
              <a:gd name="T16" fmla="*/ 100 w 3250"/>
              <a:gd name="T17" fmla="*/ 3375 h 3754"/>
              <a:gd name="T18" fmla="*/ 315 w 3250"/>
              <a:gd name="T19" fmla="*/ 3754 h 3754"/>
              <a:gd name="T20" fmla="*/ 2936 w 3250"/>
              <a:gd name="T21" fmla="*/ 3754 h 3754"/>
              <a:gd name="T22" fmla="*/ 3150 w 3250"/>
              <a:gd name="T23" fmla="*/ 3376 h 3754"/>
              <a:gd name="T24" fmla="*/ 2037 w 3250"/>
              <a:gd name="T25" fmla="*/ 1437 h 3754"/>
              <a:gd name="T26" fmla="*/ 2000 w 3250"/>
              <a:gd name="T27" fmla="*/ 1306 h 3754"/>
              <a:gd name="T28" fmla="*/ 2000 w 3250"/>
              <a:gd name="T29" fmla="*/ 0 h 3754"/>
              <a:gd name="T30" fmla="*/ 2376 w 3250"/>
              <a:gd name="T31" fmla="*/ 0 h 3754"/>
              <a:gd name="T32" fmla="*/ 874 w 3250"/>
              <a:gd name="T33" fmla="*/ 3254 h 3754"/>
              <a:gd name="T34" fmla="*/ 1124 w 3250"/>
              <a:gd name="T35" fmla="*/ 3254 h 3754"/>
              <a:gd name="T36" fmla="*/ 1375 w 3250"/>
              <a:gd name="T37" fmla="*/ 2905 h 3754"/>
              <a:gd name="T38" fmla="*/ 1625 w 3250"/>
              <a:gd name="T39" fmla="*/ 2905 h 3754"/>
              <a:gd name="T40" fmla="*/ 874 w 3250"/>
              <a:gd name="T41" fmla="*/ 2601 h 3754"/>
              <a:gd name="T42" fmla="*/ 1124 w 3250"/>
              <a:gd name="T43" fmla="*/ 2601 h 3754"/>
              <a:gd name="T44" fmla="*/ 1875 w 3250"/>
              <a:gd name="T45" fmla="*/ 2655 h 3754"/>
              <a:gd name="T46" fmla="*/ 2125 w 3250"/>
              <a:gd name="T47" fmla="*/ 2655 h 3754"/>
              <a:gd name="T48" fmla="*/ 2376 w 3250"/>
              <a:gd name="T49" fmla="*/ 3254 h 3754"/>
              <a:gd name="T50" fmla="*/ 2626 w 3250"/>
              <a:gd name="T51" fmla="*/ 3254 h 3754"/>
              <a:gd name="T52" fmla="*/ 1625 w 3250"/>
              <a:gd name="T53" fmla="*/ 3375 h 3754"/>
              <a:gd name="T54" fmla="*/ 1875 w 3250"/>
              <a:gd name="T55" fmla="*/ 3375 h 3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50" h="3754">
                <a:moveTo>
                  <a:pt x="2433" y="2127"/>
                </a:moveTo>
                <a:cubicBezTo>
                  <a:pt x="2433" y="2127"/>
                  <a:pt x="2164" y="2002"/>
                  <a:pt x="1894" y="2002"/>
                </a:cubicBezTo>
                <a:cubicBezTo>
                  <a:pt x="1625" y="2002"/>
                  <a:pt x="1625" y="2252"/>
                  <a:pt x="1355" y="2252"/>
                </a:cubicBezTo>
                <a:cubicBezTo>
                  <a:pt x="1086" y="2252"/>
                  <a:pt x="817" y="2127"/>
                  <a:pt x="817" y="2127"/>
                </a:cubicBezTo>
                <a:moveTo>
                  <a:pt x="874" y="0"/>
                </a:moveTo>
                <a:cubicBezTo>
                  <a:pt x="1249" y="0"/>
                  <a:pt x="1249" y="0"/>
                  <a:pt x="1249" y="0"/>
                </a:cubicBezTo>
                <a:cubicBezTo>
                  <a:pt x="1249" y="1306"/>
                  <a:pt x="1249" y="1306"/>
                  <a:pt x="1249" y="1306"/>
                </a:cubicBezTo>
                <a:cubicBezTo>
                  <a:pt x="1249" y="1352"/>
                  <a:pt x="1237" y="1397"/>
                  <a:pt x="1213" y="1437"/>
                </a:cubicBezTo>
                <a:cubicBezTo>
                  <a:pt x="100" y="3375"/>
                  <a:pt x="100" y="3375"/>
                  <a:pt x="100" y="3375"/>
                </a:cubicBezTo>
                <a:cubicBezTo>
                  <a:pt x="0" y="3542"/>
                  <a:pt x="120" y="3754"/>
                  <a:pt x="315" y="3754"/>
                </a:cubicBezTo>
                <a:cubicBezTo>
                  <a:pt x="2936" y="3754"/>
                  <a:pt x="2936" y="3754"/>
                  <a:pt x="2936" y="3754"/>
                </a:cubicBezTo>
                <a:cubicBezTo>
                  <a:pt x="3130" y="3754"/>
                  <a:pt x="3250" y="3543"/>
                  <a:pt x="3150" y="3376"/>
                </a:cubicBezTo>
                <a:cubicBezTo>
                  <a:pt x="2037" y="1437"/>
                  <a:pt x="2037" y="1437"/>
                  <a:pt x="2037" y="1437"/>
                </a:cubicBezTo>
                <a:cubicBezTo>
                  <a:pt x="2013" y="1397"/>
                  <a:pt x="2000" y="1352"/>
                  <a:pt x="2000" y="1306"/>
                </a:cubicBezTo>
                <a:cubicBezTo>
                  <a:pt x="2000" y="0"/>
                  <a:pt x="2000" y="0"/>
                  <a:pt x="2000" y="0"/>
                </a:cubicBezTo>
                <a:cubicBezTo>
                  <a:pt x="2376" y="0"/>
                  <a:pt x="2376" y="0"/>
                  <a:pt x="2376" y="0"/>
                </a:cubicBezTo>
                <a:moveTo>
                  <a:pt x="874" y="3254"/>
                </a:moveTo>
                <a:cubicBezTo>
                  <a:pt x="1124" y="3254"/>
                  <a:pt x="1124" y="3254"/>
                  <a:pt x="1124" y="3254"/>
                </a:cubicBezTo>
                <a:moveTo>
                  <a:pt x="1375" y="2905"/>
                </a:moveTo>
                <a:cubicBezTo>
                  <a:pt x="1625" y="2905"/>
                  <a:pt x="1625" y="2905"/>
                  <a:pt x="1625" y="2905"/>
                </a:cubicBezTo>
                <a:moveTo>
                  <a:pt x="874" y="2601"/>
                </a:moveTo>
                <a:cubicBezTo>
                  <a:pt x="1124" y="2601"/>
                  <a:pt x="1124" y="2601"/>
                  <a:pt x="1124" y="2601"/>
                </a:cubicBezTo>
                <a:moveTo>
                  <a:pt x="1875" y="2655"/>
                </a:moveTo>
                <a:cubicBezTo>
                  <a:pt x="2125" y="2655"/>
                  <a:pt x="2125" y="2655"/>
                  <a:pt x="2125" y="2655"/>
                </a:cubicBezTo>
                <a:moveTo>
                  <a:pt x="2376" y="3254"/>
                </a:moveTo>
                <a:cubicBezTo>
                  <a:pt x="2626" y="3254"/>
                  <a:pt x="2626" y="3254"/>
                  <a:pt x="2626" y="3254"/>
                </a:cubicBezTo>
                <a:moveTo>
                  <a:pt x="1625" y="3375"/>
                </a:moveTo>
                <a:cubicBezTo>
                  <a:pt x="1875" y="3375"/>
                  <a:pt x="1875" y="3375"/>
                  <a:pt x="1875" y="33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9" name="calculator" title="Icon of a calculator">
            <a:extLst>
              <a:ext uri="{FF2B5EF4-FFF2-40B4-BE49-F238E27FC236}">
                <a16:creationId xmlns:a16="http://schemas.microsoft.com/office/drawing/2014/main" id="{B48AAA64-BAC2-43E2-8FFF-1890D56938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60336" y="5772337"/>
            <a:ext cx="244643" cy="358570"/>
          </a:xfrm>
          <a:custGeom>
            <a:avLst/>
            <a:gdLst>
              <a:gd name="T0" fmla="*/ 408 w 408"/>
              <a:gd name="T1" fmla="*/ 598 h 598"/>
              <a:gd name="T2" fmla="*/ 0 w 408"/>
              <a:gd name="T3" fmla="*/ 598 h 598"/>
              <a:gd name="T4" fmla="*/ 0 w 408"/>
              <a:gd name="T5" fmla="*/ 0 h 598"/>
              <a:gd name="T6" fmla="*/ 408 w 408"/>
              <a:gd name="T7" fmla="*/ 0 h 598"/>
              <a:gd name="T8" fmla="*/ 408 w 408"/>
              <a:gd name="T9" fmla="*/ 598 h 598"/>
              <a:gd name="T10" fmla="*/ 326 w 408"/>
              <a:gd name="T11" fmla="*/ 77 h 598"/>
              <a:gd name="T12" fmla="*/ 82 w 408"/>
              <a:gd name="T13" fmla="*/ 77 h 598"/>
              <a:gd name="T14" fmla="*/ 82 w 408"/>
              <a:gd name="T15" fmla="*/ 165 h 598"/>
              <a:gd name="T16" fmla="*/ 326 w 408"/>
              <a:gd name="T17" fmla="*/ 165 h 598"/>
              <a:gd name="T18" fmla="*/ 326 w 408"/>
              <a:gd name="T19" fmla="*/ 77 h 598"/>
              <a:gd name="T20" fmla="*/ 73 w 408"/>
              <a:gd name="T21" fmla="*/ 291 h 598"/>
              <a:gd name="T22" fmla="*/ 91 w 408"/>
              <a:gd name="T23" fmla="*/ 291 h 598"/>
              <a:gd name="T24" fmla="*/ 91 w 408"/>
              <a:gd name="T25" fmla="*/ 273 h 598"/>
              <a:gd name="T26" fmla="*/ 73 w 408"/>
              <a:gd name="T27" fmla="*/ 273 h 598"/>
              <a:gd name="T28" fmla="*/ 73 w 408"/>
              <a:gd name="T29" fmla="*/ 291 h 598"/>
              <a:gd name="T30" fmla="*/ 73 w 408"/>
              <a:gd name="T31" fmla="*/ 410 h 598"/>
              <a:gd name="T32" fmla="*/ 91 w 408"/>
              <a:gd name="T33" fmla="*/ 410 h 598"/>
              <a:gd name="T34" fmla="*/ 91 w 408"/>
              <a:gd name="T35" fmla="*/ 392 h 598"/>
              <a:gd name="T36" fmla="*/ 73 w 408"/>
              <a:gd name="T37" fmla="*/ 392 h 598"/>
              <a:gd name="T38" fmla="*/ 73 w 408"/>
              <a:gd name="T39" fmla="*/ 410 h 598"/>
              <a:gd name="T40" fmla="*/ 73 w 408"/>
              <a:gd name="T41" fmla="*/ 530 h 598"/>
              <a:gd name="T42" fmla="*/ 91 w 408"/>
              <a:gd name="T43" fmla="*/ 530 h 598"/>
              <a:gd name="T44" fmla="*/ 91 w 408"/>
              <a:gd name="T45" fmla="*/ 512 h 598"/>
              <a:gd name="T46" fmla="*/ 73 w 408"/>
              <a:gd name="T47" fmla="*/ 512 h 598"/>
              <a:gd name="T48" fmla="*/ 73 w 408"/>
              <a:gd name="T49" fmla="*/ 530 h 598"/>
              <a:gd name="T50" fmla="*/ 194 w 408"/>
              <a:gd name="T51" fmla="*/ 291 h 598"/>
              <a:gd name="T52" fmla="*/ 212 w 408"/>
              <a:gd name="T53" fmla="*/ 291 h 598"/>
              <a:gd name="T54" fmla="*/ 212 w 408"/>
              <a:gd name="T55" fmla="*/ 273 h 598"/>
              <a:gd name="T56" fmla="*/ 194 w 408"/>
              <a:gd name="T57" fmla="*/ 273 h 598"/>
              <a:gd name="T58" fmla="*/ 194 w 408"/>
              <a:gd name="T59" fmla="*/ 291 h 598"/>
              <a:gd name="T60" fmla="*/ 194 w 408"/>
              <a:gd name="T61" fmla="*/ 410 h 598"/>
              <a:gd name="T62" fmla="*/ 212 w 408"/>
              <a:gd name="T63" fmla="*/ 410 h 598"/>
              <a:gd name="T64" fmla="*/ 212 w 408"/>
              <a:gd name="T65" fmla="*/ 392 h 598"/>
              <a:gd name="T66" fmla="*/ 194 w 408"/>
              <a:gd name="T67" fmla="*/ 392 h 598"/>
              <a:gd name="T68" fmla="*/ 194 w 408"/>
              <a:gd name="T69" fmla="*/ 410 h 598"/>
              <a:gd name="T70" fmla="*/ 194 w 408"/>
              <a:gd name="T71" fmla="*/ 530 h 598"/>
              <a:gd name="T72" fmla="*/ 212 w 408"/>
              <a:gd name="T73" fmla="*/ 530 h 598"/>
              <a:gd name="T74" fmla="*/ 212 w 408"/>
              <a:gd name="T75" fmla="*/ 512 h 598"/>
              <a:gd name="T76" fmla="*/ 194 w 408"/>
              <a:gd name="T77" fmla="*/ 512 h 598"/>
              <a:gd name="T78" fmla="*/ 194 w 408"/>
              <a:gd name="T79" fmla="*/ 530 h 598"/>
              <a:gd name="T80" fmla="*/ 317 w 408"/>
              <a:gd name="T81" fmla="*/ 291 h 598"/>
              <a:gd name="T82" fmla="*/ 335 w 408"/>
              <a:gd name="T83" fmla="*/ 291 h 598"/>
              <a:gd name="T84" fmla="*/ 335 w 408"/>
              <a:gd name="T85" fmla="*/ 273 h 598"/>
              <a:gd name="T86" fmla="*/ 317 w 408"/>
              <a:gd name="T87" fmla="*/ 273 h 598"/>
              <a:gd name="T88" fmla="*/ 317 w 408"/>
              <a:gd name="T89" fmla="*/ 291 h 598"/>
              <a:gd name="T90" fmla="*/ 317 w 408"/>
              <a:gd name="T91" fmla="*/ 410 h 598"/>
              <a:gd name="T92" fmla="*/ 335 w 408"/>
              <a:gd name="T93" fmla="*/ 410 h 598"/>
              <a:gd name="T94" fmla="*/ 335 w 408"/>
              <a:gd name="T95" fmla="*/ 392 h 598"/>
              <a:gd name="T96" fmla="*/ 317 w 408"/>
              <a:gd name="T97" fmla="*/ 392 h 598"/>
              <a:gd name="T98" fmla="*/ 317 w 408"/>
              <a:gd name="T99" fmla="*/ 410 h 598"/>
              <a:gd name="T100" fmla="*/ 317 w 408"/>
              <a:gd name="T101" fmla="*/ 530 h 598"/>
              <a:gd name="T102" fmla="*/ 335 w 408"/>
              <a:gd name="T103" fmla="*/ 530 h 598"/>
              <a:gd name="T104" fmla="*/ 335 w 408"/>
              <a:gd name="T105" fmla="*/ 512 h 598"/>
              <a:gd name="T106" fmla="*/ 317 w 408"/>
              <a:gd name="T107" fmla="*/ 512 h 598"/>
              <a:gd name="T108" fmla="*/ 317 w 408"/>
              <a:gd name="T109" fmla="*/ 53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08" h="598">
                <a:moveTo>
                  <a:pt x="408" y="598"/>
                </a:moveTo>
                <a:lnTo>
                  <a:pt x="0" y="598"/>
                </a:lnTo>
                <a:lnTo>
                  <a:pt x="0" y="0"/>
                </a:lnTo>
                <a:lnTo>
                  <a:pt x="408" y="0"/>
                </a:lnTo>
                <a:lnTo>
                  <a:pt x="408" y="598"/>
                </a:lnTo>
                <a:close/>
                <a:moveTo>
                  <a:pt x="326" y="77"/>
                </a:moveTo>
                <a:lnTo>
                  <a:pt x="82" y="77"/>
                </a:lnTo>
                <a:lnTo>
                  <a:pt x="82" y="165"/>
                </a:lnTo>
                <a:lnTo>
                  <a:pt x="326" y="165"/>
                </a:lnTo>
                <a:lnTo>
                  <a:pt x="326" y="77"/>
                </a:lnTo>
                <a:close/>
                <a:moveTo>
                  <a:pt x="73" y="291"/>
                </a:moveTo>
                <a:lnTo>
                  <a:pt x="91" y="291"/>
                </a:lnTo>
                <a:lnTo>
                  <a:pt x="91" y="273"/>
                </a:lnTo>
                <a:lnTo>
                  <a:pt x="73" y="273"/>
                </a:lnTo>
                <a:lnTo>
                  <a:pt x="73" y="291"/>
                </a:lnTo>
                <a:close/>
                <a:moveTo>
                  <a:pt x="73" y="410"/>
                </a:moveTo>
                <a:lnTo>
                  <a:pt x="91" y="410"/>
                </a:lnTo>
                <a:lnTo>
                  <a:pt x="91" y="392"/>
                </a:lnTo>
                <a:lnTo>
                  <a:pt x="73" y="392"/>
                </a:lnTo>
                <a:lnTo>
                  <a:pt x="73" y="410"/>
                </a:lnTo>
                <a:close/>
                <a:moveTo>
                  <a:pt x="73" y="530"/>
                </a:moveTo>
                <a:lnTo>
                  <a:pt x="91" y="530"/>
                </a:lnTo>
                <a:lnTo>
                  <a:pt x="91" y="512"/>
                </a:lnTo>
                <a:lnTo>
                  <a:pt x="73" y="512"/>
                </a:lnTo>
                <a:lnTo>
                  <a:pt x="73" y="530"/>
                </a:lnTo>
                <a:close/>
                <a:moveTo>
                  <a:pt x="194" y="291"/>
                </a:moveTo>
                <a:lnTo>
                  <a:pt x="212" y="291"/>
                </a:lnTo>
                <a:lnTo>
                  <a:pt x="212" y="273"/>
                </a:lnTo>
                <a:lnTo>
                  <a:pt x="194" y="273"/>
                </a:lnTo>
                <a:lnTo>
                  <a:pt x="194" y="291"/>
                </a:lnTo>
                <a:close/>
                <a:moveTo>
                  <a:pt x="194" y="410"/>
                </a:moveTo>
                <a:lnTo>
                  <a:pt x="212" y="410"/>
                </a:lnTo>
                <a:lnTo>
                  <a:pt x="212" y="392"/>
                </a:lnTo>
                <a:lnTo>
                  <a:pt x="194" y="392"/>
                </a:lnTo>
                <a:lnTo>
                  <a:pt x="194" y="410"/>
                </a:lnTo>
                <a:close/>
                <a:moveTo>
                  <a:pt x="194" y="530"/>
                </a:moveTo>
                <a:lnTo>
                  <a:pt x="212" y="530"/>
                </a:lnTo>
                <a:lnTo>
                  <a:pt x="212" y="512"/>
                </a:lnTo>
                <a:lnTo>
                  <a:pt x="194" y="512"/>
                </a:lnTo>
                <a:lnTo>
                  <a:pt x="194" y="530"/>
                </a:lnTo>
                <a:close/>
                <a:moveTo>
                  <a:pt x="317" y="291"/>
                </a:moveTo>
                <a:lnTo>
                  <a:pt x="335" y="291"/>
                </a:lnTo>
                <a:lnTo>
                  <a:pt x="335" y="273"/>
                </a:lnTo>
                <a:lnTo>
                  <a:pt x="317" y="273"/>
                </a:lnTo>
                <a:lnTo>
                  <a:pt x="317" y="291"/>
                </a:lnTo>
                <a:close/>
                <a:moveTo>
                  <a:pt x="317" y="410"/>
                </a:moveTo>
                <a:lnTo>
                  <a:pt x="335" y="410"/>
                </a:lnTo>
                <a:lnTo>
                  <a:pt x="335" y="392"/>
                </a:lnTo>
                <a:lnTo>
                  <a:pt x="317" y="392"/>
                </a:lnTo>
                <a:lnTo>
                  <a:pt x="317" y="410"/>
                </a:lnTo>
                <a:close/>
                <a:moveTo>
                  <a:pt x="317" y="530"/>
                </a:moveTo>
                <a:lnTo>
                  <a:pt x="335" y="530"/>
                </a:lnTo>
                <a:lnTo>
                  <a:pt x="335" y="512"/>
                </a:lnTo>
                <a:lnTo>
                  <a:pt x="317" y="512"/>
                </a:lnTo>
                <a:lnTo>
                  <a:pt x="317" y="530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1" name="maze" title="Icon of a maze">
            <a:extLst>
              <a:ext uri="{FF2B5EF4-FFF2-40B4-BE49-F238E27FC236}">
                <a16:creationId xmlns:a16="http://schemas.microsoft.com/office/drawing/2014/main" id="{0BFD1C1C-58B9-486B-809B-B3BF3A265E0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15268" y="5772337"/>
            <a:ext cx="356574" cy="358570"/>
          </a:xfrm>
          <a:custGeom>
            <a:avLst/>
            <a:gdLst>
              <a:gd name="T0" fmla="*/ 536 w 536"/>
              <a:gd name="T1" fmla="*/ 429 h 539"/>
              <a:gd name="T2" fmla="*/ 536 w 536"/>
              <a:gd name="T3" fmla="*/ 539 h 539"/>
              <a:gd name="T4" fmla="*/ 0 w 536"/>
              <a:gd name="T5" fmla="*/ 539 h 539"/>
              <a:gd name="T6" fmla="*/ 0 w 536"/>
              <a:gd name="T7" fmla="*/ 0 h 539"/>
              <a:gd name="T8" fmla="*/ 101 w 536"/>
              <a:gd name="T9" fmla="*/ 0 h 539"/>
              <a:gd name="T10" fmla="*/ 536 w 536"/>
              <a:gd name="T11" fmla="*/ 322 h 539"/>
              <a:gd name="T12" fmla="*/ 536 w 536"/>
              <a:gd name="T13" fmla="*/ 0 h 539"/>
              <a:gd name="T14" fmla="*/ 211 w 536"/>
              <a:gd name="T15" fmla="*/ 0 h 539"/>
              <a:gd name="T16" fmla="*/ 211 w 536"/>
              <a:gd name="T17" fmla="*/ 107 h 539"/>
              <a:gd name="T18" fmla="*/ 319 w 536"/>
              <a:gd name="T19" fmla="*/ 107 h 539"/>
              <a:gd name="T20" fmla="*/ 536 w 536"/>
              <a:gd name="T21" fmla="*/ 107 h 539"/>
              <a:gd name="T22" fmla="*/ 428 w 536"/>
              <a:gd name="T23" fmla="*/ 107 h 539"/>
              <a:gd name="T24" fmla="*/ 428 w 536"/>
              <a:gd name="T25" fmla="*/ 322 h 539"/>
              <a:gd name="T26" fmla="*/ 428 w 536"/>
              <a:gd name="T27" fmla="*/ 429 h 539"/>
              <a:gd name="T28" fmla="*/ 319 w 536"/>
              <a:gd name="T29" fmla="*/ 429 h 539"/>
              <a:gd name="T30" fmla="*/ 319 w 536"/>
              <a:gd name="T31" fmla="*/ 539 h 539"/>
              <a:gd name="T32" fmla="*/ 211 w 536"/>
              <a:gd name="T33" fmla="*/ 322 h 539"/>
              <a:gd name="T34" fmla="*/ 211 w 536"/>
              <a:gd name="T35" fmla="*/ 539 h 539"/>
              <a:gd name="T36" fmla="*/ 319 w 536"/>
              <a:gd name="T37" fmla="*/ 322 h 539"/>
              <a:gd name="T38" fmla="*/ 319 w 536"/>
              <a:gd name="T39" fmla="*/ 216 h 539"/>
              <a:gd name="T40" fmla="*/ 101 w 536"/>
              <a:gd name="T41" fmla="*/ 216 h 539"/>
              <a:gd name="T42" fmla="*/ 101 w 536"/>
              <a:gd name="T43" fmla="*/ 429 h 539"/>
              <a:gd name="T44" fmla="*/ 101 w 536"/>
              <a:gd name="T45" fmla="*/ 322 h 539"/>
              <a:gd name="T46" fmla="*/ 0 w 536"/>
              <a:gd name="T47" fmla="*/ 322 h 539"/>
              <a:gd name="T48" fmla="*/ 101 w 536"/>
              <a:gd name="T49" fmla="*/ 105 h 539"/>
              <a:gd name="T50" fmla="*/ 0 w 536"/>
              <a:gd name="T51" fmla="*/ 105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36" h="539">
                <a:moveTo>
                  <a:pt x="536" y="429"/>
                </a:moveTo>
                <a:lnTo>
                  <a:pt x="536" y="539"/>
                </a:lnTo>
                <a:lnTo>
                  <a:pt x="0" y="539"/>
                </a:lnTo>
                <a:lnTo>
                  <a:pt x="0" y="0"/>
                </a:lnTo>
                <a:lnTo>
                  <a:pt x="101" y="0"/>
                </a:lnTo>
                <a:moveTo>
                  <a:pt x="536" y="322"/>
                </a:moveTo>
                <a:lnTo>
                  <a:pt x="536" y="0"/>
                </a:lnTo>
                <a:lnTo>
                  <a:pt x="211" y="0"/>
                </a:lnTo>
                <a:lnTo>
                  <a:pt x="211" y="107"/>
                </a:lnTo>
                <a:lnTo>
                  <a:pt x="319" y="107"/>
                </a:lnTo>
                <a:moveTo>
                  <a:pt x="536" y="107"/>
                </a:moveTo>
                <a:lnTo>
                  <a:pt x="428" y="107"/>
                </a:lnTo>
                <a:lnTo>
                  <a:pt x="428" y="322"/>
                </a:lnTo>
                <a:moveTo>
                  <a:pt x="428" y="429"/>
                </a:moveTo>
                <a:lnTo>
                  <a:pt x="319" y="429"/>
                </a:lnTo>
                <a:lnTo>
                  <a:pt x="319" y="539"/>
                </a:lnTo>
                <a:moveTo>
                  <a:pt x="211" y="322"/>
                </a:moveTo>
                <a:lnTo>
                  <a:pt x="211" y="539"/>
                </a:lnTo>
                <a:moveTo>
                  <a:pt x="319" y="322"/>
                </a:moveTo>
                <a:lnTo>
                  <a:pt x="319" y="216"/>
                </a:lnTo>
                <a:lnTo>
                  <a:pt x="101" y="216"/>
                </a:lnTo>
                <a:lnTo>
                  <a:pt x="101" y="429"/>
                </a:lnTo>
                <a:moveTo>
                  <a:pt x="101" y="322"/>
                </a:moveTo>
                <a:lnTo>
                  <a:pt x="0" y="322"/>
                </a:lnTo>
                <a:moveTo>
                  <a:pt x="101" y="105"/>
                </a:moveTo>
                <a:lnTo>
                  <a:pt x="0" y="10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2" name="News_E900" title="Icon of a newspaper">
            <a:extLst>
              <a:ext uri="{FF2B5EF4-FFF2-40B4-BE49-F238E27FC236}">
                <a16:creationId xmlns:a16="http://schemas.microsoft.com/office/drawing/2014/main" id="{6DE19312-2287-4301-9CC5-47B19A37E7F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26875" y="5816991"/>
            <a:ext cx="403391" cy="269263"/>
          </a:xfrm>
          <a:custGeom>
            <a:avLst/>
            <a:gdLst>
              <a:gd name="T0" fmla="*/ 3240 w 3738"/>
              <a:gd name="T1" fmla="*/ 0 h 2493"/>
              <a:gd name="T2" fmla="*/ 3240 w 3738"/>
              <a:gd name="T3" fmla="*/ 499 h 2493"/>
              <a:gd name="T4" fmla="*/ 3738 w 3738"/>
              <a:gd name="T5" fmla="*/ 499 h 2493"/>
              <a:gd name="T6" fmla="*/ 3738 w 3738"/>
              <a:gd name="T7" fmla="*/ 2119 h 2493"/>
              <a:gd name="T8" fmla="*/ 3365 w 3738"/>
              <a:gd name="T9" fmla="*/ 2493 h 2493"/>
              <a:gd name="T10" fmla="*/ 361 w 3738"/>
              <a:gd name="T11" fmla="*/ 2493 h 2493"/>
              <a:gd name="T12" fmla="*/ 0 w 3738"/>
              <a:gd name="T13" fmla="*/ 2132 h 2493"/>
              <a:gd name="T14" fmla="*/ 0 w 3738"/>
              <a:gd name="T15" fmla="*/ 0 h 2493"/>
              <a:gd name="T16" fmla="*/ 3240 w 3738"/>
              <a:gd name="T17" fmla="*/ 0 h 2493"/>
              <a:gd name="T18" fmla="*/ 3240 w 3738"/>
              <a:gd name="T19" fmla="*/ 499 h 2493"/>
              <a:gd name="T20" fmla="*/ 3240 w 3738"/>
              <a:gd name="T21" fmla="*/ 1994 h 2493"/>
              <a:gd name="T22" fmla="*/ 2866 w 3738"/>
              <a:gd name="T23" fmla="*/ 499 h 2493"/>
              <a:gd name="T24" fmla="*/ 374 w 3738"/>
              <a:gd name="T25" fmla="*/ 499 h 2493"/>
              <a:gd name="T26" fmla="*/ 2866 w 3738"/>
              <a:gd name="T27" fmla="*/ 1994 h 2493"/>
              <a:gd name="T28" fmla="*/ 1869 w 3738"/>
              <a:gd name="T29" fmla="*/ 1994 h 2493"/>
              <a:gd name="T30" fmla="*/ 2866 w 3738"/>
              <a:gd name="T31" fmla="*/ 1496 h 2493"/>
              <a:gd name="T32" fmla="*/ 1869 w 3738"/>
              <a:gd name="T33" fmla="*/ 1496 h 2493"/>
              <a:gd name="T34" fmla="*/ 2866 w 3738"/>
              <a:gd name="T35" fmla="*/ 997 h 2493"/>
              <a:gd name="T36" fmla="*/ 1869 w 3738"/>
              <a:gd name="T37" fmla="*/ 997 h 2493"/>
              <a:gd name="T38" fmla="*/ 498 w 3738"/>
              <a:gd name="T39" fmla="*/ 1994 h 2493"/>
              <a:gd name="T40" fmla="*/ 1495 w 3738"/>
              <a:gd name="T41" fmla="*/ 1994 h 2493"/>
              <a:gd name="T42" fmla="*/ 1495 w 3738"/>
              <a:gd name="T43" fmla="*/ 992 h 2493"/>
              <a:gd name="T44" fmla="*/ 498 w 3738"/>
              <a:gd name="T45" fmla="*/ 992 h 2493"/>
              <a:gd name="T46" fmla="*/ 498 w 3738"/>
              <a:gd name="T47" fmla="*/ 1994 h 2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738" h="2493">
                <a:moveTo>
                  <a:pt x="3240" y="0"/>
                </a:moveTo>
                <a:cubicBezTo>
                  <a:pt x="3240" y="499"/>
                  <a:pt x="3240" y="499"/>
                  <a:pt x="3240" y="499"/>
                </a:cubicBezTo>
                <a:cubicBezTo>
                  <a:pt x="3738" y="499"/>
                  <a:pt x="3738" y="499"/>
                  <a:pt x="3738" y="499"/>
                </a:cubicBezTo>
                <a:cubicBezTo>
                  <a:pt x="3738" y="2119"/>
                  <a:pt x="3738" y="2119"/>
                  <a:pt x="3738" y="2119"/>
                </a:cubicBezTo>
                <a:cubicBezTo>
                  <a:pt x="3738" y="2325"/>
                  <a:pt x="3571" y="2493"/>
                  <a:pt x="3365" y="2493"/>
                </a:cubicBezTo>
                <a:cubicBezTo>
                  <a:pt x="361" y="2493"/>
                  <a:pt x="361" y="2493"/>
                  <a:pt x="361" y="2493"/>
                </a:cubicBezTo>
                <a:cubicBezTo>
                  <a:pt x="161" y="2493"/>
                  <a:pt x="0" y="2331"/>
                  <a:pt x="0" y="2132"/>
                </a:cubicBezTo>
                <a:cubicBezTo>
                  <a:pt x="0" y="0"/>
                  <a:pt x="0" y="0"/>
                  <a:pt x="0" y="0"/>
                </a:cubicBezTo>
                <a:lnTo>
                  <a:pt x="3240" y="0"/>
                </a:lnTo>
                <a:close/>
                <a:moveTo>
                  <a:pt x="3240" y="499"/>
                </a:moveTo>
                <a:cubicBezTo>
                  <a:pt x="3240" y="1994"/>
                  <a:pt x="3240" y="1994"/>
                  <a:pt x="3240" y="1994"/>
                </a:cubicBezTo>
                <a:moveTo>
                  <a:pt x="2866" y="499"/>
                </a:moveTo>
                <a:cubicBezTo>
                  <a:pt x="374" y="499"/>
                  <a:pt x="374" y="499"/>
                  <a:pt x="374" y="499"/>
                </a:cubicBezTo>
                <a:moveTo>
                  <a:pt x="2866" y="1994"/>
                </a:moveTo>
                <a:cubicBezTo>
                  <a:pt x="1869" y="1994"/>
                  <a:pt x="1869" y="1994"/>
                  <a:pt x="1869" y="1994"/>
                </a:cubicBezTo>
                <a:moveTo>
                  <a:pt x="2866" y="1496"/>
                </a:moveTo>
                <a:cubicBezTo>
                  <a:pt x="1869" y="1496"/>
                  <a:pt x="1869" y="1496"/>
                  <a:pt x="1869" y="1496"/>
                </a:cubicBezTo>
                <a:moveTo>
                  <a:pt x="2866" y="997"/>
                </a:moveTo>
                <a:cubicBezTo>
                  <a:pt x="1869" y="997"/>
                  <a:pt x="1869" y="997"/>
                  <a:pt x="1869" y="997"/>
                </a:cubicBezTo>
                <a:moveTo>
                  <a:pt x="498" y="1994"/>
                </a:moveTo>
                <a:cubicBezTo>
                  <a:pt x="1495" y="1994"/>
                  <a:pt x="1495" y="1994"/>
                  <a:pt x="1495" y="1994"/>
                </a:cubicBezTo>
                <a:cubicBezTo>
                  <a:pt x="1495" y="992"/>
                  <a:pt x="1495" y="992"/>
                  <a:pt x="1495" y="992"/>
                </a:cubicBezTo>
                <a:cubicBezTo>
                  <a:pt x="498" y="992"/>
                  <a:pt x="498" y="992"/>
                  <a:pt x="498" y="992"/>
                </a:cubicBezTo>
                <a:lnTo>
                  <a:pt x="498" y="1994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3" name="Ribbon_E9D1" title="Icon of a ribbon award">
            <a:extLst>
              <a:ext uri="{FF2B5EF4-FFF2-40B4-BE49-F238E27FC236}">
                <a16:creationId xmlns:a16="http://schemas.microsoft.com/office/drawing/2014/main" id="{D40A538D-B017-47BE-B59A-C7B8F0D0FD8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300197" y="5772337"/>
            <a:ext cx="221732" cy="358570"/>
          </a:xfrm>
          <a:custGeom>
            <a:avLst/>
            <a:gdLst>
              <a:gd name="T0" fmla="*/ 1130 w 2260"/>
              <a:gd name="T1" fmla="*/ 1758 h 3656"/>
              <a:gd name="T2" fmla="*/ 502 w 2260"/>
              <a:gd name="T3" fmla="*/ 1130 h 3656"/>
              <a:gd name="T4" fmla="*/ 1130 w 2260"/>
              <a:gd name="T5" fmla="*/ 502 h 3656"/>
              <a:gd name="T6" fmla="*/ 1758 w 2260"/>
              <a:gd name="T7" fmla="*/ 1130 h 3656"/>
              <a:gd name="T8" fmla="*/ 1130 w 2260"/>
              <a:gd name="T9" fmla="*/ 1758 h 3656"/>
              <a:gd name="T10" fmla="*/ 2260 w 2260"/>
              <a:gd name="T11" fmla="*/ 1130 h 3656"/>
              <a:gd name="T12" fmla="*/ 1130 w 2260"/>
              <a:gd name="T13" fmla="*/ 0 h 3656"/>
              <a:gd name="T14" fmla="*/ 0 w 2260"/>
              <a:gd name="T15" fmla="*/ 1130 h 3656"/>
              <a:gd name="T16" fmla="*/ 1130 w 2260"/>
              <a:gd name="T17" fmla="*/ 2260 h 3656"/>
              <a:gd name="T18" fmla="*/ 2260 w 2260"/>
              <a:gd name="T19" fmla="*/ 1130 h 3656"/>
              <a:gd name="T20" fmla="*/ 254 w 2260"/>
              <a:gd name="T21" fmla="*/ 1856 h 3656"/>
              <a:gd name="T22" fmla="*/ 254 w 2260"/>
              <a:gd name="T23" fmla="*/ 3656 h 3656"/>
              <a:gd name="T24" fmla="*/ 1126 w 2260"/>
              <a:gd name="T25" fmla="*/ 3252 h 3656"/>
              <a:gd name="T26" fmla="*/ 2006 w 2260"/>
              <a:gd name="T27" fmla="*/ 3656 h 3656"/>
              <a:gd name="T28" fmla="*/ 2006 w 2260"/>
              <a:gd name="T29" fmla="*/ 1856 h 3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60" h="3656">
                <a:moveTo>
                  <a:pt x="1130" y="1758"/>
                </a:moveTo>
                <a:cubicBezTo>
                  <a:pt x="783" y="1758"/>
                  <a:pt x="502" y="1477"/>
                  <a:pt x="502" y="1130"/>
                </a:cubicBezTo>
                <a:cubicBezTo>
                  <a:pt x="502" y="784"/>
                  <a:pt x="783" y="502"/>
                  <a:pt x="1130" y="502"/>
                </a:cubicBezTo>
                <a:cubicBezTo>
                  <a:pt x="1477" y="502"/>
                  <a:pt x="1758" y="784"/>
                  <a:pt x="1758" y="1130"/>
                </a:cubicBezTo>
                <a:cubicBezTo>
                  <a:pt x="1758" y="1477"/>
                  <a:pt x="1477" y="1758"/>
                  <a:pt x="1130" y="1758"/>
                </a:cubicBezTo>
                <a:close/>
                <a:moveTo>
                  <a:pt x="2260" y="1130"/>
                </a:moveTo>
                <a:cubicBezTo>
                  <a:pt x="2260" y="506"/>
                  <a:pt x="1754" y="0"/>
                  <a:pt x="1130" y="0"/>
                </a:cubicBezTo>
                <a:cubicBezTo>
                  <a:pt x="506" y="0"/>
                  <a:pt x="0" y="506"/>
                  <a:pt x="0" y="1130"/>
                </a:cubicBezTo>
                <a:cubicBezTo>
                  <a:pt x="0" y="1754"/>
                  <a:pt x="506" y="2260"/>
                  <a:pt x="1130" y="2260"/>
                </a:cubicBezTo>
                <a:cubicBezTo>
                  <a:pt x="1754" y="2260"/>
                  <a:pt x="2260" y="1754"/>
                  <a:pt x="2260" y="1130"/>
                </a:cubicBezTo>
                <a:close/>
                <a:moveTo>
                  <a:pt x="254" y="1856"/>
                </a:moveTo>
                <a:cubicBezTo>
                  <a:pt x="254" y="3656"/>
                  <a:pt x="254" y="3656"/>
                  <a:pt x="254" y="3656"/>
                </a:cubicBezTo>
                <a:cubicBezTo>
                  <a:pt x="1126" y="3252"/>
                  <a:pt x="1126" y="3252"/>
                  <a:pt x="1126" y="3252"/>
                </a:cubicBezTo>
                <a:cubicBezTo>
                  <a:pt x="2006" y="3656"/>
                  <a:pt x="2006" y="3656"/>
                  <a:pt x="2006" y="3656"/>
                </a:cubicBezTo>
                <a:cubicBezTo>
                  <a:pt x="2006" y="1856"/>
                  <a:pt x="2006" y="1856"/>
                  <a:pt x="2006" y="185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5" name="Ribbon2_F19B" title="Icon of a star shaped ribbon">
            <a:extLst>
              <a:ext uri="{FF2B5EF4-FFF2-40B4-BE49-F238E27FC236}">
                <a16:creationId xmlns:a16="http://schemas.microsoft.com/office/drawing/2014/main" id="{31F4BCA3-58C6-481B-B41B-A137DFFC8F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41808" y="5772337"/>
            <a:ext cx="256019" cy="358570"/>
          </a:xfrm>
          <a:custGeom>
            <a:avLst/>
            <a:gdLst>
              <a:gd name="T0" fmla="*/ 1621 w 2495"/>
              <a:gd name="T1" fmla="*/ 1247 h 3493"/>
              <a:gd name="T2" fmla="*/ 1247 w 2495"/>
              <a:gd name="T3" fmla="*/ 1621 h 3493"/>
              <a:gd name="T4" fmla="*/ 873 w 2495"/>
              <a:gd name="T5" fmla="*/ 1247 h 3493"/>
              <a:gd name="T6" fmla="*/ 1247 w 2495"/>
              <a:gd name="T7" fmla="*/ 873 h 3493"/>
              <a:gd name="T8" fmla="*/ 1621 w 2495"/>
              <a:gd name="T9" fmla="*/ 1247 h 3493"/>
              <a:gd name="T10" fmla="*/ 2495 w 2495"/>
              <a:gd name="T11" fmla="*/ 1247 h 3493"/>
              <a:gd name="T12" fmla="*/ 2120 w 2495"/>
              <a:gd name="T13" fmla="*/ 873 h 3493"/>
              <a:gd name="T14" fmla="*/ 2120 w 2495"/>
              <a:gd name="T15" fmla="*/ 374 h 3493"/>
              <a:gd name="T16" fmla="*/ 1621 w 2495"/>
              <a:gd name="T17" fmla="*/ 374 h 3493"/>
              <a:gd name="T18" fmla="*/ 1247 w 2495"/>
              <a:gd name="T19" fmla="*/ 0 h 3493"/>
              <a:gd name="T20" fmla="*/ 873 w 2495"/>
              <a:gd name="T21" fmla="*/ 374 h 3493"/>
              <a:gd name="T22" fmla="*/ 374 w 2495"/>
              <a:gd name="T23" fmla="*/ 374 h 3493"/>
              <a:gd name="T24" fmla="*/ 374 w 2495"/>
              <a:gd name="T25" fmla="*/ 873 h 3493"/>
              <a:gd name="T26" fmla="*/ 0 w 2495"/>
              <a:gd name="T27" fmla="*/ 1247 h 3493"/>
              <a:gd name="T28" fmla="*/ 374 w 2495"/>
              <a:gd name="T29" fmla="*/ 1621 h 3493"/>
              <a:gd name="T30" fmla="*/ 374 w 2495"/>
              <a:gd name="T31" fmla="*/ 2120 h 3493"/>
              <a:gd name="T32" fmla="*/ 873 w 2495"/>
              <a:gd name="T33" fmla="*/ 2120 h 3493"/>
              <a:gd name="T34" fmla="*/ 1247 w 2495"/>
              <a:gd name="T35" fmla="*/ 2495 h 3493"/>
              <a:gd name="T36" fmla="*/ 1621 w 2495"/>
              <a:gd name="T37" fmla="*/ 2120 h 3493"/>
              <a:gd name="T38" fmla="*/ 2120 w 2495"/>
              <a:gd name="T39" fmla="*/ 2120 h 3493"/>
              <a:gd name="T40" fmla="*/ 2120 w 2495"/>
              <a:gd name="T41" fmla="*/ 1621 h 3493"/>
              <a:gd name="T42" fmla="*/ 2495 w 2495"/>
              <a:gd name="T43" fmla="*/ 1247 h 3493"/>
              <a:gd name="T44" fmla="*/ 1247 w 2495"/>
              <a:gd name="T45" fmla="*/ 2495 h 3493"/>
              <a:gd name="T46" fmla="*/ 1497 w 2495"/>
              <a:gd name="T47" fmla="*/ 3493 h 3493"/>
              <a:gd name="T48" fmla="*/ 2245 w 2495"/>
              <a:gd name="T49" fmla="*/ 3243 h 3493"/>
              <a:gd name="T50" fmla="*/ 1964 w 2495"/>
              <a:gd name="T51" fmla="*/ 2120 h 3493"/>
              <a:gd name="T52" fmla="*/ 530 w 2495"/>
              <a:gd name="T53" fmla="*/ 2120 h 3493"/>
              <a:gd name="T54" fmla="*/ 249 w 2495"/>
              <a:gd name="T55" fmla="*/ 3243 h 3493"/>
              <a:gd name="T56" fmla="*/ 998 w 2495"/>
              <a:gd name="T57" fmla="*/ 3493 h 3493"/>
              <a:gd name="T58" fmla="*/ 1247 w 2495"/>
              <a:gd name="T59" fmla="*/ 2495 h 3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95" h="3493">
                <a:moveTo>
                  <a:pt x="1621" y="1247"/>
                </a:moveTo>
                <a:cubicBezTo>
                  <a:pt x="1621" y="1454"/>
                  <a:pt x="1454" y="1621"/>
                  <a:pt x="1247" y="1621"/>
                </a:cubicBezTo>
                <a:cubicBezTo>
                  <a:pt x="1040" y="1621"/>
                  <a:pt x="873" y="1454"/>
                  <a:pt x="873" y="1247"/>
                </a:cubicBezTo>
                <a:cubicBezTo>
                  <a:pt x="873" y="1040"/>
                  <a:pt x="1040" y="873"/>
                  <a:pt x="1247" y="873"/>
                </a:cubicBezTo>
                <a:cubicBezTo>
                  <a:pt x="1454" y="873"/>
                  <a:pt x="1621" y="1040"/>
                  <a:pt x="1621" y="1247"/>
                </a:cubicBezTo>
                <a:close/>
                <a:moveTo>
                  <a:pt x="2495" y="1247"/>
                </a:moveTo>
                <a:cubicBezTo>
                  <a:pt x="2120" y="873"/>
                  <a:pt x="2120" y="873"/>
                  <a:pt x="2120" y="873"/>
                </a:cubicBezTo>
                <a:cubicBezTo>
                  <a:pt x="2120" y="374"/>
                  <a:pt x="2120" y="374"/>
                  <a:pt x="2120" y="374"/>
                </a:cubicBezTo>
                <a:cubicBezTo>
                  <a:pt x="1621" y="374"/>
                  <a:pt x="1621" y="374"/>
                  <a:pt x="1621" y="374"/>
                </a:cubicBezTo>
                <a:cubicBezTo>
                  <a:pt x="1247" y="0"/>
                  <a:pt x="1247" y="0"/>
                  <a:pt x="1247" y="0"/>
                </a:cubicBezTo>
                <a:cubicBezTo>
                  <a:pt x="873" y="374"/>
                  <a:pt x="873" y="374"/>
                  <a:pt x="873" y="374"/>
                </a:cubicBezTo>
                <a:cubicBezTo>
                  <a:pt x="374" y="374"/>
                  <a:pt x="374" y="374"/>
                  <a:pt x="374" y="374"/>
                </a:cubicBezTo>
                <a:cubicBezTo>
                  <a:pt x="374" y="873"/>
                  <a:pt x="374" y="873"/>
                  <a:pt x="374" y="873"/>
                </a:cubicBezTo>
                <a:cubicBezTo>
                  <a:pt x="0" y="1247"/>
                  <a:pt x="0" y="1247"/>
                  <a:pt x="0" y="1247"/>
                </a:cubicBezTo>
                <a:cubicBezTo>
                  <a:pt x="374" y="1621"/>
                  <a:pt x="374" y="1621"/>
                  <a:pt x="374" y="1621"/>
                </a:cubicBezTo>
                <a:cubicBezTo>
                  <a:pt x="374" y="2120"/>
                  <a:pt x="374" y="2120"/>
                  <a:pt x="374" y="2120"/>
                </a:cubicBezTo>
                <a:cubicBezTo>
                  <a:pt x="873" y="2120"/>
                  <a:pt x="873" y="2120"/>
                  <a:pt x="873" y="2120"/>
                </a:cubicBezTo>
                <a:cubicBezTo>
                  <a:pt x="1247" y="2495"/>
                  <a:pt x="1247" y="2495"/>
                  <a:pt x="1247" y="2495"/>
                </a:cubicBezTo>
                <a:cubicBezTo>
                  <a:pt x="1621" y="2120"/>
                  <a:pt x="1621" y="2120"/>
                  <a:pt x="1621" y="2120"/>
                </a:cubicBezTo>
                <a:cubicBezTo>
                  <a:pt x="2120" y="2120"/>
                  <a:pt x="2120" y="2120"/>
                  <a:pt x="2120" y="2120"/>
                </a:cubicBezTo>
                <a:cubicBezTo>
                  <a:pt x="2120" y="1621"/>
                  <a:pt x="2120" y="1621"/>
                  <a:pt x="2120" y="1621"/>
                </a:cubicBezTo>
                <a:lnTo>
                  <a:pt x="2495" y="1247"/>
                </a:lnTo>
                <a:close/>
                <a:moveTo>
                  <a:pt x="1247" y="2495"/>
                </a:moveTo>
                <a:cubicBezTo>
                  <a:pt x="1497" y="3493"/>
                  <a:pt x="1497" y="3493"/>
                  <a:pt x="1497" y="3493"/>
                </a:cubicBezTo>
                <a:cubicBezTo>
                  <a:pt x="2245" y="3243"/>
                  <a:pt x="2245" y="3243"/>
                  <a:pt x="2245" y="3243"/>
                </a:cubicBezTo>
                <a:cubicBezTo>
                  <a:pt x="1964" y="2120"/>
                  <a:pt x="1964" y="2120"/>
                  <a:pt x="1964" y="2120"/>
                </a:cubicBezTo>
                <a:moveTo>
                  <a:pt x="530" y="2120"/>
                </a:moveTo>
                <a:cubicBezTo>
                  <a:pt x="249" y="3243"/>
                  <a:pt x="249" y="3243"/>
                  <a:pt x="249" y="3243"/>
                </a:cubicBezTo>
                <a:cubicBezTo>
                  <a:pt x="998" y="3493"/>
                  <a:pt x="998" y="3493"/>
                  <a:pt x="998" y="3493"/>
                </a:cubicBezTo>
                <a:cubicBezTo>
                  <a:pt x="1247" y="2495"/>
                  <a:pt x="1247" y="2495"/>
                  <a:pt x="1247" y="249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8508535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48206" y="148600"/>
          <a:ext cx="11305994" cy="627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046">
                  <a:extLst>
                    <a:ext uri="{9D8B030D-6E8A-4147-A177-3AD203B41FA5}">
                      <a16:colId xmlns:a16="http://schemas.microsoft.com/office/drawing/2014/main" val="35453333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08578962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7814784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637620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5870836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826974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57418717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633163628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984020324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478484229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361471301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04622046"/>
                    </a:ext>
                  </a:extLst>
                </a:gridCol>
              </a:tblGrid>
              <a:tr h="896425">
                <a:tc gridSpan="12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0" marB="89642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7234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2092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8351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863702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8508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50512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234147"/>
                  </a:ext>
                </a:extLst>
              </a:tr>
            </a:tbl>
          </a:graphicData>
        </a:graphic>
      </p:graphicFrame>
      <p:sp>
        <p:nvSpPr>
          <p:cNvPr id="30" name="desk_2" title="Icon of a desk with a PC on top">
            <a:extLst>
              <a:ext uri="{FF2B5EF4-FFF2-40B4-BE49-F238E27FC236}">
                <a16:creationId xmlns:a16="http://schemas.microsoft.com/office/drawing/2014/main" id="{4FDEAD17-1EF5-4339-8071-73E64530BF0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55755" y="2272548"/>
            <a:ext cx="408641" cy="358570"/>
          </a:xfrm>
          <a:custGeom>
            <a:avLst/>
            <a:gdLst>
              <a:gd name="T0" fmla="*/ 0 w 253"/>
              <a:gd name="T1" fmla="*/ 94 h 222"/>
              <a:gd name="T2" fmla="*/ 253 w 253"/>
              <a:gd name="T3" fmla="*/ 94 h 222"/>
              <a:gd name="T4" fmla="*/ 17 w 253"/>
              <a:gd name="T5" fmla="*/ 94 h 222"/>
              <a:gd name="T6" fmla="*/ 17 w 253"/>
              <a:gd name="T7" fmla="*/ 222 h 222"/>
              <a:gd name="T8" fmla="*/ 235 w 253"/>
              <a:gd name="T9" fmla="*/ 94 h 222"/>
              <a:gd name="T10" fmla="*/ 235 w 253"/>
              <a:gd name="T11" fmla="*/ 222 h 222"/>
              <a:gd name="T12" fmla="*/ 0 w 253"/>
              <a:gd name="T13" fmla="*/ 222 h 222"/>
              <a:gd name="T14" fmla="*/ 35 w 253"/>
              <a:gd name="T15" fmla="*/ 222 h 222"/>
              <a:gd name="T16" fmla="*/ 216 w 253"/>
              <a:gd name="T17" fmla="*/ 222 h 222"/>
              <a:gd name="T18" fmla="*/ 253 w 253"/>
              <a:gd name="T19" fmla="*/ 222 h 222"/>
              <a:gd name="T20" fmla="*/ 17 w 253"/>
              <a:gd name="T21" fmla="*/ 131 h 222"/>
              <a:gd name="T22" fmla="*/ 235 w 253"/>
              <a:gd name="T23" fmla="*/ 131 h 222"/>
              <a:gd name="T24" fmla="*/ 171 w 253"/>
              <a:gd name="T25" fmla="*/ 70 h 222"/>
              <a:gd name="T26" fmla="*/ 190 w 253"/>
              <a:gd name="T27" fmla="*/ 70 h 222"/>
              <a:gd name="T28" fmla="*/ 209 w 253"/>
              <a:gd name="T29" fmla="*/ 54 h 222"/>
              <a:gd name="T30" fmla="*/ 209 w 253"/>
              <a:gd name="T31" fmla="*/ 18 h 222"/>
              <a:gd name="T32" fmla="*/ 152 w 253"/>
              <a:gd name="T33" fmla="*/ 18 h 222"/>
              <a:gd name="T34" fmla="*/ 152 w 253"/>
              <a:gd name="T35" fmla="*/ 94 h 222"/>
              <a:gd name="T36" fmla="*/ 209 w 253"/>
              <a:gd name="T37" fmla="*/ 94 h 222"/>
              <a:gd name="T38" fmla="*/ 209 w 253"/>
              <a:gd name="T39" fmla="*/ 54 h 222"/>
              <a:gd name="T40" fmla="*/ 127 w 253"/>
              <a:gd name="T41" fmla="*/ 25 h 222"/>
              <a:gd name="T42" fmla="*/ 127 w 253"/>
              <a:gd name="T43" fmla="*/ 0 h 222"/>
              <a:gd name="T44" fmla="*/ 35 w 253"/>
              <a:gd name="T45" fmla="*/ 0 h 222"/>
              <a:gd name="T46" fmla="*/ 35 w 253"/>
              <a:gd name="T47" fmla="*/ 57 h 222"/>
              <a:gd name="T48" fmla="*/ 127 w 253"/>
              <a:gd name="T49" fmla="*/ 57 h 222"/>
              <a:gd name="T50" fmla="*/ 127 w 253"/>
              <a:gd name="T51" fmla="*/ 25 h 222"/>
              <a:gd name="T52" fmla="*/ 54 w 253"/>
              <a:gd name="T53" fmla="*/ 85 h 222"/>
              <a:gd name="T54" fmla="*/ 108 w 253"/>
              <a:gd name="T55" fmla="*/ 85 h 222"/>
              <a:gd name="T56" fmla="*/ 81 w 253"/>
              <a:gd name="T57" fmla="*/ 57 h 222"/>
              <a:gd name="T58" fmla="*/ 81 w 253"/>
              <a:gd name="T59" fmla="*/ 85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3" h="222">
                <a:moveTo>
                  <a:pt x="0" y="94"/>
                </a:moveTo>
                <a:lnTo>
                  <a:pt x="253" y="94"/>
                </a:lnTo>
                <a:moveTo>
                  <a:pt x="17" y="94"/>
                </a:moveTo>
                <a:lnTo>
                  <a:pt x="17" y="222"/>
                </a:lnTo>
                <a:moveTo>
                  <a:pt x="235" y="94"/>
                </a:moveTo>
                <a:lnTo>
                  <a:pt x="235" y="222"/>
                </a:lnTo>
                <a:moveTo>
                  <a:pt x="0" y="222"/>
                </a:moveTo>
                <a:lnTo>
                  <a:pt x="35" y="222"/>
                </a:lnTo>
                <a:moveTo>
                  <a:pt x="216" y="222"/>
                </a:moveTo>
                <a:lnTo>
                  <a:pt x="253" y="222"/>
                </a:lnTo>
                <a:moveTo>
                  <a:pt x="17" y="131"/>
                </a:moveTo>
                <a:lnTo>
                  <a:pt x="235" y="131"/>
                </a:lnTo>
                <a:moveTo>
                  <a:pt x="171" y="70"/>
                </a:moveTo>
                <a:lnTo>
                  <a:pt x="190" y="70"/>
                </a:lnTo>
                <a:moveTo>
                  <a:pt x="209" y="54"/>
                </a:moveTo>
                <a:lnTo>
                  <a:pt x="209" y="18"/>
                </a:lnTo>
                <a:lnTo>
                  <a:pt x="152" y="18"/>
                </a:lnTo>
                <a:lnTo>
                  <a:pt x="152" y="94"/>
                </a:lnTo>
                <a:lnTo>
                  <a:pt x="209" y="94"/>
                </a:lnTo>
                <a:lnTo>
                  <a:pt x="209" y="54"/>
                </a:lnTo>
                <a:moveTo>
                  <a:pt x="127" y="25"/>
                </a:moveTo>
                <a:lnTo>
                  <a:pt x="127" y="0"/>
                </a:lnTo>
                <a:lnTo>
                  <a:pt x="35" y="0"/>
                </a:lnTo>
                <a:lnTo>
                  <a:pt x="35" y="57"/>
                </a:lnTo>
                <a:lnTo>
                  <a:pt x="127" y="57"/>
                </a:lnTo>
                <a:lnTo>
                  <a:pt x="127" y="25"/>
                </a:lnTo>
                <a:moveTo>
                  <a:pt x="54" y="85"/>
                </a:moveTo>
                <a:lnTo>
                  <a:pt x="108" y="85"/>
                </a:lnTo>
                <a:moveTo>
                  <a:pt x="81" y="57"/>
                </a:moveTo>
                <a:lnTo>
                  <a:pt x="81" y="8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1" name="desktop" title="a desktop PC">
            <a:extLst>
              <a:ext uri="{FF2B5EF4-FFF2-40B4-BE49-F238E27FC236}">
                <a16:creationId xmlns:a16="http://schemas.microsoft.com/office/drawing/2014/main" id="{21D3D883-BBDC-404F-8E9A-D38AFBFCC7D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2798" y="1376121"/>
            <a:ext cx="364522" cy="358570"/>
          </a:xfrm>
          <a:custGeom>
            <a:avLst/>
            <a:gdLst>
              <a:gd name="T0" fmla="*/ 245 w 245"/>
              <a:gd name="T1" fmla="*/ 67 h 241"/>
              <a:gd name="T2" fmla="*/ 245 w 245"/>
              <a:gd name="T3" fmla="*/ 138 h 241"/>
              <a:gd name="T4" fmla="*/ 0 w 245"/>
              <a:gd name="T5" fmla="*/ 138 h 241"/>
              <a:gd name="T6" fmla="*/ 0 w 245"/>
              <a:gd name="T7" fmla="*/ 0 h 241"/>
              <a:gd name="T8" fmla="*/ 245 w 245"/>
              <a:gd name="T9" fmla="*/ 0 h 241"/>
              <a:gd name="T10" fmla="*/ 245 w 245"/>
              <a:gd name="T11" fmla="*/ 67 h 241"/>
              <a:gd name="T12" fmla="*/ 224 w 245"/>
              <a:gd name="T13" fmla="*/ 222 h 241"/>
              <a:gd name="T14" fmla="*/ 212 w 245"/>
              <a:gd name="T15" fmla="*/ 204 h 241"/>
              <a:gd name="T16" fmla="*/ 33 w 245"/>
              <a:gd name="T17" fmla="*/ 204 h 241"/>
              <a:gd name="T18" fmla="*/ 7 w 245"/>
              <a:gd name="T19" fmla="*/ 241 h 241"/>
              <a:gd name="T20" fmla="*/ 238 w 245"/>
              <a:gd name="T21" fmla="*/ 241 h 241"/>
              <a:gd name="T22" fmla="*/ 224 w 245"/>
              <a:gd name="T23" fmla="*/ 222 h 241"/>
              <a:gd name="T24" fmla="*/ 79 w 245"/>
              <a:gd name="T25" fmla="*/ 172 h 241"/>
              <a:gd name="T26" fmla="*/ 165 w 245"/>
              <a:gd name="T27" fmla="*/ 172 h 241"/>
              <a:gd name="T28" fmla="*/ 123 w 245"/>
              <a:gd name="T29" fmla="*/ 139 h 241"/>
              <a:gd name="T30" fmla="*/ 123 w 245"/>
              <a:gd name="T31" fmla="*/ 17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5" h="241">
                <a:moveTo>
                  <a:pt x="245" y="67"/>
                </a:moveTo>
                <a:lnTo>
                  <a:pt x="245" y="138"/>
                </a:lnTo>
                <a:lnTo>
                  <a:pt x="0" y="138"/>
                </a:lnTo>
                <a:lnTo>
                  <a:pt x="0" y="0"/>
                </a:lnTo>
                <a:lnTo>
                  <a:pt x="245" y="0"/>
                </a:lnTo>
                <a:lnTo>
                  <a:pt x="245" y="67"/>
                </a:lnTo>
                <a:moveTo>
                  <a:pt x="224" y="222"/>
                </a:moveTo>
                <a:lnTo>
                  <a:pt x="212" y="204"/>
                </a:lnTo>
                <a:lnTo>
                  <a:pt x="33" y="204"/>
                </a:lnTo>
                <a:lnTo>
                  <a:pt x="7" y="241"/>
                </a:lnTo>
                <a:lnTo>
                  <a:pt x="238" y="241"/>
                </a:lnTo>
                <a:lnTo>
                  <a:pt x="224" y="222"/>
                </a:lnTo>
                <a:moveTo>
                  <a:pt x="79" y="172"/>
                </a:moveTo>
                <a:lnTo>
                  <a:pt x="165" y="172"/>
                </a:lnTo>
                <a:moveTo>
                  <a:pt x="123" y="139"/>
                </a:moveTo>
                <a:lnTo>
                  <a:pt x="123" y="17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3" name="keyboard" title="Icon of a keyboard">
            <a:extLst>
              <a:ext uri="{FF2B5EF4-FFF2-40B4-BE49-F238E27FC236}">
                <a16:creationId xmlns:a16="http://schemas.microsoft.com/office/drawing/2014/main" id="{F301FA2D-193C-411E-A2E3-1EBAF8C057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10523" y="2339122"/>
            <a:ext cx="403391" cy="225425"/>
          </a:xfrm>
          <a:custGeom>
            <a:avLst/>
            <a:gdLst>
              <a:gd name="T0" fmla="*/ 238 w 238"/>
              <a:gd name="T1" fmla="*/ 63 h 133"/>
              <a:gd name="T2" fmla="*/ 238 w 238"/>
              <a:gd name="T3" fmla="*/ 133 h 133"/>
              <a:gd name="T4" fmla="*/ 0 w 238"/>
              <a:gd name="T5" fmla="*/ 133 h 133"/>
              <a:gd name="T6" fmla="*/ 0 w 238"/>
              <a:gd name="T7" fmla="*/ 0 h 133"/>
              <a:gd name="T8" fmla="*/ 238 w 238"/>
              <a:gd name="T9" fmla="*/ 0 h 133"/>
              <a:gd name="T10" fmla="*/ 238 w 238"/>
              <a:gd name="T11" fmla="*/ 63 h 133"/>
              <a:gd name="T12" fmla="*/ 24 w 238"/>
              <a:gd name="T13" fmla="*/ 31 h 133"/>
              <a:gd name="T14" fmla="*/ 41 w 238"/>
              <a:gd name="T15" fmla="*/ 31 h 133"/>
              <a:gd name="T16" fmla="*/ 76 w 238"/>
              <a:gd name="T17" fmla="*/ 66 h 133"/>
              <a:gd name="T18" fmla="*/ 93 w 238"/>
              <a:gd name="T19" fmla="*/ 66 h 133"/>
              <a:gd name="T20" fmla="*/ 110 w 238"/>
              <a:gd name="T21" fmla="*/ 66 h 133"/>
              <a:gd name="T22" fmla="*/ 127 w 238"/>
              <a:gd name="T23" fmla="*/ 66 h 133"/>
              <a:gd name="T24" fmla="*/ 144 w 238"/>
              <a:gd name="T25" fmla="*/ 66 h 133"/>
              <a:gd name="T26" fmla="*/ 161 w 238"/>
              <a:gd name="T27" fmla="*/ 66 h 133"/>
              <a:gd name="T28" fmla="*/ 179 w 238"/>
              <a:gd name="T29" fmla="*/ 66 h 133"/>
              <a:gd name="T30" fmla="*/ 213 w 238"/>
              <a:gd name="T31" fmla="*/ 66 h 133"/>
              <a:gd name="T32" fmla="*/ 24 w 238"/>
              <a:gd name="T33" fmla="*/ 66 h 133"/>
              <a:gd name="T34" fmla="*/ 58 w 238"/>
              <a:gd name="T35" fmla="*/ 66 h 133"/>
              <a:gd name="T36" fmla="*/ 24 w 238"/>
              <a:gd name="T37" fmla="*/ 100 h 133"/>
              <a:gd name="T38" fmla="*/ 58 w 238"/>
              <a:gd name="T39" fmla="*/ 100 h 133"/>
              <a:gd name="T40" fmla="*/ 76 w 238"/>
              <a:gd name="T41" fmla="*/ 100 h 133"/>
              <a:gd name="T42" fmla="*/ 161 w 238"/>
              <a:gd name="T43" fmla="*/ 100 h 133"/>
              <a:gd name="T44" fmla="*/ 179 w 238"/>
              <a:gd name="T45" fmla="*/ 100 h 133"/>
              <a:gd name="T46" fmla="*/ 213 w 238"/>
              <a:gd name="T47" fmla="*/ 100 h 133"/>
              <a:gd name="T48" fmla="*/ 58 w 238"/>
              <a:gd name="T49" fmla="*/ 31 h 133"/>
              <a:gd name="T50" fmla="*/ 76 w 238"/>
              <a:gd name="T51" fmla="*/ 31 h 133"/>
              <a:gd name="T52" fmla="*/ 93 w 238"/>
              <a:gd name="T53" fmla="*/ 31 h 133"/>
              <a:gd name="T54" fmla="*/ 110 w 238"/>
              <a:gd name="T55" fmla="*/ 31 h 133"/>
              <a:gd name="T56" fmla="*/ 127 w 238"/>
              <a:gd name="T57" fmla="*/ 31 h 133"/>
              <a:gd name="T58" fmla="*/ 144 w 238"/>
              <a:gd name="T59" fmla="*/ 31 h 133"/>
              <a:gd name="T60" fmla="*/ 161 w 238"/>
              <a:gd name="T61" fmla="*/ 31 h 133"/>
              <a:gd name="T62" fmla="*/ 179 w 238"/>
              <a:gd name="T63" fmla="*/ 31 h 133"/>
              <a:gd name="T64" fmla="*/ 196 w 238"/>
              <a:gd name="T65" fmla="*/ 31 h 133"/>
              <a:gd name="T66" fmla="*/ 213 w 238"/>
              <a:gd name="T67" fmla="*/ 31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8" h="133">
                <a:moveTo>
                  <a:pt x="238" y="63"/>
                </a:moveTo>
                <a:lnTo>
                  <a:pt x="238" y="133"/>
                </a:lnTo>
                <a:lnTo>
                  <a:pt x="0" y="133"/>
                </a:lnTo>
                <a:lnTo>
                  <a:pt x="0" y="0"/>
                </a:lnTo>
                <a:lnTo>
                  <a:pt x="238" y="0"/>
                </a:lnTo>
                <a:lnTo>
                  <a:pt x="238" y="63"/>
                </a:lnTo>
                <a:moveTo>
                  <a:pt x="24" y="31"/>
                </a:moveTo>
                <a:lnTo>
                  <a:pt x="41" y="31"/>
                </a:lnTo>
                <a:moveTo>
                  <a:pt x="76" y="66"/>
                </a:moveTo>
                <a:lnTo>
                  <a:pt x="93" y="66"/>
                </a:lnTo>
                <a:moveTo>
                  <a:pt x="110" y="66"/>
                </a:moveTo>
                <a:lnTo>
                  <a:pt x="127" y="66"/>
                </a:lnTo>
                <a:moveTo>
                  <a:pt x="144" y="66"/>
                </a:moveTo>
                <a:lnTo>
                  <a:pt x="161" y="66"/>
                </a:lnTo>
                <a:moveTo>
                  <a:pt x="179" y="66"/>
                </a:moveTo>
                <a:lnTo>
                  <a:pt x="213" y="66"/>
                </a:lnTo>
                <a:moveTo>
                  <a:pt x="24" y="66"/>
                </a:moveTo>
                <a:lnTo>
                  <a:pt x="58" y="66"/>
                </a:lnTo>
                <a:moveTo>
                  <a:pt x="24" y="100"/>
                </a:moveTo>
                <a:lnTo>
                  <a:pt x="58" y="100"/>
                </a:lnTo>
                <a:moveTo>
                  <a:pt x="76" y="100"/>
                </a:moveTo>
                <a:lnTo>
                  <a:pt x="161" y="100"/>
                </a:lnTo>
                <a:moveTo>
                  <a:pt x="179" y="100"/>
                </a:moveTo>
                <a:lnTo>
                  <a:pt x="213" y="100"/>
                </a:lnTo>
                <a:moveTo>
                  <a:pt x="58" y="31"/>
                </a:moveTo>
                <a:lnTo>
                  <a:pt x="76" y="31"/>
                </a:lnTo>
                <a:moveTo>
                  <a:pt x="93" y="31"/>
                </a:moveTo>
                <a:lnTo>
                  <a:pt x="110" y="31"/>
                </a:lnTo>
                <a:moveTo>
                  <a:pt x="127" y="31"/>
                </a:moveTo>
                <a:lnTo>
                  <a:pt x="144" y="31"/>
                </a:lnTo>
                <a:moveTo>
                  <a:pt x="161" y="31"/>
                </a:moveTo>
                <a:lnTo>
                  <a:pt x="179" y="31"/>
                </a:lnTo>
                <a:moveTo>
                  <a:pt x="196" y="31"/>
                </a:moveTo>
                <a:lnTo>
                  <a:pt x="213" y="3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4" name="keyboard_2" title="Icon of an ergonomic keyboard">
            <a:extLst>
              <a:ext uri="{FF2B5EF4-FFF2-40B4-BE49-F238E27FC236}">
                <a16:creationId xmlns:a16="http://schemas.microsoft.com/office/drawing/2014/main" id="{14CD13AA-87A8-4D74-B554-16F3B37A64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51769" y="2338645"/>
            <a:ext cx="403391" cy="226377"/>
          </a:xfrm>
          <a:custGeom>
            <a:avLst/>
            <a:gdLst>
              <a:gd name="T0" fmla="*/ 237 w 237"/>
              <a:gd name="T1" fmla="*/ 59 h 133"/>
              <a:gd name="T2" fmla="*/ 237 w 237"/>
              <a:gd name="T3" fmla="*/ 133 h 133"/>
              <a:gd name="T4" fmla="*/ 0 w 237"/>
              <a:gd name="T5" fmla="*/ 133 h 133"/>
              <a:gd name="T6" fmla="*/ 0 w 237"/>
              <a:gd name="T7" fmla="*/ 0 h 133"/>
              <a:gd name="T8" fmla="*/ 237 w 237"/>
              <a:gd name="T9" fmla="*/ 0 h 133"/>
              <a:gd name="T10" fmla="*/ 237 w 237"/>
              <a:gd name="T11" fmla="*/ 59 h 133"/>
              <a:gd name="T12" fmla="*/ 29 w 237"/>
              <a:gd name="T13" fmla="*/ 33 h 133"/>
              <a:gd name="T14" fmla="*/ 46 w 237"/>
              <a:gd name="T15" fmla="*/ 33 h 133"/>
              <a:gd name="T16" fmla="*/ 61 w 237"/>
              <a:gd name="T17" fmla="*/ 98 h 133"/>
              <a:gd name="T18" fmla="*/ 96 w 237"/>
              <a:gd name="T19" fmla="*/ 98 h 133"/>
              <a:gd name="T20" fmla="*/ 142 w 237"/>
              <a:gd name="T21" fmla="*/ 98 h 133"/>
              <a:gd name="T22" fmla="*/ 176 w 237"/>
              <a:gd name="T23" fmla="*/ 98 h 133"/>
              <a:gd name="T24" fmla="*/ 61 w 237"/>
              <a:gd name="T25" fmla="*/ 33 h 133"/>
              <a:gd name="T26" fmla="*/ 79 w 237"/>
              <a:gd name="T27" fmla="*/ 33 h 133"/>
              <a:gd name="T28" fmla="*/ 29 w 237"/>
              <a:gd name="T29" fmla="*/ 64 h 133"/>
              <a:gd name="T30" fmla="*/ 46 w 237"/>
              <a:gd name="T31" fmla="*/ 64 h 133"/>
              <a:gd name="T32" fmla="*/ 29 w 237"/>
              <a:gd name="T33" fmla="*/ 98 h 133"/>
              <a:gd name="T34" fmla="*/ 46 w 237"/>
              <a:gd name="T35" fmla="*/ 98 h 133"/>
              <a:gd name="T36" fmla="*/ 61 w 237"/>
              <a:gd name="T37" fmla="*/ 64 h 133"/>
              <a:gd name="T38" fmla="*/ 79 w 237"/>
              <a:gd name="T39" fmla="*/ 64 h 133"/>
              <a:gd name="T40" fmla="*/ 160 w 237"/>
              <a:gd name="T41" fmla="*/ 33 h 133"/>
              <a:gd name="T42" fmla="*/ 176 w 237"/>
              <a:gd name="T43" fmla="*/ 33 h 133"/>
              <a:gd name="T44" fmla="*/ 192 w 237"/>
              <a:gd name="T45" fmla="*/ 33 h 133"/>
              <a:gd name="T46" fmla="*/ 209 w 237"/>
              <a:gd name="T47" fmla="*/ 33 h 133"/>
              <a:gd name="T48" fmla="*/ 160 w 237"/>
              <a:gd name="T49" fmla="*/ 64 h 133"/>
              <a:gd name="T50" fmla="*/ 176 w 237"/>
              <a:gd name="T51" fmla="*/ 64 h 133"/>
              <a:gd name="T52" fmla="*/ 192 w 237"/>
              <a:gd name="T53" fmla="*/ 64 h 133"/>
              <a:gd name="T54" fmla="*/ 209 w 237"/>
              <a:gd name="T55" fmla="*/ 64 h 133"/>
              <a:gd name="T56" fmla="*/ 192 w 237"/>
              <a:gd name="T57" fmla="*/ 98 h 133"/>
              <a:gd name="T58" fmla="*/ 209 w 237"/>
              <a:gd name="T59" fmla="*/ 9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7" h="133">
                <a:moveTo>
                  <a:pt x="237" y="59"/>
                </a:moveTo>
                <a:lnTo>
                  <a:pt x="237" y="133"/>
                </a:lnTo>
                <a:lnTo>
                  <a:pt x="0" y="133"/>
                </a:lnTo>
                <a:lnTo>
                  <a:pt x="0" y="0"/>
                </a:lnTo>
                <a:lnTo>
                  <a:pt x="237" y="0"/>
                </a:lnTo>
                <a:lnTo>
                  <a:pt x="237" y="59"/>
                </a:lnTo>
                <a:moveTo>
                  <a:pt x="29" y="33"/>
                </a:moveTo>
                <a:lnTo>
                  <a:pt x="46" y="33"/>
                </a:lnTo>
                <a:moveTo>
                  <a:pt x="61" y="98"/>
                </a:moveTo>
                <a:lnTo>
                  <a:pt x="96" y="98"/>
                </a:lnTo>
                <a:moveTo>
                  <a:pt x="142" y="98"/>
                </a:moveTo>
                <a:lnTo>
                  <a:pt x="176" y="98"/>
                </a:lnTo>
                <a:moveTo>
                  <a:pt x="61" y="33"/>
                </a:moveTo>
                <a:lnTo>
                  <a:pt x="79" y="33"/>
                </a:lnTo>
                <a:moveTo>
                  <a:pt x="29" y="64"/>
                </a:moveTo>
                <a:lnTo>
                  <a:pt x="46" y="64"/>
                </a:lnTo>
                <a:moveTo>
                  <a:pt x="29" y="98"/>
                </a:moveTo>
                <a:lnTo>
                  <a:pt x="46" y="98"/>
                </a:lnTo>
                <a:moveTo>
                  <a:pt x="61" y="64"/>
                </a:moveTo>
                <a:lnTo>
                  <a:pt x="79" y="64"/>
                </a:lnTo>
                <a:moveTo>
                  <a:pt x="160" y="33"/>
                </a:moveTo>
                <a:lnTo>
                  <a:pt x="176" y="33"/>
                </a:lnTo>
                <a:moveTo>
                  <a:pt x="192" y="33"/>
                </a:moveTo>
                <a:lnTo>
                  <a:pt x="209" y="33"/>
                </a:lnTo>
                <a:moveTo>
                  <a:pt x="160" y="64"/>
                </a:moveTo>
                <a:lnTo>
                  <a:pt x="176" y="64"/>
                </a:lnTo>
                <a:moveTo>
                  <a:pt x="192" y="64"/>
                </a:moveTo>
                <a:lnTo>
                  <a:pt x="209" y="64"/>
                </a:lnTo>
                <a:moveTo>
                  <a:pt x="192" y="98"/>
                </a:moveTo>
                <a:lnTo>
                  <a:pt x="209" y="9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5" name="monitor" title="Icon of a monitor">
            <a:extLst>
              <a:ext uri="{FF2B5EF4-FFF2-40B4-BE49-F238E27FC236}">
                <a16:creationId xmlns:a16="http://schemas.microsoft.com/office/drawing/2014/main" id="{F4911D84-BA83-4028-A066-DBC9CBB62E1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42198" y="1383654"/>
            <a:ext cx="448212" cy="343507"/>
          </a:xfrm>
          <a:custGeom>
            <a:avLst/>
            <a:gdLst>
              <a:gd name="T0" fmla="*/ 244 w 244"/>
              <a:gd name="T1" fmla="*/ 68 h 187"/>
              <a:gd name="T2" fmla="*/ 244 w 244"/>
              <a:gd name="T3" fmla="*/ 151 h 187"/>
              <a:gd name="T4" fmla="*/ 0 w 244"/>
              <a:gd name="T5" fmla="*/ 151 h 187"/>
              <a:gd name="T6" fmla="*/ 0 w 244"/>
              <a:gd name="T7" fmla="*/ 0 h 187"/>
              <a:gd name="T8" fmla="*/ 244 w 244"/>
              <a:gd name="T9" fmla="*/ 0 h 187"/>
              <a:gd name="T10" fmla="*/ 244 w 244"/>
              <a:gd name="T11" fmla="*/ 68 h 187"/>
              <a:gd name="T12" fmla="*/ 122 w 244"/>
              <a:gd name="T13" fmla="*/ 151 h 187"/>
              <a:gd name="T14" fmla="*/ 122 w 244"/>
              <a:gd name="T15" fmla="*/ 187 h 187"/>
              <a:gd name="T16" fmla="*/ 73 w 244"/>
              <a:gd name="T17" fmla="*/ 187 h 187"/>
              <a:gd name="T18" fmla="*/ 171 w 244"/>
              <a:gd name="T19" fmla="*/ 18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187">
                <a:moveTo>
                  <a:pt x="244" y="68"/>
                </a:moveTo>
                <a:lnTo>
                  <a:pt x="244" y="151"/>
                </a:lnTo>
                <a:lnTo>
                  <a:pt x="0" y="151"/>
                </a:lnTo>
                <a:lnTo>
                  <a:pt x="0" y="0"/>
                </a:lnTo>
                <a:lnTo>
                  <a:pt x="244" y="0"/>
                </a:lnTo>
                <a:lnTo>
                  <a:pt x="244" y="68"/>
                </a:lnTo>
                <a:moveTo>
                  <a:pt x="122" y="151"/>
                </a:moveTo>
                <a:lnTo>
                  <a:pt x="122" y="187"/>
                </a:lnTo>
                <a:moveTo>
                  <a:pt x="73" y="187"/>
                </a:moveTo>
                <a:lnTo>
                  <a:pt x="171" y="187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6" name="printer" title="Icon of a printer">
            <a:extLst>
              <a:ext uri="{FF2B5EF4-FFF2-40B4-BE49-F238E27FC236}">
                <a16:creationId xmlns:a16="http://schemas.microsoft.com/office/drawing/2014/main" id="{5AC291F4-02D1-4E10-871B-48D7FF4DBB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5026" y="3168973"/>
            <a:ext cx="360064" cy="358570"/>
          </a:xfrm>
          <a:custGeom>
            <a:avLst/>
            <a:gdLst>
              <a:gd name="T0" fmla="*/ 88 w 333"/>
              <a:gd name="T1" fmla="*/ 285 h 331"/>
              <a:gd name="T2" fmla="*/ 0 w 333"/>
              <a:gd name="T3" fmla="*/ 285 h 331"/>
              <a:gd name="T4" fmla="*/ 0 w 333"/>
              <a:gd name="T5" fmla="*/ 146 h 331"/>
              <a:gd name="T6" fmla="*/ 18 w 333"/>
              <a:gd name="T7" fmla="*/ 128 h 331"/>
              <a:gd name="T8" fmla="*/ 315 w 333"/>
              <a:gd name="T9" fmla="*/ 128 h 331"/>
              <a:gd name="T10" fmla="*/ 333 w 333"/>
              <a:gd name="T11" fmla="*/ 146 h 331"/>
              <a:gd name="T12" fmla="*/ 333 w 333"/>
              <a:gd name="T13" fmla="*/ 285 h 331"/>
              <a:gd name="T14" fmla="*/ 243 w 333"/>
              <a:gd name="T15" fmla="*/ 285 h 331"/>
              <a:gd name="T16" fmla="*/ 244 w 333"/>
              <a:gd name="T17" fmla="*/ 128 h 331"/>
              <a:gd name="T18" fmla="*/ 244 w 333"/>
              <a:gd name="T19" fmla="*/ 0 h 331"/>
              <a:gd name="T20" fmla="*/ 88 w 333"/>
              <a:gd name="T21" fmla="*/ 0 h 331"/>
              <a:gd name="T22" fmla="*/ 88 w 333"/>
              <a:gd name="T23" fmla="*/ 128 h 331"/>
              <a:gd name="T24" fmla="*/ 244 w 333"/>
              <a:gd name="T25" fmla="*/ 222 h 331"/>
              <a:gd name="T26" fmla="*/ 88 w 333"/>
              <a:gd name="T27" fmla="*/ 222 h 331"/>
              <a:gd name="T28" fmla="*/ 88 w 333"/>
              <a:gd name="T29" fmla="*/ 331 h 331"/>
              <a:gd name="T30" fmla="*/ 244 w 333"/>
              <a:gd name="T31" fmla="*/ 331 h 331"/>
              <a:gd name="T32" fmla="*/ 244 w 333"/>
              <a:gd name="T33" fmla="*/ 222 h 331"/>
              <a:gd name="T34" fmla="*/ 44 w 333"/>
              <a:gd name="T35" fmla="*/ 181 h 331"/>
              <a:gd name="T36" fmla="*/ 50 w 333"/>
              <a:gd name="T37" fmla="*/ 175 h 331"/>
              <a:gd name="T38" fmla="*/ 44 w 333"/>
              <a:gd name="T39" fmla="*/ 168 h 331"/>
              <a:gd name="T40" fmla="*/ 37 w 333"/>
              <a:gd name="T41" fmla="*/ 175 h 331"/>
              <a:gd name="T42" fmla="*/ 44 w 333"/>
              <a:gd name="T43" fmla="*/ 181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33" h="331">
                <a:moveTo>
                  <a:pt x="88" y="285"/>
                </a:moveTo>
                <a:cubicBezTo>
                  <a:pt x="0" y="285"/>
                  <a:pt x="0" y="285"/>
                  <a:pt x="0" y="285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36"/>
                  <a:pt x="8" y="128"/>
                  <a:pt x="18" y="128"/>
                </a:cubicBezTo>
                <a:cubicBezTo>
                  <a:pt x="315" y="128"/>
                  <a:pt x="315" y="128"/>
                  <a:pt x="315" y="128"/>
                </a:cubicBezTo>
                <a:cubicBezTo>
                  <a:pt x="325" y="128"/>
                  <a:pt x="333" y="136"/>
                  <a:pt x="333" y="146"/>
                </a:cubicBezTo>
                <a:cubicBezTo>
                  <a:pt x="333" y="285"/>
                  <a:pt x="333" y="285"/>
                  <a:pt x="333" y="285"/>
                </a:cubicBezTo>
                <a:cubicBezTo>
                  <a:pt x="243" y="285"/>
                  <a:pt x="243" y="285"/>
                  <a:pt x="243" y="285"/>
                </a:cubicBezTo>
                <a:moveTo>
                  <a:pt x="244" y="128"/>
                </a:moveTo>
                <a:cubicBezTo>
                  <a:pt x="244" y="0"/>
                  <a:pt x="244" y="0"/>
                  <a:pt x="24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128"/>
                  <a:pt x="88" y="128"/>
                  <a:pt x="88" y="128"/>
                </a:cubicBezTo>
                <a:moveTo>
                  <a:pt x="244" y="222"/>
                </a:moveTo>
                <a:cubicBezTo>
                  <a:pt x="88" y="222"/>
                  <a:pt x="88" y="222"/>
                  <a:pt x="88" y="222"/>
                </a:cubicBezTo>
                <a:cubicBezTo>
                  <a:pt x="88" y="331"/>
                  <a:pt x="88" y="331"/>
                  <a:pt x="88" y="331"/>
                </a:cubicBezTo>
                <a:cubicBezTo>
                  <a:pt x="244" y="331"/>
                  <a:pt x="244" y="331"/>
                  <a:pt x="244" y="331"/>
                </a:cubicBezTo>
                <a:lnTo>
                  <a:pt x="244" y="222"/>
                </a:lnTo>
                <a:close/>
                <a:moveTo>
                  <a:pt x="44" y="181"/>
                </a:moveTo>
                <a:cubicBezTo>
                  <a:pt x="47" y="181"/>
                  <a:pt x="50" y="178"/>
                  <a:pt x="50" y="175"/>
                </a:cubicBezTo>
                <a:cubicBezTo>
                  <a:pt x="50" y="171"/>
                  <a:pt x="47" y="168"/>
                  <a:pt x="44" y="168"/>
                </a:cubicBezTo>
                <a:cubicBezTo>
                  <a:pt x="40" y="168"/>
                  <a:pt x="37" y="171"/>
                  <a:pt x="37" y="175"/>
                </a:cubicBezTo>
                <a:cubicBezTo>
                  <a:pt x="37" y="178"/>
                  <a:pt x="40" y="181"/>
                  <a:pt x="44" y="18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7" name="scanner" title="Icon of a scanner">
            <a:extLst>
              <a:ext uri="{FF2B5EF4-FFF2-40B4-BE49-F238E27FC236}">
                <a16:creationId xmlns:a16="http://schemas.microsoft.com/office/drawing/2014/main" id="{A53AABAD-793D-4A7D-A9D9-AE2AA76B94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48665" y="3168973"/>
            <a:ext cx="435278" cy="358570"/>
          </a:xfrm>
          <a:custGeom>
            <a:avLst/>
            <a:gdLst>
              <a:gd name="T0" fmla="*/ 0 w 337"/>
              <a:gd name="T1" fmla="*/ 199 h 276"/>
              <a:gd name="T2" fmla="*/ 15 w 337"/>
              <a:gd name="T3" fmla="*/ 184 h 276"/>
              <a:gd name="T4" fmla="*/ 337 w 337"/>
              <a:gd name="T5" fmla="*/ 184 h 276"/>
              <a:gd name="T6" fmla="*/ 337 w 337"/>
              <a:gd name="T7" fmla="*/ 276 h 276"/>
              <a:gd name="T8" fmla="*/ 0 w 337"/>
              <a:gd name="T9" fmla="*/ 276 h 276"/>
              <a:gd name="T10" fmla="*/ 0 w 337"/>
              <a:gd name="T11" fmla="*/ 199 h 276"/>
              <a:gd name="T12" fmla="*/ 34 w 337"/>
              <a:gd name="T13" fmla="*/ 139 h 276"/>
              <a:gd name="T14" fmla="*/ 238 w 337"/>
              <a:gd name="T15" fmla="*/ 139 h 276"/>
              <a:gd name="T16" fmla="*/ 337 w 337"/>
              <a:gd name="T17" fmla="*/ 184 h 276"/>
              <a:gd name="T18" fmla="*/ 336 w 337"/>
              <a:gd name="T19" fmla="*/ 147 h 276"/>
              <a:gd name="T20" fmla="*/ 328 w 337"/>
              <a:gd name="T21" fmla="*/ 133 h 276"/>
              <a:gd name="T22" fmla="*/ 56 w 337"/>
              <a:gd name="T23" fmla="*/ 0 h 276"/>
              <a:gd name="T24" fmla="*/ 45 w 337"/>
              <a:gd name="T25" fmla="*/ 234 h 276"/>
              <a:gd name="T26" fmla="*/ 51 w 337"/>
              <a:gd name="T27" fmla="*/ 229 h 276"/>
              <a:gd name="T28" fmla="*/ 45 w 337"/>
              <a:gd name="T29" fmla="*/ 224 h 276"/>
              <a:gd name="T30" fmla="*/ 40 w 337"/>
              <a:gd name="T31" fmla="*/ 229 h 276"/>
              <a:gd name="T32" fmla="*/ 45 w 337"/>
              <a:gd name="T33" fmla="*/ 234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37" h="276">
                <a:moveTo>
                  <a:pt x="0" y="199"/>
                </a:moveTo>
                <a:cubicBezTo>
                  <a:pt x="0" y="191"/>
                  <a:pt x="7" y="184"/>
                  <a:pt x="15" y="184"/>
                </a:cubicBezTo>
                <a:cubicBezTo>
                  <a:pt x="337" y="184"/>
                  <a:pt x="337" y="184"/>
                  <a:pt x="337" y="184"/>
                </a:cubicBezTo>
                <a:cubicBezTo>
                  <a:pt x="337" y="276"/>
                  <a:pt x="337" y="276"/>
                  <a:pt x="337" y="276"/>
                </a:cubicBezTo>
                <a:cubicBezTo>
                  <a:pt x="0" y="276"/>
                  <a:pt x="0" y="276"/>
                  <a:pt x="0" y="276"/>
                </a:cubicBezTo>
                <a:lnTo>
                  <a:pt x="0" y="199"/>
                </a:lnTo>
                <a:close/>
                <a:moveTo>
                  <a:pt x="34" y="139"/>
                </a:moveTo>
                <a:cubicBezTo>
                  <a:pt x="238" y="139"/>
                  <a:pt x="238" y="139"/>
                  <a:pt x="238" y="139"/>
                </a:cubicBezTo>
                <a:moveTo>
                  <a:pt x="337" y="184"/>
                </a:moveTo>
                <a:cubicBezTo>
                  <a:pt x="336" y="147"/>
                  <a:pt x="336" y="147"/>
                  <a:pt x="336" y="147"/>
                </a:cubicBezTo>
                <a:cubicBezTo>
                  <a:pt x="336" y="142"/>
                  <a:pt x="333" y="135"/>
                  <a:pt x="328" y="133"/>
                </a:cubicBezTo>
                <a:cubicBezTo>
                  <a:pt x="56" y="0"/>
                  <a:pt x="56" y="0"/>
                  <a:pt x="56" y="0"/>
                </a:cubicBezTo>
                <a:moveTo>
                  <a:pt x="45" y="234"/>
                </a:moveTo>
                <a:cubicBezTo>
                  <a:pt x="48" y="234"/>
                  <a:pt x="51" y="232"/>
                  <a:pt x="51" y="229"/>
                </a:cubicBezTo>
                <a:cubicBezTo>
                  <a:pt x="51" y="226"/>
                  <a:pt x="48" y="224"/>
                  <a:pt x="45" y="224"/>
                </a:cubicBezTo>
                <a:cubicBezTo>
                  <a:pt x="43" y="224"/>
                  <a:pt x="40" y="226"/>
                  <a:pt x="40" y="229"/>
                </a:cubicBezTo>
                <a:cubicBezTo>
                  <a:pt x="40" y="232"/>
                  <a:pt x="43" y="234"/>
                  <a:pt x="45" y="234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8" name="server_2" title="Icon of a server tower with a padlock on the lower right corner">
            <a:extLst>
              <a:ext uri="{FF2B5EF4-FFF2-40B4-BE49-F238E27FC236}">
                <a16:creationId xmlns:a16="http://schemas.microsoft.com/office/drawing/2014/main" id="{F74F7A89-6475-49BA-A6C1-6C061D7FA2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21696" y="4065686"/>
            <a:ext cx="289217" cy="358570"/>
          </a:xfrm>
          <a:custGeom>
            <a:avLst/>
            <a:gdLst>
              <a:gd name="T0" fmla="*/ 122 w 270"/>
              <a:gd name="T1" fmla="*/ 336 h 336"/>
              <a:gd name="T2" fmla="*/ 0 w 270"/>
              <a:gd name="T3" fmla="*/ 336 h 336"/>
              <a:gd name="T4" fmla="*/ 0 w 270"/>
              <a:gd name="T5" fmla="*/ 0 h 336"/>
              <a:gd name="T6" fmla="*/ 201 w 270"/>
              <a:gd name="T7" fmla="*/ 0 h 336"/>
              <a:gd name="T8" fmla="*/ 201 w 270"/>
              <a:gd name="T9" fmla="*/ 138 h 336"/>
              <a:gd name="T10" fmla="*/ 270 w 270"/>
              <a:gd name="T11" fmla="*/ 245 h 336"/>
              <a:gd name="T12" fmla="*/ 155 w 270"/>
              <a:gd name="T13" fmla="*/ 245 h 336"/>
              <a:gd name="T14" fmla="*/ 155 w 270"/>
              <a:gd name="T15" fmla="*/ 336 h 336"/>
              <a:gd name="T16" fmla="*/ 270 w 270"/>
              <a:gd name="T17" fmla="*/ 336 h 336"/>
              <a:gd name="T18" fmla="*/ 270 w 270"/>
              <a:gd name="T19" fmla="*/ 245 h 336"/>
              <a:gd name="T20" fmla="*/ 245 w 270"/>
              <a:gd name="T21" fmla="*/ 245 h 336"/>
              <a:gd name="T22" fmla="*/ 245 w 270"/>
              <a:gd name="T23" fmla="*/ 211 h 336"/>
              <a:gd name="T24" fmla="*/ 213 w 270"/>
              <a:gd name="T25" fmla="*/ 179 h 336"/>
              <a:gd name="T26" fmla="*/ 181 w 270"/>
              <a:gd name="T27" fmla="*/ 211 h 336"/>
              <a:gd name="T28" fmla="*/ 181 w 270"/>
              <a:gd name="T29" fmla="*/ 245 h 336"/>
              <a:gd name="T30" fmla="*/ 77 w 270"/>
              <a:gd name="T31" fmla="*/ 290 h 336"/>
              <a:gd name="T32" fmla="*/ 122 w 270"/>
              <a:gd name="T33" fmla="*/ 29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0" h="336">
                <a:moveTo>
                  <a:pt x="122" y="336"/>
                </a:moveTo>
                <a:cubicBezTo>
                  <a:pt x="0" y="336"/>
                  <a:pt x="0" y="336"/>
                  <a:pt x="0" y="3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0"/>
                  <a:pt x="201" y="0"/>
                  <a:pt x="201" y="0"/>
                </a:cubicBezTo>
                <a:cubicBezTo>
                  <a:pt x="201" y="138"/>
                  <a:pt x="201" y="138"/>
                  <a:pt x="201" y="138"/>
                </a:cubicBezTo>
                <a:moveTo>
                  <a:pt x="270" y="245"/>
                </a:moveTo>
                <a:cubicBezTo>
                  <a:pt x="155" y="245"/>
                  <a:pt x="155" y="245"/>
                  <a:pt x="155" y="245"/>
                </a:cubicBezTo>
                <a:cubicBezTo>
                  <a:pt x="155" y="336"/>
                  <a:pt x="155" y="336"/>
                  <a:pt x="155" y="336"/>
                </a:cubicBezTo>
                <a:cubicBezTo>
                  <a:pt x="270" y="336"/>
                  <a:pt x="270" y="336"/>
                  <a:pt x="270" y="336"/>
                </a:cubicBezTo>
                <a:lnTo>
                  <a:pt x="270" y="245"/>
                </a:lnTo>
                <a:close/>
                <a:moveTo>
                  <a:pt x="245" y="245"/>
                </a:moveTo>
                <a:cubicBezTo>
                  <a:pt x="245" y="211"/>
                  <a:pt x="245" y="211"/>
                  <a:pt x="245" y="211"/>
                </a:cubicBezTo>
                <a:cubicBezTo>
                  <a:pt x="245" y="193"/>
                  <a:pt x="230" y="179"/>
                  <a:pt x="213" y="179"/>
                </a:cubicBezTo>
                <a:cubicBezTo>
                  <a:pt x="195" y="179"/>
                  <a:pt x="181" y="193"/>
                  <a:pt x="181" y="211"/>
                </a:cubicBezTo>
                <a:cubicBezTo>
                  <a:pt x="181" y="245"/>
                  <a:pt x="181" y="245"/>
                  <a:pt x="181" y="245"/>
                </a:cubicBezTo>
                <a:moveTo>
                  <a:pt x="77" y="290"/>
                </a:moveTo>
                <a:cubicBezTo>
                  <a:pt x="122" y="290"/>
                  <a:pt x="122" y="290"/>
                  <a:pt x="122" y="29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39" name="Xbox" title="Icon of an xbox one">
            <a:extLst>
              <a:ext uri="{FF2B5EF4-FFF2-40B4-BE49-F238E27FC236}">
                <a16:creationId xmlns:a16="http://schemas.microsoft.com/office/drawing/2014/main" id="{48A35FCA-0CE8-4751-B6A5-A820DBE4A3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51769" y="3266756"/>
            <a:ext cx="403391" cy="163003"/>
          </a:xfrm>
          <a:custGeom>
            <a:avLst/>
            <a:gdLst>
              <a:gd name="T0" fmla="*/ 337 w 337"/>
              <a:gd name="T1" fmla="*/ 135 h 135"/>
              <a:gd name="T2" fmla="*/ 0 w 337"/>
              <a:gd name="T3" fmla="*/ 135 h 135"/>
              <a:gd name="T4" fmla="*/ 0 w 337"/>
              <a:gd name="T5" fmla="*/ 0 h 135"/>
              <a:gd name="T6" fmla="*/ 337 w 337"/>
              <a:gd name="T7" fmla="*/ 0 h 135"/>
              <a:gd name="T8" fmla="*/ 337 w 337"/>
              <a:gd name="T9" fmla="*/ 135 h 135"/>
              <a:gd name="T10" fmla="*/ 145 w 337"/>
              <a:gd name="T11" fmla="*/ 68 h 135"/>
              <a:gd name="T12" fmla="*/ 0 w 337"/>
              <a:gd name="T13" fmla="*/ 68 h 135"/>
              <a:gd name="T14" fmla="*/ 269 w 337"/>
              <a:gd name="T15" fmla="*/ 74 h 135"/>
              <a:gd name="T16" fmla="*/ 275 w 337"/>
              <a:gd name="T17" fmla="*/ 67 h 135"/>
              <a:gd name="T18" fmla="*/ 269 w 337"/>
              <a:gd name="T19" fmla="*/ 61 h 135"/>
              <a:gd name="T20" fmla="*/ 263 w 337"/>
              <a:gd name="T21" fmla="*/ 67 h 135"/>
              <a:gd name="T22" fmla="*/ 269 w 337"/>
              <a:gd name="T23" fmla="*/ 74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7" h="135">
                <a:moveTo>
                  <a:pt x="337" y="135"/>
                </a:moveTo>
                <a:cubicBezTo>
                  <a:pt x="0" y="135"/>
                  <a:pt x="0" y="135"/>
                  <a:pt x="0" y="135"/>
                </a:cubicBezTo>
                <a:cubicBezTo>
                  <a:pt x="0" y="0"/>
                  <a:pt x="0" y="0"/>
                  <a:pt x="0" y="0"/>
                </a:cubicBezTo>
                <a:cubicBezTo>
                  <a:pt x="337" y="0"/>
                  <a:pt x="337" y="0"/>
                  <a:pt x="337" y="0"/>
                </a:cubicBezTo>
                <a:lnTo>
                  <a:pt x="337" y="135"/>
                </a:lnTo>
                <a:close/>
                <a:moveTo>
                  <a:pt x="145" y="68"/>
                </a:moveTo>
                <a:cubicBezTo>
                  <a:pt x="0" y="68"/>
                  <a:pt x="0" y="68"/>
                  <a:pt x="0" y="68"/>
                </a:cubicBezTo>
                <a:moveTo>
                  <a:pt x="269" y="74"/>
                </a:moveTo>
                <a:cubicBezTo>
                  <a:pt x="272" y="74"/>
                  <a:pt x="275" y="71"/>
                  <a:pt x="275" y="67"/>
                </a:cubicBezTo>
                <a:cubicBezTo>
                  <a:pt x="275" y="64"/>
                  <a:pt x="272" y="61"/>
                  <a:pt x="269" y="61"/>
                </a:cubicBezTo>
                <a:cubicBezTo>
                  <a:pt x="265" y="61"/>
                  <a:pt x="263" y="64"/>
                  <a:pt x="263" y="67"/>
                </a:cubicBezTo>
                <a:cubicBezTo>
                  <a:pt x="263" y="71"/>
                  <a:pt x="265" y="74"/>
                  <a:pt x="269" y="74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6" name="server" title="Icon of a server tower">
            <a:extLst>
              <a:ext uri="{FF2B5EF4-FFF2-40B4-BE49-F238E27FC236}">
                <a16:creationId xmlns:a16="http://schemas.microsoft.com/office/drawing/2014/main" id="{3041D2C1-6871-4BDD-AD2B-6A47932B65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30355" y="4065399"/>
            <a:ext cx="189406" cy="358570"/>
          </a:xfrm>
          <a:custGeom>
            <a:avLst/>
            <a:gdLst>
              <a:gd name="T0" fmla="*/ 131 w 131"/>
              <a:gd name="T1" fmla="*/ 117 h 248"/>
              <a:gd name="T2" fmla="*/ 131 w 131"/>
              <a:gd name="T3" fmla="*/ 248 h 248"/>
              <a:gd name="T4" fmla="*/ 0 w 131"/>
              <a:gd name="T5" fmla="*/ 248 h 248"/>
              <a:gd name="T6" fmla="*/ 0 w 131"/>
              <a:gd name="T7" fmla="*/ 0 h 248"/>
              <a:gd name="T8" fmla="*/ 131 w 131"/>
              <a:gd name="T9" fmla="*/ 0 h 248"/>
              <a:gd name="T10" fmla="*/ 131 w 131"/>
              <a:gd name="T11" fmla="*/ 117 h 248"/>
              <a:gd name="T12" fmla="*/ 28 w 131"/>
              <a:gd name="T13" fmla="*/ 40 h 248"/>
              <a:gd name="T14" fmla="*/ 102 w 131"/>
              <a:gd name="T15" fmla="*/ 40 h 248"/>
              <a:gd name="T16" fmla="*/ 28 w 131"/>
              <a:gd name="T17" fmla="*/ 170 h 248"/>
              <a:gd name="T18" fmla="*/ 102 w 131"/>
              <a:gd name="T19" fmla="*/ 170 h 248"/>
              <a:gd name="T20" fmla="*/ 28 w 131"/>
              <a:gd name="T21" fmla="*/ 207 h 248"/>
              <a:gd name="T22" fmla="*/ 102 w 131"/>
              <a:gd name="T23" fmla="*/ 20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1" h="248">
                <a:moveTo>
                  <a:pt x="131" y="117"/>
                </a:moveTo>
                <a:lnTo>
                  <a:pt x="131" y="248"/>
                </a:lnTo>
                <a:lnTo>
                  <a:pt x="0" y="248"/>
                </a:lnTo>
                <a:lnTo>
                  <a:pt x="0" y="0"/>
                </a:lnTo>
                <a:lnTo>
                  <a:pt x="131" y="0"/>
                </a:lnTo>
                <a:lnTo>
                  <a:pt x="131" y="117"/>
                </a:lnTo>
                <a:moveTo>
                  <a:pt x="28" y="40"/>
                </a:moveTo>
                <a:lnTo>
                  <a:pt x="102" y="40"/>
                </a:lnTo>
                <a:moveTo>
                  <a:pt x="28" y="170"/>
                </a:moveTo>
                <a:lnTo>
                  <a:pt x="102" y="170"/>
                </a:lnTo>
                <a:moveTo>
                  <a:pt x="28" y="207"/>
                </a:moveTo>
                <a:lnTo>
                  <a:pt x="102" y="207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7" name="watch" title="Icon of a smart watch">
            <a:extLst>
              <a:ext uri="{FF2B5EF4-FFF2-40B4-BE49-F238E27FC236}">
                <a16:creationId xmlns:a16="http://schemas.microsoft.com/office/drawing/2014/main" id="{5C07F1E6-3632-4301-A32C-B77E18F3B4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77570" y="3168973"/>
            <a:ext cx="212485" cy="358570"/>
          </a:xfrm>
          <a:custGeom>
            <a:avLst/>
            <a:gdLst>
              <a:gd name="T0" fmla="*/ 105 w 197"/>
              <a:gd name="T1" fmla="*/ 90 h 335"/>
              <a:gd name="T2" fmla="*/ 105 w 197"/>
              <a:gd name="T3" fmla="*/ 46 h 335"/>
              <a:gd name="T4" fmla="*/ 151 w 197"/>
              <a:gd name="T5" fmla="*/ 0 h 335"/>
              <a:gd name="T6" fmla="*/ 197 w 197"/>
              <a:gd name="T7" fmla="*/ 46 h 335"/>
              <a:gd name="T8" fmla="*/ 197 w 197"/>
              <a:gd name="T9" fmla="*/ 161 h 335"/>
              <a:gd name="T10" fmla="*/ 151 w 197"/>
              <a:gd name="T11" fmla="*/ 0 h 335"/>
              <a:gd name="T12" fmla="*/ 68 w 197"/>
              <a:gd name="T13" fmla="*/ 0 h 335"/>
              <a:gd name="T14" fmla="*/ 22 w 197"/>
              <a:gd name="T15" fmla="*/ 46 h 335"/>
              <a:gd name="T16" fmla="*/ 22 w 197"/>
              <a:gd name="T17" fmla="*/ 90 h 335"/>
              <a:gd name="T18" fmla="*/ 105 w 197"/>
              <a:gd name="T19" fmla="*/ 245 h 335"/>
              <a:gd name="T20" fmla="*/ 105 w 197"/>
              <a:gd name="T21" fmla="*/ 289 h 335"/>
              <a:gd name="T22" fmla="*/ 151 w 197"/>
              <a:gd name="T23" fmla="*/ 335 h 335"/>
              <a:gd name="T24" fmla="*/ 197 w 197"/>
              <a:gd name="T25" fmla="*/ 289 h 335"/>
              <a:gd name="T26" fmla="*/ 197 w 197"/>
              <a:gd name="T27" fmla="*/ 254 h 335"/>
              <a:gd name="T28" fmla="*/ 22 w 197"/>
              <a:gd name="T29" fmla="*/ 245 h 335"/>
              <a:gd name="T30" fmla="*/ 22 w 197"/>
              <a:gd name="T31" fmla="*/ 289 h 335"/>
              <a:gd name="T32" fmla="*/ 68 w 197"/>
              <a:gd name="T33" fmla="*/ 335 h 335"/>
              <a:gd name="T34" fmla="*/ 151 w 197"/>
              <a:gd name="T35" fmla="*/ 335 h 335"/>
              <a:gd name="T36" fmla="*/ 125 w 197"/>
              <a:gd name="T37" fmla="*/ 231 h 335"/>
              <a:gd name="T38" fmla="*/ 125 w 197"/>
              <a:gd name="T39" fmla="*/ 104 h 335"/>
              <a:gd name="T40" fmla="*/ 110 w 197"/>
              <a:gd name="T41" fmla="*/ 90 h 335"/>
              <a:gd name="T42" fmla="*/ 15 w 197"/>
              <a:gd name="T43" fmla="*/ 90 h 335"/>
              <a:gd name="T44" fmla="*/ 0 w 197"/>
              <a:gd name="T45" fmla="*/ 104 h 335"/>
              <a:gd name="T46" fmla="*/ 0 w 197"/>
              <a:gd name="T47" fmla="*/ 104 h 335"/>
              <a:gd name="T48" fmla="*/ 0 w 197"/>
              <a:gd name="T49" fmla="*/ 231 h 335"/>
              <a:gd name="T50" fmla="*/ 15 w 197"/>
              <a:gd name="T51" fmla="*/ 245 h 335"/>
              <a:gd name="T52" fmla="*/ 110 w 197"/>
              <a:gd name="T53" fmla="*/ 245 h 335"/>
              <a:gd name="T54" fmla="*/ 125 w 197"/>
              <a:gd name="T55" fmla="*/ 231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7" h="335">
                <a:moveTo>
                  <a:pt x="105" y="90"/>
                </a:moveTo>
                <a:cubicBezTo>
                  <a:pt x="105" y="46"/>
                  <a:pt x="105" y="46"/>
                  <a:pt x="105" y="46"/>
                </a:cubicBezTo>
                <a:cubicBezTo>
                  <a:pt x="105" y="21"/>
                  <a:pt x="125" y="0"/>
                  <a:pt x="151" y="0"/>
                </a:cubicBezTo>
                <a:cubicBezTo>
                  <a:pt x="176" y="0"/>
                  <a:pt x="197" y="21"/>
                  <a:pt x="197" y="46"/>
                </a:cubicBezTo>
                <a:cubicBezTo>
                  <a:pt x="197" y="161"/>
                  <a:pt x="197" y="161"/>
                  <a:pt x="197" y="161"/>
                </a:cubicBezTo>
                <a:moveTo>
                  <a:pt x="151" y="0"/>
                </a:moveTo>
                <a:cubicBezTo>
                  <a:pt x="68" y="0"/>
                  <a:pt x="68" y="0"/>
                  <a:pt x="68" y="0"/>
                </a:cubicBezTo>
                <a:cubicBezTo>
                  <a:pt x="42" y="0"/>
                  <a:pt x="22" y="21"/>
                  <a:pt x="22" y="46"/>
                </a:cubicBezTo>
                <a:cubicBezTo>
                  <a:pt x="22" y="90"/>
                  <a:pt x="22" y="90"/>
                  <a:pt x="22" y="90"/>
                </a:cubicBezTo>
                <a:moveTo>
                  <a:pt x="105" y="245"/>
                </a:moveTo>
                <a:cubicBezTo>
                  <a:pt x="105" y="289"/>
                  <a:pt x="105" y="289"/>
                  <a:pt x="105" y="289"/>
                </a:cubicBezTo>
                <a:cubicBezTo>
                  <a:pt x="105" y="314"/>
                  <a:pt x="125" y="335"/>
                  <a:pt x="151" y="335"/>
                </a:cubicBezTo>
                <a:cubicBezTo>
                  <a:pt x="176" y="335"/>
                  <a:pt x="197" y="314"/>
                  <a:pt x="197" y="289"/>
                </a:cubicBezTo>
                <a:cubicBezTo>
                  <a:pt x="197" y="254"/>
                  <a:pt x="197" y="254"/>
                  <a:pt x="197" y="254"/>
                </a:cubicBezTo>
                <a:moveTo>
                  <a:pt x="22" y="245"/>
                </a:moveTo>
                <a:cubicBezTo>
                  <a:pt x="22" y="289"/>
                  <a:pt x="22" y="289"/>
                  <a:pt x="22" y="289"/>
                </a:cubicBezTo>
                <a:cubicBezTo>
                  <a:pt x="22" y="314"/>
                  <a:pt x="42" y="335"/>
                  <a:pt x="68" y="335"/>
                </a:cubicBezTo>
                <a:cubicBezTo>
                  <a:pt x="151" y="335"/>
                  <a:pt x="151" y="335"/>
                  <a:pt x="151" y="335"/>
                </a:cubicBezTo>
                <a:moveTo>
                  <a:pt x="125" y="231"/>
                </a:moveTo>
                <a:cubicBezTo>
                  <a:pt x="125" y="104"/>
                  <a:pt x="125" y="104"/>
                  <a:pt x="125" y="104"/>
                </a:cubicBezTo>
                <a:cubicBezTo>
                  <a:pt x="125" y="96"/>
                  <a:pt x="118" y="90"/>
                  <a:pt x="110" y="90"/>
                </a:cubicBezTo>
                <a:cubicBezTo>
                  <a:pt x="15" y="90"/>
                  <a:pt x="15" y="90"/>
                  <a:pt x="15" y="90"/>
                </a:cubicBezTo>
                <a:cubicBezTo>
                  <a:pt x="7" y="90"/>
                  <a:pt x="0" y="96"/>
                  <a:pt x="0" y="104"/>
                </a:cubicBezTo>
                <a:moveTo>
                  <a:pt x="0" y="104"/>
                </a:moveTo>
                <a:cubicBezTo>
                  <a:pt x="0" y="231"/>
                  <a:pt x="0" y="231"/>
                  <a:pt x="0" y="231"/>
                </a:cubicBezTo>
                <a:cubicBezTo>
                  <a:pt x="0" y="239"/>
                  <a:pt x="7" y="245"/>
                  <a:pt x="15" y="245"/>
                </a:cubicBezTo>
                <a:cubicBezTo>
                  <a:pt x="110" y="245"/>
                  <a:pt x="110" y="245"/>
                  <a:pt x="110" y="245"/>
                </a:cubicBezTo>
                <a:cubicBezTo>
                  <a:pt x="118" y="245"/>
                  <a:pt x="125" y="239"/>
                  <a:pt x="125" y="2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48" name="fitbit" title="Icon of a fitness band">
            <a:extLst>
              <a:ext uri="{FF2B5EF4-FFF2-40B4-BE49-F238E27FC236}">
                <a16:creationId xmlns:a16="http://schemas.microsoft.com/office/drawing/2014/main" id="{5F86FD62-1A7C-4046-832E-C6F39DCD35B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47738" y="3168973"/>
            <a:ext cx="189657" cy="358570"/>
          </a:xfrm>
          <a:custGeom>
            <a:avLst/>
            <a:gdLst>
              <a:gd name="T0" fmla="*/ 0 w 176"/>
              <a:gd name="T1" fmla="*/ 268 h 335"/>
              <a:gd name="T2" fmla="*/ 0 w 176"/>
              <a:gd name="T3" fmla="*/ 46 h 335"/>
              <a:gd name="T4" fmla="*/ 45 w 176"/>
              <a:gd name="T5" fmla="*/ 0 h 335"/>
              <a:gd name="T6" fmla="*/ 131 w 176"/>
              <a:gd name="T7" fmla="*/ 0 h 335"/>
              <a:gd name="T8" fmla="*/ 176 w 176"/>
              <a:gd name="T9" fmla="*/ 156 h 335"/>
              <a:gd name="T10" fmla="*/ 176 w 176"/>
              <a:gd name="T11" fmla="*/ 43 h 335"/>
              <a:gd name="T12" fmla="*/ 131 w 176"/>
              <a:gd name="T13" fmla="*/ 0 h 335"/>
              <a:gd name="T14" fmla="*/ 86 w 176"/>
              <a:gd name="T15" fmla="*/ 43 h 335"/>
              <a:gd name="T16" fmla="*/ 86 w 176"/>
              <a:gd name="T17" fmla="*/ 252 h 335"/>
              <a:gd name="T18" fmla="*/ 85 w 176"/>
              <a:gd name="T19" fmla="*/ 264 h 335"/>
              <a:gd name="T20" fmla="*/ 85 w 176"/>
              <a:gd name="T21" fmla="*/ 290 h 335"/>
              <a:gd name="T22" fmla="*/ 131 w 176"/>
              <a:gd name="T23" fmla="*/ 335 h 335"/>
              <a:gd name="T24" fmla="*/ 176 w 176"/>
              <a:gd name="T25" fmla="*/ 290 h 335"/>
              <a:gd name="T26" fmla="*/ 176 w 176"/>
              <a:gd name="T27" fmla="*/ 258 h 335"/>
              <a:gd name="T28" fmla="*/ 0 w 176"/>
              <a:gd name="T29" fmla="*/ 264 h 335"/>
              <a:gd name="T30" fmla="*/ 0 w 176"/>
              <a:gd name="T31" fmla="*/ 290 h 335"/>
              <a:gd name="T32" fmla="*/ 45 w 176"/>
              <a:gd name="T33" fmla="*/ 335 h 335"/>
              <a:gd name="T34" fmla="*/ 131 w 176"/>
              <a:gd name="T35" fmla="*/ 335 h 335"/>
              <a:gd name="T36" fmla="*/ 43 w 176"/>
              <a:gd name="T37" fmla="*/ 102 h 335"/>
              <a:gd name="T38" fmla="*/ 37 w 176"/>
              <a:gd name="T39" fmla="*/ 107 h 335"/>
              <a:gd name="T40" fmla="*/ 43 w 176"/>
              <a:gd name="T41" fmla="*/ 113 h 335"/>
              <a:gd name="T42" fmla="*/ 49 w 176"/>
              <a:gd name="T43" fmla="*/ 107 h 335"/>
              <a:gd name="T44" fmla="*/ 43 w 176"/>
              <a:gd name="T45" fmla="*/ 102 h 335"/>
              <a:gd name="T46" fmla="*/ 43 w 176"/>
              <a:gd name="T47" fmla="*/ 163 h 335"/>
              <a:gd name="T48" fmla="*/ 37 w 176"/>
              <a:gd name="T49" fmla="*/ 168 h 335"/>
              <a:gd name="T50" fmla="*/ 43 w 176"/>
              <a:gd name="T51" fmla="*/ 174 h 335"/>
              <a:gd name="T52" fmla="*/ 49 w 176"/>
              <a:gd name="T53" fmla="*/ 168 h 335"/>
              <a:gd name="T54" fmla="*/ 43 w 176"/>
              <a:gd name="T55" fmla="*/ 163 h 335"/>
              <a:gd name="T56" fmla="*/ 43 w 176"/>
              <a:gd name="T57" fmla="*/ 224 h 335"/>
              <a:gd name="T58" fmla="*/ 37 w 176"/>
              <a:gd name="T59" fmla="*/ 230 h 335"/>
              <a:gd name="T60" fmla="*/ 43 w 176"/>
              <a:gd name="T61" fmla="*/ 235 h 335"/>
              <a:gd name="T62" fmla="*/ 49 w 176"/>
              <a:gd name="T63" fmla="*/ 230 h 335"/>
              <a:gd name="T64" fmla="*/ 43 w 176"/>
              <a:gd name="T65" fmla="*/ 224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6" h="335">
                <a:moveTo>
                  <a:pt x="0" y="268"/>
                </a:moveTo>
                <a:cubicBezTo>
                  <a:pt x="0" y="46"/>
                  <a:pt x="0" y="46"/>
                  <a:pt x="0" y="46"/>
                </a:cubicBezTo>
                <a:cubicBezTo>
                  <a:pt x="0" y="20"/>
                  <a:pt x="20" y="0"/>
                  <a:pt x="45" y="0"/>
                </a:cubicBezTo>
                <a:cubicBezTo>
                  <a:pt x="131" y="0"/>
                  <a:pt x="131" y="0"/>
                  <a:pt x="131" y="0"/>
                </a:cubicBezTo>
                <a:moveTo>
                  <a:pt x="176" y="156"/>
                </a:moveTo>
                <a:cubicBezTo>
                  <a:pt x="176" y="43"/>
                  <a:pt x="176" y="43"/>
                  <a:pt x="176" y="43"/>
                </a:cubicBezTo>
                <a:cubicBezTo>
                  <a:pt x="176" y="19"/>
                  <a:pt x="156" y="0"/>
                  <a:pt x="131" y="0"/>
                </a:cubicBezTo>
                <a:cubicBezTo>
                  <a:pt x="106" y="0"/>
                  <a:pt x="86" y="19"/>
                  <a:pt x="86" y="43"/>
                </a:cubicBezTo>
                <a:cubicBezTo>
                  <a:pt x="86" y="252"/>
                  <a:pt x="86" y="252"/>
                  <a:pt x="86" y="252"/>
                </a:cubicBezTo>
                <a:cubicBezTo>
                  <a:pt x="85" y="264"/>
                  <a:pt x="85" y="264"/>
                  <a:pt x="85" y="264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315"/>
                  <a:pt x="106" y="335"/>
                  <a:pt x="131" y="335"/>
                </a:cubicBezTo>
                <a:cubicBezTo>
                  <a:pt x="156" y="335"/>
                  <a:pt x="176" y="315"/>
                  <a:pt x="176" y="290"/>
                </a:cubicBezTo>
                <a:cubicBezTo>
                  <a:pt x="176" y="258"/>
                  <a:pt x="176" y="258"/>
                  <a:pt x="176" y="258"/>
                </a:cubicBezTo>
                <a:moveTo>
                  <a:pt x="0" y="264"/>
                </a:moveTo>
                <a:cubicBezTo>
                  <a:pt x="0" y="290"/>
                  <a:pt x="0" y="290"/>
                  <a:pt x="0" y="290"/>
                </a:cubicBezTo>
                <a:cubicBezTo>
                  <a:pt x="0" y="315"/>
                  <a:pt x="20" y="335"/>
                  <a:pt x="45" y="335"/>
                </a:cubicBezTo>
                <a:cubicBezTo>
                  <a:pt x="131" y="335"/>
                  <a:pt x="131" y="335"/>
                  <a:pt x="131" y="335"/>
                </a:cubicBezTo>
                <a:moveTo>
                  <a:pt x="43" y="102"/>
                </a:moveTo>
                <a:cubicBezTo>
                  <a:pt x="40" y="102"/>
                  <a:pt x="37" y="104"/>
                  <a:pt x="37" y="107"/>
                </a:cubicBezTo>
                <a:cubicBezTo>
                  <a:pt x="37" y="111"/>
                  <a:pt x="40" y="113"/>
                  <a:pt x="43" y="113"/>
                </a:cubicBezTo>
                <a:cubicBezTo>
                  <a:pt x="46" y="113"/>
                  <a:pt x="49" y="111"/>
                  <a:pt x="49" y="107"/>
                </a:cubicBezTo>
                <a:cubicBezTo>
                  <a:pt x="49" y="104"/>
                  <a:pt x="46" y="102"/>
                  <a:pt x="43" y="102"/>
                </a:cubicBezTo>
                <a:close/>
                <a:moveTo>
                  <a:pt x="43" y="163"/>
                </a:moveTo>
                <a:cubicBezTo>
                  <a:pt x="40" y="163"/>
                  <a:pt x="37" y="165"/>
                  <a:pt x="37" y="168"/>
                </a:cubicBezTo>
                <a:cubicBezTo>
                  <a:pt x="37" y="172"/>
                  <a:pt x="40" y="174"/>
                  <a:pt x="43" y="174"/>
                </a:cubicBezTo>
                <a:cubicBezTo>
                  <a:pt x="46" y="174"/>
                  <a:pt x="49" y="172"/>
                  <a:pt x="49" y="168"/>
                </a:cubicBezTo>
                <a:cubicBezTo>
                  <a:pt x="49" y="165"/>
                  <a:pt x="46" y="163"/>
                  <a:pt x="43" y="163"/>
                </a:cubicBezTo>
                <a:close/>
                <a:moveTo>
                  <a:pt x="43" y="224"/>
                </a:moveTo>
                <a:cubicBezTo>
                  <a:pt x="40" y="224"/>
                  <a:pt x="37" y="226"/>
                  <a:pt x="37" y="230"/>
                </a:cubicBezTo>
                <a:cubicBezTo>
                  <a:pt x="37" y="233"/>
                  <a:pt x="40" y="235"/>
                  <a:pt x="43" y="235"/>
                </a:cubicBezTo>
                <a:cubicBezTo>
                  <a:pt x="46" y="235"/>
                  <a:pt x="49" y="233"/>
                  <a:pt x="49" y="230"/>
                </a:cubicBezTo>
                <a:cubicBezTo>
                  <a:pt x="49" y="226"/>
                  <a:pt x="46" y="224"/>
                  <a:pt x="43" y="224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6" name="phone_6" title="Icon of a cellphone with a checkmark on the lower right corner">
            <a:extLst>
              <a:ext uri="{FF2B5EF4-FFF2-40B4-BE49-F238E27FC236}">
                <a16:creationId xmlns:a16="http://schemas.microsoft.com/office/drawing/2014/main" id="{AC811E4E-0418-470A-967A-2D00B7A319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58615" y="1376121"/>
            <a:ext cx="285411" cy="358570"/>
          </a:xfrm>
          <a:custGeom>
            <a:avLst/>
            <a:gdLst>
              <a:gd name="T0" fmla="*/ 116 w 229"/>
              <a:gd name="T1" fmla="*/ 290 h 290"/>
              <a:gd name="T2" fmla="*/ 14 w 229"/>
              <a:gd name="T3" fmla="*/ 290 h 290"/>
              <a:gd name="T4" fmla="*/ 0 w 229"/>
              <a:gd name="T5" fmla="*/ 277 h 290"/>
              <a:gd name="T6" fmla="*/ 0 w 229"/>
              <a:gd name="T7" fmla="*/ 14 h 290"/>
              <a:gd name="T8" fmla="*/ 14 w 229"/>
              <a:gd name="T9" fmla="*/ 0 h 290"/>
              <a:gd name="T10" fmla="*/ 159 w 229"/>
              <a:gd name="T11" fmla="*/ 0 h 290"/>
              <a:gd name="T12" fmla="*/ 172 w 229"/>
              <a:gd name="T13" fmla="*/ 14 h 290"/>
              <a:gd name="T14" fmla="*/ 172 w 229"/>
              <a:gd name="T15" fmla="*/ 211 h 290"/>
              <a:gd name="T16" fmla="*/ 123 w 229"/>
              <a:gd name="T17" fmla="*/ 246 h 290"/>
              <a:gd name="T18" fmla="*/ 155 w 229"/>
              <a:gd name="T19" fmla="*/ 277 h 290"/>
              <a:gd name="T20" fmla="*/ 229 w 229"/>
              <a:gd name="T21" fmla="*/ 203 h 290"/>
              <a:gd name="T22" fmla="*/ 59 w 229"/>
              <a:gd name="T23" fmla="*/ 250 h 290"/>
              <a:gd name="T24" fmla="*/ 84 w 229"/>
              <a:gd name="T25" fmla="*/ 25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9" h="290">
                <a:moveTo>
                  <a:pt x="116" y="290"/>
                </a:moveTo>
                <a:cubicBezTo>
                  <a:pt x="14" y="290"/>
                  <a:pt x="14" y="290"/>
                  <a:pt x="14" y="290"/>
                </a:cubicBezTo>
                <a:cubicBezTo>
                  <a:pt x="7" y="290"/>
                  <a:pt x="0" y="284"/>
                  <a:pt x="0" y="277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7"/>
                  <a:pt x="7" y="0"/>
                  <a:pt x="14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66" y="0"/>
                  <a:pt x="172" y="7"/>
                  <a:pt x="172" y="14"/>
                </a:cubicBezTo>
                <a:cubicBezTo>
                  <a:pt x="172" y="211"/>
                  <a:pt x="172" y="211"/>
                  <a:pt x="172" y="211"/>
                </a:cubicBezTo>
                <a:moveTo>
                  <a:pt x="123" y="246"/>
                </a:moveTo>
                <a:cubicBezTo>
                  <a:pt x="155" y="277"/>
                  <a:pt x="155" y="277"/>
                  <a:pt x="155" y="277"/>
                </a:cubicBezTo>
                <a:cubicBezTo>
                  <a:pt x="229" y="203"/>
                  <a:pt x="229" y="203"/>
                  <a:pt x="229" y="203"/>
                </a:cubicBezTo>
                <a:moveTo>
                  <a:pt x="59" y="250"/>
                </a:moveTo>
                <a:cubicBezTo>
                  <a:pt x="84" y="250"/>
                  <a:pt x="84" y="250"/>
                  <a:pt x="84" y="25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7" name="monitor_3" title="Icon of a monitor with a checkmark on the lower right corner">
            <a:extLst>
              <a:ext uri="{FF2B5EF4-FFF2-40B4-BE49-F238E27FC236}">
                <a16:creationId xmlns:a16="http://schemas.microsoft.com/office/drawing/2014/main" id="{3180854F-63FF-4CC7-924D-02820F0835B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5276" y="2272548"/>
            <a:ext cx="447106" cy="358570"/>
          </a:xfrm>
          <a:custGeom>
            <a:avLst/>
            <a:gdLst>
              <a:gd name="T0" fmla="*/ 404 w 404"/>
              <a:gd name="T1" fmla="*/ 223 h 324"/>
              <a:gd name="T2" fmla="*/ 304 w 404"/>
              <a:gd name="T3" fmla="*/ 324 h 324"/>
              <a:gd name="T4" fmla="*/ 256 w 404"/>
              <a:gd name="T5" fmla="*/ 276 h 324"/>
              <a:gd name="T6" fmla="*/ 386 w 404"/>
              <a:gd name="T7" fmla="*/ 171 h 324"/>
              <a:gd name="T8" fmla="*/ 386 w 404"/>
              <a:gd name="T9" fmla="*/ 0 h 324"/>
              <a:gd name="T10" fmla="*/ 0 w 404"/>
              <a:gd name="T11" fmla="*/ 0 h 324"/>
              <a:gd name="T12" fmla="*/ 0 w 404"/>
              <a:gd name="T13" fmla="*/ 223 h 324"/>
              <a:gd name="T14" fmla="*/ 330 w 404"/>
              <a:gd name="T15" fmla="*/ 223 h 324"/>
              <a:gd name="T16" fmla="*/ 117 w 404"/>
              <a:gd name="T17" fmla="*/ 285 h 324"/>
              <a:gd name="T18" fmla="*/ 190 w 404"/>
              <a:gd name="T19" fmla="*/ 285 h 324"/>
              <a:gd name="T20" fmla="*/ 190 w 404"/>
              <a:gd name="T21" fmla="*/ 223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4" h="324">
                <a:moveTo>
                  <a:pt x="404" y="223"/>
                </a:moveTo>
                <a:lnTo>
                  <a:pt x="304" y="324"/>
                </a:lnTo>
                <a:lnTo>
                  <a:pt x="256" y="276"/>
                </a:lnTo>
                <a:moveTo>
                  <a:pt x="386" y="171"/>
                </a:moveTo>
                <a:lnTo>
                  <a:pt x="386" y="0"/>
                </a:lnTo>
                <a:lnTo>
                  <a:pt x="0" y="0"/>
                </a:lnTo>
                <a:lnTo>
                  <a:pt x="0" y="223"/>
                </a:lnTo>
                <a:lnTo>
                  <a:pt x="330" y="223"/>
                </a:lnTo>
                <a:moveTo>
                  <a:pt x="117" y="285"/>
                </a:moveTo>
                <a:lnTo>
                  <a:pt x="190" y="285"/>
                </a:lnTo>
                <a:lnTo>
                  <a:pt x="190" y="223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8" name="keyboard_3" title="Icon of a mouse and keyboard">
            <a:extLst>
              <a:ext uri="{FF2B5EF4-FFF2-40B4-BE49-F238E27FC236}">
                <a16:creationId xmlns:a16="http://schemas.microsoft.com/office/drawing/2014/main" id="{8B755278-47E8-4D86-A138-C1CDFBFC529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64609" y="2301253"/>
            <a:ext cx="403391" cy="301162"/>
          </a:xfrm>
          <a:custGeom>
            <a:avLst/>
            <a:gdLst>
              <a:gd name="T0" fmla="*/ 231 w 319"/>
              <a:gd name="T1" fmla="*/ 69 h 238"/>
              <a:gd name="T2" fmla="*/ 231 w 319"/>
              <a:gd name="T3" fmla="*/ 29 h 238"/>
              <a:gd name="T4" fmla="*/ 260 w 319"/>
              <a:gd name="T5" fmla="*/ 0 h 238"/>
              <a:gd name="T6" fmla="*/ 289 w 319"/>
              <a:gd name="T7" fmla="*/ 0 h 238"/>
              <a:gd name="T8" fmla="*/ 319 w 319"/>
              <a:gd name="T9" fmla="*/ 29 h 238"/>
              <a:gd name="T10" fmla="*/ 319 w 319"/>
              <a:gd name="T11" fmla="*/ 69 h 238"/>
              <a:gd name="T12" fmla="*/ 319 w 319"/>
              <a:gd name="T13" fmla="*/ 85 h 238"/>
              <a:gd name="T14" fmla="*/ 275 w 319"/>
              <a:gd name="T15" fmla="*/ 129 h 238"/>
              <a:gd name="T16" fmla="*/ 275 w 319"/>
              <a:gd name="T17" fmla="*/ 129 h 238"/>
              <a:gd name="T18" fmla="*/ 231 w 319"/>
              <a:gd name="T19" fmla="*/ 85 h 238"/>
              <a:gd name="T20" fmla="*/ 231 w 319"/>
              <a:gd name="T21" fmla="*/ 69 h 238"/>
              <a:gd name="T22" fmla="*/ 275 w 319"/>
              <a:gd name="T23" fmla="*/ 0 h 238"/>
              <a:gd name="T24" fmla="*/ 275 w 319"/>
              <a:gd name="T25" fmla="*/ 43 h 238"/>
              <a:gd name="T26" fmla="*/ 231 w 319"/>
              <a:gd name="T27" fmla="*/ 68 h 238"/>
              <a:gd name="T28" fmla="*/ 13 w 319"/>
              <a:gd name="T29" fmla="*/ 68 h 238"/>
              <a:gd name="T30" fmla="*/ 0 w 319"/>
              <a:gd name="T31" fmla="*/ 81 h 238"/>
              <a:gd name="T32" fmla="*/ 0 w 319"/>
              <a:gd name="T33" fmla="*/ 225 h 238"/>
              <a:gd name="T34" fmla="*/ 13 w 319"/>
              <a:gd name="T35" fmla="*/ 238 h 238"/>
              <a:gd name="T36" fmla="*/ 282 w 319"/>
              <a:gd name="T37" fmla="*/ 238 h 238"/>
              <a:gd name="T38" fmla="*/ 295 w 319"/>
              <a:gd name="T39" fmla="*/ 225 h 238"/>
              <a:gd name="T40" fmla="*/ 295 w 319"/>
              <a:gd name="T41" fmla="*/ 127 h 238"/>
              <a:gd name="T42" fmla="*/ 39 w 319"/>
              <a:gd name="T43" fmla="*/ 192 h 238"/>
              <a:gd name="T44" fmla="*/ 66 w 319"/>
              <a:gd name="T45" fmla="*/ 192 h 238"/>
              <a:gd name="T46" fmla="*/ 102 w 319"/>
              <a:gd name="T47" fmla="*/ 192 h 238"/>
              <a:gd name="T48" fmla="*/ 193 w 319"/>
              <a:gd name="T49" fmla="*/ 192 h 238"/>
              <a:gd name="T50" fmla="*/ 228 w 319"/>
              <a:gd name="T51" fmla="*/ 192 h 238"/>
              <a:gd name="T52" fmla="*/ 258 w 319"/>
              <a:gd name="T53" fmla="*/ 192 h 238"/>
              <a:gd name="T54" fmla="*/ 39 w 319"/>
              <a:gd name="T55" fmla="*/ 149 h 238"/>
              <a:gd name="T56" fmla="*/ 66 w 319"/>
              <a:gd name="T57" fmla="*/ 149 h 238"/>
              <a:gd name="T58" fmla="*/ 228 w 319"/>
              <a:gd name="T59" fmla="*/ 149 h 238"/>
              <a:gd name="T60" fmla="*/ 258 w 319"/>
              <a:gd name="T61" fmla="*/ 149 h 238"/>
              <a:gd name="T62" fmla="*/ 39 w 319"/>
              <a:gd name="T63" fmla="*/ 106 h 238"/>
              <a:gd name="T64" fmla="*/ 46 w 319"/>
              <a:gd name="T65" fmla="*/ 106 h 238"/>
              <a:gd name="T66" fmla="*/ 81 w 319"/>
              <a:gd name="T67" fmla="*/ 106 h 238"/>
              <a:gd name="T68" fmla="*/ 88 w 319"/>
              <a:gd name="T69" fmla="*/ 106 h 238"/>
              <a:gd name="T70" fmla="*/ 123 w 319"/>
              <a:gd name="T71" fmla="*/ 106 h 238"/>
              <a:gd name="T72" fmla="*/ 129 w 319"/>
              <a:gd name="T73" fmla="*/ 106 h 238"/>
              <a:gd name="T74" fmla="*/ 165 w 319"/>
              <a:gd name="T75" fmla="*/ 106 h 238"/>
              <a:gd name="T76" fmla="*/ 171 w 319"/>
              <a:gd name="T77" fmla="*/ 106 h 238"/>
              <a:gd name="T78" fmla="*/ 206 w 319"/>
              <a:gd name="T79" fmla="*/ 106 h 238"/>
              <a:gd name="T80" fmla="*/ 213 w 319"/>
              <a:gd name="T81" fmla="*/ 106 h 238"/>
              <a:gd name="T82" fmla="*/ 102 w 319"/>
              <a:gd name="T83" fmla="*/ 149 h 238"/>
              <a:gd name="T84" fmla="*/ 108 w 319"/>
              <a:gd name="T85" fmla="*/ 149 h 238"/>
              <a:gd name="T86" fmla="*/ 144 w 319"/>
              <a:gd name="T87" fmla="*/ 149 h 238"/>
              <a:gd name="T88" fmla="*/ 150 w 319"/>
              <a:gd name="T89" fmla="*/ 149 h 238"/>
              <a:gd name="T90" fmla="*/ 186 w 319"/>
              <a:gd name="T91" fmla="*/ 149 h 238"/>
              <a:gd name="T92" fmla="*/ 193 w 319"/>
              <a:gd name="T93" fmla="*/ 149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9" h="238">
                <a:moveTo>
                  <a:pt x="231" y="69"/>
                </a:moveTo>
                <a:cubicBezTo>
                  <a:pt x="231" y="29"/>
                  <a:pt x="231" y="29"/>
                  <a:pt x="231" y="29"/>
                </a:cubicBezTo>
                <a:cubicBezTo>
                  <a:pt x="231" y="13"/>
                  <a:pt x="244" y="0"/>
                  <a:pt x="260" y="0"/>
                </a:cubicBezTo>
                <a:cubicBezTo>
                  <a:pt x="289" y="0"/>
                  <a:pt x="289" y="0"/>
                  <a:pt x="289" y="0"/>
                </a:cubicBezTo>
                <a:cubicBezTo>
                  <a:pt x="305" y="0"/>
                  <a:pt x="319" y="13"/>
                  <a:pt x="319" y="29"/>
                </a:cubicBezTo>
                <a:cubicBezTo>
                  <a:pt x="319" y="69"/>
                  <a:pt x="319" y="69"/>
                  <a:pt x="319" y="69"/>
                </a:cubicBezTo>
                <a:cubicBezTo>
                  <a:pt x="319" y="85"/>
                  <a:pt x="319" y="85"/>
                  <a:pt x="319" y="85"/>
                </a:cubicBezTo>
                <a:cubicBezTo>
                  <a:pt x="319" y="109"/>
                  <a:pt x="299" y="129"/>
                  <a:pt x="275" y="129"/>
                </a:cubicBezTo>
                <a:cubicBezTo>
                  <a:pt x="275" y="129"/>
                  <a:pt x="275" y="129"/>
                  <a:pt x="275" y="129"/>
                </a:cubicBezTo>
                <a:cubicBezTo>
                  <a:pt x="251" y="129"/>
                  <a:pt x="231" y="109"/>
                  <a:pt x="231" y="85"/>
                </a:cubicBezTo>
                <a:lnTo>
                  <a:pt x="231" y="69"/>
                </a:lnTo>
                <a:close/>
                <a:moveTo>
                  <a:pt x="275" y="0"/>
                </a:moveTo>
                <a:cubicBezTo>
                  <a:pt x="275" y="43"/>
                  <a:pt x="275" y="43"/>
                  <a:pt x="275" y="43"/>
                </a:cubicBezTo>
                <a:moveTo>
                  <a:pt x="231" y="68"/>
                </a:moveTo>
                <a:cubicBezTo>
                  <a:pt x="13" y="68"/>
                  <a:pt x="13" y="68"/>
                  <a:pt x="13" y="68"/>
                </a:cubicBezTo>
                <a:cubicBezTo>
                  <a:pt x="6" y="68"/>
                  <a:pt x="0" y="74"/>
                  <a:pt x="0" y="81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32"/>
                  <a:pt x="6" y="238"/>
                  <a:pt x="13" y="238"/>
                </a:cubicBezTo>
                <a:cubicBezTo>
                  <a:pt x="282" y="238"/>
                  <a:pt x="282" y="238"/>
                  <a:pt x="282" y="238"/>
                </a:cubicBezTo>
                <a:cubicBezTo>
                  <a:pt x="289" y="238"/>
                  <a:pt x="295" y="232"/>
                  <a:pt x="295" y="225"/>
                </a:cubicBezTo>
                <a:cubicBezTo>
                  <a:pt x="295" y="127"/>
                  <a:pt x="295" y="127"/>
                  <a:pt x="295" y="127"/>
                </a:cubicBezTo>
                <a:moveTo>
                  <a:pt x="39" y="192"/>
                </a:moveTo>
                <a:cubicBezTo>
                  <a:pt x="66" y="192"/>
                  <a:pt x="66" y="192"/>
                  <a:pt x="66" y="192"/>
                </a:cubicBezTo>
                <a:moveTo>
                  <a:pt x="102" y="192"/>
                </a:moveTo>
                <a:cubicBezTo>
                  <a:pt x="193" y="192"/>
                  <a:pt x="193" y="192"/>
                  <a:pt x="193" y="192"/>
                </a:cubicBezTo>
                <a:moveTo>
                  <a:pt x="228" y="192"/>
                </a:moveTo>
                <a:cubicBezTo>
                  <a:pt x="228" y="192"/>
                  <a:pt x="256" y="192"/>
                  <a:pt x="258" y="192"/>
                </a:cubicBezTo>
                <a:moveTo>
                  <a:pt x="39" y="149"/>
                </a:moveTo>
                <a:cubicBezTo>
                  <a:pt x="66" y="149"/>
                  <a:pt x="66" y="149"/>
                  <a:pt x="66" y="149"/>
                </a:cubicBezTo>
                <a:moveTo>
                  <a:pt x="228" y="149"/>
                </a:moveTo>
                <a:cubicBezTo>
                  <a:pt x="258" y="149"/>
                  <a:pt x="258" y="149"/>
                  <a:pt x="258" y="149"/>
                </a:cubicBezTo>
                <a:moveTo>
                  <a:pt x="39" y="106"/>
                </a:moveTo>
                <a:cubicBezTo>
                  <a:pt x="46" y="106"/>
                  <a:pt x="46" y="106"/>
                  <a:pt x="46" y="106"/>
                </a:cubicBezTo>
                <a:moveTo>
                  <a:pt x="81" y="106"/>
                </a:moveTo>
                <a:cubicBezTo>
                  <a:pt x="88" y="106"/>
                  <a:pt x="88" y="106"/>
                  <a:pt x="88" y="106"/>
                </a:cubicBezTo>
                <a:moveTo>
                  <a:pt x="123" y="106"/>
                </a:moveTo>
                <a:cubicBezTo>
                  <a:pt x="129" y="106"/>
                  <a:pt x="129" y="106"/>
                  <a:pt x="129" y="106"/>
                </a:cubicBezTo>
                <a:moveTo>
                  <a:pt x="165" y="106"/>
                </a:moveTo>
                <a:cubicBezTo>
                  <a:pt x="171" y="106"/>
                  <a:pt x="171" y="106"/>
                  <a:pt x="171" y="106"/>
                </a:cubicBezTo>
                <a:moveTo>
                  <a:pt x="206" y="106"/>
                </a:moveTo>
                <a:cubicBezTo>
                  <a:pt x="213" y="106"/>
                  <a:pt x="213" y="106"/>
                  <a:pt x="213" y="106"/>
                </a:cubicBezTo>
                <a:moveTo>
                  <a:pt x="102" y="149"/>
                </a:moveTo>
                <a:cubicBezTo>
                  <a:pt x="108" y="149"/>
                  <a:pt x="108" y="149"/>
                  <a:pt x="108" y="149"/>
                </a:cubicBezTo>
                <a:moveTo>
                  <a:pt x="144" y="149"/>
                </a:moveTo>
                <a:cubicBezTo>
                  <a:pt x="150" y="149"/>
                  <a:pt x="150" y="149"/>
                  <a:pt x="150" y="149"/>
                </a:cubicBezTo>
                <a:moveTo>
                  <a:pt x="186" y="149"/>
                </a:moveTo>
                <a:cubicBezTo>
                  <a:pt x="193" y="149"/>
                  <a:pt x="193" y="149"/>
                  <a:pt x="193" y="14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59" name="network" title="Icon of a device or computer network">
            <a:extLst>
              <a:ext uri="{FF2B5EF4-FFF2-40B4-BE49-F238E27FC236}">
                <a16:creationId xmlns:a16="http://schemas.microsoft.com/office/drawing/2014/main" id="{5A5A2C80-09A8-4CBF-91FC-3916BF48955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40035" y="4065399"/>
            <a:ext cx="344370" cy="358570"/>
          </a:xfrm>
          <a:custGeom>
            <a:avLst/>
            <a:gdLst>
              <a:gd name="T0" fmla="*/ 328 w 388"/>
              <a:gd name="T1" fmla="*/ 260 h 404"/>
              <a:gd name="T2" fmla="*/ 15 w 388"/>
              <a:gd name="T3" fmla="*/ 260 h 404"/>
              <a:gd name="T4" fmla="*/ 15 w 388"/>
              <a:gd name="T5" fmla="*/ 57 h 404"/>
              <a:gd name="T6" fmla="*/ 328 w 388"/>
              <a:gd name="T7" fmla="*/ 57 h 404"/>
              <a:gd name="T8" fmla="*/ 328 w 388"/>
              <a:gd name="T9" fmla="*/ 260 h 404"/>
              <a:gd name="T10" fmla="*/ 328 w 388"/>
              <a:gd name="T11" fmla="*/ 203 h 404"/>
              <a:gd name="T12" fmla="*/ 388 w 388"/>
              <a:gd name="T13" fmla="*/ 203 h 404"/>
              <a:gd name="T14" fmla="*/ 388 w 388"/>
              <a:gd name="T15" fmla="*/ 0 h 404"/>
              <a:gd name="T16" fmla="*/ 69 w 388"/>
              <a:gd name="T17" fmla="*/ 0 h 404"/>
              <a:gd name="T18" fmla="*/ 69 w 388"/>
              <a:gd name="T19" fmla="*/ 57 h 404"/>
              <a:gd name="T20" fmla="*/ 271 w 388"/>
              <a:gd name="T21" fmla="*/ 404 h 404"/>
              <a:gd name="T22" fmla="*/ 271 w 388"/>
              <a:gd name="T23" fmla="*/ 347 h 404"/>
              <a:gd name="T24" fmla="*/ 215 w 388"/>
              <a:gd name="T25" fmla="*/ 347 h 404"/>
              <a:gd name="T26" fmla="*/ 215 w 388"/>
              <a:gd name="T27" fmla="*/ 318 h 404"/>
              <a:gd name="T28" fmla="*/ 157 w 388"/>
              <a:gd name="T29" fmla="*/ 318 h 404"/>
              <a:gd name="T30" fmla="*/ 157 w 388"/>
              <a:gd name="T31" fmla="*/ 347 h 404"/>
              <a:gd name="T32" fmla="*/ 97 w 388"/>
              <a:gd name="T33" fmla="*/ 347 h 404"/>
              <a:gd name="T34" fmla="*/ 97 w 388"/>
              <a:gd name="T35" fmla="*/ 404 h 404"/>
              <a:gd name="T36" fmla="*/ 187 w 388"/>
              <a:gd name="T37" fmla="*/ 404 h 404"/>
              <a:gd name="T38" fmla="*/ 271 w 388"/>
              <a:gd name="T39" fmla="*/ 404 h 404"/>
              <a:gd name="T40" fmla="*/ 97 w 388"/>
              <a:gd name="T41" fmla="*/ 374 h 404"/>
              <a:gd name="T42" fmla="*/ 0 w 388"/>
              <a:gd name="T43" fmla="*/ 374 h 404"/>
              <a:gd name="T44" fmla="*/ 271 w 388"/>
              <a:gd name="T45" fmla="*/ 374 h 404"/>
              <a:gd name="T46" fmla="*/ 369 w 388"/>
              <a:gd name="T47" fmla="*/ 374 h 404"/>
              <a:gd name="T48" fmla="*/ 184 w 388"/>
              <a:gd name="T49" fmla="*/ 318 h 404"/>
              <a:gd name="T50" fmla="*/ 184 w 388"/>
              <a:gd name="T51" fmla="*/ 260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88" h="404">
                <a:moveTo>
                  <a:pt x="328" y="260"/>
                </a:moveTo>
                <a:lnTo>
                  <a:pt x="15" y="260"/>
                </a:lnTo>
                <a:lnTo>
                  <a:pt x="15" y="57"/>
                </a:lnTo>
                <a:lnTo>
                  <a:pt x="328" y="57"/>
                </a:lnTo>
                <a:lnTo>
                  <a:pt x="328" y="260"/>
                </a:lnTo>
                <a:moveTo>
                  <a:pt x="328" y="203"/>
                </a:moveTo>
                <a:lnTo>
                  <a:pt x="388" y="203"/>
                </a:lnTo>
                <a:lnTo>
                  <a:pt x="388" y="0"/>
                </a:lnTo>
                <a:lnTo>
                  <a:pt x="69" y="0"/>
                </a:lnTo>
                <a:lnTo>
                  <a:pt x="69" y="57"/>
                </a:lnTo>
                <a:moveTo>
                  <a:pt x="271" y="404"/>
                </a:moveTo>
                <a:lnTo>
                  <a:pt x="271" y="347"/>
                </a:lnTo>
                <a:lnTo>
                  <a:pt x="215" y="347"/>
                </a:lnTo>
                <a:lnTo>
                  <a:pt x="215" y="318"/>
                </a:lnTo>
                <a:lnTo>
                  <a:pt x="157" y="318"/>
                </a:lnTo>
                <a:lnTo>
                  <a:pt x="157" y="347"/>
                </a:lnTo>
                <a:lnTo>
                  <a:pt x="97" y="347"/>
                </a:lnTo>
                <a:lnTo>
                  <a:pt x="97" y="404"/>
                </a:lnTo>
                <a:lnTo>
                  <a:pt x="187" y="404"/>
                </a:lnTo>
                <a:lnTo>
                  <a:pt x="271" y="404"/>
                </a:lnTo>
                <a:moveTo>
                  <a:pt x="97" y="374"/>
                </a:moveTo>
                <a:lnTo>
                  <a:pt x="0" y="374"/>
                </a:lnTo>
                <a:moveTo>
                  <a:pt x="271" y="374"/>
                </a:moveTo>
                <a:lnTo>
                  <a:pt x="369" y="374"/>
                </a:lnTo>
                <a:moveTo>
                  <a:pt x="184" y="318"/>
                </a:moveTo>
                <a:lnTo>
                  <a:pt x="184" y="2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0" name="network_2" title="Icon of a printer connected to a network">
            <a:extLst>
              <a:ext uri="{FF2B5EF4-FFF2-40B4-BE49-F238E27FC236}">
                <a16:creationId xmlns:a16="http://schemas.microsoft.com/office/drawing/2014/main" id="{A7CBFE84-185E-4B51-9678-C2EB95BB86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77191" y="4065399"/>
            <a:ext cx="352550" cy="358570"/>
          </a:xfrm>
          <a:custGeom>
            <a:avLst/>
            <a:gdLst>
              <a:gd name="T0" fmla="*/ 194 w 384"/>
              <a:gd name="T1" fmla="*/ 392 h 392"/>
              <a:gd name="T2" fmla="*/ 102 w 384"/>
              <a:gd name="T3" fmla="*/ 392 h 392"/>
              <a:gd name="T4" fmla="*/ 102 w 384"/>
              <a:gd name="T5" fmla="*/ 333 h 392"/>
              <a:gd name="T6" fmla="*/ 164 w 384"/>
              <a:gd name="T7" fmla="*/ 333 h 392"/>
              <a:gd name="T8" fmla="*/ 164 w 384"/>
              <a:gd name="T9" fmla="*/ 302 h 392"/>
              <a:gd name="T10" fmla="*/ 223 w 384"/>
              <a:gd name="T11" fmla="*/ 302 h 392"/>
              <a:gd name="T12" fmla="*/ 223 w 384"/>
              <a:gd name="T13" fmla="*/ 333 h 392"/>
              <a:gd name="T14" fmla="*/ 282 w 384"/>
              <a:gd name="T15" fmla="*/ 333 h 392"/>
              <a:gd name="T16" fmla="*/ 282 w 384"/>
              <a:gd name="T17" fmla="*/ 392 h 392"/>
              <a:gd name="T18" fmla="*/ 194 w 384"/>
              <a:gd name="T19" fmla="*/ 392 h 392"/>
              <a:gd name="T20" fmla="*/ 102 w 384"/>
              <a:gd name="T21" fmla="*/ 362 h 392"/>
              <a:gd name="T22" fmla="*/ 0 w 384"/>
              <a:gd name="T23" fmla="*/ 362 h 392"/>
              <a:gd name="T24" fmla="*/ 282 w 384"/>
              <a:gd name="T25" fmla="*/ 362 h 392"/>
              <a:gd name="T26" fmla="*/ 384 w 384"/>
              <a:gd name="T27" fmla="*/ 362 h 392"/>
              <a:gd name="T28" fmla="*/ 192 w 384"/>
              <a:gd name="T29" fmla="*/ 302 h 392"/>
              <a:gd name="T30" fmla="*/ 192 w 384"/>
              <a:gd name="T31" fmla="*/ 262 h 392"/>
              <a:gd name="T32" fmla="*/ 269 w 384"/>
              <a:gd name="T33" fmla="*/ 206 h 392"/>
              <a:gd name="T34" fmla="*/ 113 w 384"/>
              <a:gd name="T35" fmla="*/ 206 h 392"/>
              <a:gd name="T36" fmla="*/ 113 w 384"/>
              <a:gd name="T37" fmla="*/ 262 h 392"/>
              <a:gd name="T38" fmla="*/ 269 w 384"/>
              <a:gd name="T39" fmla="*/ 262 h 392"/>
              <a:gd name="T40" fmla="*/ 269 w 384"/>
              <a:gd name="T41" fmla="*/ 206 h 392"/>
              <a:gd name="T42" fmla="*/ 269 w 384"/>
              <a:gd name="T43" fmla="*/ 233 h 392"/>
              <a:gd name="T44" fmla="*/ 321 w 384"/>
              <a:gd name="T45" fmla="*/ 233 h 392"/>
              <a:gd name="T46" fmla="*/ 321 w 384"/>
              <a:gd name="T47" fmla="*/ 120 h 392"/>
              <a:gd name="T48" fmla="*/ 306 w 384"/>
              <a:gd name="T49" fmla="*/ 104 h 392"/>
              <a:gd name="T50" fmla="*/ 81 w 384"/>
              <a:gd name="T51" fmla="*/ 104 h 392"/>
              <a:gd name="T52" fmla="*/ 65 w 384"/>
              <a:gd name="T53" fmla="*/ 120 h 392"/>
              <a:gd name="T54" fmla="*/ 65 w 384"/>
              <a:gd name="T55" fmla="*/ 233 h 392"/>
              <a:gd name="T56" fmla="*/ 115 w 384"/>
              <a:gd name="T57" fmla="*/ 233 h 392"/>
              <a:gd name="T58" fmla="*/ 269 w 384"/>
              <a:gd name="T59" fmla="*/ 104 h 392"/>
              <a:gd name="T60" fmla="*/ 269 w 384"/>
              <a:gd name="T61" fmla="*/ 0 h 392"/>
              <a:gd name="T62" fmla="*/ 113 w 384"/>
              <a:gd name="T63" fmla="*/ 0 h 392"/>
              <a:gd name="T64" fmla="*/ 113 w 384"/>
              <a:gd name="T65" fmla="*/ 104 h 392"/>
              <a:gd name="T66" fmla="*/ 117 w 384"/>
              <a:gd name="T67" fmla="*/ 153 h 392"/>
              <a:gd name="T68" fmla="*/ 113 w 384"/>
              <a:gd name="T69" fmla="*/ 156 h 392"/>
              <a:gd name="T70" fmla="*/ 117 w 384"/>
              <a:gd name="T71" fmla="*/ 160 h 392"/>
              <a:gd name="T72" fmla="*/ 120 w 384"/>
              <a:gd name="T73" fmla="*/ 156 h 392"/>
              <a:gd name="T74" fmla="*/ 117 w 384"/>
              <a:gd name="T75" fmla="*/ 153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84" h="392">
                <a:moveTo>
                  <a:pt x="194" y="392"/>
                </a:moveTo>
                <a:cubicBezTo>
                  <a:pt x="102" y="392"/>
                  <a:pt x="102" y="392"/>
                  <a:pt x="102" y="392"/>
                </a:cubicBezTo>
                <a:cubicBezTo>
                  <a:pt x="102" y="333"/>
                  <a:pt x="102" y="333"/>
                  <a:pt x="102" y="333"/>
                </a:cubicBezTo>
                <a:cubicBezTo>
                  <a:pt x="164" y="333"/>
                  <a:pt x="164" y="333"/>
                  <a:pt x="164" y="333"/>
                </a:cubicBezTo>
                <a:cubicBezTo>
                  <a:pt x="164" y="302"/>
                  <a:pt x="164" y="302"/>
                  <a:pt x="164" y="302"/>
                </a:cubicBezTo>
                <a:cubicBezTo>
                  <a:pt x="223" y="302"/>
                  <a:pt x="223" y="302"/>
                  <a:pt x="223" y="302"/>
                </a:cubicBezTo>
                <a:cubicBezTo>
                  <a:pt x="223" y="333"/>
                  <a:pt x="223" y="333"/>
                  <a:pt x="223" y="333"/>
                </a:cubicBezTo>
                <a:cubicBezTo>
                  <a:pt x="282" y="333"/>
                  <a:pt x="282" y="333"/>
                  <a:pt x="282" y="333"/>
                </a:cubicBezTo>
                <a:cubicBezTo>
                  <a:pt x="282" y="392"/>
                  <a:pt x="282" y="392"/>
                  <a:pt x="282" y="392"/>
                </a:cubicBezTo>
                <a:lnTo>
                  <a:pt x="194" y="392"/>
                </a:lnTo>
                <a:close/>
                <a:moveTo>
                  <a:pt x="102" y="362"/>
                </a:moveTo>
                <a:cubicBezTo>
                  <a:pt x="0" y="362"/>
                  <a:pt x="0" y="362"/>
                  <a:pt x="0" y="362"/>
                </a:cubicBezTo>
                <a:moveTo>
                  <a:pt x="282" y="362"/>
                </a:moveTo>
                <a:cubicBezTo>
                  <a:pt x="384" y="362"/>
                  <a:pt x="384" y="362"/>
                  <a:pt x="384" y="362"/>
                </a:cubicBezTo>
                <a:moveTo>
                  <a:pt x="192" y="302"/>
                </a:moveTo>
                <a:cubicBezTo>
                  <a:pt x="192" y="262"/>
                  <a:pt x="192" y="262"/>
                  <a:pt x="192" y="262"/>
                </a:cubicBezTo>
                <a:moveTo>
                  <a:pt x="269" y="206"/>
                </a:moveTo>
                <a:cubicBezTo>
                  <a:pt x="113" y="206"/>
                  <a:pt x="113" y="206"/>
                  <a:pt x="113" y="206"/>
                </a:cubicBezTo>
                <a:cubicBezTo>
                  <a:pt x="113" y="262"/>
                  <a:pt x="113" y="262"/>
                  <a:pt x="113" y="262"/>
                </a:cubicBezTo>
                <a:cubicBezTo>
                  <a:pt x="269" y="262"/>
                  <a:pt x="269" y="262"/>
                  <a:pt x="269" y="262"/>
                </a:cubicBezTo>
                <a:lnTo>
                  <a:pt x="269" y="206"/>
                </a:lnTo>
                <a:close/>
                <a:moveTo>
                  <a:pt x="269" y="233"/>
                </a:moveTo>
                <a:cubicBezTo>
                  <a:pt x="321" y="233"/>
                  <a:pt x="321" y="233"/>
                  <a:pt x="321" y="233"/>
                </a:cubicBezTo>
                <a:cubicBezTo>
                  <a:pt x="321" y="120"/>
                  <a:pt x="321" y="120"/>
                  <a:pt x="321" y="120"/>
                </a:cubicBezTo>
                <a:cubicBezTo>
                  <a:pt x="321" y="111"/>
                  <a:pt x="314" y="104"/>
                  <a:pt x="306" y="104"/>
                </a:cubicBezTo>
                <a:cubicBezTo>
                  <a:pt x="81" y="104"/>
                  <a:pt x="81" y="104"/>
                  <a:pt x="81" y="104"/>
                </a:cubicBezTo>
                <a:cubicBezTo>
                  <a:pt x="72" y="104"/>
                  <a:pt x="65" y="111"/>
                  <a:pt x="65" y="120"/>
                </a:cubicBezTo>
                <a:cubicBezTo>
                  <a:pt x="65" y="233"/>
                  <a:pt x="65" y="233"/>
                  <a:pt x="65" y="233"/>
                </a:cubicBezTo>
                <a:cubicBezTo>
                  <a:pt x="115" y="233"/>
                  <a:pt x="115" y="233"/>
                  <a:pt x="115" y="233"/>
                </a:cubicBezTo>
                <a:moveTo>
                  <a:pt x="269" y="104"/>
                </a:moveTo>
                <a:cubicBezTo>
                  <a:pt x="269" y="0"/>
                  <a:pt x="269" y="0"/>
                  <a:pt x="269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3" y="104"/>
                  <a:pt x="113" y="104"/>
                  <a:pt x="113" y="104"/>
                </a:cubicBezTo>
                <a:moveTo>
                  <a:pt x="117" y="153"/>
                </a:moveTo>
                <a:cubicBezTo>
                  <a:pt x="115" y="153"/>
                  <a:pt x="113" y="154"/>
                  <a:pt x="113" y="156"/>
                </a:cubicBezTo>
                <a:cubicBezTo>
                  <a:pt x="113" y="158"/>
                  <a:pt x="115" y="160"/>
                  <a:pt x="117" y="160"/>
                </a:cubicBezTo>
                <a:cubicBezTo>
                  <a:pt x="119" y="160"/>
                  <a:pt x="120" y="158"/>
                  <a:pt x="120" y="156"/>
                </a:cubicBezTo>
                <a:cubicBezTo>
                  <a:pt x="120" y="154"/>
                  <a:pt x="119" y="153"/>
                  <a:pt x="117" y="153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1" name="usb_key" title="Icon of a flash drive">
            <a:extLst>
              <a:ext uri="{FF2B5EF4-FFF2-40B4-BE49-F238E27FC236}">
                <a16:creationId xmlns:a16="http://schemas.microsoft.com/office/drawing/2014/main" id="{FD994FF9-F2B2-4425-B722-BCA1018CD87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44819" y="2272548"/>
            <a:ext cx="195494" cy="358570"/>
          </a:xfrm>
          <a:custGeom>
            <a:avLst/>
            <a:gdLst>
              <a:gd name="T0" fmla="*/ 131 w 143"/>
              <a:gd name="T1" fmla="*/ 266 h 266"/>
              <a:gd name="T2" fmla="*/ 12 w 143"/>
              <a:gd name="T3" fmla="*/ 266 h 266"/>
              <a:gd name="T4" fmla="*/ 0 w 143"/>
              <a:gd name="T5" fmla="*/ 253 h 266"/>
              <a:gd name="T6" fmla="*/ 0 w 143"/>
              <a:gd name="T7" fmla="*/ 82 h 266"/>
              <a:gd name="T8" fmla="*/ 12 w 143"/>
              <a:gd name="T9" fmla="*/ 70 h 266"/>
              <a:gd name="T10" fmla="*/ 131 w 143"/>
              <a:gd name="T11" fmla="*/ 70 h 266"/>
              <a:gd name="T12" fmla="*/ 143 w 143"/>
              <a:gd name="T13" fmla="*/ 82 h 266"/>
              <a:gd name="T14" fmla="*/ 143 w 143"/>
              <a:gd name="T15" fmla="*/ 253 h 266"/>
              <a:gd name="T16" fmla="*/ 131 w 143"/>
              <a:gd name="T17" fmla="*/ 266 h 266"/>
              <a:gd name="T18" fmla="*/ 124 w 143"/>
              <a:gd name="T19" fmla="*/ 70 h 266"/>
              <a:gd name="T20" fmla="*/ 124 w 143"/>
              <a:gd name="T21" fmla="*/ 0 h 266"/>
              <a:gd name="T22" fmla="*/ 17 w 143"/>
              <a:gd name="T23" fmla="*/ 0 h 266"/>
              <a:gd name="T24" fmla="*/ 17 w 143"/>
              <a:gd name="T25" fmla="*/ 70 h 266"/>
              <a:gd name="T26" fmla="*/ 56 w 143"/>
              <a:gd name="T27" fmla="*/ 33 h 266"/>
              <a:gd name="T28" fmla="*/ 51 w 143"/>
              <a:gd name="T29" fmla="*/ 33 h 266"/>
              <a:gd name="T30" fmla="*/ 51 w 143"/>
              <a:gd name="T31" fmla="*/ 38 h 266"/>
              <a:gd name="T32" fmla="*/ 56 w 143"/>
              <a:gd name="T33" fmla="*/ 38 h 266"/>
              <a:gd name="T34" fmla="*/ 56 w 143"/>
              <a:gd name="T35" fmla="*/ 33 h 266"/>
              <a:gd name="T36" fmla="*/ 91 w 143"/>
              <a:gd name="T37" fmla="*/ 33 h 266"/>
              <a:gd name="T38" fmla="*/ 87 w 143"/>
              <a:gd name="T39" fmla="*/ 33 h 266"/>
              <a:gd name="T40" fmla="*/ 87 w 143"/>
              <a:gd name="T41" fmla="*/ 38 h 266"/>
              <a:gd name="T42" fmla="*/ 91 w 143"/>
              <a:gd name="T43" fmla="*/ 38 h 266"/>
              <a:gd name="T44" fmla="*/ 91 w 143"/>
              <a:gd name="T45" fmla="*/ 33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3" h="266">
                <a:moveTo>
                  <a:pt x="131" y="266"/>
                </a:moveTo>
                <a:cubicBezTo>
                  <a:pt x="12" y="266"/>
                  <a:pt x="12" y="266"/>
                  <a:pt x="12" y="266"/>
                </a:cubicBezTo>
                <a:cubicBezTo>
                  <a:pt x="5" y="266"/>
                  <a:pt x="0" y="260"/>
                  <a:pt x="0" y="253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75"/>
                  <a:pt x="5" y="70"/>
                  <a:pt x="12" y="70"/>
                </a:cubicBezTo>
                <a:cubicBezTo>
                  <a:pt x="131" y="70"/>
                  <a:pt x="131" y="70"/>
                  <a:pt x="131" y="70"/>
                </a:cubicBezTo>
                <a:cubicBezTo>
                  <a:pt x="138" y="70"/>
                  <a:pt x="143" y="75"/>
                  <a:pt x="143" y="82"/>
                </a:cubicBezTo>
                <a:cubicBezTo>
                  <a:pt x="143" y="253"/>
                  <a:pt x="143" y="253"/>
                  <a:pt x="143" y="253"/>
                </a:cubicBezTo>
                <a:cubicBezTo>
                  <a:pt x="143" y="260"/>
                  <a:pt x="138" y="266"/>
                  <a:pt x="131" y="266"/>
                </a:cubicBezTo>
                <a:close/>
                <a:moveTo>
                  <a:pt x="124" y="70"/>
                </a:moveTo>
                <a:cubicBezTo>
                  <a:pt x="124" y="0"/>
                  <a:pt x="124" y="0"/>
                  <a:pt x="124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0"/>
                  <a:pt x="17" y="70"/>
                  <a:pt x="17" y="70"/>
                </a:cubicBezTo>
                <a:moveTo>
                  <a:pt x="56" y="33"/>
                </a:moveTo>
                <a:cubicBezTo>
                  <a:pt x="51" y="33"/>
                  <a:pt x="51" y="33"/>
                  <a:pt x="51" y="33"/>
                </a:cubicBezTo>
                <a:cubicBezTo>
                  <a:pt x="51" y="38"/>
                  <a:pt x="51" y="38"/>
                  <a:pt x="51" y="38"/>
                </a:cubicBezTo>
                <a:cubicBezTo>
                  <a:pt x="56" y="38"/>
                  <a:pt x="56" y="38"/>
                  <a:pt x="56" y="38"/>
                </a:cubicBezTo>
                <a:lnTo>
                  <a:pt x="56" y="33"/>
                </a:lnTo>
                <a:close/>
                <a:moveTo>
                  <a:pt x="91" y="33"/>
                </a:moveTo>
                <a:cubicBezTo>
                  <a:pt x="87" y="33"/>
                  <a:pt x="87" y="33"/>
                  <a:pt x="87" y="33"/>
                </a:cubicBezTo>
                <a:cubicBezTo>
                  <a:pt x="87" y="38"/>
                  <a:pt x="87" y="38"/>
                  <a:pt x="87" y="38"/>
                </a:cubicBezTo>
                <a:cubicBezTo>
                  <a:pt x="91" y="38"/>
                  <a:pt x="91" y="38"/>
                  <a:pt x="91" y="38"/>
                </a:cubicBezTo>
                <a:lnTo>
                  <a:pt x="91" y="33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2" name="network_3" title="Icon of a server connected to a network">
            <a:extLst>
              <a:ext uri="{FF2B5EF4-FFF2-40B4-BE49-F238E27FC236}">
                <a16:creationId xmlns:a16="http://schemas.microsoft.com/office/drawing/2014/main" id="{07531406-5531-42CF-A465-3B188B00F9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21946" y="4065399"/>
            <a:ext cx="345532" cy="358570"/>
          </a:xfrm>
          <a:custGeom>
            <a:avLst/>
            <a:gdLst>
              <a:gd name="T0" fmla="*/ 136 w 270"/>
              <a:gd name="T1" fmla="*/ 281 h 281"/>
              <a:gd name="T2" fmla="*/ 71 w 270"/>
              <a:gd name="T3" fmla="*/ 281 h 281"/>
              <a:gd name="T4" fmla="*/ 71 w 270"/>
              <a:gd name="T5" fmla="*/ 240 h 281"/>
              <a:gd name="T6" fmla="*/ 115 w 270"/>
              <a:gd name="T7" fmla="*/ 240 h 281"/>
              <a:gd name="T8" fmla="*/ 115 w 270"/>
              <a:gd name="T9" fmla="*/ 218 h 281"/>
              <a:gd name="T10" fmla="*/ 157 w 270"/>
              <a:gd name="T11" fmla="*/ 218 h 281"/>
              <a:gd name="T12" fmla="*/ 157 w 270"/>
              <a:gd name="T13" fmla="*/ 240 h 281"/>
              <a:gd name="T14" fmla="*/ 198 w 270"/>
              <a:gd name="T15" fmla="*/ 240 h 281"/>
              <a:gd name="T16" fmla="*/ 198 w 270"/>
              <a:gd name="T17" fmla="*/ 281 h 281"/>
              <a:gd name="T18" fmla="*/ 136 w 270"/>
              <a:gd name="T19" fmla="*/ 281 h 281"/>
              <a:gd name="T20" fmla="*/ 71 w 270"/>
              <a:gd name="T21" fmla="*/ 260 h 281"/>
              <a:gd name="T22" fmla="*/ 0 w 270"/>
              <a:gd name="T23" fmla="*/ 260 h 281"/>
              <a:gd name="T24" fmla="*/ 198 w 270"/>
              <a:gd name="T25" fmla="*/ 260 h 281"/>
              <a:gd name="T26" fmla="*/ 270 w 270"/>
              <a:gd name="T27" fmla="*/ 260 h 281"/>
              <a:gd name="T28" fmla="*/ 135 w 270"/>
              <a:gd name="T29" fmla="*/ 218 h 281"/>
              <a:gd name="T30" fmla="*/ 135 w 270"/>
              <a:gd name="T31" fmla="*/ 190 h 281"/>
              <a:gd name="T32" fmla="*/ 191 w 270"/>
              <a:gd name="T33" fmla="*/ 189 h 281"/>
              <a:gd name="T34" fmla="*/ 191 w 270"/>
              <a:gd name="T35" fmla="*/ 14 h 281"/>
              <a:gd name="T36" fmla="*/ 177 w 270"/>
              <a:gd name="T37" fmla="*/ 0 h 281"/>
              <a:gd name="T38" fmla="*/ 93 w 270"/>
              <a:gd name="T39" fmla="*/ 0 h 281"/>
              <a:gd name="T40" fmla="*/ 79 w 270"/>
              <a:gd name="T41" fmla="*/ 14 h 281"/>
              <a:gd name="T42" fmla="*/ 79 w 270"/>
              <a:gd name="T43" fmla="*/ 189 h 281"/>
              <a:gd name="T44" fmla="*/ 191 w 270"/>
              <a:gd name="T45" fmla="*/ 189 h 281"/>
              <a:gd name="T46" fmla="*/ 110 w 270"/>
              <a:gd name="T47" fmla="*/ 37 h 281"/>
              <a:gd name="T48" fmla="*/ 160 w 270"/>
              <a:gd name="T49" fmla="*/ 37 h 281"/>
              <a:gd name="T50" fmla="*/ 110 w 270"/>
              <a:gd name="T51" fmla="*/ 113 h 281"/>
              <a:gd name="T52" fmla="*/ 160 w 270"/>
              <a:gd name="T53" fmla="*/ 113 h 281"/>
              <a:gd name="T54" fmla="*/ 110 w 270"/>
              <a:gd name="T55" fmla="*/ 150 h 281"/>
              <a:gd name="T56" fmla="*/ 160 w 270"/>
              <a:gd name="T57" fmla="*/ 15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0" h="281">
                <a:moveTo>
                  <a:pt x="136" y="281"/>
                </a:moveTo>
                <a:cubicBezTo>
                  <a:pt x="71" y="281"/>
                  <a:pt x="71" y="281"/>
                  <a:pt x="71" y="281"/>
                </a:cubicBezTo>
                <a:cubicBezTo>
                  <a:pt x="71" y="240"/>
                  <a:pt x="71" y="240"/>
                  <a:pt x="71" y="240"/>
                </a:cubicBezTo>
                <a:cubicBezTo>
                  <a:pt x="115" y="240"/>
                  <a:pt x="115" y="240"/>
                  <a:pt x="115" y="240"/>
                </a:cubicBezTo>
                <a:cubicBezTo>
                  <a:pt x="115" y="218"/>
                  <a:pt x="115" y="218"/>
                  <a:pt x="115" y="218"/>
                </a:cubicBezTo>
                <a:cubicBezTo>
                  <a:pt x="157" y="218"/>
                  <a:pt x="157" y="218"/>
                  <a:pt x="157" y="218"/>
                </a:cubicBezTo>
                <a:cubicBezTo>
                  <a:pt x="157" y="240"/>
                  <a:pt x="157" y="240"/>
                  <a:pt x="157" y="240"/>
                </a:cubicBezTo>
                <a:cubicBezTo>
                  <a:pt x="198" y="240"/>
                  <a:pt x="198" y="240"/>
                  <a:pt x="198" y="240"/>
                </a:cubicBezTo>
                <a:cubicBezTo>
                  <a:pt x="198" y="281"/>
                  <a:pt x="198" y="281"/>
                  <a:pt x="198" y="281"/>
                </a:cubicBezTo>
                <a:lnTo>
                  <a:pt x="136" y="281"/>
                </a:lnTo>
                <a:close/>
                <a:moveTo>
                  <a:pt x="71" y="260"/>
                </a:moveTo>
                <a:cubicBezTo>
                  <a:pt x="0" y="260"/>
                  <a:pt x="0" y="260"/>
                  <a:pt x="0" y="260"/>
                </a:cubicBezTo>
                <a:moveTo>
                  <a:pt x="198" y="260"/>
                </a:moveTo>
                <a:cubicBezTo>
                  <a:pt x="270" y="260"/>
                  <a:pt x="270" y="260"/>
                  <a:pt x="270" y="260"/>
                </a:cubicBezTo>
                <a:moveTo>
                  <a:pt x="135" y="218"/>
                </a:moveTo>
                <a:cubicBezTo>
                  <a:pt x="135" y="190"/>
                  <a:pt x="135" y="190"/>
                  <a:pt x="135" y="190"/>
                </a:cubicBezTo>
                <a:moveTo>
                  <a:pt x="191" y="189"/>
                </a:moveTo>
                <a:cubicBezTo>
                  <a:pt x="191" y="14"/>
                  <a:pt x="191" y="14"/>
                  <a:pt x="191" y="14"/>
                </a:cubicBezTo>
                <a:cubicBezTo>
                  <a:pt x="191" y="6"/>
                  <a:pt x="185" y="0"/>
                  <a:pt x="177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5" y="0"/>
                  <a:pt x="79" y="6"/>
                  <a:pt x="79" y="14"/>
                </a:cubicBezTo>
                <a:cubicBezTo>
                  <a:pt x="79" y="189"/>
                  <a:pt x="79" y="189"/>
                  <a:pt x="79" y="189"/>
                </a:cubicBezTo>
                <a:lnTo>
                  <a:pt x="191" y="189"/>
                </a:lnTo>
                <a:close/>
                <a:moveTo>
                  <a:pt x="110" y="37"/>
                </a:moveTo>
                <a:cubicBezTo>
                  <a:pt x="160" y="37"/>
                  <a:pt x="160" y="37"/>
                  <a:pt x="160" y="37"/>
                </a:cubicBezTo>
                <a:moveTo>
                  <a:pt x="110" y="113"/>
                </a:moveTo>
                <a:cubicBezTo>
                  <a:pt x="160" y="113"/>
                  <a:pt x="160" y="113"/>
                  <a:pt x="160" y="113"/>
                </a:cubicBezTo>
                <a:moveTo>
                  <a:pt x="110" y="150"/>
                </a:moveTo>
                <a:cubicBezTo>
                  <a:pt x="160" y="150"/>
                  <a:pt x="160" y="150"/>
                  <a:pt x="160" y="15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3" name="mouse" title="Icon of a computer mouse">
            <a:extLst>
              <a:ext uri="{FF2B5EF4-FFF2-40B4-BE49-F238E27FC236}">
                <a16:creationId xmlns:a16="http://schemas.microsoft.com/office/drawing/2014/main" id="{D2738C28-FEA7-4F59-BE07-F6EB3DF0737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78571" y="2272548"/>
            <a:ext cx="245500" cy="358570"/>
          </a:xfrm>
          <a:custGeom>
            <a:avLst/>
            <a:gdLst>
              <a:gd name="T0" fmla="*/ 230 w 230"/>
              <a:gd name="T1" fmla="*/ 224 h 339"/>
              <a:gd name="T2" fmla="*/ 115 w 230"/>
              <a:gd name="T3" fmla="*/ 339 h 339"/>
              <a:gd name="T4" fmla="*/ 115 w 230"/>
              <a:gd name="T5" fmla="*/ 339 h 339"/>
              <a:gd name="T6" fmla="*/ 0 w 230"/>
              <a:gd name="T7" fmla="*/ 224 h 339"/>
              <a:gd name="T8" fmla="*/ 0 w 230"/>
              <a:gd name="T9" fmla="*/ 224 h 339"/>
              <a:gd name="T10" fmla="*/ 0 w 230"/>
              <a:gd name="T11" fmla="*/ 76 h 339"/>
              <a:gd name="T12" fmla="*/ 76 w 230"/>
              <a:gd name="T13" fmla="*/ 0 h 339"/>
              <a:gd name="T14" fmla="*/ 155 w 230"/>
              <a:gd name="T15" fmla="*/ 0 h 339"/>
              <a:gd name="T16" fmla="*/ 230 w 230"/>
              <a:gd name="T17" fmla="*/ 76 h 339"/>
              <a:gd name="T18" fmla="*/ 230 w 230"/>
              <a:gd name="T19" fmla="*/ 224 h 339"/>
              <a:gd name="T20" fmla="*/ 115 w 230"/>
              <a:gd name="T21" fmla="*/ 0 h 339"/>
              <a:gd name="T22" fmla="*/ 115 w 230"/>
              <a:gd name="T23" fmla="*/ 126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" h="339">
                <a:moveTo>
                  <a:pt x="230" y="224"/>
                </a:moveTo>
                <a:cubicBezTo>
                  <a:pt x="230" y="287"/>
                  <a:pt x="178" y="339"/>
                  <a:pt x="115" y="339"/>
                </a:cubicBezTo>
                <a:cubicBezTo>
                  <a:pt x="115" y="339"/>
                  <a:pt x="115" y="339"/>
                  <a:pt x="115" y="339"/>
                </a:cubicBezTo>
                <a:cubicBezTo>
                  <a:pt x="52" y="339"/>
                  <a:pt x="0" y="287"/>
                  <a:pt x="0" y="224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34"/>
                  <a:pt x="34" y="0"/>
                  <a:pt x="76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96" y="0"/>
                  <a:pt x="230" y="34"/>
                  <a:pt x="230" y="76"/>
                </a:cubicBezTo>
                <a:cubicBezTo>
                  <a:pt x="230" y="224"/>
                  <a:pt x="230" y="224"/>
                  <a:pt x="230" y="224"/>
                </a:cubicBezTo>
                <a:close/>
                <a:moveTo>
                  <a:pt x="115" y="0"/>
                </a:moveTo>
                <a:cubicBezTo>
                  <a:pt x="115" y="126"/>
                  <a:pt x="115" y="126"/>
                  <a:pt x="115" y="12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4" name="scanner_2" title="Icon of a barcode scanner">
            <a:extLst>
              <a:ext uri="{FF2B5EF4-FFF2-40B4-BE49-F238E27FC236}">
                <a16:creationId xmlns:a16="http://schemas.microsoft.com/office/drawing/2014/main" id="{E44D92D9-2E97-49E6-AAFB-21160FAFA9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8357" y="4065399"/>
            <a:ext cx="300943" cy="358570"/>
          </a:xfrm>
          <a:custGeom>
            <a:avLst/>
            <a:gdLst>
              <a:gd name="T0" fmla="*/ 61 w 238"/>
              <a:gd name="T1" fmla="*/ 120 h 286"/>
              <a:gd name="T2" fmla="*/ 57 w 238"/>
              <a:gd name="T3" fmla="*/ 116 h 286"/>
              <a:gd name="T4" fmla="*/ 40 w 238"/>
              <a:gd name="T5" fmla="*/ 57 h 286"/>
              <a:gd name="T6" fmla="*/ 62 w 238"/>
              <a:gd name="T7" fmla="*/ 7 h 286"/>
              <a:gd name="T8" fmla="*/ 230 w 238"/>
              <a:gd name="T9" fmla="*/ 101 h 286"/>
              <a:gd name="T10" fmla="*/ 40 w 238"/>
              <a:gd name="T11" fmla="*/ 64 h 286"/>
              <a:gd name="T12" fmla="*/ 24 w 238"/>
              <a:gd name="T13" fmla="*/ 1 h 286"/>
              <a:gd name="T14" fmla="*/ 2 w 238"/>
              <a:gd name="T15" fmla="*/ 50 h 286"/>
              <a:gd name="T16" fmla="*/ 19 w 238"/>
              <a:gd name="T17" fmla="*/ 108 h 286"/>
              <a:gd name="T18" fmla="*/ 23 w 238"/>
              <a:gd name="T19" fmla="*/ 112 h 286"/>
              <a:gd name="T20" fmla="*/ 31 w 238"/>
              <a:gd name="T21" fmla="*/ 114 h 286"/>
              <a:gd name="T22" fmla="*/ 116 w 238"/>
              <a:gd name="T23" fmla="*/ 129 h 286"/>
              <a:gd name="T24" fmla="*/ 150 w 238"/>
              <a:gd name="T25" fmla="*/ 286 h 286"/>
              <a:gd name="T26" fmla="*/ 228 w 238"/>
              <a:gd name="T27" fmla="*/ 286 h 286"/>
              <a:gd name="T28" fmla="*/ 197 w 238"/>
              <a:gd name="T29" fmla="*/ 131 h 286"/>
              <a:gd name="T30" fmla="*/ 234 w 238"/>
              <a:gd name="T31" fmla="*/ 88 h 286"/>
              <a:gd name="T32" fmla="*/ 226 w 238"/>
              <a:gd name="T33" fmla="*/ 49 h 286"/>
              <a:gd name="T34" fmla="*/ 210 w 238"/>
              <a:gd name="T35" fmla="*/ 39 h 286"/>
              <a:gd name="T36" fmla="*/ 187 w 238"/>
              <a:gd name="T37" fmla="*/ 33 h 286"/>
              <a:gd name="T38" fmla="*/ 29 w 238"/>
              <a:gd name="T39" fmla="*/ 1 h 286"/>
              <a:gd name="T40" fmla="*/ 24 w 238"/>
              <a:gd name="T41" fmla="*/ 1 h 286"/>
              <a:gd name="T42" fmla="*/ 150 w 238"/>
              <a:gd name="T43" fmla="*/ 286 h 286"/>
              <a:gd name="T44" fmla="*/ 117 w 238"/>
              <a:gd name="T45" fmla="*/ 286 h 286"/>
              <a:gd name="T46" fmla="*/ 79 w 238"/>
              <a:gd name="T47" fmla="*/ 123 h 286"/>
              <a:gd name="T48" fmla="*/ 79 w 238"/>
              <a:gd name="T49" fmla="*/ 168 h 286"/>
              <a:gd name="T50" fmla="*/ 68 w 238"/>
              <a:gd name="T51" fmla="*/ 190 h 286"/>
              <a:gd name="T52" fmla="*/ 129 w 238"/>
              <a:gd name="T53" fmla="*/ 19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8" h="286">
                <a:moveTo>
                  <a:pt x="61" y="120"/>
                </a:moveTo>
                <a:cubicBezTo>
                  <a:pt x="60" y="119"/>
                  <a:pt x="60" y="119"/>
                  <a:pt x="57" y="116"/>
                </a:cubicBezTo>
                <a:cubicBezTo>
                  <a:pt x="51" y="107"/>
                  <a:pt x="38" y="82"/>
                  <a:pt x="40" y="57"/>
                </a:cubicBezTo>
                <a:cubicBezTo>
                  <a:pt x="42" y="33"/>
                  <a:pt x="52" y="16"/>
                  <a:pt x="62" y="7"/>
                </a:cubicBezTo>
                <a:moveTo>
                  <a:pt x="230" y="101"/>
                </a:moveTo>
                <a:cubicBezTo>
                  <a:pt x="40" y="64"/>
                  <a:pt x="40" y="64"/>
                  <a:pt x="40" y="64"/>
                </a:cubicBezTo>
                <a:moveTo>
                  <a:pt x="24" y="1"/>
                </a:moveTo>
                <a:cubicBezTo>
                  <a:pt x="14" y="10"/>
                  <a:pt x="4" y="27"/>
                  <a:pt x="2" y="50"/>
                </a:cubicBezTo>
                <a:cubicBezTo>
                  <a:pt x="0" y="75"/>
                  <a:pt x="12" y="99"/>
                  <a:pt x="19" y="108"/>
                </a:cubicBezTo>
                <a:cubicBezTo>
                  <a:pt x="21" y="111"/>
                  <a:pt x="22" y="112"/>
                  <a:pt x="23" y="112"/>
                </a:cubicBezTo>
                <a:cubicBezTo>
                  <a:pt x="24" y="113"/>
                  <a:pt x="31" y="114"/>
                  <a:pt x="31" y="114"/>
                </a:cubicBezTo>
                <a:cubicBezTo>
                  <a:pt x="116" y="129"/>
                  <a:pt x="116" y="129"/>
                  <a:pt x="116" y="129"/>
                </a:cubicBezTo>
                <a:cubicBezTo>
                  <a:pt x="150" y="286"/>
                  <a:pt x="150" y="286"/>
                  <a:pt x="150" y="286"/>
                </a:cubicBezTo>
                <a:cubicBezTo>
                  <a:pt x="228" y="286"/>
                  <a:pt x="228" y="286"/>
                  <a:pt x="228" y="286"/>
                </a:cubicBezTo>
                <a:cubicBezTo>
                  <a:pt x="197" y="131"/>
                  <a:pt x="197" y="131"/>
                  <a:pt x="197" y="131"/>
                </a:cubicBezTo>
                <a:cubicBezTo>
                  <a:pt x="197" y="131"/>
                  <a:pt x="226" y="123"/>
                  <a:pt x="234" y="88"/>
                </a:cubicBezTo>
                <a:cubicBezTo>
                  <a:pt x="238" y="73"/>
                  <a:pt x="233" y="57"/>
                  <a:pt x="226" y="49"/>
                </a:cubicBezTo>
                <a:cubicBezTo>
                  <a:pt x="219" y="42"/>
                  <a:pt x="214" y="41"/>
                  <a:pt x="210" y="39"/>
                </a:cubicBezTo>
                <a:cubicBezTo>
                  <a:pt x="206" y="38"/>
                  <a:pt x="187" y="33"/>
                  <a:pt x="187" y="33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6" y="0"/>
                  <a:pt x="24" y="1"/>
                </a:cubicBezTo>
                <a:close/>
                <a:moveTo>
                  <a:pt x="150" y="286"/>
                </a:moveTo>
                <a:cubicBezTo>
                  <a:pt x="117" y="286"/>
                  <a:pt x="117" y="286"/>
                  <a:pt x="117" y="286"/>
                </a:cubicBezTo>
                <a:moveTo>
                  <a:pt x="79" y="123"/>
                </a:moveTo>
                <a:cubicBezTo>
                  <a:pt x="79" y="123"/>
                  <a:pt x="79" y="156"/>
                  <a:pt x="79" y="168"/>
                </a:cubicBezTo>
                <a:cubicBezTo>
                  <a:pt x="78" y="179"/>
                  <a:pt x="68" y="190"/>
                  <a:pt x="68" y="190"/>
                </a:cubicBezTo>
                <a:cubicBezTo>
                  <a:pt x="129" y="190"/>
                  <a:pt x="129" y="190"/>
                  <a:pt x="129" y="19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5" name="remote" title="Icon of a remote control">
            <a:extLst>
              <a:ext uri="{FF2B5EF4-FFF2-40B4-BE49-F238E27FC236}">
                <a16:creationId xmlns:a16="http://schemas.microsoft.com/office/drawing/2014/main" id="{ED192FAA-3212-4D02-B416-EB7B4FF9ABE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319801" y="2272548"/>
            <a:ext cx="149821" cy="358570"/>
          </a:xfrm>
          <a:custGeom>
            <a:avLst/>
            <a:gdLst>
              <a:gd name="T0" fmla="*/ 87 w 107"/>
              <a:gd name="T1" fmla="*/ 188 h 261"/>
              <a:gd name="T2" fmla="*/ 71 w 107"/>
              <a:gd name="T3" fmla="*/ 261 h 261"/>
              <a:gd name="T4" fmla="*/ 19 w 107"/>
              <a:gd name="T5" fmla="*/ 245 h 261"/>
              <a:gd name="T6" fmla="*/ 0 w 107"/>
              <a:gd name="T7" fmla="*/ 110 h 261"/>
              <a:gd name="T8" fmla="*/ 18 w 107"/>
              <a:gd name="T9" fmla="*/ 0 h 261"/>
              <a:gd name="T10" fmla="*/ 107 w 107"/>
              <a:gd name="T11" fmla="*/ 18 h 261"/>
              <a:gd name="T12" fmla="*/ 54 w 107"/>
              <a:gd name="T13" fmla="*/ 35 h 261"/>
              <a:gd name="T14" fmla="*/ 52 w 107"/>
              <a:gd name="T15" fmla="*/ 36 h 261"/>
              <a:gd name="T16" fmla="*/ 54 w 107"/>
              <a:gd name="T17" fmla="*/ 35 h 261"/>
              <a:gd name="T18" fmla="*/ 70 w 107"/>
              <a:gd name="T19" fmla="*/ 52 h 261"/>
              <a:gd name="T20" fmla="*/ 72 w 107"/>
              <a:gd name="T21" fmla="*/ 54 h 261"/>
              <a:gd name="T22" fmla="*/ 37 w 107"/>
              <a:gd name="T23" fmla="*/ 52 h 261"/>
              <a:gd name="T24" fmla="*/ 35 w 107"/>
              <a:gd name="T25" fmla="*/ 54 h 261"/>
              <a:gd name="T26" fmla="*/ 37 w 107"/>
              <a:gd name="T27" fmla="*/ 52 h 261"/>
              <a:gd name="T28" fmla="*/ 70 w 107"/>
              <a:gd name="T29" fmla="*/ 86 h 261"/>
              <a:gd name="T30" fmla="*/ 72 w 107"/>
              <a:gd name="T31" fmla="*/ 88 h 261"/>
              <a:gd name="T32" fmla="*/ 37 w 107"/>
              <a:gd name="T33" fmla="*/ 86 h 261"/>
              <a:gd name="T34" fmla="*/ 35 w 107"/>
              <a:gd name="T35" fmla="*/ 88 h 261"/>
              <a:gd name="T36" fmla="*/ 37 w 107"/>
              <a:gd name="T37" fmla="*/ 86 h 261"/>
              <a:gd name="T38" fmla="*/ 70 w 107"/>
              <a:gd name="T39" fmla="*/ 121 h 261"/>
              <a:gd name="T40" fmla="*/ 72 w 107"/>
              <a:gd name="T41" fmla="*/ 123 h 261"/>
              <a:gd name="T42" fmla="*/ 37 w 107"/>
              <a:gd name="T43" fmla="*/ 121 h 261"/>
              <a:gd name="T44" fmla="*/ 35 w 107"/>
              <a:gd name="T45" fmla="*/ 123 h 261"/>
              <a:gd name="T46" fmla="*/ 37 w 107"/>
              <a:gd name="T47" fmla="*/ 121 h 261"/>
              <a:gd name="T48" fmla="*/ 52 w 107"/>
              <a:gd name="T49" fmla="*/ 69 h 261"/>
              <a:gd name="T50" fmla="*/ 54 w 107"/>
              <a:gd name="T51" fmla="*/ 71 h 261"/>
              <a:gd name="T52" fmla="*/ 54 w 107"/>
              <a:gd name="T53" fmla="*/ 156 h 261"/>
              <a:gd name="T54" fmla="*/ 52 w 107"/>
              <a:gd name="T55" fmla="*/ 158 h 261"/>
              <a:gd name="T56" fmla="*/ 54 w 107"/>
              <a:gd name="T57" fmla="*/ 156 h 261"/>
              <a:gd name="T58" fmla="*/ 52 w 107"/>
              <a:gd name="T59" fmla="*/ 191 h 261"/>
              <a:gd name="T60" fmla="*/ 54 w 107"/>
              <a:gd name="T61" fmla="*/ 192 h 261"/>
              <a:gd name="T62" fmla="*/ 54 w 107"/>
              <a:gd name="T63" fmla="*/ 226 h 261"/>
              <a:gd name="T64" fmla="*/ 52 w 107"/>
              <a:gd name="T65" fmla="*/ 227 h 261"/>
              <a:gd name="T66" fmla="*/ 54 w 107"/>
              <a:gd name="T67" fmla="*/ 226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" h="261">
                <a:moveTo>
                  <a:pt x="106" y="110"/>
                </a:moveTo>
                <a:cubicBezTo>
                  <a:pt x="87" y="188"/>
                  <a:pt x="87" y="188"/>
                  <a:pt x="87" y="188"/>
                </a:cubicBezTo>
                <a:cubicBezTo>
                  <a:pt x="87" y="245"/>
                  <a:pt x="87" y="245"/>
                  <a:pt x="87" y="245"/>
                </a:cubicBezTo>
                <a:cubicBezTo>
                  <a:pt x="87" y="254"/>
                  <a:pt x="80" y="261"/>
                  <a:pt x="71" y="261"/>
                </a:cubicBezTo>
                <a:cubicBezTo>
                  <a:pt x="35" y="261"/>
                  <a:pt x="35" y="261"/>
                  <a:pt x="35" y="261"/>
                </a:cubicBezTo>
                <a:cubicBezTo>
                  <a:pt x="26" y="261"/>
                  <a:pt x="19" y="254"/>
                  <a:pt x="19" y="245"/>
                </a:cubicBezTo>
                <a:cubicBezTo>
                  <a:pt x="19" y="188"/>
                  <a:pt x="19" y="188"/>
                  <a:pt x="19" y="188"/>
                </a:cubicBezTo>
                <a:cubicBezTo>
                  <a:pt x="0" y="110"/>
                  <a:pt x="0" y="110"/>
                  <a:pt x="0" y="110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99" y="0"/>
                  <a:pt x="107" y="8"/>
                  <a:pt x="107" y="18"/>
                </a:cubicBezTo>
                <a:lnTo>
                  <a:pt x="106" y="110"/>
                </a:lnTo>
                <a:close/>
                <a:moveTo>
                  <a:pt x="54" y="35"/>
                </a:moveTo>
                <a:cubicBezTo>
                  <a:pt x="52" y="35"/>
                  <a:pt x="52" y="35"/>
                  <a:pt x="52" y="35"/>
                </a:cubicBezTo>
                <a:cubicBezTo>
                  <a:pt x="52" y="36"/>
                  <a:pt x="52" y="36"/>
                  <a:pt x="52" y="36"/>
                </a:cubicBezTo>
                <a:cubicBezTo>
                  <a:pt x="54" y="36"/>
                  <a:pt x="54" y="36"/>
                  <a:pt x="54" y="36"/>
                </a:cubicBezTo>
                <a:lnTo>
                  <a:pt x="54" y="35"/>
                </a:lnTo>
                <a:close/>
                <a:moveTo>
                  <a:pt x="72" y="52"/>
                </a:moveTo>
                <a:cubicBezTo>
                  <a:pt x="70" y="52"/>
                  <a:pt x="70" y="52"/>
                  <a:pt x="70" y="52"/>
                </a:cubicBezTo>
                <a:cubicBezTo>
                  <a:pt x="70" y="54"/>
                  <a:pt x="70" y="54"/>
                  <a:pt x="70" y="54"/>
                </a:cubicBezTo>
                <a:cubicBezTo>
                  <a:pt x="72" y="54"/>
                  <a:pt x="72" y="54"/>
                  <a:pt x="72" y="54"/>
                </a:cubicBezTo>
                <a:lnTo>
                  <a:pt x="72" y="52"/>
                </a:lnTo>
                <a:close/>
                <a:moveTo>
                  <a:pt x="37" y="52"/>
                </a:moveTo>
                <a:cubicBezTo>
                  <a:pt x="35" y="52"/>
                  <a:pt x="35" y="52"/>
                  <a:pt x="35" y="52"/>
                </a:cubicBezTo>
                <a:cubicBezTo>
                  <a:pt x="35" y="54"/>
                  <a:pt x="35" y="54"/>
                  <a:pt x="35" y="54"/>
                </a:cubicBezTo>
                <a:cubicBezTo>
                  <a:pt x="37" y="54"/>
                  <a:pt x="37" y="54"/>
                  <a:pt x="37" y="54"/>
                </a:cubicBezTo>
                <a:lnTo>
                  <a:pt x="37" y="52"/>
                </a:lnTo>
                <a:close/>
                <a:moveTo>
                  <a:pt x="72" y="86"/>
                </a:moveTo>
                <a:cubicBezTo>
                  <a:pt x="70" y="86"/>
                  <a:pt x="70" y="86"/>
                  <a:pt x="70" y="86"/>
                </a:cubicBezTo>
                <a:cubicBezTo>
                  <a:pt x="70" y="88"/>
                  <a:pt x="70" y="88"/>
                  <a:pt x="70" y="88"/>
                </a:cubicBezTo>
                <a:cubicBezTo>
                  <a:pt x="72" y="88"/>
                  <a:pt x="72" y="88"/>
                  <a:pt x="72" y="88"/>
                </a:cubicBezTo>
                <a:lnTo>
                  <a:pt x="72" y="86"/>
                </a:lnTo>
                <a:close/>
                <a:moveTo>
                  <a:pt x="37" y="86"/>
                </a:moveTo>
                <a:cubicBezTo>
                  <a:pt x="35" y="86"/>
                  <a:pt x="35" y="86"/>
                  <a:pt x="35" y="86"/>
                </a:cubicBezTo>
                <a:cubicBezTo>
                  <a:pt x="35" y="88"/>
                  <a:pt x="35" y="88"/>
                  <a:pt x="35" y="88"/>
                </a:cubicBezTo>
                <a:cubicBezTo>
                  <a:pt x="37" y="88"/>
                  <a:pt x="37" y="88"/>
                  <a:pt x="37" y="88"/>
                </a:cubicBezTo>
                <a:lnTo>
                  <a:pt x="37" y="86"/>
                </a:lnTo>
                <a:close/>
                <a:moveTo>
                  <a:pt x="72" y="121"/>
                </a:moveTo>
                <a:cubicBezTo>
                  <a:pt x="70" y="121"/>
                  <a:pt x="70" y="121"/>
                  <a:pt x="70" y="12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72" y="123"/>
                  <a:pt x="72" y="123"/>
                  <a:pt x="72" y="123"/>
                </a:cubicBezTo>
                <a:lnTo>
                  <a:pt x="72" y="121"/>
                </a:lnTo>
                <a:close/>
                <a:moveTo>
                  <a:pt x="37" y="121"/>
                </a:moveTo>
                <a:cubicBezTo>
                  <a:pt x="35" y="121"/>
                  <a:pt x="35" y="121"/>
                  <a:pt x="35" y="121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7" y="123"/>
                  <a:pt x="37" y="123"/>
                  <a:pt x="37" y="123"/>
                </a:cubicBezTo>
                <a:lnTo>
                  <a:pt x="37" y="121"/>
                </a:lnTo>
                <a:close/>
                <a:moveTo>
                  <a:pt x="54" y="69"/>
                </a:moveTo>
                <a:cubicBezTo>
                  <a:pt x="52" y="69"/>
                  <a:pt x="52" y="69"/>
                  <a:pt x="52" y="69"/>
                </a:cubicBezTo>
                <a:cubicBezTo>
                  <a:pt x="52" y="71"/>
                  <a:pt x="52" y="71"/>
                  <a:pt x="52" y="71"/>
                </a:cubicBezTo>
                <a:cubicBezTo>
                  <a:pt x="54" y="71"/>
                  <a:pt x="54" y="71"/>
                  <a:pt x="54" y="71"/>
                </a:cubicBezTo>
                <a:lnTo>
                  <a:pt x="54" y="69"/>
                </a:lnTo>
                <a:close/>
                <a:moveTo>
                  <a:pt x="54" y="156"/>
                </a:moveTo>
                <a:cubicBezTo>
                  <a:pt x="52" y="156"/>
                  <a:pt x="52" y="156"/>
                  <a:pt x="52" y="15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54" y="158"/>
                  <a:pt x="54" y="158"/>
                  <a:pt x="54" y="158"/>
                </a:cubicBezTo>
                <a:lnTo>
                  <a:pt x="54" y="156"/>
                </a:lnTo>
                <a:close/>
                <a:moveTo>
                  <a:pt x="54" y="191"/>
                </a:moveTo>
                <a:cubicBezTo>
                  <a:pt x="52" y="191"/>
                  <a:pt x="52" y="191"/>
                  <a:pt x="52" y="191"/>
                </a:cubicBezTo>
                <a:cubicBezTo>
                  <a:pt x="52" y="192"/>
                  <a:pt x="52" y="192"/>
                  <a:pt x="52" y="192"/>
                </a:cubicBezTo>
                <a:cubicBezTo>
                  <a:pt x="54" y="192"/>
                  <a:pt x="54" y="192"/>
                  <a:pt x="54" y="192"/>
                </a:cubicBezTo>
                <a:lnTo>
                  <a:pt x="54" y="191"/>
                </a:lnTo>
                <a:close/>
                <a:moveTo>
                  <a:pt x="54" y="226"/>
                </a:moveTo>
                <a:cubicBezTo>
                  <a:pt x="52" y="226"/>
                  <a:pt x="52" y="226"/>
                  <a:pt x="52" y="226"/>
                </a:cubicBezTo>
                <a:cubicBezTo>
                  <a:pt x="52" y="227"/>
                  <a:pt x="52" y="227"/>
                  <a:pt x="52" y="227"/>
                </a:cubicBezTo>
                <a:cubicBezTo>
                  <a:pt x="54" y="227"/>
                  <a:pt x="54" y="227"/>
                  <a:pt x="54" y="227"/>
                </a:cubicBezTo>
                <a:lnTo>
                  <a:pt x="54" y="226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6" name="CellPhone_video" title="Icon of a cellphone with a play sign on the screen">
            <a:extLst>
              <a:ext uri="{FF2B5EF4-FFF2-40B4-BE49-F238E27FC236}">
                <a16:creationId xmlns:a16="http://schemas.microsoft.com/office/drawing/2014/main" id="{003E6EEE-029E-45ED-A591-70ED112CC8F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52487" y="1376121"/>
            <a:ext cx="215176" cy="358570"/>
          </a:xfrm>
          <a:custGeom>
            <a:avLst/>
            <a:gdLst>
              <a:gd name="T0" fmla="*/ 2125 w 2250"/>
              <a:gd name="T1" fmla="*/ 3750 h 3750"/>
              <a:gd name="T2" fmla="*/ 125 w 2250"/>
              <a:gd name="T3" fmla="*/ 3750 h 3750"/>
              <a:gd name="T4" fmla="*/ 0 w 2250"/>
              <a:gd name="T5" fmla="*/ 3625 h 3750"/>
              <a:gd name="T6" fmla="*/ 0 w 2250"/>
              <a:gd name="T7" fmla="*/ 125 h 3750"/>
              <a:gd name="T8" fmla="*/ 125 w 2250"/>
              <a:gd name="T9" fmla="*/ 0 h 3750"/>
              <a:gd name="T10" fmla="*/ 2125 w 2250"/>
              <a:gd name="T11" fmla="*/ 0 h 3750"/>
              <a:gd name="T12" fmla="*/ 2250 w 2250"/>
              <a:gd name="T13" fmla="*/ 125 h 3750"/>
              <a:gd name="T14" fmla="*/ 2250 w 2250"/>
              <a:gd name="T15" fmla="*/ 3625 h 3750"/>
              <a:gd name="T16" fmla="*/ 2125 w 2250"/>
              <a:gd name="T17" fmla="*/ 3750 h 3750"/>
              <a:gd name="T18" fmla="*/ 875 w 2250"/>
              <a:gd name="T19" fmla="*/ 3250 h 3750"/>
              <a:gd name="T20" fmla="*/ 1375 w 2250"/>
              <a:gd name="T21" fmla="*/ 3250 h 3750"/>
              <a:gd name="T22" fmla="*/ 1433 w 2250"/>
              <a:gd name="T23" fmla="*/ 1453 h 3750"/>
              <a:gd name="T24" fmla="*/ 817 w 2250"/>
              <a:gd name="T25" fmla="*/ 1064 h 3750"/>
              <a:gd name="T26" fmla="*/ 817 w 2250"/>
              <a:gd name="T27" fmla="*/ 1843 h 3750"/>
              <a:gd name="T28" fmla="*/ 1433 w 2250"/>
              <a:gd name="T29" fmla="*/ 1453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50" h="3750">
                <a:moveTo>
                  <a:pt x="2125" y="3750"/>
                </a:moveTo>
                <a:cubicBezTo>
                  <a:pt x="125" y="3750"/>
                  <a:pt x="125" y="3750"/>
                  <a:pt x="125" y="3750"/>
                </a:cubicBezTo>
                <a:cubicBezTo>
                  <a:pt x="56" y="3750"/>
                  <a:pt x="0" y="3694"/>
                  <a:pt x="0" y="36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56"/>
                  <a:pt x="56" y="0"/>
                  <a:pt x="125" y="0"/>
                </a:cubicBezTo>
                <a:cubicBezTo>
                  <a:pt x="2125" y="0"/>
                  <a:pt x="2125" y="0"/>
                  <a:pt x="2125" y="0"/>
                </a:cubicBezTo>
                <a:cubicBezTo>
                  <a:pt x="2194" y="0"/>
                  <a:pt x="2250" y="56"/>
                  <a:pt x="2250" y="125"/>
                </a:cubicBezTo>
                <a:cubicBezTo>
                  <a:pt x="2250" y="3625"/>
                  <a:pt x="2250" y="3625"/>
                  <a:pt x="2250" y="3625"/>
                </a:cubicBezTo>
                <a:cubicBezTo>
                  <a:pt x="2250" y="3694"/>
                  <a:pt x="2194" y="3750"/>
                  <a:pt x="2125" y="3750"/>
                </a:cubicBezTo>
                <a:close/>
                <a:moveTo>
                  <a:pt x="875" y="3250"/>
                </a:moveTo>
                <a:cubicBezTo>
                  <a:pt x="1375" y="3250"/>
                  <a:pt x="1375" y="3250"/>
                  <a:pt x="1375" y="3250"/>
                </a:cubicBezTo>
                <a:moveTo>
                  <a:pt x="1433" y="1453"/>
                </a:moveTo>
                <a:cubicBezTo>
                  <a:pt x="817" y="1064"/>
                  <a:pt x="817" y="1064"/>
                  <a:pt x="817" y="1064"/>
                </a:cubicBezTo>
                <a:cubicBezTo>
                  <a:pt x="817" y="1843"/>
                  <a:pt x="817" y="1843"/>
                  <a:pt x="817" y="1843"/>
                </a:cubicBezTo>
                <a:lnTo>
                  <a:pt x="1433" y="1453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" name="CellPhone_E8EA" title="Icon of a cellphone">
            <a:extLst>
              <a:ext uri="{FF2B5EF4-FFF2-40B4-BE49-F238E27FC236}">
                <a16:creationId xmlns:a16="http://schemas.microsoft.com/office/drawing/2014/main" id="{0F94FE6C-0908-4C48-8CC0-44E6F1CF962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1240" y="1376121"/>
            <a:ext cx="215177" cy="358570"/>
          </a:xfrm>
          <a:custGeom>
            <a:avLst/>
            <a:gdLst>
              <a:gd name="T0" fmla="*/ 2125 w 2250"/>
              <a:gd name="T1" fmla="*/ 3750 h 3750"/>
              <a:gd name="T2" fmla="*/ 125 w 2250"/>
              <a:gd name="T3" fmla="*/ 3750 h 3750"/>
              <a:gd name="T4" fmla="*/ 0 w 2250"/>
              <a:gd name="T5" fmla="*/ 3625 h 3750"/>
              <a:gd name="T6" fmla="*/ 0 w 2250"/>
              <a:gd name="T7" fmla="*/ 125 h 3750"/>
              <a:gd name="T8" fmla="*/ 125 w 2250"/>
              <a:gd name="T9" fmla="*/ 0 h 3750"/>
              <a:gd name="T10" fmla="*/ 2125 w 2250"/>
              <a:gd name="T11" fmla="*/ 0 h 3750"/>
              <a:gd name="T12" fmla="*/ 2250 w 2250"/>
              <a:gd name="T13" fmla="*/ 125 h 3750"/>
              <a:gd name="T14" fmla="*/ 2250 w 2250"/>
              <a:gd name="T15" fmla="*/ 3625 h 3750"/>
              <a:gd name="T16" fmla="*/ 2125 w 2250"/>
              <a:gd name="T17" fmla="*/ 3750 h 3750"/>
              <a:gd name="T18" fmla="*/ 875 w 2250"/>
              <a:gd name="T19" fmla="*/ 3250 h 3750"/>
              <a:gd name="T20" fmla="*/ 1375 w 2250"/>
              <a:gd name="T21" fmla="*/ 3250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50" h="3750">
                <a:moveTo>
                  <a:pt x="2125" y="3750"/>
                </a:moveTo>
                <a:cubicBezTo>
                  <a:pt x="125" y="3750"/>
                  <a:pt x="125" y="3750"/>
                  <a:pt x="125" y="3750"/>
                </a:cubicBezTo>
                <a:cubicBezTo>
                  <a:pt x="56" y="3750"/>
                  <a:pt x="0" y="3694"/>
                  <a:pt x="0" y="36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56"/>
                  <a:pt x="56" y="0"/>
                  <a:pt x="125" y="0"/>
                </a:cubicBezTo>
                <a:cubicBezTo>
                  <a:pt x="2125" y="0"/>
                  <a:pt x="2125" y="0"/>
                  <a:pt x="2125" y="0"/>
                </a:cubicBezTo>
                <a:cubicBezTo>
                  <a:pt x="2194" y="0"/>
                  <a:pt x="2250" y="56"/>
                  <a:pt x="2250" y="125"/>
                </a:cubicBezTo>
                <a:cubicBezTo>
                  <a:pt x="2250" y="3625"/>
                  <a:pt x="2250" y="3625"/>
                  <a:pt x="2250" y="3625"/>
                </a:cubicBezTo>
                <a:cubicBezTo>
                  <a:pt x="2250" y="3694"/>
                  <a:pt x="2194" y="3750"/>
                  <a:pt x="2125" y="3750"/>
                </a:cubicBezTo>
                <a:close/>
                <a:moveTo>
                  <a:pt x="875" y="3250"/>
                </a:moveTo>
                <a:cubicBezTo>
                  <a:pt x="1375" y="3250"/>
                  <a:pt x="1375" y="3250"/>
                  <a:pt x="1375" y="325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5" name="Laptop_E770" title="Icon of a laptop">
            <a:extLst>
              <a:ext uri="{FF2B5EF4-FFF2-40B4-BE49-F238E27FC236}">
                <a16:creationId xmlns:a16="http://schemas.microsoft.com/office/drawing/2014/main" id="{B26D4F93-AEF4-4836-BA68-3EFBAD2D11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59706" y="1405866"/>
            <a:ext cx="448212" cy="299082"/>
          </a:xfrm>
          <a:custGeom>
            <a:avLst/>
            <a:gdLst>
              <a:gd name="T0" fmla="*/ 3250 w 3750"/>
              <a:gd name="T1" fmla="*/ 1750 h 2500"/>
              <a:gd name="T2" fmla="*/ 500 w 3750"/>
              <a:gd name="T3" fmla="*/ 1750 h 2500"/>
              <a:gd name="T4" fmla="*/ 500 w 3750"/>
              <a:gd name="T5" fmla="*/ 0 h 2500"/>
              <a:gd name="T6" fmla="*/ 3250 w 3750"/>
              <a:gd name="T7" fmla="*/ 0 h 2500"/>
              <a:gd name="T8" fmla="*/ 3250 w 3750"/>
              <a:gd name="T9" fmla="*/ 1750 h 2500"/>
              <a:gd name="T10" fmla="*/ 0 w 3750"/>
              <a:gd name="T11" fmla="*/ 2375 h 2500"/>
              <a:gd name="T12" fmla="*/ 125 w 3750"/>
              <a:gd name="T13" fmla="*/ 2500 h 2500"/>
              <a:gd name="T14" fmla="*/ 3625 w 3750"/>
              <a:gd name="T15" fmla="*/ 2500 h 2500"/>
              <a:gd name="T16" fmla="*/ 3750 w 3750"/>
              <a:gd name="T17" fmla="*/ 2375 h 2500"/>
              <a:gd name="T18" fmla="*/ 3688 w 3750"/>
              <a:gd name="T19" fmla="*/ 2187 h 2500"/>
              <a:gd name="T20" fmla="*/ 3250 w 3750"/>
              <a:gd name="T21" fmla="*/ 1750 h 2500"/>
              <a:gd name="T22" fmla="*/ 500 w 3750"/>
              <a:gd name="T23" fmla="*/ 1750 h 2500"/>
              <a:gd name="T24" fmla="*/ 63 w 3750"/>
              <a:gd name="T25" fmla="*/ 2187 h 2500"/>
              <a:gd name="T26" fmla="*/ 0 w 3750"/>
              <a:gd name="T27" fmla="*/ 2375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50" h="2500">
                <a:moveTo>
                  <a:pt x="3250" y="1750"/>
                </a:moveTo>
                <a:cubicBezTo>
                  <a:pt x="500" y="1750"/>
                  <a:pt x="500" y="1750"/>
                  <a:pt x="500" y="1750"/>
                </a:cubicBezTo>
                <a:cubicBezTo>
                  <a:pt x="500" y="0"/>
                  <a:pt x="500" y="0"/>
                  <a:pt x="500" y="0"/>
                </a:cubicBezTo>
                <a:cubicBezTo>
                  <a:pt x="3250" y="0"/>
                  <a:pt x="3250" y="0"/>
                  <a:pt x="3250" y="0"/>
                </a:cubicBezTo>
                <a:lnTo>
                  <a:pt x="3250" y="1750"/>
                </a:lnTo>
                <a:close/>
                <a:moveTo>
                  <a:pt x="0" y="2375"/>
                </a:moveTo>
                <a:cubicBezTo>
                  <a:pt x="0" y="2444"/>
                  <a:pt x="56" y="2500"/>
                  <a:pt x="125" y="2500"/>
                </a:cubicBezTo>
                <a:cubicBezTo>
                  <a:pt x="3625" y="2500"/>
                  <a:pt x="3625" y="2500"/>
                  <a:pt x="3625" y="2500"/>
                </a:cubicBezTo>
                <a:cubicBezTo>
                  <a:pt x="3694" y="2500"/>
                  <a:pt x="3750" y="2444"/>
                  <a:pt x="3750" y="2375"/>
                </a:cubicBezTo>
                <a:cubicBezTo>
                  <a:pt x="3750" y="2302"/>
                  <a:pt x="3726" y="2235"/>
                  <a:pt x="3688" y="2187"/>
                </a:cubicBezTo>
                <a:cubicBezTo>
                  <a:pt x="3250" y="1750"/>
                  <a:pt x="3250" y="1750"/>
                  <a:pt x="3250" y="1750"/>
                </a:cubicBezTo>
                <a:cubicBezTo>
                  <a:pt x="500" y="1750"/>
                  <a:pt x="500" y="1750"/>
                  <a:pt x="500" y="1750"/>
                </a:cubicBezTo>
                <a:cubicBezTo>
                  <a:pt x="63" y="2187"/>
                  <a:pt x="63" y="2187"/>
                  <a:pt x="63" y="2187"/>
                </a:cubicBezTo>
                <a:cubicBezTo>
                  <a:pt x="24" y="2235"/>
                  <a:pt x="0" y="2302"/>
                  <a:pt x="0" y="2375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20" name="Devices3_EA6C" title="Icon of a cellphone in front of a monitor">
            <a:extLst>
              <a:ext uri="{FF2B5EF4-FFF2-40B4-BE49-F238E27FC236}">
                <a16:creationId xmlns:a16="http://schemas.microsoft.com/office/drawing/2014/main" id="{D053DF72-B6AC-4569-90AF-5BA5C986E9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93015" y="1415677"/>
            <a:ext cx="403391" cy="279461"/>
          </a:xfrm>
          <a:custGeom>
            <a:avLst/>
            <a:gdLst>
              <a:gd name="T0" fmla="*/ 1320 w 5719"/>
              <a:gd name="T1" fmla="*/ 3962 h 3962"/>
              <a:gd name="T2" fmla="*/ 0 w 5719"/>
              <a:gd name="T3" fmla="*/ 3962 h 3962"/>
              <a:gd name="T4" fmla="*/ 0 w 5719"/>
              <a:gd name="T5" fmla="*/ 1761 h 3962"/>
              <a:gd name="T6" fmla="*/ 1320 w 5719"/>
              <a:gd name="T7" fmla="*/ 1761 h 3962"/>
              <a:gd name="T8" fmla="*/ 1320 w 5719"/>
              <a:gd name="T9" fmla="*/ 3962 h 3962"/>
              <a:gd name="T10" fmla="*/ 1320 w 5719"/>
              <a:gd name="T11" fmla="*/ 3081 h 3962"/>
              <a:gd name="T12" fmla="*/ 5719 w 5719"/>
              <a:gd name="T13" fmla="*/ 3081 h 3962"/>
              <a:gd name="T14" fmla="*/ 5719 w 5719"/>
              <a:gd name="T15" fmla="*/ 0 h 3962"/>
              <a:gd name="T16" fmla="*/ 440 w 5719"/>
              <a:gd name="T17" fmla="*/ 0 h 3962"/>
              <a:gd name="T18" fmla="*/ 440 w 5719"/>
              <a:gd name="T19" fmla="*/ 1761 h 3962"/>
              <a:gd name="T20" fmla="*/ 3080 w 5719"/>
              <a:gd name="T21" fmla="*/ 3962 h 3962"/>
              <a:gd name="T22" fmla="*/ 3080 w 5719"/>
              <a:gd name="T23" fmla="*/ 3081 h 3962"/>
              <a:gd name="T24" fmla="*/ 4180 w 5719"/>
              <a:gd name="T25" fmla="*/ 3962 h 3962"/>
              <a:gd name="T26" fmla="*/ 1980 w 5719"/>
              <a:gd name="T27" fmla="*/ 3962 h 3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19" h="3962">
                <a:moveTo>
                  <a:pt x="1320" y="3962"/>
                </a:moveTo>
                <a:lnTo>
                  <a:pt x="0" y="3962"/>
                </a:lnTo>
                <a:lnTo>
                  <a:pt x="0" y="1761"/>
                </a:lnTo>
                <a:lnTo>
                  <a:pt x="1320" y="1761"/>
                </a:lnTo>
                <a:lnTo>
                  <a:pt x="1320" y="3962"/>
                </a:lnTo>
                <a:moveTo>
                  <a:pt x="1320" y="3081"/>
                </a:moveTo>
                <a:lnTo>
                  <a:pt x="5719" y="3081"/>
                </a:lnTo>
                <a:lnTo>
                  <a:pt x="5719" y="0"/>
                </a:lnTo>
                <a:lnTo>
                  <a:pt x="440" y="0"/>
                </a:lnTo>
                <a:lnTo>
                  <a:pt x="440" y="1761"/>
                </a:lnTo>
                <a:moveTo>
                  <a:pt x="3080" y="3962"/>
                </a:moveTo>
                <a:lnTo>
                  <a:pt x="3080" y="3081"/>
                </a:lnTo>
                <a:moveTo>
                  <a:pt x="4180" y="3962"/>
                </a:moveTo>
                <a:lnTo>
                  <a:pt x="1980" y="3962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1" name="PC1_E977" title="Icon of a desktop PC">
            <a:extLst>
              <a:ext uri="{FF2B5EF4-FFF2-40B4-BE49-F238E27FC236}">
                <a16:creationId xmlns:a16="http://schemas.microsoft.com/office/drawing/2014/main" id="{D2CFD8EA-7F16-45EC-BB7F-BA7610599D5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88201" y="1376121"/>
            <a:ext cx="448037" cy="358570"/>
          </a:xfrm>
          <a:custGeom>
            <a:avLst/>
            <a:gdLst>
              <a:gd name="T0" fmla="*/ 1697 w 5093"/>
              <a:gd name="T1" fmla="*/ 1359 h 4076"/>
              <a:gd name="T2" fmla="*/ 5093 w 5093"/>
              <a:gd name="T3" fmla="*/ 1359 h 4076"/>
              <a:gd name="T4" fmla="*/ 5093 w 5093"/>
              <a:gd name="T5" fmla="*/ 3398 h 4076"/>
              <a:gd name="T6" fmla="*/ 1697 w 5093"/>
              <a:gd name="T7" fmla="*/ 3398 h 4076"/>
              <a:gd name="T8" fmla="*/ 1697 w 5093"/>
              <a:gd name="T9" fmla="*/ 1359 h 4076"/>
              <a:gd name="T10" fmla="*/ 3396 w 5093"/>
              <a:gd name="T11" fmla="*/ 3398 h 4076"/>
              <a:gd name="T12" fmla="*/ 3396 w 5093"/>
              <a:gd name="T13" fmla="*/ 4076 h 4076"/>
              <a:gd name="T14" fmla="*/ 2547 w 5093"/>
              <a:gd name="T15" fmla="*/ 4076 h 4076"/>
              <a:gd name="T16" fmla="*/ 4244 w 5093"/>
              <a:gd name="T17" fmla="*/ 4076 h 4076"/>
              <a:gd name="T18" fmla="*/ 510 w 5093"/>
              <a:gd name="T19" fmla="*/ 680 h 4076"/>
              <a:gd name="T20" fmla="*/ 1528 w 5093"/>
              <a:gd name="T21" fmla="*/ 680 h 4076"/>
              <a:gd name="T22" fmla="*/ 510 w 5093"/>
              <a:gd name="T23" fmla="*/ 3398 h 4076"/>
              <a:gd name="T24" fmla="*/ 1697 w 5093"/>
              <a:gd name="T25" fmla="*/ 3398 h 4076"/>
              <a:gd name="T26" fmla="*/ 510 w 5093"/>
              <a:gd name="T27" fmla="*/ 2718 h 4076"/>
              <a:gd name="T28" fmla="*/ 1705 w 5093"/>
              <a:gd name="T29" fmla="*/ 2718 h 4076"/>
              <a:gd name="T30" fmla="*/ 2038 w 5093"/>
              <a:gd name="T31" fmla="*/ 1359 h 4076"/>
              <a:gd name="T32" fmla="*/ 2038 w 5093"/>
              <a:gd name="T33" fmla="*/ 0 h 4076"/>
              <a:gd name="T34" fmla="*/ 0 w 5093"/>
              <a:gd name="T35" fmla="*/ 0 h 4076"/>
              <a:gd name="T36" fmla="*/ 0 w 5093"/>
              <a:gd name="T37" fmla="*/ 4076 h 4076"/>
              <a:gd name="T38" fmla="*/ 2038 w 5093"/>
              <a:gd name="T39" fmla="*/ 4076 h 4076"/>
              <a:gd name="T40" fmla="*/ 2038 w 5093"/>
              <a:gd name="T41" fmla="*/ 3398 h 4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093" h="4076">
                <a:moveTo>
                  <a:pt x="1697" y="1359"/>
                </a:moveTo>
                <a:lnTo>
                  <a:pt x="5093" y="1359"/>
                </a:lnTo>
                <a:lnTo>
                  <a:pt x="5093" y="3398"/>
                </a:lnTo>
                <a:lnTo>
                  <a:pt x="1697" y="3398"/>
                </a:lnTo>
                <a:lnTo>
                  <a:pt x="1697" y="1359"/>
                </a:lnTo>
                <a:moveTo>
                  <a:pt x="3396" y="3398"/>
                </a:moveTo>
                <a:lnTo>
                  <a:pt x="3396" y="4076"/>
                </a:lnTo>
                <a:moveTo>
                  <a:pt x="2547" y="4076"/>
                </a:moveTo>
                <a:lnTo>
                  <a:pt x="4244" y="4076"/>
                </a:lnTo>
                <a:moveTo>
                  <a:pt x="510" y="680"/>
                </a:moveTo>
                <a:lnTo>
                  <a:pt x="1528" y="680"/>
                </a:lnTo>
                <a:moveTo>
                  <a:pt x="510" y="3398"/>
                </a:moveTo>
                <a:lnTo>
                  <a:pt x="1697" y="3398"/>
                </a:lnTo>
                <a:moveTo>
                  <a:pt x="510" y="2718"/>
                </a:moveTo>
                <a:lnTo>
                  <a:pt x="1705" y="2718"/>
                </a:lnTo>
                <a:moveTo>
                  <a:pt x="2038" y="1359"/>
                </a:moveTo>
                <a:lnTo>
                  <a:pt x="2038" y="0"/>
                </a:lnTo>
                <a:lnTo>
                  <a:pt x="0" y="0"/>
                </a:lnTo>
                <a:lnTo>
                  <a:pt x="0" y="4076"/>
                </a:lnTo>
                <a:lnTo>
                  <a:pt x="2038" y="4076"/>
                </a:lnTo>
                <a:lnTo>
                  <a:pt x="2038" y="339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86" name="UniversalApp_E8CC" title="Icon of a cellphone in front of a tablet">
            <a:extLst>
              <a:ext uri="{FF2B5EF4-FFF2-40B4-BE49-F238E27FC236}">
                <a16:creationId xmlns:a16="http://schemas.microsoft.com/office/drawing/2014/main" id="{6F00FC59-02D4-424E-B705-2D675CD63F1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91640" y="1376121"/>
            <a:ext cx="488637" cy="358570"/>
          </a:xfrm>
          <a:custGeom>
            <a:avLst/>
            <a:gdLst>
              <a:gd name="T0" fmla="*/ 1250 w 3750"/>
              <a:gd name="T1" fmla="*/ 2750 h 2750"/>
              <a:gd name="T2" fmla="*/ 0 w 3750"/>
              <a:gd name="T3" fmla="*/ 2750 h 2750"/>
              <a:gd name="T4" fmla="*/ 0 w 3750"/>
              <a:gd name="T5" fmla="*/ 750 h 2750"/>
              <a:gd name="T6" fmla="*/ 1250 w 3750"/>
              <a:gd name="T7" fmla="*/ 750 h 2750"/>
              <a:gd name="T8" fmla="*/ 1250 w 3750"/>
              <a:gd name="T9" fmla="*/ 2750 h 2750"/>
              <a:gd name="T10" fmla="*/ 375 w 3750"/>
              <a:gd name="T11" fmla="*/ 2250 h 2750"/>
              <a:gd name="T12" fmla="*/ 875 w 3750"/>
              <a:gd name="T13" fmla="*/ 2250 h 2750"/>
              <a:gd name="T14" fmla="*/ 1875 w 3750"/>
              <a:gd name="T15" fmla="*/ 1750 h 2750"/>
              <a:gd name="T16" fmla="*/ 2375 w 3750"/>
              <a:gd name="T17" fmla="*/ 1750 h 2750"/>
              <a:gd name="T18" fmla="*/ 1250 w 3750"/>
              <a:gd name="T19" fmla="*/ 2250 h 2750"/>
              <a:gd name="T20" fmla="*/ 3625 w 3750"/>
              <a:gd name="T21" fmla="*/ 2250 h 2750"/>
              <a:gd name="T22" fmla="*/ 3750 w 3750"/>
              <a:gd name="T23" fmla="*/ 2125 h 2750"/>
              <a:gd name="T24" fmla="*/ 3750 w 3750"/>
              <a:gd name="T25" fmla="*/ 125 h 2750"/>
              <a:gd name="T26" fmla="*/ 3625 w 3750"/>
              <a:gd name="T27" fmla="*/ 0 h 2750"/>
              <a:gd name="T28" fmla="*/ 625 w 3750"/>
              <a:gd name="T29" fmla="*/ 0 h 2750"/>
              <a:gd name="T30" fmla="*/ 500 w 3750"/>
              <a:gd name="T31" fmla="*/ 125 h 2750"/>
              <a:gd name="T32" fmla="*/ 500 w 3750"/>
              <a:gd name="T33" fmla="*/ 750 h 2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50" h="2750">
                <a:moveTo>
                  <a:pt x="1250" y="2750"/>
                </a:moveTo>
                <a:cubicBezTo>
                  <a:pt x="0" y="2750"/>
                  <a:pt x="0" y="2750"/>
                  <a:pt x="0" y="2750"/>
                </a:cubicBezTo>
                <a:cubicBezTo>
                  <a:pt x="0" y="750"/>
                  <a:pt x="0" y="750"/>
                  <a:pt x="0" y="750"/>
                </a:cubicBezTo>
                <a:cubicBezTo>
                  <a:pt x="1250" y="750"/>
                  <a:pt x="1250" y="750"/>
                  <a:pt x="1250" y="750"/>
                </a:cubicBezTo>
                <a:lnTo>
                  <a:pt x="1250" y="2750"/>
                </a:lnTo>
                <a:close/>
                <a:moveTo>
                  <a:pt x="375" y="2250"/>
                </a:moveTo>
                <a:cubicBezTo>
                  <a:pt x="875" y="2250"/>
                  <a:pt x="875" y="2250"/>
                  <a:pt x="875" y="2250"/>
                </a:cubicBezTo>
                <a:moveTo>
                  <a:pt x="1875" y="1750"/>
                </a:moveTo>
                <a:cubicBezTo>
                  <a:pt x="2375" y="1750"/>
                  <a:pt x="2375" y="1750"/>
                  <a:pt x="2375" y="1750"/>
                </a:cubicBezTo>
                <a:moveTo>
                  <a:pt x="1250" y="2250"/>
                </a:moveTo>
                <a:cubicBezTo>
                  <a:pt x="3625" y="2250"/>
                  <a:pt x="3625" y="2250"/>
                  <a:pt x="3625" y="2250"/>
                </a:cubicBezTo>
                <a:cubicBezTo>
                  <a:pt x="3694" y="2250"/>
                  <a:pt x="3750" y="2194"/>
                  <a:pt x="3750" y="2125"/>
                </a:cubicBezTo>
                <a:cubicBezTo>
                  <a:pt x="3750" y="125"/>
                  <a:pt x="3750" y="125"/>
                  <a:pt x="3750" y="125"/>
                </a:cubicBezTo>
                <a:cubicBezTo>
                  <a:pt x="3750" y="56"/>
                  <a:pt x="3694" y="0"/>
                  <a:pt x="3625" y="0"/>
                </a:cubicBezTo>
                <a:cubicBezTo>
                  <a:pt x="625" y="0"/>
                  <a:pt x="625" y="0"/>
                  <a:pt x="625" y="0"/>
                </a:cubicBezTo>
                <a:cubicBezTo>
                  <a:pt x="556" y="0"/>
                  <a:pt x="500" y="56"/>
                  <a:pt x="500" y="125"/>
                </a:cubicBezTo>
                <a:cubicBezTo>
                  <a:pt x="500" y="750"/>
                  <a:pt x="500" y="750"/>
                  <a:pt x="500" y="75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4" name="Tablet_E70A" title="Icon of a tablet">
            <a:extLst>
              <a:ext uri="{FF2B5EF4-FFF2-40B4-BE49-F238E27FC236}">
                <a16:creationId xmlns:a16="http://schemas.microsoft.com/office/drawing/2014/main" id="{367D4156-34B5-4576-8DDC-926BE6D2758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40871" y="1407344"/>
            <a:ext cx="403391" cy="296127"/>
          </a:xfrm>
          <a:custGeom>
            <a:avLst/>
            <a:gdLst>
              <a:gd name="T0" fmla="*/ 3748 w 3748"/>
              <a:gd name="T1" fmla="*/ 2562 h 2749"/>
              <a:gd name="T2" fmla="*/ 3561 w 3748"/>
              <a:gd name="T3" fmla="*/ 2749 h 2749"/>
              <a:gd name="T4" fmla="*/ 187 w 3748"/>
              <a:gd name="T5" fmla="*/ 2749 h 2749"/>
              <a:gd name="T6" fmla="*/ 0 w 3748"/>
              <a:gd name="T7" fmla="*/ 2562 h 2749"/>
              <a:gd name="T8" fmla="*/ 0 w 3748"/>
              <a:gd name="T9" fmla="*/ 187 h 2749"/>
              <a:gd name="T10" fmla="*/ 187 w 3748"/>
              <a:gd name="T11" fmla="*/ 0 h 2749"/>
              <a:gd name="T12" fmla="*/ 3561 w 3748"/>
              <a:gd name="T13" fmla="*/ 0 h 2749"/>
              <a:gd name="T14" fmla="*/ 3748 w 3748"/>
              <a:gd name="T15" fmla="*/ 187 h 2749"/>
              <a:gd name="T16" fmla="*/ 3748 w 3748"/>
              <a:gd name="T17" fmla="*/ 2562 h 2749"/>
              <a:gd name="T18" fmla="*/ 2124 w 3748"/>
              <a:gd name="T19" fmla="*/ 2249 h 2749"/>
              <a:gd name="T20" fmla="*/ 1624 w 3748"/>
              <a:gd name="T21" fmla="*/ 2249 h 2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48" h="2749">
                <a:moveTo>
                  <a:pt x="3748" y="2562"/>
                </a:moveTo>
                <a:cubicBezTo>
                  <a:pt x="3748" y="2665"/>
                  <a:pt x="3665" y="2749"/>
                  <a:pt x="3561" y="2749"/>
                </a:cubicBezTo>
                <a:cubicBezTo>
                  <a:pt x="187" y="2749"/>
                  <a:pt x="187" y="2749"/>
                  <a:pt x="187" y="2749"/>
                </a:cubicBezTo>
                <a:cubicBezTo>
                  <a:pt x="83" y="2749"/>
                  <a:pt x="0" y="2665"/>
                  <a:pt x="0" y="2562"/>
                </a:cubicBezTo>
                <a:cubicBezTo>
                  <a:pt x="0" y="187"/>
                  <a:pt x="0" y="187"/>
                  <a:pt x="0" y="187"/>
                </a:cubicBezTo>
                <a:cubicBezTo>
                  <a:pt x="0" y="84"/>
                  <a:pt x="83" y="0"/>
                  <a:pt x="187" y="0"/>
                </a:cubicBezTo>
                <a:cubicBezTo>
                  <a:pt x="3561" y="0"/>
                  <a:pt x="3561" y="0"/>
                  <a:pt x="3561" y="0"/>
                </a:cubicBezTo>
                <a:cubicBezTo>
                  <a:pt x="3665" y="0"/>
                  <a:pt x="3748" y="84"/>
                  <a:pt x="3748" y="187"/>
                </a:cubicBezTo>
                <a:lnTo>
                  <a:pt x="3748" y="2562"/>
                </a:lnTo>
                <a:close/>
                <a:moveTo>
                  <a:pt x="2124" y="2249"/>
                </a:moveTo>
                <a:cubicBezTo>
                  <a:pt x="1624" y="2249"/>
                  <a:pt x="1624" y="2249"/>
                  <a:pt x="1624" y="224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8" name="Touchscreen" title="Icon of a closed hand with one finger touching a screen">
            <a:extLst>
              <a:ext uri="{FF2B5EF4-FFF2-40B4-BE49-F238E27FC236}">
                <a16:creationId xmlns:a16="http://schemas.microsoft.com/office/drawing/2014/main" id="{40B6779A-2387-45F5-9DA6-99DFDA75CD4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85987" y="1376121"/>
            <a:ext cx="382434" cy="358570"/>
          </a:xfrm>
          <a:custGeom>
            <a:avLst/>
            <a:gdLst>
              <a:gd name="T0" fmla="*/ 1917 w 3772"/>
              <a:gd name="T1" fmla="*/ 1791 h 3535"/>
              <a:gd name="T2" fmla="*/ 1917 w 3772"/>
              <a:gd name="T3" fmla="*/ 1985 h 3535"/>
              <a:gd name="T4" fmla="*/ 1917 w 3772"/>
              <a:gd name="T5" fmla="*/ 1123 h 3535"/>
              <a:gd name="T6" fmla="*/ 1745 w 3772"/>
              <a:gd name="T7" fmla="*/ 951 h 3535"/>
              <a:gd name="T8" fmla="*/ 1573 w 3772"/>
              <a:gd name="T9" fmla="*/ 1123 h 3535"/>
              <a:gd name="T10" fmla="*/ 1573 w 3772"/>
              <a:gd name="T11" fmla="*/ 1135 h 3535"/>
              <a:gd name="T12" fmla="*/ 1573 w 3772"/>
              <a:gd name="T13" fmla="*/ 2527 h 3535"/>
              <a:gd name="T14" fmla="*/ 1469 w 3772"/>
              <a:gd name="T15" fmla="*/ 2569 h 3535"/>
              <a:gd name="T16" fmla="*/ 1282 w 3772"/>
              <a:gd name="T17" fmla="*/ 2383 h 3535"/>
              <a:gd name="T18" fmla="*/ 1023 w 3772"/>
              <a:gd name="T19" fmla="*/ 2383 h 3535"/>
              <a:gd name="T20" fmla="*/ 1023 w 3772"/>
              <a:gd name="T21" fmla="*/ 2641 h 3535"/>
              <a:gd name="T22" fmla="*/ 1659 w 3772"/>
              <a:gd name="T23" fmla="*/ 3277 h 3535"/>
              <a:gd name="T24" fmla="*/ 2262 w 3772"/>
              <a:gd name="T25" fmla="*/ 3535 h 3535"/>
              <a:gd name="T26" fmla="*/ 2951 w 3772"/>
              <a:gd name="T27" fmla="*/ 2846 h 3535"/>
              <a:gd name="T28" fmla="*/ 2951 w 3772"/>
              <a:gd name="T29" fmla="*/ 2184 h 3535"/>
              <a:gd name="T30" fmla="*/ 2820 w 3772"/>
              <a:gd name="T31" fmla="*/ 2017 h 3535"/>
              <a:gd name="T32" fmla="*/ 1917 w 3772"/>
              <a:gd name="T33" fmla="*/ 1791 h 3535"/>
              <a:gd name="T34" fmla="*/ 1917 w 3772"/>
              <a:gd name="T35" fmla="*/ 1123 h 3535"/>
              <a:gd name="T36" fmla="*/ 1917 w 3772"/>
              <a:gd name="T37" fmla="*/ 1602 h 3535"/>
              <a:gd name="T38" fmla="*/ 2254 w 3772"/>
              <a:gd name="T39" fmla="*/ 1123 h 3535"/>
              <a:gd name="T40" fmla="*/ 1744 w 3772"/>
              <a:gd name="T41" fmla="*/ 614 h 3535"/>
              <a:gd name="T42" fmla="*/ 1235 w 3772"/>
              <a:gd name="T43" fmla="*/ 1123 h 3535"/>
              <a:gd name="T44" fmla="*/ 1573 w 3772"/>
              <a:gd name="T45" fmla="*/ 1603 h 3535"/>
              <a:gd name="T46" fmla="*/ 2951 w 3772"/>
              <a:gd name="T47" fmla="*/ 2672 h 3535"/>
              <a:gd name="T48" fmla="*/ 3657 w 3772"/>
              <a:gd name="T49" fmla="*/ 2672 h 3535"/>
              <a:gd name="T50" fmla="*/ 3772 w 3772"/>
              <a:gd name="T51" fmla="*/ 2557 h 3535"/>
              <a:gd name="T52" fmla="*/ 3772 w 3772"/>
              <a:gd name="T53" fmla="*/ 115 h 3535"/>
              <a:gd name="T54" fmla="*/ 3657 w 3772"/>
              <a:gd name="T55" fmla="*/ 0 h 3535"/>
              <a:gd name="T56" fmla="*/ 115 w 3772"/>
              <a:gd name="T57" fmla="*/ 0 h 3535"/>
              <a:gd name="T58" fmla="*/ 0 w 3772"/>
              <a:gd name="T59" fmla="*/ 115 h 3535"/>
              <a:gd name="T60" fmla="*/ 0 w 3772"/>
              <a:gd name="T61" fmla="*/ 2557 h 3535"/>
              <a:gd name="T62" fmla="*/ 115 w 3772"/>
              <a:gd name="T63" fmla="*/ 2672 h 3535"/>
              <a:gd name="T64" fmla="*/ 1054 w 3772"/>
              <a:gd name="T65" fmla="*/ 2672 h 3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72" h="3535">
                <a:moveTo>
                  <a:pt x="1917" y="1791"/>
                </a:moveTo>
                <a:cubicBezTo>
                  <a:pt x="1917" y="1985"/>
                  <a:pt x="1917" y="1985"/>
                  <a:pt x="1917" y="1985"/>
                </a:cubicBezTo>
                <a:moveTo>
                  <a:pt x="1917" y="1123"/>
                </a:moveTo>
                <a:cubicBezTo>
                  <a:pt x="1917" y="1028"/>
                  <a:pt x="1840" y="951"/>
                  <a:pt x="1745" y="951"/>
                </a:cubicBezTo>
                <a:cubicBezTo>
                  <a:pt x="1650" y="951"/>
                  <a:pt x="1573" y="1028"/>
                  <a:pt x="1573" y="1123"/>
                </a:cubicBezTo>
                <a:cubicBezTo>
                  <a:pt x="1573" y="1123"/>
                  <a:pt x="1573" y="1127"/>
                  <a:pt x="1573" y="1135"/>
                </a:cubicBezTo>
                <a:cubicBezTo>
                  <a:pt x="1573" y="1252"/>
                  <a:pt x="1573" y="2194"/>
                  <a:pt x="1573" y="2527"/>
                </a:cubicBezTo>
                <a:cubicBezTo>
                  <a:pt x="1573" y="2581"/>
                  <a:pt x="1507" y="2608"/>
                  <a:pt x="1469" y="2569"/>
                </a:cubicBezTo>
                <a:cubicBezTo>
                  <a:pt x="1282" y="2383"/>
                  <a:pt x="1282" y="2383"/>
                  <a:pt x="1282" y="2383"/>
                </a:cubicBezTo>
                <a:cubicBezTo>
                  <a:pt x="1210" y="2311"/>
                  <a:pt x="1095" y="2311"/>
                  <a:pt x="1023" y="2383"/>
                </a:cubicBezTo>
                <a:cubicBezTo>
                  <a:pt x="952" y="2454"/>
                  <a:pt x="952" y="2570"/>
                  <a:pt x="1023" y="2641"/>
                </a:cubicBezTo>
                <a:cubicBezTo>
                  <a:pt x="1659" y="3277"/>
                  <a:pt x="1659" y="3277"/>
                  <a:pt x="1659" y="3277"/>
                </a:cubicBezTo>
                <a:cubicBezTo>
                  <a:pt x="1813" y="3436"/>
                  <a:pt x="2026" y="3535"/>
                  <a:pt x="2262" y="3535"/>
                </a:cubicBezTo>
                <a:cubicBezTo>
                  <a:pt x="2643" y="3535"/>
                  <a:pt x="2951" y="3227"/>
                  <a:pt x="2951" y="2846"/>
                </a:cubicBezTo>
                <a:cubicBezTo>
                  <a:pt x="2951" y="2184"/>
                  <a:pt x="2951" y="2184"/>
                  <a:pt x="2951" y="2184"/>
                </a:cubicBezTo>
                <a:cubicBezTo>
                  <a:pt x="2951" y="2105"/>
                  <a:pt x="2897" y="2036"/>
                  <a:pt x="2820" y="2017"/>
                </a:cubicBezTo>
                <a:cubicBezTo>
                  <a:pt x="1917" y="1791"/>
                  <a:pt x="1917" y="1791"/>
                  <a:pt x="1917" y="1791"/>
                </a:cubicBezTo>
                <a:lnTo>
                  <a:pt x="1917" y="1123"/>
                </a:lnTo>
                <a:close/>
                <a:moveTo>
                  <a:pt x="1917" y="1602"/>
                </a:moveTo>
                <a:cubicBezTo>
                  <a:pt x="2114" y="1532"/>
                  <a:pt x="2254" y="1344"/>
                  <a:pt x="2254" y="1123"/>
                </a:cubicBezTo>
                <a:cubicBezTo>
                  <a:pt x="2254" y="842"/>
                  <a:pt x="2026" y="614"/>
                  <a:pt x="1744" y="614"/>
                </a:cubicBezTo>
                <a:cubicBezTo>
                  <a:pt x="1463" y="614"/>
                  <a:pt x="1235" y="842"/>
                  <a:pt x="1235" y="1123"/>
                </a:cubicBezTo>
                <a:cubicBezTo>
                  <a:pt x="1235" y="1344"/>
                  <a:pt x="1376" y="1532"/>
                  <a:pt x="1573" y="1603"/>
                </a:cubicBezTo>
                <a:moveTo>
                  <a:pt x="2951" y="2672"/>
                </a:moveTo>
                <a:cubicBezTo>
                  <a:pt x="3657" y="2672"/>
                  <a:pt x="3657" y="2672"/>
                  <a:pt x="3657" y="2672"/>
                </a:cubicBezTo>
                <a:cubicBezTo>
                  <a:pt x="3720" y="2672"/>
                  <a:pt x="3772" y="2621"/>
                  <a:pt x="3772" y="2557"/>
                </a:cubicBezTo>
                <a:cubicBezTo>
                  <a:pt x="3772" y="115"/>
                  <a:pt x="3772" y="115"/>
                  <a:pt x="3772" y="115"/>
                </a:cubicBezTo>
                <a:cubicBezTo>
                  <a:pt x="3772" y="51"/>
                  <a:pt x="3720" y="0"/>
                  <a:pt x="3657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51" y="0"/>
                  <a:pt x="0" y="51"/>
                  <a:pt x="0" y="115"/>
                </a:cubicBezTo>
                <a:cubicBezTo>
                  <a:pt x="0" y="2557"/>
                  <a:pt x="0" y="2557"/>
                  <a:pt x="0" y="2557"/>
                </a:cubicBezTo>
                <a:cubicBezTo>
                  <a:pt x="0" y="2621"/>
                  <a:pt x="51" y="2672"/>
                  <a:pt x="115" y="2672"/>
                </a:cubicBezTo>
                <a:cubicBezTo>
                  <a:pt x="1054" y="2672"/>
                  <a:pt x="1054" y="2672"/>
                  <a:pt x="1054" y="267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2" name="SurfaceHub_E8AE" title="Icon of a Surface Hub">
            <a:extLst>
              <a:ext uri="{FF2B5EF4-FFF2-40B4-BE49-F238E27FC236}">
                <a16:creationId xmlns:a16="http://schemas.microsoft.com/office/drawing/2014/main" id="{4993771A-8158-470C-BD14-654840A747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51769" y="1434255"/>
            <a:ext cx="403391" cy="242303"/>
          </a:xfrm>
          <a:custGeom>
            <a:avLst/>
            <a:gdLst>
              <a:gd name="T0" fmla="*/ 6596 w 6596"/>
              <a:gd name="T1" fmla="*/ 3962 h 3962"/>
              <a:gd name="T2" fmla="*/ 0 w 6596"/>
              <a:gd name="T3" fmla="*/ 3962 h 3962"/>
              <a:gd name="T4" fmla="*/ 0 w 6596"/>
              <a:gd name="T5" fmla="*/ 0 h 3962"/>
              <a:gd name="T6" fmla="*/ 6596 w 6596"/>
              <a:gd name="T7" fmla="*/ 0 h 3962"/>
              <a:gd name="T8" fmla="*/ 6596 w 6596"/>
              <a:gd name="T9" fmla="*/ 3962 h 3962"/>
              <a:gd name="T10" fmla="*/ 879 w 6596"/>
              <a:gd name="T11" fmla="*/ 0 h 3962"/>
              <a:gd name="T12" fmla="*/ 879 w 6596"/>
              <a:gd name="T13" fmla="*/ 3962 h 3962"/>
              <a:gd name="T14" fmla="*/ 5717 w 6596"/>
              <a:gd name="T15" fmla="*/ 0 h 3962"/>
              <a:gd name="T16" fmla="*/ 5717 w 6596"/>
              <a:gd name="T17" fmla="*/ 3962 h 3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96" h="3962">
                <a:moveTo>
                  <a:pt x="6596" y="3962"/>
                </a:moveTo>
                <a:lnTo>
                  <a:pt x="0" y="3962"/>
                </a:lnTo>
                <a:lnTo>
                  <a:pt x="0" y="0"/>
                </a:lnTo>
                <a:lnTo>
                  <a:pt x="6596" y="0"/>
                </a:lnTo>
                <a:lnTo>
                  <a:pt x="6596" y="3962"/>
                </a:lnTo>
                <a:moveTo>
                  <a:pt x="879" y="0"/>
                </a:moveTo>
                <a:lnTo>
                  <a:pt x="879" y="3962"/>
                </a:lnTo>
                <a:moveTo>
                  <a:pt x="5717" y="0"/>
                </a:moveTo>
                <a:lnTo>
                  <a:pt x="5717" y="3962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6" name="SurfaceStylus_EC87" title="Icon of a pen with a drawn line below it">
            <a:extLst>
              <a:ext uri="{FF2B5EF4-FFF2-40B4-BE49-F238E27FC236}">
                <a16:creationId xmlns:a16="http://schemas.microsoft.com/office/drawing/2014/main" id="{F6651001-E948-4BBB-88D0-D08B2097C9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5860" y="2272548"/>
            <a:ext cx="358398" cy="358570"/>
          </a:xfrm>
          <a:custGeom>
            <a:avLst/>
            <a:gdLst>
              <a:gd name="T0" fmla="*/ 1258 w 3804"/>
              <a:gd name="T1" fmla="*/ 3792 h 3804"/>
              <a:gd name="T2" fmla="*/ 3778 w 3804"/>
              <a:gd name="T3" fmla="*/ 3792 h 3804"/>
              <a:gd name="T4" fmla="*/ 3706 w 3804"/>
              <a:gd name="T5" fmla="*/ 454 h 3804"/>
              <a:gd name="T6" fmla="*/ 3706 w 3804"/>
              <a:gd name="T7" fmla="*/ 98 h 3804"/>
              <a:gd name="T8" fmla="*/ 3350 w 3804"/>
              <a:gd name="T9" fmla="*/ 98 h 3804"/>
              <a:gd name="T10" fmla="*/ 527 w 3804"/>
              <a:gd name="T11" fmla="*/ 2780 h 3804"/>
              <a:gd name="T12" fmla="*/ 282 w 3804"/>
              <a:gd name="T13" fmla="*/ 3103 h 3804"/>
              <a:gd name="T14" fmla="*/ 139 w 3804"/>
              <a:gd name="T15" fmla="*/ 3372 h 3804"/>
              <a:gd name="T16" fmla="*/ 163 w 3804"/>
              <a:gd name="T17" fmla="*/ 3517 h 3804"/>
              <a:gd name="T18" fmla="*/ 287 w 3804"/>
              <a:gd name="T19" fmla="*/ 3641 h 3804"/>
              <a:gd name="T20" fmla="*/ 432 w 3804"/>
              <a:gd name="T21" fmla="*/ 3664 h 3804"/>
              <a:gd name="T22" fmla="*/ 701 w 3804"/>
              <a:gd name="T23" fmla="*/ 3522 h 3804"/>
              <a:gd name="T24" fmla="*/ 1024 w 3804"/>
              <a:gd name="T25" fmla="*/ 3277 h 3804"/>
              <a:gd name="T26" fmla="*/ 3706 w 3804"/>
              <a:gd name="T27" fmla="*/ 454 h 3804"/>
              <a:gd name="T28" fmla="*/ 3150 w 3804"/>
              <a:gd name="T29" fmla="*/ 276 h 3804"/>
              <a:gd name="T30" fmla="*/ 3528 w 3804"/>
              <a:gd name="T31" fmla="*/ 654 h 3804"/>
              <a:gd name="T32" fmla="*/ 0 w 3804"/>
              <a:gd name="T33" fmla="*/ 3804 h 3804"/>
              <a:gd name="T34" fmla="*/ 189 w 3804"/>
              <a:gd name="T35" fmla="*/ 3615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04" h="3804">
                <a:moveTo>
                  <a:pt x="1258" y="3792"/>
                </a:moveTo>
                <a:cubicBezTo>
                  <a:pt x="3778" y="3792"/>
                  <a:pt x="3778" y="3792"/>
                  <a:pt x="3778" y="3792"/>
                </a:cubicBezTo>
                <a:moveTo>
                  <a:pt x="3706" y="454"/>
                </a:moveTo>
                <a:cubicBezTo>
                  <a:pt x="3804" y="356"/>
                  <a:pt x="3804" y="196"/>
                  <a:pt x="3706" y="98"/>
                </a:cubicBezTo>
                <a:cubicBezTo>
                  <a:pt x="3608" y="0"/>
                  <a:pt x="3448" y="0"/>
                  <a:pt x="3350" y="98"/>
                </a:cubicBezTo>
                <a:cubicBezTo>
                  <a:pt x="527" y="2780"/>
                  <a:pt x="527" y="2780"/>
                  <a:pt x="527" y="2780"/>
                </a:cubicBezTo>
                <a:cubicBezTo>
                  <a:pt x="428" y="2874"/>
                  <a:pt x="346" y="2983"/>
                  <a:pt x="282" y="3103"/>
                </a:cubicBezTo>
                <a:cubicBezTo>
                  <a:pt x="139" y="3372"/>
                  <a:pt x="139" y="3372"/>
                  <a:pt x="139" y="3372"/>
                </a:cubicBezTo>
                <a:cubicBezTo>
                  <a:pt x="115" y="3420"/>
                  <a:pt x="125" y="3479"/>
                  <a:pt x="163" y="3517"/>
                </a:cubicBezTo>
                <a:cubicBezTo>
                  <a:pt x="287" y="3641"/>
                  <a:pt x="287" y="3641"/>
                  <a:pt x="287" y="3641"/>
                </a:cubicBezTo>
                <a:cubicBezTo>
                  <a:pt x="325" y="3679"/>
                  <a:pt x="384" y="3689"/>
                  <a:pt x="432" y="3664"/>
                </a:cubicBezTo>
                <a:cubicBezTo>
                  <a:pt x="701" y="3522"/>
                  <a:pt x="701" y="3522"/>
                  <a:pt x="701" y="3522"/>
                </a:cubicBezTo>
                <a:cubicBezTo>
                  <a:pt x="821" y="3458"/>
                  <a:pt x="930" y="3376"/>
                  <a:pt x="1024" y="3277"/>
                </a:cubicBezTo>
                <a:lnTo>
                  <a:pt x="3706" y="454"/>
                </a:lnTo>
                <a:close/>
                <a:moveTo>
                  <a:pt x="3150" y="276"/>
                </a:moveTo>
                <a:cubicBezTo>
                  <a:pt x="3528" y="654"/>
                  <a:pt x="3528" y="654"/>
                  <a:pt x="3528" y="654"/>
                </a:cubicBezTo>
                <a:moveTo>
                  <a:pt x="0" y="3804"/>
                </a:moveTo>
                <a:cubicBezTo>
                  <a:pt x="189" y="3615"/>
                  <a:pt x="189" y="3615"/>
                  <a:pt x="189" y="361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10" name="HoloLens_EC94" title="Icon of Microsoft HoloLens">
            <a:extLst>
              <a:ext uri="{FF2B5EF4-FFF2-40B4-BE49-F238E27FC236}">
                <a16:creationId xmlns:a16="http://schemas.microsoft.com/office/drawing/2014/main" id="{D38282B0-906E-4073-82C9-FB183A5E78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34262" y="3240521"/>
            <a:ext cx="403391" cy="215476"/>
          </a:xfrm>
          <a:custGeom>
            <a:avLst/>
            <a:gdLst>
              <a:gd name="T0" fmla="*/ 1751 w 3752"/>
              <a:gd name="T1" fmla="*/ 500 h 2002"/>
              <a:gd name="T2" fmla="*/ 2001 w 3752"/>
              <a:gd name="T3" fmla="*/ 500 h 2002"/>
              <a:gd name="T4" fmla="*/ 0 w 3752"/>
              <a:gd name="T5" fmla="*/ 885 h 2002"/>
              <a:gd name="T6" fmla="*/ 170 w 3752"/>
              <a:gd name="T7" fmla="*/ 940 h 2002"/>
              <a:gd name="T8" fmla="*/ 1336 w 3752"/>
              <a:gd name="T9" fmla="*/ 1124 h 2002"/>
              <a:gd name="T10" fmla="*/ 2493 w 3752"/>
              <a:gd name="T11" fmla="*/ 943 h 2002"/>
              <a:gd name="T12" fmla="*/ 3554 w 3752"/>
              <a:gd name="T13" fmla="*/ 409 h 2002"/>
              <a:gd name="T14" fmla="*/ 3699 w 3752"/>
              <a:gd name="T15" fmla="*/ 305 h 2002"/>
              <a:gd name="T16" fmla="*/ 1 w 3752"/>
              <a:gd name="T17" fmla="*/ 1003 h 2002"/>
              <a:gd name="T18" fmla="*/ 305 w 3752"/>
              <a:gd name="T19" fmla="*/ 1697 h 2002"/>
              <a:gd name="T20" fmla="*/ 1042 w 3752"/>
              <a:gd name="T21" fmla="*/ 2002 h 2002"/>
              <a:gd name="T22" fmla="*/ 1200 w 3752"/>
              <a:gd name="T23" fmla="*/ 2002 h 2002"/>
              <a:gd name="T24" fmla="*/ 1356 w 3752"/>
              <a:gd name="T25" fmla="*/ 1948 h 2002"/>
              <a:gd name="T26" fmla="*/ 1612 w 3752"/>
              <a:gd name="T27" fmla="*/ 1745 h 2002"/>
              <a:gd name="T28" fmla="*/ 1876 w 3752"/>
              <a:gd name="T29" fmla="*/ 1638 h 2002"/>
              <a:gd name="T30" fmla="*/ 2140 w 3752"/>
              <a:gd name="T31" fmla="*/ 1745 h 2002"/>
              <a:gd name="T32" fmla="*/ 2396 w 3752"/>
              <a:gd name="T33" fmla="*/ 1948 h 2002"/>
              <a:gd name="T34" fmla="*/ 2552 w 3752"/>
              <a:gd name="T35" fmla="*/ 2002 h 2002"/>
              <a:gd name="T36" fmla="*/ 2710 w 3752"/>
              <a:gd name="T37" fmla="*/ 2002 h 2002"/>
              <a:gd name="T38" fmla="*/ 3447 w 3752"/>
              <a:gd name="T39" fmla="*/ 1697 h 2002"/>
              <a:gd name="T40" fmla="*/ 3752 w 3752"/>
              <a:gd name="T41" fmla="*/ 960 h 2002"/>
              <a:gd name="T42" fmla="*/ 3752 w 3752"/>
              <a:gd name="T43" fmla="*/ 885 h 2002"/>
              <a:gd name="T44" fmla="*/ 3752 w 3752"/>
              <a:gd name="T45" fmla="*/ 459 h 2002"/>
              <a:gd name="T46" fmla="*/ 3682 w 3752"/>
              <a:gd name="T47" fmla="*/ 286 h 2002"/>
              <a:gd name="T48" fmla="*/ 3681 w 3752"/>
              <a:gd name="T49" fmla="*/ 285 h 2002"/>
              <a:gd name="T50" fmla="*/ 3564 w 3752"/>
              <a:gd name="T51" fmla="*/ 206 h 2002"/>
              <a:gd name="T52" fmla="*/ 3559 w 3752"/>
              <a:gd name="T53" fmla="*/ 204 h 2002"/>
              <a:gd name="T54" fmla="*/ 1876 w 3752"/>
              <a:gd name="T55" fmla="*/ 0 h 2002"/>
              <a:gd name="T56" fmla="*/ 188 w 3752"/>
              <a:gd name="T57" fmla="*/ 206 h 2002"/>
              <a:gd name="T58" fmla="*/ 71 w 3752"/>
              <a:gd name="T59" fmla="*/ 285 h 2002"/>
              <a:gd name="T60" fmla="*/ 70 w 3752"/>
              <a:gd name="T61" fmla="*/ 286 h 2002"/>
              <a:gd name="T62" fmla="*/ 0 w 3752"/>
              <a:gd name="T63" fmla="*/ 459 h 2002"/>
              <a:gd name="T64" fmla="*/ 0 w 3752"/>
              <a:gd name="T65" fmla="*/ 885 h 2002"/>
              <a:gd name="T66" fmla="*/ 1 w 3752"/>
              <a:gd name="T67" fmla="*/ 1003 h 20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752" h="2002">
                <a:moveTo>
                  <a:pt x="1751" y="500"/>
                </a:moveTo>
                <a:cubicBezTo>
                  <a:pt x="2001" y="500"/>
                  <a:pt x="2001" y="500"/>
                  <a:pt x="2001" y="500"/>
                </a:cubicBezTo>
                <a:moveTo>
                  <a:pt x="0" y="885"/>
                </a:moveTo>
                <a:cubicBezTo>
                  <a:pt x="170" y="940"/>
                  <a:pt x="170" y="940"/>
                  <a:pt x="170" y="940"/>
                </a:cubicBezTo>
                <a:cubicBezTo>
                  <a:pt x="549" y="1062"/>
                  <a:pt x="942" y="1124"/>
                  <a:pt x="1336" y="1124"/>
                </a:cubicBezTo>
                <a:cubicBezTo>
                  <a:pt x="1729" y="1124"/>
                  <a:pt x="2118" y="1063"/>
                  <a:pt x="2493" y="943"/>
                </a:cubicBezTo>
                <a:cubicBezTo>
                  <a:pt x="2872" y="822"/>
                  <a:pt x="3229" y="642"/>
                  <a:pt x="3554" y="409"/>
                </a:cubicBezTo>
                <a:cubicBezTo>
                  <a:pt x="3699" y="305"/>
                  <a:pt x="3699" y="305"/>
                  <a:pt x="3699" y="305"/>
                </a:cubicBezTo>
                <a:moveTo>
                  <a:pt x="1" y="1003"/>
                </a:moveTo>
                <a:cubicBezTo>
                  <a:pt x="12" y="1265"/>
                  <a:pt x="119" y="1510"/>
                  <a:pt x="305" y="1697"/>
                </a:cubicBezTo>
                <a:cubicBezTo>
                  <a:pt x="502" y="1894"/>
                  <a:pt x="764" y="2002"/>
                  <a:pt x="1042" y="2002"/>
                </a:cubicBezTo>
                <a:cubicBezTo>
                  <a:pt x="1200" y="2002"/>
                  <a:pt x="1200" y="2002"/>
                  <a:pt x="1200" y="2002"/>
                </a:cubicBezTo>
                <a:cubicBezTo>
                  <a:pt x="1256" y="2002"/>
                  <a:pt x="1312" y="1983"/>
                  <a:pt x="1356" y="1948"/>
                </a:cubicBezTo>
                <a:cubicBezTo>
                  <a:pt x="1612" y="1745"/>
                  <a:pt x="1612" y="1745"/>
                  <a:pt x="1612" y="1745"/>
                </a:cubicBezTo>
                <a:cubicBezTo>
                  <a:pt x="1683" y="1676"/>
                  <a:pt x="1777" y="1638"/>
                  <a:pt x="1876" y="1638"/>
                </a:cubicBezTo>
                <a:cubicBezTo>
                  <a:pt x="1975" y="1638"/>
                  <a:pt x="2069" y="1676"/>
                  <a:pt x="2140" y="1745"/>
                </a:cubicBezTo>
                <a:cubicBezTo>
                  <a:pt x="2396" y="1948"/>
                  <a:pt x="2396" y="1948"/>
                  <a:pt x="2396" y="1948"/>
                </a:cubicBezTo>
                <a:cubicBezTo>
                  <a:pt x="2440" y="1983"/>
                  <a:pt x="2496" y="2002"/>
                  <a:pt x="2552" y="2002"/>
                </a:cubicBezTo>
                <a:cubicBezTo>
                  <a:pt x="2710" y="2002"/>
                  <a:pt x="2710" y="2002"/>
                  <a:pt x="2710" y="2002"/>
                </a:cubicBezTo>
                <a:cubicBezTo>
                  <a:pt x="2988" y="2002"/>
                  <a:pt x="3250" y="1894"/>
                  <a:pt x="3447" y="1697"/>
                </a:cubicBezTo>
                <a:cubicBezTo>
                  <a:pt x="3644" y="1500"/>
                  <a:pt x="3752" y="1238"/>
                  <a:pt x="3752" y="960"/>
                </a:cubicBezTo>
                <a:cubicBezTo>
                  <a:pt x="3752" y="885"/>
                  <a:pt x="3752" y="885"/>
                  <a:pt x="3752" y="885"/>
                </a:cubicBezTo>
                <a:cubicBezTo>
                  <a:pt x="3752" y="459"/>
                  <a:pt x="3752" y="459"/>
                  <a:pt x="3752" y="459"/>
                </a:cubicBezTo>
                <a:cubicBezTo>
                  <a:pt x="3752" y="394"/>
                  <a:pt x="3727" y="331"/>
                  <a:pt x="3682" y="286"/>
                </a:cubicBezTo>
                <a:cubicBezTo>
                  <a:pt x="3681" y="285"/>
                  <a:pt x="3681" y="285"/>
                  <a:pt x="3681" y="285"/>
                </a:cubicBezTo>
                <a:cubicBezTo>
                  <a:pt x="3647" y="251"/>
                  <a:pt x="3608" y="225"/>
                  <a:pt x="3564" y="206"/>
                </a:cubicBezTo>
                <a:cubicBezTo>
                  <a:pt x="3564" y="206"/>
                  <a:pt x="3560" y="204"/>
                  <a:pt x="3559" y="204"/>
                </a:cubicBezTo>
                <a:cubicBezTo>
                  <a:pt x="3224" y="70"/>
                  <a:pt x="2643" y="0"/>
                  <a:pt x="1876" y="0"/>
                </a:cubicBezTo>
                <a:cubicBezTo>
                  <a:pt x="1105" y="0"/>
                  <a:pt x="521" y="71"/>
                  <a:pt x="188" y="206"/>
                </a:cubicBezTo>
                <a:cubicBezTo>
                  <a:pt x="144" y="225"/>
                  <a:pt x="105" y="251"/>
                  <a:pt x="71" y="285"/>
                </a:cubicBezTo>
                <a:cubicBezTo>
                  <a:pt x="70" y="286"/>
                  <a:pt x="70" y="286"/>
                  <a:pt x="70" y="286"/>
                </a:cubicBezTo>
                <a:cubicBezTo>
                  <a:pt x="25" y="331"/>
                  <a:pt x="0" y="394"/>
                  <a:pt x="0" y="459"/>
                </a:cubicBezTo>
                <a:cubicBezTo>
                  <a:pt x="0" y="885"/>
                  <a:pt x="0" y="885"/>
                  <a:pt x="0" y="885"/>
                </a:cubicBezTo>
                <a:lnTo>
                  <a:pt x="1" y="1003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14" name="Robot_E99A" title="Icon of a robot">
            <a:extLst>
              <a:ext uri="{FF2B5EF4-FFF2-40B4-BE49-F238E27FC236}">
                <a16:creationId xmlns:a16="http://schemas.microsoft.com/office/drawing/2014/main" id="{D968CEE8-39CF-46FE-BF0D-1CC02B17F3E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62577" y="4065399"/>
            <a:ext cx="277489" cy="358570"/>
          </a:xfrm>
          <a:custGeom>
            <a:avLst/>
            <a:gdLst>
              <a:gd name="T0" fmla="*/ 1750 w 3000"/>
              <a:gd name="T1" fmla="*/ 250 h 3875"/>
              <a:gd name="T2" fmla="*/ 1500 w 3000"/>
              <a:gd name="T3" fmla="*/ 500 h 3875"/>
              <a:gd name="T4" fmla="*/ 1250 w 3000"/>
              <a:gd name="T5" fmla="*/ 250 h 3875"/>
              <a:gd name="T6" fmla="*/ 1500 w 3000"/>
              <a:gd name="T7" fmla="*/ 0 h 3875"/>
              <a:gd name="T8" fmla="*/ 1750 w 3000"/>
              <a:gd name="T9" fmla="*/ 250 h 3875"/>
              <a:gd name="T10" fmla="*/ 2500 w 3000"/>
              <a:gd name="T11" fmla="*/ 2074 h 3875"/>
              <a:gd name="T12" fmla="*/ 2500 w 3000"/>
              <a:gd name="T13" fmla="*/ 1176 h 3875"/>
              <a:gd name="T14" fmla="*/ 2324 w 3000"/>
              <a:gd name="T15" fmla="*/ 1000 h 3875"/>
              <a:gd name="T16" fmla="*/ 676 w 3000"/>
              <a:gd name="T17" fmla="*/ 1000 h 3875"/>
              <a:gd name="T18" fmla="*/ 500 w 3000"/>
              <a:gd name="T19" fmla="*/ 1176 h 3875"/>
              <a:gd name="T20" fmla="*/ 500 w 3000"/>
              <a:gd name="T21" fmla="*/ 2074 h 3875"/>
              <a:gd name="T22" fmla="*/ 676 w 3000"/>
              <a:gd name="T23" fmla="*/ 2250 h 3875"/>
              <a:gd name="T24" fmla="*/ 2324 w 3000"/>
              <a:gd name="T25" fmla="*/ 2250 h 3875"/>
              <a:gd name="T26" fmla="*/ 2500 w 3000"/>
              <a:gd name="T27" fmla="*/ 2074 h 3875"/>
              <a:gd name="T28" fmla="*/ 3000 w 3000"/>
              <a:gd name="T29" fmla="*/ 3875 h 3875"/>
              <a:gd name="T30" fmla="*/ 3000 w 3000"/>
              <a:gd name="T31" fmla="*/ 2958 h 3875"/>
              <a:gd name="T32" fmla="*/ 2792 w 3000"/>
              <a:gd name="T33" fmla="*/ 2750 h 3875"/>
              <a:gd name="T34" fmla="*/ 208 w 3000"/>
              <a:gd name="T35" fmla="*/ 2750 h 3875"/>
              <a:gd name="T36" fmla="*/ 0 w 3000"/>
              <a:gd name="T37" fmla="*/ 2958 h 3875"/>
              <a:gd name="T38" fmla="*/ 0 w 3000"/>
              <a:gd name="T39" fmla="*/ 3875 h 3875"/>
              <a:gd name="T40" fmla="*/ 1000 w 3000"/>
              <a:gd name="T41" fmla="*/ 2250 h 3875"/>
              <a:gd name="T42" fmla="*/ 1000 w 3000"/>
              <a:gd name="T43" fmla="*/ 2750 h 3875"/>
              <a:gd name="T44" fmla="*/ 1500 w 3000"/>
              <a:gd name="T45" fmla="*/ 500 h 3875"/>
              <a:gd name="T46" fmla="*/ 1500 w 3000"/>
              <a:gd name="T47" fmla="*/ 1000 h 3875"/>
              <a:gd name="T48" fmla="*/ 2000 w 3000"/>
              <a:gd name="T49" fmla="*/ 2250 h 3875"/>
              <a:gd name="T50" fmla="*/ 2000 w 3000"/>
              <a:gd name="T51" fmla="*/ 2750 h 3875"/>
              <a:gd name="T52" fmla="*/ 875 w 3000"/>
              <a:gd name="T53" fmla="*/ 1500 h 3875"/>
              <a:gd name="T54" fmla="*/ 1125 w 3000"/>
              <a:gd name="T55" fmla="*/ 1500 h 3875"/>
              <a:gd name="T56" fmla="*/ 1875 w 3000"/>
              <a:gd name="T57" fmla="*/ 1500 h 3875"/>
              <a:gd name="T58" fmla="*/ 2125 w 3000"/>
              <a:gd name="T59" fmla="*/ 1500 h 3875"/>
              <a:gd name="T60" fmla="*/ 381 w 3000"/>
              <a:gd name="T61" fmla="*/ 1375 h 3875"/>
              <a:gd name="T62" fmla="*/ 381 w 3000"/>
              <a:gd name="T63" fmla="*/ 1875 h 3875"/>
              <a:gd name="T64" fmla="*/ 2624 w 3000"/>
              <a:gd name="T65" fmla="*/ 1375 h 3875"/>
              <a:gd name="T66" fmla="*/ 2624 w 3000"/>
              <a:gd name="T67" fmla="*/ 1875 h 3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000" h="3875">
                <a:moveTo>
                  <a:pt x="1750" y="250"/>
                </a:moveTo>
                <a:cubicBezTo>
                  <a:pt x="1750" y="388"/>
                  <a:pt x="1638" y="500"/>
                  <a:pt x="1500" y="500"/>
                </a:cubicBezTo>
                <a:cubicBezTo>
                  <a:pt x="1362" y="500"/>
                  <a:pt x="1250" y="388"/>
                  <a:pt x="1250" y="250"/>
                </a:cubicBezTo>
                <a:cubicBezTo>
                  <a:pt x="1250" y="112"/>
                  <a:pt x="1362" y="0"/>
                  <a:pt x="1500" y="0"/>
                </a:cubicBezTo>
                <a:cubicBezTo>
                  <a:pt x="1638" y="0"/>
                  <a:pt x="1750" y="112"/>
                  <a:pt x="1750" y="250"/>
                </a:cubicBezTo>
                <a:close/>
                <a:moveTo>
                  <a:pt x="2500" y="2074"/>
                </a:moveTo>
                <a:cubicBezTo>
                  <a:pt x="2500" y="1176"/>
                  <a:pt x="2500" y="1176"/>
                  <a:pt x="2500" y="1176"/>
                </a:cubicBezTo>
                <a:cubicBezTo>
                  <a:pt x="2500" y="1079"/>
                  <a:pt x="2421" y="1000"/>
                  <a:pt x="2324" y="1000"/>
                </a:cubicBezTo>
                <a:cubicBezTo>
                  <a:pt x="676" y="1000"/>
                  <a:pt x="676" y="1000"/>
                  <a:pt x="676" y="1000"/>
                </a:cubicBezTo>
                <a:cubicBezTo>
                  <a:pt x="579" y="1000"/>
                  <a:pt x="500" y="1079"/>
                  <a:pt x="500" y="1176"/>
                </a:cubicBezTo>
                <a:cubicBezTo>
                  <a:pt x="500" y="2074"/>
                  <a:pt x="500" y="2074"/>
                  <a:pt x="500" y="2074"/>
                </a:cubicBezTo>
                <a:cubicBezTo>
                  <a:pt x="500" y="2171"/>
                  <a:pt x="579" y="2250"/>
                  <a:pt x="676" y="2250"/>
                </a:cubicBezTo>
                <a:cubicBezTo>
                  <a:pt x="2324" y="2250"/>
                  <a:pt x="2324" y="2250"/>
                  <a:pt x="2324" y="2250"/>
                </a:cubicBezTo>
                <a:cubicBezTo>
                  <a:pt x="2421" y="2250"/>
                  <a:pt x="2500" y="2171"/>
                  <a:pt x="2500" y="2074"/>
                </a:cubicBezTo>
                <a:close/>
                <a:moveTo>
                  <a:pt x="3000" y="3875"/>
                </a:moveTo>
                <a:cubicBezTo>
                  <a:pt x="3000" y="2958"/>
                  <a:pt x="3000" y="2958"/>
                  <a:pt x="3000" y="2958"/>
                </a:cubicBezTo>
                <a:cubicBezTo>
                  <a:pt x="3000" y="2843"/>
                  <a:pt x="2907" y="2750"/>
                  <a:pt x="2792" y="2750"/>
                </a:cubicBezTo>
                <a:cubicBezTo>
                  <a:pt x="208" y="2750"/>
                  <a:pt x="208" y="2750"/>
                  <a:pt x="208" y="2750"/>
                </a:cubicBezTo>
                <a:cubicBezTo>
                  <a:pt x="93" y="2750"/>
                  <a:pt x="0" y="2843"/>
                  <a:pt x="0" y="2958"/>
                </a:cubicBezTo>
                <a:cubicBezTo>
                  <a:pt x="0" y="3875"/>
                  <a:pt x="0" y="3875"/>
                  <a:pt x="0" y="3875"/>
                </a:cubicBezTo>
                <a:moveTo>
                  <a:pt x="1000" y="2250"/>
                </a:moveTo>
                <a:cubicBezTo>
                  <a:pt x="1000" y="2750"/>
                  <a:pt x="1000" y="2750"/>
                  <a:pt x="1000" y="2750"/>
                </a:cubicBezTo>
                <a:moveTo>
                  <a:pt x="1500" y="500"/>
                </a:moveTo>
                <a:cubicBezTo>
                  <a:pt x="1500" y="1000"/>
                  <a:pt x="1500" y="1000"/>
                  <a:pt x="1500" y="1000"/>
                </a:cubicBezTo>
                <a:moveTo>
                  <a:pt x="2000" y="2250"/>
                </a:moveTo>
                <a:cubicBezTo>
                  <a:pt x="2000" y="2750"/>
                  <a:pt x="2000" y="2750"/>
                  <a:pt x="2000" y="2750"/>
                </a:cubicBezTo>
                <a:moveTo>
                  <a:pt x="875" y="1500"/>
                </a:moveTo>
                <a:cubicBezTo>
                  <a:pt x="1125" y="1500"/>
                  <a:pt x="1125" y="1500"/>
                  <a:pt x="1125" y="1500"/>
                </a:cubicBezTo>
                <a:moveTo>
                  <a:pt x="1875" y="1500"/>
                </a:moveTo>
                <a:cubicBezTo>
                  <a:pt x="2125" y="1500"/>
                  <a:pt x="2125" y="1500"/>
                  <a:pt x="2125" y="1500"/>
                </a:cubicBezTo>
                <a:moveTo>
                  <a:pt x="381" y="1375"/>
                </a:moveTo>
                <a:cubicBezTo>
                  <a:pt x="381" y="1875"/>
                  <a:pt x="381" y="1875"/>
                  <a:pt x="381" y="1875"/>
                </a:cubicBezTo>
                <a:moveTo>
                  <a:pt x="2624" y="1375"/>
                </a:moveTo>
                <a:cubicBezTo>
                  <a:pt x="2624" y="1875"/>
                  <a:pt x="2624" y="1875"/>
                  <a:pt x="2624" y="18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18" name="ChatBot_F08B" title="Icon of a robotic chat bubble with a smiley face">
            <a:extLst>
              <a:ext uri="{FF2B5EF4-FFF2-40B4-BE49-F238E27FC236}">
                <a16:creationId xmlns:a16="http://schemas.microsoft.com/office/drawing/2014/main" id="{EF2FC808-2563-48A5-ACE1-F9490220C9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21271" y="4065399"/>
            <a:ext cx="277608" cy="358570"/>
          </a:xfrm>
          <a:custGeom>
            <a:avLst/>
            <a:gdLst>
              <a:gd name="T0" fmla="*/ 871 w 2742"/>
              <a:gd name="T1" fmla="*/ 1541 h 3541"/>
              <a:gd name="T2" fmla="*/ 871 w 2742"/>
              <a:gd name="T3" fmla="*/ 1791 h 3541"/>
              <a:gd name="T4" fmla="*/ 1871 w 2742"/>
              <a:gd name="T5" fmla="*/ 1541 h 3541"/>
              <a:gd name="T6" fmla="*/ 1871 w 2742"/>
              <a:gd name="T7" fmla="*/ 1791 h 3541"/>
              <a:gd name="T8" fmla="*/ 0 w 2742"/>
              <a:gd name="T9" fmla="*/ 1541 h 3541"/>
              <a:gd name="T10" fmla="*/ 0 w 2742"/>
              <a:gd name="T11" fmla="*/ 2041 h 3541"/>
              <a:gd name="T12" fmla="*/ 2742 w 2742"/>
              <a:gd name="T13" fmla="*/ 1541 h 3541"/>
              <a:gd name="T14" fmla="*/ 2742 w 2742"/>
              <a:gd name="T15" fmla="*/ 2041 h 3541"/>
              <a:gd name="T16" fmla="*/ 1371 w 2742"/>
              <a:gd name="T17" fmla="*/ 339 h 3541"/>
              <a:gd name="T18" fmla="*/ 1371 w 2742"/>
              <a:gd name="T19" fmla="*/ 916 h 3541"/>
              <a:gd name="T20" fmla="*/ 1121 w 2742"/>
              <a:gd name="T21" fmla="*/ 2916 h 3541"/>
              <a:gd name="T22" fmla="*/ 1121 w 2742"/>
              <a:gd name="T23" fmla="*/ 3541 h 3541"/>
              <a:gd name="T24" fmla="*/ 1809 w 2742"/>
              <a:gd name="T25" fmla="*/ 2916 h 3541"/>
              <a:gd name="T26" fmla="*/ 2371 w 2742"/>
              <a:gd name="T27" fmla="*/ 2916 h 3541"/>
              <a:gd name="T28" fmla="*/ 2621 w 2742"/>
              <a:gd name="T29" fmla="*/ 2666 h 3541"/>
              <a:gd name="T30" fmla="*/ 2621 w 2742"/>
              <a:gd name="T31" fmla="*/ 1166 h 3541"/>
              <a:gd name="T32" fmla="*/ 2371 w 2742"/>
              <a:gd name="T33" fmla="*/ 916 h 3541"/>
              <a:gd name="T34" fmla="*/ 371 w 2742"/>
              <a:gd name="T35" fmla="*/ 916 h 3541"/>
              <a:gd name="T36" fmla="*/ 121 w 2742"/>
              <a:gd name="T37" fmla="*/ 1166 h 3541"/>
              <a:gd name="T38" fmla="*/ 121 w 2742"/>
              <a:gd name="T39" fmla="*/ 2666 h 3541"/>
              <a:gd name="T40" fmla="*/ 371 w 2742"/>
              <a:gd name="T41" fmla="*/ 2916 h 3541"/>
              <a:gd name="T42" fmla="*/ 1121 w 2742"/>
              <a:gd name="T43" fmla="*/ 2916 h 3541"/>
              <a:gd name="T44" fmla="*/ 1371 w 2742"/>
              <a:gd name="T45" fmla="*/ 0 h 3541"/>
              <a:gd name="T46" fmla="*/ 1205 w 2742"/>
              <a:gd name="T47" fmla="*/ 166 h 3541"/>
              <a:gd name="T48" fmla="*/ 1371 w 2742"/>
              <a:gd name="T49" fmla="*/ 332 h 3541"/>
              <a:gd name="T50" fmla="*/ 1537 w 2742"/>
              <a:gd name="T51" fmla="*/ 166 h 3541"/>
              <a:gd name="T52" fmla="*/ 1371 w 2742"/>
              <a:gd name="T53" fmla="*/ 0 h 3541"/>
              <a:gd name="T54" fmla="*/ 746 w 2742"/>
              <a:gd name="T55" fmla="*/ 2157 h 3541"/>
              <a:gd name="T56" fmla="*/ 1996 w 2742"/>
              <a:gd name="T57" fmla="*/ 2157 h 3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42" h="3541">
                <a:moveTo>
                  <a:pt x="871" y="1541"/>
                </a:moveTo>
                <a:cubicBezTo>
                  <a:pt x="871" y="1791"/>
                  <a:pt x="871" y="1791"/>
                  <a:pt x="871" y="1791"/>
                </a:cubicBezTo>
                <a:moveTo>
                  <a:pt x="1871" y="1541"/>
                </a:moveTo>
                <a:cubicBezTo>
                  <a:pt x="1871" y="1791"/>
                  <a:pt x="1871" y="1791"/>
                  <a:pt x="1871" y="1791"/>
                </a:cubicBezTo>
                <a:moveTo>
                  <a:pt x="0" y="1541"/>
                </a:moveTo>
                <a:cubicBezTo>
                  <a:pt x="0" y="2041"/>
                  <a:pt x="0" y="2041"/>
                  <a:pt x="0" y="2041"/>
                </a:cubicBezTo>
                <a:moveTo>
                  <a:pt x="2742" y="1541"/>
                </a:moveTo>
                <a:cubicBezTo>
                  <a:pt x="2742" y="2041"/>
                  <a:pt x="2742" y="2041"/>
                  <a:pt x="2742" y="2041"/>
                </a:cubicBezTo>
                <a:moveTo>
                  <a:pt x="1371" y="339"/>
                </a:moveTo>
                <a:cubicBezTo>
                  <a:pt x="1371" y="916"/>
                  <a:pt x="1371" y="916"/>
                  <a:pt x="1371" y="916"/>
                </a:cubicBezTo>
                <a:moveTo>
                  <a:pt x="1121" y="2916"/>
                </a:moveTo>
                <a:cubicBezTo>
                  <a:pt x="1121" y="3541"/>
                  <a:pt x="1121" y="3541"/>
                  <a:pt x="1121" y="3541"/>
                </a:cubicBezTo>
                <a:cubicBezTo>
                  <a:pt x="1809" y="2916"/>
                  <a:pt x="1809" y="2916"/>
                  <a:pt x="1809" y="2916"/>
                </a:cubicBezTo>
                <a:cubicBezTo>
                  <a:pt x="2371" y="2916"/>
                  <a:pt x="2371" y="2916"/>
                  <a:pt x="2371" y="2916"/>
                </a:cubicBezTo>
                <a:cubicBezTo>
                  <a:pt x="2509" y="2916"/>
                  <a:pt x="2621" y="2804"/>
                  <a:pt x="2621" y="2666"/>
                </a:cubicBezTo>
                <a:cubicBezTo>
                  <a:pt x="2621" y="1166"/>
                  <a:pt x="2621" y="1166"/>
                  <a:pt x="2621" y="1166"/>
                </a:cubicBezTo>
                <a:cubicBezTo>
                  <a:pt x="2621" y="1028"/>
                  <a:pt x="2509" y="916"/>
                  <a:pt x="2371" y="916"/>
                </a:cubicBezTo>
                <a:cubicBezTo>
                  <a:pt x="371" y="916"/>
                  <a:pt x="371" y="916"/>
                  <a:pt x="371" y="916"/>
                </a:cubicBezTo>
                <a:cubicBezTo>
                  <a:pt x="233" y="916"/>
                  <a:pt x="121" y="1028"/>
                  <a:pt x="121" y="1166"/>
                </a:cubicBezTo>
                <a:cubicBezTo>
                  <a:pt x="121" y="2666"/>
                  <a:pt x="121" y="2666"/>
                  <a:pt x="121" y="2666"/>
                </a:cubicBezTo>
                <a:cubicBezTo>
                  <a:pt x="121" y="2804"/>
                  <a:pt x="233" y="2916"/>
                  <a:pt x="371" y="2916"/>
                </a:cubicBezTo>
                <a:lnTo>
                  <a:pt x="1121" y="2916"/>
                </a:lnTo>
                <a:close/>
                <a:moveTo>
                  <a:pt x="1371" y="0"/>
                </a:moveTo>
                <a:cubicBezTo>
                  <a:pt x="1279" y="0"/>
                  <a:pt x="1205" y="74"/>
                  <a:pt x="1205" y="166"/>
                </a:cubicBezTo>
                <a:cubicBezTo>
                  <a:pt x="1205" y="258"/>
                  <a:pt x="1279" y="332"/>
                  <a:pt x="1371" y="332"/>
                </a:cubicBezTo>
                <a:cubicBezTo>
                  <a:pt x="1463" y="332"/>
                  <a:pt x="1537" y="258"/>
                  <a:pt x="1537" y="166"/>
                </a:cubicBezTo>
                <a:cubicBezTo>
                  <a:pt x="1537" y="74"/>
                  <a:pt x="1463" y="0"/>
                  <a:pt x="1371" y="0"/>
                </a:cubicBezTo>
                <a:close/>
                <a:moveTo>
                  <a:pt x="746" y="2157"/>
                </a:moveTo>
                <a:cubicBezTo>
                  <a:pt x="1091" y="2502"/>
                  <a:pt x="1651" y="2502"/>
                  <a:pt x="1996" y="215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22" name="band" title="Icon of a microsoft band">
            <a:extLst>
              <a:ext uri="{FF2B5EF4-FFF2-40B4-BE49-F238E27FC236}">
                <a16:creationId xmlns:a16="http://schemas.microsoft.com/office/drawing/2014/main" id="{67A0E7D5-003B-42D9-9D9C-26AA9D6028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06547" y="3168973"/>
            <a:ext cx="189547" cy="358570"/>
          </a:xfrm>
          <a:custGeom>
            <a:avLst/>
            <a:gdLst>
              <a:gd name="T0" fmla="*/ 86 w 176"/>
              <a:gd name="T1" fmla="*/ 264 h 335"/>
              <a:gd name="T2" fmla="*/ 86 w 176"/>
              <a:gd name="T3" fmla="*/ 45 h 335"/>
              <a:gd name="T4" fmla="*/ 131 w 176"/>
              <a:gd name="T5" fmla="*/ 0 h 335"/>
              <a:gd name="T6" fmla="*/ 176 w 176"/>
              <a:gd name="T7" fmla="*/ 45 h 335"/>
              <a:gd name="T8" fmla="*/ 176 w 176"/>
              <a:gd name="T9" fmla="*/ 164 h 335"/>
              <a:gd name="T10" fmla="*/ 131 w 176"/>
              <a:gd name="T11" fmla="*/ 0 h 335"/>
              <a:gd name="T12" fmla="*/ 45 w 176"/>
              <a:gd name="T13" fmla="*/ 0 h 335"/>
              <a:gd name="T14" fmla="*/ 0 w 176"/>
              <a:gd name="T15" fmla="*/ 46 h 335"/>
              <a:gd name="T16" fmla="*/ 0 w 176"/>
              <a:gd name="T17" fmla="*/ 268 h 335"/>
              <a:gd name="T18" fmla="*/ 85 w 176"/>
              <a:gd name="T19" fmla="*/ 264 h 335"/>
              <a:gd name="T20" fmla="*/ 85 w 176"/>
              <a:gd name="T21" fmla="*/ 290 h 335"/>
              <a:gd name="T22" fmla="*/ 131 w 176"/>
              <a:gd name="T23" fmla="*/ 335 h 335"/>
              <a:gd name="T24" fmla="*/ 176 w 176"/>
              <a:gd name="T25" fmla="*/ 290 h 335"/>
              <a:gd name="T26" fmla="*/ 176 w 176"/>
              <a:gd name="T27" fmla="*/ 258 h 335"/>
              <a:gd name="T28" fmla="*/ 0 w 176"/>
              <a:gd name="T29" fmla="*/ 264 h 335"/>
              <a:gd name="T30" fmla="*/ 0 w 176"/>
              <a:gd name="T31" fmla="*/ 290 h 335"/>
              <a:gd name="T32" fmla="*/ 45 w 176"/>
              <a:gd name="T33" fmla="*/ 335 h 335"/>
              <a:gd name="T34" fmla="*/ 131 w 176"/>
              <a:gd name="T35" fmla="*/ 335 h 335"/>
              <a:gd name="T36" fmla="*/ 0 w 176"/>
              <a:gd name="T37" fmla="*/ 85 h 335"/>
              <a:gd name="T38" fmla="*/ 86 w 176"/>
              <a:gd name="T39" fmla="*/ 85 h 335"/>
              <a:gd name="T40" fmla="*/ 0 w 176"/>
              <a:gd name="T41" fmla="*/ 244 h 335"/>
              <a:gd name="T42" fmla="*/ 86 w 176"/>
              <a:gd name="T43" fmla="*/ 244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6" h="335">
                <a:moveTo>
                  <a:pt x="86" y="264"/>
                </a:moveTo>
                <a:cubicBezTo>
                  <a:pt x="86" y="45"/>
                  <a:pt x="86" y="45"/>
                  <a:pt x="86" y="45"/>
                </a:cubicBezTo>
                <a:cubicBezTo>
                  <a:pt x="86" y="20"/>
                  <a:pt x="106" y="0"/>
                  <a:pt x="131" y="0"/>
                </a:cubicBezTo>
                <a:cubicBezTo>
                  <a:pt x="156" y="0"/>
                  <a:pt x="176" y="20"/>
                  <a:pt x="176" y="45"/>
                </a:cubicBezTo>
                <a:cubicBezTo>
                  <a:pt x="176" y="164"/>
                  <a:pt x="176" y="164"/>
                  <a:pt x="176" y="164"/>
                </a:cubicBezTo>
                <a:moveTo>
                  <a:pt x="131" y="0"/>
                </a:move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0"/>
                  <a:pt x="0" y="46"/>
                </a:cubicBezTo>
                <a:cubicBezTo>
                  <a:pt x="0" y="268"/>
                  <a:pt x="0" y="268"/>
                  <a:pt x="0" y="268"/>
                </a:cubicBezTo>
                <a:moveTo>
                  <a:pt x="85" y="264"/>
                </a:moveTo>
                <a:cubicBezTo>
                  <a:pt x="85" y="290"/>
                  <a:pt x="85" y="290"/>
                  <a:pt x="85" y="290"/>
                </a:cubicBezTo>
                <a:cubicBezTo>
                  <a:pt x="85" y="315"/>
                  <a:pt x="106" y="335"/>
                  <a:pt x="131" y="335"/>
                </a:cubicBezTo>
                <a:cubicBezTo>
                  <a:pt x="156" y="335"/>
                  <a:pt x="176" y="315"/>
                  <a:pt x="176" y="290"/>
                </a:cubicBezTo>
                <a:cubicBezTo>
                  <a:pt x="176" y="258"/>
                  <a:pt x="176" y="258"/>
                  <a:pt x="176" y="258"/>
                </a:cubicBezTo>
                <a:moveTo>
                  <a:pt x="0" y="264"/>
                </a:moveTo>
                <a:cubicBezTo>
                  <a:pt x="0" y="290"/>
                  <a:pt x="0" y="290"/>
                  <a:pt x="0" y="290"/>
                </a:cubicBezTo>
                <a:cubicBezTo>
                  <a:pt x="0" y="315"/>
                  <a:pt x="20" y="335"/>
                  <a:pt x="45" y="335"/>
                </a:cubicBezTo>
                <a:cubicBezTo>
                  <a:pt x="131" y="335"/>
                  <a:pt x="131" y="335"/>
                  <a:pt x="131" y="335"/>
                </a:cubicBezTo>
                <a:moveTo>
                  <a:pt x="0" y="85"/>
                </a:moveTo>
                <a:cubicBezTo>
                  <a:pt x="86" y="85"/>
                  <a:pt x="86" y="85"/>
                  <a:pt x="86" y="85"/>
                </a:cubicBezTo>
                <a:moveTo>
                  <a:pt x="0" y="244"/>
                </a:moveTo>
                <a:cubicBezTo>
                  <a:pt x="86" y="244"/>
                  <a:pt x="86" y="244"/>
                  <a:pt x="86" y="24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26" name="calculator" title="Icon of a calculator">
            <a:extLst>
              <a:ext uri="{FF2B5EF4-FFF2-40B4-BE49-F238E27FC236}">
                <a16:creationId xmlns:a16="http://schemas.microsoft.com/office/drawing/2014/main" id="{ABEC3B93-88D2-4911-B4A9-8B047020E51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37754" y="3168973"/>
            <a:ext cx="244643" cy="358570"/>
          </a:xfrm>
          <a:custGeom>
            <a:avLst/>
            <a:gdLst>
              <a:gd name="T0" fmla="*/ 408 w 408"/>
              <a:gd name="T1" fmla="*/ 598 h 598"/>
              <a:gd name="T2" fmla="*/ 0 w 408"/>
              <a:gd name="T3" fmla="*/ 598 h 598"/>
              <a:gd name="T4" fmla="*/ 0 w 408"/>
              <a:gd name="T5" fmla="*/ 0 h 598"/>
              <a:gd name="T6" fmla="*/ 408 w 408"/>
              <a:gd name="T7" fmla="*/ 0 h 598"/>
              <a:gd name="T8" fmla="*/ 408 w 408"/>
              <a:gd name="T9" fmla="*/ 598 h 598"/>
              <a:gd name="T10" fmla="*/ 326 w 408"/>
              <a:gd name="T11" fmla="*/ 77 h 598"/>
              <a:gd name="T12" fmla="*/ 82 w 408"/>
              <a:gd name="T13" fmla="*/ 77 h 598"/>
              <a:gd name="T14" fmla="*/ 82 w 408"/>
              <a:gd name="T15" fmla="*/ 165 h 598"/>
              <a:gd name="T16" fmla="*/ 326 w 408"/>
              <a:gd name="T17" fmla="*/ 165 h 598"/>
              <a:gd name="T18" fmla="*/ 326 w 408"/>
              <a:gd name="T19" fmla="*/ 77 h 598"/>
              <a:gd name="T20" fmla="*/ 73 w 408"/>
              <a:gd name="T21" fmla="*/ 291 h 598"/>
              <a:gd name="T22" fmla="*/ 91 w 408"/>
              <a:gd name="T23" fmla="*/ 291 h 598"/>
              <a:gd name="T24" fmla="*/ 91 w 408"/>
              <a:gd name="T25" fmla="*/ 274 h 598"/>
              <a:gd name="T26" fmla="*/ 73 w 408"/>
              <a:gd name="T27" fmla="*/ 274 h 598"/>
              <a:gd name="T28" fmla="*/ 73 w 408"/>
              <a:gd name="T29" fmla="*/ 291 h 598"/>
              <a:gd name="T30" fmla="*/ 73 w 408"/>
              <a:gd name="T31" fmla="*/ 410 h 598"/>
              <a:gd name="T32" fmla="*/ 91 w 408"/>
              <a:gd name="T33" fmla="*/ 410 h 598"/>
              <a:gd name="T34" fmla="*/ 91 w 408"/>
              <a:gd name="T35" fmla="*/ 393 h 598"/>
              <a:gd name="T36" fmla="*/ 73 w 408"/>
              <a:gd name="T37" fmla="*/ 393 h 598"/>
              <a:gd name="T38" fmla="*/ 73 w 408"/>
              <a:gd name="T39" fmla="*/ 410 h 598"/>
              <a:gd name="T40" fmla="*/ 73 w 408"/>
              <a:gd name="T41" fmla="*/ 531 h 598"/>
              <a:gd name="T42" fmla="*/ 91 w 408"/>
              <a:gd name="T43" fmla="*/ 531 h 598"/>
              <a:gd name="T44" fmla="*/ 91 w 408"/>
              <a:gd name="T45" fmla="*/ 513 h 598"/>
              <a:gd name="T46" fmla="*/ 73 w 408"/>
              <a:gd name="T47" fmla="*/ 513 h 598"/>
              <a:gd name="T48" fmla="*/ 73 w 408"/>
              <a:gd name="T49" fmla="*/ 531 h 598"/>
              <a:gd name="T50" fmla="*/ 194 w 408"/>
              <a:gd name="T51" fmla="*/ 291 h 598"/>
              <a:gd name="T52" fmla="*/ 212 w 408"/>
              <a:gd name="T53" fmla="*/ 291 h 598"/>
              <a:gd name="T54" fmla="*/ 212 w 408"/>
              <a:gd name="T55" fmla="*/ 274 h 598"/>
              <a:gd name="T56" fmla="*/ 194 w 408"/>
              <a:gd name="T57" fmla="*/ 274 h 598"/>
              <a:gd name="T58" fmla="*/ 194 w 408"/>
              <a:gd name="T59" fmla="*/ 291 h 598"/>
              <a:gd name="T60" fmla="*/ 194 w 408"/>
              <a:gd name="T61" fmla="*/ 410 h 598"/>
              <a:gd name="T62" fmla="*/ 212 w 408"/>
              <a:gd name="T63" fmla="*/ 410 h 598"/>
              <a:gd name="T64" fmla="*/ 212 w 408"/>
              <a:gd name="T65" fmla="*/ 393 h 598"/>
              <a:gd name="T66" fmla="*/ 194 w 408"/>
              <a:gd name="T67" fmla="*/ 393 h 598"/>
              <a:gd name="T68" fmla="*/ 194 w 408"/>
              <a:gd name="T69" fmla="*/ 410 h 598"/>
              <a:gd name="T70" fmla="*/ 194 w 408"/>
              <a:gd name="T71" fmla="*/ 531 h 598"/>
              <a:gd name="T72" fmla="*/ 212 w 408"/>
              <a:gd name="T73" fmla="*/ 531 h 598"/>
              <a:gd name="T74" fmla="*/ 212 w 408"/>
              <a:gd name="T75" fmla="*/ 513 h 598"/>
              <a:gd name="T76" fmla="*/ 194 w 408"/>
              <a:gd name="T77" fmla="*/ 513 h 598"/>
              <a:gd name="T78" fmla="*/ 194 w 408"/>
              <a:gd name="T79" fmla="*/ 531 h 598"/>
              <a:gd name="T80" fmla="*/ 317 w 408"/>
              <a:gd name="T81" fmla="*/ 291 h 598"/>
              <a:gd name="T82" fmla="*/ 335 w 408"/>
              <a:gd name="T83" fmla="*/ 291 h 598"/>
              <a:gd name="T84" fmla="*/ 335 w 408"/>
              <a:gd name="T85" fmla="*/ 274 h 598"/>
              <a:gd name="T86" fmla="*/ 317 w 408"/>
              <a:gd name="T87" fmla="*/ 274 h 598"/>
              <a:gd name="T88" fmla="*/ 317 w 408"/>
              <a:gd name="T89" fmla="*/ 291 h 598"/>
              <a:gd name="T90" fmla="*/ 317 w 408"/>
              <a:gd name="T91" fmla="*/ 410 h 598"/>
              <a:gd name="T92" fmla="*/ 335 w 408"/>
              <a:gd name="T93" fmla="*/ 410 h 598"/>
              <a:gd name="T94" fmla="*/ 335 w 408"/>
              <a:gd name="T95" fmla="*/ 393 h 598"/>
              <a:gd name="T96" fmla="*/ 317 w 408"/>
              <a:gd name="T97" fmla="*/ 393 h 598"/>
              <a:gd name="T98" fmla="*/ 317 w 408"/>
              <a:gd name="T99" fmla="*/ 410 h 598"/>
              <a:gd name="T100" fmla="*/ 317 w 408"/>
              <a:gd name="T101" fmla="*/ 531 h 598"/>
              <a:gd name="T102" fmla="*/ 335 w 408"/>
              <a:gd name="T103" fmla="*/ 531 h 598"/>
              <a:gd name="T104" fmla="*/ 335 w 408"/>
              <a:gd name="T105" fmla="*/ 513 h 598"/>
              <a:gd name="T106" fmla="*/ 317 w 408"/>
              <a:gd name="T107" fmla="*/ 513 h 598"/>
              <a:gd name="T108" fmla="*/ 317 w 408"/>
              <a:gd name="T109" fmla="*/ 531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08" h="598">
                <a:moveTo>
                  <a:pt x="408" y="598"/>
                </a:moveTo>
                <a:lnTo>
                  <a:pt x="0" y="598"/>
                </a:lnTo>
                <a:lnTo>
                  <a:pt x="0" y="0"/>
                </a:lnTo>
                <a:lnTo>
                  <a:pt x="408" y="0"/>
                </a:lnTo>
                <a:lnTo>
                  <a:pt x="408" y="598"/>
                </a:lnTo>
                <a:close/>
                <a:moveTo>
                  <a:pt x="326" y="77"/>
                </a:moveTo>
                <a:lnTo>
                  <a:pt x="82" y="77"/>
                </a:lnTo>
                <a:lnTo>
                  <a:pt x="82" y="165"/>
                </a:lnTo>
                <a:lnTo>
                  <a:pt x="326" y="165"/>
                </a:lnTo>
                <a:lnTo>
                  <a:pt x="326" y="77"/>
                </a:lnTo>
                <a:close/>
                <a:moveTo>
                  <a:pt x="73" y="291"/>
                </a:moveTo>
                <a:lnTo>
                  <a:pt x="91" y="291"/>
                </a:lnTo>
                <a:lnTo>
                  <a:pt x="91" y="274"/>
                </a:lnTo>
                <a:lnTo>
                  <a:pt x="73" y="274"/>
                </a:lnTo>
                <a:lnTo>
                  <a:pt x="73" y="291"/>
                </a:lnTo>
                <a:close/>
                <a:moveTo>
                  <a:pt x="73" y="410"/>
                </a:moveTo>
                <a:lnTo>
                  <a:pt x="91" y="410"/>
                </a:lnTo>
                <a:lnTo>
                  <a:pt x="91" y="393"/>
                </a:lnTo>
                <a:lnTo>
                  <a:pt x="73" y="393"/>
                </a:lnTo>
                <a:lnTo>
                  <a:pt x="73" y="410"/>
                </a:lnTo>
                <a:close/>
                <a:moveTo>
                  <a:pt x="73" y="531"/>
                </a:moveTo>
                <a:lnTo>
                  <a:pt x="91" y="531"/>
                </a:lnTo>
                <a:lnTo>
                  <a:pt x="91" y="513"/>
                </a:lnTo>
                <a:lnTo>
                  <a:pt x="73" y="513"/>
                </a:lnTo>
                <a:lnTo>
                  <a:pt x="73" y="531"/>
                </a:lnTo>
                <a:close/>
                <a:moveTo>
                  <a:pt x="194" y="291"/>
                </a:moveTo>
                <a:lnTo>
                  <a:pt x="212" y="291"/>
                </a:lnTo>
                <a:lnTo>
                  <a:pt x="212" y="274"/>
                </a:lnTo>
                <a:lnTo>
                  <a:pt x="194" y="274"/>
                </a:lnTo>
                <a:lnTo>
                  <a:pt x="194" y="291"/>
                </a:lnTo>
                <a:close/>
                <a:moveTo>
                  <a:pt x="194" y="410"/>
                </a:moveTo>
                <a:lnTo>
                  <a:pt x="212" y="410"/>
                </a:lnTo>
                <a:lnTo>
                  <a:pt x="212" y="393"/>
                </a:lnTo>
                <a:lnTo>
                  <a:pt x="194" y="393"/>
                </a:lnTo>
                <a:lnTo>
                  <a:pt x="194" y="410"/>
                </a:lnTo>
                <a:close/>
                <a:moveTo>
                  <a:pt x="194" y="531"/>
                </a:moveTo>
                <a:lnTo>
                  <a:pt x="212" y="531"/>
                </a:lnTo>
                <a:lnTo>
                  <a:pt x="212" y="513"/>
                </a:lnTo>
                <a:lnTo>
                  <a:pt x="194" y="513"/>
                </a:lnTo>
                <a:lnTo>
                  <a:pt x="194" y="531"/>
                </a:lnTo>
                <a:close/>
                <a:moveTo>
                  <a:pt x="317" y="291"/>
                </a:moveTo>
                <a:lnTo>
                  <a:pt x="335" y="291"/>
                </a:lnTo>
                <a:lnTo>
                  <a:pt x="335" y="274"/>
                </a:lnTo>
                <a:lnTo>
                  <a:pt x="317" y="274"/>
                </a:lnTo>
                <a:lnTo>
                  <a:pt x="317" y="291"/>
                </a:lnTo>
                <a:close/>
                <a:moveTo>
                  <a:pt x="317" y="410"/>
                </a:moveTo>
                <a:lnTo>
                  <a:pt x="335" y="410"/>
                </a:lnTo>
                <a:lnTo>
                  <a:pt x="335" y="393"/>
                </a:lnTo>
                <a:lnTo>
                  <a:pt x="317" y="393"/>
                </a:lnTo>
                <a:lnTo>
                  <a:pt x="317" y="410"/>
                </a:lnTo>
                <a:close/>
                <a:moveTo>
                  <a:pt x="317" y="531"/>
                </a:moveTo>
                <a:lnTo>
                  <a:pt x="335" y="531"/>
                </a:lnTo>
                <a:lnTo>
                  <a:pt x="335" y="513"/>
                </a:lnTo>
                <a:lnTo>
                  <a:pt x="317" y="513"/>
                </a:lnTo>
                <a:lnTo>
                  <a:pt x="317" y="531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30" name="camera_4" title="Icon of a security camera">
            <a:extLst>
              <a:ext uri="{FF2B5EF4-FFF2-40B4-BE49-F238E27FC236}">
                <a16:creationId xmlns:a16="http://schemas.microsoft.com/office/drawing/2014/main" id="{82196447-C2EC-44E7-B304-651FDCFD266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54790" y="2272548"/>
            <a:ext cx="444829" cy="358570"/>
          </a:xfrm>
          <a:custGeom>
            <a:avLst/>
            <a:gdLst>
              <a:gd name="T0" fmla="*/ 284 w 297"/>
              <a:gd name="T1" fmla="*/ 84 h 238"/>
              <a:gd name="T2" fmla="*/ 13 w 297"/>
              <a:gd name="T3" fmla="*/ 84 h 238"/>
              <a:gd name="T4" fmla="*/ 0 w 297"/>
              <a:gd name="T5" fmla="*/ 71 h 238"/>
              <a:gd name="T6" fmla="*/ 0 w 297"/>
              <a:gd name="T7" fmla="*/ 13 h 238"/>
              <a:gd name="T8" fmla="*/ 13 w 297"/>
              <a:gd name="T9" fmla="*/ 0 h 238"/>
              <a:gd name="T10" fmla="*/ 284 w 297"/>
              <a:gd name="T11" fmla="*/ 0 h 238"/>
              <a:gd name="T12" fmla="*/ 297 w 297"/>
              <a:gd name="T13" fmla="*/ 13 h 238"/>
              <a:gd name="T14" fmla="*/ 297 w 297"/>
              <a:gd name="T15" fmla="*/ 71 h 238"/>
              <a:gd name="T16" fmla="*/ 284 w 297"/>
              <a:gd name="T17" fmla="*/ 84 h 238"/>
              <a:gd name="T18" fmla="*/ 31 w 297"/>
              <a:gd name="T19" fmla="*/ 84 h 238"/>
              <a:gd name="T20" fmla="*/ 31 w 297"/>
              <a:gd name="T21" fmla="*/ 121 h 238"/>
              <a:gd name="T22" fmla="*/ 149 w 297"/>
              <a:gd name="T23" fmla="*/ 238 h 238"/>
              <a:gd name="T24" fmla="*/ 149 w 297"/>
              <a:gd name="T25" fmla="*/ 238 h 238"/>
              <a:gd name="T26" fmla="*/ 266 w 297"/>
              <a:gd name="T27" fmla="*/ 121 h 238"/>
              <a:gd name="T28" fmla="*/ 266 w 297"/>
              <a:gd name="T29" fmla="*/ 84 h 238"/>
              <a:gd name="T30" fmla="*/ 207 w 297"/>
              <a:gd name="T31" fmla="*/ 223 h 238"/>
              <a:gd name="T32" fmla="*/ 207 w 297"/>
              <a:gd name="T33" fmla="*/ 174 h 238"/>
              <a:gd name="T34" fmla="*/ 149 w 297"/>
              <a:gd name="T35" fmla="*/ 115 h 238"/>
              <a:gd name="T36" fmla="*/ 149 w 297"/>
              <a:gd name="T37" fmla="*/ 115 h 238"/>
              <a:gd name="T38" fmla="*/ 90 w 297"/>
              <a:gd name="T39" fmla="*/ 174 h 238"/>
              <a:gd name="T40" fmla="*/ 90 w 297"/>
              <a:gd name="T41" fmla="*/ 223 h 238"/>
              <a:gd name="T42" fmla="*/ 149 w 297"/>
              <a:gd name="T43" fmla="*/ 135 h 238"/>
              <a:gd name="T44" fmla="*/ 112 w 297"/>
              <a:gd name="T45" fmla="*/ 172 h 238"/>
              <a:gd name="T46" fmla="*/ 149 w 297"/>
              <a:gd name="T47" fmla="*/ 209 h 238"/>
              <a:gd name="T48" fmla="*/ 185 w 297"/>
              <a:gd name="T49" fmla="*/ 172 h 238"/>
              <a:gd name="T50" fmla="*/ 149 w 297"/>
              <a:gd name="T51" fmla="*/ 135 h 238"/>
              <a:gd name="T52" fmla="*/ 266 w 297"/>
              <a:gd name="T53" fmla="*/ 41 h 238"/>
              <a:gd name="T54" fmla="*/ 259 w 297"/>
              <a:gd name="T55" fmla="*/ 48 h 238"/>
              <a:gd name="T56" fmla="*/ 266 w 297"/>
              <a:gd name="T57" fmla="*/ 56 h 238"/>
              <a:gd name="T58" fmla="*/ 274 w 297"/>
              <a:gd name="T59" fmla="*/ 48 h 238"/>
              <a:gd name="T60" fmla="*/ 266 w 297"/>
              <a:gd name="T61" fmla="*/ 4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7" h="238">
                <a:moveTo>
                  <a:pt x="284" y="84"/>
                </a:moveTo>
                <a:cubicBezTo>
                  <a:pt x="13" y="84"/>
                  <a:pt x="13" y="84"/>
                  <a:pt x="13" y="84"/>
                </a:cubicBezTo>
                <a:cubicBezTo>
                  <a:pt x="6" y="84"/>
                  <a:pt x="0" y="78"/>
                  <a:pt x="0" y="7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284" y="0"/>
                  <a:pt x="284" y="0"/>
                  <a:pt x="284" y="0"/>
                </a:cubicBezTo>
                <a:cubicBezTo>
                  <a:pt x="291" y="0"/>
                  <a:pt x="297" y="6"/>
                  <a:pt x="297" y="13"/>
                </a:cubicBezTo>
                <a:cubicBezTo>
                  <a:pt x="297" y="71"/>
                  <a:pt x="297" y="71"/>
                  <a:pt x="297" y="71"/>
                </a:cubicBezTo>
                <a:cubicBezTo>
                  <a:pt x="297" y="78"/>
                  <a:pt x="291" y="84"/>
                  <a:pt x="284" y="84"/>
                </a:cubicBezTo>
                <a:close/>
                <a:moveTo>
                  <a:pt x="31" y="84"/>
                </a:moveTo>
                <a:cubicBezTo>
                  <a:pt x="31" y="121"/>
                  <a:pt x="31" y="121"/>
                  <a:pt x="31" y="121"/>
                </a:cubicBezTo>
                <a:cubicBezTo>
                  <a:pt x="31" y="185"/>
                  <a:pt x="84" y="238"/>
                  <a:pt x="149" y="238"/>
                </a:cubicBezTo>
                <a:cubicBezTo>
                  <a:pt x="149" y="238"/>
                  <a:pt x="149" y="238"/>
                  <a:pt x="149" y="238"/>
                </a:cubicBezTo>
                <a:cubicBezTo>
                  <a:pt x="213" y="238"/>
                  <a:pt x="266" y="185"/>
                  <a:pt x="266" y="121"/>
                </a:cubicBezTo>
                <a:cubicBezTo>
                  <a:pt x="266" y="84"/>
                  <a:pt x="266" y="84"/>
                  <a:pt x="266" y="84"/>
                </a:cubicBezTo>
                <a:moveTo>
                  <a:pt x="207" y="223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07" y="141"/>
                  <a:pt x="181" y="115"/>
                  <a:pt x="149" y="115"/>
                </a:cubicBezTo>
                <a:cubicBezTo>
                  <a:pt x="149" y="115"/>
                  <a:pt x="149" y="115"/>
                  <a:pt x="149" y="115"/>
                </a:cubicBezTo>
                <a:cubicBezTo>
                  <a:pt x="117" y="115"/>
                  <a:pt x="90" y="141"/>
                  <a:pt x="90" y="174"/>
                </a:cubicBezTo>
                <a:cubicBezTo>
                  <a:pt x="90" y="223"/>
                  <a:pt x="90" y="223"/>
                  <a:pt x="90" y="223"/>
                </a:cubicBezTo>
                <a:moveTo>
                  <a:pt x="149" y="135"/>
                </a:moveTo>
                <a:cubicBezTo>
                  <a:pt x="128" y="135"/>
                  <a:pt x="112" y="152"/>
                  <a:pt x="112" y="172"/>
                </a:cubicBezTo>
                <a:cubicBezTo>
                  <a:pt x="112" y="192"/>
                  <a:pt x="128" y="209"/>
                  <a:pt x="149" y="209"/>
                </a:cubicBezTo>
                <a:cubicBezTo>
                  <a:pt x="169" y="209"/>
                  <a:pt x="185" y="192"/>
                  <a:pt x="185" y="172"/>
                </a:cubicBezTo>
                <a:cubicBezTo>
                  <a:pt x="185" y="152"/>
                  <a:pt x="169" y="135"/>
                  <a:pt x="149" y="135"/>
                </a:cubicBezTo>
                <a:close/>
                <a:moveTo>
                  <a:pt x="266" y="41"/>
                </a:moveTo>
                <a:cubicBezTo>
                  <a:pt x="262" y="41"/>
                  <a:pt x="259" y="44"/>
                  <a:pt x="259" y="48"/>
                </a:cubicBezTo>
                <a:cubicBezTo>
                  <a:pt x="259" y="53"/>
                  <a:pt x="262" y="56"/>
                  <a:pt x="266" y="56"/>
                </a:cubicBezTo>
                <a:cubicBezTo>
                  <a:pt x="270" y="56"/>
                  <a:pt x="274" y="53"/>
                  <a:pt x="274" y="48"/>
                </a:cubicBezTo>
                <a:cubicBezTo>
                  <a:pt x="274" y="44"/>
                  <a:pt x="270" y="41"/>
                  <a:pt x="266" y="4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34" name="camera" title="Icon of a camera">
            <a:extLst>
              <a:ext uri="{FF2B5EF4-FFF2-40B4-BE49-F238E27FC236}">
                <a16:creationId xmlns:a16="http://schemas.microsoft.com/office/drawing/2014/main" id="{59F05D46-7EED-4C2B-8DC1-3FC93AA7594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2330" y="2272548"/>
            <a:ext cx="447257" cy="358570"/>
          </a:xfrm>
          <a:custGeom>
            <a:avLst/>
            <a:gdLst>
              <a:gd name="T0" fmla="*/ 0 w 330"/>
              <a:gd name="T1" fmla="*/ 24 h 264"/>
              <a:gd name="T2" fmla="*/ 87 w 330"/>
              <a:gd name="T3" fmla="*/ 24 h 264"/>
              <a:gd name="T4" fmla="*/ 111 w 330"/>
              <a:gd name="T5" fmla="*/ 0 h 264"/>
              <a:gd name="T6" fmla="*/ 217 w 330"/>
              <a:gd name="T7" fmla="*/ 0 h 264"/>
              <a:gd name="T8" fmla="*/ 242 w 330"/>
              <a:gd name="T9" fmla="*/ 24 h 264"/>
              <a:gd name="T10" fmla="*/ 330 w 330"/>
              <a:gd name="T11" fmla="*/ 24 h 264"/>
              <a:gd name="T12" fmla="*/ 330 w 330"/>
              <a:gd name="T13" fmla="*/ 264 h 264"/>
              <a:gd name="T14" fmla="*/ 0 w 330"/>
              <a:gd name="T15" fmla="*/ 264 h 264"/>
              <a:gd name="T16" fmla="*/ 0 w 330"/>
              <a:gd name="T17" fmla="*/ 24 h 264"/>
              <a:gd name="T18" fmla="*/ 165 w 330"/>
              <a:gd name="T19" fmla="*/ 221 h 264"/>
              <a:gd name="T20" fmla="*/ 242 w 330"/>
              <a:gd name="T21" fmla="*/ 144 h 264"/>
              <a:gd name="T22" fmla="*/ 165 w 330"/>
              <a:gd name="T23" fmla="*/ 67 h 264"/>
              <a:gd name="T24" fmla="*/ 88 w 330"/>
              <a:gd name="T25" fmla="*/ 144 h 264"/>
              <a:gd name="T26" fmla="*/ 165 w 330"/>
              <a:gd name="T27" fmla="*/ 221 h 264"/>
              <a:gd name="T28" fmla="*/ 42 w 330"/>
              <a:gd name="T29" fmla="*/ 73 h 264"/>
              <a:gd name="T30" fmla="*/ 48 w 330"/>
              <a:gd name="T31" fmla="*/ 67 h 264"/>
              <a:gd name="T32" fmla="*/ 42 w 330"/>
              <a:gd name="T33" fmla="*/ 61 h 264"/>
              <a:gd name="T34" fmla="*/ 36 w 330"/>
              <a:gd name="T35" fmla="*/ 67 h 264"/>
              <a:gd name="T36" fmla="*/ 42 w 330"/>
              <a:gd name="T37" fmla="*/ 7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0" h="264">
                <a:moveTo>
                  <a:pt x="0" y="24"/>
                </a:moveTo>
                <a:cubicBezTo>
                  <a:pt x="87" y="24"/>
                  <a:pt x="87" y="24"/>
                  <a:pt x="87" y="24"/>
                </a:cubicBezTo>
                <a:cubicBezTo>
                  <a:pt x="111" y="0"/>
                  <a:pt x="111" y="0"/>
                  <a:pt x="111" y="0"/>
                </a:cubicBezTo>
                <a:cubicBezTo>
                  <a:pt x="217" y="0"/>
                  <a:pt x="217" y="0"/>
                  <a:pt x="217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330" y="24"/>
                  <a:pt x="330" y="24"/>
                  <a:pt x="330" y="24"/>
                </a:cubicBezTo>
                <a:cubicBezTo>
                  <a:pt x="330" y="264"/>
                  <a:pt x="330" y="264"/>
                  <a:pt x="330" y="264"/>
                </a:cubicBezTo>
                <a:cubicBezTo>
                  <a:pt x="0" y="264"/>
                  <a:pt x="0" y="264"/>
                  <a:pt x="0" y="264"/>
                </a:cubicBezTo>
                <a:lnTo>
                  <a:pt x="0" y="24"/>
                </a:lnTo>
                <a:close/>
                <a:moveTo>
                  <a:pt x="165" y="221"/>
                </a:moveTo>
                <a:cubicBezTo>
                  <a:pt x="208" y="221"/>
                  <a:pt x="242" y="187"/>
                  <a:pt x="242" y="144"/>
                </a:cubicBezTo>
                <a:cubicBezTo>
                  <a:pt x="242" y="101"/>
                  <a:pt x="208" y="67"/>
                  <a:pt x="165" y="67"/>
                </a:cubicBezTo>
                <a:cubicBezTo>
                  <a:pt x="123" y="67"/>
                  <a:pt x="88" y="101"/>
                  <a:pt x="88" y="144"/>
                </a:cubicBezTo>
                <a:cubicBezTo>
                  <a:pt x="88" y="187"/>
                  <a:pt x="123" y="221"/>
                  <a:pt x="165" y="221"/>
                </a:cubicBezTo>
                <a:close/>
                <a:moveTo>
                  <a:pt x="42" y="73"/>
                </a:moveTo>
                <a:cubicBezTo>
                  <a:pt x="45" y="73"/>
                  <a:pt x="48" y="70"/>
                  <a:pt x="48" y="67"/>
                </a:cubicBezTo>
                <a:cubicBezTo>
                  <a:pt x="48" y="64"/>
                  <a:pt x="45" y="61"/>
                  <a:pt x="42" y="61"/>
                </a:cubicBezTo>
                <a:cubicBezTo>
                  <a:pt x="38" y="61"/>
                  <a:pt x="36" y="64"/>
                  <a:pt x="36" y="67"/>
                </a:cubicBezTo>
                <a:cubicBezTo>
                  <a:pt x="36" y="70"/>
                  <a:pt x="38" y="73"/>
                  <a:pt x="42" y="73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38" name="chip" title="Icon of a computer chip">
            <a:extLst>
              <a:ext uri="{FF2B5EF4-FFF2-40B4-BE49-F238E27FC236}">
                <a16:creationId xmlns:a16="http://schemas.microsoft.com/office/drawing/2014/main" id="{8439E4D2-0AA2-457D-9ED0-14F83889B2E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8089" y="4065399"/>
            <a:ext cx="351447" cy="358570"/>
          </a:xfrm>
          <a:custGeom>
            <a:avLst/>
            <a:gdLst>
              <a:gd name="T0" fmla="*/ 267 w 334"/>
              <a:gd name="T1" fmla="*/ 298 h 341"/>
              <a:gd name="T2" fmla="*/ 60 w 334"/>
              <a:gd name="T3" fmla="*/ 298 h 341"/>
              <a:gd name="T4" fmla="*/ 36 w 334"/>
              <a:gd name="T5" fmla="*/ 273 h 341"/>
              <a:gd name="T6" fmla="*/ 36 w 334"/>
              <a:gd name="T7" fmla="*/ 61 h 341"/>
              <a:gd name="T8" fmla="*/ 60 w 334"/>
              <a:gd name="T9" fmla="*/ 36 h 341"/>
              <a:gd name="T10" fmla="*/ 267 w 334"/>
              <a:gd name="T11" fmla="*/ 36 h 341"/>
              <a:gd name="T12" fmla="*/ 291 w 334"/>
              <a:gd name="T13" fmla="*/ 61 h 341"/>
              <a:gd name="T14" fmla="*/ 291 w 334"/>
              <a:gd name="T15" fmla="*/ 273 h 341"/>
              <a:gd name="T16" fmla="*/ 267 w 334"/>
              <a:gd name="T17" fmla="*/ 298 h 341"/>
              <a:gd name="T18" fmla="*/ 78 w 334"/>
              <a:gd name="T19" fmla="*/ 36 h 341"/>
              <a:gd name="T20" fmla="*/ 78 w 334"/>
              <a:gd name="T21" fmla="*/ 0 h 341"/>
              <a:gd name="T22" fmla="*/ 121 w 334"/>
              <a:gd name="T23" fmla="*/ 36 h 341"/>
              <a:gd name="T24" fmla="*/ 121 w 334"/>
              <a:gd name="T25" fmla="*/ 0 h 341"/>
              <a:gd name="T26" fmla="*/ 163 w 334"/>
              <a:gd name="T27" fmla="*/ 0 h 341"/>
              <a:gd name="T28" fmla="*/ 163 w 334"/>
              <a:gd name="T29" fmla="*/ 36 h 341"/>
              <a:gd name="T30" fmla="*/ 206 w 334"/>
              <a:gd name="T31" fmla="*/ 0 h 341"/>
              <a:gd name="T32" fmla="*/ 206 w 334"/>
              <a:gd name="T33" fmla="*/ 36 h 341"/>
              <a:gd name="T34" fmla="*/ 256 w 334"/>
              <a:gd name="T35" fmla="*/ 0 h 341"/>
              <a:gd name="T36" fmla="*/ 256 w 334"/>
              <a:gd name="T37" fmla="*/ 36 h 341"/>
              <a:gd name="T38" fmla="*/ 334 w 334"/>
              <a:gd name="T39" fmla="*/ 78 h 341"/>
              <a:gd name="T40" fmla="*/ 291 w 334"/>
              <a:gd name="T41" fmla="*/ 78 h 341"/>
              <a:gd name="T42" fmla="*/ 334 w 334"/>
              <a:gd name="T43" fmla="*/ 121 h 341"/>
              <a:gd name="T44" fmla="*/ 291 w 334"/>
              <a:gd name="T45" fmla="*/ 121 h 341"/>
              <a:gd name="T46" fmla="*/ 334 w 334"/>
              <a:gd name="T47" fmla="*/ 163 h 341"/>
              <a:gd name="T48" fmla="*/ 291 w 334"/>
              <a:gd name="T49" fmla="*/ 163 h 341"/>
              <a:gd name="T50" fmla="*/ 334 w 334"/>
              <a:gd name="T51" fmla="*/ 213 h 341"/>
              <a:gd name="T52" fmla="*/ 291 w 334"/>
              <a:gd name="T53" fmla="*/ 213 h 341"/>
              <a:gd name="T54" fmla="*/ 334 w 334"/>
              <a:gd name="T55" fmla="*/ 256 h 341"/>
              <a:gd name="T56" fmla="*/ 291 w 334"/>
              <a:gd name="T57" fmla="*/ 256 h 341"/>
              <a:gd name="T58" fmla="*/ 36 w 334"/>
              <a:gd name="T59" fmla="*/ 78 h 341"/>
              <a:gd name="T60" fmla="*/ 0 w 334"/>
              <a:gd name="T61" fmla="*/ 78 h 341"/>
              <a:gd name="T62" fmla="*/ 36 w 334"/>
              <a:gd name="T63" fmla="*/ 121 h 341"/>
              <a:gd name="T64" fmla="*/ 0 w 334"/>
              <a:gd name="T65" fmla="*/ 121 h 341"/>
              <a:gd name="T66" fmla="*/ 36 w 334"/>
              <a:gd name="T67" fmla="*/ 163 h 341"/>
              <a:gd name="T68" fmla="*/ 0 w 334"/>
              <a:gd name="T69" fmla="*/ 163 h 341"/>
              <a:gd name="T70" fmla="*/ 36 w 334"/>
              <a:gd name="T71" fmla="*/ 213 h 341"/>
              <a:gd name="T72" fmla="*/ 0 w 334"/>
              <a:gd name="T73" fmla="*/ 213 h 341"/>
              <a:gd name="T74" fmla="*/ 36 w 334"/>
              <a:gd name="T75" fmla="*/ 256 h 341"/>
              <a:gd name="T76" fmla="*/ 0 w 334"/>
              <a:gd name="T77" fmla="*/ 256 h 341"/>
              <a:gd name="T78" fmla="*/ 78 w 334"/>
              <a:gd name="T79" fmla="*/ 298 h 341"/>
              <a:gd name="T80" fmla="*/ 78 w 334"/>
              <a:gd name="T81" fmla="*/ 341 h 341"/>
              <a:gd name="T82" fmla="*/ 121 w 334"/>
              <a:gd name="T83" fmla="*/ 298 h 341"/>
              <a:gd name="T84" fmla="*/ 121 w 334"/>
              <a:gd name="T85" fmla="*/ 341 h 341"/>
              <a:gd name="T86" fmla="*/ 163 w 334"/>
              <a:gd name="T87" fmla="*/ 341 h 341"/>
              <a:gd name="T88" fmla="*/ 163 w 334"/>
              <a:gd name="T89" fmla="*/ 298 h 341"/>
              <a:gd name="T90" fmla="*/ 206 w 334"/>
              <a:gd name="T91" fmla="*/ 298 h 341"/>
              <a:gd name="T92" fmla="*/ 206 w 334"/>
              <a:gd name="T93" fmla="*/ 341 h 341"/>
              <a:gd name="T94" fmla="*/ 256 w 334"/>
              <a:gd name="T95" fmla="*/ 298 h 341"/>
              <a:gd name="T96" fmla="*/ 256 w 334"/>
              <a:gd name="T97" fmla="*/ 341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34" h="341">
                <a:moveTo>
                  <a:pt x="267" y="298"/>
                </a:moveTo>
                <a:cubicBezTo>
                  <a:pt x="60" y="298"/>
                  <a:pt x="60" y="298"/>
                  <a:pt x="60" y="298"/>
                </a:cubicBezTo>
                <a:cubicBezTo>
                  <a:pt x="48" y="298"/>
                  <a:pt x="36" y="286"/>
                  <a:pt x="36" y="273"/>
                </a:cubicBezTo>
                <a:cubicBezTo>
                  <a:pt x="36" y="61"/>
                  <a:pt x="36" y="61"/>
                  <a:pt x="36" y="61"/>
                </a:cubicBezTo>
                <a:cubicBezTo>
                  <a:pt x="36" y="45"/>
                  <a:pt x="48" y="36"/>
                  <a:pt x="60" y="36"/>
                </a:cubicBezTo>
                <a:cubicBezTo>
                  <a:pt x="267" y="36"/>
                  <a:pt x="267" y="36"/>
                  <a:pt x="267" y="36"/>
                </a:cubicBezTo>
                <a:cubicBezTo>
                  <a:pt x="282" y="36"/>
                  <a:pt x="291" y="45"/>
                  <a:pt x="291" y="61"/>
                </a:cubicBezTo>
                <a:cubicBezTo>
                  <a:pt x="291" y="273"/>
                  <a:pt x="291" y="273"/>
                  <a:pt x="291" y="273"/>
                </a:cubicBezTo>
                <a:cubicBezTo>
                  <a:pt x="291" y="286"/>
                  <a:pt x="282" y="298"/>
                  <a:pt x="267" y="298"/>
                </a:cubicBezTo>
                <a:close/>
                <a:moveTo>
                  <a:pt x="78" y="36"/>
                </a:moveTo>
                <a:cubicBezTo>
                  <a:pt x="78" y="0"/>
                  <a:pt x="78" y="0"/>
                  <a:pt x="78" y="0"/>
                </a:cubicBezTo>
                <a:moveTo>
                  <a:pt x="121" y="36"/>
                </a:moveTo>
                <a:cubicBezTo>
                  <a:pt x="121" y="0"/>
                  <a:pt x="121" y="0"/>
                  <a:pt x="121" y="0"/>
                </a:cubicBezTo>
                <a:moveTo>
                  <a:pt x="163" y="0"/>
                </a:moveTo>
                <a:cubicBezTo>
                  <a:pt x="163" y="36"/>
                  <a:pt x="163" y="36"/>
                  <a:pt x="163" y="36"/>
                </a:cubicBezTo>
                <a:moveTo>
                  <a:pt x="206" y="0"/>
                </a:moveTo>
                <a:cubicBezTo>
                  <a:pt x="206" y="36"/>
                  <a:pt x="206" y="36"/>
                  <a:pt x="206" y="36"/>
                </a:cubicBezTo>
                <a:moveTo>
                  <a:pt x="256" y="0"/>
                </a:moveTo>
                <a:cubicBezTo>
                  <a:pt x="256" y="36"/>
                  <a:pt x="256" y="36"/>
                  <a:pt x="256" y="36"/>
                </a:cubicBezTo>
                <a:moveTo>
                  <a:pt x="334" y="78"/>
                </a:moveTo>
                <a:cubicBezTo>
                  <a:pt x="291" y="78"/>
                  <a:pt x="291" y="78"/>
                  <a:pt x="291" y="78"/>
                </a:cubicBezTo>
                <a:moveTo>
                  <a:pt x="334" y="121"/>
                </a:moveTo>
                <a:cubicBezTo>
                  <a:pt x="291" y="121"/>
                  <a:pt x="291" y="121"/>
                  <a:pt x="291" y="121"/>
                </a:cubicBezTo>
                <a:moveTo>
                  <a:pt x="334" y="163"/>
                </a:moveTo>
                <a:cubicBezTo>
                  <a:pt x="291" y="163"/>
                  <a:pt x="291" y="163"/>
                  <a:pt x="291" y="163"/>
                </a:cubicBezTo>
                <a:moveTo>
                  <a:pt x="334" y="213"/>
                </a:moveTo>
                <a:cubicBezTo>
                  <a:pt x="291" y="213"/>
                  <a:pt x="291" y="213"/>
                  <a:pt x="291" y="213"/>
                </a:cubicBezTo>
                <a:moveTo>
                  <a:pt x="334" y="256"/>
                </a:moveTo>
                <a:cubicBezTo>
                  <a:pt x="291" y="256"/>
                  <a:pt x="291" y="256"/>
                  <a:pt x="291" y="256"/>
                </a:cubicBezTo>
                <a:moveTo>
                  <a:pt x="36" y="78"/>
                </a:moveTo>
                <a:cubicBezTo>
                  <a:pt x="0" y="78"/>
                  <a:pt x="0" y="78"/>
                  <a:pt x="0" y="78"/>
                </a:cubicBezTo>
                <a:moveTo>
                  <a:pt x="36" y="121"/>
                </a:moveTo>
                <a:cubicBezTo>
                  <a:pt x="0" y="121"/>
                  <a:pt x="0" y="121"/>
                  <a:pt x="0" y="121"/>
                </a:cubicBezTo>
                <a:moveTo>
                  <a:pt x="36" y="163"/>
                </a:moveTo>
                <a:cubicBezTo>
                  <a:pt x="0" y="163"/>
                  <a:pt x="0" y="163"/>
                  <a:pt x="0" y="163"/>
                </a:cubicBezTo>
                <a:moveTo>
                  <a:pt x="36" y="213"/>
                </a:moveTo>
                <a:cubicBezTo>
                  <a:pt x="0" y="213"/>
                  <a:pt x="0" y="213"/>
                  <a:pt x="0" y="213"/>
                </a:cubicBezTo>
                <a:moveTo>
                  <a:pt x="36" y="256"/>
                </a:moveTo>
                <a:cubicBezTo>
                  <a:pt x="0" y="256"/>
                  <a:pt x="0" y="256"/>
                  <a:pt x="0" y="256"/>
                </a:cubicBezTo>
                <a:moveTo>
                  <a:pt x="78" y="298"/>
                </a:moveTo>
                <a:cubicBezTo>
                  <a:pt x="78" y="341"/>
                  <a:pt x="78" y="341"/>
                  <a:pt x="78" y="341"/>
                </a:cubicBezTo>
                <a:moveTo>
                  <a:pt x="121" y="298"/>
                </a:moveTo>
                <a:cubicBezTo>
                  <a:pt x="121" y="341"/>
                  <a:pt x="121" y="341"/>
                  <a:pt x="121" y="341"/>
                </a:cubicBezTo>
                <a:moveTo>
                  <a:pt x="163" y="341"/>
                </a:moveTo>
                <a:cubicBezTo>
                  <a:pt x="163" y="298"/>
                  <a:pt x="163" y="298"/>
                  <a:pt x="163" y="298"/>
                </a:cubicBezTo>
                <a:moveTo>
                  <a:pt x="206" y="298"/>
                </a:moveTo>
                <a:cubicBezTo>
                  <a:pt x="206" y="341"/>
                  <a:pt x="206" y="341"/>
                  <a:pt x="206" y="341"/>
                </a:cubicBezTo>
                <a:moveTo>
                  <a:pt x="256" y="298"/>
                </a:moveTo>
                <a:cubicBezTo>
                  <a:pt x="256" y="341"/>
                  <a:pt x="256" y="341"/>
                  <a:pt x="256" y="34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39" name="Mixed Reality" title="Icon of a mixed reality headset">
            <a:extLst>
              <a:ext uri="{FF2B5EF4-FFF2-40B4-BE49-F238E27FC236}">
                <a16:creationId xmlns:a16="http://schemas.microsoft.com/office/drawing/2014/main" id="{24C6FC8F-73A3-4D87-946D-E03A6A6B030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80342" y="3168973"/>
            <a:ext cx="393724" cy="358570"/>
          </a:xfrm>
          <a:custGeom>
            <a:avLst/>
            <a:gdLst>
              <a:gd name="T0" fmla="*/ 174 w 348"/>
              <a:gd name="T1" fmla="*/ 0 h 316"/>
              <a:gd name="T2" fmla="*/ 330 w 348"/>
              <a:gd name="T3" fmla="*/ 19 h 316"/>
              <a:gd name="T4" fmla="*/ 342 w 348"/>
              <a:gd name="T5" fmla="*/ 26 h 316"/>
              <a:gd name="T6" fmla="*/ 348 w 348"/>
              <a:gd name="T7" fmla="*/ 37 h 316"/>
              <a:gd name="T8" fmla="*/ 348 w 348"/>
              <a:gd name="T9" fmla="*/ 76 h 316"/>
              <a:gd name="T10" fmla="*/ 347 w 348"/>
              <a:gd name="T11" fmla="*/ 87 h 316"/>
              <a:gd name="T12" fmla="*/ 319 w 348"/>
              <a:gd name="T13" fmla="*/ 151 h 316"/>
              <a:gd name="T14" fmla="*/ 251 w 348"/>
              <a:gd name="T15" fmla="*/ 180 h 316"/>
              <a:gd name="T16" fmla="*/ 237 w 348"/>
              <a:gd name="T17" fmla="*/ 180 h 316"/>
              <a:gd name="T18" fmla="*/ 222 w 348"/>
              <a:gd name="T19" fmla="*/ 175 h 316"/>
              <a:gd name="T20" fmla="*/ 199 w 348"/>
              <a:gd name="T21" fmla="*/ 156 h 316"/>
              <a:gd name="T22" fmla="*/ 174 w 348"/>
              <a:gd name="T23" fmla="*/ 146 h 316"/>
              <a:gd name="T24" fmla="*/ 174 w 348"/>
              <a:gd name="T25" fmla="*/ 146 h 316"/>
              <a:gd name="T26" fmla="*/ 149 w 348"/>
              <a:gd name="T27" fmla="*/ 156 h 316"/>
              <a:gd name="T28" fmla="*/ 126 w 348"/>
              <a:gd name="T29" fmla="*/ 175 h 316"/>
              <a:gd name="T30" fmla="*/ 111 w 348"/>
              <a:gd name="T31" fmla="*/ 180 h 316"/>
              <a:gd name="T32" fmla="*/ 97 w 348"/>
              <a:gd name="T33" fmla="*/ 180 h 316"/>
              <a:gd name="T34" fmla="*/ 29 w 348"/>
              <a:gd name="T35" fmla="*/ 151 h 316"/>
              <a:gd name="T36" fmla="*/ 1 w 348"/>
              <a:gd name="T37" fmla="*/ 87 h 316"/>
              <a:gd name="T38" fmla="*/ 0 w 348"/>
              <a:gd name="T39" fmla="*/ 76 h 316"/>
              <a:gd name="T40" fmla="*/ 0 w 348"/>
              <a:gd name="T41" fmla="*/ 37 h 316"/>
              <a:gd name="T42" fmla="*/ 6 w 348"/>
              <a:gd name="T43" fmla="*/ 26 h 316"/>
              <a:gd name="T44" fmla="*/ 18 w 348"/>
              <a:gd name="T45" fmla="*/ 19 h 316"/>
              <a:gd name="T46" fmla="*/ 174 w 348"/>
              <a:gd name="T47" fmla="*/ 0 h 316"/>
              <a:gd name="T48" fmla="*/ 191 w 348"/>
              <a:gd name="T49" fmla="*/ 48 h 316"/>
              <a:gd name="T50" fmla="*/ 157 w 348"/>
              <a:gd name="T51" fmla="*/ 48 h 316"/>
              <a:gd name="T52" fmla="*/ 79 w 348"/>
              <a:gd name="T53" fmla="*/ 264 h 316"/>
              <a:gd name="T54" fmla="*/ 174 w 348"/>
              <a:gd name="T55" fmla="*/ 316 h 316"/>
              <a:gd name="T56" fmla="*/ 269 w 348"/>
              <a:gd name="T57" fmla="*/ 26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48" h="316">
                <a:moveTo>
                  <a:pt x="174" y="0"/>
                </a:moveTo>
                <a:cubicBezTo>
                  <a:pt x="245" y="0"/>
                  <a:pt x="299" y="7"/>
                  <a:pt x="330" y="19"/>
                </a:cubicBezTo>
                <a:cubicBezTo>
                  <a:pt x="334" y="21"/>
                  <a:pt x="338" y="23"/>
                  <a:pt x="342" y="26"/>
                </a:cubicBezTo>
                <a:cubicBezTo>
                  <a:pt x="342" y="26"/>
                  <a:pt x="348" y="31"/>
                  <a:pt x="348" y="37"/>
                </a:cubicBezTo>
                <a:cubicBezTo>
                  <a:pt x="348" y="76"/>
                  <a:pt x="348" y="76"/>
                  <a:pt x="348" y="76"/>
                </a:cubicBezTo>
                <a:cubicBezTo>
                  <a:pt x="347" y="87"/>
                  <a:pt x="347" y="87"/>
                  <a:pt x="347" y="87"/>
                </a:cubicBezTo>
                <a:cubicBezTo>
                  <a:pt x="347" y="111"/>
                  <a:pt x="337" y="134"/>
                  <a:pt x="319" y="151"/>
                </a:cubicBezTo>
                <a:cubicBezTo>
                  <a:pt x="301" y="170"/>
                  <a:pt x="277" y="180"/>
                  <a:pt x="251" y="180"/>
                </a:cubicBezTo>
                <a:cubicBezTo>
                  <a:pt x="237" y="180"/>
                  <a:pt x="237" y="180"/>
                  <a:pt x="237" y="180"/>
                </a:cubicBezTo>
                <a:cubicBezTo>
                  <a:pt x="231" y="180"/>
                  <a:pt x="226" y="178"/>
                  <a:pt x="222" y="175"/>
                </a:cubicBezTo>
                <a:cubicBezTo>
                  <a:pt x="199" y="156"/>
                  <a:pt x="199" y="156"/>
                  <a:pt x="199" y="156"/>
                </a:cubicBezTo>
                <a:cubicBezTo>
                  <a:pt x="192" y="149"/>
                  <a:pt x="183" y="146"/>
                  <a:pt x="174" y="146"/>
                </a:cubicBezTo>
                <a:cubicBezTo>
                  <a:pt x="174" y="146"/>
                  <a:pt x="174" y="146"/>
                  <a:pt x="174" y="146"/>
                </a:cubicBezTo>
                <a:cubicBezTo>
                  <a:pt x="165" y="146"/>
                  <a:pt x="156" y="149"/>
                  <a:pt x="149" y="156"/>
                </a:cubicBezTo>
                <a:cubicBezTo>
                  <a:pt x="126" y="175"/>
                  <a:pt x="126" y="175"/>
                  <a:pt x="126" y="175"/>
                </a:cubicBezTo>
                <a:cubicBezTo>
                  <a:pt x="122" y="178"/>
                  <a:pt x="117" y="180"/>
                  <a:pt x="111" y="180"/>
                </a:cubicBezTo>
                <a:cubicBezTo>
                  <a:pt x="97" y="180"/>
                  <a:pt x="97" y="180"/>
                  <a:pt x="97" y="180"/>
                </a:cubicBezTo>
                <a:cubicBezTo>
                  <a:pt x="71" y="180"/>
                  <a:pt x="47" y="170"/>
                  <a:pt x="29" y="151"/>
                </a:cubicBezTo>
                <a:cubicBezTo>
                  <a:pt x="11" y="134"/>
                  <a:pt x="1" y="111"/>
                  <a:pt x="1" y="87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1"/>
                  <a:pt x="6" y="26"/>
                  <a:pt x="6" y="26"/>
                </a:cubicBezTo>
                <a:cubicBezTo>
                  <a:pt x="10" y="23"/>
                  <a:pt x="14" y="21"/>
                  <a:pt x="18" y="19"/>
                </a:cubicBezTo>
                <a:cubicBezTo>
                  <a:pt x="49" y="7"/>
                  <a:pt x="103" y="0"/>
                  <a:pt x="174" y="0"/>
                </a:cubicBezTo>
                <a:close/>
                <a:moveTo>
                  <a:pt x="191" y="48"/>
                </a:moveTo>
                <a:cubicBezTo>
                  <a:pt x="157" y="48"/>
                  <a:pt x="157" y="48"/>
                  <a:pt x="157" y="48"/>
                </a:cubicBezTo>
                <a:moveTo>
                  <a:pt x="79" y="264"/>
                </a:moveTo>
                <a:cubicBezTo>
                  <a:pt x="99" y="295"/>
                  <a:pt x="134" y="316"/>
                  <a:pt x="174" y="316"/>
                </a:cubicBezTo>
                <a:cubicBezTo>
                  <a:pt x="214" y="316"/>
                  <a:pt x="249" y="295"/>
                  <a:pt x="269" y="26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40" name="Game_E7FC" title="Icon of a game controller">
            <a:extLst>
              <a:ext uri="{FF2B5EF4-FFF2-40B4-BE49-F238E27FC236}">
                <a16:creationId xmlns:a16="http://schemas.microsoft.com/office/drawing/2014/main" id="{1841794A-3C75-4A3F-BE55-A94A547C7E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93015" y="3227175"/>
            <a:ext cx="403391" cy="242167"/>
          </a:xfrm>
          <a:custGeom>
            <a:avLst/>
            <a:gdLst>
              <a:gd name="T0" fmla="*/ 1375 w 3750"/>
              <a:gd name="T1" fmla="*/ 1750 h 2250"/>
              <a:gd name="T2" fmla="*/ 625 w 3750"/>
              <a:gd name="T3" fmla="*/ 2250 h 2250"/>
              <a:gd name="T4" fmla="*/ 0 w 3750"/>
              <a:gd name="T5" fmla="*/ 1000 h 2250"/>
              <a:gd name="T6" fmla="*/ 1000 w 3750"/>
              <a:gd name="T7" fmla="*/ 0 h 2250"/>
              <a:gd name="T8" fmla="*/ 2750 w 3750"/>
              <a:gd name="T9" fmla="*/ 0 h 2250"/>
              <a:gd name="T10" fmla="*/ 3750 w 3750"/>
              <a:gd name="T11" fmla="*/ 1000 h 2250"/>
              <a:gd name="T12" fmla="*/ 3125 w 3750"/>
              <a:gd name="T13" fmla="*/ 2250 h 2250"/>
              <a:gd name="T14" fmla="*/ 2375 w 3750"/>
              <a:gd name="T15" fmla="*/ 1750 h 2250"/>
              <a:gd name="T16" fmla="*/ 1375 w 3750"/>
              <a:gd name="T17" fmla="*/ 1750 h 2250"/>
              <a:gd name="T18" fmla="*/ 3125 w 3750"/>
              <a:gd name="T19" fmla="*/ 1246 h 2250"/>
              <a:gd name="T20" fmla="*/ 2996 w 3750"/>
              <a:gd name="T21" fmla="*/ 1375 h 2250"/>
              <a:gd name="T22" fmla="*/ 3125 w 3750"/>
              <a:gd name="T23" fmla="*/ 1504 h 2250"/>
              <a:gd name="T24" fmla="*/ 3254 w 3750"/>
              <a:gd name="T25" fmla="*/ 1375 h 2250"/>
              <a:gd name="T26" fmla="*/ 3125 w 3750"/>
              <a:gd name="T27" fmla="*/ 1246 h 2250"/>
              <a:gd name="T28" fmla="*/ 2625 w 3750"/>
              <a:gd name="T29" fmla="*/ 747 h 2250"/>
              <a:gd name="T30" fmla="*/ 2497 w 3750"/>
              <a:gd name="T31" fmla="*/ 875 h 2250"/>
              <a:gd name="T32" fmla="*/ 2625 w 3750"/>
              <a:gd name="T33" fmla="*/ 1003 h 2250"/>
              <a:gd name="T34" fmla="*/ 2753 w 3750"/>
              <a:gd name="T35" fmla="*/ 875 h 2250"/>
              <a:gd name="T36" fmla="*/ 2625 w 3750"/>
              <a:gd name="T37" fmla="*/ 747 h 2250"/>
              <a:gd name="T38" fmla="*/ 1125 w 3750"/>
              <a:gd name="T39" fmla="*/ 1000 h 2250"/>
              <a:gd name="T40" fmla="*/ 375 w 3750"/>
              <a:gd name="T41" fmla="*/ 1000 h 2250"/>
              <a:gd name="T42" fmla="*/ 750 w 3750"/>
              <a:gd name="T43" fmla="*/ 1375 h 2250"/>
              <a:gd name="T44" fmla="*/ 750 w 3750"/>
              <a:gd name="T45" fmla="*/ 625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750" h="2250">
                <a:moveTo>
                  <a:pt x="1375" y="1750"/>
                </a:moveTo>
                <a:cubicBezTo>
                  <a:pt x="997" y="1762"/>
                  <a:pt x="877" y="2250"/>
                  <a:pt x="625" y="2250"/>
                </a:cubicBezTo>
                <a:cubicBezTo>
                  <a:pt x="96" y="2250"/>
                  <a:pt x="0" y="1441"/>
                  <a:pt x="0" y="1000"/>
                </a:cubicBezTo>
                <a:cubicBezTo>
                  <a:pt x="0" y="448"/>
                  <a:pt x="448" y="0"/>
                  <a:pt x="1000" y="0"/>
                </a:cubicBezTo>
                <a:cubicBezTo>
                  <a:pt x="2750" y="0"/>
                  <a:pt x="2750" y="0"/>
                  <a:pt x="2750" y="0"/>
                </a:cubicBezTo>
                <a:cubicBezTo>
                  <a:pt x="3302" y="0"/>
                  <a:pt x="3750" y="448"/>
                  <a:pt x="3750" y="1000"/>
                </a:cubicBezTo>
                <a:cubicBezTo>
                  <a:pt x="3750" y="1441"/>
                  <a:pt x="3654" y="2250"/>
                  <a:pt x="3125" y="2250"/>
                </a:cubicBezTo>
                <a:cubicBezTo>
                  <a:pt x="2873" y="2250"/>
                  <a:pt x="2753" y="1762"/>
                  <a:pt x="2375" y="1750"/>
                </a:cubicBezTo>
                <a:lnTo>
                  <a:pt x="1375" y="1750"/>
                </a:lnTo>
                <a:close/>
                <a:moveTo>
                  <a:pt x="3125" y="1246"/>
                </a:moveTo>
                <a:cubicBezTo>
                  <a:pt x="3054" y="1246"/>
                  <a:pt x="2996" y="1304"/>
                  <a:pt x="2996" y="1375"/>
                </a:cubicBezTo>
                <a:cubicBezTo>
                  <a:pt x="2996" y="1446"/>
                  <a:pt x="3054" y="1504"/>
                  <a:pt x="3125" y="1504"/>
                </a:cubicBezTo>
                <a:cubicBezTo>
                  <a:pt x="3196" y="1504"/>
                  <a:pt x="3254" y="1446"/>
                  <a:pt x="3254" y="1375"/>
                </a:cubicBezTo>
                <a:cubicBezTo>
                  <a:pt x="3254" y="1304"/>
                  <a:pt x="3196" y="1246"/>
                  <a:pt x="3125" y="1246"/>
                </a:cubicBezTo>
                <a:close/>
                <a:moveTo>
                  <a:pt x="2625" y="747"/>
                </a:moveTo>
                <a:cubicBezTo>
                  <a:pt x="2554" y="747"/>
                  <a:pt x="2497" y="804"/>
                  <a:pt x="2497" y="875"/>
                </a:cubicBezTo>
                <a:cubicBezTo>
                  <a:pt x="2497" y="946"/>
                  <a:pt x="2554" y="1003"/>
                  <a:pt x="2625" y="1003"/>
                </a:cubicBezTo>
                <a:cubicBezTo>
                  <a:pt x="2696" y="1003"/>
                  <a:pt x="2753" y="946"/>
                  <a:pt x="2753" y="875"/>
                </a:cubicBezTo>
                <a:cubicBezTo>
                  <a:pt x="2753" y="804"/>
                  <a:pt x="2696" y="747"/>
                  <a:pt x="2625" y="747"/>
                </a:cubicBezTo>
                <a:close/>
                <a:moveTo>
                  <a:pt x="1125" y="1000"/>
                </a:moveTo>
                <a:cubicBezTo>
                  <a:pt x="375" y="1000"/>
                  <a:pt x="375" y="1000"/>
                  <a:pt x="375" y="1000"/>
                </a:cubicBezTo>
                <a:moveTo>
                  <a:pt x="750" y="1375"/>
                </a:moveTo>
                <a:cubicBezTo>
                  <a:pt x="750" y="625"/>
                  <a:pt x="750" y="625"/>
                  <a:pt x="750" y="62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44" name="pen" title="Icon of a surface pen with a drawn line below it">
            <a:extLst>
              <a:ext uri="{FF2B5EF4-FFF2-40B4-BE49-F238E27FC236}">
                <a16:creationId xmlns:a16="http://schemas.microsoft.com/office/drawing/2014/main" id="{28BCF211-524C-4F2F-8F65-3DCCF410CFD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6674" y="2272548"/>
            <a:ext cx="354279" cy="358570"/>
          </a:xfrm>
          <a:custGeom>
            <a:avLst/>
            <a:gdLst>
              <a:gd name="T0" fmla="*/ 222 w 326"/>
              <a:gd name="T1" fmla="*/ 329 h 329"/>
              <a:gd name="T2" fmla="*/ 211 w 326"/>
              <a:gd name="T3" fmla="*/ 308 h 329"/>
              <a:gd name="T4" fmla="*/ 187 w 326"/>
              <a:gd name="T5" fmla="*/ 128 h 329"/>
              <a:gd name="T6" fmla="*/ 149 w 326"/>
              <a:gd name="T7" fmla="*/ 49 h 329"/>
              <a:gd name="T8" fmla="*/ 144 w 326"/>
              <a:gd name="T9" fmla="*/ 44 h 329"/>
              <a:gd name="T10" fmla="*/ 138 w 326"/>
              <a:gd name="T11" fmla="*/ 45 h 329"/>
              <a:gd name="T12" fmla="*/ 114 w 326"/>
              <a:gd name="T13" fmla="*/ 57 h 329"/>
              <a:gd name="T14" fmla="*/ 87 w 326"/>
              <a:gd name="T15" fmla="*/ 26 h 329"/>
              <a:gd name="T16" fmla="*/ 78 w 326"/>
              <a:gd name="T17" fmla="*/ 7 h 329"/>
              <a:gd name="T18" fmla="*/ 64 w 326"/>
              <a:gd name="T19" fmla="*/ 3 h 329"/>
              <a:gd name="T20" fmla="*/ 50 w 326"/>
              <a:gd name="T21" fmla="*/ 10 h 329"/>
              <a:gd name="T22" fmla="*/ 44 w 326"/>
              <a:gd name="T23" fmla="*/ 24 h 329"/>
              <a:gd name="T24" fmla="*/ 53 w 326"/>
              <a:gd name="T25" fmla="*/ 42 h 329"/>
              <a:gd name="T26" fmla="*/ 215 w 326"/>
              <a:gd name="T27" fmla="*/ 265 h 329"/>
              <a:gd name="T28" fmla="*/ 212 w 326"/>
              <a:gd name="T29" fmla="*/ 256 h 329"/>
              <a:gd name="T30" fmla="*/ 100 w 326"/>
              <a:gd name="T31" fmla="*/ 28 h 329"/>
              <a:gd name="T32" fmla="*/ 90 w 326"/>
              <a:gd name="T33" fmla="*/ 24 h 329"/>
              <a:gd name="T34" fmla="*/ 52 w 326"/>
              <a:gd name="T35" fmla="*/ 43 h 329"/>
              <a:gd name="T36" fmla="*/ 49 w 326"/>
              <a:gd name="T37" fmla="*/ 53 h 329"/>
              <a:gd name="T38" fmla="*/ 163 w 326"/>
              <a:gd name="T39" fmla="*/ 285 h 329"/>
              <a:gd name="T40" fmla="*/ 167 w 326"/>
              <a:gd name="T41" fmla="*/ 290 h 329"/>
              <a:gd name="T42" fmla="*/ 171 w 326"/>
              <a:gd name="T43" fmla="*/ 293 h 329"/>
              <a:gd name="T44" fmla="*/ 210 w 326"/>
              <a:gd name="T45" fmla="*/ 308 h 329"/>
              <a:gd name="T46" fmla="*/ 212 w 326"/>
              <a:gd name="T47" fmla="*/ 308 h 329"/>
              <a:gd name="T48" fmla="*/ 216 w 326"/>
              <a:gd name="T49" fmla="*/ 273 h 329"/>
              <a:gd name="T50" fmla="*/ 215 w 326"/>
              <a:gd name="T51" fmla="*/ 265 h 329"/>
              <a:gd name="T52" fmla="*/ 215 w 326"/>
              <a:gd name="T53" fmla="*/ 265 h 329"/>
              <a:gd name="T54" fmla="*/ 39 w 326"/>
              <a:gd name="T55" fmla="*/ 133 h 329"/>
              <a:gd name="T56" fmla="*/ 32 w 326"/>
              <a:gd name="T57" fmla="*/ 133 h 329"/>
              <a:gd name="T58" fmla="*/ 0 w 326"/>
              <a:gd name="T59" fmla="*/ 166 h 329"/>
              <a:gd name="T60" fmla="*/ 0 w 326"/>
              <a:gd name="T61" fmla="*/ 166 h 329"/>
              <a:gd name="T62" fmla="*/ 33 w 326"/>
              <a:gd name="T63" fmla="*/ 197 h 329"/>
              <a:gd name="T64" fmla="*/ 74 w 326"/>
              <a:gd name="T65" fmla="*/ 196 h 329"/>
              <a:gd name="T66" fmla="*/ 253 w 326"/>
              <a:gd name="T67" fmla="*/ 327 h 329"/>
              <a:gd name="T68" fmla="*/ 261 w 326"/>
              <a:gd name="T69" fmla="*/ 327 h 329"/>
              <a:gd name="T70" fmla="*/ 325 w 326"/>
              <a:gd name="T71" fmla="*/ 261 h 329"/>
              <a:gd name="T72" fmla="*/ 325 w 326"/>
              <a:gd name="T73" fmla="*/ 261 h 329"/>
              <a:gd name="T74" fmla="*/ 259 w 326"/>
              <a:gd name="T75" fmla="*/ 198 h 329"/>
              <a:gd name="T76" fmla="*/ 227 w 326"/>
              <a:gd name="T77" fmla="*/ 198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6" h="329">
                <a:moveTo>
                  <a:pt x="222" y="329"/>
                </a:moveTo>
                <a:cubicBezTo>
                  <a:pt x="211" y="308"/>
                  <a:pt x="211" y="308"/>
                  <a:pt x="211" y="308"/>
                </a:cubicBezTo>
                <a:moveTo>
                  <a:pt x="187" y="128"/>
                </a:moveTo>
                <a:cubicBezTo>
                  <a:pt x="149" y="49"/>
                  <a:pt x="149" y="49"/>
                  <a:pt x="149" y="49"/>
                </a:cubicBezTo>
                <a:cubicBezTo>
                  <a:pt x="149" y="49"/>
                  <a:pt x="147" y="45"/>
                  <a:pt x="144" y="44"/>
                </a:cubicBezTo>
                <a:cubicBezTo>
                  <a:pt x="141" y="43"/>
                  <a:pt x="138" y="45"/>
                  <a:pt x="138" y="45"/>
                </a:cubicBezTo>
                <a:cubicBezTo>
                  <a:pt x="114" y="57"/>
                  <a:pt x="114" y="57"/>
                  <a:pt x="114" y="57"/>
                </a:cubicBezTo>
                <a:moveTo>
                  <a:pt x="87" y="26"/>
                </a:moveTo>
                <a:cubicBezTo>
                  <a:pt x="78" y="7"/>
                  <a:pt x="78" y="7"/>
                  <a:pt x="78" y="7"/>
                </a:cubicBezTo>
                <a:cubicBezTo>
                  <a:pt x="76" y="2"/>
                  <a:pt x="69" y="0"/>
                  <a:pt x="64" y="3"/>
                </a:cubicBezTo>
                <a:cubicBezTo>
                  <a:pt x="50" y="10"/>
                  <a:pt x="50" y="10"/>
                  <a:pt x="50" y="10"/>
                </a:cubicBezTo>
                <a:cubicBezTo>
                  <a:pt x="44" y="13"/>
                  <a:pt x="42" y="19"/>
                  <a:pt x="44" y="24"/>
                </a:cubicBezTo>
                <a:cubicBezTo>
                  <a:pt x="53" y="42"/>
                  <a:pt x="53" y="42"/>
                  <a:pt x="53" y="42"/>
                </a:cubicBezTo>
                <a:moveTo>
                  <a:pt x="215" y="265"/>
                </a:moveTo>
                <a:cubicBezTo>
                  <a:pt x="215" y="262"/>
                  <a:pt x="212" y="256"/>
                  <a:pt x="212" y="256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98" y="24"/>
                  <a:pt x="93" y="23"/>
                  <a:pt x="90" y="24"/>
                </a:cubicBezTo>
                <a:cubicBezTo>
                  <a:pt x="52" y="43"/>
                  <a:pt x="52" y="43"/>
                  <a:pt x="52" y="43"/>
                </a:cubicBezTo>
                <a:cubicBezTo>
                  <a:pt x="49" y="45"/>
                  <a:pt x="47" y="49"/>
                  <a:pt x="49" y="53"/>
                </a:cubicBezTo>
                <a:cubicBezTo>
                  <a:pt x="163" y="285"/>
                  <a:pt x="163" y="285"/>
                  <a:pt x="163" y="285"/>
                </a:cubicBezTo>
                <a:cubicBezTo>
                  <a:pt x="163" y="285"/>
                  <a:pt x="165" y="288"/>
                  <a:pt x="167" y="290"/>
                </a:cubicBezTo>
                <a:cubicBezTo>
                  <a:pt x="168" y="291"/>
                  <a:pt x="171" y="293"/>
                  <a:pt x="171" y="293"/>
                </a:cubicBezTo>
                <a:cubicBezTo>
                  <a:pt x="181" y="298"/>
                  <a:pt x="207" y="309"/>
                  <a:pt x="210" y="308"/>
                </a:cubicBezTo>
                <a:cubicBezTo>
                  <a:pt x="210" y="308"/>
                  <a:pt x="211" y="308"/>
                  <a:pt x="212" y="308"/>
                </a:cubicBezTo>
                <a:cubicBezTo>
                  <a:pt x="214" y="306"/>
                  <a:pt x="215" y="285"/>
                  <a:pt x="216" y="273"/>
                </a:cubicBezTo>
                <a:cubicBezTo>
                  <a:pt x="216" y="268"/>
                  <a:pt x="215" y="265"/>
                  <a:pt x="215" y="265"/>
                </a:cubicBezTo>
                <a:cubicBezTo>
                  <a:pt x="215" y="265"/>
                  <a:pt x="215" y="267"/>
                  <a:pt x="215" y="265"/>
                </a:cubicBezTo>
                <a:close/>
                <a:moveTo>
                  <a:pt x="39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4" y="134"/>
                  <a:pt x="0" y="148"/>
                  <a:pt x="0" y="166"/>
                </a:cubicBezTo>
                <a:cubicBezTo>
                  <a:pt x="0" y="166"/>
                  <a:pt x="0" y="166"/>
                  <a:pt x="0" y="166"/>
                </a:cubicBezTo>
                <a:cubicBezTo>
                  <a:pt x="1" y="183"/>
                  <a:pt x="15" y="197"/>
                  <a:pt x="33" y="197"/>
                </a:cubicBezTo>
                <a:cubicBezTo>
                  <a:pt x="74" y="196"/>
                  <a:pt x="74" y="196"/>
                  <a:pt x="74" y="196"/>
                </a:cubicBezTo>
                <a:moveTo>
                  <a:pt x="253" y="327"/>
                </a:moveTo>
                <a:cubicBezTo>
                  <a:pt x="261" y="327"/>
                  <a:pt x="261" y="327"/>
                  <a:pt x="261" y="327"/>
                </a:cubicBezTo>
                <a:cubicBezTo>
                  <a:pt x="297" y="327"/>
                  <a:pt x="326" y="297"/>
                  <a:pt x="325" y="261"/>
                </a:cubicBezTo>
                <a:cubicBezTo>
                  <a:pt x="325" y="261"/>
                  <a:pt x="325" y="261"/>
                  <a:pt x="325" y="261"/>
                </a:cubicBezTo>
                <a:cubicBezTo>
                  <a:pt x="324" y="226"/>
                  <a:pt x="295" y="197"/>
                  <a:pt x="259" y="198"/>
                </a:cubicBezTo>
                <a:cubicBezTo>
                  <a:pt x="227" y="198"/>
                  <a:pt x="227" y="198"/>
                  <a:pt x="227" y="19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50" name="Speakers_E7F5" title="Icon of a speaker">
            <a:extLst>
              <a:ext uri="{FF2B5EF4-FFF2-40B4-BE49-F238E27FC236}">
                <a16:creationId xmlns:a16="http://schemas.microsoft.com/office/drawing/2014/main" id="{5C921530-13E2-45A2-881F-10CF2424E75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3558" y="3168973"/>
            <a:ext cx="230541" cy="358570"/>
          </a:xfrm>
          <a:custGeom>
            <a:avLst/>
            <a:gdLst>
              <a:gd name="T0" fmla="*/ 2242 w 2242"/>
              <a:gd name="T1" fmla="*/ 3487 h 3487"/>
              <a:gd name="T2" fmla="*/ 0 w 2242"/>
              <a:gd name="T3" fmla="*/ 3487 h 3487"/>
              <a:gd name="T4" fmla="*/ 0 w 2242"/>
              <a:gd name="T5" fmla="*/ 0 h 3487"/>
              <a:gd name="T6" fmla="*/ 2242 w 2242"/>
              <a:gd name="T7" fmla="*/ 0 h 3487"/>
              <a:gd name="T8" fmla="*/ 2242 w 2242"/>
              <a:gd name="T9" fmla="*/ 3487 h 3487"/>
              <a:gd name="T10" fmla="*/ 1121 w 2242"/>
              <a:gd name="T11" fmla="*/ 498 h 3487"/>
              <a:gd name="T12" fmla="*/ 498 w 2242"/>
              <a:gd name="T13" fmla="*/ 1121 h 3487"/>
              <a:gd name="T14" fmla="*/ 1121 w 2242"/>
              <a:gd name="T15" fmla="*/ 1744 h 3487"/>
              <a:gd name="T16" fmla="*/ 1744 w 2242"/>
              <a:gd name="T17" fmla="*/ 1121 h 3487"/>
              <a:gd name="T18" fmla="*/ 1121 w 2242"/>
              <a:gd name="T19" fmla="*/ 498 h 3487"/>
              <a:gd name="T20" fmla="*/ 1121 w 2242"/>
              <a:gd name="T21" fmla="*/ 2242 h 3487"/>
              <a:gd name="T22" fmla="*/ 747 w 2242"/>
              <a:gd name="T23" fmla="*/ 2615 h 3487"/>
              <a:gd name="T24" fmla="*/ 1121 w 2242"/>
              <a:gd name="T25" fmla="*/ 2989 h 3487"/>
              <a:gd name="T26" fmla="*/ 1495 w 2242"/>
              <a:gd name="T27" fmla="*/ 2615 h 3487"/>
              <a:gd name="T28" fmla="*/ 1121 w 2242"/>
              <a:gd name="T29" fmla="*/ 2242 h 3487"/>
              <a:gd name="T30" fmla="*/ 1121 w 2242"/>
              <a:gd name="T31" fmla="*/ 1308 h 3487"/>
              <a:gd name="T32" fmla="*/ 1308 w 2242"/>
              <a:gd name="T33" fmla="*/ 1121 h 3487"/>
              <a:gd name="T34" fmla="*/ 1121 w 2242"/>
              <a:gd name="T35" fmla="*/ 934 h 3487"/>
              <a:gd name="T36" fmla="*/ 934 w 2242"/>
              <a:gd name="T37" fmla="*/ 1121 h 3487"/>
              <a:gd name="T38" fmla="*/ 1121 w 2242"/>
              <a:gd name="T39" fmla="*/ 1308 h 3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42" h="3487">
                <a:moveTo>
                  <a:pt x="2242" y="3487"/>
                </a:moveTo>
                <a:cubicBezTo>
                  <a:pt x="0" y="3487"/>
                  <a:pt x="0" y="3487"/>
                  <a:pt x="0" y="3487"/>
                </a:cubicBezTo>
                <a:cubicBezTo>
                  <a:pt x="0" y="0"/>
                  <a:pt x="0" y="0"/>
                  <a:pt x="0" y="0"/>
                </a:cubicBezTo>
                <a:cubicBezTo>
                  <a:pt x="2242" y="0"/>
                  <a:pt x="2242" y="0"/>
                  <a:pt x="2242" y="0"/>
                </a:cubicBezTo>
                <a:lnTo>
                  <a:pt x="2242" y="3487"/>
                </a:lnTo>
                <a:close/>
                <a:moveTo>
                  <a:pt x="1121" y="498"/>
                </a:moveTo>
                <a:cubicBezTo>
                  <a:pt x="777" y="498"/>
                  <a:pt x="498" y="777"/>
                  <a:pt x="498" y="1121"/>
                </a:cubicBezTo>
                <a:cubicBezTo>
                  <a:pt x="498" y="1465"/>
                  <a:pt x="777" y="1744"/>
                  <a:pt x="1121" y="1744"/>
                </a:cubicBezTo>
                <a:cubicBezTo>
                  <a:pt x="1465" y="1744"/>
                  <a:pt x="1744" y="1465"/>
                  <a:pt x="1744" y="1121"/>
                </a:cubicBezTo>
                <a:cubicBezTo>
                  <a:pt x="1744" y="777"/>
                  <a:pt x="1465" y="498"/>
                  <a:pt x="1121" y="498"/>
                </a:cubicBezTo>
                <a:close/>
                <a:moveTo>
                  <a:pt x="1121" y="2242"/>
                </a:moveTo>
                <a:cubicBezTo>
                  <a:pt x="915" y="2242"/>
                  <a:pt x="747" y="2409"/>
                  <a:pt x="747" y="2615"/>
                </a:cubicBezTo>
                <a:cubicBezTo>
                  <a:pt x="747" y="2821"/>
                  <a:pt x="915" y="2989"/>
                  <a:pt x="1121" y="2989"/>
                </a:cubicBezTo>
                <a:cubicBezTo>
                  <a:pt x="1327" y="2989"/>
                  <a:pt x="1495" y="2821"/>
                  <a:pt x="1495" y="2615"/>
                </a:cubicBezTo>
                <a:cubicBezTo>
                  <a:pt x="1495" y="2409"/>
                  <a:pt x="1327" y="2242"/>
                  <a:pt x="1121" y="2242"/>
                </a:cubicBezTo>
                <a:close/>
                <a:moveTo>
                  <a:pt x="1121" y="1308"/>
                </a:moveTo>
                <a:cubicBezTo>
                  <a:pt x="1224" y="1308"/>
                  <a:pt x="1308" y="1224"/>
                  <a:pt x="1308" y="1121"/>
                </a:cubicBezTo>
                <a:cubicBezTo>
                  <a:pt x="1308" y="1018"/>
                  <a:pt x="1224" y="934"/>
                  <a:pt x="1121" y="934"/>
                </a:cubicBezTo>
                <a:cubicBezTo>
                  <a:pt x="1018" y="934"/>
                  <a:pt x="934" y="1018"/>
                  <a:pt x="934" y="1121"/>
                </a:cubicBezTo>
                <a:cubicBezTo>
                  <a:pt x="934" y="1224"/>
                  <a:pt x="1018" y="1308"/>
                  <a:pt x="1121" y="1308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52" name="bot_3" title="Icon of two chevron brackets with two dots between them">
            <a:extLst>
              <a:ext uri="{FF2B5EF4-FFF2-40B4-BE49-F238E27FC236}">
                <a16:creationId xmlns:a16="http://schemas.microsoft.com/office/drawing/2014/main" id="{E159F089-FA69-4977-81B5-28313B3FD17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17976" y="4083541"/>
            <a:ext cx="449181" cy="322287"/>
          </a:xfrm>
          <a:custGeom>
            <a:avLst/>
            <a:gdLst>
              <a:gd name="T0" fmla="*/ 134 w 420"/>
              <a:gd name="T1" fmla="*/ 154 h 302"/>
              <a:gd name="T2" fmla="*/ 157 w 420"/>
              <a:gd name="T3" fmla="*/ 131 h 302"/>
              <a:gd name="T4" fmla="*/ 180 w 420"/>
              <a:gd name="T5" fmla="*/ 154 h 302"/>
              <a:gd name="T6" fmla="*/ 157 w 420"/>
              <a:gd name="T7" fmla="*/ 177 h 302"/>
              <a:gd name="T8" fmla="*/ 134 w 420"/>
              <a:gd name="T9" fmla="*/ 154 h 302"/>
              <a:gd name="T10" fmla="*/ 241 w 420"/>
              <a:gd name="T11" fmla="*/ 154 h 302"/>
              <a:gd name="T12" fmla="*/ 264 w 420"/>
              <a:gd name="T13" fmla="*/ 177 h 302"/>
              <a:gd name="T14" fmla="*/ 287 w 420"/>
              <a:gd name="T15" fmla="*/ 154 h 302"/>
              <a:gd name="T16" fmla="*/ 264 w 420"/>
              <a:gd name="T17" fmla="*/ 131 h 302"/>
              <a:gd name="T18" fmla="*/ 241 w 420"/>
              <a:gd name="T19" fmla="*/ 154 h 302"/>
              <a:gd name="T20" fmla="*/ 276 w 420"/>
              <a:gd name="T21" fmla="*/ 302 h 302"/>
              <a:gd name="T22" fmla="*/ 410 w 420"/>
              <a:gd name="T23" fmla="*/ 168 h 302"/>
              <a:gd name="T24" fmla="*/ 410 w 420"/>
              <a:gd name="T25" fmla="*/ 132 h 302"/>
              <a:gd name="T26" fmla="*/ 276 w 420"/>
              <a:gd name="T27" fmla="*/ 0 h 302"/>
              <a:gd name="T28" fmla="*/ 144 w 420"/>
              <a:gd name="T29" fmla="*/ 0 h 302"/>
              <a:gd name="T30" fmla="*/ 10 w 420"/>
              <a:gd name="T31" fmla="*/ 132 h 302"/>
              <a:gd name="T32" fmla="*/ 10 w 420"/>
              <a:gd name="T33" fmla="*/ 168 h 302"/>
              <a:gd name="T34" fmla="*/ 145 w 420"/>
              <a:gd name="T35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0" h="302">
                <a:moveTo>
                  <a:pt x="134" y="154"/>
                </a:moveTo>
                <a:cubicBezTo>
                  <a:pt x="134" y="141"/>
                  <a:pt x="144" y="131"/>
                  <a:pt x="157" y="131"/>
                </a:cubicBezTo>
                <a:cubicBezTo>
                  <a:pt x="169" y="131"/>
                  <a:pt x="180" y="141"/>
                  <a:pt x="180" y="154"/>
                </a:cubicBezTo>
                <a:cubicBezTo>
                  <a:pt x="180" y="167"/>
                  <a:pt x="169" y="177"/>
                  <a:pt x="157" y="177"/>
                </a:cubicBezTo>
                <a:cubicBezTo>
                  <a:pt x="144" y="177"/>
                  <a:pt x="134" y="167"/>
                  <a:pt x="134" y="154"/>
                </a:cubicBezTo>
                <a:close/>
                <a:moveTo>
                  <a:pt x="241" y="154"/>
                </a:moveTo>
                <a:cubicBezTo>
                  <a:pt x="241" y="167"/>
                  <a:pt x="251" y="177"/>
                  <a:pt x="264" y="177"/>
                </a:cubicBezTo>
                <a:cubicBezTo>
                  <a:pt x="276" y="177"/>
                  <a:pt x="287" y="167"/>
                  <a:pt x="287" y="154"/>
                </a:cubicBezTo>
                <a:cubicBezTo>
                  <a:pt x="287" y="141"/>
                  <a:pt x="276" y="131"/>
                  <a:pt x="264" y="131"/>
                </a:cubicBezTo>
                <a:cubicBezTo>
                  <a:pt x="251" y="131"/>
                  <a:pt x="241" y="141"/>
                  <a:pt x="241" y="154"/>
                </a:cubicBezTo>
                <a:close/>
                <a:moveTo>
                  <a:pt x="276" y="302"/>
                </a:moveTo>
                <a:cubicBezTo>
                  <a:pt x="276" y="302"/>
                  <a:pt x="276" y="302"/>
                  <a:pt x="410" y="168"/>
                </a:cubicBezTo>
                <a:cubicBezTo>
                  <a:pt x="420" y="158"/>
                  <a:pt x="420" y="142"/>
                  <a:pt x="410" y="132"/>
                </a:cubicBezTo>
                <a:cubicBezTo>
                  <a:pt x="410" y="132"/>
                  <a:pt x="410" y="132"/>
                  <a:pt x="276" y="0"/>
                </a:cubicBezTo>
                <a:moveTo>
                  <a:pt x="144" y="0"/>
                </a:moveTo>
                <a:cubicBezTo>
                  <a:pt x="10" y="132"/>
                  <a:pt x="10" y="132"/>
                  <a:pt x="10" y="132"/>
                </a:cubicBezTo>
                <a:cubicBezTo>
                  <a:pt x="0" y="142"/>
                  <a:pt x="0" y="158"/>
                  <a:pt x="10" y="168"/>
                </a:cubicBezTo>
                <a:cubicBezTo>
                  <a:pt x="145" y="302"/>
                  <a:pt x="145" y="302"/>
                  <a:pt x="145" y="30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2" name="binary" title="Icon of binary code, ones and zeros">
            <a:extLst>
              <a:ext uri="{FF2B5EF4-FFF2-40B4-BE49-F238E27FC236}">
                <a16:creationId xmlns:a16="http://schemas.microsoft.com/office/drawing/2014/main" id="{96CCD987-99C6-4E4D-9A6A-62A6A12CAC2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9173" y="4986295"/>
            <a:ext cx="358570" cy="309624"/>
          </a:xfrm>
          <a:custGeom>
            <a:avLst/>
            <a:gdLst>
              <a:gd name="T0" fmla="*/ 0 w 245"/>
              <a:gd name="T1" fmla="*/ 48 h 212"/>
              <a:gd name="T2" fmla="*/ 92 w 245"/>
              <a:gd name="T3" fmla="*/ 48 h 212"/>
              <a:gd name="T4" fmla="*/ 183 w 245"/>
              <a:gd name="T5" fmla="*/ 48 h 212"/>
              <a:gd name="T6" fmla="*/ 62 w 245"/>
              <a:gd name="T7" fmla="*/ 15 h 212"/>
              <a:gd name="T8" fmla="*/ 46 w 245"/>
              <a:gd name="T9" fmla="*/ 0 h 212"/>
              <a:gd name="T10" fmla="*/ 30 w 245"/>
              <a:gd name="T11" fmla="*/ 33 h 212"/>
              <a:gd name="T12" fmla="*/ 46 w 245"/>
              <a:gd name="T13" fmla="*/ 49 h 212"/>
              <a:gd name="T14" fmla="*/ 153 w 245"/>
              <a:gd name="T15" fmla="*/ 33 h 212"/>
              <a:gd name="T16" fmla="*/ 137 w 245"/>
              <a:gd name="T17" fmla="*/ 0 h 212"/>
              <a:gd name="T18" fmla="*/ 122 w 245"/>
              <a:gd name="T19" fmla="*/ 15 h 212"/>
              <a:gd name="T20" fmla="*/ 137 w 245"/>
              <a:gd name="T21" fmla="*/ 49 h 212"/>
              <a:gd name="T22" fmla="*/ 153 w 245"/>
              <a:gd name="T23" fmla="*/ 33 h 212"/>
              <a:gd name="T24" fmla="*/ 245 w 245"/>
              <a:gd name="T25" fmla="*/ 15 h 212"/>
              <a:gd name="T26" fmla="*/ 229 w 245"/>
              <a:gd name="T27" fmla="*/ 0 h 212"/>
              <a:gd name="T28" fmla="*/ 213 w 245"/>
              <a:gd name="T29" fmla="*/ 33 h 212"/>
              <a:gd name="T30" fmla="*/ 229 w 245"/>
              <a:gd name="T31" fmla="*/ 49 h 212"/>
              <a:gd name="T32" fmla="*/ 0 w 245"/>
              <a:gd name="T33" fmla="*/ 163 h 212"/>
              <a:gd name="T34" fmla="*/ 92 w 245"/>
              <a:gd name="T35" fmla="*/ 163 h 212"/>
              <a:gd name="T36" fmla="*/ 183 w 245"/>
              <a:gd name="T37" fmla="*/ 163 h 212"/>
              <a:gd name="T38" fmla="*/ 62 w 245"/>
              <a:gd name="T39" fmla="*/ 196 h 212"/>
              <a:gd name="T40" fmla="*/ 46 w 245"/>
              <a:gd name="T41" fmla="*/ 163 h 212"/>
              <a:gd name="T42" fmla="*/ 30 w 245"/>
              <a:gd name="T43" fmla="*/ 179 h 212"/>
              <a:gd name="T44" fmla="*/ 46 w 245"/>
              <a:gd name="T45" fmla="*/ 212 h 212"/>
              <a:gd name="T46" fmla="*/ 62 w 245"/>
              <a:gd name="T47" fmla="*/ 196 h 212"/>
              <a:gd name="T48" fmla="*/ 153 w 245"/>
              <a:gd name="T49" fmla="*/ 179 h 212"/>
              <a:gd name="T50" fmla="*/ 137 w 245"/>
              <a:gd name="T51" fmla="*/ 163 h 212"/>
              <a:gd name="T52" fmla="*/ 122 w 245"/>
              <a:gd name="T53" fmla="*/ 196 h 212"/>
              <a:gd name="T54" fmla="*/ 137 w 245"/>
              <a:gd name="T55" fmla="*/ 212 h 212"/>
              <a:gd name="T56" fmla="*/ 245 w 245"/>
              <a:gd name="T57" fmla="*/ 196 h 212"/>
              <a:gd name="T58" fmla="*/ 229 w 245"/>
              <a:gd name="T59" fmla="*/ 163 h 212"/>
              <a:gd name="T60" fmla="*/ 213 w 245"/>
              <a:gd name="T61" fmla="*/ 179 h 212"/>
              <a:gd name="T62" fmla="*/ 229 w 245"/>
              <a:gd name="T63" fmla="*/ 212 h 212"/>
              <a:gd name="T64" fmla="*/ 245 w 245"/>
              <a:gd name="T65" fmla="*/ 196 h 212"/>
              <a:gd name="T66" fmla="*/ 62 w 245"/>
              <a:gd name="T67" fmla="*/ 131 h 212"/>
              <a:gd name="T68" fmla="*/ 153 w 245"/>
              <a:gd name="T69" fmla="*/ 131 h 212"/>
              <a:gd name="T70" fmla="*/ 32 w 245"/>
              <a:gd name="T71" fmla="*/ 98 h 212"/>
              <a:gd name="T72" fmla="*/ 16 w 245"/>
              <a:gd name="T73" fmla="*/ 83 h 212"/>
              <a:gd name="T74" fmla="*/ 0 w 245"/>
              <a:gd name="T75" fmla="*/ 116 h 212"/>
              <a:gd name="T76" fmla="*/ 16 w 245"/>
              <a:gd name="T77" fmla="*/ 132 h 212"/>
              <a:gd name="T78" fmla="*/ 123 w 245"/>
              <a:gd name="T79" fmla="*/ 116 h 212"/>
              <a:gd name="T80" fmla="*/ 107 w 245"/>
              <a:gd name="T81" fmla="*/ 83 h 212"/>
              <a:gd name="T82" fmla="*/ 92 w 245"/>
              <a:gd name="T83" fmla="*/ 98 h 212"/>
              <a:gd name="T84" fmla="*/ 107 w 245"/>
              <a:gd name="T85" fmla="*/ 132 h 212"/>
              <a:gd name="T86" fmla="*/ 123 w 245"/>
              <a:gd name="T87" fmla="*/ 116 h 212"/>
              <a:gd name="T88" fmla="*/ 215 w 245"/>
              <a:gd name="T89" fmla="*/ 98 h 212"/>
              <a:gd name="T90" fmla="*/ 199 w 245"/>
              <a:gd name="T91" fmla="*/ 83 h 212"/>
              <a:gd name="T92" fmla="*/ 183 w 245"/>
              <a:gd name="T93" fmla="*/ 116 h 212"/>
              <a:gd name="T94" fmla="*/ 199 w 245"/>
              <a:gd name="T95" fmla="*/ 132 h 212"/>
              <a:gd name="T96" fmla="*/ 245 w 245"/>
              <a:gd name="T97" fmla="*/ 8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12">
                <a:moveTo>
                  <a:pt x="0" y="0"/>
                </a:moveTo>
                <a:cubicBezTo>
                  <a:pt x="0" y="48"/>
                  <a:pt x="0" y="48"/>
                  <a:pt x="0" y="48"/>
                </a:cubicBezTo>
                <a:moveTo>
                  <a:pt x="92" y="0"/>
                </a:moveTo>
                <a:cubicBezTo>
                  <a:pt x="92" y="48"/>
                  <a:pt x="92" y="48"/>
                  <a:pt x="92" y="48"/>
                </a:cubicBezTo>
                <a:moveTo>
                  <a:pt x="183" y="0"/>
                </a:moveTo>
                <a:cubicBezTo>
                  <a:pt x="183" y="48"/>
                  <a:pt x="183" y="48"/>
                  <a:pt x="183" y="48"/>
                </a:cubicBezTo>
                <a:moveTo>
                  <a:pt x="62" y="33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7"/>
                  <a:pt x="55" y="0"/>
                  <a:pt x="46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37" y="0"/>
                  <a:pt x="30" y="7"/>
                  <a:pt x="30" y="15"/>
                </a:cubicBezTo>
                <a:cubicBezTo>
                  <a:pt x="30" y="33"/>
                  <a:pt x="30" y="33"/>
                  <a:pt x="30" y="33"/>
                </a:cubicBezTo>
                <a:cubicBezTo>
                  <a:pt x="30" y="41"/>
                  <a:pt x="37" y="49"/>
                  <a:pt x="46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55" y="49"/>
                  <a:pt x="62" y="41"/>
                  <a:pt x="62" y="33"/>
                </a:cubicBezTo>
                <a:close/>
                <a:moveTo>
                  <a:pt x="153" y="33"/>
                </a:moveTo>
                <a:cubicBezTo>
                  <a:pt x="153" y="15"/>
                  <a:pt x="153" y="15"/>
                  <a:pt x="153" y="15"/>
                </a:cubicBezTo>
                <a:cubicBezTo>
                  <a:pt x="153" y="7"/>
                  <a:pt x="146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29" y="0"/>
                  <a:pt x="122" y="7"/>
                  <a:pt x="122" y="15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41"/>
                  <a:pt x="129" y="49"/>
                  <a:pt x="137" y="49"/>
                </a:cubicBezTo>
                <a:cubicBezTo>
                  <a:pt x="137" y="49"/>
                  <a:pt x="137" y="49"/>
                  <a:pt x="137" y="49"/>
                </a:cubicBezTo>
                <a:cubicBezTo>
                  <a:pt x="146" y="49"/>
                  <a:pt x="153" y="41"/>
                  <a:pt x="153" y="33"/>
                </a:cubicBezTo>
                <a:close/>
                <a:moveTo>
                  <a:pt x="245" y="33"/>
                </a:moveTo>
                <a:cubicBezTo>
                  <a:pt x="245" y="15"/>
                  <a:pt x="245" y="15"/>
                  <a:pt x="245" y="15"/>
                </a:cubicBezTo>
                <a:cubicBezTo>
                  <a:pt x="245" y="7"/>
                  <a:pt x="237" y="0"/>
                  <a:pt x="229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0" y="0"/>
                  <a:pt x="213" y="7"/>
                  <a:pt x="213" y="15"/>
                </a:cubicBezTo>
                <a:cubicBezTo>
                  <a:pt x="213" y="33"/>
                  <a:pt x="213" y="33"/>
                  <a:pt x="213" y="33"/>
                </a:cubicBezTo>
                <a:cubicBezTo>
                  <a:pt x="213" y="41"/>
                  <a:pt x="220" y="49"/>
                  <a:pt x="229" y="49"/>
                </a:cubicBezTo>
                <a:cubicBezTo>
                  <a:pt x="229" y="49"/>
                  <a:pt x="229" y="49"/>
                  <a:pt x="229" y="49"/>
                </a:cubicBezTo>
                <a:cubicBezTo>
                  <a:pt x="237" y="49"/>
                  <a:pt x="245" y="41"/>
                  <a:pt x="245" y="33"/>
                </a:cubicBezTo>
                <a:close/>
                <a:moveTo>
                  <a:pt x="0" y="163"/>
                </a:moveTo>
                <a:cubicBezTo>
                  <a:pt x="0" y="212"/>
                  <a:pt x="0" y="212"/>
                  <a:pt x="0" y="212"/>
                </a:cubicBezTo>
                <a:moveTo>
                  <a:pt x="92" y="163"/>
                </a:moveTo>
                <a:cubicBezTo>
                  <a:pt x="92" y="212"/>
                  <a:pt x="92" y="212"/>
                  <a:pt x="92" y="212"/>
                </a:cubicBezTo>
                <a:moveTo>
                  <a:pt x="183" y="163"/>
                </a:moveTo>
                <a:cubicBezTo>
                  <a:pt x="183" y="212"/>
                  <a:pt x="183" y="212"/>
                  <a:pt x="183" y="212"/>
                </a:cubicBezTo>
                <a:moveTo>
                  <a:pt x="62" y="196"/>
                </a:moveTo>
                <a:cubicBezTo>
                  <a:pt x="62" y="179"/>
                  <a:pt x="62" y="179"/>
                  <a:pt x="62" y="179"/>
                </a:cubicBezTo>
                <a:cubicBezTo>
                  <a:pt x="62" y="170"/>
                  <a:pt x="55" y="163"/>
                  <a:pt x="46" y="163"/>
                </a:cubicBezTo>
                <a:cubicBezTo>
                  <a:pt x="46" y="163"/>
                  <a:pt x="46" y="163"/>
                  <a:pt x="46" y="163"/>
                </a:cubicBezTo>
                <a:cubicBezTo>
                  <a:pt x="37" y="163"/>
                  <a:pt x="30" y="170"/>
                  <a:pt x="30" y="179"/>
                </a:cubicBezTo>
                <a:cubicBezTo>
                  <a:pt x="30" y="196"/>
                  <a:pt x="30" y="196"/>
                  <a:pt x="30" y="196"/>
                </a:cubicBezTo>
                <a:cubicBezTo>
                  <a:pt x="30" y="205"/>
                  <a:pt x="37" y="212"/>
                  <a:pt x="46" y="212"/>
                </a:cubicBezTo>
                <a:cubicBezTo>
                  <a:pt x="46" y="212"/>
                  <a:pt x="46" y="212"/>
                  <a:pt x="46" y="212"/>
                </a:cubicBezTo>
                <a:cubicBezTo>
                  <a:pt x="55" y="212"/>
                  <a:pt x="62" y="205"/>
                  <a:pt x="62" y="196"/>
                </a:cubicBezTo>
                <a:close/>
                <a:moveTo>
                  <a:pt x="153" y="196"/>
                </a:moveTo>
                <a:cubicBezTo>
                  <a:pt x="153" y="179"/>
                  <a:pt x="153" y="179"/>
                  <a:pt x="153" y="179"/>
                </a:cubicBezTo>
                <a:cubicBezTo>
                  <a:pt x="153" y="170"/>
                  <a:pt x="146" y="163"/>
                  <a:pt x="137" y="163"/>
                </a:cubicBezTo>
                <a:cubicBezTo>
                  <a:pt x="137" y="163"/>
                  <a:pt x="137" y="163"/>
                  <a:pt x="137" y="163"/>
                </a:cubicBezTo>
                <a:cubicBezTo>
                  <a:pt x="129" y="163"/>
                  <a:pt x="122" y="170"/>
                  <a:pt x="122" y="179"/>
                </a:cubicBezTo>
                <a:cubicBezTo>
                  <a:pt x="122" y="196"/>
                  <a:pt x="122" y="196"/>
                  <a:pt x="122" y="196"/>
                </a:cubicBezTo>
                <a:cubicBezTo>
                  <a:pt x="122" y="205"/>
                  <a:pt x="129" y="212"/>
                  <a:pt x="137" y="212"/>
                </a:cubicBezTo>
                <a:cubicBezTo>
                  <a:pt x="137" y="212"/>
                  <a:pt x="137" y="212"/>
                  <a:pt x="137" y="212"/>
                </a:cubicBezTo>
                <a:cubicBezTo>
                  <a:pt x="146" y="212"/>
                  <a:pt x="153" y="205"/>
                  <a:pt x="153" y="196"/>
                </a:cubicBezTo>
                <a:close/>
                <a:moveTo>
                  <a:pt x="245" y="196"/>
                </a:moveTo>
                <a:cubicBezTo>
                  <a:pt x="245" y="179"/>
                  <a:pt x="245" y="179"/>
                  <a:pt x="245" y="179"/>
                </a:cubicBezTo>
                <a:cubicBezTo>
                  <a:pt x="245" y="170"/>
                  <a:pt x="237" y="163"/>
                  <a:pt x="229" y="163"/>
                </a:cubicBezTo>
                <a:cubicBezTo>
                  <a:pt x="229" y="163"/>
                  <a:pt x="229" y="163"/>
                  <a:pt x="229" y="163"/>
                </a:cubicBezTo>
                <a:cubicBezTo>
                  <a:pt x="220" y="163"/>
                  <a:pt x="213" y="170"/>
                  <a:pt x="213" y="179"/>
                </a:cubicBezTo>
                <a:cubicBezTo>
                  <a:pt x="213" y="196"/>
                  <a:pt x="213" y="196"/>
                  <a:pt x="213" y="196"/>
                </a:cubicBezTo>
                <a:cubicBezTo>
                  <a:pt x="213" y="205"/>
                  <a:pt x="220" y="212"/>
                  <a:pt x="229" y="212"/>
                </a:cubicBezTo>
                <a:cubicBezTo>
                  <a:pt x="229" y="212"/>
                  <a:pt x="229" y="212"/>
                  <a:pt x="229" y="212"/>
                </a:cubicBezTo>
                <a:cubicBezTo>
                  <a:pt x="237" y="212"/>
                  <a:pt x="245" y="205"/>
                  <a:pt x="245" y="196"/>
                </a:cubicBezTo>
                <a:close/>
                <a:moveTo>
                  <a:pt x="62" y="83"/>
                </a:moveTo>
                <a:cubicBezTo>
                  <a:pt x="62" y="131"/>
                  <a:pt x="62" y="131"/>
                  <a:pt x="62" y="131"/>
                </a:cubicBezTo>
                <a:moveTo>
                  <a:pt x="153" y="83"/>
                </a:moveTo>
                <a:cubicBezTo>
                  <a:pt x="153" y="131"/>
                  <a:pt x="153" y="131"/>
                  <a:pt x="153" y="131"/>
                </a:cubicBezTo>
                <a:moveTo>
                  <a:pt x="32" y="116"/>
                </a:moveTo>
                <a:cubicBezTo>
                  <a:pt x="32" y="98"/>
                  <a:pt x="32" y="98"/>
                  <a:pt x="32" y="98"/>
                </a:cubicBezTo>
                <a:cubicBezTo>
                  <a:pt x="32" y="90"/>
                  <a:pt x="25" y="83"/>
                  <a:pt x="16" y="83"/>
                </a:cubicBezTo>
                <a:cubicBezTo>
                  <a:pt x="16" y="83"/>
                  <a:pt x="16" y="83"/>
                  <a:pt x="16" y="83"/>
                </a:cubicBezTo>
                <a:cubicBezTo>
                  <a:pt x="7" y="83"/>
                  <a:pt x="0" y="90"/>
                  <a:pt x="0" y="9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4"/>
                  <a:pt x="7" y="132"/>
                  <a:pt x="16" y="132"/>
                </a:cubicBezTo>
                <a:cubicBezTo>
                  <a:pt x="16" y="132"/>
                  <a:pt x="16" y="132"/>
                  <a:pt x="16" y="132"/>
                </a:cubicBezTo>
                <a:cubicBezTo>
                  <a:pt x="25" y="132"/>
                  <a:pt x="32" y="124"/>
                  <a:pt x="32" y="116"/>
                </a:cubicBezTo>
                <a:close/>
                <a:moveTo>
                  <a:pt x="123" y="116"/>
                </a:moveTo>
                <a:cubicBezTo>
                  <a:pt x="123" y="98"/>
                  <a:pt x="123" y="98"/>
                  <a:pt x="123" y="98"/>
                </a:cubicBezTo>
                <a:cubicBezTo>
                  <a:pt x="123" y="90"/>
                  <a:pt x="116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99" y="83"/>
                  <a:pt x="92" y="90"/>
                  <a:pt x="92" y="98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24"/>
                  <a:pt x="99" y="132"/>
                  <a:pt x="107" y="132"/>
                </a:cubicBezTo>
                <a:cubicBezTo>
                  <a:pt x="107" y="132"/>
                  <a:pt x="107" y="132"/>
                  <a:pt x="107" y="132"/>
                </a:cubicBezTo>
                <a:cubicBezTo>
                  <a:pt x="116" y="132"/>
                  <a:pt x="123" y="124"/>
                  <a:pt x="123" y="116"/>
                </a:cubicBezTo>
                <a:close/>
                <a:moveTo>
                  <a:pt x="215" y="116"/>
                </a:moveTo>
                <a:cubicBezTo>
                  <a:pt x="215" y="98"/>
                  <a:pt x="215" y="98"/>
                  <a:pt x="215" y="98"/>
                </a:cubicBezTo>
                <a:cubicBezTo>
                  <a:pt x="215" y="90"/>
                  <a:pt x="207" y="83"/>
                  <a:pt x="199" y="83"/>
                </a:cubicBezTo>
                <a:cubicBezTo>
                  <a:pt x="199" y="83"/>
                  <a:pt x="199" y="83"/>
                  <a:pt x="199" y="83"/>
                </a:cubicBezTo>
                <a:cubicBezTo>
                  <a:pt x="190" y="83"/>
                  <a:pt x="183" y="90"/>
                  <a:pt x="183" y="9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3" y="124"/>
                  <a:pt x="190" y="132"/>
                  <a:pt x="199" y="132"/>
                </a:cubicBezTo>
                <a:cubicBezTo>
                  <a:pt x="199" y="132"/>
                  <a:pt x="199" y="132"/>
                  <a:pt x="199" y="132"/>
                </a:cubicBezTo>
                <a:cubicBezTo>
                  <a:pt x="207" y="132"/>
                  <a:pt x="215" y="124"/>
                  <a:pt x="215" y="116"/>
                </a:cubicBezTo>
                <a:close/>
                <a:moveTo>
                  <a:pt x="245" y="83"/>
                </a:moveTo>
                <a:cubicBezTo>
                  <a:pt x="245" y="131"/>
                  <a:pt x="245" y="131"/>
                  <a:pt x="245" y="13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" name="Browser_2" title="Icon of a browser window with a home symbol inside">
            <a:extLst>
              <a:ext uri="{FF2B5EF4-FFF2-40B4-BE49-F238E27FC236}">
                <a16:creationId xmlns:a16="http://schemas.microsoft.com/office/drawing/2014/main" id="{1F1B71F4-7778-46D4-B9C1-BDB41BBC24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86969" y="4961822"/>
            <a:ext cx="421763" cy="358570"/>
          </a:xfrm>
          <a:custGeom>
            <a:avLst/>
            <a:gdLst>
              <a:gd name="T0" fmla="*/ 0 w 335"/>
              <a:gd name="T1" fmla="*/ 0 h 285"/>
              <a:gd name="T2" fmla="*/ 335 w 335"/>
              <a:gd name="T3" fmla="*/ 0 h 285"/>
              <a:gd name="T4" fmla="*/ 335 w 335"/>
              <a:gd name="T5" fmla="*/ 285 h 285"/>
              <a:gd name="T6" fmla="*/ 0 w 335"/>
              <a:gd name="T7" fmla="*/ 285 h 285"/>
              <a:gd name="T8" fmla="*/ 0 w 335"/>
              <a:gd name="T9" fmla="*/ 0 h 285"/>
              <a:gd name="T10" fmla="*/ 0 w 335"/>
              <a:gd name="T11" fmla="*/ 64 h 285"/>
              <a:gd name="T12" fmla="*/ 335 w 335"/>
              <a:gd name="T13" fmla="*/ 64 h 285"/>
              <a:gd name="T14" fmla="*/ 293 w 335"/>
              <a:gd name="T15" fmla="*/ 36 h 285"/>
              <a:gd name="T16" fmla="*/ 298 w 335"/>
              <a:gd name="T17" fmla="*/ 31 h 285"/>
              <a:gd name="T18" fmla="*/ 293 w 335"/>
              <a:gd name="T19" fmla="*/ 27 h 285"/>
              <a:gd name="T20" fmla="*/ 289 w 335"/>
              <a:gd name="T21" fmla="*/ 31 h 285"/>
              <a:gd name="T22" fmla="*/ 293 w 335"/>
              <a:gd name="T23" fmla="*/ 36 h 285"/>
              <a:gd name="T24" fmla="*/ 240 w 335"/>
              <a:gd name="T25" fmla="*/ 36 h 285"/>
              <a:gd name="T26" fmla="*/ 245 w 335"/>
              <a:gd name="T27" fmla="*/ 31 h 285"/>
              <a:gd name="T28" fmla="*/ 240 w 335"/>
              <a:gd name="T29" fmla="*/ 27 h 285"/>
              <a:gd name="T30" fmla="*/ 235 w 335"/>
              <a:gd name="T31" fmla="*/ 31 h 285"/>
              <a:gd name="T32" fmla="*/ 240 w 335"/>
              <a:gd name="T33" fmla="*/ 36 h 285"/>
              <a:gd name="T34" fmla="*/ 187 w 335"/>
              <a:gd name="T35" fmla="*/ 36 h 285"/>
              <a:gd name="T36" fmla="*/ 192 w 335"/>
              <a:gd name="T37" fmla="*/ 31 h 285"/>
              <a:gd name="T38" fmla="*/ 187 w 335"/>
              <a:gd name="T39" fmla="*/ 27 h 285"/>
              <a:gd name="T40" fmla="*/ 182 w 335"/>
              <a:gd name="T41" fmla="*/ 31 h 285"/>
              <a:gd name="T42" fmla="*/ 187 w 335"/>
              <a:gd name="T43" fmla="*/ 36 h 285"/>
              <a:gd name="T44" fmla="*/ 157 w 335"/>
              <a:gd name="T45" fmla="*/ 233 h 285"/>
              <a:gd name="T46" fmla="*/ 157 w 335"/>
              <a:gd name="T47" fmla="*/ 190 h 285"/>
              <a:gd name="T48" fmla="*/ 185 w 335"/>
              <a:gd name="T49" fmla="*/ 190 h 285"/>
              <a:gd name="T50" fmla="*/ 185 w 335"/>
              <a:gd name="T51" fmla="*/ 233 h 285"/>
              <a:gd name="T52" fmla="*/ 232 w 335"/>
              <a:gd name="T53" fmla="*/ 233 h 285"/>
              <a:gd name="T54" fmla="*/ 232 w 335"/>
              <a:gd name="T55" fmla="*/ 165 h 285"/>
              <a:gd name="T56" fmla="*/ 171 w 335"/>
              <a:gd name="T57" fmla="*/ 105 h 285"/>
              <a:gd name="T58" fmla="*/ 111 w 335"/>
              <a:gd name="T59" fmla="*/ 165 h 285"/>
              <a:gd name="T60" fmla="*/ 111 w 335"/>
              <a:gd name="T61" fmla="*/ 233 h 285"/>
              <a:gd name="T62" fmla="*/ 157 w 335"/>
              <a:gd name="T63" fmla="*/ 233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5" h="285">
                <a:moveTo>
                  <a:pt x="0" y="0"/>
                </a:moveTo>
                <a:cubicBezTo>
                  <a:pt x="335" y="0"/>
                  <a:pt x="335" y="0"/>
                  <a:pt x="335" y="0"/>
                </a:cubicBezTo>
                <a:cubicBezTo>
                  <a:pt x="335" y="285"/>
                  <a:pt x="335" y="285"/>
                  <a:pt x="335" y="285"/>
                </a:cubicBezTo>
                <a:cubicBezTo>
                  <a:pt x="0" y="285"/>
                  <a:pt x="0" y="285"/>
                  <a:pt x="0" y="285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0" y="64"/>
                </a:moveTo>
                <a:cubicBezTo>
                  <a:pt x="335" y="64"/>
                  <a:pt x="335" y="64"/>
                  <a:pt x="335" y="64"/>
                </a:cubicBezTo>
                <a:moveTo>
                  <a:pt x="293" y="36"/>
                </a:moveTo>
                <a:cubicBezTo>
                  <a:pt x="296" y="36"/>
                  <a:pt x="298" y="34"/>
                  <a:pt x="298" y="31"/>
                </a:cubicBezTo>
                <a:cubicBezTo>
                  <a:pt x="298" y="29"/>
                  <a:pt x="296" y="27"/>
                  <a:pt x="293" y="27"/>
                </a:cubicBezTo>
                <a:cubicBezTo>
                  <a:pt x="291" y="27"/>
                  <a:pt x="289" y="29"/>
                  <a:pt x="289" y="31"/>
                </a:cubicBezTo>
                <a:cubicBezTo>
                  <a:pt x="289" y="34"/>
                  <a:pt x="291" y="36"/>
                  <a:pt x="293" y="36"/>
                </a:cubicBezTo>
                <a:close/>
                <a:moveTo>
                  <a:pt x="240" y="36"/>
                </a:moveTo>
                <a:cubicBezTo>
                  <a:pt x="243" y="36"/>
                  <a:pt x="245" y="34"/>
                  <a:pt x="245" y="31"/>
                </a:cubicBezTo>
                <a:cubicBezTo>
                  <a:pt x="245" y="29"/>
                  <a:pt x="243" y="27"/>
                  <a:pt x="240" y="27"/>
                </a:cubicBezTo>
                <a:cubicBezTo>
                  <a:pt x="238" y="27"/>
                  <a:pt x="235" y="29"/>
                  <a:pt x="235" y="31"/>
                </a:cubicBezTo>
                <a:cubicBezTo>
                  <a:pt x="235" y="34"/>
                  <a:pt x="238" y="36"/>
                  <a:pt x="240" y="36"/>
                </a:cubicBezTo>
                <a:close/>
                <a:moveTo>
                  <a:pt x="187" y="36"/>
                </a:moveTo>
                <a:cubicBezTo>
                  <a:pt x="189" y="36"/>
                  <a:pt x="192" y="34"/>
                  <a:pt x="192" y="31"/>
                </a:cubicBezTo>
                <a:cubicBezTo>
                  <a:pt x="192" y="29"/>
                  <a:pt x="189" y="27"/>
                  <a:pt x="187" y="27"/>
                </a:cubicBezTo>
                <a:cubicBezTo>
                  <a:pt x="184" y="27"/>
                  <a:pt x="182" y="29"/>
                  <a:pt x="182" y="31"/>
                </a:cubicBezTo>
                <a:cubicBezTo>
                  <a:pt x="182" y="34"/>
                  <a:pt x="184" y="36"/>
                  <a:pt x="187" y="36"/>
                </a:cubicBezTo>
                <a:close/>
                <a:moveTo>
                  <a:pt x="157" y="233"/>
                </a:moveTo>
                <a:cubicBezTo>
                  <a:pt x="157" y="190"/>
                  <a:pt x="157" y="190"/>
                  <a:pt x="157" y="190"/>
                </a:cubicBezTo>
                <a:cubicBezTo>
                  <a:pt x="185" y="190"/>
                  <a:pt x="185" y="190"/>
                  <a:pt x="185" y="190"/>
                </a:cubicBezTo>
                <a:cubicBezTo>
                  <a:pt x="185" y="233"/>
                  <a:pt x="185" y="233"/>
                  <a:pt x="185" y="233"/>
                </a:cubicBezTo>
                <a:cubicBezTo>
                  <a:pt x="232" y="233"/>
                  <a:pt x="232" y="233"/>
                  <a:pt x="232" y="233"/>
                </a:cubicBezTo>
                <a:cubicBezTo>
                  <a:pt x="232" y="165"/>
                  <a:pt x="232" y="165"/>
                  <a:pt x="232" y="165"/>
                </a:cubicBezTo>
                <a:cubicBezTo>
                  <a:pt x="171" y="105"/>
                  <a:pt x="171" y="105"/>
                  <a:pt x="171" y="105"/>
                </a:cubicBezTo>
                <a:cubicBezTo>
                  <a:pt x="111" y="165"/>
                  <a:pt x="111" y="165"/>
                  <a:pt x="111" y="165"/>
                </a:cubicBezTo>
                <a:cubicBezTo>
                  <a:pt x="111" y="233"/>
                  <a:pt x="111" y="233"/>
                  <a:pt x="111" y="233"/>
                </a:cubicBezTo>
                <a:lnTo>
                  <a:pt x="157" y="233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" name="Browser_3" title="Icon of a browser window with an arrow pointing from the outside to the center">
            <a:extLst>
              <a:ext uri="{FF2B5EF4-FFF2-40B4-BE49-F238E27FC236}">
                <a16:creationId xmlns:a16="http://schemas.microsoft.com/office/drawing/2014/main" id="{6E9901D6-1B27-4577-B275-8800C25EBE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7217" y="4961822"/>
            <a:ext cx="376974" cy="358570"/>
          </a:xfrm>
          <a:custGeom>
            <a:avLst/>
            <a:gdLst>
              <a:gd name="T0" fmla="*/ 130 w 335"/>
              <a:gd name="T1" fmla="*/ 33 h 318"/>
              <a:gd name="T2" fmla="*/ 335 w 335"/>
              <a:gd name="T3" fmla="*/ 33 h 318"/>
              <a:gd name="T4" fmla="*/ 335 w 335"/>
              <a:gd name="T5" fmla="*/ 318 h 318"/>
              <a:gd name="T6" fmla="*/ 0 w 335"/>
              <a:gd name="T7" fmla="*/ 318 h 318"/>
              <a:gd name="T8" fmla="*/ 0 w 335"/>
              <a:gd name="T9" fmla="*/ 33 h 318"/>
              <a:gd name="T10" fmla="*/ 0 w 335"/>
              <a:gd name="T11" fmla="*/ 33 h 318"/>
              <a:gd name="T12" fmla="*/ 71 w 335"/>
              <a:gd name="T13" fmla="*/ 33 h 318"/>
              <a:gd name="T14" fmla="*/ 130 w 335"/>
              <a:gd name="T15" fmla="*/ 97 h 318"/>
              <a:gd name="T16" fmla="*/ 335 w 335"/>
              <a:gd name="T17" fmla="*/ 97 h 318"/>
              <a:gd name="T18" fmla="*/ 0 w 335"/>
              <a:gd name="T19" fmla="*/ 97 h 318"/>
              <a:gd name="T20" fmla="*/ 67 w 335"/>
              <a:gd name="T21" fmla="*/ 97 h 318"/>
              <a:gd name="T22" fmla="*/ 293 w 335"/>
              <a:gd name="T23" fmla="*/ 69 h 318"/>
              <a:gd name="T24" fmla="*/ 298 w 335"/>
              <a:gd name="T25" fmla="*/ 64 h 318"/>
              <a:gd name="T26" fmla="*/ 293 w 335"/>
              <a:gd name="T27" fmla="*/ 60 h 318"/>
              <a:gd name="T28" fmla="*/ 289 w 335"/>
              <a:gd name="T29" fmla="*/ 64 h 318"/>
              <a:gd name="T30" fmla="*/ 293 w 335"/>
              <a:gd name="T31" fmla="*/ 69 h 318"/>
              <a:gd name="T32" fmla="*/ 240 w 335"/>
              <a:gd name="T33" fmla="*/ 69 h 318"/>
              <a:gd name="T34" fmla="*/ 245 w 335"/>
              <a:gd name="T35" fmla="*/ 64 h 318"/>
              <a:gd name="T36" fmla="*/ 240 w 335"/>
              <a:gd name="T37" fmla="*/ 60 h 318"/>
              <a:gd name="T38" fmla="*/ 235 w 335"/>
              <a:gd name="T39" fmla="*/ 64 h 318"/>
              <a:gd name="T40" fmla="*/ 240 w 335"/>
              <a:gd name="T41" fmla="*/ 69 h 318"/>
              <a:gd name="T42" fmla="*/ 187 w 335"/>
              <a:gd name="T43" fmla="*/ 69 h 318"/>
              <a:gd name="T44" fmla="*/ 192 w 335"/>
              <a:gd name="T45" fmla="*/ 64 h 318"/>
              <a:gd name="T46" fmla="*/ 187 w 335"/>
              <a:gd name="T47" fmla="*/ 60 h 318"/>
              <a:gd name="T48" fmla="*/ 182 w 335"/>
              <a:gd name="T49" fmla="*/ 64 h 318"/>
              <a:gd name="T50" fmla="*/ 187 w 335"/>
              <a:gd name="T51" fmla="*/ 69 h 318"/>
              <a:gd name="T52" fmla="*/ 49 w 335"/>
              <a:gd name="T53" fmla="*/ 190 h 318"/>
              <a:gd name="T54" fmla="*/ 100 w 335"/>
              <a:gd name="T55" fmla="*/ 240 h 318"/>
              <a:gd name="T56" fmla="*/ 151 w 335"/>
              <a:gd name="T57" fmla="*/ 190 h 318"/>
              <a:gd name="T58" fmla="*/ 100 w 335"/>
              <a:gd name="T59" fmla="*/ 0 h 318"/>
              <a:gd name="T60" fmla="*/ 100 w 335"/>
              <a:gd name="T61" fmla="*/ 24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35" h="318">
                <a:moveTo>
                  <a:pt x="130" y="33"/>
                </a:moveTo>
                <a:cubicBezTo>
                  <a:pt x="335" y="33"/>
                  <a:pt x="335" y="33"/>
                  <a:pt x="335" y="33"/>
                </a:cubicBezTo>
                <a:cubicBezTo>
                  <a:pt x="335" y="318"/>
                  <a:pt x="335" y="318"/>
                  <a:pt x="335" y="318"/>
                </a:cubicBezTo>
                <a:cubicBezTo>
                  <a:pt x="0" y="318"/>
                  <a:pt x="0" y="318"/>
                  <a:pt x="0" y="31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71" y="33"/>
                  <a:pt x="71" y="33"/>
                  <a:pt x="71" y="33"/>
                </a:cubicBezTo>
                <a:moveTo>
                  <a:pt x="130" y="97"/>
                </a:moveTo>
                <a:cubicBezTo>
                  <a:pt x="335" y="97"/>
                  <a:pt x="335" y="97"/>
                  <a:pt x="335" y="97"/>
                </a:cubicBezTo>
                <a:moveTo>
                  <a:pt x="0" y="97"/>
                </a:moveTo>
                <a:cubicBezTo>
                  <a:pt x="67" y="97"/>
                  <a:pt x="67" y="97"/>
                  <a:pt x="67" y="97"/>
                </a:cubicBezTo>
                <a:moveTo>
                  <a:pt x="293" y="69"/>
                </a:moveTo>
                <a:cubicBezTo>
                  <a:pt x="296" y="69"/>
                  <a:pt x="298" y="67"/>
                  <a:pt x="298" y="64"/>
                </a:cubicBezTo>
                <a:cubicBezTo>
                  <a:pt x="298" y="62"/>
                  <a:pt x="296" y="60"/>
                  <a:pt x="293" y="60"/>
                </a:cubicBezTo>
                <a:cubicBezTo>
                  <a:pt x="291" y="60"/>
                  <a:pt x="289" y="62"/>
                  <a:pt x="289" y="64"/>
                </a:cubicBezTo>
                <a:cubicBezTo>
                  <a:pt x="289" y="67"/>
                  <a:pt x="291" y="69"/>
                  <a:pt x="293" y="69"/>
                </a:cubicBezTo>
                <a:close/>
                <a:moveTo>
                  <a:pt x="240" y="69"/>
                </a:moveTo>
                <a:cubicBezTo>
                  <a:pt x="243" y="69"/>
                  <a:pt x="245" y="67"/>
                  <a:pt x="245" y="64"/>
                </a:cubicBezTo>
                <a:cubicBezTo>
                  <a:pt x="245" y="62"/>
                  <a:pt x="243" y="60"/>
                  <a:pt x="240" y="60"/>
                </a:cubicBezTo>
                <a:cubicBezTo>
                  <a:pt x="238" y="60"/>
                  <a:pt x="235" y="62"/>
                  <a:pt x="235" y="64"/>
                </a:cubicBezTo>
                <a:cubicBezTo>
                  <a:pt x="235" y="67"/>
                  <a:pt x="238" y="69"/>
                  <a:pt x="240" y="69"/>
                </a:cubicBezTo>
                <a:close/>
                <a:moveTo>
                  <a:pt x="187" y="69"/>
                </a:moveTo>
                <a:cubicBezTo>
                  <a:pt x="189" y="69"/>
                  <a:pt x="192" y="67"/>
                  <a:pt x="192" y="64"/>
                </a:cubicBezTo>
                <a:cubicBezTo>
                  <a:pt x="192" y="62"/>
                  <a:pt x="189" y="60"/>
                  <a:pt x="187" y="60"/>
                </a:cubicBezTo>
                <a:cubicBezTo>
                  <a:pt x="184" y="60"/>
                  <a:pt x="182" y="62"/>
                  <a:pt x="182" y="64"/>
                </a:cubicBezTo>
                <a:cubicBezTo>
                  <a:pt x="182" y="67"/>
                  <a:pt x="184" y="69"/>
                  <a:pt x="187" y="69"/>
                </a:cubicBezTo>
                <a:close/>
                <a:moveTo>
                  <a:pt x="49" y="190"/>
                </a:moveTo>
                <a:cubicBezTo>
                  <a:pt x="100" y="240"/>
                  <a:pt x="100" y="240"/>
                  <a:pt x="100" y="240"/>
                </a:cubicBezTo>
                <a:cubicBezTo>
                  <a:pt x="151" y="190"/>
                  <a:pt x="151" y="190"/>
                  <a:pt x="151" y="190"/>
                </a:cubicBezTo>
                <a:moveTo>
                  <a:pt x="100" y="0"/>
                </a:moveTo>
                <a:cubicBezTo>
                  <a:pt x="100" y="240"/>
                  <a:pt x="100" y="240"/>
                  <a:pt x="100" y="24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Browser_4" title="Icon of a website or an app window">
            <a:extLst>
              <a:ext uri="{FF2B5EF4-FFF2-40B4-BE49-F238E27FC236}">
                <a16:creationId xmlns:a16="http://schemas.microsoft.com/office/drawing/2014/main" id="{4BCFC58B-570E-4E10-9E6E-50DC33A90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44682" y="4961822"/>
            <a:ext cx="484511" cy="358570"/>
          </a:xfrm>
          <a:custGeom>
            <a:avLst/>
            <a:gdLst>
              <a:gd name="T0" fmla="*/ 80 w 604"/>
              <a:gd name="T1" fmla="*/ 244 h 447"/>
              <a:gd name="T2" fmla="*/ 320 w 604"/>
              <a:gd name="T3" fmla="*/ 244 h 447"/>
              <a:gd name="T4" fmla="*/ 80 w 604"/>
              <a:gd name="T5" fmla="*/ 367 h 447"/>
              <a:gd name="T6" fmla="*/ 320 w 604"/>
              <a:gd name="T7" fmla="*/ 367 h 447"/>
              <a:gd name="T8" fmla="*/ 525 w 604"/>
              <a:gd name="T9" fmla="*/ 305 h 447"/>
              <a:gd name="T10" fmla="*/ 525 w 604"/>
              <a:gd name="T11" fmla="*/ 244 h 447"/>
              <a:gd name="T12" fmla="*/ 403 w 604"/>
              <a:gd name="T13" fmla="*/ 244 h 447"/>
              <a:gd name="T14" fmla="*/ 403 w 604"/>
              <a:gd name="T15" fmla="*/ 367 h 447"/>
              <a:gd name="T16" fmla="*/ 525 w 604"/>
              <a:gd name="T17" fmla="*/ 367 h 447"/>
              <a:gd name="T18" fmla="*/ 525 w 604"/>
              <a:gd name="T19" fmla="*/ 305 h 447"/>
              <a:gd name="T20" fmla="*/ 525 w 604"/>
              <a:gd name="T21" fmla="*/ 123 h 447"/>
              <a:gd name="T22" fmla="*/ 525 w 604"/>
              <a:gd name="T23" fmla="*/ 80 h 447"/>
              <a:gd name="T24" fmla="*/ 82 w 604"/>
              <a:gd name="T25" fmla="*/ 80 h 447"/>
              <a:gd name="T26" fmla="*/ 82 w 604"/>
              <a:gd name="T27" fmla="*/ 166 h 447"/>
              <a:gd name="T28" fmla="*/ 525 w 604"/>
              <a:gd name="T29" fmla="*/ 166 h 447"/>
              <a:gd name="T30" fmla="*/ 525 w 604"/>
              <a:gd name="T31" fmla="*/ 123 h 447"/>
              <a:gd name="T32" fmla="*/ 604 w 604"/>
              <a:gd name="T33" fmla="*/ 225 h 447"/>
              <a:gd name="T34" fmla="*/ 604 w 604"/>
              <a:gd name="T35" fmla="*/ 0 h 447"/>
              <a:gd name="T36" fmla="*/ 0 w 604"/>
              <a:gd name="T37" fmla="*/ 0 h 447"/>
              <a:gd name="T38" fmla="*/ 0 w 604"/>
              <a:gd name="T39" fmla="*/ 447 h 447"/>
              <a:gd name="T40" fmla="*/ 604 w 604"/>
              <a:gd name="T41" fmla="*/ 447 h 447"/>
              <a:gd name="T42" fmla="*/ 604 w 604"/>
              <a:gd name="T43" fmla="*/ 225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04" h="447">
                <a:moveTo>
                  <a:pt x="80" y="244"/>
                </a:moveTo>
                <a:lnTo>
                  <a:pt x="320" y="244"/>
                </a:lnTo>
                <a:moveTo>
                  <a:pt x="80" y="367"/>
                </a:moveTo>
                <a:lnTo>
                  <a:pt x="320" y="367"/>
                </a:lnTo>
                <a:moveTo>
                  <a:pt x="525" y="305"/>
                </a:moveTo>
                <a:lnTo>
                  <a:pt x="525" y="244"/>
                </a:lnTo>
                <a:lnTo>
                  <a:pt x="403" y="244"/>
                </a:lnTo>
                <a:lnTo>
                  <a:pt x="403" y="367"/>
                </a:lnTo>
                <a:lnTo>
                  <a:pt x="525" y="367"/>
                </a:lnTo>
                <a:lnTo>
                  <a:pt x="525" y="305"/>
                </a:lnTo>
                <a:moveTo>
                  <a:pt x="525" y="123"/>
                </a:moveTo>
                <a:lnTo>
                  <a:pt x="525" y="80"/>
                </a:lnTo>
                <a:lnTo>
                  <a:pt x="82" y="80"/>
                </a:lnTo>
                <a:lnTo>
                  <a:pt x="82" y="166"/>
                </a:lnTo>
                <a:lnTo>
                  <a:pt x="525" y="166"/>
                </a:lnTo>
                <a:lnTo>
                  <a:pt x="525" y="123"/>
                </a:lnTo>
                <a:moveTo>
                  <a:pt x="604" y="225"/>
                </a:moveTo>
                <a:lnTo>
                  <a:pt x="604" y="0"/>
                </a:lnTo>
                <a:lnTo>
                  <a:pt x="0" y="0"/>
                </a:lnTo>
                <a:lnTo>
                  <a:pt x="0" y="447"/>
                </a:lnTo>
                <a:lnTo>
                  <a:pt x="604" y="447"/>
                </a:lnTo>
                <a:lnTo>
                  <a:pt x="604" y="22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" name="Browser" title="Icon of a browser window">
            <a:extLst>
              <a:ext uri="{FF2B5EF4-FFF2-40B4-BE49-F238E27FC236}">
                <a16:creationId xmlns:a16="http://schemas.microsoft.com/office/drawing/2014/main" id="{3AF99A66-0E9D-443D-A4D2-FFE0C804D0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36056" y="4961822"/>
            <a:ext cx="448036" cy="358570"/>
          </a:xfrm>
          <a:custGeom>
            <a:avLst/>
            <a:gdLst>
              <a:gd name="T0" fmla="*/ 3750 w 3750"/>
              <a:gd name="T1" fmla="*/ 3000 h 3000"/>
              <a:gd name="T2" fmla="*/ 0 w 3750"/>
              <a:gd name="T3" fmla="*/ 3000 h 3000"/>
              <a:gd name="T4" fmla="*/ 0 w 3750"/>
              <a:gd name="T5" fmla="*/ 0 h 3000"/>
              <a:gd name="T6" fmla="*/ 3750 w 3750"/>
              <a:gd name="T7" fmla="*/ 0 h 3000"/>
              <a:gd name="T8" fmla="*/ 3750 w 3750"/>
              <a:gd name="T9" fmla="*/ 3000 h 3000"/>
              <a:gd name="T10" fmla="*/ 0 w 3750"/>
              <a:gd name="T11" fmla="*/ 750 h 3000"/>
              <a:gd name="T12" fmla="*/ 3750 w 3750"/>
              <a:gd name="T13" fmla="*/ 750 h 3000"/>
              <a:gd name="T14" fmla="*/ 3335 w 3750"/>
              <a:gd name="T15" fmla="*/ 375 h 3000"/>
              <a:gd name="T16" fmla="*/ 3375 w 3750"/>
              <a:gd name="T17" fmla="*/ 415 h 3000"/>
              <a:gd name="T18" fmla="*/ 3414 w 3750"/>
              <a:gd name="T19" fmla="*/ 375 h 3000"/>
              <a:gd name="T20" fmla="*/ 3375 w 3750"/>
              <a:gd name="T21" fmla="*/ 336 h 3000"/>
              <a:gd name="T22" fmla="*/ 3335 w 3750"/>
              <a:gd name="T23" fmla="*/ 375 h 3000"/>
              <a:gd name="T24" fmla="*/ 2886 w 3750"/>
              <a:gd name="T25" fmla="*/ 375 h 3000"/>
              <a:gd name="T26" fmla="*/ 2925 w 3750"/>
              <a:gd name="T27" fmla="*/ 415 h 3000"/>
              <a:gd name="T28" fmla="*/ 2965 w 3750"/>
              <a:gd name="T29" fmla="*/ 375 h 3000"/>
              <a:gd name="T30" fmla="*/ 2925 w 3750"/>
              <a:gd name="T31" fmla="*/ 336 h 3000"/>
              <a:gd name="T32" fmla="*/ 2886 w 3750"/>
              <a:gd name="T33" fmla="*/ 375 h 3000"/>
              <a:gd name="T34" fmla="*/ 2437 w 3750"/>
              <a:gd name="T35" fmla="*/ 375 h 3000"/>
              <a:gd name="T36" fmla="*/ 2476 w 3750"/>
              <a:gd name="T37" fmla="*/ 415 h 3000"/>
              <a:gd name="T38" fmla="*/ 2516 w 3750"/>
              <a:gd name="T39" fmla="*/ 375 h 3000"/>
              <a:gd name="T40" fmla="*/ 2476 w 3750"/>
              <a:gd name="T41" fmla="*/ 336 h 3000"/>
              <a:gd name="T42" fmla="*/ 2437 w 3750"/>
              <a:gd name="T43" fmla="*/ 375 h 3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50" h="3000">
                <a:moveTo>
                  <a:pt x="3750" y="3000"/>
                </a:moveTo>
                <a:cubicBezTo>
                  <a:pt x="0" y="3000"/>
                  <a:pt x="0" y="3000"/>
                  <a:pt x="0" y="3000"/>
                </a:cubicBezTo>
                <a:cubicBezTo>
                  <a:pt x="0" y="0"/>
                  <a:pt x="0" y="0"/>
                  <a:pt x="0" y="0"/>
                </a:cubicBezTo>
                <a:cubicBezTo>
                  <a:pt x="3750" y="0"/>
                  <a:pt x="3750" y="0"/>
                  <a:pt x="3750" y="0"/>
                </a:cubicBezTo>
                <a:lnTo>
                  <a:pt x="3750" y="3000"/>
                </a:lnTo>
                <a:close/>
                <a:moveTo>
                  <a:pt x="0" y="750"/>
                </a:moveTo>
                <a:cubicBezTo>
                  <a:pt x="3750" y="750"/>
                  <a:pt x="3750" y="750"/>
                  <a:pt x="3750" y="750"/>
                </a:cubicBezTo>
                <a:moveTo>
                  <a:pt x="3335" y="375"/>
                </a:moveTo>
                <a:cubicBezTo>
                  <a:pt x="3335" y="397"/>
                  <a:pt x="3353" y="415"/>
                  <a:pt x="3375" y="415"/>
                </a:cubicBezTo>
                <a:cubicBezTo>
                  <a:pt x="3397" y="415"/>
                  <a:pt x="3414" y="397"/>
                  <a:pt x="3414" y="375"/>
                </a:cubicBezTo>
                <a:cubicBezTo>
                  <a:pt x="3414" y="353"/>
                  <a:pt x="3397" y="336"/>
                  <a:pt x="3375" y="336"/>
                </a:cubicBezTo>
                <a:cubicBezTo>
                  <a:pt x="3353" y="336"/>
                  <a:pt x="3335" y="353"/>
                  <a:pt x="3335" y="375"/>
                </a:cubicBezTo>
                <a:close/>
                <a:moveTo>
                  <a:pt x="2886" y="375"/>
                </a:moveTo>
                <a:cubicBezTo>
                  <a:pt x="2886" y="397"/>
                  <a:pt x="2904" y="415"/>
                  <a:pt x="2925" y="415"/>
                </a:cubicBezTo>
                <a:cubicBezTo>
                  <a:pt x="2947" y="415"/>
                  <a:pt x="2965" y="397"/>
                  <a:pt x="2965" y="375"/>
                </a:cubicBezTo>
                <a:cubicBezTo>
                  <a:pt x="2965" y="353"/>
                  <a:pt x="2947" y="336"/>
                  <a:pt x="2925" y="336"/>
                </a:cubicBezTo>
                <a:cubicBezTo>
                  <a:pt x="2904" y="336"/>
                  <a:pt x="2886" y="353"/>
                  <a:pt x="2886" y="375"/>
                </a:cubicBezTo>
                <a:close/>
                <a:moveTo>
                  <a:pt x="2437" y="375"/>
                </a:moveTo>
                <a:cubicBezTo>
                  <a:pt x="2437" y="397"/>
                  <a:pt x="2454" y="415"/>
                  <a:pt x="2476" y="415"/>
                </a:cubicBezTo>
                <a:cubicBezTo>
                  <a:pt x="2498" y="415"/>
                  <a:pt x="2516" y="397"/>
                  <a:pt x="2516" y="375"/>
                </a:cubicBezTo>
                <a:cubicBezTo>
                  <a:pt x="2516" y="353"/>
                  <a:pt x="2498" y="336"/>
                  <a:pt x="2476" y="336"/>
                </a:cubicBezTo>
                <a:cubicBezTo>
                  <a:pt x="2454" y="336"/>
                  <a:pt x="2437" y="353"/>
                  <a:pt x="2437" y="375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7" name="GenericApp_EB3B" title="Icon of an app window">
            <a:extLst>
              <a:ext uri="{FF2B5EF4-FFF2-40B4-BE49-F238E27FC236}">
                <a16:creationId xmlns:a16="http://schemas.microsoft.com/office/drawing/2014/main" id="{ED571B3B-12EF-489B-BEB2-02B9D05A5E2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01040" y="4961822"/>
            <a:ext cx="448036" cy="358570"/>
          </a:xfrm>
          <a:custGeom>
            <a:avLst/>
            <a:gdLst>
              <a:gd name="T0" fmla="*/ 5088 w 5088"/>
              <a:gd name="T1" fmla="*/ 4072 h 4072"/>
              <a:gd name="T2" fmla="*/ 0 w 5088"/>
              <a:gd name="T3" fmla="*/ 4072 h 4072"/>
              <a:gd name="T4" fmla="*/ 0 w 5088"/>
              <a:gd name="T5" fmla="*/ 0 h 4072"/>
              <a:gd name="T6" fmla="*/ 5088 w 5088"/>
              <a:gd name="T7" fmla="*/ 0 h 4072"/>
              <a:gd name="T8" fmla="*/ 5088 w 5088"/>
              <a:gd name="T9" fmla="*/ 4072 h 4072"/>
              <a:gd name="T10" fmla="*/ 0 w 5088"/>
              <a:gd name="T11" fmla="*/ 1018 h 4072"/>
              <a:gd name="T12" fmla="*/ 5004 w 5088"/>
              <a:gd name="T13" fmla="*/ 1018 h 4072"/>
              <a:gd name="T14" fmla="*/ 2035 w 5088"/>
              <a:gd name="T15" fmla="*/ 1697 h 4072"/>
              <a:gd name="T16" fmla="*/ 678 w 5088"/>
              <a:gd name="T17" fmla="*/ 1697 h 4072"/>
              <a:gd name="T18" fmla="*/ 678 w 5088"/>
              <a:gd name="T19" fmla="*/ 3393 h 4072"/>
              <a:gd name="T20" fmla="*/ 2035 w 5088"/>
              <a:gd name="T21" fmla="*/ 3393 h 4072"/>
              <a:gd name="T22" fmla="*/ 2035 w 5088"/>
              <a:gd name="T23" fmla="*/ 1697 h 4072"/>
              <a:gd name="T24" fmla="*/ 2544 w 5088"/>
              <a:gd name="T25" fmla="*/ 1697 h 4072"/>
              <a:gd name="T26" fmla="*/ 3561 w 5088"/>
              <a:gd name="T27" fmla="*/ 1697 h 4072"/>
              <a:gd name="T28" fmla="*/ 2544 w 5088"/>
              <a:gd name="T29" fmla="*/ 2375 h 4072"/>
              <a:gd name="T30" fmla="*/ 3561 w 5088"/>
              <a:gd name="T31" fmla="*/ 2375 h 4072"/>
              <a:gd name="T32" fmla="*/ 2544 w 5088"/>
              <a:gd name="T33" fmla="*/ 3054 h 4072"/>
              <a:gd name="T34" fmla="*/ 3222 w 5088"/>
              <a:gd name="T35" fmla="*/ 3054 h 4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088" h="4072">
                <a:moveTo>
                  <a:pt x="5088" y="4072"/>
                </a:moveTo>
                <a:lnTo>
                  <a:pt x="0" y="4072"/>
                </a:lnTo>
                <a:lnTo>
                  <a:pt x="0" y="0"/>
                </a:lnTo>
                <a:lnTo>
                  <a:pt x="5088" y="0"/>
                </a:lnTo>
                <a:lnTo>
                  <a:pt x="5088" y="4072"/>
                </a:lnTo>
                <a:moveTo>
                  <a:pt x="0" y="1018"/>
                </a:moveTo>
                <a:lnTo>
                  <a:pt x="5004" y="1018"/>
                </a:lnTo>
                <a:moveTo>
                  <a:pt x="2035" y="1697"/>
                </a:moveTo>
                <a:lnTo>
                  <a:pt x="678" y="1697"/>
                </a:lnTo>
                <a:lnTo>
                  <a:pt x="678" y="3393"/>
                </a:lnTo>
                <a:lnTo>
                  <a:pt x="2035" y="3393"/>
                </a:lnTo>
                <a:lnTo>
                  <a:pt x="2035" y="1697"/>
                </a:lnTo>
                <a:moveTo>
                  <a:pt x="2544" y="1697"/>
                </a:moveTo>
                <a:lnTo>
                  <a:pt x="3561" y="1697"/>
                </a:lnTo>
                <a:moveTo>
                  <a:pt x="2544" y="2375"/>
                </a:moveTo>
                <a:lnTo>
                  <a:pt x="3561" y="2375"/>
                </a:lnTo>
                <a:moveTo>
                  <a:pt x="2544" y="3054"/>
                </a:moveTo>
                <a:lnTo>
                  <a:pt x="3222" y="305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40" name="PostUpdateLegacy_E1D7" title="Icon of an article, feed, or social media thread">
            <a:extLst>
              <a:ext uri="{FF2B5EF4-FFF2-40B4-BE49-F238E27FC236}">
                <a16:creationId xmlns:a16="http://schemas.microsoft.com/office/drawing/2014/main" id="{5ACE8340-0723-4E9F-B547-AAC1CDF92E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1362" y="5014307"/>
            <a:ext cx="493034" cy="253602"/>
          </a:xfrm>
          <a:custGeom>
            <a:avLst/>
            <a:gdLst>
              <a:gd name="T0" fmla="*/ 1766 w 6820"/>
              <a:gd name="T1" fmla="*/ 1754 h 3508"/>
              <a:gd name="T2" fmla="*/ 447 w 6820"/>
              <a:gd name="T3" fmla="*/ 1754 h 3508"/>
              <a:gd name="T4" fmla="*/ 1759 w 6820"/>
              <a:gd name="T5" fmla="*/ 873 h 3508"/>
              <a:gd name="T6" fmla="*/ 0 w 6820"/>
              <a:gd name="T7" fmla="*/ 873 h 3508"/>
              <a:gd name="T8" fmla="*/ 1766 w 6820"/>
              <a:gd name="T9" fmla="*/ 2649 h 3508"/>
              <a:gd name="T10" fmla="*/ 887 w 6820"/>
              <a:gd name="T11" fmla="*/ 2649 h 3508"/>
              <a:gd name="T12" fmla="*/ 6820 w 6820"/>
              <a:gd name="T13" fmla="*/ 0 h 3508"/>
              <a:gd name="T14" fmla="*/ 2428 w 6820"/>
              <a:gd name="T15" fmla="*/ 0 h 3508"/>
              <a:gd name="T16" fmla="*/ 2428 w 6820"/>
              <a:gd name="T17" fmla="*/ 3508 h 3508"/>
              <a:gd name="T18" fmla="*/ 6820 w 6820"/>
              <a:gd name="T19" fmla="*/ 3508 h 3508"/>
              <a:gd name="T20" fmla="*/ 6820 w 6820"/>
              <a:gd name="T21" fmla="*/ 0 h 3508"/>
              <a:gd name="T22" fmla="*/ 4395 w 6820"/>
              <a:gd name="T23" fmla="*/ 1754 h 3508"/>
              <a:gd name="T24" fmla="*/ 3076 w 6820"/>
              <a:gd name="T25" fmla="*/ 1754 h 3508"/>
              <a:gd name="T26" fmla="*/ 6172 w 6820"/>
              <a:gd name="T27" fmla="*/ 873 h 3508"/>
              <a:gd name="T28" fmla="*/ 3076 w 6820"/>
              <a:gd name="T29" fmla="*/ 873 h 3508"/>
              <a:gd name="T30" fmla="*/ 4406 w 6820"/>
              <a:gd name="T31" fmla="*/ 2649 h 3508"/>
              <a:gd name="T32" fmla="*/ 3076 w 6820"/>
              <a:gd name="T33" fmla="*/ 2649 h 3508"/>
              <a:gd name="T34" fmla="*/ 5957 w 6820"/>
              <a:gd name="T35" fmla="*/ 1747 h 3508"/>
              <a:gd name="T36" fmla="*/ 5057 w 6820"/>
              <a:gd name="T37" fmla="*/ 1747 h 3508"/>
              <a:gd name="T38" fmla="*/ 5057 w 6820"/>
              <a:gd name="T39" fmla="*/ 2649 h 3508"/>
              <a:gd name="T40" fmla="*/ 5957 w 6820"/>
              <a:gd name="T41" fmla="*/ 2649 h 3508"/>
              <a:gd name="T42" fmla="*/ 5957 w 6820"/>
              <a:gd name="T43" fmla="*/ 1747 h 3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820" h="3508">
                <a:moveTo>
                  <a:pt x="1766" y="1754"/>
                </a:moveTo>
                <a:lnTo>
                  <a:pt x="447" y="1754"/>
                </a:lnTo>
                <a:moveTo>
                  <a:pt x="1759" y="873"/>
                </a:moveTo>
                <a:lnTo>
                  <a:pt x="0" y="873"/>
                </a:lnTo>
                <a:moveTo>
                  <a:pt x="1766" y="2649"/>
                </a:moveTo>
                <a:lnTo>
                  <a:pt x="887" y="2649"/>
                </a:lnTo>
                <a:moveTo>
                  <a:pt x="6820" y="0"/>
                </a:moveTo>
                <a:lnTo>
                  <a:pt x="2428" y="0"/>
                </a:lnTo>
                <a:lnTo>
                  <a:pt x="2428" y="3508"/>
                </a:lnTo>
                <a:lnTo>
                  <a:pt x="6820" y="3508"/>
                </a:lnTo>
                <a:lnTo>
                  <a:pt x="6820" y="0"/>
                </a:lnTo>
                <a:moveTo>
                  <a:pt x="4395" y="1754"/>
                </a:moveTo>
                <a:lnTo>
                  <a:pt x="3076" y="1754"/>
                </a:lnTo>
                <a:moveTo>
                  <a:pt x="6172" y="873"/>
                </a:moveTo>
                <a:lnTo>
                  <a:pt x="3076" y="873"/>
                </a:lnTo>
                <a:moveTo>
                  <a:pt x="4406" y="2649"/>
                </a:moveTo>
                <a:lnTo>
                  <a:pt x="3076" y="2649"/>
                </a:lnTo>
                <a:moveTo>
                  <a:pt x="5957" y="1747"/>
                </a:moveTo>
                <a:lnTo>
                  <a:pt x="5057" y="1747"/>
                </a:lnTo>
                <a:lnTo>
                  <a:pt x="5057" y="2649"/>
                </a:lnTo>
                <a:lnTo>
                  <a:pt x="5957" y="2649"/>
                </a:lnTo>
                <a:lnTo>
                  <a:pt x="5957" y="1747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9" name="Website" title="Icon of multiple app windows">
            <a:extLst>
              <a:ext uri="{FF2B5EF4-FFF2-40B4-BE49-F238E27FC236}">
                <a16:creationId xmlns:a16="http://schemas.microsoft.com/office/drawing/2014/main" id="{4C6FC91D-A5BB-467E-9131-4ED152C9A8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61693" y="4958728"/>
            <a:ext cx="409223" cy="358570"/>
          </a:xfrm>
          <a:custGeom>
            <a:avLst/>
            <a:gdLst>
              <a:gd name="T0" fmla="*/ 0 w 614"/>
              <a:gd name="T1" fmla="*/ 0 h 538"/>
              <a:gd name="T2" fmla="*/ 614 w 614"/>
              <a:gd name="T3" fmla="*/ 0 h 538"/>
              <a:gd name="T4" fmla="*/ 614 w 614"/>
              <a:gd name="T5" fmla="*/ 538 h 538"/>
              <a:gd name="T6" fmla="*/ 0 w 614"/>
              <a:gd name="T7" fmla="*/ 538 h 538"/>
              <a:gd name="T8" fmla="*/ 0 w 614"/>
              <a:gd name="T9" fmla="*/ 0 h 538"/>
              <a:gd name="T10" fmla="*/ 0 w 614"/>
              <a:gd name="T11" fmla="*/ 0 h 538"/>
              <a:gd name="T12" fmla="*/ 327 w 614"/>
              <a:gd name="T13" fmla="*/ 250 h 538"/>
              <a:gd name="T14" fmla="*/ 327 w 614"/>
              <a:gd name="T15" fmla="*/ 250 h 538"/>
              <a:gd name="T16" fmla="*/ 327 w 614"/>
              <a:gd name="T17" fmla="*/ 87 h 538"/>
              <a:gd name="T18" fmla="*/ 77 w 614"/>
              <a:gd name="T19" fmla="*/ 87 h 538"/>
              <a:gd name="T20" fmla="*/ 77 w 614"/>
              <a:gd name="T21" fmla="*/ 250 h 538"/>
              <a:gd name="T22" fmla="*/ 128 w 614"/>
              <a:gd name="T23" fmla="*/ 250 h 538"/>
              <a:gd name="T24" fmla="*/ 327 w 614"/>
              <a:gd name="T25" fmla="*/ 250 h 538"/>
              <a:gd name="T26" fmla="*/ 327 w 614"/>
              <a:gd name="T27" fmla="*/ 250 h 538"/>
              <a:gd name="T28" fmla="*/ 139 w 614"/>
              <a:gd name="T29" fmla="*/ 254 h 538"/>
              <a:gd name="T30" fmla="*/ 139 w 614"/>
              <a:gd name="T31" fmla="*/ 362 h 538"/>
              <a:gd name="T32" fmla="*/ 513 w 614"/>
              <a:gd name="T33" fmla="*/ 362 h 538"/>
              <a:gd name="T34" fmla="*/ 513 w 614"/>
              <a:gd name="T35" fmla="*/ 163 h 538"/>
              <a:gd name="T36" fmla="*/ 325 w 614"/>
              <a:gd name="T37" fmla="*/ 163 h 538"/>
              <a:gd name="T38" fmla="*/ 0 w 614"/>
              <a:gd name="T39" fmla="*/ 451 h 538"/>
              <a:gd name="T40" fmla="*/ 614 w 614"/>
              <a:gd name="T41" fmla="*/ 451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4" h="538">
                <a:moveTo>
                  <a:pt x="0" y="0"/>
                </a:moveTo>
                <a:lnTo>
                  <a:pt x="614" y="0"/>
                </a:lnTo>
                <a:lnTo>
                  <a:pt x="614" y="538"/>
                </a:lnTo>
                <a:lnTo>
                  <a:pt x="0" y="538"/>
                </a:lnTo>
                <a:lnTo>
                  <a:pt x="0" y="0"/>
                </a:lnTo>
                <a:lnTo>
                  <a:pt x="0" y="0"/>
                </a:lnTo>
                <a:moveTo>
                  <a:pt x="327" y="250"/>
                </a:moveTo>
                <a:lnTo>
                  <a:pt x="327" y="250"/>
                </a:lnTo>
                <a:lnTo>
                  <a:pt x="327" y="87"/>
                </a:lnTo>
                <a:lnTo>
                  <a:pt x="77" y="87"/>
                </a:lnTo>
                <a:lnTo>
                  <a:pt x="77" y="250"/>
                </a:lnTo>
                <a:lnTo>
                  <a:pt x="128" y="250"/>
                </a:lnTo>
                <a:lnTo>
                  <a:pt x="327" y="250"/>
                </a:lnTo>
                <a:lnTo>
                  <a:pt x="327" y="250"/>
                </a:lnTo>
                <a:moveTo>
                  <a:pt x="139" y="254"/>
                </a:moveTo>
                <a:lnTo>
                  <a:pt x="139" y="362"/>
                </a:lnTo>
                <a:lnTo>
                  <a:pt x="513" y="362"/>
                </a:lnTo>
                <a:lnTo>
                  <a:pt x="513" y="163"/>
                </a:lnTo>
                <a:lnTo>
                  <a:pt x="325" y="163"/>
                </a:lnTo>
                <a:moveTo>
                  <a:pt x="0" y="451"/>
                </a:moveTo>
                <a:lnTo>
                  <a:pt x="614" y="45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" name="Xbox_Controller" title="Icon of an xbox controller">
            <a:extLst>
              <a:ext uri="{FF2B5EF4-FFF2-40B4-BE49-F238E27FC236}">
                <a16:creationId xmlns:a16="http://schemas.microsoft.com/office/drawing/2014/main" id="{6B1D8356-EFC9-4D29-8412-25FDF165D1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5702" y="3204632"/>
            <a:ext cx="493034" cy="287253"/>
          </a:xfrm>
          <a:custGeom>
            <a:avLst/>
            <a:gdLst>
              <a:gd name="T0" fmla="*/ 308 w 395"/>
              <a:gd name="T1" fmla="*/ 36 h 230"/>
              <a:gd name="T2" fmla="*/ 270 w 395"/>
              <a:gd name="T3" fmla="*/ 5 h 230"/>
              <a:gd name="T4" fmla="*/ 234 w 395"/>
              <a:gd name="T5" fmla="*/ 20 h 230"/>
              <a:gd name="T6" fmla="*/ 200 w 395"/>
              <a:gd name="T7" fmla="*/ 20 h 230"/>
              <a:gd name="T8" fmla="*/ 196 w 395"/>
              <a:gd name="T9" fmla="*/ 20 h 230"/>
              <a:gd name="T10" fmla="*/ 161 w 395"/>
              <a:gd name="T11" fmla="*/ 20 h 230"/>
              <a:gd name="T12" fmla="*/ 126 w 395"/>
              <a:gd name="T13" fmla="*/ 5 h 230"/>
              <a:gd name="T14" fmla="*/ 87 w 395"/>
              <a:gd name="T15" fmla="*/ 36 h 230"/>
              <a:gd name="T16" fmla="*/ 48 w 395"/>
              <a:gd name="T17" fmla="*/ 216 h 230"/>
              <a:gd name="T18" fmla="*/ 75 w 395"/>
              <a:gd name="T19" fmla="*/ 230 h 230"/>
              <a:gd name="T20" fmla="*/ 113 w 395"/>
              <a:gd name="T21" fmla="*/ 189 h 230"/>
              <a:gd name="T22" fmla="*/ 162 w 395"/>
              <a:gd name="T23" fmla="*/ 169 h 230"/>
              <a:gd name="T24" fmla="*/ 233 w 395"/>
              <a:gd name="T25" fmla="*/ 169 h 230"/>
              <a:gd name="T26" fmla="*/ 283 w 395"/>
              <a:gd name="T27" fmla="*/ 189 h 230"/>
              <a:gd name="T28" fmla="*/ 320 w 395"/>
              <a:gd name="T29" fmla="*/ 230 h 230"/>
              <a:gd name="T30" fmla="*/ 347 w 395"/>
              <a:gd name="T31" fmla="*/ 216 h 230"/>
              <a:gd name="T32" fmla="*/ 308 w 395"/>
              <a:gd name="T33" fmla="*/ 36 h 230"/>
              <a:gd name="T34" fmla="*/ 208 w 395"/>
              <a:gd name="T35" fmla="*/ 68 h 230"/>
              <a:gd name="T36" fmla="*/ 198 w 395"/>
              <a:gd name="T37" fmla="*/ 57 h 230"/>
              <a:gd name="T38" fmla="*/ 188 w 395"/>
              <a:gd name="T39" fmla="*/ 67 h 230"/>
              <a:gd name="T40" fmla="*/ 197 w 395"/>
              <a:gd name="T41" fmla="*/ 77 h 230"/>
              <a:gd name="T42" fmla="*/ 208 w 395"/>
              <a:gd name="T43" fmla="*/ 68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5" h="230">
                <a:moveTo>
                  <a:pt x="308" y="36"/>
                </a:moveTo>
                <a:cubicBezTo>
                  <a:pt x="312" y="17"/>
                  <a:pt x="299" y="11"/>
                  <a:pt x="270" y="5"/>
                </a:cubicBezTo>
                <a:cubicBezTo>
                  <a:pt x="240" y="0"/>
                  <a:pt x="234" y="20"/>
                  <a:pt x="234" y="20"/>
                </a:cubicBezTo>
                <a:cubicBezTo>
                  <a:pt x="200" y="20"/>
                  <a:pt x="200" y="20"/>
                  <a:pt x="200" y="20"/>
                </a:cubicBezTo>
                <a:cubicBezTo>
                  <a:pt x="196" y="20"/>
                  <a:pt x="196" y="20"/>
                  <a:pt x="196" y="20"/>
                </a:cubicBezTo>
                <a:cubicBezTo>
                  <a:pt x="161" y="20"/>
                  <a:pt x="161" y="20"/>
                  <a:pt x="161" y="20"/>
                </a:cubicBezTo>
                <a:cubicBezTo>
                  <a:pt x="161" y="20"/>
                  <a:pt x="156" y="0"/>
                  <a:pt x="126" y="5"/>
                </a:cubicBezTo>
                <a:cubicBezTo>
                  <a:pt x="96" y="11"/>
                  <a:pt x="84" y="17"/>
                  <a:pt x="87" y="36"/>
                </a:cubicBezTo>
                <a:cubicBezTo>
                  <a:pt x="87" y="36"/>
                  <a:pt x="0" y="165"/>
                  <a:pt x="48" y="216"/>
                </a:cubicBezTo>
                <a:cubicBezTo>
                  <a:pt x="64" y="230"/>
                  <a:pt x="68" y="230"/>
                  <a:pt x="75" y="230"/>
                </a:cubicBezTo>
                <a:cubicBezTo>
                  <a:pt x="82" y="230"/>
                  <a:pt x="95" y="203"/>
                  <a:pt x="113" y="189"/>
                </a:cubicBezTo>
                <a:cubicBezTo>
                  <a:pt x="131" y="174"/>
                  <a:pt x="148" y="170"/>
                  <a:pt x="162" y="169"/>
                </a:cubicBezTo>
                <a:cubicBezTo>
                  <a:pt x="173" y="169"/>
                  <a:pt x="223" y="169"/>
                  <a:pt x="233" y="169"/>
                </a:cubicBezTo>
                <a:cubicBezTo>
                  <a:pt x="248" y="170"/>
                  <a:pt x="265" y="174"/>
                  <a:pt x="283" y="189"/>
                </a:cubicBezTo>
                <a:cubicBezTo>
                  <a:pt x="301" y="203"/>
                  <a:pt x="313" y="230"/>
                  <a:pt x="320" y="230"/>
                </a:cubicBezTo>
                <a:cubicBezTo>
                  <a:pt x="327" y="230"/>
                  <a:pt x="332" y="230"/>
                  <a:pt x="347" y="216"/>
                </a:cubicBezTo>
                <a:cubicBezTo>
                  <a:pt x="395" y="165"/>
                  <a:pt x="308" y="36"/>
                  <a:pt x="308" y="36"/>
                </a:cubicBezTo>
                <a:close/>
                <a:moveTo>
                  <a:pt x="208" y="68"/>
                </a:moveTo>
                <a:cubicBezTo>
                  <a:pt x="208" y="62"/>
                  <a:pt x="204" y="57"/>
                  <a:pt x="198" y="57"/>
                </a:cubicBezTo>
                <a:cubicBezTo>
                  <a:pt x="193" y="57"/>
                  <a:pt x="188" y="61"/>
                  <a:pt x="188" y="67"/>
                </a:cubicBezTo>
                <a:cubicBezTo>
                  <a:pt x="188" y="72"/>
                  <a:pt x="192" y="77"/>
                  <a:pt x="197" y="77"/>
                </a:cubicBezTo>
                <a:cubicBezTo>
                  <a:pt x="203" y="77"/>
                  <a:pt x="207" y="73"/>
                  <a:pt x="208" y="68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9" name="IoT" title="Icon of five circles that all connect to a center circle">
            <a:extLst>
              <a:ext uri="{FF2B5EF4-FFF2-40B4-BE49-F238E27FC236}">
                <a16:creationId xmlns:a16="http://schemas.microsoft.com/office/drawing/2014/main" id="{375AA36A-9AC5-4720-8E8C-8B860D7722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3412" y="4065399"/>
            <a:ext cx="358570" cy="359144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7" name="IoT_Hub" title="Icon of circles connecting to a center circle surrounded by brackets">
            <a:extLst>
              <a:ext uri="{FF2B5EF4-FFF2-40B4-BE49-F238E27FC236}">
                <a16:creationId xmlns:a16="http://schemas.microsoft.com/office/drawing/2014/main" id="{0FB26187-D224-4A2C-9E43-71380AB136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99212" y="4065686"/>
            <a:ext cx="358570" cy="358570"/>
          </a:xfrm>
          <a:custGeom>
            <a:avLst/>
            <a:gdLst>
              <a:gd name="T0" fmla="*/ 274 w 360"/>
              <a:gd name="T1" fmla="*/ 0 h 360"/>
              <a:gd name="T2" fmla="*/ 360 w 360"/>
              <a:gd name="T3" fmla="*/ 0 h 360"/>
              <a:gd name="T4" fmla="*/ 360 w 360"/>
              <a:gd name="T5" fmla="*/ 85 h 360"/>
              <a:gd name="T6" fmla="*/ 0 w 360"/>
              <a:gd name="T7" fmla="*/ 275 h 360"/>
              <a:gd name="T8" fmla="*/ 0 w 360"/>
              <a:gd name="T9" fmla="*/ 360 h 360"/>
              <a:gd name="T10" fmla="*/ 85 w 360"/>
              <a:gd name="T11" fmla="*/ 360 h 360"/>
              <a:gd name="T12" fmla="*/ 196 w 360"/>
              <a:gd name="T13" fmla="*/ 176 h 360"/>
              <a:gd name="T14" fmla="*/ 235 w 360"/>
              <a:gd name="T15" fmla="*/ 215 h 360"/>
              <a:gd name="T16" fmla="*/ 274 w 360"/>
              <a:gd name="T17" fmla="*/ 176 h 360"/>
              <a:gd name="T18" fmla="*/ 235 w 360"/>
              <a:gd name="T19" fmla="*/ 137 h 360"/>
              <a:gd name="T20" fmla="*/ 196 w 360"/>
              <a:gd name="T21" fmla="*/ 176 h 360"/>
              <a:gd name="T22" fmla="*/ 263 w 360"/>
              <a:gd name="T23" fmla="*/ 260 h 360"/>
              <a:gd name="T24" fmla="*/ 290 w 360"/>
              <a:gd name="T25" fmla="*/ 286 h 360"/>
              <a:gd name="T26" fmla="*/ 316 w 360"/>
              <a:gd name="T27" fmla="*/ 260 h 360"/>
              <a:gd name="T28" fmla="*/ 290 w 360"/>
              <a:gd name="T29" fmla="*/ 233 h 360"/>
              <a:gd name="T30" fmla="*/ 263 w 360"/>
              <a:gd name="T31" fmla="*/ 260 h 360"/>
              <a:gd name="T32" fmla="*/ 123 w 360"/>
              <a:gd name="T33" fmla="*/ 258 h 360"/>
              <a:gd name="T34" fmla="*/ 144 w 360"/>
              <a:gd name="T35" fmla="*/ 279 h 360"/>
              <a:gd name="T36" fmla="*/ 165 w 360"/>
              <a:gd name="T37" fmla="*/ 258 h 360"/>
              <a:gd name="T38" fmla="*/ 144 w 360"/>
              <a:gd name="T39" fmla="*/ 236 h 360"/>
              <a:gd name="T40" fmla="*/ 123 w 360"/>
              <a:gd name="T41" fmla="*/ 258 h 360"/>
              <a:gd name="T42" fmla="*/ 32 w 360"/>
              <a:gd name="T43" fmla="*/ 170 h 360"/>
              <a:gd name="T44" fmla="*/ 59 w 360"/>
              <a:gd name="T45" fmla="*/ 196 h 360"/>
              <a:gd name="T46" fmla="*/ 85 w 360"/>
              <a:gd name="T47" fmla="*/ 170 h 360"/>
              <a:gd name="T48" fmla="*/ 59 w 360"/>
              <a:gd name="T49" fmla="*/ 143 h 360"/>
              <a:gd name="T50" fmla="*/ 32 w 360"/>
              <a:gd name="T51" fmla="*/ 170 h 360"/>
              <a:gd name="T52" fmla="*/ 133 w 360"/>
              <a:gd name="T53" fmla="*/ 74 h 360"/>
              <a:gd name="T54" fmla="*/ 160 w 360"/>
              <a:gd name="T55" fmla="*/ 100 h 360"/>
              <a:gd name="T56" fmla="*/ 187 w 360"/>
              <a:gd name="T57" fmla="*/ 74 h 360"/>
              <a:gd name="T58" fmla="*/ 160 w 360"/>
              <a:gd name="T59" fmla="*/ 47 h 360"/>
              <a:gd name="T60" fmla="*/ 133 w 360"/>
              <a:gd name="T61" fmla="*/ 74 h 360"/>
              <a:gd name="T62" fmla="*/ 176 w 360"/>
              <a:gd name="T63" fmla="*/ 95 h 360"/>
              <a:gd name="T64" fmla="*/ 214 w 360"/>
              <a:gd name="T65" fmla="*/ 143 h 360"/>
              <a:gd name="T66" fmla="*/ 274 w 360"/>
              <a:gd name="T67" fmla="*/ 238 h 360"/>
              <a:gd name="T68" fmla="*/ 256 w 360"/>
              <a:gd name="T69" fmla="*/ 211 h 360"/>
              <a:gd name="T70" fmla="*/ 161 w 360"/>
              <a:gd name="T71" fmla="*/ 245 h 360"/>
              <a:gd name="T72" fmla="*/ 208 w 360"/>
              <a:gd name="T73" fmla="*/ 204 h 360"/>
              <a:gd name="T74" fmla="*/ 85 w 360"/>
              <a:gd name="T75" fmla="*/ 173 h 360"/>
              <a:gd name="T76" fmla="*/ 196 w 360"/>
              <a:gd name="T77" fmla="*/ 17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60" h="360">
                <a:moveTo>
                  <a:pt x="274" y="0"/>
                </a:moveTo>
                <a:cubicBezTo>
                  <a:pt x="360" y="0"/>
                  <a:pt x="360" y="0"/>
                  <a:pt x="360" y="0"/>
                </a:cubicBezTo>
                <a:cubicBezTo>
                  <a:pt x="360" y="85"/>
                  <a:pt x="360" y="85"/>
                  <a:pt x="360" y="85"/>
                </a:cubicBezTo>
                <a:moveTo>
                  <a:pt x="0" y="275"/>
                </a:moveTo>
                <a:cubicBezTo>
                  <a:pt x="0" y="360"/>
                  <a:pt x="0" y="360"/>
                  <a:pt x="0" y="360"/>
                </a:cubicBezTo>
                <a:cubicBezTo>
                  <a:pt x="85" y="360"/>
                  <a:pt x="85" y="360"/>
                  <a:pt x="85" y="360"/>
                </a:cubicBezTo>
                <a:moveTo>
                  <a:pt x="196" y="176"/>
                </a:moveTo>
                <a:cubicBezTo>
                  <a:pt x="196" y="198"/>
                  <a:pt x="213" y="215"/>
                  <a:pt x="235" y="215"/>
                </a:cubicBezTo>
                <a:cubicBezTo>
                  <a:pt x="256" y="215"/>
                  <a:pt x="274" y="198"/>
                  <a:pt x="274" y="176"/>
                </a:cubicBezTo>
                <a:cubicBezTo>
                  <a:pt x="274" y="155"/>
                  <a:pt x="256" y="137"/>
                  <a:pt x="235" y="137"/>
                </a:cubicBezTo>
                <a:cubicBezTo>
                  <a:pt x="213" y="137"/>
                  <a:pt x="196" y="155"/>
                  <a:pt x="196" y="176"/>
                </a:cubicBezTo>
                <a:close/>
                <a:moveTo>
                  <a:pt x="263" y="260"/>
                </a:moveTo>
                <a:cubicBezTo>
                  <a:pt x="263" y="274"/>
                  <a:pt x="275" y="286"/>
                  <a:pt x="290" y="286"/>
                </a:cubicBezTo>
                <a:cubicBezTo>
                  <a:pt x="304" y="286"/>
                  <a:pt x="316" y="274"/>
                  <a:pt x="316" y="260"/>
                </a:cubicBezTo>
                <a:cubicBezTo>
                  <a:pt x="316" y="245"/>
                  <a:pt x="304" y="233"/>
                  <a:pt x="290" y="233"/>
                </a:cubicBezTo>
                <a:cubicBezTo>
                  <a:pt x="275" y="233"/>
                  <a:pt x="263" y="245"/>
                  <a:pt x="263" y="260"/>
                </a:cubicBezTo>
                <a:close/>
                <a:moveTo>
                  <a:pt x="123" y="258"/>
                </a:moveTo>
                <a:cubicBezTo>
                  <a:pt x="123" y="270"/>
                  <a:pt x="132" y="279"/>
                  <a:pt x="144" y="279"/>
                </a:cubicBezTo>
                <a:cubicBezTo>
                  <a:pt x="156" y="279"/>
                  <a:pt x="165" y="270"/>
                  <a:pt x="165" y="258"/>
                </a:cubicBezTo>
                <a:cubicBezTo>
                  <a:pt x="165" y="246"/>
                  <a:pt x="156" y="236"/>
                  <a:pt x="144" y="236"/>
                </a:cubicBezTo>
                <a:cubicBezTo>
                  <a:pt x="132" y="236"/>
                  <a:pt x="123" y="246"/>
                  <a:pt x="123" y="258"/>
                </a:cubicBezTo>
                <a:close/>
                <a:moveTo>
                  <a:pt x="32" y="170"/>
                </a:moveTo>
                <a:cubicBezTo>
                  <a:pt x="32" y="184"/>
                  <a:pt x="44" y="196"/>
                  <a:pt x="59" y="196"/>
                </a:cubicBezTo>
                <a:cubicBezTo>
                  <a:pt x="73" y="196"/>
                  <a:pt x="85" y="184"/>
                  <a:pt x="85" y="170"/>
                </a:cubicBezTo>
                <a:cubicBezTo>
                  <a:pt x="85" y="155"/>
                  <a:pt x="73" y="143"/>
                  <a:pt x="59" y="143"/>
                </a:cubicBezTo>
                <a:cubicBezTo>
                  <a:pt x="44" y="143"/>
                  <a:pt x="32" y="155"/>
                  <a:pt x="32" y="170"/>
                </a:cubicBezTo>
                <a:close/>
                <a:moveTo>
                  <a:pt x="133" y="74"/>
                </a:moveTo>
                <a:cubicBezTo>
                  <a:pt x="133" y="88"/>
                  <a:pt x="145" y="100"/>
                  <a:pt x="160" y="100"/>
                </a:cubicBezTo>
                <a:cubicBezTo>
                  <a:pt x="175" y="100"/>
                  <a:pt x="187" y="88"/>
                  <a:pt x="187" y="74"/>
                </a:cubicBezTo>
                <a:cubicBezTo>
                  <a:pt x="187" y="59"/>
                  <a:pt x="175" y="47"/>
                  <a:pt x="160" y="47"/>
                </a:cubicBezTo>
                <a:cubicBezTo>
                  <a:pt x="145" y="47"/>
                  <a:pt x="133" y="59"/>
                  <a:pt x="133" y="74"/>
                </a:cubicBezTo>
                <a:close/>
                <a:moveTo>
                  <a:pt x="176" y="95"/>
                </a:moveTo>
                <a:cubicBezTo>
                  <a:pt x="214" y="143"/>
                  <a:pt x="214" y="143"/>
                  <a:pt x="214" y="143"/>
                </a:cubicBezTo>
                <a:moveTo>
                  <a:pt x="274" y="238"/>
                </a:moveTo>
                <a:cubicBezTo>
                  <a:pt x="256" y="211"/>
                  <a:pt x="256" y="211"/>
                  <a:pt x="256" y="211"/>
                </a:cubicBezTo>
                <a:moveTo>
                  <a:pt x="161" y="245"/>
                </a:moveTo>
                <a:cubicBezTo>
                  <a:pt x="208" y="204"/>
                  <a:pt x="208" y="204"/>
                  <a:pt x="208" y="204"/>
                </a:cubicBezTo>
                <a:moveTo>
                  <a:pt x="85" y="173"/>
                </a:moveTo>
                <a:cubicBezTo>
                  <a:pt x="196" y="176"/>
                  <a:pt x="196" y="176"/>
                  <a:pt x="196" y="17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66" name="Trophy2_F1AE" title="Icon of a trophy">
            <a:extLst>
              <a:ext uri="{FF2B5EF4-FFF2-40B4-BE49-F238E27FC236}">
                <a16:creationId xmlns:a16="http://schemas.microsoft.com/office/drawing/2014/main" id="{E6CE8CD4-1C47-4CC0-9D36-6F7473D39F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71546" y="5751569"/>
            <a:ext cx="386051" cy="358570"/>
          </a:xfrm>
          <a:custGeom>
            <a:avLst/>
            <a:gdLst>
              <a:gd name="T0" fmla="*/ 1250 w 3500"/>
              <a:gd name="T1" fmla="*/ 2750 h 3250"/>
              <a:gd name="T2" fmla="*/ 1750 w 3500"/>
              <a:gd name="T3" fmla="*/ 2250 h 3250"/>
              <a:gd name="T4" fmla="*/ 2250 w 3500"/>
              <a:gd name="T5" fmla="*/ 2750 h 3250"/>
              <a:gd name="T6" fmla="*/ 2750 w 3500"/>
              <a:gd name="T7" fmla="*/ 0 h 3250"/>
              <a:gd name="T8" fmla="*/ 750 w 3500"/>
              <a:gd name="T9" fmla="*/ 0 h 3250"/>
              <a:gd name="T10" fmla="*/ 750 w 3500"/>
              <a:gd name="T11" fmla="*/ 1375 h 3250"/>
              <a:gd name="T12" fmla="*/ 1750 w 3500"/>
              <a:gd name="T13" fmla="*/ 2250 h 3250"/>
              <a:gd name="T14" fmla="*/ 2750 w 3500"/>
              <a:gd name="T15" fmla="*/ 1375 h 3250"/>
              <a:gd name="T16" fmla="*/ 2750 w 3500"/>
              <a:gd name="T17" fmla="*/ 0 h 3250"/>
              <a:gd name="T18" fmla="*/ 2746 w 3500"/>
              <a:gd name="T19" fmla="*/ 2750 h 3250"/>
              <a:gd name="T20" fmla="*/ 754 w 3500"/>
              <a:gd name="T21" fmla="*/ 2750 h 3250"/>
              <a:gd name="T22" fmla="*/ 750 w 3500"/>
              <a:gd name="T23" fmla="*/ 2754 h 3250"/>
              <a:gd name="T24" fmla="*/ 750 w 3500"/>
              <a:gd name="T25" fmla="*/ 3250 h 3250"/>
              <a:gd name="T26" fmla="*/ 2750 w 3500"/>
              <a:gd name="T27" fmla="*/ 3250 h 3250"/>
              <a:gd name="T28" fmla="*/ 2750 w 3500"/>
              <a:gd name="T29" fmla="*/ 2754 h 3250"/>
              <a:gd name="T30" fmla="*/ 2746 w 3500"/>
              <a:gd name="T31" fmla="*/ 2750 h 3250"/>
              <a:gd name="T32" fmla="*/ 750 w 3500"/>
              <a:gd name="T33" fmla="*/ 500 h 3250"/>
              <a:gd name="T34" fmla="*/ 2750 w 3500"/>
              <a:gd name="T35" fmla="*/ 500 h 3250"/>
              <a:gd name="T36" fmla="*/ 750 w 3500"/>
              <a:gd name="T37" fmla="*/ 250 h 3250"/>
              <a:gd name="T38" fmla="*/ 125 w 3500"/>
              <a:gd name="T39" fmla="*/ 250 h 3250"/>
              <a:gd name="T40" fmla="*/ 0 w 3500"/>
              <a:gd name="T41" fmla="*/ 375 h 3250"/>
              <a:gd name="T42" fmla="*/ 0 w 3500"/>
              <a:gd name="T43" fmla="*/ 750 h 3250"/>
              <a:gd name="T44" fmla="*/ 750 w 3500"/>
              <a:gd name="T45" fmla="*/ 1500 h 3250"/>
              <a:gd name="T46" fmla="*/ 750 w 3500"/>
              <a:gd name="T47" fmla="*/ 250 h 3250"/>
              <a:gd name="T48" fmla="*/ 2750 w 3500"/>
              <a:gd name="T49" fmla="*/ 1500 h 3250"/>
              <a:gd name="T50" fmla="*/ 3500 w 3500"/>
              <a:gd name="T51" fmla="*/ 750 h 3250"/>
              <a:gd name="T52" fmla="*/ 3500 w 3500"/>
              <a:gd name="T53" fmla="*/ 375 h 3250"/>
              <a:gd name="T54" fmla="*/ 3375 w 3500"/>
              <a:gd name="T55" fmla="*/ 250 h 3250"/>
              <a:gd name="T56" fmla="*/ 2750 w 3500"/>
              <a:gd name="T57" fmla="*/ 250 h 3250"/>
              <a:gd name="T58" fmla="*/ 2750 w 3500"/>
              <a:gd name="T59" fmla="*/ 150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500" h="3250">
                <a:moveTo>
                  <a:pt x="1250" y="2750"/>
                </a:moveTo>
                <a:cubicBezTo>
                  <a:pt x="1250" y="2474"/>
                  <a:pt x="1474" y="2250"/>
                  <a:pt x="1750" y="2250"/>
                </a:cubicBezTo>
                <a:cubicBezTo>
                  <a:pt x="2026" y="2250"/>
                  <a:pt x="2250" y="2474"/>
                  <a:pt x="2250" y="2750"/>
                </a:cubicBezTo>
                <a:moveTo>
                  <a:pt x="2750" y="0"/>
                </a:moveTo>
                <a:cubicBezTo>
                  <a:pt x="750" y="0"/>
                  <a:pt x="750" y="0"/>
                  <a:pt x="750" y="0"/>
                </a:cubicBezTo>
                <a:cubicBezTo>
                  <a:pt x="750" y="1375"/>
                  <a:pt x="750" y="1375"/>
                  <a:pt x="750" y="1375"/>
                </a:cubicBezTo>
                <a:cubicBezTo>
                  <a:pt x="750" y="1858"/>
                  <a:pt x="1198" y="2250"/>
                  <a:pt x="1750" y="2250"/>
                </a:cubicBezTo>
                <a:cubicBezTo>
                  <a:pt x="2302" y="2250"/>
                  <a:pt x="2750" y="1858"/>
                  <a:pt x="2750" y="1375"/>
                </a:cubicBezTo>
                <a:lnTo>
                  <a:pt x="2750" y="0"/>
                </a:lnTo>
                <a:close/>
                <a:moveTo>
                  <a:pt x="2746" y="2750"/>
                </a:moveTo>
                <a:cubicBezTo>
                  <a:pt x="754" y="2750"/>
                  <a:pt x="754" y="2750"/>
                  <a:pt x="754" y="2750"/>
                </a:cubicBezTo>
                <a:cubicBezTo>
                  <a:pt x="752" y="2750"/>
                  <a:pt x="750" y="2752"/>
                  <a:pt x="750" y="2754"/>
                </a:cubicBezTo>
                <a:cubicBezTo>
                  <a:pt x="750" y="3250"/>
                  <a:pt x="750" y="3250"/>
                  <a:pt x="750" y="3250"/>
                </a:cubicBezTo>
                <a:cubicBezTo>
                  <a:pt x="2750" y="3250"/>
                  <a:pt x="2750" y="3250"/>
                  <a:pt x="2750" y="3250"/>
                </a:cubicBezTo>
                <a:cubicBezTo>
                  <a:pt x="2750" y="2754"/>
                  <a:pt x="2750" y="2754"/>
                  <a:pt x="2750" y="2754"/>
                </a:cubicBezTo>
                <a:cubicBezTo>
                  <a:pt x="2750" y="2752"/>
                  <a:pt x="2748" y="2750"/>
                  <a:pt x="2746" y="2750"/>
                </a:cubicBezTo>
                <a:close/>
                <a:moveTo>
                  <a:pt x="750" y="500"/>
                </a:moveTo>
                <a:cubicBezTo>
                  <a:pt x="2750" y="500"/>
                  <a:pt x="2750" y="500"/>
                  <a:pt x="2750" y="500"/>
                </a:cubicBezTo>
                <a:moveTo>
                  <a:pt x="750" y="250"/>
                </a:moveTo>
                <a:cubicBezTo>
                  <a:pt x="125" y="250"/>
                  <a:pt x="125" y="250"/>
                  <a:pt x="125" y="250"/>
                </a:cubicBezTo>
                <a:cubicBezTo>
                  <a:pt x="56" y="250"/>
                  <a:pt x="0" y="306"/>
                  <a:pt x="0" y="375"/>
                </a:cubicBezTo>
                <a:cubicBezTo>
                  <a:pt x="0" y="750"/>
                  <a:pt x="0" y="750"/>
                  <a:pt x="0" y="750"/>
                </a:cubicBezTo>
                <a:cubicBezTo>
                  <a:pt x="0" y="1165"/>
                  <a:pt x="335" y="1500"/>
                  <a:pt x="750" y="1500"/>
                </a:cubicBezTo>
                <a:lnTo>
                  <a:pt x="750" y="250"/>
                </a:lnTo>
                <a:close/>
                <a:moveTo>
                  <a:pt x="2750" y="1500"/>
                </a:moveTo>
                <a:cubicBezTo>
                  <a:pt x="3165" y="1500"/>
                  <a:pt x="3500" y="1165"/>
                  <a:pt x="3500" y="750"/>
                </a:cubicBezTo>
                <a:cubicBezTo>
                  <a:pt x="3500" y="375"/>
                  <a:pt x="3500" y="375"/>
                  <a:pt x="3500" y="375"/>
                </a:cubicBezTo>
                <a:cubicBezTo>
                  <a:pt x="3500" y="306"/>
                  <a:pt x="3444" y="250"/>
                  <a:pt x="3375" y="250"/>
                </a:cubicBezTo>
                <a:cubicBezTo>
                  <a:pt x="2750" y="250"/>
                  <a:pt x="2750" y="250"/>
                  <a:pt x="2750" y="250"/>
                </a:cubicBezTo>
                <a:lnTo>
                  <a:pt x="2750" y="1500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67" name="attach" title="Icon of a paperclip">
            <a:extLst>
              <a:ext uri="{FF2B5EF4-FFF2-40B4-BE49-F238E27FC236}">
                <a16:creationId xmlns:a16="http://schemas.microsoft.com/office/drawing/2014/main" id="{CE619DDC-4773-419F-BF66-80D0E5F55F2E}"/>
              </a:ext>
            </a:extLst>
          </p:cNvPr>
          <p:cNvSpPr>
            <a:spLocks noChangeAspect="1"/>
          </p:cNvSpPr>
          <p:nvPr/>
        </p:nvSpPr>
        <p:spPr bwMode="auto">
          <a:xfrm>
            <a:off x="9395090" y="5751569"/>
            <a:ext cx="137911" cy="358570"/>
          </a:xfrm>
          <a:custGeom>
            <a:avLst/>
            <a:gdLst>
              <a:gd name="T0" fmla="*/ 129 w 129"/>
              <a:gd name="T1" fmla="*/ 58 h 342"/>
              <a:gd name="T2" fmla="*/ 129 w 129"/>
              <a:gd name="T3" fmla="*/ 277 h 342"/>
              <a:gd name="T4" fmla="*/ 64 w 129"/>
              <a:gd name="T5" fmla="*/ 342 h 342"/>
              <a:gd name="T6" fmla="*/ 0 w 129"/>
              <a:gd name="T7" fmla="*/ 277 h 342"/>
              <a:gd name="T8" fmla="*/ 0 w 129"/>
              <a:gd name="T9" fmla="*/ 44 h 342"/>
              <a:gd name="T10" fmla="*/ 44 w 129"/>
              <a:gd name="T11" fmla="*/ 0 h 342"/>
              <a:gd name="T12" fmla="*/ 89 w 129"/>
              <a:gd name="T13" fmla="*/ 44 h 342"/>
              <a:gd name="T14" fmla="*/ 89 w 129"/>
              <a:gd name="T15" fmla="*/ 270 h 342"/>
              <a:gd name="T16" fmla="*/ 64 w 129"/>
              <a:gd name="T17" fmla="*/ 295 h 342"/>
              <a:gd name="T18" fmla="*/ 40 w 129"/>
              <a:gd name="T19" fmla="*/ 270 h 342"/>
              <a:gd name="T20" fmla="*/ 40 w 129"/>
              <a:gd name="T21" fmla="*/ 80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9" h="342">
                <a:moveTo>
                  <a:pt x="129" y="58"/>
                </a:moveTo>
                <a:cubicBezTo>
                  <a:pt x="129" y="277"/>
                  <a:pt x="129" y="277"/>
                  <a:pt x="129" y="277"/>
                </a:cubicBezTo>
                <a:cubicBezTo>
                  <a:pt x="129" y="313"/>
                  <a:pt x="100" y="342"/>
                  <a:pt x="64" y="342"/>
                </a:cubicBezTo>
                <a:cubicBezTo>
                  <a:pt x="29" y="342"/>
                  <a:pt x="0" y="313"/>
                  <a:pt x="0" y="277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19"/>
                  <a:pt x="20" y="0"/>
                  <a:pt x="44" y="0"/>
                </a:cubicBezTo>
                <a:cubicBezTo>
                  <a:pt x="69" y="0"/>
                  <a:pt x="89" y="19"/>
                  <a:pt x="89" y="44"/>
                </a:cubicBezTo>
                <a:cubicBezTo>
                  <a:pt x="89" y="270"/>
                  <a:pt x="89" y="270"/>
                  <a:pt x="89" y="270"/>
                </a:cubicBezTo>
                <a:cubicBezTo>
                  <a:pt x="89" y="284"/>
                  <a:pt x="78" y="295"/>
                  <a:pt x="64" y="295"/>
                </a:cubicBezTo>
                <a:cubicBezTo>
                  <a:pt x="51" y="295"/>
                  <a:pt x="40" y="284"/>
                  <a:pt x="40" y="270"/>
                </a:cubicBezTo>
                <a:cubicBezTo>
                  <a:pt x="40" y="80"/>
                  <a:pt x="40" y="80"/>
                  <a:pt x="40" y="8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68" name="send" title="Icon of a paper airplane">
            <a:extLst>
              <a:ext uri="{FF2B5EF4-FFF2-40B4-BE49-F238E27FC236}">
                <a16:creationId xmlns:a16="http://schemas.microsoft.com/office/drawing/2014/main" id="{15E09608-81E8-44C6-B237-B0DE0C0BB91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428045" y="5795798"/>
            <a:ext cx="403391" cy="270112"/>
          </a:xfrm>
          <a:custGeom>
            <a:avLst/>
            <a:gdLst>
              <a:gd name="T0" fmla="*/ 18 w 227"/>
              <a:gd name="T1" fmla="*/ 5 h 152"/>
              <a:gd name="T2" fmla="*/ 227 w 227"/>
              <a:gd name="T3" fmla="*/ 76 h 152"/>
              <a:gd name="T4" fmla="*/ 0 w 227"/>
              <a:gd name="T5" fmla="*/ 152 h 152"/>
              <a:gd name="T6" fmla="*/ 26 w 227"/>
              <a:gd name="T7" fmla="*/ 76 h 152"/>
              <a:gd name="T8" fmla="*/ 5 w 227"/>
              <a:gd name="T9" fmla="*/ 17 h 152"/>
              <a:gd name="T10" fmla="*/ 5 w 227"/>
              <a:gd name="T11" fmla="*/ 17 h 152"/>
              <a:gd name="T12" fmla="*/ 0 w 227"/>
              <a:gd name="T13" fmla="*/ 0 h 152"/>
              <a:gd name="T14" fmla="*/ 18 w 227"/>
              <a:gd name="T15" fmla="*/ 5 h 152"/>
              <a:gd name="T16" fmla="*/ 26 w 227"/>
              <a:gd name="T17" fmla="*/ 76 h 152"/>
              <a:gd name="T18" fmla="*/ 227 w 227"/>
              <a:gd name="T19" fmla="*/ 7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52">
                <a:moveTo>
                  <a:pt x="18" y="5"/>
                </a:moveTo>
                <a:lnTo>
                  <a:pt x="227" y="76"/>
                </a:lnTo>
                <a:lnTo>
                  <a:pt x="0" y="152"/>
                </a:lnTo>
                <a:lnTo>
                  <a:pt x="26" y="76"/>
                </a:lnTo>
                <a:lnTo>
                  <a:pt x="5" y="17"/>
                </a:lnTo>
                <a:moveTo>
                  <a:pt x="5" y="17"/>
                </a:moveTo>
                <a:lnTo>
                  <a:pt x="0" y="0"/>
                </a:lnTo>
                <a:lnTo>
                  <a:pt x="18" y="5"/>
                </a:lnTo>
                <a:moveTo>
                  <a:pt x="26" y="76"/>
                </a:moveTo>
                <a:lnTo>
                  <a:pt x="227" y="7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69" name="speech_2" title="Icon of a chat bubble">
            <a:extLst>
              <a:ext uri="{FF2B5EF4-FFF2-40B4-BE49-F238E27FC236}">
                <a16:creationId xmlns:a16="http://schemas.microsoft.com/office/drawing/2014/main" id="{F503CEF2-C493-445F-A702-909B049419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96655" y="5751569"/>
            <a:ext cx="403625" cy="358570"/>
          </a:xfrm>
          <a:custGeom>
            <a:avLst/>
            <a:gdLst>
              <a:gd name="T0" fmla="*/ 122 w 215"/>
              <a:gd name="T1" fmla="*/ 145 h 191"/>
              <a:gd name="T2" fmla="*/ 76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2 w 215"/>
              <a:gd name="T17" fmla="*/ 145 h 191"/>
              <a:gd name="T18" fmla="*/ 122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6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2" y="145"/>
                </a:moveTo>
                <a:lnTo>
                  <a:pt x="122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70" name="speech_4" title="Icon of a chat bubble with a video camera inside">
            <a:extLst>
              <a:ext uri="{FF2B5EF4-FFF2-40B4-BE49-F238E27FC236}">
                <a16:creationId xmlns:a16="http://schemas.microsoft.com/office/drawing/2014/main" id="{B9EBB644-BD62-44D3-BF64-A04969A6F79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04267" y="5751569"/>
            <a:ext cx="403625" cy="358570"/>
          </a:xfrm>
          <a:custGeom>
            <a:avLst/>
            <a:gdLst>
              <a:gd name="T0" fmla="*/ 122 w 215"/>
              <a:gd name="T1" fmla="*/ 145 h 191"/>
              <a:gd name="T2" fmla="*/ 77 w 215"/>
              <a:gd name="T3" fmla="*/ 145 h 191"/>
              <a:gd name="T4" fmla="*/ 31 w 215"/>
              <a:gd name="T5" fmla="*/ 191 h 191"/>
              <a:gd name="T6" fmla="*/ 31 w 215"/>
              <a:gd name="T7" fmla="*/ 145 h 191"/>
              <a:gd name="T8" fmla="*/ 0 w 215"/>
              <a:gd name="T9" fmla="*/ 145 h 191"/>
              <a:gd name="T10" fmla="*/ 0 w 215"/>
              <a:gd name="T11" fmla="*/ 0 h 191"/>
              <a:gd name="T12" fmla="*/ 215 w 215"/>
              <a:gd name="T13" fmla="*/ 0 h 191"/>
              <a:gd name="T14" fmla="*/ 215 w 215"/>
              <a:gd name="T15" fmla="*/ 120 h 191"/>
              <a:gd name="T16" fmla="*/ 120 w 215"/>
              <a:gd name="T17" fmla="*/ 145 h 191"/>
              <a:gd name="T18" fmla="*/ 120 w 215"/>
              <a:gd name="T19" fmla="*/ 145 h 191"/>
              <a:gd name="T20" fmla="*/ 122 w 215"/>
              <a:gd name="T21" fmla="*/ 145 h 191"/>
              <a:gd name="T22" fmla="*/ 215 w 215"/>
              <a:gd name="T23" fmla="*/ 145 h 191"/>
              <a:gd name="T24" fmla="*/ 215 w 215"/>
              <a:gd name="T25" fmla="*/ 120 h 191"/>
              <a:gd name="T26" fmla="*/ 131 w 215"/>
              <a:gd name="T27" fmla="*/ 60 h 191"/>
              <a:gd name="T28" fmla="*/ 131 w 215"/>
              <a:gd name="T29" fmla="*/ 40 h 191"/>
              <a:gd name="T30" fmla="*/ 54 w 215"/>
              <a:gd name="T31" fmla="*/ 40 h 191"/>
              <a:gd name="T32" fmla="*/ 54 w 215"/>
              <a:gd name="T33" fmla="*/ 102 h 191"/>
              <a:gd name="T34" fmla="*/ 131 w 215"/>
              <a:gd name="T35" fmla="*/ 102 h 191"/>
              <a:gd name="T36" fmla="*/ 131 w 215"/>
              <a:gd name="T37" fmla="*/ 60 h 191"/>
              <a:gd name="T38" fmla="*/ 131 w 215"/>
              <a:gd name="T39" fmla="*/ 84 h 191"/>
              <a:gd name="T40" fmla="*/ 161 w 215"/>
              <a:gd name="T41" fmla="*/ 100 h 191"/>
              <a:gd name="T42" fmla="*/ 161 w 215"/>
              <a:gd name="T43" fmla="*/ 45 h 191"/>
              <a:gd name="T44" fmla="*/ 131 w 215"/>
              <a:gd name="T45" fmla="*/ 6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191">
                <a:moveTo>
                  <a:pt x="122" y="145"/>
                </a:moveTo>
                <a:lnTo>
                  <a:pt x="77" y="145"/>
                </a:lnTo>
                <a:lnTo>
                  <a:pt x="31" y="191"/>
                </a:lnTo>
                <a:lnTo>
                  <a:pt x="31" y="145"/>
                </a:lnTo>
                <a:lnTo>
                  <a:pt x="0" y="145"/>
                </a:lnTo>
                <a:lnTo>
                  <a:pt x="0" y="0"/>
                </a:lnTo>
                <a:lnTo>
                  <a:pt x="215" y="0"/>
                </a:lnTo>
                <a:lnTo>
                  <a:pt x="215" y="120"/>
                </a:lnTo>
                <a:moveTo>
                  <a:pt x="120" y="145"/>
                </a:moveTo>
                <a:lnTo>
                  <a:pt x="120" y="145"/>
                </a:lnTo>
                <a:moveTo>
                  <a:pt x="122" y="145"/>
                </a:moveTo>
                <a:lnTo>
                  <a:pt x="215" y="145"/>
                </a:lnTo>
                <a:lnTo>
                  <a:pt x="215" y="120"/>
                </a:lnTo>
                <a:moveTo>
                  <a:pt x="131" y="60"/>
                </a:moveTo>
                <a:lnTo>
                  <a:pt x="131" y="40"/>
                </a:lnTo>
                <a:lnTo>
                  <a:pt x="54" y="40"/>
                </a:lnTo>
                <a:lnTo>
                  <a:pt x="54" y="102"/>
                </a:lnTo>
                <a:lnTo>
                  <a:pt x="131" y="102"/>
                </a:lnTo>
                <a:lnTo>
                  <a:pt x="131" y="60"/>
                </a:lnTo>
                <a:moveTo>
                  <a:pt x="131" y="84"/>
                </a:moveTo>
                <a:lnTo>
                  <a:pt x="161" y="100"/>
                </a:lnTo>
                <a:lnTo>
                  <a:pt x="161" y="45"/>
                </a:lnTo>
                <a:lnTo>
                  <a:pt x="131" y="60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71" name="speech_5" title="Icon of two overlapping chat bubbles">
            <a:extLst>
              <a:ext uri="{FF2B5EF4-FFF2-40B4-BE49-F238E27FC236}">
                <a16:creationId xmlns:a16="http://schemas.microsoft.com/office/drawing/2014/main" id="{A17A513A-1DFF-4FC2-B095-A9F4472667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63939" y="5751569"/>
            <a:ext cx="458592" cy="358570"/>
          </a:xfrm>
          <a:custGeom>
            <a:avLst/>
            <a:gdLst>
              <a:gd name="T0" fmla="*/ 167 w 243"/>
              <a:gd name="T1" fmla="*/ 56 h 190"/>
              <a:gd name="T2" fmla="*/ 167 w 243"/>
              <a:gd name="T3" fmla="*/ 114 h 190"/>
              <a:gd name="T4" fmla="*/ 60 w 243"/>
              <a:gd name="T5" fmla="*/ 114 h 190"/>
              <a:gd name="T6" fmla="*/ 21 w 243"/>
              <a:gd name="T7" fmla="*/ 155 h 190"/>
              <a:gd name="T8" fmla="*/ 21 w 243"/>
              <a:gd name="T9" fmla="*/ 114 h 190"/>
              <a:gd name="T10" fmla="*/ 0 w 243"/>
              <a:gd name="T11" fmla="*/ 114 h 190"/>
              <a:gd name="T12" fmla="*/ 0 w 243"/>
              <a:gd name="T13" fmla="*/ 0 h 190"/>
              <a:gd name="T14" fmla="*/ 167 w 243"/>
              <a:gd name="T15" fmla="*/ 0 h 190"/>
              <a:gd name="T16" fmla="*/ 167 w 243"/>
              <a:gd name="T17" fmla="*/ 56 h 190"/>
              <a:gd name="T18" fmla="*/ 77 w 243"/>
              <a:gd name="T19" fmla="*/ 114 h 190"/>
              <a:gd name="T20" fmla="*/ 77 w 243"/>
              <a:gd name="T21" fmla="*/ 150 h 190"/>
              <a:gd name="T22" fmla="*/ 183 w 243"/>
              <a:gd name="T23" fmla="*/ 150 h 190"/>
              <a:gd name="T24" fmla="*/ 222 w 243"/>
              <a:gd name="T25" fmla="*/ 190 h 190"/>
              <a:gd name="T26" fmla="*/ 222 w 243"/>
              <a:gd name="T27" fmla="*/ 150 h 190"/>
              <a:gd name="T28" fmla="*/ 243 w 243"/>
              <a:gd name="T29" fmla="*/ 150 h 190"/>
              <a:gd name="T30" fmla="*/ 243 w 243"/>
              <a:gd name="T31" fmla="*/ 36 h 190"/>
              <a:gd name="T32" fmla="*/ 167 w 243"/>
              <a:gd name="T33" fmla="*/ 3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3" h="190">
                <a:moveTo>
                  <a:pt x="167" y="56"/>
                </a:moveTo>
                <a:lnTo>
                  <a:pt x="167" y="114"/>
                </a:lnTo>
                <a:lnTo>
                  <a:pt x="60" y="114"/>
                </a:lnTo>
                <a:lnTo>
                  <a:pt x="21" y="155"/>
                </a:lnTo>
                <a:lnTo>
                  <a:pt x="21" y="114"/>
                </a:lnTo>
                <a:lnTo>
                  <a:pt x="0" y="114"/>
                </a:lnTo>
                <a:lnTo>
                  <a:pt x="0" y="0"/>
                </a:lnTo>
                <a:lnTo>
                  <a:pt x="167" y="0"/>
                </a:lnTo>
                <a:lnTo>
                  <a:pt x="167" y="56"/>
                </a:lnTo>
                <a:moveTo>
                  <a:pt x="77" y="114"/>
                </a:moveTo>
                <a:lnTo>
                  <a:pt x="77" y="150"/>
                </a:lnTo>
                <a:lnTo>
                  <a:pt x="183" y="150"/>
                </a:lnTo>
                <a:lnTo>
                  <a:pt x="222" y="190"/>
                </a:lnTo>
                <a:lnTo>
                  <a:pt x="222" y="150"/>
                </a:lnTo>
                <a:lnTo>
                  <a:pt x="243" y="150"/>
                </a:lnTo>
                <a:lnTo>
                  <a:pt x="243" y="36"/>
                </a:lnTo>
                <a:lnTo>
                  <a:pt x="167" y="3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72" name="people_23" title="Icon of a person with a chat bubble above them">
            <a:extLst>
              <a:ext uri="{FF2B5EF4-FFF2-40B4-BE49-F238E27FC236}">
                <a16:creationId xmlns:a16="http://schemas.microsoft.com/office/drawing/2014/main" id="{101D58B1-B1D9-40B1-9F38-F5469D2F29D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78208" y="5751569"/>
            <a:ext cx="362405" cy="358570"/>
          </a:xfrm>
          <a:custGeom>
            <a:avLst/>
            <a:gdLst>
              <a:gd name="T0" fmla="*/ 75 w 275"/>
              <a:gd name="T1" fmla="*/ 34 h 273"/>
              <a:gd name="T2" fmla="*/ 75 w 275"/>
              <a:gd name="T3" fmla="*/ 0 h 273"/>
              <a:gd name="T4" fmla="*/ 275 w 275"/>
              <a:gd name="T5" fmla="*/ 0 h 273"/>
              <a:gd name="T6" fmla="*/ 275 w 275"/>
              <a:gd name="T7" fmla="*/ 125 h 273"/>
              <a:gd name="T8" fmla="*/ 247 w 275"/>
              <a:gd name="T9" fmla="*/ 125 h 273"/>
              <a:gd name="T10" fmla="*/ 203 w 275"/>
              <a:gd name="T11" fmla="*/ 170 h 273"/>
              <a:gd name="T12" fmla="*/ 203 w 275"/>
              <a:gd name="T13" fmla="*/ 127 h 273"/>
              <a:gd name="T14" fmla="*/ 181 w 275"/>
              <a:gd name="T15" fmla="*/ 127 h 273"/>
              <a:gd name="T16" fmla="*/ 92 w 275"/>
              <a:gd name="T17" fmla="*/ 71 h 273"/>
              <a:gd name="T18" fmla="*/ 38 w 275"/>
              <a:gd name="T19" fmla="*/ 126 h 273"/>
              <a:gd name="T20" fmla="*/ 92 w 275"/>
              <a:gd name="T21" fmla="*/ 181 h 273"/>
              <a:gd name="T22" fmla="*/ 147 w 275"/>
              <a:gd name="T23" fmla="*/ 126 h 273"/>
              <a:gd name="T24" fmla="*/ 92 w 275"/>
              <a:gd name="T25" fmla="*/ 71 h 273"/>
              <a:gd name="T26" fmla="*/ 185 w 275"/>
              <a:gd name="T27" fmla="*/ 273 h 273"/>
              <a:gd name="T28" fmla="*/ 92 w 275"/>
              <a:gd name="T29" fmla="*/ 181 h 273"/>
              <a:gd name="T30" fmla="*/ 0 w 275"/>
              <a:gd name="T31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5" h="273">
                <a:moveTo>
                  <a:pt x="75" y="34"/>
                </a:moveTo>
                <a:cubicBezTo>
                  <a:pt x="75" y="0"/>
                  <a:pt x="75" y="0"/>
                  <a:pt x="75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75" y="125"/>
                  <a:pt x="275" y="125"/>
                  <a:pt x="275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03" y="170"/>
                  <a:pt x="203" y="170"/>
                  <a:pt x="203" y="170"/>
                </a:cubicBezTo>
                <a:cubicBezTo>
                  <a:pt x="203" y="127"/>
                  <a:pt x="203" y="127"/>
                  <a:pt x="203" y="127"/>
                </a:cubicBezTo>
                <a:cubicBezTo>
                  <a:pt x="181" y="127"/>
                  <a:pt x="181" y="127"/>
                  <a:pt x="181" y="127"/>
                </a:cubicBezTo>
                <a:moveTo>
                  <a:pt x="92" y="71"/>
                </a:moveTo>
                <a:cubicBezTo>
                  <a:pt x="62" y="71"/>
                  <a:pt x="38" y="96"/>
                  <a:pt x="38" y="126"/>
                </a:cubicBezTo>
                <a:cubicBezTo>
                  <a:pt x="38" y="156"/>
                  <a:pt x="62" y="181"/>
                  <a:pt x="92" y="181"/>
                </a:cubicBezTo>
                <a:cubicBezTo>
                  <a:pt x="123" y="181"/>
                  <a:pt x="147" y="156"/>
                  <a:pt x="147" y="126"/>
                </a:cubicBezTo>
                <a:cubicBezTo>
                  <a:pt x="147" y="96"/>
                  <a:pt x="123" y="71"/>
                  <a:pt x="92" y="71"/>
                </a:cubicBezTo>
                <a:close/>
                <a:moveTo>
                  <a:pt x="185" y="273"/>
                </a:moveTo>
                <a:cubicBezTo>
                  <a:pt x="185" y="222"/>
                  <a:pt x="144" y="181"/>
                  <a:pt x="92" y="181"/>
                </a:cubicBezTo>
                <a:cubicBezTo>
                  <a:pt x="41" y="181"/>
                  <a:pt x="0" y="222"/>
                  <a:pt x="0" y="27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3" name="ActivityFeed_F056" title="Icon of two chat bubbles stacked vertically">
            <a:extLst>
              <a:ext uri="{FF2B5EF4-FFF2-40B4-BE49-F238E27FC236}">
                <a16:creationId xmlns:a16="http://schemas.microsoft.com/office/drawing/2014/main" id="{4E934665-9E07-4394-9CDB-11CEC4132E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10108" y="5751569"/>
            <a:ext cx="404446" cy="358570"/>
          </a:xfrm>
          <a:custGeom>
            <a:avLst/>
            <a:gdLst>
              <a:gd name="T0" fmla="*/ 3734 w 4408"/>
              <a:gd name="T1" fmla="*/ 3380 h 3908"/>
              <a:gd name="T2" fmla="*/ 879 w 4408"/>
              <a:gd name="T3" fmla="*/ 3380 h 3908"/>
              <a:gd name="T4" fmla="*/ 879 w 4408"/>
              <a:gd name="T5" fmla="*/ 2056 h 3908"/>
              <a:gd name="T6" fmla="*/ 4408 w 4408"/>
              <a:gd name="T7" fmla="*/ 2056 h 3908"/>
              <a:gd name="T8" fmla="*/ 4408 w 4408"/>
              <a:gd name="T9" fmla="*/ 3380 h 3908"/>
              <a:gd name="T10" fmla="*/ 4261 w 4408"/>
              <a:gd name="T11" fmla="*/ 3380 h 3908"/>
              <a:gd name="T12" fmla="*/ 4261 w 4408"/>
              <a:gd name="T13" fmla="*/ 3908 h 3908"/>
              <a:gd name="T14" fmla="*/ 3734 w 4408"/>
              <a:gd name="T15" fmla="*/ 3380 h 3908"/>
              <a:gd name="T16" fmla="*/ 147 w 4408"/>
              <a:gd name="T17" fmla="*/ 1849 h 3908"/>
              <a:gd name="T18" fmla="*/ 673 w 4408"/>
              <a:gd name="T19" fmla="*/ 1323 h 3908"/>
              <a:gd name="T20" fmla="*/ 3523 w 4408"/>
              <a:gd name="T21" fmla="*/ 1323 h 3908"/>
              <a:gd name="T22" fmla="*/ 3523 w 4408"/>
              <a:gd name="T23" fmla="*/ 0 h 3908"/>
              <a:gd name="T24" fmla="*/ 0 w 4408"/>
              <a:gd name="T25" fmla="*/ 0 h 3908"/>
              <a:gd name="T26" fmla="*/ 0 w 4408"/>
              <a:gd name="T27" fmla="*/ 1323 h 3908"/>
              <a:gd name="T28" fmla="*/ 147 w 4408"/>
              <a:gd name="T29" fmla="*/ 1323 h 3908"/>
              <a:gd name="T30" fmla="*/ 147 w 4408"/>
              <a:gd name="T31" fmla="*/ 1849 h 3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08" h="3908">
                <a:moveTo>
                  <a:pt x="3734" y="3380"/>
                </a:moveTo>
                <a:lnTo>
                  <a:pt x="879" y="3380"/>
                </a:lnTo>
                <a:lnTo>
                  <a:pt x="879" y="2056"/>
                </a:lnTo>
                <a:lnTo>
                  <a:pt x="4408" y="2056"/>
                </a:lnTo>
                <a:lnTo>
                  <a:pt x="4408" y="3380"/>
                </a:lnTo>
                <a:lnTo>
                  <a:pt x="4261" y="3380"/>
                </a:lnTo>
                <a:lnTo>
                  <a:pt x="4261" y="3908"/>
                </a:lnTo>
                <a:lnTo>
                  <a:pt x="3734" y="3380"/>
                </a:lnTo>
                <a:close/>
                <a:moveTo>
                  <a:pt x="147" y="1849"/>
                </a:moveTo>
                <a:lnTo>
                  <a:pt x="673" y="1323"/>
                </a:lnTo>
                <a:lnTo>
                  <a:pt x="3523" y="1323"/>
                </a:lnTo>
                <a:lnTo>
                  <a:pt x="3523" y="0"/>
                </a:lnTo>
                <a:lnTo>
                  <a:pt x="0" y="0"/>
                </a:lnTo>
                <a:lnTo>
                  <a:pt x="0" y="1323"/>
                </a:lnTo>
                <a:lnTo>
                  <a:pt x="147" y="1323"/>
                </a:lnTo>
                <a:lnTo>
                  <a:pt x="147" y="1849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4" name="OpenMailbox_F008" title="Icon of an open mailbox with a letter coming out">
            <a:extLst>
              <a:ext uri="{FF2B5EF4-FFF2-40B4-BE49-F238E27FC236}">
                <a16:creationId xmlns:a16="http://schemas.microsoft.com/office/drawing/2014/main" id="{391449F5-1A63-49E5-A3B9-39BE69A2170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92724" y="5751569"/>
            <a:ext cx="414979" cy="358570"/>
          </a:xfrm>
          <a:custGeom>
            <a:avLst/>
            <a:gdLst>
              <a:gd name="T0" fmla="*/ 1505 w 3779"/>
              <a:gd name="T1" fmla="*/ 1883 h 3263"/>
              <a:gd name="T2" fmla="*/ 1505 w 3779"/>
              <a:gd name="T3" fmla="*/ 0 h 3263"/>
              <a:gd name="T4" fmla="*/ 752 w 3779"/>
              <a:gd name="T5" fmla="*/ 0 h 3263"/>
              <a:gd name="T6" fmla="*/ 752 w 3779"/>
              <a:gd name="T7" fmla="*/ 251 h 3263"/>
              <a:gd name="T8" fmla="*/ 1505 w 3779"/>
              <a:gd name="T9" fmla="*/ 251 h 3263"/>
              <a:gd name="T10" fmla="*/ 3779 w 3779"/>
              <a:gd name="T11" fmla="*/ 2756 h 3263"/>
              <a:gd name="T12" fmla="*/ 2261 w 3779"/>
              <a:gd name="T13" fmla="*/ 2756 h 3263"/>
              <a:gd name="T14" fmla="*/ 2261 w 3779"/>
              <a:gd name="T15" fmla="*/ 1491 h 3263"/>
              <a:gd name="T16" fmla="*/ 3779 w 3779"/>
              <a:gd name="T17" fmla="*/ 1491 h 3263"/>
              <a:gd name="T18" fmla="*/ 3779 w 3779"/>
              <a:gd name="T19" fmla="*/ 2756 h 3263"/>
              <a:gd name="T20" fmla="*/ 3779 w 3779"/>
              <a:gd name="T21" fmla="*/ 1744 h 3263"/>
              <a:gd name="T22" fmla="*/ 2894 w 3779"/>
              <a:gd name="T23" fmla="*/ 2250 h 3263"/>
              <a:gd name="T24" fmla="*/ 2323 w 3779"/>
              <a:gd name="T25" fmla="*/ 1924 h 3263"/>
              <a:gd name="T26" fmla="*/ 3513 w 3779"/>
              <a:gd name="T27" fmla="*/ 2756 h 3263"/>
              <a:gd name="T28" fmla="*/ 3513 w 3779"/>
              <a:gd name="T29" fmla="*/ 3263 h 3263"/>
              <a:gd name="T30" fmla="*/ 2258 w 3779"/>
              <a:gd name="T31" fmla="*/ 3263 h 3263"/>
              <a:gd name="T32" fmla="*/ 2258 w 3779"/>
              <a:gd name="T33" fmla="*/ 1381 h 3263"/>
              <a:gd name="T34" fmla="*/ 2886 w 3779"/>
              <a:gd name="T35" fmla="*/ 753 h 3263"/>
              <a:gd name="T36" fmla="*/ 2886 w 3779"/>
              <a:gd name="T37" fmla="*/ 753 h 3263"/>
              <a:gd name="T38" fmla="*/ 3513 w 3779"/>
              <a:gd name="T39" fmla="*/ 1381 h 3263"/>
              <a:gd name="T40" fmla="*/ 3513 w 3779"/>
              <a:gd name="T41" fmla="*/ 1491 h 3263"/>
              <a:gd name="T42" fmla="*/ 2886 w 3779"/>
              <a:gd name="T43" fmla="*/ 753 h 3263"/>
              <a:gd name="T44" fmla="*/ 627 w 3779"/>
              <a:gd name="T45" fmla="*/ 753 h 3263"/>
              <a:gd name="T46" fmla="*/ 0 w 3779"/>
              <a:gd name="T47" fmla="*/ 1381 h 3263"/>
              <a:gd name="T48" fmla="*/ 0 w 3779"/>
              <a:gd name="T49" fmla="*/ 3263 h 3263"/>
              <a:gd name="T50" fmla="*/ 2886 w 3779"/>
              <a:gd name="T51" fmla="*/ 3263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779" h="3263">
                <a:moveTo>
                  <a:pt x="1505" y="1883"/>
                </a:moveTo>
                <a:cubicBezTo>
                  <a:pt x="1505" y="0"/>
                  <a:pt x="1505" y="0"/>
                  <a:pt x="1505" y="0"/>
                </a:cubicBezTo>
                <a:cubicBezTo>
                  <a:pt x="752" y="0"/>
                  <a:pt x="752" y="0"/>
                  <a:pt x="752" y="0"/>
                </a:cubicBezTo>
                <a:cubicBezTo>
                  <a:pt x="752" y="251"/>
                  <a:pt x="752" y="251"/>
                  <a:pt x="752" y="251"/>
                </a:cubicBezTo>
                <a:cubicBezTo>
                  <a:pt x="1505" y="251"/>
                  <a:pt x="1505" y="251"/>
                  <a:pt x="1505" y="251"/>
                </a:cubicBezTo>
                <a:moveTo>
                  <a:pt x="3779" y="2756"/>
                </a:moveTo>
                <a:cubicBezTo>
                  <a:pt x="2261" y="2756"/>
                  <a:pt x="2261" y="2756"/>
                  <a:pt x="2261" y="2756"/>
                </a:cubicBezTo>
                <a:cubicBezTo>
                  <a:pt x="2261" y="1491"/>
                  <a:pt x="2261" y="1491"/>
                  <a:pt x="2261" y="1491"/>
                </a:cubicBezTo>
                <a:cubicBezTo>
                  <a:pt x="3779" y="1491"/>
                  <a:pt x="3779" y="1491"/>
                  <a:pt x="3779" y="1491"/>
                </a:cubicBezTo>
                <a:lnTo>
                  <a:pt x="3779" y="2756"/>
                </a:lnTo>
                <a:close/>
                <a:moveTo>
                  <a:pt x="3779" y="1744"/>
                </a:moveTo>
                <a:cubicBezTo>
                  <a:pt x="2894" y="2250"/>
                  <a:pt x="2894" y="2250"/>
                  <a:pt x="2894" y="2250"/>
                </a:cubicBezTo>
                <a:cubicBezTo>
                  <a:pt x="2323" y="1924"/>
                  <a:pt x="2323" y="1924"/>
                  <a:pt x="2323" y="1924"/>
                </a:cubicBezTo>
                <a:moveTo>
                  <a:pt x="3513" y="2756"/>
                </a:moveTo>
                <a:cubicBezTo>
                  <a:pt x="3513" y="3263"/>
                  <a:pt x="3513" y="3263"/>
                  <a:pt x="3513" y="3263"/>
                </a:cubicBezTo>
                <a:cubicBezTo>
                  <a:pt x="2258" y="3263"/>
                  <a:pt x="2258" y="3263"/>
                  <a:pt x="2258" y="3263"/>
                </a:cubicBezTo>
                <a:cubicBezTo>
                  <a:pt x="2258" y="1381"/>
                  <a:pt x="2258" y="1381"/>
                  <a:pt x="2258" y="1381"/>
                </a:cubicBezTo>
                <a:cubicBezTo>
                  <a:pt x="2258" y="1034"/>
                  <a:pt x="2539" y="753"/>
                  <a:pt x="2886" y="753"/>
                </a:cubicBezTo>
                <a:cubicBezTo>
                  <a:pt x="2886" y="753"/>
                  <a:pt x="2886" y="753"/>
                  <a:pt x="2886" y="753"/>
                </a:cubicBezTo>
                <a:cubicBezTo>
                  <a:pt x="3232" y="753"/>
                  <a:pt x="3513" y="1034"/>
                  <a:pt x="3513" y="1381"/>
                </a:cubicBezTo>
                <a:cubicBezTo>
                  <a:pt x="3513" y="1491"/>
                  <a:pt x="3513" y="1491"/>
                  <a:pt x="3513" y="1491"/>
                </a:cubicBezTo>
                <a:moveTo>
                  <a:pt x="2886" y="753"/>
                </a:moveTo>
                <a:cubicBezTo>
                  <a:pt x="627" y="753"/>
                  <a:pt x="627" y="753"/>
                  <a:pt x="627" y="753"/>
                </a:cubicBezTo>
                <a:cubicBezTo>
                  <a:pt x="280" y="753"/>
                  <a:pt x="0" y="1034"/>
                  <a:pt x="0" y="1381"/>
                </a:cubicBezTo>
                <a:cubicBezTo>
                  <a:pt x="0" y="3263"/>
                  <a:pt x="0" y="3263"/>
                  <a:pt x="0" y="3263"/>
                </a:cubicBezTo>
                <a:cubicBezTo>
                  <a:pt x="2886" y="3263"/>
                  <a:pt x="2886" y="3263"/>
                  <a:pt x="2886" y="3263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5" name="PostUpdateLegacy_E1D7" title="Icon of an article, feed, or social media thread">
            <a:extLst>
              <a:ext uri="{FF2B5EF4-FFF2-40B4-BE49-F238E27FC236}">
                <a16:creationId xmlns:a16="http://schemas.microsoft.com/office/drawing/2014/main" id="{E19C4492-59B8-44AC-8558-043A4F99EFB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71357" y="5804162"/>
            <a:ext cx="493034" cy="253384"/>
          </a:xfrm>
          <a:custGeom>
            <a:avLst/>
            <a:gdLst>
              <a:gd name="T0" fmla="*/ 270 w 1041"/>
              <a:gd name="T1" fmla="*/ 268 h 535"/>
              <a:gd name="T2" fmla="*/ 68 w 1041"/>
              <a:gd name="T3" fmla="*/ 268 h 535"/>
              <a:gd name="T4" fmla="*/ 269 w 1041"/>
              <a:gd name="T5" fmla="*/ 133 h 535"/>
              <a:gd name="T6" fmla="*/ 0 w 1041"/>
              <a:gd name="T7" fmla="*/ 133 h 535"/>
              <a:gd name="T8" fmla="*/ 270 w 1041"/>
              <a:gd name="T9" fmla="*/ 404 h 535"/>
              <a:gd name="T10" fmla="*/ 135 w 1041"/>
              <a:gd name="T11" fmla="*/ 404 h 535"/>
              <a:gd name="T12" fmla="*/ 1041 w 1041"/>
              <a:gd name="T13" fmla="*/ 0 h 535"/>
              <a:gd name="T14" fmla="*/ 371 w 1041"/>
              <a:gd name="T15" fmla="*/ 0 h 535"/>
              <a:gd name="T16" fmla="*/ 371 w 1041"/>
              <a:gd name="T17" fmla="*/ 535 h 535"/>
              <a:gd name="T18" fmla="*/ 1041 w 1041"/>
              <a:gd name="T19" fmla="*/ 535 h 535"/>
              <a:gd name="T20" fmla="*/ 1041 w 1041"/>
              <a:gd name="T21" fmla="*/ 0 h 535"/>
              <a:gd name="T22" fmla="*/ 671 w 1041"/>
              <a:gd name="T23" fmla="*/ 268 h 535"/>
              <a:gd name="T24" fmla="*/ 469 w 1041"/>
              <a:gd name="T25" fmla="*/ 268 h 535"/>
              <a:gd name="T26" fmla="*/ 942 w 1041"/>
              <a:gd name="T27" fmla="*/ 133 h 535"/>
              <a:gd name="T28" fmla="*/ 469 w 1041"/>
              <a:gd name="T29" fmla="*/ 133 h 535"/>
              <a:gd name="T30" fmla="*/ 672 w 1041"/>
              <a:gd name="T31" fmla="*/ 404 h 535"/>
              <a:gd name="T32" fmla="*/ 469 w 1041"/>
              <a:gd name="T33" fmla="*/ 404 h 535"/>
              <a:gd name="T34" fmla="*/ 909 w 1041"/>
              <a:gd name="T35" fmla="*/ 267 h 535"/>
              <a:gd name="T36" fmla="*/ 772 w 1041"/>
              <a:gd name="T37" fmla="*/ 267 h 535"/>
              <a:gd name="T38" fmla="*/ 772 w 1041"/>
              <a:gd name="T39" fmla="*/ 404 h 535"/>
              <a:gd name="T40" fmla="*/ 909 w 1041"/>
              <a:gd name="T41" fmla="*/ 404 h 535"/>
              <a:gd name="T42" fmla="*/ 909 w 1041"/>
              <a:gd name="T43" fmla="*/ 267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41" h="535">
                <a:moveTo>
                  <a:pt x="270" y="268"/>
                </a:moveTo>
                <a:lnTo>
                  <a:pt x="68" y="268"/>
                </a:lnTo>
                <a:moveTo>
                  <a:pt x="269" y="133"/>
                </a:moveTo>
                <a:lnTo>
                  <a:pt x="0" y="133"/>
                </a:lnTo>
                <a:moveTo>
                  <a:pt x="270" y="404"/>
                </a:moveTo>
                <a:lnTo>
                  <a:pt x="135" y="404"/>
                </a:lnTo>
                <a:moveTo>
                  <a:pt x="1041" y="0"/>
                </a:moveTo>
                <a:lnTo>
                  <a:pt x="371" y="0"/>
                </a:lnTo>
                <a:lnTo>
                  <a:pt x="371" y="535"/>
                </a:lnTo>
                <a:lnTo>
                  <a:pt x="1041" y="535"/>
                </a:lnTo>
                <a:lnTo>
                  <a:pt x="1041" y="0"/>
                </a:lnTo>
                <a:moveTo>
                  <a:pt x="671" y="268"/>
                </a:moveTo>
                <a:lnTo>
                  <a:pt x="469" y="268"/>
                </a:lnTo>
                <a:moveTo>
                  <a:pt x="942" y="133"/>
                </a:moveTo>
                <a:lnTo>
                  <a:pt x="469" y="133"/>
                </a:lnTo>
                <a:moveTo>
                  <a:pt x="672" y="404"/>
                </a:moveTo>
                <a:lnTo>
                  <a:pt x="469" y="404"/>
                </a:lnTo>
                <a:moveTo>
                  <a:pt x="909" y="267"/>
                </a:moveTo>
                <a:lnTo>
                  <a:pt x="772" y="267"/>
                </a:lnTo>
                <a:lnTo>
                  <a:pt x="772" y="404"/>
                </a:lnTo>
                <a:lnTo>
                  <a:pt x="909" y="404"/>
                </a:lnTo>
                <a:lnTo>
                  <a:pt x="909" y="267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6" name="Mailbox_F007" title="Icon of a mailbox ">
            <a:extLst>
              <a:ext uri="{FF2B5EF4-FFF2-40B4-BE49-F238E27FC236}">
                <a16:creationId xmlns:a16="http://schemas.microsoft.com/office/drawing/2014/main" id="{FD4D8EF7-190B-47E1-B54A-235B108FAD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3301" y="5751569"/>
            <a:ext cx="385769" cy="358570"/>
          </a:xfrm>
          <a:custGeom>
            <a:avLst/>
            <a:gdLst>
              <a:gd name="T0" fmla="*/ 3513 w 3513"/>
              <a:gd name="T1" fmla="*/ 3263 h 3263"/>
              <a:gd name="T2" fmla="*/ 2258 w 3513"/>
              <a:gd name="T3" fmla="*/ 3263 h 3263"/>
              <a:gd name="T4" fmla="*/ 2258 w 3513"/>
              <a:gd name="T5" fmla="*/ 1381 h 3263"/>
              <a:gd name="T6" fmla="*/ 2886 w 3513"/>
              <a:gd name="T7" fmla="*/ 753 h 3263"/>
              <a:gd name="T8" fmla="*/ 2886 w 3513"/>
              <a:gd name="T9" fmla="*/ 753 h 3263"/>
              <a:gd name="T10" fmla="*/ 3513 w 3513"/>
              <a:gd name="T11" fmla="*/ 1381 h 3263"/>
              <a:gd name="T12" fmla="*/ 3513 w 3513"/>
              <a:gd name="T13" fmla="*/ 3263 h 3263"/>
              <a:gd name="T14" fmla="*/ 2886 w 3513"/>
              <a:gd name="T15" fmla="*/ 753 h 3263"/>
              <a:gd name="T16" fmla="*/ 627 w 3513"/>
              <a:gd name="T17" fmla="*/ 753 h 3263"/>
              <a:gd name="T18" fmla="*/ 0 w 3513"/>
              <a:gd name="T19" fmla="*/ 1381 h 3263"/>
              <a:gd name="T20" fmla="*/ 0 w 3513"/>
              <a:gd name="T21" fmla="*/ 3263 h 3263"/>
              <a:gd name="T22" fmla="*/ 2886 w 3513"/>
              <a:gd name="T23" fmla="*/ 3263 h 3263"/>
              <a:gd name="T24" fmla="*/ 1505 w 3513"/>
              <a:gd name="T25" fmla="*/ 1883 h 3263"/>
              <a:gd name="T26" fmla="*/ 1505 w 3513"/>
              <a:gd name="T27" fmla="*/ 0 h 3263"/>
              <a:gd name="T28" fmla="*/ 752 w 3513"/>
              <a:gd name="T29" fmla="*/ 0 h 3263"/>
              <a:gd name="T30" fmla="*/ 752 w 3513"/>
              <a:gd name="T31" fmla="*/ 251 h 3263"/>
              <a:gd name="T32" fmla="*/ 1505 w 3513"/>
              <a:gd name="T33" fmla="*/ 251 h 3263"/>
              <a:gd name="T34" fmla="*/ 2635 w 3513"/>
              <a:gd name="T35" fmla="*/ 1506 h 3263"/>
              <a:gd name="T36" fmla="*/ 3137 w 3513"/>
              <a:gd name="T37" fmla="*/ 1506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13" h="3263">
                <a:moveTo>
                  <a:pt x="3513" y="3263"/>
                </a:moveTo>
                <a:cubicBezTo>
                  <a:pt x="2258" y="3263"/>
                  <a:pt x="2258" y="3263"/>
                  <a:pt x="2258" y="3263"/>
                </a:cubicBezTo>
                <a:cubicBezTo>
                  <a:pt x="2258" y="1381"/>
                  <a:pt x="2258" y="1381"/>
                  <a:pt x="2258" y="1381"/>
                </a:cubicBezTo>
                <a:cubicBezTo>
                  <a:pt x="2258" y="1034"/>
                  <a:pt x="2539" y="753"/>
                  <a:pt x="2886" y="753"/>
                </a:cubicBezTo>
                <a:cubicBezTo>
                  <a:pt x="2886" y="753"/>
                  <a:pt x="2886" y="753"/>
                  <a:pt x="2886" y="753"/>
                </a:cubicBezTo>
                <a:cubicBezTo>
                  <a:pt x="3232" y="753"/>
                  <a:pt x="3513" y="1034"/>
                  <a:pt x="3513" y="1381"/>
                </a:cubicBezTo>
                <a:lnTo>
                  <a:pt x="3513" y="3263"/>
                </a:lnTo>
                <a:close/>
                <a:moveTo>
                  <a:pt x="2886" y="753"/>
                </a:moveTo>
                <a:cubicBezTo>
                  <a:pt x="627" y="753"/>
                  <a:pt x="627" y="753"/>
                  <a:pt x="627" y="753"/>
                </a:cubicBezTo>
                <a:cubicBezTo>
                  <a:pt x="280" y="753"/>
                  <a:pt x="0" y="1034"/>
                  <a:pt x="0" y="1381"/>
                </a:cubicBezTo>
                <a:cubicBezTo>
                  <a:pt x="0" y="3263"/>
                  <a:pt x="0" y="3263"/>
                  <a:pt x="0" y="3263"/>
                </a:cubicBezTo>
                <a:cubicBezTo>
                  <a:pt x="2886" y="3263"/>
                  <a:pt x="2886" y="3263"/>
                  <a:pt x="2886" y="3263"/>
                </a:cubicBezTo>
                <a:moveTo>
                  <a:pt x="1505" y="1883"/>
                </a:moveTo>
                <a:cubicBezTo>
                  <a:pt x="1505" y="0"/>
                  <a:pt x="1505" y="0"/>
                  <a:pt x="1505" y="0"/>
                </a:cubicBezTo>
                <a:cubicBezTo>
                  <a:pt x="752" y="0"/>
                  <a:pt x="752" y="0"/>
                  <a:pt x="752" y="0"/>
                </a:cubicBezTo>
                <a:cubicBezTo>
                  <a:pt x="752" y="251"/>
                  <a:pt x="752" y="251"/>
                  <a:pt x="752" y="251"/>
                </a:cubicBezTo>
                <a:cubicBezTo>
                  <a:pt x="1505" y="251"/>
                  <a:pt x="1505" y="251"/>
                  <a:pt x="1505" y="251"/>
                </a:cubicBezTo>
                <a:moveTo>
                  <a:pt x="2635" y="1506"/>
                </a:moveTo>
                <a:cubicBezTo>
                  <a:pt x="3137" y="1506"/>
                  <a:pt x="3137" y="1506"/>
                  <a:pt x="3137" y="1506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77" name="MailArticleContent_EFAE" title="Icon of an open envelope with a letter coming out">
            <a:extLst>
              <a:ext uri="{FF2B5EF4-FFF2-40B4-BE49-F238E27FC236}">
                <a16:creationId xmlns:a16="http://schemas.microsoft.com/office/drawing/2014/main" id="{CC16D687-FCB8-4AD3-BB75-DF226A14297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21251" y="5751569"/>
            <a:ext cx="358396" cy="358570"/>
          </a:xfrm>
          <a:custGeom>
            <a:avLst/>
            <a:gdLst>
              <a:gd name="T0" fmla="*/ 3435 w 4129"/>
              <a:gd name="T1" fmla="*/ 1236 h 4131"/>
              <a:gd name="T2" fmla="*/ 4129 w 4129"/>
              <a:gd name="T3" fmla="*/ 1584 h 4131"/>
              <a:gd name="T4" fmla="*/ 4129 w 4129"/>
              <a:gd name="T5" fmla="*/ 4131 h 4131"/>
              <a:gd name="T6" fmla="*/ 0 w 4129"/>
              <a:gd name="T7" fmla="*/ 4131 h 4131"/>
              <a:gd name="T8" fmla="*/ 0 w 4129"/>
              <a:gd name="T9" fmla="*/ 1584 h 4131"/>
              <a:gd name="T10" fmla="*/ 762 w 4129"/>
              <a:gd name="T11" fmla="*/ 1202 h 4131"/>
              <a:gd name="T12" fmla="*/ 62 w 4129"/>
              <a:gd name="T13" fmla="*/ 1715 h 4131"/>
              <a:gd name="T14" fmla="*/ 826 w 4129"/>
              <a:gd name="T15" fmla="*/ 2479 h 4131"/>
              <a:gd name="T16" fmla="*/ 3304 w 4129"/>
              <a:gd name="T17" fmla="*/ 2479 h 4131"/>
              <a:gd name="T18" fmla="*/ 4057 w 4129"/>
              <a:gd name="T19" fmla="*/ 1725 h 4131"/>
              <a:gd name="T20" fmla="*/ 826 w 4129"/>
              <a:gd name="T21" fmla="*/ 2479 h 4131"/>
              <a:gd name="T22" fmla="*/ 826 w 4129"/>
              <a:gd name="T23" fmla="*/ 0 h 4131"/>
              <a:gd name="T24" fmla="*/ 2478 w 4129"/>
              <a:gd name="T25" fmla="*/ 0 h 4131"/>
              <a:gd name="T26" fmla="*/ 3304 w 4129"/>
              <a:gd name="T27" fmla="*/ 826 h 4131"/>
              <a:gd name="T28" fmla="*/ 3304 w 4129"/>
              <a:gd name="T29" fmla="*/ 2479 h 4131"/>
              <a:gd name="T30" fmla="*/ 2478 w 4129"/>
              <a:gd name="T31" fmla="*/ 69 h 4131"/>
              <a:gd name="T32" fmla="*/ 2478 w 4129"/>
              <a:gd name="T33" fmla="*/ 826 h 4131"/>
              <a:gd name="T34" fmla="*/ 3235 w 4129"/>
              <a:gd name="T35" fmla="*/ 826 h 4131"/>
              <a:gd name="T36" fmla="*/ 1239 w 4129"/>
              <a:gd name="T37" fmla="*/ 1377 h 4131"/>
              <a:gd name="T38" fmla="*/ 2891 w 4129"/>
              <a:gd name="T39" fmla="*/ 1377 h 4131"/>
              <a:gd name="T40" fmla="*/ 1239 w 4129"/>
              <a:gd name="T41" fmla="*/ 826 h 4131"/>
              <a:gd name="T42" fmla="*/ 2065 w 4129"/>
              <a:gd name="T43" fmla="*/ 826 h 4131"/>
              <a:gd name="T44" fmla="*/ 1239 w 4129"/>
              <a:gd name="T45" fmla="*/ 1928 h 4131"/>
              <a:gd name="T46" fmla="*/ 2891 w 4129"/>
              <a:gd name="T47" fmla="*/ 1928 h 4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129" h="4131">
                <a:moveTo>
                  <a:pt x="3435" y="1236"/>
                </a:moveTo>
                <a:lnTo>
                  <a:pt x="4129" y="1584"/>
                </a:lnTo>
                <a:lnTo>
                  <a:pt x="4129" y="4131"/>
                </a:lnTo>
                <a:lnTo>
                  <a:pt x="0" y="4131"/>
                </a:lnTo>
                <a:lnTo>
                  <a:pt x="0" y="1584"/>
                </a:lnTo>
                <a:lnTo>
                  <a:pt x="762" y="1202"/>
                </a:lnTo>
                <a:moveTo>
                  <a:pt x="62" y="1715"/>
                </a:moveTo>
                <a:lnTo>
                  <a:pt x="826" y="2479"/>
                </a:lnTo>
                <a:lnTo>
                  <a:pt x="3304" y="2479"/>
                </a:lnTo>
                <a:lnTo>
                  <a:pt x="4057" y="1725"/>
                </a:lnTo>
                <a:moveTo>
                  <a:pt x="826" y="2479"/>
                </a:moveTo>
                <a:lnTo>
                  <a:pt x="826" y="0"/>
                </a:lnTo>
                <a:lnTo>
                  <a:pt x="2478" y="0"/>
                </a:lnTo>
                <a:lnTo>
                  <a:pt x="3304" y="826"/>
                </a:lnTo>
                <a:lnTo>
                  <a:pt x="3304" y="2479"/>
                </a:lnTo>
                <a:moveTo>
                  <a:pt x="2478" y="69"/>
                </a:moveTo>
                <a:lnTo>
                  <a:pt x="2478" y="826"/>
                </a:lnTo>
                <a:lnTo>
                  <a:pt x="3235" y="826"/>
                </a:lnTo>
                <a:moveTo>
                  <a:pt x="1239" y="1377"/>
                </a:moveTo>
                <a:lnTo>
                  <a:pt x="2891" y="1377"/>
                </a:lnTo>
                <a:moveTo>
                  <a:pt x="1239" y="826"/>
                </a:moveTo>
                <a:lnTo>
                  <a:pt x="2065" y="826"/>
                </a:lnTo>
                <a:moveTo>
                  <a:pt x="1239" y="1928"/>
                </a:moveTo>
                <a:lnTo>
                  <a:pt x="2891" y="1928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78" name="bus" title="Icon of a bus">
            <a:extLst>
              <a:ext uri="{FF2B5EF4-FFF2-40B4-BE49-F238E27FC236}">
                <a16:creationId xmlns:a16="http://schemas.microsoft.com/office/drawing/2014/main" id="{D3FAE537-7206-4BE2-B10C-53346BB67CB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72740" y="4954487"/>
            <a:ext cx="358570" cy="358570"/>
          </a:xfrm>
          <a:custGeom>
            <a:avLst/>
            <a:gdLst>
              <a:gd name="T0" fmla="*/ 290 w 344"/>
              <a:gd name="T1" fmla="*/ 0 h 343"/>
              <a:gd name="T2" fmla="*/ 318 w 344"/>
              <a:gd name="T3" fmla="*/ 28 h 343"/>
              <a:gd name="T4" fmla="*/ 318 w 344"/>
              <a:gd name="T5" fmla="*/ 314 h 343"/>
              <a:gd name="T6" fmla="*/ 25 w 344"/>
              <a:gd name="T7" fmla="*/ 314 h 343"/>
              <a:gd name="T8" fmla="*/ 25 w 344"/>
              <a:gd name="T9" fmla="*/ 28 h 343"/>
              <a:gd name="T10" fmla="*/ 54 w 344"/>
              <a:gd name="T11" fmla="*/ 0 h 343"/>
              <a:gd name="T12" fmla="*/ 290 w 344"/>
              <a:gd name="T13" fmla="*/ 0 h 343"/>
              <a:gd name="T14" fmla="*/ 104 w 344"/>
              <a:gd name="T15" fmla="*/ 46 h 343"/>
              <a:gd name="T16" fmla="*/ 237 w 344"/>
              <a:gd name="T17" fmla="*/ 46 h 343"/>
              <a:gd name="T18" fmla="*/ 60 w 344"/>
              <a:gd name="T19" fmla="*/ 224 h 343"/>
              <a:gd name="T20" fmla="*/ 104 w 344"/>
              <a:gd name="T21" fmla="*/ 224 h 343"/>
              <a:gd name="T22" fmla="*/ 237 w 344"/>
              <a:gd name="T23" fmla="*/ 224 h 343"/>
              <a:gd name="T24" fmla="*/ 281 w 344"/>
              <a:gd name="T25" fmla="*/ 224 h 343"/>
              <a:gd name="T26" fmla="*/ 25 w 344"/>
              <a:gd name="T27" fmla="*/ 92 h 343"/>
              <a:gd name="T28" fmla="*/ 318 w 344"/>
              <a:gd name="T29" fmla="*/ 92 h 343"/>
              <a:gd name="T30" fmla="*/ 25 w 344"/>
              <a:gd name="T31" fmla="*/ 179 h 343"/>
              <a:gd name="T32" fmla="*/ 318 w 344"/>
              <a:gd name="T33" fmla="*/ 179 h 343"/>
              <a:gd name="T34" fmla="*/ 25 w 344"/>
              <a:gd name="T35" fmla="*/ 268 h 343"/>
              <a:gd name="T36" fmla="*/ 318 w 344"/>
              <a:gd name="T37" fmla="*/ 268 h 343"/>
              <a:gd name="T38" fmla="*/ 172 w 344"/>
              <a:gd name="T39" fmla="*/ 92 h 343"/>
              <a:gd name="T40" fmla="*/ 172 w 344"/>
              <a:gd name="T41" fmla="*/ 179 h 343"/>
              <a:gd name="T42" fmla="*/ 318 w 344"/>
              <a:gd name="T43" fmla="*/ 124 h 343"/>
              <a:gd name="T44" fmla="*/ 344 w 344"/>
              <a:gd name="T45" fmla="*/ 124 h 343"/>
              <a:gd name="T46" fmla="*/ 344 w 344"/>
              <a:gd name="T47" fmla="*/ 83 h 343"/>
              <a:gd name="T48" fmla="*/ 318 w 344"/>
              <a:gd name="T49" fmla="*/ 83 h 343"/>
              <a:gd name="T50" fmla="*/ 240 w 344"/>
              <a:gd name="T51" fmla="*/ 314 h 343"/>
              <a:gd name="T52" fmla="*/ 240 w 344"/>
              <a:gd name="T53" fmla="*/ 343 h 343"/>
              <a:gd name="T54" fmla="*/ 301 w 344"/>
              <a:gd name="T55" fmla="*/ 343 h 343"/>
              <a:gd name="T56" fmla="*/ 301 w 344"/>
              <a:gd name="T57" fmla="*/ 314 h 343"/>
              <a:gd name="T58" fmla="*/ 38 w 344"/>
              <a:gd name="T59" fmla="*/ 314 h 343"/>
              <a:gd name="T60" fmla="*/ 38 w 344"/>
              <a:gd name="T61" fmla="*/ 343 h 343"/>
              <a:gd name="T62" fmla="*/ 98 w 344"/>
              <a:gd name="T63" fmla="*/ 343 h 343"/>
              <a:gd name="T64" fmla="*/ 98 w 344"/>
              <a:gd name="T65" fmla="*/ 314 h 343"/>
              <a:gd name="T66" fmla="*/ 25 w 344"/>
              <a:gd name="T67" fmla="*/ 83 h 343"/>
              <a:gd name="T68" fmla="*/ 0 w 344"/>
              <a:gd name="T69" fmla="*/ 83 h 343"/>
              <a:gd name="T70" fmla="*/ 0 w 344"/>
              <a:gd name="T71" fmla="*/ 124 h 343"/>
              <a:gd name="T72" fmla="*/ 25 w 344"/>
              <a:gd name="T73" fmla="*/ 124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44" h="343">
                <a:moveTo>
                  <a:pt x="290" y="0"/>
                </a:moveTo>
                <a:cubicBezTo>
                  <a:pt x="305" y="0"/>
                  <a:pt x="318" y="12"/>
                  <a:pt x="318" y="28"/>
                </a:cubicBezTo>
                <a:cubicBezTo>
                  <a:pt x="318" y="314"/>
                  <a:pt x="318" y="314"/>
                  <a:pt x="318" y="314"/>
                </a:cubicBezTo>
                <a:cubicBezTo>
                  <a:pt x="25" y="314"/>
                  <a:pt x="25" y="314"/>
                  <a:pt x="25" y="314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12"/>
                  <a:pt x="38" y="0"/>
                  <a:pt x="54" y="0"/>
                </a:cubicBezTo>
                <a:lnTo>
                  <a:pt x="290" y="0"/>
                </a:lnTo>
                <a:close/>
                <a:moveTo>
                  <a:pt x="104" y="46"/>
                </a:moveTo>
                <a:cubicBezTo>
                  <a:pt x="237" y="46"/>
                  <a:pt x="237" y="46"/>
                  <a:pt x="237" y="46"/>
                </a:cubicBezTo>
                <a:moveTo>
                  <a:pt x="60" y="224"/>
                </a:moveTo>
                <a:cubicBezTo>
                  <a:pt x="104" y="224"/>
                  <a:pt x="104" y="224"/>
                  <a:pt x="104" y="224"/>
                </a:cubicBezTo>
                <a:moveTo>
                  <a:pt x="237" y="224"/>
                </a:moveTo>
                <a:cubicBezTo>
                  <a:pt x="281" y="224"/>
                  <a:pt x="281" y="224"/>
                  <a:pt x="281" y="224"/>
                </a:cubicBezTo>
                <a:moveTo>
                  <a:pt x="25" y="92"/>
                </a:moveTo>
                <a:cubicBezTo>
                  <a:pt x="318" y="92"/>
                  <a:pt x="318" y="92"/>
                  <a:pt x="318" y="92"/>
                </a:cubicBezTo>
                <a:moveTo>
                  <a:pt x="25" y="179"/>
                </a:moveTo>
                <a:cubicBezTo>
                  <a:pt x="318" y="179"/>
                  <a:pt x="318" y="179"/>
                  <a:pt x="318" y="179"/>
                </a:cubicBezTo>
                <a:moveTo>
                  <a:pt x="25" y="268"/>
                </a:moveTo>
                <a:cubicBezTo>
                  <a:pt x="318" y="268"/>
                  <a:pt x="318" y="268"/>
                  <a:pt x="318" y="268"/>
                </a:cubicBezTo>
                <a:moveTo>
                  <a:pt x="172" y="92"/>
                </a:moveTo>
                <a:cubicBezTo>
                  <a:pt x="172" y="179"/>
                  <a:pt x="172" y="179"/>
                  <a:pt x="172" y="179"/>
                </a:cubicBezTo>
                <a:moveTo>
                  <a:pt x="318" y="124"/>
                </a:moveTo>
                <a:cubicBezTo>
                  <a:pt x="344" y="124"/>
                  <a:pt x="344" y="124"/>
                  <a:pt x="344" y="124"/>
                </a:cubicBezTo>
                <a:cubicBezTo>
                  <a:pt x="344" y="83"/>
                  <a:pt x="344" y="83"/>
                  <a:pt x="344" y="83"/>
                </a:cubicBezTo>
                <a:cubicBezTo>
                  <a:pt x="318" y="83"/>
                  <a:pt x="318" y="83"/>
                  <a:pt x="318" y="83"/>
                </a:cubicBezTo>
                <a:moveTo>
                  <a:pt x="240" y="314"/>
                </a:moveTo>
                <a:cubicBezTo>
                  <a:pt x="240" y="343"/>
                  <a:pt x="240" y="343"/>
                  <a:pt x="240" y="343"/>
                </a:cubicBezTo>
                <a:cubicBezTo>
                  <a:pt x="301" y="343"/>
                  <a:pt x="301" y="343"/>
                  <a:pt x="301" y="343"/>
                </a:cubicBezTo>
                <a:cubicBezTo>
                  <a:pt x="301" y="314"/>
                  <a:pt x="301" y="314"/>
                  <a:pt x="301" y="314"/>
                </a:cubicBezTo>
                <a:moveTo>
                  <a:pt x="38" y="314"/>
                </a:moveTo>
                <a:cubicBezTo>
                  <a:pt x="38" y="343"/>
                  <a:pt x="38" y="343"/>
                  <a:pt x="38" y="343"/>
                </a:cubicBezTo>
                <a:cubicBezTo>
                  <a:pt x="98" y="343"/>
                  <a:pt x="98" y="343"/>
                  <a:pt x="98" y="343"/>
                </a:cubicBezTo>
                <a:cubicBezTo>
                  <a:pt x="98" y="314"/>
                  <a:pt x="98" y="314"/>
                  <a:pt x="98" y="314"/>
                </a:cubicBezTo>
                <a:moveTo>
                  <a:pt x="25" y="83"/>
                </a:moveTo>
                <a:cubicBezTo>
                  <a:pt x="0" y="83"/>
                  <a:pt x="0" y="83"/>
                  <a:pt x="0" y="83"/>
                </a:cubicBezTo>
                <a:cubicBezTo>
                  <a:pt x="0" y="124"/>
                  <a:pt x="0" y="124"/>
                  <a:pt x="0" y="124"/>
                </a:cubicBezTo>
                <a:cubicBezTo>
                  <a:pt x="25" y="124"/>
                  <a:pt x="25" y="124"/>
                  <a:pt x="25" y="12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79" name="drum" title="Icon of a drum with two drumsticks">
            <a:extLst>
              <a:ext uri="{FF2B5EF4-FFF2-40B4-BE49-F238E27FC236}">
                <a16:creationId xmlns:a16="http://schemas.microsoft.com/office/drawing/2014/main" id="{B8B47858-A7E9-45D0-8C14-88D0CAB6A5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42980" y="4992088"/>
            <a:ext cx="368406" cy="358570"/>
          </a:xfrm>
          <a:custGeom>
            <a:avLst/>
            <a:gdLst>
              <a:gd name="T0" fmla="*/ 216 w 300"/>
              <a:gd name="T1" fmla="*/ 94 h 293"/>
              <a:gd name="T2" fmla="*/ 275 w 300"/>
              <a:gd name="T3" fmla="*/ 94 h 293"/>
              <a:gd name="T4" fmla="*/ 296 w 300"/>
              <a:gd name="T5" fmla="*/ 115 h 293"/>
              <a:gd name="T6" fmla="*/ 296 w 300"/>
              <a:gd name="T7" fmla="*/ 115 h 293"/>
              <a:gd name="T8" fmla="*/ 275 w 300"/>
              <a:gd name="T9" fmla="*/ 135 h 293"/>
              <a:gd name="T10" fmla="*/ 23 w 300"/>
              <a:gd name="T11" fmla="*/ 135 h 293"/>
              <a:gd name="T12" fmla="*/ 2 w 300"/>
              <a:gd name="T13" fmla="*/ 115 h 293"/>
              <a:gd name="T14" fmla="*/ 2 w 300"/>
              <a:gd name="T15" fmla="*/ 115 h 293"/>
              <a:gd name="T16" fmla="*/ 23 w 300"/>
              <a:gd name="T17" fmla="*/ 94 h 293"/>
              <a:gd name="T18" fmla="*/ 94 w 300"/>
              <a:gd name="T19" fmla="*/ 94 h 293"/>
              <a:gd name="T20" fmla="*/ 300 w 300"/>
              <a:gd name="T21" fmla="*/ 272 h 293"/>
              <a:gd name="T22" fmla="*/ 300 w 300"/>
              <a:gd name="T23" fmla="*/ 272 h 293"/>
              <a:gd name="T24" fmla="*/ 279 w 300"/>
              <a:gd name="T25" fmla="*/ 251 h 293"/>
              <a:gd name="T26" fmla="*/ 27 w 300"/>
              <a:gd name="T27" fmla="*/ 251 h 293"/>
              <a:gd name="T28" fmla="*/ 6 w 300"/>
              <a:gd name="T29" fmla="*/ 272 h 293"/>
              <a:gd name="T30" fmla="*/ 6 w 300"/>
              <a:gd name="T31" fmla="*/ 272 h 293"/>
              <a:gd name="T32" fmla="*/ 27 w 300"/>
              <a:gd name="T33" fmla="*/ 293 h 293"/>
              <a:gd name="T34" fmla="*/ 279 w 300"/>
              <a:gd name="T35" fmla="*/ 293 h 293"/>
              <a:gd name="T36" fmla="*/ 300 w 300"/>
              <a:gd name="T37" fmla="*/ 272 h 293"/>
              <a:gd name="T38" fmla="*/ 26 w 300"/>
              <a:gd name="T39" fmla="*/ 135 h 293"/>
              <a:gd name="T40" fmla="*/ 26 w 300"/>
              <a:gd name="T41" fmla="*/ 251 h 293"/>
              <a:gd name="T42" fmla="*/ 278 w 300"/>
              <a:gd name="T43" fmla="*/ 135 h 293"/>
              <a:gd name="T44" fmla="*/ 278 w 300"/>
              <a:gd name="T45" fmla="*/ 251 h 293"/>
              <a:gd name="T46" fmla="*/ 189 w 300"/>
              <a:gd name="T47" fmla="*/ 251 h 293"/>
              <a:gd name="T48" fmla="*/ 117 w 300"/>
              <a:gd name="T49" fmla="*/ 135 h 293"/>
              <a:gd name="T50" fmla="*/ 45 w 300"/>
              <a:gd name="T51" fmla="*/ 251 h 293"/>
              <a:gd name="T52" fmla="*/ 261 w 300"/>
              <a:gd name="T53" fmla="*/ 251 h 293"/>
              <a:gd name="T54" fmla="*/ 189 w 300"/>
              <a:gd name="T55" fmla="*/ 135 h 293"/>
              <a:gd name="T56" fmla="*/ 117 w 300"/>
              <a:gd name="T57" fmla="*/ 251 h 293"/>
              <a:gd name="T58" fmla="*/ 22 w 300"/>
              <a:gd name="T59" fmla="*/ 0 h 293"/>
              <a:gd name="T60" fmla="*/ 0 w 300"/>
              <a:gd name="T61" fmla="*/ 23 h 293"/>
              <a:gd name="T62" fmla="*/ 22 w 300"/>
              <a:gd name="T63" fmla="*/ 45 h 293"/>
              <a:gd name="T64" fmla="*/ 45 w 300"/>
              <a:gd name="T65" fmla="*/ 23 h 293"/>
              <a:gd name="T66" fmla="*/ 22 w 300"/>
              <a:gd name="T67" fmla="*/ 0 h 293"/>
              <a:gd name="T68" fmla="*/ 174 w 300"/>
              <a:gd name="T69" fmla="*/ 65 h 293"/>
              <a:gd name="T70" fmla="*/ 154 w 300"/>
              <a:gd name="T71" fmla="*/ 52 h 293"/>
              <a:gd name="T72" fmla="*/ 131 w 300"/>
              <a:gd name="T73" fmla="*/ 75 h 293"/>
              <a:gd name="T74" fmla="*/ 154 w 300"/>
              <a:gd name="T75" fmla="*/ 98 h 293"/>
              <a:gd name="T76" fmla="*/ 177 w 300"/>
              <a:gd name="T77" fmla="*/ 75 h 293"/>
              <a:gd name="T78" fmla="*/ 174 w 300"/>
              <a:gd name="T79" fmla="*/ 65 h 293"/>
              <a:gd name="T80" fmla="*/ 45 w 300"/>
              <a:gd name="T81" fmla="*/ 23 h 293"/>
              <a:gd name="T82" fmla="*/ 177 w 300"/>
              <a:gd name="T83" fmla="*/ 23 h 293"/>
              <a:gd name="T84" fmla="*/ 289 w 300"/>
              <a:gd name="T85" fmla="*/ 0 h 293"/>
              <a:gd name="T86" fmla="*/ 177 w 300"/>
              <a:gd name="T87" fmla="*/ 6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00" h="293">
                <a:moveTo>
                  <a:pt x="216" y="94"/>
                </a:moveTo>
                <a:cubicBezTo>
                  <a:pt x="275" y="94"/>
                  <a:pt x="275" y="94"/>
                  <a:pt x="275" y="94"/>
                </a:cubicBezTo>
                <a:cubicBezTo>
                  <a:pt x="286" y="94"/>
                  <a:pt x="296" y="103"/>
                  <a:pt x="296" y="115"/>
                </a:cubicBezTo>
                <a:cubicBezTo>
                  <a:pt x="296" y="115"/>
                  <a:pt x="296" y="115"/>
                  <a:pt x="296" y="115"/>
                </a:cubicBezTo>
                <a:cubicBezTo>
                  <a:pt x="296" y="126"/>
                  <a:pt x="286" y="135"/>
                  <a:pt x="275" y="135"/>
                </a:cubicBezTo>
                <a:cubicBezTo>
                  <a:pt x="23" y="135"/>
                  <a:pt x="23" y="135"/>
                  <a:pt x="23" y="135"/>
                </a:cubicBezTo>
                <a:cubicBezTo>
                  <a:pt x="12" y="135"/>
                  <a:pt x="2" y="126"/>
                  <a:pt x="2" y="115"/>
                </a:cubicBezTo>
                <a:cubicBezTo>
                  <a:pt x="2" y="115"/>
                  <a:pt x="2" y="115"/>
                  <a:pt x="2" y="115"/>
                </a:cubicBezTo>
                <a:cubicBezTo>
                  <a:pt x="2" y="103"/>
                  <a:pt x="12" y="94"/>
                  <a:pt x="23" y="94"/>
                </a:cubicBezTo>
                <a:cubicBezTo>
                  <a:pt x="94" y="94"/>
                  <a:pt x="94" y="94"/>
                  <a:pt x="94" y="94"/>
                </a:cubicBezTo>
                <a:moveTo>
                  <a:pt x="300" y="272"/>
                </a:moveTo>
                <a:cubicBezTo>
                  <a:pt x="300" y="272"/>
                  <a:pt x="300" y="272"/>
                  <a:pt x="300" y="272"/>
                </a:cubicBezTo>
                <a:cubicBezTo>
                  <a:pt x="300" y="260"/>
                  <a:pt x="290" y="251"/>
                  <a:pt x="279" y="251"/>
                </a:cubicBezTo>
                <a:cubicBezTo>
                  <a:pt x="27" y="251"/>
                  <a:pt x="27" y="251"/>
                  <a:pt x="27" y="251"/>
                </a:cubicBezTo>
                <a:cubicBezTo>
                  <a:pt x="16" y="251"/>
                  <a:pt x="6" y="260"/>
                  <a:pt x="6" y="272"/>
                </a:cubicBezTo>
                <a:cubicBezTo>
                  <a:pt x="6" y="272"/>
                  <a:pt x="6" y="272"/>
                  <a:pt x="6" y="272"/>
                </a:cubicBezTo>
                <a:cubicBezTo>
                  <a:pt x="6" y="283"/>
                  <a:pt x="16" y="293"/>
                  <a:pt x="27" y="293"/>
                </a:cubicBezTo>
                <a:cubicBezTo>
                  <a:pt x="279" y="293"/>
                  <a:pt x="279" y="293"/>
                  <a:pt x="279" y="293"/>
                </a:cubicBezTo>
                <a:cubicBezTo>
                  <a:pt x="290" y="293"/>
                  <a:pt x="300" y="283"/>
                  <a:pt x="300" y="272"/>
                </a:cubicBezTo>
                <a:close/>
                <a:moveTo>
                  <a:pt x="26" y="135"/>
                </a:moveTo>
                <a:cubicBezTo>
                  <a:pt x="26" y="251"/>
                  <a:pt x="26" y="251"/>
                  <a:pt x="26" y="251"/>
                </a:cubicBezTo>
                <a:moveTo>
                  <a:pt x="278" y="135"/>
                </a:moveTo>
                <a:cubicBezTo>
                  <a:pt x="278" y="134"/>
                  <a:pt x="278" y="251"/>
                  <a:pt x="278" y="251"/>
                </a:cubicBezTo>
                <a:moveTo>
                  <a:pt x="189" y="251"/>
                </a:moveTo>
                <a:cubicBezTo>
                  <a:pt x="117" y="135"/>
                  <a:pt x="117" y="135"/>
                  <a:pt x="117" y="135"/>
                </a:cubicBezTo>
                <a:cubicBezTo>
                  <a:pt x="45" y="251"/>
                  <a:pt x="45" y="251"/>
                  <a:pt x="45" y="251"/>
                </a:cubicBezTo>
                <a:moveTo>
                  <a:pt x="261" y="251"/>
                </a:moveTo>
                <a:cubicBezTo>
                  <a:pt x="189" y="135"/>
                  <a:pt x="189" y="135"/>
                  <a:pt x="189" y="135"/>
                </a:cubicBezTo>
                <a:cubicBezTo>
                  <a:pt x="117" y="251"/>
                  <a:pt x="117" y="251"/>
                  <a:pt x="117" y="251"/>
                </a:cubicBezTo>
                <a:moveTo>
                  <a:pt x="22" y="0"/>
                </a:moveTo>
                <a:cubicBezTo>
                  <a:pt x="10" y="0"/>
                  <a:pt x="0" y="10"/>
                  <a:pt x="0" y="23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3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174" y="65"/>
                </a:moveTo>
                <a:cubicBezTo>
                  <a:pt x="171" y="57"/>
                  <a:pt x="163" y="52"/>
                  <a:pt x="154" y="52"/>
                </a:cubicBezTo>
                <a:cubicBezTo>
                  <a:pt x="141" y="52"/>
                  <a:pt x="131" y="62"/>
                  <a:pt x="131" y="75"/>
                </a:cubicBezTo>
                <a:cubicBezTo>
                  <a:pt x="131" y="87"/>
                  <a:pt x="141" y="98"/>
                  <a:pt x="154" y="98"/>
                </a:cubicBezTo>
                <a:cubicBezTo>
                  <a:pt x="167" y="98"/>
                  <a:pt x="177" y="87"/>
                  <a:pt x="177" y="75"/>
                </a:cubicBezTo>
                <a:cubicBezTo>
                  <a:pt x="177" y="71"/>
                  <a:pt x="176" y="68"/>
                  <a:pt x="174" y="65"/>
                </a:cubicBezTo>
                <a:close/>
                <a:moveTo>
                  <a:pt x="45" y="23"/>
                </a:moveTo>
                <a:cubicBezTo>
                  <a:pt x="177" y="23"/>
                  <a:pt x="177" y="23"/>
                  <a:pt x="177" y="23"/>
                </a:cubicBezTo>
                <a:moveTo>
                  <a:pt x="289" y="0"/>
                </a:moveTo>
                <a:cubicBezTo>
                  <a:pt x="177" y="61"/>
                  <a:pt x="177" y="61"/>
                  <a:pt x="177" y="6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0" name="Brain_3" title="Icon of a brain">
            <a:extLst>
              <a:ext uri="{FF2B5EF4-FFF2-40B4-BE49-F238E27FC236}">
                <a16:creationId xmlns:a16="http://schemas.microsoft.com/office/drawing/2014/main" id="{596B274E-77B7-41F5-809E-85FC43B657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02799" y="4954487"/>
            <a:ext cx="333470" cy="358570"/>
          </a:xfrm>
          <a:custGeom>
            <a:avLst/>
            <a:gdLst>
              <a:gd name="T0" fmla="*/ 68 w 315"/>
              <a:gd name="T1" fmla="*/ 292 h 338"/>
              <a:gd name="T2" fmla="*/ 24 w 315"/>
              <a:gd name="T3" fmla="*/ 231 h 338"/>
              <a:gd name="T4" fmla="*/ 28 w 315"/>
              <a:gd name="T5" fmla="*/ 126 h 338"/>
              <a:gd name="T6" fmla="*/ 68 w 315"/>
              <a:gd name="T7" fmla="*/ 46 h 338"/>
              <a:gd name="T8" fmla="*/ 113 w 315"/>
              <a:gd name="T9" fmla="*/ 0 h 338"/>
              <a:gd name="T10" fmla="*/ 158 w 315"/>
              <a:gd name="T11" fmla="*/ 293 h 338"/>
              <a:gd name="T12" fmla="*/ 248 w 315"/>
              <a:gd name="T13" fmla="*/ 292 h 338"/>
              <a:gd name="T14" fmla="*/ 292 w 315"/>
              <a:gd name="T15" fmla="*/ 231 h 338"/>
              <a:gd name="T16" fmla="*/ 287 w 315"/>
              <a:gd name="T17" fmla="*/ 126 h 338"/>
              <a:gd name="T18" fmla="*/ 248 w 315"/>
              <a:gd name="T19" fmla="*/ 46 h 338"/>
              <a:gd name="T20" fmla="*/ 203 w 315"/>
              <a:gd name="T21" fmla="*/ 0 h 338"/>
              <a:gd name="T22" fmla="*/ 158 w 315"/>
              <a:gd name="T23" fmla="*/ 293 h 338"/>
              <a:gd name="T24" fmla="*/ 90 w 315"/>
              <a:gd name="T25" fmla="*/ 293 h 338"/>
              <a:gd name="T26" fmla="*/ 248 w 315"/>
              <a:gd name="T27" fmla="*/ 293 h 338"/>
              <a:gd name="T28" fmla="*/ 68 w 315"/>
              <a:gd name="T29" fmla="*/ 180 h 338"/>
              <a:gd name="T30" fmla="*/ 90 w 315"/>
              <a:gd name="T31" fmla="*/ 203 h 338"/>
              <a:gd name="T32" fmla="*/ 158 w 315"/>
              <a:gd name="T33" fmla="*/ 225 h 338"/>
              <a:gd name="T34" fmla="*/ 225 w 315"/>
              <a:gd name="T35" fmla="*/ 203 h 338"/>
              <a:gd name="T36" fmla="*/ 248 w 315"/>
              <a:gd name="T37" fmla="*/ 180 h 338"/>
              <a:gd name="T38" fmla="*/ 79 w 315"/>
              <a:gd name="T39" fmla="*/ 90 h 338"/>
              <a:gd name="T40" fmla="*/ 113 w 315"/>
              <a:gd name="T41" fmla="*/ 113 h 338"/>
              <a:gd name="T42" fmla="*/ 135 w 315"/>
              <a:gd name="T43" fmla="*/ 135 h 338"/>
              <a:gd name="T44" fmla="*/ 203 w 315"/>
              <a:gd name="T45" fmla="*/ 113 h 338"/>
              <a:gd name="T46" fmla="*/ 225 w 315"/>
              <a:gd name="T47" fmla="*/ 90 h 338"/>
              <a:gd name="T48" fmla="*/ 24 w 315"/>
              <a:gd name="T49" fmla="*/ 231 h 338"/>
              <a:gd name="T50" fmla="*/ 248 w 315"/>
              <a:gd name="T51" fmla="*/ 248 h 338"/>
              <a:gd name="T52" fmla="*/ 28 w 315"/>
              <a:gd name="T53" fmla="*/ 126 h 338"/>
              <a:gd name="T54" fmla="*/ 243 w 315"/>
              <a:gd name="T55" fmla="*/ 126 h 338"/>
              <a:gd name="T56" fmla="*/ 68 w 315"/>
              <a:gd name="T57" fmla="*/ 45 h 338"/>
              <a:gd name="T58" fmla="*/ 248 w 315"/>
              <a:gd name="T59" fmla="*/ 45 h 338"/>
              <a:gd name="T60" fmla="*/ 135 w 315"/>
              <a:gd name="T61" fmla="*/ 293 h 338"/>
              <a:gd name="T62" fmla="*/ 68 w 315"/>
              <a:gd name="T63" fmla="*/ 293 h 338"/>
              <a:gd name="T64" fmla="*/ 101 w 315"/>
              <a:gd name="T65" fmla="*/ 338 h 338"/>
              <a:gd name="T66" fmla="*/ 158 w 315"/>
              <a:gd name="T67" fmla="*/ 315 h 338"/>
              <a:gd name="T68" fmla="*/ 158 w 315"/>
              <a:gd name="T69" fmla="*/ 293 h 338"/>
              <a:gd name="T70" fmla="*/ 180 w 315"/>
              <a:gd name="T71" fmla="*/ 338 h 338"/>
              <a:gd name="T72" fmla="*/ 248 w 315"/>
              <a:gd name="T73" fmla="*/ 30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15" h="338">
                <a:moveTo>
                  <a:pt x="68" y="293"/>
                </a:moveTo>
                <a:cubicBezTo>
                  <a:pt x="68" y="293"/>
                  <a:pt x="68" y="292"/>
                  <a:pt x="68" y="292"/>
                </a:cubicBezTo>
                <a:cubicBezTo>
                  <a:pt x="42" y="289"/>
                  <a:pt x="23" y="268"/>
                  <a:pt x="23" y="242"/>
                </a:cubicBezTo>
                <a:cubicBezTo>
                  <a:pt x="23" y="238"/>
                  <a:pt x="23" y="235"/>
                  <a:pt x="24" y="231"/>
                </a:cubicBezTo>
                <a:cubicBezTo>
                  <a:pt x="10" y="219"/>
                  <a:pt x="0" y="201"/>
                  <a:pt x="0" y="180"/>
                </a:cubicBezTo>
                <a:cubicBezTo>
                  <a:pt x="0" y="158"/>
                  <a:pt x="11" y="138"/>
                  <a:pt x="28" y="126"/>
                </a:cubicBezTo>
                <a:cubicBezTo>
                  <a:pt x="25" y="118"/>
                  <a:pt x="23" y="110"/>
                  <a:pt x="23" y="102"/>
                </a:cubicBezTo>
                <a:cubicBezTo>
                  <a:pt x="23" y="74"/>
                  <a:pt x="42" y="52"/>
                  <a:pt x="68" y="46"/>
                </a:cubicBezTo>
                <a:cubicBezTo>
                  <a:pt x="68" y="46"/>
                  <a:pt x="68" y="46"/>
                  <a:pt x="68" y="45"/>
                </a:cubicBezTo>
                <a:cubicBezTo>
                  <a:pt x="68" y="20"/>
                  <a:pt x="88" y="0"/>
                  <a:pt x="113" y="0"/>
                </a:cubicBezTo>
                <a:cubicBezTo>
                  <a:pt x="138" y="0"/>
                  <a:pt x="158" y="20"/>
                  <a:pt x="158" y="4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248" y="293"/>
                </a:moveTo>
                <a:cubicBezTo>
                  <a:pt x="248" y="293"/>
                  <a:pt x="248" y="292"/>
                  <a:pt x="248" y="292"/>
                </a:cubicBezTo>
                <a:cubicBezTo>
                  <a:pt x="273" y="289"/>
                  <a:pt x="293" y="268"/>
                  <a:pt x="293" y="242"/>
                </a:cubicBezTo>
                <a:cubicBezTo>
                  <a:pt x="293" y="238"/>
                  <a:pt x="292" y="235"/>
                  <a:pt x="292" y="231"/>
                </a:cubicBezTo>
                <a:cubicBezTo>
                  <a:pt x="306" y="219"/>
                  <a:pt x="315" y="201"/>
                  <a:pt x="315" y="180"/>
                </a:cubicBezTo>
                <a:cubicBezTo>
                  <a:pt x="315" y="158"/>
                  <a:pt x="304" y="138"/>
                  <a:pt x="287" y="126"/>
                </a:cubicBezTo>
                <a:cubicBezTo>
                  <a:pt x="291" y="118"/>
                  <a:pt x="293" y="110"/>
                  <a:pt x="293" y="102"/>
                </a:cubicBezTo>
                <a:cubicBezTo>
                  <a:pt x="293" y="74"/>
                  <a:pt x="273" y="52"/>
                  <a:pt x="248" y="46"/>
                </a:cubicBezTo>
                <a:cubicBezTo>
                  <a:pt x="248" y="46"/>
                  <a:pt x="248" y="46"/>
                  <a:pt x="248" y="45"/>
                </a:cubicBezTo>
                <a:cubicBezTo>
                  <a:pt x="248" y="20"/>
                  <a:pt x="228" y="0"/>
                  <a:pt x="203" y="0"/>
                </a:cubicBezTo>
                <a:cubicBezTo>
                  <a:pt x="178" y="0"/>
                  <a:pt x="158" y="20"/>
                  <a:pt x="158" y="4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68" y="293"/>
                </a:moveTo>
                <a:cubicBezTo>
                  <a:pt x="90" y="293"/>
                  <a:pt x="90" y="293"/>
                  <a:pt x="90" y="293"/>
                </a:cubicBezTo>
                <a:moveTo>
                  <a:pt x="225" y="293"/>
                </a:moveTo>
                <a:cubicBezTo>
                  <a:pt x="248" y="293"/>
                  <a:pt x="248" y="293"/>
                  <a:pt x="248" y="293"/>
                </a:cubicBezTo>
                <a:moveTo>
                  <a:pt x="56" y="180"/>
                </a:moveTo>
                <a:cubicBezTo>
                  <a:pt x="68" y="180"/>
                  <a:pt x="68" y="180"/>
                  <a:pt x="68" y="180"/>
                </a:cubicBezTo>
                <a:cubicBezTo>
                  <a:pt x="80" y="180"/>
                  <a:pt x="90" y="190"/>
                  <a:pt x="90" y="203"/>
                </a:cubicBezTo>
                <a:cubicBezTo>
                  <a:pt x="90" y="203"/>
                  <a:pt x="90" y="203"/>
                  <a:pt x="90" y="203"/>
                </a:cubicBezTo>
                <a:cubicBezTo>
                  <a:pt x="90" y="215"/>
                  <a:pt x="100" y="225"/>
                  <a:pt x="113" y="225"/>
                </a:cubicBezTo>
                <a:cubicBezTo>
                  <a:pt x="158" y="225"/>
                  <a:pt x="158" y="225"/>
                  <a:pt x="158" y="225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15" y="225"/>
                  <a:pt x="225" y="215"/>
                  <a:pt x="225" y="203"/>
                </a:cubicBezTo>
                <a:cubicBezTo>
                  <a:pt x="225" y="203"/>
                  <a:pt x="225" y="203"/>
                  <a:pt x="225" y="203"/>
                </a:cubicBezTo>
                <a:cubicBezTo>
                  <a:pt x="225" y="190"/>
                  <a:pt x="235" y="180"/>
                  <a:pt x="248" y="180"/>
                </a:cubicBezTo>
                <a:cubicBezTo>
                  <a:pt x="259" y="180"/>
                  <a:pt x="259" y="180"/>
                  <a:pt x="259" y="180"/>
                </a:cubicBezTo>
                <a:moveTo>
                  <a:pt x="7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103" y="90"/>
                  <a:pt x="113" y="100"/>
                  <a:pt x="113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25"/>
                  <a:pt x="123" y="135"/>
                  <a:pt x="135" y="135"/>
                </a:cubicBezTo>
                <a:cubicBezTo>
                  <a:pt x="180" y="135"/>
                  <a:pt x="180" y="135"/>
                  <a:pt x="180" y="135"/>
                </a:cubicBezTo>
                <a:cubicBezTo>
                  <a:pt x="193" y="135"/>
                  <a:pt x="203" y="125"/>
                  <a:pt x="203" y="113"/>
                </a:cubicBezTo>
                <a:cubicBezTo>
                  <a:pt x="203" y="113"/>
                  <a:pt x="203" y="113"/>
                  <a:pt x="203" y="113"/>
                </a:cubicBezTo>
                <a:cubicBezTo>
                  <a:pt x="203" y="100"/>
                  <a:pt x="213" y="90"/>
                  <a:pt x="225" y="90"/>
                </a:cubicBezTo>
                <a:cubicBezTo>
                  <a:pt x="236" y="90"/>
                  <a:pt x="236" y="90"/>
                  <a:pt x="236" y="90"/>
                </a:cubicBezTo>
                <a:moveTo>
                  <a:pt x="24" y="231"/>
                </a:moveTo>
                <a:cubicBezTo>
                  <a:pt x="36" y="242"/>
                  <a:pt x="51" y="248"/>
                  <a:pt x="68" y="248"/>
                </a:cubicBezTo>
                <a:moveTo>
                  <a:pt x="248" y="248"/>
                </a:moveTo>
                <a:cubicBezTo>
                  <a:pt x="265" y="248"/>
                  <a:pt x="280" y="242"/>
                  <a:pt x="292" y="231"/>
                </a:cubicBezTo>
                <a:moveTo>
                  <a:pt x="28" y="126"/>
                </a:moveTo>
                <a:cubicBezTo>
                  <a:pt x="73" y="126"/>
                  <a:pt x="73" y="126"/>
                  <a:pt x="73" y="126"/>
                </a:cubicBezTo>
                <a:moveTo>
                  <a:pt x="243" y="126"/>
                </a:moveTo>
                <a:cubicBezTo>
                  <a:pt x="288" y="126"/>
                  <a:pt x="288" y="126"/>
                  <a:pt x="288" y="126"/>
                </a:cubicBezTo>
                <a:moveTo>
                  <a:pt x="68" y="45"/>
                </a:moveTo>
                <a:cubicBezTo>
                  <a:pt x="101" y="45"/>
                  <a:pt x="101" y="45"/>
                  <a:pt x="101" y="45"/>
                </a:cubicBezTo>
                <a:moveTo>
                  <a:pt x="248" y="45"/>
                </a:moveTo>
                <a:cubicBezTo>
                  <a:pt x="214" y="45"/>
                  <a:pt x="214" y="45"/>
                  <a:pt x="214" y="45"/>
                </a:cubicBezTo>
                <a:moveTo>
                  <a:pt x="135" y="293"/>
                </a:moveTo>
                <a:cubicBezTo>
                  <a:pt x="180" y="293"/>
                  <a:pt x="180" y="293"/>
                  <a:pt x="180" y="293"/>
                </a:cubicBezTo>
                <a:moveTo>
                  <a:pt x="68" y="293"/>
                </a:moveTo>
                <a:cubicBezTo>
                  <a:pt x="68" y="304"/>
                  <a:pt x="68" y="304"/>
                  <a:pt x="68" y="304"/>
                </a:cubicBezTo>
                <a:cubicBezTo>
                  <a:pt x="68" y="323"/>
                  <a:pt x="83" y="338"/>
                  <a:pt x="101" y="338"/>
                </a:cubicBezTo>
                <a:cubicBezTo>
                  <a:pt x="135" y="338"/>
                  <a:pt x="135" y="338"/>
                  <a:pt x="135" y="338"/>
                </a:cubicBezTo>
                <a:cubicBezTo>
                  <a:pt x="148" y="338"/>
                  <a:pt x="158" y="328"/>
                  <a:pt x="158" y="31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158" y="293"/>
                </a:moveTo>
                <a:cubicBezTo>
                  <a:pt x="158" y="315"/>
                  <a:pt x="158" y="315"/>
                  <a:pt x="158" y="315"/>
                </a:cubicBezTo>
                <a:cubicBezTo>
                  <a:pt x="158" y="328"/>
                  <a:pt x="168" y="338"/>
                  <a:pt x="180" y="338"/>
                </a:cubicBezTo>
                <a:cubicBezTo>
                  <a:pt x="214" y="338"/>
                  <a:pt x="214" y="338"/>
                  <a:pt x="214" y="338"/>
                </a:cubicBezTo>
                <a:cubicBezTo>
                  <a:pt x="233" y="338"/>
                  <a:pt x="248" y="323"/>
                  <a:pt x="248" y="304"/>
                </a:cubicBezTo>
                <a:cubicBezTo>
                  <a:pt x="248" y="293"/>
                  <a:pt x="248" y="293"/>
                  <a:pt x="248" y="293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3" name="rocket" title="Icon of a rocket">
            <a:extLst>
              <a:ext uri="{FF2B5EF4-FFF2-40B4-BE49-F238E27FC236}">
                <a16:creationId xmlns:a16="http://schemas.microsoft.com/office/drawing/2014/main" id="{71A81469-2847-4916-A923-C5FF82855C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28278" y="4954487"/>
            <a:ext cx="365004" cy="35857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59154974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48206" y="148600"/>
          <a:ext cx="11305994" cy="627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046">
                  <a:extLst>
                    <a:ext uri="{9D8B030D-6E8A-4147-A177-3AD203B41FA5}">
                      <a16:colId xmlns:a16="http://schemas.microsoft.com/office/drawing/2014/main" val="35453333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08578962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7814784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637620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5870836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826974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57418717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633163628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984020324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478484229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361471301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04622046"/>
                    </a:ext>
                  </a:extLst>
                </a:gridCol>
              </a:tblGrid>
              <a:tr h="896425">
                <a:tc gridSpan="12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0" marB="89642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7234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2092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8351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863702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8508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50512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234147"/>
                  </a:ext>
                </a:extLst>
              </a:tr>
            </a:tbl>
          </a:graphicData>
        </a:graphic>
      </p:graphicFrame>
      <p:sp>
        <p:nvSpPr>
          <p:cNvPr id="84" name="girl" title="Icon of a young woman">
            <a:extLst>
              <a:ext uri="{FF2B5EF4-FFF2-40B4-BE49-F238E27FC236}">
                <a16:creationId xmlns:a16="http://schemas.microsoft.com/office/drawing/2014/main" id="{5CE07A35-0EE8-42F4-93B6-9F2E72871A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84577" y="1338021"/>
            <a:ext cx="302761" cy="358570"/>
          </a:xfrm>
          <a:custGeom>
            <a:avLst/>
            <a:gdLst>
              <a:gd name="T0" fmla="*/ 65 w 299"/>
              <a:gd name="T1" fmla="*/ 119 h 354"/>
              <a:gd name="T2" fmla="*/ 169 w 299"/>
              <a:gd name="T3" fmla="*/ 15 h 354"/>
              <a:gd name="T4" fmla="*/ 273 w 299"/>
              <a:gd name="T5" fmla="*/ 119 h 354"/>
              <a:gd name="T6" fmla="*/ 169 w 299"/>
              <a:gd name="T7" fmla="*/ 223 h 354"/>
              <a:gd name="T8" fmla="*/ 65 w 299"/>
              <a:gd name="T9" fmla="*/ 119 h 354"/>
              <a:gd name="T10" fmla="*/ 299 w 299"/>
              <a:gd name="T11" fmla="*/ 354 h 354"/>
              <a:gd name="T12" fmla="*/ 169 w 299"/>
              <a:gd name="T13" fmla="*/ 223 h 354"/>
              <a:gd name="T14" fmla="*/ 38 w 299"/>
              <a:gd name="T15" fmla="*/ 354 h 354"/>
              <a:gd name="T16" fmla="*/ 112 w 299"/>
              <a:gd name="T17" fmla="*/ 236 h 354"/>
              <a:gd name="T18" fmla="*/ 169 w 299"/>
              <a:gd name="T19" fmla="*/ 289 h 354"/>
              <a:gd name="T20" fmla="*/ 225 w 299"/>
              <a:gd name="T21" fmla="*/ 236 h 354"/>
              <a:gd name="T22" fmla="*/ 105 w 299"/>
              <a:gd name="T23" fmla="*/ 37 h 354"/>
              <a:gd name="T24" fmla="*/ 165 w 299"/>
              <a:gd name="T25" fmla="*/ 85 h 354"/>
              <a:gd name="T26" fmla="*/ 269 w 299"/>
              <a:gd name="T27" fmla="*/ 90 h 354"/>
              <a:gd name="T28" fmla="*/ 69 w 299"/>
              <a:gd name="T29" fmla="*/ 148 h 354"/>
              <a:gd name="T30" fmla="*/ 105 w 299"/>
              <a:gd name="T31" fmla="*/ 107 h 354"/>
              <a:gd name="T32" fmla="*/ 99 w 299"/>
              <a:gd name="T33" fmla="*/ 42 h 354"/>
              <a:gd name="T34" fmla="*/ 105 w 299"/>
              <a:gd name="T35" fmla="*/ 37 h 354"/>
              <a:gd name="T36" fmla="*/ 55 w 299"/>
              <a:gd name="T37" fmla="*/ 25 h 354"/>
              <a:gd name="T38" fmla="*/ 62 w 299"/>
              <a:gd name="T39" fmla="*/ 109 h 354"/>
              <a:gd name="T40" fmla="*/ 0 w 299"/>
              <a:gd name="T41" fmla="*/ 12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9" h="354">
                <a:moveTo>
                  <a:pt x="65" y="119"/>
                </a:moveTo>
                <a:cubicBezTo>
                  <a:pt x="65" y="62"/>
                  <a:pt x="111" y="15"/>
                  <a:pt x="169" y="15"/>
                </a:cubicBezTo>
                <a:cubicBezTo>
                  <a:pt x="226" y="15"/>
                  <a:pt x="273" y="62"/>
                  <a:pt x="273" y="119"/>
                </a:cubicBezTo>
                <a:cubicBezTo>
                  <a:pt x="273" y="177"/>
                  <a:pt x="226" y="223"/>
                  <a:pt x="169" y="223"/>
                </a:cubicBezTo>
                <a:cubicBezTo>
                  <a:pt x="111" y="223"/>
                  <a:pt x="65" y="177"/>
                  <a:pt x="65" y="119"/>
                </a:cubicBezTo>
                <a:close/>
                <a:moveTo>
                  <a:pt x="299" y="354"/>
                </a:moveTo>
                <a:cubicBezTo>
                  <a:pt x="299" y="282"/>
                  <a:pt x="241" y="223"/>
                  <a:pt x="169" y="223"/>
                </a:cubicBezTo>
                <a:cubicBezTo>
                  <a:pt x="97" y="223"/>
                  <a:pt x="38" y="282"/>
                  <a:pt x="38" y="354"/>
                </a:cubicBezTo>
                <a:moveTo>
                  <a:pt x="112" y="236"/>
                </a:moveTo>
                <a:cubicBezTo>
                  <a:pt x="169" y="289"/>
                  <a:pt x="169" y="289"/>
                  <a:pt x="169" y="289"/>
                </a:cubicBezTo>
                <a:cubicBezTo>
                  <a:pt x="225" y="236"/>
                  <a:pt x="225" y="236"/>
                  <a:pt x="225" y="236"/>
                </a:cubicBezTo>
                <a:moveTo>
                  <a:pt x="105" y="37"/>
                </a:moveTo>
                <a:cubicBezTo>
                  <a:pt x="105" y="37"/>
                  <a:pt x="130" y="75"/>
                  <a:pt x="165" y="85"/>
                </a:cubicBezTo>
                <a:cubicBezTo>
                  <a:pt x="206" y="96"/>
                  <a:pt x="269" y="90"/>
                  <a:pt x="269" y="90"/>
                </a:cubicBezTo>
                <a:moveTo>
                  <a:pt x="69" y="148"/>
                </a:moveTo>
                <a:cubicBezTo>
                  <a:pt x="69" y="148"/>
                  <a:pt x="98" y="128"/>
                  <a:pt x="105" y="107"/>
                </a:cubicBezTo>
                <a:cubicBezTo>
                  <a:pt x="117" y="68"/>
                  <a:pt x="99" y="42"/>
                  <a:pt x="99" y="42"/>
                </a:cubicBezTo>
                <a:moveTo>
                  <a:pt x="105" y="37"/>
                </a:moveTo>
                <a:cubicBezTo>
                  <a:pt x="105" y="37"/>
                  <a:pt x="87" y="0"/>
                  <a:pt x="55" y="25"/>
                </a:cubicBezTo>
                <a:cubicBezTo>
                  <a:pt x="28" y="47"/>
                  <a:pt x="66" y="87"/>
                  <a:pt x="62" y="109"/>
                </a:cubicBezTo>
                <a:cubicBezTo>
                  <a:pt x="55" y="139"/>
                  <a:pt x="0" y="127"/>
                  <a:pt x="0" y="12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85" name="personal_connect" title="Icon of a person with two bidirectional arrows below them">
            <a:extLst>
              <a:ext uri="{FF2B5EF4-FFF2-40B4-BE49-F238E27FC236}">
                <a16:creationId xmlns:a16="http://schemas.microsoft.com/office/drawing/2014/main" id="{3324025E-F54A-4D41-93B6-FBB157D722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15664" y="2234448"/>
            <a:ext cx="218789" cy="358570"/>
          </a:xfrm>
          <a:custGeom>
            <a:avLst/>
            <a:gdLst>
              <a:gd name="T0" fmla="*/ 39 w 198"/>
              <a:gd name="T1" fmla="*/ 61 h 325"/>
              <a:gd name="T2" fmla="*/ 100 w 198"/>
              <a:gd name="T3" fmla="*/ 0 h 325"/>
              <a:gd name="T4" fmla="*/ 161 w 198"/>
              <a:gd name="T5" fmla="*/ 61 h 325"/>
              <a:gd name="T6" fmla="*/ 100 w 198"/>
              <a:gd name="T7" fmla="*/ 122 h 325"/>
              <a:gd name="T8" fmla="*/ 39 w 198"/>
              <a:gd name="T9" fmla="*/ 61 h 325"/>
              <a:gd name="T10" fmla="*/ 198 w 198"/>
              <a:gd name="T11" fmla="*/ 221 h 325"/>
              <a:gd name="T12" fmla="*/ 99 w 198"/>
              <a:gd name="T13" fmla="*/ 122 h 325"/>
              <a:gd name="T14" fmla="*/ 0 w 198"/>
              <a:gd name="T15" fmla="*/ 221 h 325"/>
              <a:gd name="T16" fmla="*/ 122 w 198"/>
              <a:gd name="T17" fmla="*/ 261 h 325"/>
              <a:gd name="T18" fmla="*/ 152 w 198"/>
              <a:gd name="T19" fmla="*/ 231 h 325"/>
              <a:gd name="T20" fmla="*/ 122 w 198"/>
              <a:gd name="T21" fmla="*/ 201 h 325"/>
              <a:gd name="T22" fmla="*/ 152 w 198"/>
              <a:gd name="T23" fmla="*/ 231 h 325"/>
              <a:gd name="T24" fmla="*/ 43 w 198"/>
              <a:gd name="T25" fmla="*/ 231 h 325"/>
              <a:gd name="T26" fmla="*/ 81 w 198"/>
              <a:gd name="T27" fmla="*/ 265 h 325"/>
              <a:gd name="T28" fmla="*/ 51 w 198"/>
              <a:gd name="T29" fmla="*/ 295 h 325"/>
              <a:gd name="T30" fmla="*/ 81 w 198"/>
              <a:gd name="T31" fmla="*/ 325 h 325"/>
              <a:gd name="T32" fmla="*/ 51 w 198"/>
              <a:gd name="T33" fmla="*/ 295 h 325"/>
              <a:gd name="T34" fmla="*/ 161 w 198"/>
              <a:gd name="T35" fmla="*/ 29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8" h="325">
                <a:moveTo>
                  <a:pt x="39" y="61"/>
                </a:moveTo>
                <a:cubicBezTo>
                  <a:pt x="39" y="27"/>
                  <a:pt x="66" y="0"/>
                  <a:pt x="100" y="0"/>
                </a:cubicBezTo>
                <a:cubicBezTo>
                  <a:pt x="134" y="0"/>
                  <a:pt x="161" y="27"/>
                  <a:pt x="161" y="61"/>
                </a:cubicBezTo>
                <a:cubicBezTo>
                  <a:pt x="161" y="95"/>
                  <a:pt x="134" y="122"/>
                  <a:pt x="100" y="122"/>
                </a:cubicBezTo>
                <a:cubicBezTo>
                  <a:pt x="66" y="122"/>
                  <a:pt x="39" y="95"/>
                  <a:pt x="39" y="61"/>
                </a:cubicBezTo>
                <a:close/>
                <a:moveTo>
                  <a:pt x="198" y="221"/>
                </a:moveTo>
                <a:cubicBezTo>
                  <a:pt x="198" y="166"/>
                  <a:pt x="153" y="122"/>
                  <a:pt x="99" y="122"/>
                </a:cubicBezTo>
                <a:cubicBezTo>
                  <a:pt x="44" y="122"/>
                  <a:pt x="0" y="166"/>
                  <a:pt x="0" y="221"/>
                </a:cubicBezTo>
                <a:moveTo>
                  <a:pt x="122" y="261"/>
                </a:moveTo>
                <a:cubicBezTo>
                  <a:pt x="152" y="231"/>
                  <a:pt x="152" y="231"/>
                  <a:pt x="152" y="231"/>
                </a:cubicBezTo>
                <a:cubicBezTo>
                  <a:pt x="122" y="201"/>
                  <a:pt x="122" y="201"/>
                  <a:pt x="122" y="201"/>
                </a:cubicBezTo>
                <a:moveTo>
                  <a:pt x="152" y="231"/>
                </a:moveTo>
                <a:cubicBezTo>
                  <a:pt x="43" y="231"/>
                  <a:pt x="43" y="231"/>
                  <a:pt x="43" y="231"/>
                </a:cubicBezTo>
                <a:moveTo>
                  <a:pt x="81" y="265"/>
                </a:moveTo>
                <a:cubicBezTo>
                  <a:pt x="51" y="295"/>
                  <a:pt x="51" y="295"/>
                  <a:pt x="51" y="295"/>
                </a:cubicBezTo>
                <a:cubicBezTo>
                  <a:pt x="81" y="325"/>
                  <a:pt x="81" y="325"/>
                  <a:pt x="81" y="325"/>
                </a:cubicBezTo>
                <a:moveTo>
                  <a:pt x="51" y="295"/>
                </a:moveTo>
                <a:cubicBezTo>
                  <a:pt x="161" y="295"/>
                  <a:pt x="161" y="295"/>
                  <a:pt x="161" y="29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87" name="boy" title="Icon of a man">
            <a:extLst>
              <a:ext uri="{FF2B5EF4-FFF2-40B4-BE49-F238E27FC236}">
                <a16:creationId xmlns:a16="http://schemas.microsoft.com/office/drawing/2014/main" id="{FAD89557-A616-4BDC-9B7A-44F3B2B8A2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39461" y="1338021"/>
            <a:ext cx="275487" cy="358570"/>
          </a:xfrm>
          <a:custGeom>
            <a:avLst/>
            <a:gdLst>
              <a:gd name="T0" fmla="*/ 27 w 261"/>
              <a:gd name="T1" fmla="*/ 104 h 339"/>
              <a:gd name="T2" fmla="*/ 131 w 261"/>
              <a:gd name="T3" fmla="*/ 0 h 339"/>
              <a:gd name="T4" fmla="*/ 235 w 261"/>
              <a:gd name="T5" fmla="*/ 104 h 339"/>
              <a:gd name="T6" fmla="*/ 131 w 261"/>
              <a:gd name="T7" fmla="*/ 208 h 339"/>
              <a:gd name="T8" fmla="*/ 27 w 261"/>
              <a:gd name="T9" fmla="*/ 104 h 339"/>
              <a:gd name="T10" fmla="*/ 261 w 261"/>
              <a:gd name="T11" fmla="*/ 339 h 339"/>
              <a:gd name="T12" fmla="*/ 131 w 261"/>
              <a:gd name="T13" fmla="*/ 208 h 339"/>
              <a:gd name="T14" fmla="*/ 0 w 261"/>
              <a:gd name="T15" fmla="*/ 339 h 339"/>
              <a:gd name="T16" fmla="*/ 74 w 261"/>
              <a:gd name="T17" fmla="*/ 221 h 339"/>
              <a:gd name="T18" fmla="*/ 131 w 261"/>
              <a:gd name="T19" fmla="*/ 274 h 339"/>
              <a:gd name="T20" fmla="*/ 187 w 261"/>
              <a:gd name="T21" fmla="*/ 221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1" h="339">
                <a:moveTo>
                  <a:pt x="27" y="104"/>
                </a:moveTo>
                <a:cubicBezTo>
                  <a:pt x="27" y="47"/>
                  <a:pt x="73" y="0"/>
                  <a:pt x="131" y="0"/>
                </a:cubicBezTo>
                <a:cubicBezTo>
                  <a:pt x="188" y="0"/>
                  <a:pt x="235" y="47"/>
                  <a:pt x="235" y="104"/>
                </a:cubicBezTo>
                <a:cubicBezTo>
                  <a:pt x="235" y="162"/>
                  <a:pt x="188" y="208"/>
                  <a:pt x="131" y="208"/>
                </a:cubicBezTo>
                <a:cubicBezTo>
                  <a:pt x="73" y="208"/>
                  <a:pt x="27" y="162"/>
                  <a:pt x="27" y="104"/>
                </a:cubicBezTo>
                <a:close/>
                <a:moveTo>
                  <a:pt x="261" y="339"/>
                </a:moveTo>
                <a:cubicBezTo>
                  <a:pt x="261" y="267"/>
                  <a:pt x="203" y="208"/>
                  <a:pt x="131" y="208"/>
                </a:cubicBezTo>
                <a:cubicBezTo>
                  <a:pt x="59" y="208"/>
                  <a:pt x="0" y="267"/>
                  <a:pt x="0" y="339"/>
                </a:cubicBezTo>
                <a:moveTo>
                  <a:pt x="74" y="221"/>
                </a:moveTo>
                <a:cubicBezTo>
                  <a:pt x="131" y="274"/>
                  <a:pt x="131" y="274"/>
                  <a:pt x="131" y="274"/>
                </a:cubicBezTo>
                <a:cubicBezTo>
                  <a:pt x="187" y="221"/>
                  <a:pt x="187" y="221"/>
                  <a:pt x="187" y="22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88" name="ID" title="Icon of a person with three stacked lines of text to the right of them">
            <a:extLst>
              <a:ext uri="{FF2B5EF4-FFF2-40B4-BE49-F238E27FC236}">
                <a16:creationId xmlns:a16="http://schemas.microsoft.com/office/drawing/2014/main" id="{EB0C0EFB-75B4-40D4-A021-050C04155C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94722" y="2284308"/>
            <a:ext cx="448212" cy="258851"/>
          </a:xfrm>
          <a:custGeom>
            <a:avLst/>
            <a:gdLst>
              <a:gd name="T0" fmla="*/ 20 w 356"/>
              <a:gd name="T1" fmla="*/ 62 h 204"/>
              <a:gd name="T2" fmla="*/ 81 w 356"/>
              <a:gd name="T3" fmla="*/ 0 h 204"/>
              <a:gd name="T4" fmla="*/ 143 w 356"/>
              <a:gd name="T5" fmla="*/ 62 h 204"/>
              <a:gd name="T6" fmla="*/ 81 w 356"/>
              <a:gd name="T7" fmla="*/ 123 h 204"/>
              <a:gd name="T8" fmla="*/ 20 w 356"/>
              <a:gd name="T9" fmla="*/ 62 h 204"/>
              <a:gd name="T10" fmla="*/ 162 w 356"/>
              <a:gd name="T11" fmla="*/ 204 h 204"/>
              <a:gd name="T12" fmla="*/ 81 w 356"/>
              <a:gd name="T13" fmla="*/ 123 h 204"/>
              <a:gd name="T14" fmla="*/ 0 w 356"/>
              <a:gd name="T15" fmla="*/ 204 h 204"/>
              <a:gd name="T16" fmla="*/ 199 w 356"/>
              <a:gd name="T17" fmla="*/ 3 h 204"/>
              <a:gd name="T18" fmla="*/ 356 w 356"/>
              <a:gd name="T19" fmla="*/ 3 h 204"/>
              <a:gd name="T20" fmla="*/ 199 w 356"/>
              <a:gd name="T21" fmla="*/ 97 h 204"/>
              <a:gd name="T22" fmla="*/ 356 w 356"/>
              <a:gd name="T23" fmla="*/ 97 h 204"/>
              <a:gd name="T24" fmla="*/ 199 w 356"/>
              <a:gd name="T25" fmla="*/ 192 h 204"/>
              <a:gd name="T26" fmla="*/ 356 w 356"/>
              <a:gd name="T27" fmla="*/ 19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6" h="204">
                <a:moveTo>
                  <a:pt x="20" y="62"/>
                </a:moveTo>
                <a:cubicBezTo>
                  <a:pt x="20" y="28"/>
                  <a:pt x="47" y="0"/>
                  <a:pt x="81" y="0"/>
                </a:cubicBezTo>
                <a:cubicBezTo>
                  <a:pt x="115" y="0"/>
                  <a:pt x="143" y="28"/>
                  <a:pt x="143" y="62"/>
                </a:cubicBezTo>
                <a:cubicBezTo>
                  <a:pt x="143" y="96"/>
                  <a:pt x="115" y="123"/>
                  <a:pt x="81" y="123"/>
                </a:cubicBezTo>
                <a:cubicBezTo>
                  <a:pt x="47" y="123"/>
                  <a:pt x="20" y="96"/>
                  <a:pt x="20" y="62"/>
                </a:cubicBezTo>
                <a:close/>
                <a:moveTo>
                  <a:pt x="162" y="204"/>
                </a:moveTo>
                <a:cubicBezTo>
                  <a:pt x="162" y="160"/>
                  <a:pt x="126" y="123"/>
                  <a:pt x="81" y="123"/>
                </a:cubicBezTo>
                <a:cubicBezTo>
                  <a:pt x="37" y="123"/>
                  <a:pt x="0" y="160"/>
                  <a:pt x="0" y="204"/>
                </a:cubicBezTo>
                <a:moveTo>
                  <a:pt x="199" y="3"/>
                </a:moveTo>
                <a:cubicBezTo>
                  <a:pt x="356" y="3"/>
                  <a:pt x="356" y="3"/>
                  <a:pt x="356" y="3"/>
                </a:cubicBezTo>
                <a:moveTo>
                  <a:pt x="199" y="97"/>
                </a:moveTo>
                <a:cubicBezTo>
                  <a:pt x="356" y="97"/>
                  <a:pt x="356" y="97"/>
                  <a:pt x="356" y="97"/>
                </a:cubicBezTo>
                <a:moveTo>
                  <a:pt x="199" y="192"/>
                </a:moveTo>
                <a:cubicBezTo>
                  <a:pt x="356" y="192"/>
                  <a:pt x="356" y="192"/>
                  <a:pt x="356" y="19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0" name="manager" title="Icon of three people with lines connecting them">
            <a:extLst>
              <a:ext uri="{FF2B5EF4-FFF2-40B4-BE49-F238E27FC236}">
                <a16:creationId xmlns:a16="http://schemas.microsoft.com/office/drawing/2014/main" id="{AD3D28E6-10BD-43C1-96A1-8967901F5C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75591" y="2234448"/>
            <a:ext cx="355747" cy="358570"/>
          </a:xfrm>
          <a:custGeom>
            <a:avLst/>
            <a:gdLst>
              <a:gd name="T0" fmla="*/ 128 w 348"/>
              <a:gd name="T1" fmla="*/ 46 h 352"/>
              <a:gd name="T2" fmla="*/ 174 w 348"/>
              <a:gd name="T3" fmla="*/ 0 h 352"/>
              <a:gd name="T4" fmla="*/ 220 w 348"/>
              <a:gd name="T5" fmla="*/ 46 h 352"/>
              <a:gd name="T6" fmla="*/ 174 w 348"/>
              <a:gd name="T7" fmla="*/ 91 h 352"/>
              <a:gd name="T8" fmla="*/ 128 w 348"/>
              <a:gd name="T9" fmla="*/ 46 h 352"/>
              <a:gd name="T10" fmla="*/ 231 w 348"/>
              <a:gd name="T11" fmla="*/ 148 h 352"/>
              <a:gd name="T12" fmla="*/ 174 w 348"/>
              <a:gd name="T13" fmla="*/ 91 h 352"/>
              <a:gd name="T14" fmla="*/ 117 w 348"/>
              <a:gd name="T15" fmla="*/ 148 h 352"/>
              <a:gd name="T16" fmla="*/ 57 w 348"/>
              <a:gd name="T17" fmla="*/ 295 h 352"/>
              <a:gd name="T18" fmla="*/ 102 w 348"/>
              <a:gd name="T19" fmla="*/ 249 h 352"/>
              <a:gd name="T20" fmla="*/ 57 w 348"/>
              <a:gd name="T21" fmla="*/ 204 h 352"/>
              <a:gd name="T22" fmla="*/ 11 w 348"/>
              <a:gd name="T23" fmla="*/ 249 h 352"/>
              <a:gd name="T24" fmla="*/ 57 w 348"/>
              <a:gd name="T25" fmla="*/ 295 h 352"/>
              <a:gd name="T26" fmla="*/ 114 w 348"/>
              <a:gd name="T27" fmla="*/ 352 h 352"/>
              <a:gd name="T28" fmla="*/ 57 w 348"/>
              <a:gd name="T29" fmla="*/ 295 h 352"/>
              <a:gd name="T30" fmla="*/ 0 w 348"/>
              <a:gd name="T31" fmla="*/ 352 h 352"/>
              <a:gd name="T32" fmla="*/ 291 w 348"/>
              <a:gd name="T33" fmla="*/ 295 h 352"/>
              <a:gd name="T34" fmla="*/ 337 w 348"/>
              <a:gd name="T35" fmla="*/ 249 h 352"/>
              <a:gd name="T36" fmla="*/ 291 w 348"/>
              <a:gd name="T37" fmla="*/ 204 h 352"/>
              <a:gd name="T38" fmla="*/ 246 w 348"/>
              <a:gd name="T39" fmla="*/ 249 h 352"/>
              <a:gd name="T40" fmla="*/ 291 w 348"/>
              <a:gd name="T41" fmla="*/ 295 h 352"/>
              <a:gd name="T42" fmla="*/ 348 w 348"/>
              <a:gd name="T43" fmla="*/ 352 h 352"/>
              <a:gd name="T44" fmla="*/ 291 w 348"/>
              <a:gd name="T45" fmla="*/ 295 h 352"/>
              <a:gd name="T46" fmla="*/ 234 w 348"/>
              <a:gd name="T47" fmla="*/ 352 h 352"/>
              <a:gd name="T48" fmla="*/ 224 w 348"/>
              <a:gd name="T49" fmla="*/ 219 h 352"/>
              <a:gd name="T50" fmla="*/ 174 w 348"/>
              <a:gd name="T51" fmla="*/ 169 h 352"/>
              <a:gd name="T52" fmla="*/ 124 w 348"/>
              <a:gd name="T53" fmla="*/ 219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8" h="352">
                <a:moveTo>
                  <a:pt x="128" y="46"/>
                </a:moveTo>
                <a:cubicBezTo>
                  <a:pt x="128" y="20"/>
                  <a:pt x="149" y="0"/>
                  <a:pt x="174" y="0"/>
                </a:cubicBezTo>
                <a:cubicBezTo>
                  <a:pt x="199" y="0"/>
                  <a:pt x="220" y="20"/>
                  <a:pt x="220" y="46"/>
                </a:cubicBezTo>
                <a:cubicBezTo>
                  <a:pt x="220" y="71"/>
                  <a:pt x="199" y="91"/>
                  <a:pt x="174" y="91"/>
                </a:cubicBezTo>
                <a:cubicBezTo>
                  <a:pt x="149" y="91"/>
                  <a:pt x="128" y="71"/>
                  <a:pt x="128" y="46"/>
                </a:cubicBezTo>
                <a:close/>
                <a:moveTo>
                  <a:pt x="231" y="148"/>
                </a:moveTo>
                <a:cubicBezTo>
                  <a:pt x="231" y="117"/>
                  <a:pt x="206" y="91"/>
                  <a:pt x="174" y="91"/>
                </a:cubicBezTo>
                <a:cubicBezTo>
                  <a:pt x="142" y="91"/>
                  <a:pt x="117" y="117"/>
                  <a:pt x="117" y="148"/>
                </a:cubicBezTo>
                <a:moveTo>
                  <a:pt x="57" y="295"/>
                </a:moveTo>
                <a:cubicBezTo>
                  <a:pt x="82" y="295"/>
                  <a:pt x="102" y="275"/>
                  <a:pt x="102" y="249"/>
                </a:cubicBezTo>
                <a:cubicBezTo>
                  <a:pt x="102" y="224"/>
                  <a:pt x="82" y="204"/>
                  <a:pt x="57" y="204"/>
                </a:cubicBezTo>
                <a:cubicBezTo>
                  <a:pt x="32" y="204"/>
                  <a:pt x="11" y="224"/>
                  <a:pt x="11" y="249"/>
                </a:cubicBezTo>
                <a:cubicBezTo>
                  <a:pt x="11" y="275"/>
                  <a:pt x="32" y="295"/>
                  <a:pt x="57" y="295"/>
                </a:cubicBezTo>
                <a:close/>
                <a:moveTo>
                  <a:pt x="114" y="352"/>
                </a:moveTo>
                <a:cubicBezTo>
                  <a:pt x="114" y="320"/>
                  <a:pt x="88" y="295"/>
                  <a:pt x="57" y="295"/>
                </a:cubicBezTo>
                <a:cubicBezTo>
                  <a:pt x="25" y="295"/>
                  <a:pt x="0" y="320"/>
                  <a:pt x="0" y="352"/>
                </a:cubicBezTo>
                <a:moveTo>
                  <a:pt x="291" y="295"/>
                </a:moveTo>
                <a:cubicBezTo>
                  <a:pt x="316" y="295"/>
                  <a:pt x="337" y="275"/>
                  <a:pt x="337" y="249"/>
                </a:cubicBezTo>
                <a:cubicBezTo>
                  <a:pt x="337" y="224"/>
                  <a:pt x="316" y="204"/>
                  <a:pt x="291" y="204"/>
                </a:cubicBezTo>
                <a:cubicBezTo>
                  <a:pt x="266" y="204"/>
                  <a:pt x="246" y="224"/>
                  <a:pt x="246" y="249"/>
                </a:cubicBezTo>
                <a:cubicBezTo>
                  <a:pt x="246" y="275"/>
                  <a:pt x="266" y="295"/>
                  <a:pt x="291" y="295"/>
                </a:cubicBezTo>
                <a:close/>
                <a:moveTo>
                  <a:pt x="348" y="352"/>
                </a:moveTo>
                <a:cubicBezTo>
                  <a:pt x="348" y="320"/>
                  <a:pt x="323" y="295"/>
                  <a:pt x="291" y="295"/>
                </a:cubicBezTo>
                <a:cubicBezTo>
                  <a:pt x="260" y="295"/>
                  <a:pt x="234" y="320"/>
                  <a:pt x="234" y="352"/>
                </a:cubicBezTo>
                <a:moveTo>
                  <a:pt x="224" y="219"/>
                </a:moveTo>
                <a:cubicBezTo>
                  <a:pt x="174" y="169"/>
                  <a:pt x="174" y="169"/>
                  <a:pt x="174" y="169"/>
                </a:cubicBezTo>
                <a:cubicBezTo>
                  <a:pt x="124" y="219"/>
                  <a:pt x="124" y="219"/>
                  <a:pt x="124" y="21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1" name="people_4" title="Icon of a person">
            <a:extLst>
              <a:ext uri="{FF2B5EF4-FFF2-40B4-BE49-F238E27FC236}">
                <a16:creationId xmlns:a16="http://schemas.microsoft.com/office/drawing/2014/main" id="{4F54442D-D4BB-4069-A2C7-BA52AE6FCE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58464" y="1338021"/>
            <a:ext cx="320730" cy="358570"/>
          </a:xfrm>
          <a:custGeom>
            <a:avLst/>
            <a:gdLst>
              <a:gd name="T0" fmla="*/ 48 w 246"/>
              <a:gd name="T1" fmla="*/ 76 h 275"/>
              <a:gd name="T2" fmla="*/ 124 w 246"/>
              <a:gd name="T3" fmla="*/ 0 h 275"/>
              <a:gd name="T4" fmla="*/ 201 w 246"/>
              <a:gd name="T5" fmla="*/ 76 h 275"/>
              <a:gd name="T6" fmla="*/ 124 w 246"/>
              <a:gd name="T7" fmla="*/ 152 h 275"/>
              <a:gd name="T8" fmla="*/ 48 w 246"/>
              <a:gd name="T9" fmla="*/ 76 h 275"/>
              <a:gd name="T10" fmla="*/ 246 w 246"/>
              <a:gd name="T11" fmla="*/ 275 h 275"/>
              <a:gd name="T12" fmla="*/ 123 w 246"/>
              <a:gd name="T13" fmla="*/ 152 h 275"/>
              <a:gd name="T14" fmla="*/ 0 w 246"/>
              <a:gd name="T15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6" h="275">
                <a:moveTo>
                  <a:pt x="48" y="76"/>
                </a:moveTo>
                <a:cubicBezTo>
                  <a:pt x="48" y="34"/>
                  <a:pt x="82" y="0"/>
                  <a:pt x="124" y="0"/>
                </a:cubicBezTo>
                <a:cubicBezTo>
                  <a:pt x="166" y="0"/>
                  <a:pt x="201" y="34"/>
                  <a:pt x="201" y="76"/>
                </a:cubicBezTo>
                <a:cubicBezTo>
                  <a:pt x="201" y="118"/>
                  <a:pt x="166" y="152"/>
                  <a:pt x="124" y="152"/>
                </a:cubicBezTo>
                <a:cubicBezTo>
                  <a:pt x="82" y="152"/>
                  <a:pt x="48" y="118"/>
                  <a:pt x="48" y="76"/>
                </a:cubicBezTo>
                <a:close/>
                <a:moveTo>
                  <a:pt x="246" y="275"/>
                </a:moveTo>
                <a:cubicBezTo>
                  <a:pt x="246" y="207"/>
                  <a:pt x="191" y="152"/>
                  <a:pt x="123" y="152"/>
                </a:cubicBezTo>
                <a:cubicBezTo>
                  <a:pt x="55" y="152"/>
                  <a:pt x="0" y="207"/>
                  <a:pt x="0" y="2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2" name="people_5" title="Icon of a person with a box around them">
            <a:extLst>
              <a:ext uri="{FF2B5EF4-FFF2-40B4-BE49-F238E27FC236}">
                <a16:creationId xmlns:a16="http://schemas.microsoft.com/office/drawing/2014/main" id="{15A01B37-3DDF-4EE0-BB48-AC5583751A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3814" y="1338021"/>
            <a:ext cx="359998" cy="358570"/>
          </a:xfrm>
          <a:custGeom>
            <a:avLst/>
            <a:gdLst>
              <a:gd name="T0" fmla="*/ 90 w 347"/>
              <a:gd name="T1" fmla="*/ 124 h 347"/>
              <a:gd name="T2" fmla="*/ 175 w 347"/>
              <a:gd name="T3" fmla="*/ 39 h 347"/>
              <a:gd name="T4" fmla="*/ 260 w 347"/>
              <a:gd name="T5" fmla="*/ 124 h 347"/>
              <a:gd name="T6" fmla="*/ 175 w 347"/>
              <a:gd name="T7" fmla="*/ 209 h 347"/>
              <a:gd name="T8" fmla="*/ 90 w 347"/>
              <a:gd name="T9" fmla="*/ 124 h 347"/>
              <a:gd name="T10" fmla="*/ 325 w 347"/>
              <a:gd name="T11" fmla="*/ 347 h 347"/>
              <a:gd name="T12" fmla="*/ 347 w 347"/>
              <a:gd name="T13" fmla="*/ 347 h 347"/>
              <a:gd name="T14" fmla="*/ 347 w 347"/>
              <a:gd name="T15" fmla="*/ 0 h 347"/>
              <a:gd name="T16" fmla="*/ 0 w 347"/>
              <a:gd name="T17" fmla="*/ 0 h 347"/>
              <a:gd name="T18" fmla="*/ 0 w 347"/>
              <a:gd name="T19" fmla="*/ 347 h 347"/>
              <a:gd name="T20" fmla="*/ 19 w 347"/>
              <a:gd name="T21" fmla="*/ 347 h 347"/>
              <a:gd name="T22" fmla="*/ 36 w 347"/>
              <a:gd name="T23" fmla="*/ 347 h 347"/>
              <a:gd name="T24" fmla="*/ 174 w 347"/>
              <a:gd name="T25" fmla="*/ 209 h 347"/>
              <a:gd name="T26" fmla="*/ 311 w 347"/>
              <a:gd name="T27" fmla="*/ 347 h 347"/>
              <a:gd name="T28" fmla="*/ 325 w 347"/>
              <a:gd name="T29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7" h="347">
                <a:moveTo>
                  <a:pt x="90" y="124"/>
                </a:moveTo>
                <a:cubicBezTo>
                  <a:pt x="90" y="77"/>
                  <a:pt x="128" y="39"/>
                  <a:pt x="175" y="39"/>
                </a:cubicBezTo>
                <a:cubicBezTo>
                  <a:pt x="222" y="39"/>
                  <a:pt x="260" y="77"/>
                  <a:pt x="260" y="124"/>
                </a:cubicBezTo>
                <a:cubicBezTo>
                  <a:pt x="260" y="171"/>
                  <a:pt x="222" y="209"/>
                  <a:pt x="175" y="209"/>
                </a:cubicBezTo>
                <a:cubicBezTo>
                  <a:pt x="128" y="209"/>
                  <a:pt x="90" y="171"/>
                  <a:pt x="90" y="124"/>
                </a:cubicBezTo>
                <a:close/>
                <a:moveTo>
                  <a:pt x="325" y="347"/>
                </a:moveTo>
                <a:cubicBezTo>
                  <a:pt x="347" y="347"/>
                  <a:pt x="347" y="347"/>
                  <a:pt x="347" y="347"/>
                </a:cubicBezTo>
                <a:cubicBezTo>
                  <a:pt x="347" y="0"/>
                  <a:pt x="347" y="0"/>
                  <a:pt x="34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7"/>
                  <a:pt x="0" y="347"/>
                  <a:pt x="0" y="347"/>
                </a:cubicBezTo>
                <a:cubicBezTo>
                  <a:pt x="19" y="347"/>
                  <a:pt x="19" y="347"/>
                  <a:pt x="19" y="347"/>
                </a:cubicBezTo>
                <a:cubicBezTo>
                  <a:pt x="36" y="347"/>
                  <a:pt x="36" y="347"/>
                  <a:pt x="36" y="347"/>
                </a:cubicBezTo>
                <a:cubicBezTo>
                  <a:pt x="36" y="271"/>
                  <a:pt x="98" y="209"/>
                  <a:pt x="174" y="209"/>
                </a:cubicBezTo>
                <a:cubicBezTo>
                  <a:pt x="249" y="209"/>
                  <a:pt x="311" y="271"/>
                  <a:pt x="311" y="347"/>
                </a:cubicBezTo>
                <a:lnTo>
                  <a:pt x="325" y="347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3" name="people_6" title="Icon of a person with a screen behind them">
            <a:extLst>
              <a:ext uri="{FF2B5EF4-FFF2-40B4-BE49-F238E27FC236}">
                <a16:creationId xmlns:a16="http://schemas.microsoft.com/office/drawing/2014/main" id="{84DBE4F8-EA0F-4A8D-8D22-8B46B10192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45060" y="1338021"/>
            <a:ext cx="359998" cy="358570"/>
          </a:xfrm>
          <a:custGeom>
            <a:avLst/>
            <a:gdLst>
              <a:gd name="T0" fmla="*/ 90 w 347"/>
              <a:gd name="T1" fmla="*/ 124 h 347"/>
              <a:gd name="T2" fmla="*/ 175 w 347"/>
              <a:gd name="T3" fmla="*/ 39 h 347"/>
              <a:gd name="T4" fmla="*/ 260 w 347"/>
              <a:gd name="T5" fmla="*/ 124 h 347"/>
              <a:gd name="T6" fmla="*/ 175 w 347"/>
              <a:gd name="T7" fmla="*/ 209 h 347"/>
              <a:gd name="T8" fmla="*/ 90 w 347"/>
              <a:gd name="T9" fmla="*/ 124 h 347"/>
              <a:gd name="T10" fmla="*/ 311 w 347"/>
              <a:gd name="T11" fmla="*/ 347 h 347"/>
              <a:gd name="T12" fmla="*/ 174 w 347"/>
              <a:gd name="T13" fmla="*/ 209 h 347"/>
              <a:gd name="T14" fmla="*/ 36 w 347"/>
              <a:gd name="T15" fmla="*/ 347 h 347"/>
              <a:gd name="T16" fmla="*/ 293 w 347"/>
              <a:gd name="T17" fmla="*/ 239 h 347"/>
              <a:gd name="T18" fmla="*/ 347 w 347"/>
              <a:gd name="T19" fmla="*/ 239 h 347"/>
              <a:gd name="T20" fmla="*/ 347 w 347"/>
              <a:gd name="T21" fmla="*/ 0 h 347"/>
              <a:gd name="T22" fmla="*/ 0 w 347"/>
              <a:gd name="T23" fmla="*/ 0 h 347"/>
              <a:gd name="T24" fmla="*/ 0 w 347"/>
              <a:gd name="T25" fmla="*/ 239 h 347"/>
              <a:gd name="T26" fmla="*/ 54 w 347"/>
              <a:gd name="T27" fmla="*/ 239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7" h="347">
                <a:moveTo>
                  <a:pt x="90" y="124"/>
                </a:moveTo>
                <a:cubicBezTo>
                  <a:pt x="90" y="77"/>
                  <a:pt x="128" y="39"/>
                  <a:pt x="175" y="39"/>
                </a:cubicBezTo>
                <a:cubicBezTo>
                  <a:pt x="222" y="39"/>
                  <a:pt x="260" y="77"/>
                  <a:pt x="260" y="124"/>
                </a:cubicBezTo>
                <a:cubicBezTo>
                  <a:pt x="260" y="171"/>
                  <a:pt x="222" y="209"/>
                  <a:pt x="175" y="209"/>
                </a:cubicBezTo>
                <a:cubicBezTo>
                  <a:pt x="128" y="209"/>
                  <a:pt x="90" y="171"/>
                  <a:pt x="90" y="124"/>
                </a:cubicBezTo>
                <a:close/>
                <a:moveTo>
                  <a:pt x="311" y="347"/>
                </a:moveTo>
                <a:cubicBezTo>
                  <a:pt x="311" y="271"/>
                  <a:pt x="249" y="209"/>
                  <a:pt x="174" y="209"/>
                </a:cubicBezTo>
                <a:cubicBezTo>
                  <a:pt x="98" y="209"/>
                  <a:pt x="36" y="271"/>
                  <a:pt x="36" y="347"/>
                </a:cubicBezTo>
                <a:moveTo>
                  <a:pt x="293" y="239"/>
                </a:moveTo>
                <a:cubicBezTo>
                  <a:pt x="347" y="239"/>
                  <a:pt x="347" y="239"/>
                  <a:pt x="347" y="239"/>
                </a:cubicBezTo>
                <a:cubicBezTo>
                  <a:pt x="347" y="0"/>
                  <a:pt x="347" y="0"/>
                  <a:pt x="34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39"/>
                  <a:pt x="0" y="239"/>
                  <a:pt x="0" y="239"/>
                </a:cubicBezTo>
                <a:cubicBezTo>
                  <a:pt x="54" y="239"/>
                  <a:pt x="54" y="239"/>
                  <a:pt x="54" y="239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5" name="people_8" title="Icon of two people with an arrow pointing to the right">
            <a:extLst>
              <a:ext uri="{FF2B5EF4-FFF2-40B4-BE49-F238E27FC236}">
                <a16:creationId xmlns:a16="http://schemas.microsoft.com/office/drawing/2014/main" id="{3347F995-DBDD-4DEA-AF09-C389B6F9CD7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967" y="2234448"/>
            <a:ext cx="382676" cy="358570"/>
          </a:xfrm>
          <a:custGeom>
            <a:avLst/>
            <a:gdLst>
              <a:gd name="T0" fmla="*/ 24 w 351"/>
              <a:gd name="T1" fmla="*/ 190 h 329"/>
              <a:gd name="T2" fmla="*/ 80 w 351"/>
              <a:gd name="T3" fmla="*/ 134 h 329"/>
              <a:gd name="T4" fmla="*/ 136 w 351"/>
              <a:gd name="T5" fmla="*/ 190 h 329"/>
              <a:gd name="T6" fmla="*/ 80 w 351"/>
              <a:gd name="T7" fmla="*/ 246 h 329"/>
              <a:gd name="T8" fmla="*/ 24 w 351"/>
              <a:gd name="T9" fmla="*/ 190 h 329"/>
              <a:gd name="T10" fmla="*/ 163 w 351"/>
              <a:gd name="T11" fmla="*/ 328 h 329"/>
              <a:gd name="T12" fmla="*/ 81 w 351"/>
              <a:gd name="T13" fmla="*/ 246 h 329"/>
              <a:gd name="T14" fmla="*/ 0 w 351"/>
              <a:gd name="T15" fmla="*/ 328 h 329"/>
              <a:gd name="T16" fmla="*/ 217 w 351"/>
              <a:gd name="T17" fmla="*/ 112 h 329"/>
              <a:gd name="T18" fmla="*/ 273 w 351"/>
              <a:gd name="T19" fmla="*/ 56 h 329"/>
              <a:gd name="T20" fmla="*/ 217 w 351"/>
              <a:gd name="T21" fmla="*/ 0 h 329"/>
              <a:gd name="T22" fmla="*/ 161 w 351"/>
              <a:gd name="T23" fmla="*/ 56 h 329"/>
              <a:gd name="T24" fmla="*/ 217 w 351"/>
              <a:gd name="T25" fmla="*/ 112 h 329"/>
              <a:gd name="T26" fmla="*/ 300 w 351"/>
              <a:gd name="T27" fmla="*/ 194 h 329"/>
              <a:gd name="T28" fmla="*/ 218 w 351"/>
              <a:gd name="T29" fmla="*/ 112 h 329"/>
              <a:gd name="T30" fmla="*/ 136 w 351"/>
              <a:gd name="T31" fmla="*/ 194 h 329"/>
              <a:gd name="T32" fmla="*/ 296 w 351"/>
              <a:gd name="T33" fmla="*/ 329 h 329"/>
              <a:gd name="T34" fmla="*/ 351 w 351"/>
              <a:gd name="T35" fmla="*/ 273 h 329"/>
              <a:gd name="T36" fmla="*/ 296 w 351"/>
              <a:gd name="T37" fmla="*/ 218 h 329"/>
              <a:gd name="T38" fmla="*/ 351 w 351"/>
              <a:gd name="T39" fmla="*/ 273 h 329"/>
              <a:gd name="T40" fmla="*/ 249 w 351"/>
              <a:gd name="T41" fmla="*/ 273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51" h="329">
                <a:moveTo>
                  <a:pt x="24" y="190"/>
                </a:moveTo>
                <a:cubicBezTo>
                  <a:pt x="24" y="159"/>
                  <a:pt x="49" y="134"/>
                  <a:pt x="80" y="134"/>
                </a:cubicBezTo>
                <a:cubicBezTo>
                  <a:pt x="111" y="134"/>
                  <a:pt x="136" y="159"/>
                  <a:pt x="136" y="190"/>
                </a:cubicBezTo>
                <a:cubicBezTo>
                  <a:pt x="136" y="221"/>
                  <a:pt x="111" y="246"/>
                  <a:pt x="80" y="246"/>
                </a:cubicBezTo>
                <a:cubicBezTo>
                  <a:pt x="49" y="246"/>
                  <a:pt x="24" y="221"/>
                  <a:pt x="24" y="190"/>
                </a:cubicBezTo>
                <a:close/>
                <a:moveTo>
                  <a:pt x="163" y="328"/>
                </a:moveTo>
                <a:cubicBezTo>
                  <a:pt x="163" y="283"/>
                  <a:pt x="127" y="246"/>
                  <a:pt x="81" y="246"/>
                </a:cubicBezTo>
                <a:cubicBezTo>
                  <a:pt x="36" y="246"/>
                  <a:pt x="0" y="283"/>
                  <a:pt x="0" y="328"/>
                </a:cubicBezTo>
                <a:moveTo>
                  <a:pt x="217" y="112"/>
                </a:moveTo>
                <a:cubicBezTo>
                  <a:pt x="248" y="112"/>
                  <a:pt x="273" y="87"/>
                  <a:pt x="273" y="56"/>
                </a:cubicBezTo>
                <a:cubicBezTo>
                  <a:pt x="273" y="25"/>
                  <a:pt x="248" y="0"/>
                  <a:pt x="217" y="0"/>
                </a:cubicBezTo>
                <a:cubicBezTo>
                  <a:pt x="186" y="0"/>
                  <a:pt x="161" y="25"/>
                  <a:pt x="161" y="56"/>
                </a:cubicBezTo>
                <a:cubicBezTo>
                  <a:pt x="161" y="87"/>
                  <a:pt x="186" y="112"/>
                  <a:pt x="217" y="112"/>
                </a:cubicBezTo>
                <a:close/>
                <a:moveTo>
                  <a:pt x="300" y="194"/>
                </a:moveTo>
                <a:cubicBezTo>
                  <a:pt x="300" y="149"/>
                  <a:pt x="263" y="112"/>
                  <a:pt x="218" y="112"/>
                </a:cubicBezTo>
                <a:cubicBezTo>
                  <a:pt x="173" y="112"/>
                  <a:pt x="136" y="149"/>
                  <a:pt x="136" y="194"/>
                </a:cubicBezTo>
                <a:moveTo>
                  <a:pt x="296" y="329"/>
                </a:moveTo>
                <a:cubicBezTo>
                  <a:pt x="351" y="273"/>
                  <a:pt x="351" y="273"/>
                  <a:pt x="351" y="273"/>
                </a:cubicBezTo>
                <a:cubicBezTo>
                  <a:pt x="296" y="218"/>
                  <a:pt x="296" y="218"/>
                  <a:pt x="296" y="218"/>
                </a:cubicBezTo>
                <a:moveTo>
                  <a:pt x="351" y="273"/>
                </a:moveTo>
                <a:cubicBezTo>
                  <a:pt x="249" y="273"/>
                  <a:pt x="249" y="273"/>
                  <a:pt x="249" y="27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6" name="people_12" title="Icon of three people">
            <a:extLst>
              <a:ext uri="{FF2B5EF4-FFF2-40B4-BE49-F238E27FC236}">
                <a16:creationId xmlns:a16="http://schemas.microsoft.com/office/drawing/2014/main" id="{560E9642-0F70-4BC2-9A43-CE0CBC14AA7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91182" y="1338021"/>
            <a:ext cx="420277" cy="358570"/>
          </a:xfrm>
          <a:custGeom>
            <a:avLst/>
            <a:gdLst>
              <a:gd name="T0" fmla="*/ 110 w 349"/>
              <a:gd name="T1" fmla="*/ 142 h 296"/>
              <a:gd name="T2" fmla="*/ 174 w 349"/>
              <a:gd name="T3" fmla="*/ 78 h 296"/>
              <a:gd name="T4" fmla="*/ 238 w 349"/>
              <a:gd name="T5" fmla="*/ 142 h 296"/>
              <a:gd name="T6" fmla="*/ 174 w 349"/>
              <a:gd name="T7" fmla="*/ 206 h 296"/>
              <a:gd name="T8" fmla="*/ 110 w 349"/>
              <a:gd name="T9" fmla="*/ 142 h 296"/>
              <a:gd name="T10" fmla="*/ 264 w 349"/>
              <a:gd name="T11" fmla="*/ 296 h 296"/>
              <a:gd name="T12" fmla="*/ 174 w 349"/>
              <a:gd name="T13" fmla="*/ 207 h 296"/>
              <a:gd name="T14" fmla="*/ 85 w 349"/>
              <a:gd name="T15" fmla="*/ 296 h 296"/>
              <a:gd name="T16" fmla="*/ 56 w 349"/>
              <a:gd name="T17" fmla="*/ 80 h 296"/>
              <a:gd name="T18" fmla="*/ 96 w 349"/>
              <a:gd name="T19" fmla="*/ 40 h 296"/>
              <a:gd name="T20" fmla="*/ 56 w 349"/>
              <a:gd name="T21" fmla="*/ 0 h 296"/>
              <a:gd name="T22" fmla="*/ 16 w 349"/>
              <a:gd name="T23" fmla="*/ 40 h 296"/>
              <a:gd name="T24" fmla="*/ 56 w 349"/>
              <a:gd name="T25" fmla="*/ 80 h 296"/>
              <a:gd name="T26" fmla="*/ 111 w 349"/>
              <a:gd name="T27" fmla="*/ 136 h 296"/>
              <a:gd name="T28" fmla="*/ 56 w 349"/>
              <a:gd name="T29" fmla="*/ 81 h 296"/>
              <a:gd name="T30" fmla="*/ 0 w 349"/>
              <a:gd name="T31" fmla="*/ 136 h 296"/>
              <a:gd name="T32" fmla="*/ 293 w 349"/>
              <a:gd name="T33" fmla="*/ 80 h 296"/>
              <a:gd name="T34" fmla="*/ 333 w 349"/>
              <a:gd name="T35" fmla="*/ 40 h 296"/>
              <a:gd name="T36" fmla="*/ 293 w 349"/>
              <a:gd name="T37" fmla="*/ 0 h 296"/>
              <a:gd name="T38" fmla="*/ 253 w 349"/>
              <a:gd name="T39" fmla="*/ 40 h 296"/>
              <a:gd name="T40" fmla="*/ 293 w 349"/>
              <a:gd name="T41" fmla="*/ 80 h 296"/>
              <a:gd name="T42" fmla="*/ 349 w 349"/>
              <a:gd name="T43" fmla="*/ 136 h 296"/>
              <a:gd name="T44" fmla="*/ 293 w 349"/>
              <a:gd name="T45" fmla="*/ 81 h 296"/>
              <a:gd name="T46" fmla="*/ 237 w 349"/>
              <a:gd name="T47" fmla="*/ 13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49" h="296">
                <a:moveTo>
                  <a:pt x="110" y="142"/>
                </a:moveTo>
                <a:cubicBezTo>
                  <a:pt x="110" y="107"/>
                  <a:pt x="139" y="78"/>
                  <a:pt x="174" y="78"/>
                </a:cubicBezTo>
                <a:cubicBezTo>
                  <a:pt x="210" y="78"/>
                  <a:pt x="238" y="107"/>
                  <a:pt x="238" y="142"/>
                </a:cubicBezTo>
                <a:cubicBezTo>
                  <a:pt x="238" y="177"/>
                  <a:pt x="210" y="206"/>
                  <a:pt x="174" y="206"/>
                </a:cubicBezTo>
                <a:cubicBezTo>
                  <a:pt x="139" y="206"/>
                  <a:pt x="110" y="177"/>
                  <a:pt x="110" y="142"/>
                </a:cubicBezTo>
                <a:close/>
                <a:moveTo>
                  <a:pt x="264" y="296"/>
                </a:moveTo>
                <a:cubicBezTo>
                  <a:pt x="264" y="247"/>
                  <a:pt x="224" y="207"/>
                  <a:pt x="174" y="207"/>
                </a:cubicBezTo>
                <a:cubicBezTo>
                  <a:pt x="125" y="207"/>
                  <a:pt x="85" y="247"/>
                  <a:pt x="85" y="296"/>
                </a:cubicBezTo>
                <a:moveTo>
                  <a:pt x="56" y="80"/>
                </a:moveTo>
                <a:cubicBezTo>
                  <a:pt x="78" y="80"/>
                  <a:pt x="96" y="62"/>
                  <a:pt x="96" y="40"/>
                </a:cubicBezTo>
                <a:cubicBezTo>
                  <a:pt x="96" y="18"/>
                  <a:pt x="78" y="0"/>
                  <a:pt x="56" y="0"/>
                </a:cubicBezTo>
                <a:cubicBezTo>
                  <a:pt x="34" y="0"/>
                  <a:pt x="16" y="18"/>
                  <a:pt x="16" y="40"/>
                </a:cubicBezTo>
                <a:cubicBezTo>
                  <a:pt x="16" y="62"/>
                  <a:pt x="34" y="80"/>
                  <a:pt x="56" y="80"/>
                </a:cubicBezTo>
                <a:close/>
                <a:moveTo>
                  <a:pt x="111" y="136"/>
                </a:moveTo>
                <a:cubicBezTo>
                  <a:pt x="111" y="106"/>
                  <a:pt x="86" y="81"/>
                  <a:pt x="56" y="81"/>
                </a:cubicBezTo>
                <a:cubicBezTo>
                  <a:pt x="25" y="81"/>
                  <a:pt x="0" y="106"/>
                  <a:pt x="0" y="136"/>
                </a:cubicBezTo>
                <a:moveTo>
                  <a:pt x="293" y="80"/>
                </a:moveTo>
                <a:cubicBezTo>
                  <a:pt x="315" y="80"/>
                  <a:pt x="333" y="62"/>
                  <a:pt x="333" y="40"/>
                </a:cubicBezTo>
                <a:cubicBezTo>
                  <a:pt x="333" y="18"/>
                  <a:pt x="315" y="0"/>
                  <a:pt x="293" y="0"/>
                </a:cubicBezTo>
                <a:cubicBezTo>
                  <a:pt x="271" y="0"/>
                  <a:pt x="253" y="18"/>
                  <a:pt x="253" y="40"/>
                </a:cubicBezTo>
                <a:cubicBezTo>
                  <a:pt x="253" y="62"/>
                  <a:pt x="271" y="80"/>
                  <a:pt x="293" y="80"/>
                </a:cubicBezTo>
                <a:close/>
                <a:moveTo>
                  <a:pt x="349" y="136"/>
                </a:moveTo>
                <a:cubicBezTo>
                  <a:pt x="349" y="106"/>
                  <a:pt x="324" y="81"/>
                  <a:pt x="293" y="81"/>
                </a:cubicBezTo>
                <a:cubicBezTo>
                  <a:pt x="262" y="81"/>
                  <a:pt x="237" y="106"/>
                  <a:pt x="237" y="13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7" name="people_15" title="Icon of a person behind a podium">
            <a:extLst>
              <a:ext uri="{FF2B5EF4-FFF2-40B4-BE49-F238E27FC236}">
                <a16:creationId xmlns:a16="http://schemas.microsoft.com/office/drawing/2014/main" id="{FA6CE3D7-D870-4985-9B19-C30E374B0F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12856" y="3130873"/>
            <a:ext cx="294436" cy="358570"/>
          </a:xfrm>
          <a:custGeom>
            <a:avLst/>
            <a:gdLst>
              <a:gd name="T0" fmla="*/ 95 w 278"/>
              <a:gd name="T1" fmla="*/ 44 h 340"/>
              <a:gd name="T2" fmla="*/ 139 w 278"/>
              <a:gd name="T3" fmla="*/ 0 h 340"/>
              <a:gd name="T4" fmla="*/ 184 w 278"/>
              <a:gd name="T5" fmla="*/ 44 h 340"/>
              <a:gd name="T6" fmla="*/ 139 w 278"/>
              <a:gd name="T7" fmla="*/ 89 h 340"/>
              <a:gd name="T8" fmla="*/ 95 w 278"/>
              <a:gd name="T9" fmla="*/ 44 h 340"/>
              <a:gd name="T10" fmla="*/ 211 w 278"/>
              <a:gd name="T11" fmla="*/ 160 h 340"/>
              <a:gd name="T12" fmla="*/ 139 w 278"/>
              <a:gd name="T13" fmla="*/ 89 h 340"/>
              <a:gd name="T14" fmla="*/ 68 w 278"/>
              <a:gd name="T15" fmla="*/ 160 h 340"/>
              <a:gd name="T16" fmla="*/ 45 w 278"/>
              <a:gd name="T17" fmla="*/ 160 h 340"/>
              <a:gd name="T18" fmla="*/ 45 w 278"/>
              <a:gd name="T19" fmla="*/ 340 h 340"/>
              <a:gd name="T20" fmla="*/ 234 w 278"/>
              <a:gd name="T21" fmla="*/ 340 h 340"/>
              <a:gd name="T22" fmla="*/ 234 w 278"/>
              <a:gd name="T23" fmla="*/ 160 h 340"/>
              <a:gd name="T24" fmla="*/ 0 w 278"/>
              <a:gd name="T25" fmla="*/ 160 h 340"/>
              <a:gd name="T26" fmla="*/ 278 w 278"/>
              <a:gd name="T27" fmla="*/ 16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8" h="340">
                <a:moveTo>
                  <a:pt x="95" y="44"/>
                </a:moveTo>
                <a:cubicBezTo>
                  <a:pt x="95" y="20"/>
                  <a:pt x="115" y="0"/>
                  <a:pt x="139" y="0"/>
                </a:cubicBezTo>
                <a:cubicBezTo>
                  <a:pt x="164" y="0"/>
                  <a:pt x="184" y="20"/>
                  <a:pt x="184" y="44"/>
                </a:cubicBezTo>
                <a:cubicBezTo>
                  <a:pt x="184" y="69"/>
                  <a:pt x="164" y="89"/>
                  <a:pt x="139" y="89"/>
                </a:cubicBezTo>
                <a:cubicBezTo>
                  <a:pt x="115" y="89"/>
                  <a:pt x="95" y="69"/>
                  <a:pt x="95" y="44"/>
                </a:cubicBezTo>
                <a:close/>
                <a:moveTo>
                  <a:pt x="211" y="160"/>
                </a:moveTo>
                <a:cubicBezTo>
                  <a:pt x="211" y="121"/>
                  <a:pt x="179" y="89"/>
                  <a:pt x="139" y="89"/>
                </a:cubicBezTo>
                <a:cubicBezTo>
                  <a:pt x="100" y="89"/>
                  <a:pt x="68" y="121"/>
                  <a:pt x="68" y="160"/>
                </a:cubicBezTo>
                <a:moveTo>
                  <a:pt x="45" y="160"/>
                </a:moveTo>
                <a:cubicBezTo>
                  <a:pt x="45" y="340"/>
                  <a:pt x="45" y="340"/>
                  <a:pt x="45" y="340"/>
                </a:cubicBezTo>
                <a:cubicBezTo>
                  <a:pt x="234" y="340"/>
                  <a:pt x="234" y="340"/>
                  <a:pt x="234" y="340"/>
                </a:cubicBezTo>
                <a:cubicBezTo>
                  <a:pt x="234" y="160"/>
                  <a:pt x="234" y="160"/>
                  <a:pt x="234" y="160"/>
                </a:cubicBezTo>
                <a:moveTo>
                  <a:pt x="0" y="160"/>
                </a:moveTo>
                <a:cubicBezTo>
                  <a:pt x="278" y="160"/>
                  <a:pt x="278" y="160"/>
                  <a:pt x="278" y="16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9" name="people_18" title="Icon of a man">
            <a:extLst>
              <a:ext uri="{FF2B5EF4-FFF2-40B4-BE49-F238E27FC236}">
                <a16:creationId xmlns:a16="http://schemas.microsoft.com/office/drawing/2014/main" id="{92C902E2-619D-436A-A135-19153546FA6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315180" y="1315611"/>
            <a:ext cx="159061" cy="403391"/>
          </a:xfrm>
          <a:custGeom>
            <a:avLst/>
            <a:gdLst>
              <a:gd name="T0" fmla="*/ 31 w 133"/>
              <a:gd name="T1" fmla="*/ 35 h 341"/>
              <a:gd name="T2" fmla="*/ 66 w 133"/>
              <a:gd name="T3" fmla="*/ 0 h 341"/>
              <a:gd name="T4" fmla="*/ 102 w 133"/>
              <a:gd name="T5" fmla="*/ 35 h 341"/>
              <a:gd name="T6" fmla="*/ 66 w 133"/>
              <a:gd name="T7" fmla="*/ 71 h 341"/>
              <a:gd name="T8" fmla="*/ 31 w 133"/>
              <a:gd name="T9" fmla="*/ 35 h 341"/>
              <a:gd name="T10" fmla="*/ 67 w 133"/>
              <a:gd name="T11" fmla="*/ 320 h 341"/>
              <a:gd name="T12" fmla="*/ 89 w 133"/>
              <a:gd name="T13" fmla="*/ 341 h 341"/>
              <a:gd name="T14" fmla="*/ 110 w 133"/>
              <a:gd name="T15" fmla="*/ 320 h 341"/>
              <a:gd name="T16" fmla="*/ 112 w 133"/>
              <a:gd name="T17" fmla="*/ 228 h 341"/>
              <a:gd name="T18" fmla="*/ 133 w 133"/>
              <a:gd name="T19" fmla="*/ 207 h 341"/>
              <a:gd name="T20" fmla="*/ 133 w 133"/>
              <a:gd name="T21" fmla="*/ 92 h 341"/>
              <a:gd name="T22" fmla="*/ 112 w 133"/>
              <a:gd name="T23" fmla="*/ 71 h 341"/>
              <a:gd name="T24" fmla="*/ 21 w 133"/>
              <a:gd name="T25" fmla="*/ 71 h 341"/>
              <a:gd name="T26" fmla="*/ 0 w 133"/>
              <a:gd name="T27" fmla="*/ 92 h 341"/>
              <a:gd name="T28" fmla="*/ 0 w 133"/>
              <a:gd name="T29" fmla="*/ 207 h 341"/>
              <a:gd name="T30" fmla="*/ 21 w 133"/>
              <a:gd name="T31" fmla="*/ 228 h 341"/>
              <a:gd name="T32" fmla="*/ 23 w 133"/>
              <a:gd name="T33" fmla="*/ 320 h 341"/>
              <a:gd name="T34" fmla="*/ 44 w 133"/>
              <a:gd name="T35" fmla="*/ 341 h 341"/>
              <a:gd name="T36" fmla="*/ 67 w 133"/>
              <a:gd name="T37" fmla="*/ 320 h 341"/>
              <a:gd name="T38" fmla="*/ 67 w 133"/>
              <a:gd name="T39" fmla="*/ 223 h 341"/>
              <a:gd name="T40" fmla="*/ 67 w 133"/>
              <a:gd name="T41" fmla="*/ 322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341">
                <a:moveTo>
                  <a:pt x="31" y="35"/>
                </a:moveTo>
                <a:cubicBezTo>
                  <a:pt x="31" y="16"/>
                  <a:pt x="47" y="0"/>
                  <a:pt x="66" y="0"/>
                </a:cubicBezTo>
                <a:cubicBezTo>
                  <a:pt x="86" y="0"/>
                  <a:pt x="102" y="16"/>
                  <a:pt x="102" y="35"/>
                </a:cubicBezTo>
                <a:cubicBezTo>
                  <a:pt x="102" y="55"/>
                  <a:pt x="86" y="71"/>
                  <a:pt x="66" y="71"/>
                </a:cubicBezTo>
                <a:cubicBezTo>
                  <a:pt x="47" y="71"/>
                  <a:pt x="31" y="55"/>
                  <a:pt x="31" y="35"/>
                </a:cubicBezTo>
                <a:close/>
                <a:moveTo>
                  <a:pt x="67" y="320"/>
                </a:moveTo>
                <a:cubicBezTo>
                  <a:pt x="67" y="332"/>
                  <a:pt x="77" y="341"/>
                  <a:pt x="89" y="341"/>
                </a:cubicBezTo>
                <a:cubicBezTo>
                  <a:pt x="101" y="341"/>
                  <a:pt x="110" y="332"/>
                  <a:pt x="110" y="320"/>
                </a:cubicBezTo>
                <a:cubicBezTo>
                  <a:pt x="112" y="228"/>
                  <a:pt x="112" y="228"/>
                  <a:pt x="112" y="228"/>
                </a:cubicBezTo>
                <a:cubicBezTo>
                  <a:pt x="124" y="228"/>
                  <a:pt x="133" y="218"/>
                  <a:pt x="133" y="207"/>
                </a:cubicBezTo>
                <a:cubicBezTo>
                  <a:pt x="133" y="92"/>
                  <a:pt x="133" y="92"/>
                  <a:pt x="133" y="92"/>
                </a:cubicBezTo>
                <a:cubicBezTo>
                  <a:pt x="133" y="80"/>
                  <a:pt x="124" y="71"/>
                  <a:pt x="11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9" y="71"/>
                  <a:pt x="0" y="80"/>
                  <a:pt x="0" y="92"/>
                </a:cubicBezTo>
                <a:cubicBezTo>
                  <a:pt x="0" y="207"/>
                  <a:pt x="0" y="207"/>
                  <a:pt x="0" y="207"/>
                </a:cubicBezTo>
                <a:cubicBezTo>
                  <a:pt x="0" y="218"/>
                  <a:pt x="9" y="228"/>
                  <a:pt x="21" y="228"/>
                </a:cubicBezTo>
                <a:cubicBezTo>
                  <a:pt x="23" y="320"/>
                  <a:pt x="23" y="320"/>
                  <a:pt x="23" y="320"/>
                </a:cubicBezTo>
                <a:cubicBezTo>
                  <a:pt x="23" y="332"/>
                  <a:pt x="33" y="341"/>
                  <a:pt x="44" y="341"/>
                </a:cubicBezTo>
                <a:cubicBezTo>
                  <a:pt x="56" y="341"/>
                  <a:pt x="67" y="332"/>
                  <a:pt x="67" y="320"/>
                </a:cubicBezTo>
                <a:moveTo>
                  <a:pt x="67" y="223"/>
                </a:moveTo>
                <a:cubicBezTo>
                  <a:pt x="67" y="322"/>
                  <a:pt x="67" y="322"/>
                  <a:pt x="67" y="32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0" name="people_19" title="Icon of a person standing on a circle">
            <a:extLst>
              <a:ext uri="{FF2B5EF4-FFF2-40B4-BE49-F238E27FC236}">
                <a16:creationId xmlns:a16="http://schemas.microsoft.com/office/drawing/2014/main" id="{644D8F67-B4C2-4C5B-9036-C5048A8C1D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3009" y="3108462"/>
            <a:ext cx="311639" cy="403391"/>
          </a:xfrm>
          <a:custGeom>
            <a:avLst/>
            <a:gdLst>
              <a:gd name="T0" fmla="*/ 100 w 271"/>
              <a:gd name="T1" fmla="*/ 35 h 352"/>
              <a:gd name="T2" fmla="*/ 136 w 271"/>
              <a:gd name="T3" fmla="*/ 0 h 352"/>
              <a:gd name="T4" fmla="*/ 171 w 271"/>
              <a:gd name="T5" fmla="*/ 35 h 352"/>
              <a:gd name="T6" fmla="*/ 136 w 271"/>
              <a:gd name="T7" fmla="*/ 71 h 352"/>
              <a:gd name="T8" fmla="*/ 100 w 271"/>
              <a:gd name="T9" fmla="*/ 35 h 352"/>
              <a:gd name="T10" fmla="*/ 180 w 271"/>
              <a:gd name="T11" fmla="*/ 312 h 352"/>
              <a:gd name="T12" fmla="*/ 181 w 271"/>
              <a:gd name="T13" fmla="*/ 228 h 352"/>
              <a:gd name="T14" fmla="*/ 202 w 271"/>
              <a:gd name="T15" fmla="*/ 207 h 352"/>
              <a:gd name="T16" fmla="*/ 202 w 271"/>
              <a:gd name="T17" fmla="*/ 92 h 352"/>
              <a:gd name="T18" fmla="*/ 181 w 271"/>
              <a:gd name="T19" fmla="*/ 71 h 352"/>
              <a:gd name="T20" fmla="*/ 90 w 271"/>
              <a:gd name="T21" fmla="*/ 71 h 352"/>
              <a:gd name="T22" fmla="*/ 69 w 271"/>
              <a:gd name="T23" fmla="*/ 92 h 352"/>
              <a:gd name="T24" fmla="*/ 69 w 271"/>
              <a:gd name="T25" fmla="*/ 207 h 352"/>
              <a:gd name="T26" fmla="*/ 90 w 271"/>
              <a:gd name="T27" fmla="*/ 228 h 352"/>
              <a:gd name="T28" fmla="*/ 92 w 271"/>
              <a:gd name="T29" fmla="*/ 312 h 352"/>
              <a:gd name="T30" fmla="*/ 136 w 271"/>
              <a:gd name="T31" fmla="*/ 223 h 352"/>
              <a:gd name="T32" fmla="*/ 136 w 271"/>
              <a:gd name="T33" fmla="*/ 312 h 352"/>
              <a:gd name="T34" fmla="*/ 91 w 271"/>
              <a:gd name="T35" fmla="*/ 281 h 352"/>
              <a:gd name="T36" fmla="*/ 0 w 271"/>
              <a:gd name="T37" fmla="*/ 315 h 352"/>
              <a:gd name="T38" fmla="*/ 136 w 271"/>
              <a:gd name="T39" fmla="*/ 352 h 352"/>
              <a:gd name="T40" fmla="*/ 271 w 271"/>
              <a:gd name="T41" fmla="*/ 315 h 352"/>
              <a:gd name="T42" fmla="*/ 180 w 271"/>
              <a:gd name="T43" fmla="*/ 281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1" h="352">
                <a:moveTo>
                  <a:pt x="100" y="35"/>
                </a:moveTo>
                <a:cubicBezTo>
                  <a:pt x="100" y="16"/>
                  <a:pt x="116" y="0"/>
                  <a:pt x="136" y="0"/>
                </a:cubicBezTo>
                <a:cubicBezTo>
                  <a:pt x="155" y="0"/>
                  <a:pt x="171" y="16"/>
                  <a:pt x="171" y="35"/>
                </a:cubicBezTo>
                <a:cubicBezTo>
                  <a:pt x="171" y="55"/>
                  <a:pt x="155" y="71"/>
                  <a:pt x="136" y="71"/>
                </a:cubicBezTo>
                <a:cubicBezTo>
                  <a:pt x="116" y="71"/>
                  <a:pt x="100" y="55"/>
                  <a:pt x="100" y="35"/>
                </a:cubicBezTo>
                <a:close/>
                <a:moveTo>
                  <a:pt x="180" y="312"/>
                </a:moveTo>
                <a:cubicBezTo>
                  <a:pt x="181" y="228"/>
                  <a:pt x="181" y="228"/>
                  <a:pt x="181" y="228"/>
                </a:cubicBezTo>
                <a:cubicBezTo>
                  <a:pt x="193" y="228"/>
                  <a:pt x="202" y="218"/>
                  <a:pt x="202" y="207"/>
                </a:cubicBezTo>
                <a:cubicBezTo>
                  <a:pt x="202" y="92"/>
                  <a:pt x="202" y="92"/>
                  <a:pt x="202" y="92"/>
                </a:cubicBezTo>
                <a:cubicBezTo>
                  <a:pt x="202" y="80"/>
                  <a:pt x="193" y="71"/>
                  <a:pt x="181" y="71"/>
                </a:cubicBezTo>
                <a:cubicBezTo>
                  <a:pt x="90" y="71"/>
                  <a:pt x="90" y="71"/>
                  <a:pt x="90" y="71"/>
                </a:cubicBezTo>
                <a:cubicBezTo>
                  <a:pt x="78" y="71"/>
                  <a:pt x="69" y="80"/>
                  <a:pt x="69" y="92"/>
                </a:cubicBezTo>
                <a:cubicBezTo>
                  <a:pt x="69" y="207"/>
                  <a:pt x="69" y="207"/>
                  <a:pt x="69" y="207"/>
                </a:cubicBezTo>
                <a:cubicBezTo>
                  <a:pt x="69" y="218"/>
                  <a:pt x="78" y="228"/>
                  <a:pt x="90" y="228"/>
                </a:cubicBezTo>
                <a:cubicBezTo>
                  <a:pt x="92" y="312"/>
                  <a:pt x="92" y="312"/>
                  <a:pt x="92" y="312"/>
                </a:cubicBezTo>
                <a:moveTo>
                  <a:pt x="136" y="223"/>
                </a:moveTo>
                <a:cubicBezTo>
                  <a:pt x="136" y="312"/>
                  <a:pt x="136" y="312"/>
                  <a:pt x="136" y="312"/>
                </a:cubicBezTo>
                <a:moveTo>
                  <a:pt x="91" y="281"/>
                </a:moveTo>
                <a:cubicBezTo>
                  <a:pt x="36" y="283"/>
                  <a:pt x="0" y="300"/>
                  <a:pt x="0" y="315"/>
                </a:cubicBezTo>
                <a:cubicBezTo>
                  <a:pt x="0" y="336"/>
                  <a:pt x="61" y="352"/>
                  <a:pt x="136" y="352"/>
                </a:cubicBezTo>
                <a:cubicBezTo>
                  <a:pt x="211" y="352"/>
                  <a:pt x="271" y="336"/>
                  <a:pt x="271" y="315"/>
                </a:cubicBezTo>
                <a:cubicBezTo>
                  <a:pt x="271" y="300"/>
                  <a:pt x="237" y="284"/>
                  <a:pt x="180" y="28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1" name="people_7" title="Icon of two people">
            <a:extLst>
              <a:ext uri="{FF2B5EF4-FFF2-40B4-BE49-F238E27FC236}">
                <a16:creationId xmlns:a16="http://schemas.microsoft.com/office/drawing/2014/main" id="{2163DEC8-DD6B-413D-BC07-5EA73C1367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95850" y="1338021"/>
            <a:ext cx="328451" cy="358570"/>
          </a:xfrm>
          <a:custGeom>
            <a:avLst/>
            <a:gdLst>
              <a:gd name="T0" fmla="*/ 26 w 316"/>
              <a:gd name="T1" fmla="*/ 200 h 345"/>
              <a:gd name="T2" fmla="*/ 85 w 316"/>
              <a:gd name="T3" fmla="*/ 141 h 345"/>
              <a:gd name="T4" fmla="*/ 144 w 316"/>
              <a:gd name="T5" fmla="*/ 200 h 345"/>
              <a:gd name="T6" fmla="*/ 85 w 316"/>
              <a:gd name="T7" fmla="*/ 259 h 345"/>
              <a:gd name="T8" fmla="*/ 26 w 316"/>
              <a:gd name="T9" fmla="*/ 200 h 345"/>
              <a:gd name="T10" fmla="*/ 172 w 316"/>
              <a:gd name="T11" fmla="*/ 345 h 345"/>
              <a:gd name="T12" fmla="*/ 86 w 316"/>
              <a:gd name="T13" fmla="*/ 259 h 345"/>
              <a:gd name="T14" fmla="*/ 0 w 316"/>
              <a:gd name="T15" fmla="*/ 345 h 345"/>
              <a:gd name="T16" fmla="*/ 229 w 316"/>
              <a:gd name="T17" fmla="*/ 118 h 345"/>
              <a:gd name="T18" fmla="*/ 288 w 316"/>
              <a:gd name="T19" fmla="*/ 59 h 345"/>
              <a:gd name="T20" fmla="*/ 229 w 316"/>
              <a:gd name="T21" fmla="*/ 0 h 345"/>
              <a:gd name="T22" fmla="*/ 170 w 316"/>
              <a:gd name="T23" fmla="*/ 59 h 345"/>
              <a:gd name="T24" fmla="*/ 229 w 316"/>
              <a:gd name="T25" fmla="*/ 118 h 345"/>
              <a:gd name="T26" fmla="*/ 316 w 316"/>
              <a:gd name="T27" fmla="*/ 204 h 345"/>
              <a:gd name="T28" fmla="*/ 230 w 316"/>
              <a:gd name="T29" fmla="*/ 118 h 345"/>
              <a:gd name="T30" fmla="*/ 144 w 316"/>
              <a:gd name="T31" fmla="*/ 204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16" h="345">
                <a:moveTo>
                  <a:pt x="26" y="200"/>
                </a:moveTo>
                <a:cubicBezTo>
                  <a:pt x="26" y="167"/>
                  <a:pt x="52" y="141"/>
                  <a:pt x="85" y="141"/>
                </a:cubicBezTo>
                <a:cubicBezTo>
                  <a:pt x="117" y="141"/>
                  <a:pt x="144" y="167"/>
                  <a:pt x="144" y="200"/>
                </a:cubicBezTo>
                <a:cubicBezTo>
                  <a:pt x="144" y="233"/>
                  <a:pt x="117" y="259"/>
                  <a:pt x="85" y="259"/>
                </a:cubicBezTo>
                <a:cubicBezTo>
                  <a:pt x="52" y="259"/>
                  <a:pt x="26" y="233"/>
                  <a:pt x="26" y="200"/>
                </a:cubicBezTo>
                <a:close/>
                <a:moveTo>
                  <a:pt x="172" y="345"/>
                </a:moveTo>
                <a:cubicBezTo>
                  <a:pt x="172" y="298"/>
                  <a:pt x="133" y="259"/>
                  <a:pt x="86" y="259"/>
                </a:cubicBezTo>
                <a:cubicBezTo>
                  <a:pt x="38" y="259"/>
                  <a:pt x="0" y="298"/>
                  <a:pt x="0" y="345"/>
                </a:cubicBezTo>
                <a:moveTo>
                  <a:pt x="229" y="118"/>
                </a:moveTo>
                <a:cubicBezTo>
                  <a:pt x="261" y="118"/>
                  <a:pt x="288" y="92"/>
                  <a:pt x="288" y="59"/>
                </a:cubicBezTo>
                <a:cubicBezTo>
                  <a:pt x="288" y="26"/>
                  <a:pt x="261" y="0"/>
                  <a:pt x="229" y="0"/>
                </a:cubicBezTo>
                <a:cubicBezTo>
                  <a:pt x="196" y="0"/>
                  <a:pt x="170" y="26"/>
                  <a:pt x="170" y="59"/>
                </a:cubicBezTo>
                <a:cubicBezTo>
                  <a:pt x="170" y="92"/>
                  <a:pt x="196" y="118"/>
                  <a:pt x="229" y="118"/>
                </a:cubicBezTo>
                <a:close/>
                <a:moveTo>
                  <a:pt x="316" y="204"/>
                </a:moveTo>
                <a:cubicBezTo>
                  <a:pt x="316" y="157"/>
                  <a:pt x="277" y="118"/>
                  <a:pt x="230" y="118"/>
                </a:cubicBezTo>
                <a:cubicBezTo>
                  <a:pt x="182" y="118"/>
                  <a:pt x="144" y="157"/>
                  <a:pt x="144" y="20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3" name="star_2" title="Icon of a person inside a star shape">
            <a:extLst>
              <a:ext uri="{FF2B5EF4-FFF2-40B4-BE49-F238E27FC236}">
                <a16:creationId xmlns:a16="http://schemas.microsoft.com/office/drawing/2014/main" id="{EB3F811F-0EB8-4707-967B-C0D0D4D5B0D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46380" y="2234448"/>
            <a:ext cx="379156" cy="358570"/>
          </a:xfrm>
          <a:custGeom>
            <a:avLst/>
            <a:gdLst>
              <a:gd name="T0" fmla="*/ 104 w 304"/>
              <a:gd name="T1" fmla="*/ 95 h 288"/>
              <a:gd name="T2" fmla="*/ 154 w 304"/>
              <a:gd name="T3" fmla="*/ 0 h 288"/>
              <a:gd name="T4" fmla="*/ 203 w 304"/>
              <a:gd name="T5" fmla="*/ 95 h 288"/>
              <a:gd name="T6" fmla="*/ 304 w 304"/>
              <a:gd name="T7" fmla="*/ 110 h 288"/>
              <a:gd name="T8" fmla="*/ 232 w 304"/>
              <a:gd name="T9" fmla="*/ 185 h 288"/>
              <a:gd name="T10" fmla="*/ 248 w 304"/>
              <a:gd name="T11" fmla="*/ 287 h 288"/>
              <a:gd name="T12" fmla="*/ 154 w 304"/>
              <a:gd name="T13" fmla="*/ 244 h 288"/>
              <a:gd name="T14" fmla="*/ 59 w 304"/>
              <a:gd name="T15" fmla="*/ 288 h 288"/>
              <a:gd name="T16" fmla="*/ 74 w 304"/>
              <a:gd name="T17" fmla="*/ 186 h 288"/>
              <a:gd name="T18" fmla="*/ 0 w 304"/>
              <a:gd name="T19" fmla="*/ 109 h 288"/>
              <a:gd name="T20" fmla="*/ 104 w 304"/>
              <a:gd name="T21" fmla="*/ 95 h 288"/>
              <a:gd name="T22" fmla="*/ 152 w 304"/>
              <a:gd name="T23" fmla="*/ 177 h 288"/>
              <a:gd name="T24" fmla="*/ 186 w 304"/>
              <a:gd name="T25" fmla="*/ 144 h 288"/>
              <a:gd name="T26" fmla="*/ 152 w 304"/>
              <a:gd name="T27" fmla="*/ 110 h 288"/>
              <a:gd name="T28" fmla="*/ 119 w 304"/>
              <a:gd name="T29" fmla="*/ 144 h 288"/>
              <a:gd name="T30" fmla="*/ 152 w 304"/>
              <a:gd name="T31" fmla="*/ 177 h 288"/>
              <a:gd name="T32" fmla="*/ 205 w 304"/>
              <a:gd name="T33" fmla="*/ 230 h 288"/>
              <a:gd name="T34" fmla="*/ 153 w 304"/>
              <a:gd name="T35" fmla="*/ 178 h 288"/>
              <a:gd name="T36" fmla="*/ 101 w 304"/>
              <a:gd name="T37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4" h="288">
                <a:moveTo>
                  <a:pt x="104" y="95"/>
                </a:moveTo>
                <a:cubicBezTo>
                  <a:pt x="154" y="0"/>
                  <a:pt x="154" y="0"/>
                  <a:pt x="154" y="0"/>
                </a:cubicBezTo>
                <a:cubicBezTo>
                  <a:pt x="203" y="95"/>
                  <a:pt x="203" y="95"/>
                  <a:pt x="203" y="95"/>
                </a:cubicBezTo>
                <a:cubicBezTo>
                  <a:pt x="304" y="110"/>
                  <a:pt x="304" y="110"/>
                  <a:pt x="304" y="110"/>
                </a:cubicBezTo>
                <a:cubicBezTo>
                  <a:pt x="232" y="185"/>
                  <a:pt x="232" y="185"/>
                  <a:pt x="232" y="185"/>
                </a:cubicBezTo>
                <a:cubicBezTo>
                  <a:pt x="248" y="287"/>
                  <a:pt x="248" y="287"/>
                  <a:pt x="248" y="287"/>
                </a:cubicBezTo>
                <a:cubicBezTo>
                  <a:pt x="154" y="244"/>
                  <a:pt x="154" y="244"/>
                  <a:pt x="154" y="244"/>
                </a:cubicBezTo>
                <a:cubicBezTo>
                  <a:pt x="59" y="288"/>
                  <a:pt x="59" y="288"/>
                  <a:pt x="59" y="288"/>
                </a:cubicBezTo>
                <a:cubicBezTo>
                  <a:pt x="74" y="186"/>
                  <a:pt x="74" y="186"/>
                  <a:pt x="74" y="186"/>
                </a:cubicBezTo>
                <a:cubicBezTo>
                  <a:pt x="0" y="109"/>
                  <a:pt x="0" y="109"/>
                  <a:pt x="0" y="109"/>
                </a:cubicBezTo>
                <a:lnTo>
                  <a:pt x="104" y="95"/>
                </a:lnTo>
                <a:close/>
                <a:moveTo>
                  <a:pt x="152" y="177"/>
                </a:moveTo>
                <a:cubicBezTo>
                  <a:pt x="171" y="177"/>
                  <a:pt x="186" y="162"/>
                  <a:pt x="186" y="144"/>
                </a:cubicBezTo>
                <a:cubicBezTo>
                  <a:pt x="186" y="125"/>
                  <a:pt x="171" y="110"/>
                  <a:pt x="152" y="110"/>
                </a:cubicBezTo>
                <a:cubicBezTo>
                  <a:pt x="134" y="110"/>
                  <a:pt x="119" y="125"/>
                  <a:pt x="119" y="144"/>
                </a:cubicBezTo>
                <a:cubicBezTo>
                  <a:pt x="119" y="162"/>
                  <a:pt x="134" y="177"/>
                  <a:pt x="152" y="177"/>
                </a:cubicBezTo>
                <a:close/>
                <a:moveTo>
                  <a:pt x="205" y="230"/>
                </a:moveTo>
                <a:cubicBezTo>
                  <a:pt x="205" y="201"/>
                  <a:pt x="182" y="178"/>
                  <a:pt x="153" y="178"/>
                </a:cubicBezTo>
                <a:cubicBezTo>
                  <a:pt x="125" y="178"/>
                  <a:pt x="101" y="201"/>
                  <a:pt x="101" y="23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4" name="people_23" title="Icon of a person with a chat bubble above them">
            <a:extLst>
              <a:ext uri="{FF2B5EF4-FFF2-40B4-BE49-F238E27FC236}">
                <a16:creationId xmlns:a16="http://schemas.microsoft.com/office/drawing/2014/main" id="{B0F4FD1B-3759-47CF-8792-17561D448A6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85102" y="1338021"/>
            <a:ext cx="362405" cy="358570"/>
          </a:xfrm>
          <a:custGeom>
            <a:avLst/>
            <a:gdLst>
              <a:gd name="T0" fmla="*/ 75 w 275"/>
              <a:gd name="T1" fmla="*/ 34 h 273"/>
              <a:gd name="T2" fmla="*/ 75 w 275"/>
              <a:gd name="T3" fmla="*/ 0 h 273"/>
              <a:gd name="T4" fmla="*/ 275 w 275"/>
              <a:gd name="T5" fmla="*/ 0 h 273"/>
              <a:gd name="T6" fmla="*/ 275 w 275"/>
              <a:gd name="T7" fmla="*/ 125 h 273"/>
              <a:gd name="T8" fmla="*/ 247 w 275"/>
              <a:gd name="T9" fmla="*/ 125 h 273"/>
              <a:gd name="T10" fmla="*/ 203 w 275"/>
              <a:gd name="T11" fmla="*/ 170 h 273"/>
              <a:gd name="T12" fmla="*/ 203 w 275"/>
              <a:gd name="T13" fmla="*/ 127 h 273"/>
              <a:gd name="T14" fmla="*/ 181 w 275"/>
              <a:gd name="T15" fmla="*/ 127 h 273"/>
              <a:gd name="T16" fmla="*/ 92 w 275"/>
              <a:gd name="T17" fmla="*/ 71 h 273"/>
              <a:gd name="T18" fmla="*/ 38 w 275"/>
              <a:gd name="T19" fmla="*/ 126 h 273"/>
              <a:gd name="T20" fmla="*/ 92 w 275"/>
              <a:gd name="T21" fmla="*/ 181 h 273"/>
              <a:gd name="T22" fmla="*/ 147 w 275"/>
              <a:gd name="T23" fmla="*/ 126 h 273"/>
              <a:gd name="T24" fmla="*/ 92 w 275"/>
              <a:gd name="T25" fmla="*/ 71 h 273"/>
              <a:gd name="T26" fmla="*/ 185 w 275"/>
              <a:gd name="T27" fmla="*/ 273 h 273"/>
              <a:gd name="T28" fmla="*/ 92 w 275"/>
              <a:gd name="T29" fmla="*/ 181 h 273"/>
              <a:gd name="T30" fmla="*/ 0 w 275"/>
              <a:gd name="T31" fmla="*/ 27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5" h="273">
                <a:moveTo>
                  <a:pt x="75" y="34"/>
                </a:moveTo>
                <a:cubicBezTo>
                  <a:pt x="75" y="0"/>
                  <a:pt x="75" y="0"/>
                  <a:pt x="75" y="0"/>
                </a:cubicBezTo>
                <a:cubicBezTo>
                  <a:pt x="275" y="0"/>
                  <a:pt x="275" y="0"/>
                  <a:pt x="275" y="0"/>
                </a:cubicBezTo>
                <a:cubicBezTo>
                  <a:pt x="275" y="125"/>
                  <a:pt x="275" y="125"/>
                  <a:pt x="275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03" y="170"/>
                  <a:pt x="203" y="170"/>
                  <a:pt x="203" y="170"/>
                </a:cubicBezTo>
                <a:cubicBezTo>
                  <a:pt x="203" y="127"/>
                  <a:pt x="203" y="127"/>
                  <a:pt x="203" y="127"/>
                </a:cubicBezTo>
                <a:cubicBezTo>
                  <a:pt x="181" y="127"/>
                  <a:pt x="181" y="127"/>
                  <a:pt x="181" y="127"/>
                </a:cubicBezTo>
                <a:moveTo>
                  <a:pt x="92" y="71"/>
                </a:moveTo>
                <a:cubicBezTo>
                  <a:pt x="62" y="71"/>
                  <a:pt x="38" y="96"/>
                  <a:pt x="38" y="126"/>
                </a:cubicBezTo>
                <a:cubicBezTo>
                  <a:pt x="38" y="156"/>
                  <a:pt x="62" y="181"/>
                  <a:pt x="92" y="181"/>
                </a:cubicBezTo>
                <a:cubicBezTo>
                  <a:pt x="123" y="181"/>
                  <a:pt x="147" y="156"/>
                  <a:pt x="147" y="126"/>
                </a:cubicBezTo>
                <a:cubicBezTo>
                  <a:pt x="147" y="96"/>
                  <a:pt x="123" y="71"/>
                  <a:pt x="92" y="71"/>
                </a:cubicBezTo>
                <a:close/>
                <a:moveTo>
                  <a:pt x="185" y="273"/>
                </a:moveTo>
                <a:cubicBezTo>
                  <a:pt x="185" y="222"/>
                  <a:pt x="144" y="181"/>
                  <a:pt x="92" y="181"/>
                </a:cubicBezTo>
                <a:cubicBezTo>
                  <a:pt x="41" y="181"/>
                  <a:pt x="0" y="222"/>
                  <a:pt x="0" y="27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5" name="people_24" title="Icon of a person with a shovel digging">
            <a:extLst>
              <a:ext uri="{FF2B5EF4-FFF2-40B4-BE49-F238E27FC236}">
                <a16:creationId xmlns:a16="http://schemas.microsoft.com/office/drawing/2014/main" id="{120CE611-3037-4F70-B178-5308C34F55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53344" y="3130873"/>
            <a:ext cx="378445" cy="358570"/>
          </a:xfrm>
          <a:custGeom>
            <a:avLst/>
            <a:gdLst>
              <a:gd name="T0" fmla="*/ 190 w 333"/>
              <a:gd name="T1" fmla="*/ 66 h 316"/>
              <a:gd name="T2" fmla="*/ 213 w 333"/>
              <a:gd name="T3" fmla="*/ 178 h 316"/>
              <a:gd name="T4" fmla="*/ 197 w 333"/>
              <a:gd name="T5" fmla="*/ 203 h 316"/>
              <a:gd name="T6" fmla="*/ 197 w 333"/>
              <a:gd name="T7" fmla="*/ 203 h 316"/>
              <a:gd name="T8" fmla="*/ 172 w 333"/>
              <a:gd name="T9" fmla="*/ 186 h 316"/>
              <a:gd name="T10" fmla="*/ 161 w 333"/>
              <a:gd name="T11" fmla="*/ 134 h 316"/>
              <a:gd name="T12" fmla="*/ 161 w 333"/>
              <a:gd name="T13" fmla="*/ 134 h 316"/>
              <a:gd name="T14" fmla="*/ 161 w 333"/>
              <a:gd name="T15" fmla="*/ 169 h 316"/>
              <a:gd name="T16" fmla="*/ 180 w 333"/>
              <a:gd name="T17" fmla="*/ 228 h 316"/>
              <a:gd name="T18" fmla="*/ 180 w 333"/>
              <a:gd name="T19" fmla="*/ 294 h 316"/>
              <a:gd name="T20" fmla="*/ 157 w 333"/>
              <a:gd name="T21" fmla="*/ 316 h 316"/>
              <a:gd name="T22" fmla="*/ 157 w 333"/>
              <a:gd name="T23" fmla="*/ 316 h 316"/>
              <a:gd name="T24" fmla="*/ 134 w 333"/>
              <a:gd name="T25" fmla="*/ 294 h 316"/>
              <a:gd name="T26" fmla="*/ 134 w 333"/>
              <a:gd name="T27" fmla="*/ 235 h 316"/>
              <a:gd name="T28" fmla="*/ 115 w 333"/>
              <a:gd name="T29" fmla="*/ 199 h 316"/>
              <a:gd name="T30" fmla="*/ 113 w 333"/>
              <a:gd name="T31" fmla="*/ 198 h 316"/>
              <a:gd name="T32" fmla="*/ 112 w 333"/>
              <a:gd name="T33" fmla="*/ 198 h 316"/>
              <a:gd name="T34" fmla="*/ 111 w 333"/>
              <a:gd name="T35" fmla="*/ 201 h 316"/>
              <a:gd name="T36" fmla="*/ 111 w 333"/>
              <a:gd name="T37" fmla="*/ 250 h 316"/>
              <a:gd name="T38" fmla="*/ 61 w 333"/>
              <a:gd name="T39" fmla="*/ 300 h 316"/>
              <a:gd name="T40" fmla="*/ 27 w 333"/>
              <a:gd name="T41" fmla="*/ 300 h 316"/>
              <a:gd name="T42" fmla="*/ 27 w 333"/>
              <a:gd name="T43" fmla="*/ 300 h 316"/>
              <a:gd name="T44" fmla="*/ 27 w 333"/>
              <a:gd name="T45" fmla="*/ 266 h 316"/>
              <a:gd name="T46" fmla="*/ 67 w 333"/>
              <a:gd name="T47" fmla="*/ 227 h 316"/>
              <a:gd name="T48" fmla="*/ 67 w 333"/>
              <a:gd name="T49" fmla="*/ 126 h 316"/>
              <a:gd name="T50" fmla="*/ 204 w 333"/>
              <a:gd name="T51" fmla="*/ 35 h 316"/>
              <a:gd name="T52" fmla="*/ 204 w 333"/>
              <a:gd name="T53" fmla="*/ 35 h 316"/>
              <a:gd name="T54" fmla="*/ 168 w 333"/>
              <a:gd name="T55" fmla="*/ 0 h 316"/>
              <a:gd name="T56" fmla="*/ 168 w 333"/>
              <a:gd name="T57" fmla="*/ 0 h 316"/>
              <a:gd name="T58" fmla="*/ 133 w 333"/>
              <a:gd name="T59" fmla="*/ 35 h 316"/>
              <a:gd name="T60" fmla="*/ 133 w 333"/>
              <a:gd name="T61" fmla="*/ 35 h 316"/>
              <a:gd name="T62" fmla="*/ 168 w 333"/>
              <a:gd name="T63" fmla="*/ 71 h 316"/>
              <a:gd name="T64" fmla="*/ 168 w 333"/>
              <a:gd name="T65" fmla="*/ 71 h 316"/>
              <a:gd name="T66" fmla="*/ 204 w 333"/>
              <a:gd name="T67" fmla="*/ 35 h 316"/>
              <a:gd name="T68" fmla="*/ 131 w 333"/>
              <a:gd name="T69" fmla="*/ 45 h 316"/>
              <a:gd name="T70" fmla="*/ 115 w 333"/>
              <a:gd name="T71" fmla="*/ 45 h 316"/>
              <a:gd name="T72" fmla="*/ 21 w 333"/>
              <a:gd name="T73" fmla="*/ 72 h 316"/>
              <a:gd name="T74" fmla="*/ 21 w 333"/>
              <a:gd name="T75" fmla="*/ 72 h 316"/>
              <a:gd name="T76" fmla="*/ 21 w 333"/>
              <a:gd name="T77" fmla="*/ 125 h 316"/>
              <a:gd name="T78" fmla="*/ 44 w 333"/>
              <a:gd name="T79" fmla="*/ 148 h 316"/>
              <a:gd name="T80" fmla="*/ 44 w 333"/>
              <a:gd name="T81" fmla="*/ 148 h 316"/>
              <a:gd name="T82" fmla="*/ 67 w 333"/>
              <a:gd name="T83" fmla="*/ 125 h 316"/>
              <a:gd name="T84" fmla="*/ 67 w 333"/>
              <a:gd name="T85" fmla="*/ 120 h 316"/>
              <a:gd name="T86" fmla="*/ 67 w 333"/>
              <a:gd name="T87" fmla="*/ 108 h 316"/>
              <a:gd name="T88" fmla="*/ 102 w 333"/>
              <a:gd name="T89" fmla="*/ 98 h 316"/>
              <a:gd name="T90" fmla="*/ 81 w 333"/>
              <a:gd name="T91" fmla="*/ 104 h 316"/>
              <a:gd name="T92" fmla="*/ 252 w 333"/>
              <a:gd name="T93" fmla="*/ 274 h 316"/>
              <a:gd name="T94" fmla="*/ 232 w 333"/>
              <a:gd name="T95" fmla="*/ 316 h 316"/>
              <a:gd name="T96" fmla="*/ 333 w 333"/>
              <a:gd name="T97" fmla="*/ 316 h 316"/>
              <a:gd name="T98" fmla="*/ 283 w 333"/>
              <a:gd name="T99" fmla="*/ 215 h 316"/>
              <a:gd name="T100" fmla="*/ 252 w 333"/>
              <a:gd name="T101" fmla="*/ 274 h 316"/>
              <a:gd name="T102" fmla="*/ 0 w 333"/>
              <a:gd name="T103" fmla="*/ 24 h 316"/>
              <a:gd name="T104" fmla="*/ 42 w 333"/>
              <a:gd name="T105" fmla="*/ 66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3" h="316">
                <a:moveTo>
                  <a:pt x="190" y="66"/>
                </a:moveTo>
                <a:cubicBezTo>
                  <a:pt x="213" y="178"/>
                  <a:pt x="213" y="178"/>
                  <a:pt x="213" y="178"/>
                </a:cubicBezTo>
                <a:cubicBezTo>
                  <a:pt x="216" y="189"/>
                  <a:pt x="208" y="200"/>
                  <a:pt x="197" y="203"/>
                </a:cubicBezTo>
                <a:cubicBezTo>
                  <a:pt x="197" y="203"/>
                  <a:pt x="197" y="203"/>
                  <a:pt x="197" y="203"/>
                </a:cubicBezTo>
                <a:cubicBezTo>
                  <a:pt x="186" y="205"/>
                  <a:pt x="175" y="198"/>
                  <a:pt x="172" y="186"/>
                </a:cubicBezTo>
                <a:cubicBezTo>
                  <a:pt x="161" y="134"/>
                  <a:pt x="161" y="134"/>
                  <a:pt x="161" y="134"/>
                </a:cubicBezTo>
                <a:cubicBezTo>
                  <a:pt x="161" y="134"/>
                  <a:pt x="161" y="134"/>
                  <a:pt x="161" y="134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80" y="228"/>
                  <a:pt x="180" y="228"/>
                  <a:pt x="180" y="228"/>
                </a:cubicBezTo>
                <a:cubicBezTo>
                  <a:pt x="180" y="294"/>
                  <a:pt x="180" y="294"/>
                  <a:pt x="180" y="294"/>
                </a:cubicBezTo>
                <a:cubicBezTo>
                  <a:pt x="180" y="306"/>
                  <a:pt x="170" y="316"/>
                  <a:pt x="157" y="316"/>
                </a:cubicBezTo>
                <a:cubicBezTo>
                  <a:pt x="157" y="316"/>
                  <a:pt x="157" y="316"/>
                  <a:pt x="157" y="316"/>
                </a:cubicBezTo>
                <a:cubicBezTo>
                  <a:pt x="145" y="316"/>
                  <a:pt x="134" y="306"/>
                  <a:pt x="134" y="294"/>
                </a:cubicBezTo>
                <a:cubicBezTo>
                  <a:pt x="134" y="235"/>
                  <a:pt x="134" y="235"/>
                  <a:pt x="134" y="235"/>
                </a:cubicBezTo>
                <a:cubicBezTo>
                  <a:pt x="115" y="199"/>
                  <a:pt x="115" y="199"/>
                  <a:pt x="115" y="199"/>
                </a:cubicBezTo>
                <a:cubicBezTo>
                  <a:pt x="115" y="198"/>
                  <a:pt x="113" y="197"/>
                  <a:pt x="113" y="198"/>
                </a:cubicBezTo>
                <a:cubicBezTo>
                  <a:pt x="112" y="198"/>
                  <a:pt x="112" y="198"/>
                  <a:pt x="112" y="198"/>
                </a:cubicBezTo>
                <a:cubicBezTo>
                  <a:pt x="111" y="199"/>
                  <a:pt x="111" y="201"/>
                  <a:pt x="111" y="201"/>
                </a:cubicBezTo>
                <a:cubicBezTo>
                  <a:pt x="111" y="250"/>
                  <a:pt x="111" y="250"/>
                  <a:pt x="111" y="250"/>
                </a:cubicBezTo>
                <a:cubicBezTo>
                  <a:pt x="61" y="300"/>
                  <a:pt x="61" y="300"/>
                  <a:pt x="61" y="300"/>
                </a:cubicBezTo>
                <a:cubicBezTo>
                  <a:pt x="52" y="309"/>
                  <a:pt x="37" y="309"/>
                  <a:pt x="27" y="300"/>
                </a:cubicBezTo>
                <a:cubicBezTo>
                  <a:pt x="27" y="300"/>
                  <a:pt x="27" y="300"/>
                  <a:pt x="27" y="300"/>
                </a:cubicBezTo>
                <a:cubicBezTo>
                  <a:pt x="18" y="290"/>
                  <a:pt x="18" y="275"/>
                  <a:pt x="27" y="266"/>
                </a:cubicBezTo>
                <a:cubicBezTo>
                  <a:pt x="67" y="227"/>
                  <a:pt x="67" y="227"/>
                  <a:pt x="67" y="227"/>
                </a:cubicBezTo>
                <a:cubicBezTo>
                  <a:pt x="67" y="126"/>
                  <a:pt x="67" y="126"/>
                  <a:pt x="67" y="126"/>
                </a:cubicBezTo>
                <a:moveTo>
                  <a:pt x="204" y="35"/>
                </a:moveTo>
                <a:cubicBezTo>
                  <a:pt x="204" y="35"/>
                  <a:pt x="204" y="35"/>
                  <a:pt x="204" y="35"/>
                </a:cubicBezTo>
                <a:cubicBezTo>
                  <a:pt x="204" y="16"/>
                  <a:pt x="188" y="0"/>
                  <a:pt x="168" y="0"/>
                </a:cubicBezTo>
                <a:cubicBezTo>
                  <a:pt x="168" y="0"/>
                  <a:pt x="168" y="0"/>
                  <a:pt x="168" y="0"/>
                </a:cubicBezTo>
                <a:cubicBezTo>
                  <a:pt x="149" y="0"/>
                  <a:pt x="133" y="16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3" y="55"/>
                  <a:pt x="149" y="71"/>
                  <a:pt x="168" y="71"/>
                </a:cubicBezTo>
                <a:cubicBezTo>
                  <a:pt x="168" y="71"/>
                  <a:pt x="168" y="71"/>
                  <a:pt x="168" y="71"/>
                </a:cubicBezTo>
                <a:cubicBezTo>
                  <a:pt x="188" y="71"/>
                  <a:pt x="204" y="55"/>
                  <a:pt x="204" y="35"/>
                </a:cubicBezTo>
                <a:close/>
                <a:moveTo>
                  <a:pt x="131" y="45"/>
                </a:moveTo>
                <a:cubicBezTo>
                  <a:pt x="115" y="45"/>
                  <a:pt x="115" y="45"/>
                  <a:pt x="115" y="45"/>
                </a:cubicBezTo>
                <a:cubicBezTo>
                  <a:pt x="21" y="72"/>
                  <a:pt x="21" y="72"/>
                  <a:pt x="21" y="72"/>
                </a:cubicBezTo>
                <a:cubicBezTo>
                  <a:pt x="21" y="72"/>
                  <a:pt x="21" y="72"/>
                  <a:pt x="21" y="72"/>
                </a:cubicBezTo>
                <a:cubicBezTo>
                  <a:pt x="21" y="125"/>
                  <a:pt x="21" y="125"/>
                  <a:pt x="21" y="125"/>
                </a:cubicBezTo>
                <a:cubicBezTo>
                  <a:pt x="21" y="137"/>
                  <a:pt x="31" y="148"/>
                  <a:pt x="44" y="148"/>
                </a:cubicBezTo>
                <a:cubicBezTo>
                  <a:pt x="44" y="148"/>
                  <a:pt x="44" y="148"/>
                  <a:pt x="44" y="148"/>
                </a:cubicBezTo>
                <a:cubicBezTo>
                  <a:pt x="56" y="148"/>
                  <a:pt x="67" y="137"/>
                  <a:pt x="67" y="125"/>
                </a:cubicBezTo>
                <a:cubicBezTo>
                  <a:pt x="67" y="120"/>
                  <a:pt x="67" y="120"/>
                  <a:pt x="67" y="120"/>
                </a:cubicBezTo>
                <a:cubicBezTo>
                  <a:pt x="67" y="108"/>
                  <a:pt x="67" y="108"/>
                  <a:pt x="67" y="108"/>
                </a:cubicBezTo>
                <a:cubicBezTo>
                  <a:pt x="102" y="98"/>
                  <a:pt x="102" y="98"/>
                  <a:pt x="102" y="98"/>
                </a:cubicBezTo>
                <a:moveTo>
                  <a:pt x="81" y="104"/>
                </a:moveTo>
                <a:cubicBezTo>
                  <a:pt x="252" y="274"/>
                  <a:pt x="252" y="274"/>
                  <a:pt x="252" y="274"/>
                </a:cubicBezTo>
                <a:cubicBezTo>
                  <a:pt x="232" y="316"/>
                  <a:pt x="232" y="316"/>
                  <a:pt x="232" y="316"/>
                </a:cubicBezTo>
                <a:cubicBezTo>
                  <a:pt x="333" y="316"/>
                  <a:pt x="333" y="316"/>
                  <a:pt x="333" y="316"/>
                </a:cubicBezTo>
                <a:cubicBezTo>
                  <a:pt x="283" y="215"/>
                  <a:pt x="283" y="215"/>
                  <a:pt x="283" y="215"/>
                </a:cubicBezTo>
                <a:cubicBezTo>
                  <a:pt x="252" y="274"/>
                  <a:pt x="252" y="274"/>
                  <a:pt x="252" y="274"/>
                </a:cubicBezTo>
                <a:moveTo>
                  <a:pt x="0" y="24"/>
                </a:moveTo>
                <a:cubicBezTo>
                  <a:pt x="42" y="66"/>
                  <a:pt x="42" y="66"/>
                  <a:pt x="42" y="6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7" name="people_25" title="Icon of a person climbing a rock formation">
            <a:extLst>
              <a:ext uri="{FF2B5EF4-FFF2-40B4-BE49-F238E27FC236}">
                <a16:creationId xmlns:a16="http://schemas.microsoft.com/office/drawing/2014/main" id="{0D8595B6-8E28-4D1B-88E2-DE573DD6A6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90803" y="3130873"/>
            <a:ext cx="386020" cy="358570"/>
          </a:xfrm>
          <a:custGeom>
            <a:avLst/>
            <a:gdLst>
              <a:gd name="T0" fmla="*/ 103 w 328"/>
              <a:gd name="T1" fmla="*/ 120 h 305"/>
              <a:gd name="T2" fmla="*/ 61 w 328"/>
              <a:gd name="T3" fmla="*/ 138 h 305"/>
              <a:gd name="T4" fmla="*/ 43 w 328"/>
              <a:gd name="T5" fmla="*/ 96 h 305"/>
              <a:gd name="T6" fmla="*/ 85 w 328"/>
              <a:gd name="T7" fmla="*/ 78 h 305"/>
              <a:gd name="T8" fmla="*/ 103 w 328"/>
              <a:gd name="T9" fmla="*/ 120 h 305"/>
              <a:gd name="T10" fmla="*/ 328 w 328"/>
              <a:gd name="T11" fmla="*/ 305 h 305"/>
              <a:gd name="T12" fmla="*/ 328 w 328"/>
              <a:gd name="T13" fmla="*/ 185 h 305"/>
              <a:gd name="T14" fmla="*/ 246 w 328"/>
              <a:gd name="T15" fmla="*/ 128 h 305"/>
              <a:gd name="T16" fmla="*/ 236 w 328"/>
              <a:gd name="T17" fmla="*/ 64 h 305"/>
              <a:gd name="T18" fmla="*/ 164 w 328"/>
              <a:gd name="T19" fmla="*/ 0 h 305"/>
              <a:gd name="T20" fmla="*/ 62 w 328"/>
              <a:gd name="T21" fmla="*/ 207 h 305"/>
              <a:gd name="T22" fmla="*/ 110 w 328"/>
              <a:gd name="T23" fmla="*/ 276 h 305"/>
              <a:gd name="T24" fmla="*/ 132 w 328"/>
              <a:gd name="T25" fmla="*/ 284 h 305"/>
              <a:gd name="T26" fmla="*/ 162 w 328"/>
              <a:gd name="T27" fmla="*/ 268 h 305"/>
              <a:gd name="T28" fmla="*/ 215 w 328"/>
              <a:gd name="T29" fmla="*/ 208 h 305"/>
              <a:gd name="T30" fmla="*/ 293 w 328"/>
              <a:gd name="T31" fmla="*/ 225 h 305"/>
              <a:gd name="T32" fmla="*/ 315 w 328"/>
              <a:gd name="T33" fmla="*/ 211 h 305"/>
              <a:gd name="T34" fmla="*/ 315 w 328"/>
              <a:gd name="T35" fmla="*/ 211 h 305"/>
              <a:gd name="T36" fmla="*/ 301 w 328"/>
              <a:gd name="T37" fmla="*/ 190 h 305"/>
              <a:gd name="T38" fmla="*/ 212 w 328"/>
              <a:gd name="T39" fmla="*/ 170 h 305"/>
              <a:gd name="T40" fmla="*/ 195 w 328"/>
              <a:gd name="T41" fmla="*/ 176 h 305"/>
              <a:gd name="T42" fmla="*/ 155 w 328"/>
              <a:gd name="T43" fmla="*/ 214 h 305"/>
              <a:gd name="T44" fmla="*/ 135 w 328"/>
              <a:gd name="T45" fmla="*/ 167 h 305"/>
              <a:gd name="T46" fmla="*/ 178 w 328"/>
              <a:gd name="T47" fmla="*/ 157 h 305"/>
              <a:gd name="T48" fmla="*/ 189 w 328"/>
              <a:gd name="T49" fmla="*/ 149 h 305"/>
              <a:gd name="T50" fmla="*/ 221 w 328"/>
              <a:gd name="T51" fmla="*/ 93 h 305"/>
              <a:gd name="T52" fmla="*/ 215 w 328"/>
              <a:gd name="T53" fmla="*/ 68 h 305"/>
              <a:gd name="T54" fmla="*/ 215 w 328"/>
              <a:gd name="T55" fmla="*/ 68 h 305"/>
              <a:gd name="T56" fmla="*/ 190 w 328"/>
              <a:gd name="T57" fmla="*/ 75 h 305"/>
              <a:gd name="T58" fmla="*/ 162 w 328"/>
              <a:gd name="T59" fmla="*/ 123 h 305"/>
              <a:gd name="T60" fmla="*/ 109 w 328"/>
              <a:gd name="T61" fmla="*/ 136 h 305"/>
              <a:gd name="T62" fmla="*/ 65 w 328"/>
              <a:gd name="T63" fmla="*/ 147 h 305"/>
              <a:gd name="T64" fmla="*/ 50 w 328"/>
              <a:gd name="T65" fmla="*/ 164 h 305"/>
              <a:gd name="T66" fmla="*/ 6 w 328"/>
              <a:gd name="T67" fmla="*/ 220 h 305"/>
              <a:gd name="T68" fmla="*/ 6 w 328"/>
              <a:gd name="T69" fmla="*/ 220 h 305"/>
              <a:gd name="T70" fmla="*/ 7 w 328"/>
              <a:gd name="T71" fmla="*/ 244 h 305"/>
              <a:gd name="T72" fmla="*/ 45 w 328"/>
              <a:gd name="T73" fmla="*/ 286 h 305"/>
              <a:gd name="T74" fmla="*/ 71 w 328"/>
              <a:gd name="T75" fmla="*/ 287 h 305"/>
              <a:gd name="T76" fmla="*/ 71 w 328"/>
              <a:gd name="T77" fmla="*/ 287 h 305"/>
              <a:gd name="T78" fmla="*/ 72 w 328"/>
              <a:gd name="T79" fmla="*/ 261 h 305"/>
              <a:gd name="T80" fmla="*/ 44 w 328"/>
              <a:gd name="T81" fmla="*/ 231 h 305"/>
              <a:gd name="T82" fmla="*/ 74 w 328"/>
              <a:gd name="T83" fmla="*/ 192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8" h="305">
                <a:moveTo>
                  <a:pt x="103" y="120"/>
                </a:moveTo>
                <a:cubicBezTo>
                  <a:pt x="96" y="137"/>
                  <a:pt x="77" y="145"/>
                  <a:pt x="61" y="138"/>
                </a:cubicBezTo>
                <a:cubicBezTo>
                  <a:pt x="44" y="131"/>
                  <a:pt x="36" y="112"/>
                  <a:pt x="43" y="96"/>
                </a:cubicBezTo>
                <a:cubicBezTo>
                  <a:pt x="50" y="79"/>
                  <a:pt x="69" y="72"/>
                  <a:pt x="85" y="78"/>
                </a:cubicBezTo>
                <a:cubicBezTo>
                  <a:pt x="101" y="85"/>
                  <a:pt x="109" y="104"/>
                  <a:pt x="103" y="120"/>
                </a:cubicBezTo>
                <a:close/>
                <a:moveTo>
                  <a:pt x="328" y="305"/>
                </a:moveTo>
                <a:cubicBezTo>
                  <a:pt x="328" y="185"/>
                  <a:pt x="328" y="185"/>
                  <a:pt x="328" y="185"/>
                </a:cubicBezTo>
                <a:cubicBezTo>
                  <a:pt x="246" y="128"/>
                  <a:pt x="246" y="128"/>
                  <a:pt x="246" y="128"/>
                </a:cubicBezTo>
                <a:cubicBezTo>
                  <a:pt x="236" y="64"/>
                  <a:pt x="236" y="64"/>
                  <a:pt x="236" y="64"/>
                </a:cubicBezTo>
                <a:cubicBezTo>
                  <a:pt x="164" y="0"/>
                  <a:pt x="164" y="0"/>
                  <a:pt x="164" y="0"/>
                </a:cubicBezTo>
                <a:moveTo>
                  <a:pt x="62" y="207"/>
                </a:moveTo>
                <a:cubicBezTo>
                  <a:pt x="76" y="233"/>
                  <a:pt x="107" y="273"/>
                  <a:pt x="110" y="276"/>
                </a:cubicBezTo>
                <a:cubicBezTo>
                  <a:pt x="114" y="279"/>
                  <a:pt x="124" y="284"/>
                  <a:pt x="132" y="284"/>
                </a:cubicBezTo>
                <a:cubicBezTo>
                  <a:pt x="145" y="283"/>
                  <a:pt x="156" y="277"/>
                  <a:pt x="162" y="268"/>
                </a:cubicBezTo>
                <a:cubicBezTo>
                  <a:pt x="215" y="208"/>
                  <a:pt x="215" y="208"/>
                  <a:pt x="215" y="208"/>
                </a:cubicBezTo>
                <a:cubicBezTo>
                  <a:pt x="293" y="225"/>
                  <a:pt x="293" y="225"/>
                  <a:pt x="293" y="225"/>
                </a:cubicBezTo>
                <a:cubicBezTo>
                  <a:pt x="303" y="227"/>
                  <a:pt x="313" y="221"/>
                  <a:pt x="315" y="211"/>
                </a:cubicBezTo>
                <a:cubicBezTo>
                  <a:pt x="315" y="211"/>
                  <a:pt x="315" y="211"/>
                  <a:pt x="315" y="211"/>
                </a:cubicBezTo>
                <a:cubicBezTo>
                  <a:pt x="317" y="201"/>
                  <a:pt x="311" y="192"/>
                  <a:pt x="301" y="190"/>
                </a:cubicBezTo>
                <a:cubicBezTo>
                  <a:pt x="212" y="170"/>
                  <a:pt x="212" y="170"/>
                  <a:pt x="212" y="170"/>
                </a:cubicBezTo>
                <a:cubicBezTo>
                  <a:pt x="206" y="169"/>
                  <a:pt x="199" y="171"/>
                  <a:pt x="195" y="176"/>
                </a:cubicBezTo>
                <a:cubicBezTo>
                  <a:pt x="155" y="214"/>
                  <a:pt x="155" y="214"/>
                  <a:pt x="155" y="214"/>
                </a:cubicBezTo>
                <a:cubicBezTo>
                  <a:pt x="155" y="214"/>
                  <a:pt x="138" y="174"/>
                  <a:pt x="135" y="167"/>
                </a:cubicBezTo>
                <a:cubicBezTo>
                  <a:pt x="178" y="157"/>
                  <a:pt x="178" y="157"/>
                  <a:pt x="178" y="157"/>
                </a:cubicBezTo>
                <a:cubicBezTo>
                  <a:pt x="182" y="156"/>
                  <a:pt x="187" y="153"/>
                  <a:pt x="189" y="149"/>
                </a:cubicBezTo>
                <a:cubicBezTo>
                  <a:pt x="221" y="93"/>
                  <a:pt x="221" y="93"/>
                  <a:pt x="221" y="93"/>
                </a:cubicBezTo>
                <a:cubicBezTo>
                  <a:pt x="226" y="84"/>
                  <a:pt x="223" y="73"/>
                  <a:pt x="215" y="68"/>
                </a:cubicBezTo>
                <a:cubicBezTo>
                  <a:pt x="215" y="68"/>
                  <a:pt x="215" y="68"/>
                  <a:pt x="215" y="68"/>
                </a:cubicBezTo>
                <a:cubicBezTo>
                  <a:pt x="206" y="63"/>
                  <a:pt x="195" y="66"/>
                  <a:pt x="190" y="75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09" y="136"/>
                  <a:pt x="109" y="136"/>
                  <a:pt x="109" y="136"/>
                </a:cubicBezTo>
                <a:cubicBezTo>
                  <a:pt x="65" y="147"/>
                  <a:pt x="65" y="147"/>
                  <a:pt x="65" y="147"/>
                </a:cubicBezTo>
                <a:cubicBezTo>
                  <a:pt x="50" y="164"/>
                  <a:pt x="50" y="164"/>
                  <a:pt x="50" y="164"/>
                </a:cubicBezTo>
                <a:cubicBezTo>
                  <a:pt x="6" y="220"/>
                  <a:pt x="6" y="220"/>
                  <a:pt x="6" y="220"/>
                </a:cubicBezTo>
                <a:cubicBezTo>
                  <a:pt x="6" y="220"/>
                  <a:pt x="6" y="220"/>
                  <a:pt x="6" y="220"/>
                </a:cubicBezTo>
                <a:cubicBezTo>
                  <a:pt x="0" y="227"/>
                  <a:pt x="0" y="238"/>
                  <a:pt x="7" y="244"/>
                </a:cubicBezTo>
                <a:cubicBezTo>
                  <a:pt x="45" y="286"/>
                  <a:pt x="45" y="286"/>
                  <a:pt x="45" y="286"/>
                </a:cubicBezTo>
                <a:cubicBezTo>
                  <a:pt x="52" y="293"/>
                  <a:pt x="64" y="294"/>
                  <a:pt x="71" y="287"/>
                </a:cubicBezTo>
                <a:cubicBezTo>
                  <a:pt x="71" y="287"/>
                  <a:pt x="71" y="287"/>
                  <a:pt x="71" y="287"/>
                </a:cubicBezTo>
                <a:cubicBezTo>
                  <a:pt x="78" y="280"/>
                  <a:pt x="79" y="268"/>
                  <a:pt x="72" y="261"/>
                </a:cubicBezTo>
                <a:cubicBezTo>
                  <a:pt x="44" y="231"/>
                  <a:pt x="44" y="231"/>
                  <a:pt x="44" y="231"/>
                </a:cubicBezTo>
                <a:cubicBezTo>
                  <a:pt x="74" y="192"/>
                  <a:pt x="74" y="192"/>
                  <a:pt x="74" y="19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8" name="ID" title="Icon of a person with three stacked lines of text to the left of them">
            <a:extLst>
              <a:ext uri="{FF2B5EF4-FFF2-40B4-BE49-F238E27FC236}">
                <a16:creationId xmlns:a16="http://schemas.microsoft.com/office/drawing/2014/main" id="{6FD0A0E6-487E-4A85-BEA7-E9F519DBCA1E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635968" y="2284308"/>
            <a:ext cx="448212" cy="258851"/>
          </a:xfrm>
          <a:custGeom>
            <a:avLst/>
            <a:gdLst>
              <a:gd name="T0" fmla="*/ 20 w 356"/>
              <a:gd name="T1" fmla="*/ 62 h 204"/>
              <a:gd name="T2" fmla="*/ 81 w 356"/>
              <a:gd name="T3" fmla="*/ 0 h 204"/>
              <a:gd name="T4" fmla="*/ 143 w 356"/>
              <a:gd name="T5" fmla="*/ 62 h 204"/>
              <a:gd name="T6" fmla="*/ 81 w 356"/>
              <a:gd name="T7" fmla="*/ 123 h 204"/>
              <a:gd name="T8" fmla="*/ 20 w 356"/>
              <a:gd name="T9" fmla="*/ 62 h 204"/>
              <a:gd name="T10" fmla="*/ 162 w 356"/>
              <a:gd name="T11" fmla="*/ 204 h 204"/>
              <a:gd name="T12" fmla="*/ 81 w 356"/>
              <a:gd name="T13" fmla="*/ 123 h 204"/>
              <a:gd name="T14" fmla="*/ 0 w 356"/>
              <a:gd name="T15" fmla="*/ 204 h 204"/>
              <a:gd name="T16" fmla="*/ 199 w 356"/>
              <a:gd name="T17" fmla="*/ 3 h 204"/>
              <a:gd name="T18" fmla="*/ 356 w 356"/>
              <a:gd name="T19" fmla="*/ 3 h 204"/>
              <a:gd name="T20" fmla="*/ 199 w 356"/>
              <a:gd name="T21" fmla="*/ 97 h 204"/>
              <a:gd name="T22" fmla="*/ 356 w 356"/>
              <a:gd name="T23" fmla="*/ 97 h 204"/>
              <a:gd name="T24" fmla="*/ 199 w 356"/>
              <a:gd name="T25" fmla="*/ 192 h 204"/>
              <a:gd name="T26" fmla="*/ 356 w 356"/>
              <a:gd name="T27" fmla="*/ 19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6" h="204">
                <a:moveTo>
                  <a:pt x="20" y="62"/>
                </a:moveTo>
                <a:cubicBezTo>
                  <a:pt x="20" y="28"/>
                  <a:pt x="47" y="0"/>
                  <a:pt x="81" y="0"/>
                </a:cubicBezTo>
                <a:cubicBezTo>
                  <a:pt x="115" y="0"/>
                  <a:pt x="143" y="28"/>
                  <a:pt x="143" y="62"/>
                </a:cubicBezTo>
                <a:cubicBezTo>
                  <a:pt x="143" y="96"/>
                  <a:pt x="115" y="123"/>
                  <a:pt x="81" y="123"/>
                </a:cubicBezTo>
                <a:cubicBezTo>
                  <a:pt x="47" y="123"/>
                  <a:pt x="20" y="96"/>
                  <a:pt x="20" y="62"/>
                </a:cubicBezTo>
                <a:close/>
                <a:moveTo>
                  <a:pt x="162" y="204"/>
                </a:moveTo>
                <a:cubicBezTo>
                  <a:pt x="162" y="160"/>
                  <a:pt x="126" y="123"/>
                  <a:pt x="81" y="123"/>
                </a:cubicBezTo>
                <a:cubicBezTo>
                  <a:pt x="37" y="123"/>
                  <a:pt x="0" y="160"/>
                  <a:pt x="0" y="204"/>
                </a:cubicBezTo>
                <a:moveTo>
                  <a:pt x="199" y="3"/>
                </a:moveTo>
                <a:cubicBezTo>
                  <a:pt x="356" y="3"/>
                  <a:pt x="356" y="3"/>
                  <a:pt x="356" y="3"/>
                </a:cubicBezTo>
                <a:moveTo>
                  <a:pt x="199" y="97"/>
                </a:moveTo>
                <a:cubicBezTo>
                  <a:pt x="356" y="97"/>
                  <a:pt x="356" y="97"/>
                  <a:pt x="356" y="97"/>
                </a:cubicBezTo>
                <a:moveTo>
                  <a:pt x="199" y="192"/>
                </a:moveTo>
                <a:cubicBezTo>
                  <a:pt x="356" y="192"/>
                  <a:pt x="356" y="192"/>
                  <a:pt x="356" y="19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09" name="Eye" title="Icon of an eyeball">
            <a:extLst>
              <a:ext uri="{FF2B5EF4-FFF2-40B4-BE49-F238E27FC236}">
                <a16:creationId xmlns:a16="http://schemas.microsoft.com/office/drawing/2014/main" id="{13921641-89A2-4881-854B-A733212547E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18460" y="4082851"/>
            <a:ext cx="448212" cy="247466"/>
          </a:xfrm>
          <a:custGeom>
            <a:avLst/>
            <a:gdLst>
              <a:gd name="T0" fmla="*/ 3 w 346"/>
              <a:gd name="T1" fmla="*/ 91 h 190"/>
              <a:gd name="T2" fmla="*/ 173 w 346"/>
              <a:gd name="T3" fmla="*/ 0 h 190"/>
              <a:gd name="T4" fmla="*/ 346 w 346"/>
              <a:gd name="T5" fmla="*/ 95 h 190"/>
              <a:gd name="T6" fmla="*/ 173 w 346"/>
              <a:gd name="T7" fmla="*/ 190 h 190"/>
              <a:gd name="T8" fmla="*/ 6 w 346"/>
              <a:gd name="T9" fmla="*/ 102 h 190"/>
              <a:gd name="T10" fmla="*/ 0 w 346"/>
              <a:gd name="T11" fmla="*/ 95 h 190"/>
              <a:gd name="T12" fmla="*/ 3 w 346"/>
              <a:gd name="T13" fmla="*/ 91 h 190"/>
              <a:gd name="T14" fmla="*/ 173 w 346"/>
              <a:gd name="T15" fmla="*/ 0 h 190"/>
              <a:gd name="T16" fmla="*/ 73 w 346"/>
              <a:gd name="T17" fmla="*/ 95 h 190"/>
              <a:gd name="T18" fmla="*/ 173 w 346"/>
              <a:gd name="T19" fmla="*/ 190 h 190"/>
              <a:gd name="T20" fmla="*/ 273 w 346"/>
              <a:gd name="T21" fmla="*/ 95 h 190"/>
              <a:gd name="T22" fmla="*/ 173 w 346"/>
              <a:gd name="T23" fmla="*/ 0 h 190"/>
              <a:gd name="T24" fmla="*/ 173 w 346"/>
              <a:gd name="T25" fmla="*/ 56 h 190"/>
              <a:gd name="T26" fmla="*/ 134 w 346"/>
              <a:gd name="T27" fmla="*/ 95 h 190"/>
              <a:gd name="T28" fmla="*/ 173 w 346"/>
              <a:gd name="T29" fmla="*/ 135 h 190"/>
              <a:gd name="T30" fmla="*/ 213 w 346"/>
              <a:gd name="T31" fmla="*/ 95 h 190"/>
              <a:gd name="T32" fmla="*/ 173 w 346"/>
              <a:gd name="T33" fmla="*/ 5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46" h="190">
                <a:moveTo>
                  <a:pt x="3" y="91"/>
                </a:moveTo>
                <a:cubicBezTo>
                  <a:pt x="17" y="73"/>
                  <a:pt x="77" y="0"/>
                  <a:pt x="173" y="0"/>
                </a:cubicBezTo>
                <a:cubicBezTo>
                  <a:pt x="283" y="0"/>
                  <a:pt x="346" y="95"/>
                  <a:pt x="346" y="95"/>
                </a:cubicBezTo>
                <a:cubicBezTo>
                  <a:pt x="346" y="95"/>
                  <a:pt x="283" y="190"/>
                  <a:pt x="173" y="190"/>
                </a:cubicBezTo>
                <a:cubicBezTo>
                  <a:pt x="82" y="190"/>
                  <a:pt x="23" y="125"/>
                  <a:pt x="6" y="102"/>
                </a:cubicBezTo>
                <a:cubicBezTo>
                  <a:pt x="2" y="98"/>
                  <a:pt x="0" y="95"/>
                  <a:pt x="0" y="95"/>
                </a:cubicBezTo>
                <a:cubicBezTo>
                  <a:pt x="0" y="95"/>
                  <a:pt x="1" y="94"/>
                  <a:pt x="3" y="91"/>
                </a:cubicBezTo>
                <a:close/>
                <a:moveTo>
                  <a:pt x="173" y="0"/>
                </a:moveTo>
                <a:cubicBezTo>
                  <a:pt x="118" y="0"/>
                  <a:pt x="73" y="42"/>
                  <a:pt x="73" y="95"/>
                </a:cubicBezTo>
                <a:cubicBezTo>
                  <a:pt x="73" y="148"/>
                  <a:pt x="118" y="190"/>
                  <a:pt x="173" y="190"/>
                </a:cubicBezTo>
                <a:cubicBezTo>
                  <a:pt x="228" y="190"/>
                  <a:pt x="273" y="148"/>
                  <a:pt x="273" y="95"/>
                </a:cubicBezTo>
                <a:cubicBezTo>
                  <a:pt x="273" y="42"/>
                  <a:pt x="228" y="0"/>
                  <a:pt x="173" y="0"/>
                </a:cubicBezTo>
                <a:close/>
                <a:moveTo>
                  <a:pt x="173" y="56"/>
                </a:moveTo>
                <a:cubicBezTo>
                  <a:pt x="151" y="56"/>
                  <a:pt x="134" y="73"/>
                  <a:pt x="134" y="95"/>
                </a:cubicBezTo>
                <a:cubicBezTo>
                  <a:pt x="134" y="117"/>
                  <a:pt x="151" y="135"/>
                  <a:pt x="173" y="135"/>
                </a:cubicBezTo>
                <a:cubicBezTo>
                  <a:pt x="195" y="135"/>
                  <a:pt x="213" y="117"/>
                  <a:pt x="213" y="95"/>
                </a:cubicBezTo>
                <a:cubicBezTo>
                  <a:pt x="213" y="73"/>
                  <a:pt x="195" y="56"/>
                  <a:pt x="173" y="56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11" name="emoji" title="Icon of a face with a open mouthed smile">
            <a:extLst>
              <a:ext uri="{FF2B5EF4-FFF2-40B4-BE49-F238E27FC236}">
                <a16:creationId xmlns:a16="http://schemas.microsoft.com/office/drawing/2014/main" id="{622211AA-EE6D-4AF2-8EAB-96357E360B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9543" y="4027299"/>
            <a:ext cx="358570" cy="358570"/>
          </a:xfrm>
          <a:custGeom>
            <a:avLst/>
            <a:gdLst>
              <a:gd name="T0" fmla="*/ 0 w 342"/>
              <a:gd name="T1" fmla="*/ 171 h 342"/>
              <a:gd name="T2" fmla="*/ 171 w 342"/>
              <a:gd name="T3" fmla="*/ 0 h 342"/>
              <a:gd name="T4" fmla="*/ 342 w 342"/>
              <a:gd name="T5" fmla="*/ 171 h 342"/>
              <a:gd name="T6" fmla="*/ 171 w 342"/>
              <a:gd name="T7" fmla="*/ 342 h 342"/>
              <a:gd name="T8" fmla="*/ 0 w 342"/>
              <a:gd name="T9" fmla="*/ 171 h 342"/>
              <a:gd name="T10" fmla="*/ 265 w 342"/>
              <a:gd name="T11" fmla="*/ 150 h 342"/>
              <a:gd name="T12" fmla="*/ 219 w 342"/>
              <a:gd name="T13" fmla="*/ 156 h 342"/>
              <a:gd name="T14" fmla="*/ 176 w 342"/>
              <a:gd name="T15" fmla="*/ 169 h 342"/>
              <a:gd name="T16" fmla="*/ 171 w 342"/>
              <a:gd name="T17" fmla="*/ 170 h 342"/>
              <a:gd name="T18" fmla="*/ 166 w 342"/>
              <a:gd name="T19" fmla="*/ 169 h 342"/>
              <a:gd name="T20" fmla="*/ 123 w 342"/>
              <a:gd name="T21" fmla="*/ 156 h 342"/>
              <a:gd name="T22" fmla="*/ 77 w 342"/>
              <a:gd name="T23" fmla="*/ 150 h 342"/>
              <a:gd name="T24" fmla="*/ 170 w 342"/>
              <a:gd name="T25" fmla="*/ 277 h 342"/>
              <a:gd name="T26" fmla="*/ 172 w 342"/>
              <a:gd name="T27" fmla="*/ 277 h 342"/>
              <a:gd name="T28" fmla="*/ 265 w 342"/>
              <a:gd name="T29" fmla="*/ 150 h 342"/>
              <a:gd name="T30" fmla="*/ 118 w 342"/>
              <a:gd name="T31" fmla="*/ 102 h 342"/>
              <a:gd name="T32" fmla="*/ 104 w 342"/>
              <a:gd name="T33" fmla="*/ 87 h 342"/>
              <a:gd name="T34" fmla="*/ 89 w 342"/>
              <a:gd name="T35" fmla="*/ 102 h 342"/>
              <a:gd name="T36" fmla="*/ 118 w 342"/>
              <a:gd name="T37" fmla="*/ 102 h 342"/>
              <a:gd name="T38" fmla="*/ 253 w 342"/>
              <a:gd name="T39" fmla="*/ 102 h 342"/>
              <a:gd name="T40" fmla="*/ 239 w 342"/>
              <a:gd name="T41" fmla="*/ 87 h 342"/>
              <a:gd name="T42" fmla="*/ 224 w 342"/>
              <a:gd name="T43" fmla="*/ 102 h 342"/>
              <a:gd name="T44" fmla="*/ 253 w 342"/>
              <a:gd name="T45" fmla="*/ 102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42" h="342">
                <a:moveTo>
                  <a:pt x="0" y="171"/>
                </a:moveTo>
                <a:cubicBezTo>
                  <a:pt x="0" y="77"/>
                  <a:pt x="77" y="0"/>
                  <a:pt x="171" y="0"/>
                </a:cubicBezTo>
                <a:cubicBezTo>
                  <a:pt x="266" y="0"/>
                  <a:pt x="342" y="77"/>
                  <a:pt x="342" y="171"/>
                </a:cubicBezTo>
                <a:cubicBezTo>
                  <a:pt x="342" y="266"/>
                  <a:pt x="266" y="342"/>
                  <a:pt x="171" y="342"/>
                </a:cubicBezTo>
                <a:cubicBezTo>
                  <a:pt x="77" y="342"/>
                  <a:pt x="0" y="266"/>
                  <a:pt x="0" y="171"/>
                </a:cubicBezTo>
                <a:close/>
                <a:moveTo>
                  <a:pt x="265" y="150"/>
                </a:moveTo>
                <a:cubicBezTo>
                  <a:pt x="259" y="145"/>
                  <a:pt x="258" y="137"/>
                  <a:pt x="219" y="156"/>
                </a:cubicBezTo>
                <a:cubicBezTo>
                  <a:pt x="198" y="165"/>
                  <a:pt x="185" y="168"/>
                  <a:pt x="176" y="169"/>
                </a:cubicBezTo>
                <a:cubicBezTo>
                  <a:pt x="176" y="169"/>
                  <a:pt x="175" y="169"/>
                  <a:pt x="171" y="170"/>
                </a:cubicBezTo>
                <a:cubicBezTo>
                  <a:pt x="167" y="169"/>
                  <a:pt x="166" y="169"/>
                  <a:pt x="166" y="169"/>
                </a:cubicBezTo>
                <a:cubicBezTo>
                  <a:pt x="157" y="168"/>
                  <a:pt x="144" y="165"/>
                  <a:pt x="123" y="156"/>
                </a:cubicBezTo>
                <a:cubicBezTo>
                  <a:pt x="84" y="137"/>
                  <a:pt x="83" y="145"/>
                  <a:pt x="77" y="150"/>
                </a:cubicBezTo>
                <a:cubicBezTo>
                  <a:pt x="71" y="154"/>
                  <a:pt x="46" y="268"/>
                  <a:pt x="170" y="277"/>
                </a:cubicBezTo>
                <a:cubicBezTo>
                  <a:pt x="172" y="277"/>
                  <a:pt x="172" y="277"/>
                  <a:pt x="172" y="277"/>
                </a:cubicBezTo>
                <a:cubicBezTo>
                  <a:pt x="296" y="268"/>
                  <a:pt x="272" y="154"/>
                  <a:pt x="265" y="150"/>
                </a:cubicBezTo>
                <a:close/>
                <a:moveTo>
                  <a:pt x="118" y="102"/>
                </a:moveTo>
                <a:cubicBezTo>
                  <a:pt x="118" y="93"/>
                  <a:pt x="112" y="87"/>
                  <a:pt x="104" y="87"/>
                </a:cubicBezTo>
                <a:cubicBezTo>
                  <a:pt x="95" y="87"/>
                  <a:pt x="89" y="93"/>
                  <a:pt x="89" y="102"/>
                </a:cubicBezTo>
                <a:lnTo>
                  <a:pt x="118" y="102"/>
                </a:lnTo>
                <a:close/>
                <a:moveTo>
                  <a:pt x="253" y="102"/>
                </a:moveTo>
                <a:cubicBezTo>
                  <a:pt x="253" y="93"/>
                  <a:pt x="247" y="87"/>
                  <a:pt x="239" y="87"/>
                </a:cubicBezTo>
                <a:cubicBezTo>
                  <a:pt x="230" y="87"/>
                  <a:pt x="224" y="93"/>
                  <a:pt x="224" y="102"/>
                </a:cubicBezTo>
                <a:lnTo>
                  <a:pt x="253" y="102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12" name="emoticon" title="Icon of a face smiling">
            <a:extLst>
              <a:ext uri="{FF2B5EF4-FFF2-40B4-BE49-F238E27FC236}">
                <a16:creationId xmlns:a16="http://schemas.microsoft.com/office/drawing/2014/main" id="{0953BA6D-F40D-4D9E-97DD-9843592A42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80789" y="4027299"/>
            <a:ext cx="358570" cy="358570"/>
          </a:xfrm>
          <a:custGeom>
            <a:avLst/>
            <a:gdLst>
              <a:gd name="T0" fmla="*/ 312 w 312"/>
              <a:gd name="T1" fmla="*/ 156 h 312"/>
              <a:gd name="T2" fmla="*/ 156 w 312"/>
              <a:gd name="T3" fmla="*/ 312 h 312"/>
              <a:gd name="T4" fmla="*/ 0 w 312"/>
              <a:gd name="T5" fmla="*/ 156 h 312"/>
              <a:gd name="T6" fmla="*/ 156 w 312"/>
              <a:gd name="T7" fmla="*/ 0 h 312"/>
              <a:gd name="T8" fmla="*/ 312 w 312"/>
              <a:gd name="T9" fmla="*/ 156 h 312"/>
              <a:gd name="T10" fmla="*/ 73 w 312"/>
              <a:gd name="T11" fmla="*/ 200 h 312"/>
              <a:gd name="T12" fmla="*/ 156 w 312"/>
              <a:gd name="T13" fmla="*/ 250 h 312"/>
              <a:gd name="T14" fmla="*/ 239 w 312"/>
              <a:gd name="T15" fmla="*/ 200 h 312"/>
              <a:gd name="T16" fmla="*/ 94 w 312"/>
              <a:gd name="T17" fmla="*/ 100 h 312"/>
              <a:gd name="T18" fmla="*/ 80 w 312"/>
              <a:gd name="T19" fmla="*/ 114 h 312"/>
              <a:gd name="T20" fmla="*/ 94 w 312"/>
              <a:gd name="T21" fmla="*/ 128 h 312"/>
              <a:gd name="T22" fmla="*/ 108 w 312"/>
              <a:gd name="T23" fmla="*/ 114 h 312"/>
              <a:gd name="T24" fmla="*/ 94 w 312"/>
              <a:gd name="T25" fmla="*/ 100 h 312"/>
              <a:gd name="T26" fmla="*/ 220 w 312"/>
              <a:gd name="T27" fmla="*/ 100 h 312"/>
              <a:gd name="T28" fmla="*/ 206 w 312"/>
              <a:gd name="T29" fmla="*/ 114 h 312"/>
              <a:gd name="T30" fmla="*/ 220 w 312"/>
              <a:gd name="T31" fmla="*/ 128 h 312"/>
              <a:gd name="T32" fmla="*/ 234 w 312"/>
              <a:gd name="T33" fmla="*/ 114 h 312"/>
              <a:gd name="T34" fmla="*/ 220 w 312"/>
              <a:gd name="T35" fmla="*/ 10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2" h="312">
                <a:moveTo>
                  <a:pt x="312" y="156"/>
                </a:moveTo>
                <a:cubicBezTo>
                  <a:pt x="312" y="242"/>
                  <a:pt x="242" y="312"/>
                  <a:pt x="156" y="312"/>
                </a:cubicBezTo>
                <a:cubicBezTo>
                  <a:pt x="70" y="312"/>
                  <a:pt x="0" y="242"/>
                  <a:pt x="0" y="156"/>
                </a:cubicBezTo>
                <a:cubicBezTo>
                  <a:pt x="0" y="70"/>
                  <a:pt x="70" y="0"/>
                  <a:pt x="156" y="0"/>
                </a:cubicBezTo>
                <a:cubicBezTo>
                  <a:pt x="242" y="0"/>
                  <a:pt x="312" y="70"/>
                  <a:pt x="312" y="156"/>
                </a:cubicBezTo>
                <a:close/>
                <a:moveTo>
                  <a:pt x="73" y="200"/>
                </a:moveTo>
                <a:cubicBezTo>
                  <a:pt x="89" y="230"/>
                  <a:pt x="120" y="250"/>
                  <a:pt x="156" y="250"/>
                </a:cubicBezTo>
                <a:cubicBezTo>
                  <a:pt x="192" y="250"/>
                  <a:pt x="223" y="230"/>
                  <a:pt x="239" y="200"/>
                </a:cubicBezTo>
                <a:moveTo>
                  <a:pt x="94" y="100"/>
                </a:moveTo>
                <a:cubicBezTo>
                  <a:pt x="86" y="100"/>
                  <a:pt x="80" y="106"/>
                  <a:pt x="80" y="114"/>
                </a:cubicBezTo>
                <a:cubicBezTo>
                  <a:pt x="80" y="122"/>
                  <a:pt x="86" y="128"/>
                  <a:pt x="94" y="128"/>
                </a:cubicBezTo>
                <a:cubicBezTo>
                  <a:pt x="102" y="128"/>
                  <a:pt x="108" y="122"/>
                  <a:pt x="108" y="114"/>
                </a:cubicBezTo>
                <a:cubicBezTo>
                  <a:pt x="108" y="106"/>
                  <a:pt x="102" y="100"/>
                  <a:pt x="94" y="100"/>
                </a:cubicBezTo>
                <a:close/>
                <a:moveTo>
                  <a:pt x="220" y="100"/>
                </a:moveTo>
                <a:cubicBezTo>
                  <a:pt x="212" y="100"/>
                  <a:pt x="206" y="106"/>
                  <a:pt x="206" y="114"/>
                </a:cubicBezTo>
                <a:cubicBezTo>
                  <a:pt x="206" y="122"/>
                  <a:pt x="212" y="128"/>
                  <a:pt x="220" y="128"/>
                </a:cubicBezTo>
                <a:cubicBezTo>
                  <a:pt x="228" y="128"/>
                  <a:pt x="234" y="122"/>
                  <a:pt x="234" y="114"/>
                </a:cubicBezTo>
                <a:cubicBezTo>
                  <a:pt x="234" y="106"/>
                  <a:pt x="228" y="100"/>
                  <a:pt x="220" y="100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3" name="emoticon_2" title="Icon of a face frowning">
            <a:extLst>
              <a:ext uri="{FF2B5EF4-FFF2-40B4-BE49-F238E27FC236}">
                <a16:creationId xmlns:a16="http://schemas.microsoft.com/office/drawing/2014/main" id="{5D028B7F-9DC3-4AF8-9920-7C440FCE9B5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11381" y="4027299"/>
            <a:ext cx="379879" cy="358570"/>
          </a:xfrm>
          <a:custGeom>
            <a:avLst/>
            <a:gdLst>
              <a:gd name="T0" fmla="*/ 312 w 312"/>
              <a:gd name="T1" fmla="*/ 156 h 312"/>
              <a:gd name="T2" fmla="*/ 156 w 312"/>
              <a:gd name="T3" fmla="*/ 312 h 312"/>
              <a:gd name="T4" fmla="*/ 0 w 312"/>
              <a:gd name="T5" fmla="*/ 156 h 312"/>
              <a:gd name="T6" fmla="*/ 156 w 312"/>
              <a:gd name="T7" fmla="*/ 0 h 312"/>
              <a:gd name="T8" fmla="*/ 312 w 312"/>
              <a:gd name="T9" fmla="*/ 156 h 312"/>
              <a:gd name="T10" fmla="*/ 239 w 312"/>
              <a:gd name="T11" fmla="*/ 250 h 312"/>
              <a:gd name="T12" fmla="*/ 156 w 312"/>
              <a:gd name="T13" fmla="*/ 200 h 312"/>
              <a:gd name="T14" fmla="*/ 73 w 312"/>
              <a:gd name="T15" fmla="*/ 250 h 312"/>
              <a:gd name="T16" fmla="*/ 94 w 312"/>
              <a:gd name="T17" fmla="*/ 100 h 312"/>
              <a:gd name="T18" fmla="*/ 80 w 312"/>
              <a:gd name="T19" fmla="*/ 114 h 312"/>
              <a:gd name="T20" fmla="*/ 94 w 312"/>
              <a:gd name="T21" fmla="*/ 128 h 312"/>
              <a:gd name="T22" fmla="*/ 108 w 312"/>
              <a:gd name="T23" fmla="*/ 114 h 312"/>
              <a:gd name="T24" fmla="*/ 94 w 312"/>
              <a:gd name="T25" fmla="*/ 100 h 312"/>
              <a:gd name="T26" fmla="*/ 220 w 312"/>
              <a:gd name="T27" fmla="*/ 100 h 312"/>
              <a:gd name="T28" fmla="*/ 206 w 312"/>
              <a:gd name="T29" fmla="*/ 114 h 312"/>
              <a:gd name="T30" fmla="*/ 220 w 312"/>
              <a:gd name="T31" fmla="*/ 128 h 312"/>
              <a:gd name="T32" fmla="*/ 234 w 312"/>
              <a:gd name="T33" fmla="*/ 114 h 312"/>
              <a:gd name="T34" fmla="*/ 220 w 312"/>
              <a:gd name="T35" fmla="*/ 10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2" h="312">
                <a:moveTo>
                  <a:pt x="312" y="156"/>
                </a:moveTo>
                <a:cubicBezTo>
                  <a:pt x="312" y="242"/>
                  <a:pt x="242" y="312"/>
                  <a:pt x="156" y="312"/>
                </a:cubicBezTo>
                <a:cubicBezTo>
                  <a:pt x="70" y="312"/>
                  <a:pt x="0" y="242"/>
                  <a:pt x="0" y="156"/>
                </a:cubicBezTo>
                <a:cubicBezTo>
                  <a:pt x="0" y="70"/>
                  <a:pt x="70" y="0"/>
                  <a:pt x="156" y="0"/>
                </a:cubicBezTo>
                <a:cubicBezTo>
                  <a:pt x="242" y="0"/>
                  <a:pt x="312" y="70"/>
                  <a:pt x="312" y="156"/>
                </a:cubicBezTo>
                <a:close/>
                <a:moveTo>
                  <a:pt x="239" y="250"/>
                </a:moveTo>
                <a:cubicBezTo>
                  <a:pt x="223" y="220"/>
                  <a:pt x="192" y="200"/>
                  <a:pt x="156" y="200"/>
                </a:cubicBezTo>
                <a:cubicBezTo>
                  <a:pt x="120" y="200"/>
                  <a:pt x="89" y="220"/>
                  <a:pt x="73" y="250"/>
                </a:cubicBezTo>
                <a:moveTo>
                  <a:pt x="94" y="100"/>
                </a:moveTo>
                <a:cubicBezTo>
                  <a:pt x="86" y="100"/>
                  <a:pt x="80" y="106"/>
                  <a:pt x="80" y="114"/>
                </a:cubicBezTo>
                <a:cubicBezTo>
                  <a:pt x="80" y="122"/>
                  <a:pt x="86" y="128"/>
                  <a:pt x="94" y="128"/>
                </a:cubicBezTo>
                <a:cubicBezTo>
                  <a:pt x="102" y="128"/>
                  <a:pt x="108" y="122"/>
                  <a:pt x="108" y="114"/>
                </a:cubicBezTo>
                <a:cubicBezTo>
                  <a:pt x="108" y="106"/>
                  <a:pt x="102" y="100"/>
                  <a:pt x="94" y="100"/>
                </a:cubicBezTo>
                <a:close/>
                <a:moveTo>
                  <a:pt x="220" y="100"/>
                </a:moveTo>
                <a:cubicBezTo>
                  <a:pt x="212" y="100"/>
                  <a:pt x="206" y="106"/>
                  <a:pt x="206" y="114"/>
                </a:cubicBezTo>
                <a:cubicBezTo>
                  <a:pt x="206" y="122"/>
                  <a:pt x="212" y="128"/>
                  <a:pt x="220" y="128"/>
                </a:cubicBezTo>
                <a:cubicBezTo>
                  <a:pt x="228" y="128"/>
                  <a:pt x="234" y="122"/>
                  <a:pt x="234" y="114"/>
                </a:cubicBezTo>
                <a:cubicBezTo>
                  <a:pt x="234" y="106"/>
                  <a:pt x="228" y="100"/>
                  <a:pt x="220" y="100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5" name="Telemarketer_E7B9" title="Icon of a person wearing a headset">
            <a:extLst>
              <a:ext uri="{FF2B5EF4-FFF2-40B4-BE49-F238E27FC236}">
                <a16:creationId xmlns:a16="http://schemas.microsoft.com/office/drawing/2014/main" id="{D9360371-2586-4C08-AEB6-BF629D854B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61891" y="1338021"/>
            <a:ext cx="300655" cy="358570"/>
          </a:xfrm>
          <a:custGeom>
            <a:avLst/>
            <a:gdLst>
              <a:gd name="T0" fmla="*/ 0 w 3250"/>
              <a:gd name="T1" fmla="*/ 3875 h 3875"/>
              <a:gd name="T2" fmla="*/ 1625 w 3250"/>
              <a:gd name="T3" fmla="*/ 2250 h 3875"/>
              <a:gd name="T4" fmla="*/ 3250 w 3250"/>
              <a:gd name="T5" fmla="*/ 3875 h 3875"/>
              <a:gd name="T6" fmla="*/ 750 w 3250"/>
              <a:gd name="T7" fmla="*/ 1750 h 3875"/>
              <a:gd name="T8" fmla="*/ 750 w 3250"/>
              <a:gd name="T9" fmla="*/ 750 h 3875"/>
              <a:gd name="T10" fmla="*/ 500 w 3250"/>
              <a:gd name="T11" fmla="*/ 500 h 3875"/>
              <a:gd name="T12" fmla="*/ 250 w 3250"/>
              <a:gd name="T13" fmla="*/ 750 h 3875"/>
              <a:gd name="T14" fmla="*/ 250 w 3250"/>
              <a:gd name="T15" fmla="*/ 1500 h 3875"/>
              <a:gd name="T16" fmla="*/ 500 w 3250"/>
              <a:gd name="T17" fmla="*/ 1750 h 3875"/>
              <a:gd name="T18" fmla="*/ 1500 w 3250"/>
              <a:gd name="T19" fmla="*/ 1750 h 3875"/>
              <a:gd name="T20" fmla="*/ 690 w 3250"/>
              <a:gd name="T21" fmla="*/ 1751 h 3875"/>
              <a:gd name="T22" fmla="*/ 1625 w 3250"/>
              <a:gd name="T23" fmla="*/ 2250 h 3875"/>
              <a:gd name="T24" fmla="*/ 2750 w 3250"/>
              <a:gd name="T25" fmla="*/ 1125 h 3875"/>
              <a:gd name="T26" fmla="*/ 1625 w 3250"/>
              <a:gd name="T27" fmla="*/ 0 h 3875"/>
              <a:gd name="T28" fmla="*/ 689 w 3250"/>
              <a:gd name="T29" fmla="*/ 500 h 3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250" h="3875">
                <a:moveTo>
                  <a:pt x="0" y="3875"/>
                </a:moveTo>
                <a:cubicBezTo>
                  <a:pt x="0" y="2978"/>
                  <a:pt x="728" y="2250"/>
                  <a:pt x="1625" y="2250"/>
                </a:cubicBezTo>
                <a:cubicBezTo>
                  <a:pt x="2522" y="2250"/>
                  <a:pt x="3250" y="2978"/>
                  <a:pt x="3250" y="3875"/>
                </a:cubicBezTo>
                <a:moveTo>
                  <a:pt x="750" y="1750"/>
                </a:moveTo>
                <a:cubicBezTo>
                  <a:pt x="750" y="750"/>
                  <a:pt x="750" y="750"/>
                  <a:pt x="750" y="750"/>
                </a:cubicBezTo>
                <a:cubicBezTo>
                  <a:pt x="750" y="612"/>
                  <a:pt x="638" y="500"/>
                  <a:pt x="500" y="500"/>
                </a:cubicBezTo>
                <a:cubicBezTo>
                  <a:pt x="362" y="500"/>
                  <a:pt x="250" y="612"/>
                  <a:pt x="250" y="750"/>
                </a:cubicBezTo>
                <a:cubicBezTo>
                  <a:pt x="250" y="1500"/>
                  <a:pt x="250" y="1500"/>
                  <a:pt x="250" y="1500"/>
                </a:cubicBezTo>
                <a:cubicBezTo>
                  <a:pt x="250" y="1638"/>
                  <a:pt x="362" y="1750"/>
                  <a:pt x="500" y="1750"/>
                </a:cubicBezTo>
                <a:cubicBezTo>
                  <a:pt x="1500" y="1750"/>
                  <a:pt x="1500" y="1750"/>
                  <a:pt x="1500" y="1750"/>
                </a:cubicBezTo>
                <a:moveTo>
                  <a:pt x="690" y="1751"/>
                </a:moveTo>
                <a:cubicBezTo>
                  <a:pt x="892" y="2052"/>
                  <a:pt x="1235" y="2250"/>
                  <a:pt x="1625" y="2250"/>
                </a:cubicBezTo>
                <a:cubicBezTo>
                  <a:pt x="2246" y="2250"/>
                  <a:pt x="2750" y="1746"/>
                  <a:pt x="2750" y="1125"/>
                </a:cubicBezTo>
                <a:cubicBezTo>
                  <a:pt x="2750" y="504"/>
                  <a:pt x="2246" y="0"/>
                  <a:pt x="1625" y="0"/>
                </a:cubicBezTo>
                <a:cubicBezTo>
                  <a:pt x="1235" y="0"/>
                  <a:pt x="891" y="199"/>
                  <a:pt x="689" y="50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6" name="Teamwork_EA12" title="Icon of three people with an award or ribbon to the lower right">
            <a:extLst>
              <a:ext uri="{FF2B5EF4-FFF2-40B4-BE49-F238E27FC236}">
                <a16:creationId xmlns:a16="http://schemas.microsoft.com/office/drawing/2014/main" id="{A9D00794-B4D1-4CB1-8D6D-569D9BAEEF3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09318" y="2234448"/>
            <a:ext cx="370785" cy="358570"/>
          </a:xfrm>
          <a:custGeom>
            <a:avLst/>
            <a:gdLst>
              <a:gd name="T0" fmla="*/ 3621 w 3746"/>
              <a:gd name="T1" fmla="*/ 2622 h 3621"/>
              <a:gd name="T2" fmla="*/ 3122 w 3746"/>
              <a:gd name="T3" fmla="*/ 3122 h 3621"/>
              <a:gd name="T4" fmla="*/ 2622 w 3746"/>
              <a:gd name="T5" fmla="*/ 2622 h 3621"/>
              <a:gd name="T6" fmla="*/ 3122 w 3746"/>
              <a:gd name="T7" fmla="*/ 2123 h 3621"/>
              <a:gd name="T8" fmla="*/ 3621 w 3746"/>
              <a:gd name="T9" fmla="*/ 2622 h 3621"/>
              <a:gd name="T10" fmla="*/ 2747 w 3746"/>
              <a:gd name="T11" fmla="*/ 2997 h 3621"/>
              <a:gd name="T12" fmla="*/ 2747 w 3746"/>
              <a:gd name="T13" fmla="*/ 3621 h 3621"/>
              <a:gd name="T14" fmla="*/ 3122 w 3746"/>
              <a:gd name="T15" fmla="*/ 3434 h 3621"/>
              <a:gd name="T16" fmla="*/ 3496 w 3746"/>
              <a:gd name="T17" fmla="*/ 3621 h 3621"/>
              <a:gd name="T18" fmla="*/ 3496 w 3746"/>
              <a:gd name="T19" fmla="*/ 2997 h 3621"/>
              <a:gd name="T20" fmla="*/ 1873 w 3746"/>
              <a:gd name="T21" fmla="*/ 749 h 3621"/>
              <a:gd name="T22" fmla="*/ 1249 w 3746"/>
              <a:gd name="T23" fmla="*/ 1374 h 3621"/>
              <a:gd name="T24" fmla="*/ 1873 w 3746"/>
              <a:gd name="T25" fmla="*/ 1998 h 3621"/>
              <a:gd name="T26" fmla="*/ 2497 w 3746"/>
              <a:gd name="T27" fmla="*/ 1374 h 3621"/>
              <a:gd name="T28" fmla="*/ 1873 w 3746"/>
              <a:gd name="T29" fmla="*/ 749 h 3621"/>
              <a:gd name="T30" fmla="*/ 1873 w 3746"/>
              <a:gd name="T31" fmla="*/ 1998 h 3621"/>
              <a:gd name="T32" fmla="*/ 999 w 3746"/>
              <a:gd name="T33" fmla="*/ 2872 h 3621"/>
              <a:gd name="T34" fmla="*/ 624 w 3746"/>
              <a:gd name="T35" fmla="*/ 0 h 3621"/>
              <a:gd name="T36" fmla="*/ 250 w 3746"/>
              <a:gd name="T37" fmla="*/ 375 h 3621"/>
              <a:gd name="T38" fmla="*/ 624 w 3746"/>
              <a:gd name="T39" fmla="*/ 749 h 3621"/>
              <a:gd name="T40" fmla="*/ 999 w 3746"/>
              <a:gd name="T41" fmla="*/ 375 h 3621"/>
              <a:gd name="T42" fmla="*/ 624 w 3746"/>
              <a:gd name="T43" fmla="*/ 0 h 3621"/>
              <a:gd name="T44" fmla="*/ 1249 w 3746"/>
              <a:gd name="T45" fmla="*/ 1374 h 3621"/>
              <a:gd name="T46" fmla="*/ 624 w 3746"/>
              <a:gd name="T47" fmla="*/ 749 h 3621"/>
              <a:gd name="T48" fmla="*/ 0 w 3746"/>
              <a:gd name="T49" fmla="*/ 1374 h 3621"/>
              <a:gd name="T50" fmla="*/ 3122 w 3746"/>
              <a:gd name="T51" fmla="*/ 0 h 3621"/>
              <a:gd name="T52" fmla="*/ 2747 w 3746"/>
              <a:gd name="T53" fmla="*/ 375 h 3621"/>
              <a:gd name="T54" fmla="*/ 3122 w 3746"/>
              <a:gd name="T55" fmla="*/ 749 h 3621"/>
              <a:gd name="T56" fmla="*/ 3496 w 3746"/>
              <a:gd name="T57" fmla="*/ 375 h 3621"/>
              <a:gd name="T58" fmla="*/ 3122 w 3746"/>
              <a:gd name="T59" fmla="*/ 0 h 3621"/>
              <a:gd name="T60" fmla="*/ 3746 w 3746"/>
              <a:gd name="T61" fmla="*/ 1374 h 3621"/>
              <a:gd name="T62" fmla="*/ 3122 w 3746"/>
              <a:gd name="T63" fmla="*/ 749 h 3621"/>
              <a:gd name="T64" fmla="*/ 2497 w 3746"/>
              <a:gd name="T65" fmla="*/ 1374 h 3621"/>
              <a:gd name="T66" fmla="*/ 2381 w 3746"/>
              <a:gd name="T67" fmla="*/ 2163 h 3621"/>
              <a:gd name="T68" fmla="*/ 1873 w 3746"/>
              <a:gd name="T69" fmla="*/ 1998 h 3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746" h="3621">
                <a:moveTo>
                  <a:pt x="3621" y="2622"/>
                </a:moveTo>
                <a:cubicBezTo>
                  <a:pt x="3621" y="2898"/>
                  <a:pt x="3398" y="3122"/>
                  <a:pt x="3122" y="3122"/>
                </a:cubicBezTo>
                <a:cubicBezTo>
                  <a:pt x="2846" y="3122"/>
                  <a:pt x="2622" y="2898"/>
                  <a:pt x="2622" y="2622"/>
                </a:cubicBezTo>
                <a:cubicBezTo>
                  <a:pt x="2622" y="2346"/>
                  <a:pt x="2846" y="2123"/>
                  <a:pt x="3122" y="2123"/>
                </a:cubicBezTo>
                <a:cubicBezTo>
                  <a:pt x="3398" y="2123"/>
                  <a:pt x="3621" y="2346"/>
                  <a:pt x="3621" y="2622"/>
                </a:cubicBezTo>
                <a:close/>
                <a:moveTo>
                  <a:pt x="2747" y="2997"/>
                </a:moveTo>
                <a:cubicBezTo>
                  <a:pt x="2747" y="3621"/>
                  <a:pt x="2747" y="3621"/>
                  <a:pt x="2747" y="3621"/>
                </a:cubicBezTo>
                <a:cubicBezTo>
                  <a:pt x="3122" y="3434"/>
                  <a:pt x="3122" y="3434"/>
                  <a:pt x="3122" y="3434"/>
                </a:cubicBezTo>
                <a:cubicBezTo>
                  <a:pt x="3496" y="3621"/>
                  <a:pt x="3496" y="3621"/>
                  <a:pt x="3496" y="3621"/>
                </a:cubicBezTo>
                <a:cubicBezTo>
                  <a:pt x="3496" y="2997"/>
                  <a:pt x="3496" y="2997"/>
                  <a:pt x="3496" y="2997"/>
                </a:cubicBezTo>
                <a:moveTo>
                  <a:pt x="1873" y="749"/>
                </a:moveTo>
                <a:cubicBezTo>
                  <a:pt x="1528" y="749"/>
                  <a:pt x="1249" y="1029"/>
                  <a:pt x="1249" y="1374"/>
                </a:cubicBezTo>
                <a:cubicBezTo>
                  <a:pt x="1249" y="1718"/>
                  <a:pt x="1528" y="1998"/>
                  <a:pt x="1873" y="1998"/>
                </a:cubicBezTo>
                <a:cubicBezTo>
                  <a:pt x="2218" y="1998"/>
                  <a:pt x="2497" y="1718"/>
                  <a:pt x="2497" y="1374"/>
                </a:cubicBezTo>
                <a:cubicBezTo>
                  <a:pt x="2497" y="1029"/>
                  <a:pt x="2218" y="749"/>
                  <a:pt x="1873" y="749"/>
                </a:cubicBezTo>
                <a:close/>
                <a:moveTo>
                  <a:pt x="1873" y="1998"/>
                </a:moveTo>
                <a:cubicBezTo>
                  <a:pt x="1390" y="1998"/>
                  <a:pt x="999" y="2389"/>
                  <a:pt x="999" y="2872"/>
                </a:cubicBezTo>
                <a:moveTo>
                  <a:pt x="624" y="0"/>
                </a:moveTo>
                <a:cubicBezTo>
                  <a:pt x="417" y="0"/>
                  <a:pt x="250" y="168"/>
                  <a:pt x="250" y="375"/>
                </a:cubicBezTo>
                <a:cubicBezTo>
                  <a:pt x="250" y="581"/>
                  <a:pt x="417" y="749"/>
                  <a:pt x="624" y="749"/>
                </a:cubicBezTo>
                <a:cubicBezTo>
                  <a:pt x="831" y="749"/>
                  <a:pt x="999" y="581"/>
                  <a:pt x="999" y="375"/>
                </a:cubicBezTo>
                <a:cubicBezTo>
                  <a:pt x="999" y="168"/>
                  <a:pt x="831" y="0"/>
                  <a:pt x="624" y="0"/>
                </a:cubicBezTo>
                <a:close/>
                <a:moveTo>
                  <a:pt x="1249" y="1374"/>
                </a:moveTo>
                <a:cubicBezTo>
                  <a:pt x="1249" y="1029"/>
                  <a:pt x="969" y="749"/>
                  <a:pt x="624" y="749"/>
                </a:cubicBezTo>
                <a:cubicBezTo>
                  <a:pt x="279" y="749"/>
                  <a:pt x="0" y="1029"/>
                  <a:pt x="0" y="1374"/>
                </a:cubicBezTo>
                <a:moveTo>
                  <a:pt x="3122" y="0"/>
                </a:moveTo>
                <a:cubicBezTo>
                  <a:pt x="2915" y="0"/>
                  <a:pt x="2747" y="168"/>
                  <a:pt x="2747" y="375"/>
                </a:cubicBezTo>
                <a:cubicBezTo>
                  <a:pt x="2747" y="581"/>
                  <a:pt x="2915" y="749"/>
                  <a:pt x="3122" y="749"/>
                </a:cubicBezTo>
                <a:cubicBezTo>
                  <a:pt x="3329" y="749"/>
                  <a:pt x="3496" y="581"/>
                  <a:pt x="3496" y="375"/>
                </a:cubicBezTo>
                <a:cubicBezTo>
                  <a:pt x="3496" y="168"/>
                  <a:pt x="3329" y="0"/>
                  <a:pt x="3122" y="0"/>
                </a:cubicBezTo>
                <a:close/>
                <a:moveTo>
                  <a:pt x="3746" y="1374"/>
                </a:moveTo>
                <a:cubicBezTo>
                  <a:pt x="3746" y="1029"/>
                  <a:pt x="3467" y="749"/>
                  <a:pt x="3122" y="749"/>
                </a:cubicBezTo>
                <a:cubicBezTo>
                  <a:pt x="2777" y="749"/>
                  <a:pt x="2497" y="1029"/>
                  <a:pt x="2497" y="1374"/>
                </a:cubicBezTo>
                <a:moveTo>
                  <a:pt x="2381" y="2163"/>
                </a:moveTo>
                <a:cubicBezTo>
                  <a:pt x="2238" y="2060"/>
                  <a:pt x="2063" y="1998"/>
                  <a:pt x="1873" y="199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7" name="people_2" title="Icon of three people with an arrow above them pointing down">
            <a:extLst>
              <a:ext uri="{FF2B5EF4-FFF2-40B4-BE49-F238E27FC236}">
                <a16:creationId xmlns:a16="http://schemas.microsoft.com/office/drawing/2014/main" id="{7B01CE0B-A54A-4CEE-ADB9-0DAFFA24EC4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48953" y="2234448"/>
            <a:ext cx="326532" cy="358570"/>
          </a:xfrm>
          <a:custGeom>
            <a:avLst/>
            <a:gdLst>
              <a:gd name="T0" fmla="*/ 95 w 298"/>
              <a:gd name="T1" fmla="*/ 198 h 328"/>
              <a:gd name="T2" fmla="*/ 149 w 298"/>
              <a:gd name="T3" fmla="*/ 143 h 328"/>
              <a:gd name="T4" fmla="*/ 203 w 298"/>
              <a:gd name="T5" fmla="*/ 198 h 328"/>
              <a:gd name="T6" fmla="*/ 149 w 298"/>
              <a:gd name="T7" fmla="*/ 252 h 328"/>
              <a:gd name="T8" fmla="*/ 95 w 298"/>
              <a:gd name="T9" fmla="*/ 198 h 328"/>
              <a:gd name="T10" fmla="*/ 225 w 298"/>
              <a:gd name="T11" fmla="*/ 328 h 328"/>
              <a:gd name="T12" fmla="*/ 149 w 298"/>
              <a:gd name="T13" fmla="*/ 252 h 328"/>
              <a:gd name="T14" fmla="*/ 73 w 298"/>
              <a:gd name="T15" fmla="*/ 328 h 328"/>
              <a:gd name="T16" fmla="*/ 47 w 298"/>
              <a:gd name="T17" fmla="*/ 146 h 328"/>
              <a:gd name="T18" fmla="*/ 81 w 298"/>
              <a:gd name="T19" fmla="*/ 112 h 328"/>
              <a:gd name="T20" fmla="*/ 47 w 298"/>
              <a:gd name="T21" fmla="*/ 78 h 328"/>
              <a:gd name="T22" fmla="*/ 13 w 298"/>
              <a:gd name="T23" fmla="*/ 112 h 328"/>
              <a:gd name="T24" fmla="*/ 47 w 298"/>
              <a:gd name="T25" fmla="*/ 146 h 328"/>
              <a:gd name="T26" fmla="*/ 95 w 298"/>
              <a:gd name="T27" fmla="*/ 193 h 328"/>
              <a:gd name="T28" fmla="*/ 47 w 298"/>
              <a:gd name="T29" fmla="*/ 146 h 328"/>
              <a:gd name="T30" fmla="*/ 0 w 298"/>
              <a:gd name="T31" fmla="*/ 193 h 328"/>
              <a:gd name="T32" fmla="*/ 251 w 298"/>
              <a:gd name="T33" fmla="*/ 146 h 328"/>
              <a:gd name="T34" fmla="*/ 285 w 298"/>
              <a:gd name="T35" fmla="*/ 112 h 328"/>
              <a:gd name="T36" fmla="*/ 251 w 298"/>
              <a:gd name="T37" fmla="*/ 78 h 328"/>
              <a:gd name="T38" fmla="*/ 217 w 298"/>
              <a:gd name="T39" fmla="*/ 112 h 328"/>
              <a:gd name="T40" fmla="*/ 251 w 298"/>
              <a:gd name="T41" fmla="*/ 146 h 328"/>
              <a:gd name="T42" fmla="*/ 298 w 298"/>
              <a:gd name="T43" fmla="*/ 193 h 328"/>
              <a:gd name="T44" fmla="*/ 251 w 298"/>
              <a:gd name="T45" fmla="*/ 146 h 328"/>
              <a:gd name="T46" fmla="*/ 203 w 298"/>
              <a:gd name="T47" fmla="*/ 193 h 328"/>
              <a:gd name="T48" fmla="*/ 149 w 298"/>
              <a:gd name="T49" fmla="*/ 0 h 328"/>
              <a:gd name="T50" fmla="*/ 149 w 298"/>
              <a:gd name="T51" fmla="*/ 80 h 328"/>
              <a:gd name="T52" fmla="*/ 104 w 298"/>
              <a:gd name="T53" fmla="*/ 35 h 328"/>
              <a:gd name="T54" fmla="*/ 149 w 298"/>
              <a:gd name="T55" fmla="*/ 80 h 328"/>
              <a:gd name="T56" fmla="*/ 194 w 298"/>
              <a:gd name="T57" fmla="*/ 35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8" h="328">
                <a:moveTo>
                  <a:pt x="95" y="198"/>
                </a:moveTo>
                <a:cubicBezTo>
                  <a:pt x="95" y="168"/>
                  <a:pt x="119" y="143"/>
                  <a:pt x="149" y="143"/>
                </a:cubicBezTo>
                <a:cubicBezTo>
                  <a:pt x="179" y="143"/>
                  <a:pt x="203" y="168"/>
                  <a:pt x="203" y="198"/>
                </a:cubicBezTo>
                <a:cubicBezTo>
                  <a:pt x="203" y="228"/>
                  <a:pt x="179" y="252"/>
                  <a:pt x="149" y="252"/>
                </a:cubicBezTo>
                <a:cubicBezTo>
                  <a:pt x="119" y="252"/>
                  <a:pt x="95" y="228"/>
                  <a:pt x="95" y="198"/>
                </a:cubicBezTo>
                <a:close/>
                <a:moveTo>
                  <a:pt x="225" y="328"/>
                </a:moveTo>
                <a:cubicBezTo>
                  <a:pt x="225" y="286"/>
                  <a:pt x="191" y="252"/>
                  <a:pt x="149" y="252"/>
                </a:cubicBezTo>
                <a:cubicBezTo>
                  <a:pt x="107" y="252"/>
                  <a:pt x="73" y="286"/>
                  <a:pt x="73" y="328"/>
                </a:cubicBezTo>
                <a:moveTo>
                  <a:pt x="47" y="146"/>
                </a:moveTo>
                <a:cubicBezTo>
                  <a:pt x="66" y="146"/>
                  <a:pt x="81" y="131"/>
                  <a:pt x="81" y="112"/>
                </a:cubicBezTo>
                <a:cubicBezTo>
                  <a:pt x="81" y="93"/>
                  <a:pt x="66" y="78"/>
                  <a:pt x="47" y="78"/>
                </a:cubicBezTo>
                <a:cubicBezTo>
                  <a:pt x="28" y="78"/>
                  <a:pt x="13" y="93"/>
                  <a:pt x="13" y="112"/>
                </a:cubicBezTo>
                <a:cubicBezTo>
                  <a:pt x="13" y="131"/>
                  <a:pt x="28" y="146"/>
                  <a:pt x="47" y="146"/>
                </a:cubicBezTo>
                <a:close/>
                <a:moveTo>
                  <a:pt x="95" y="193"/>
                </a:moveTo>
                <a:cubicBezTo>
                  <a:pt x="95" y="167"/>
                  <a:pt x="73" y="146"/>
                  <a:pt x="47" y="146"/>
                </a:cubicBezTo>
                <a:cubicBezTo>
                  <a:pt x="21" y="146"/>
                  <a:pt x="0" y="167"/>
                  <a:pt x="0" y="193"/>
                </a:cubicBezTo>
                <a:moveTo>
                  <a:pt x="251" y="146"/>
                </a:moveTo>
                <a:cubicBezTo>
                  <a:pt x="270" y="146"/>
                  <a:pt x="285" y="131"/>
                  <a:pt x="285" y="112"/>
                </a:cubicBezTo>
                <a:cubicBezTo>
                  <a:pt x="285" y="93"/>
                  <a:pt x="270" y="78"/>
                  <a:pt x="251" y="78"/>
                </a:cubicBezTo>
                <a:cubicBezTo>
                  <a:pt x="232" y="78"/>
                  <a:pt x="217" y="93"/>
                  <a:pt x="217" y="112"/>
                </a:cubicBezTo>
                <a:cubicBezTo>
                  <a:pt x="217" y="131"/>
                  <a:pt x="232" y="146"/>
                  <a:pt x="251" y="146"/>
                </a:cubicBezTo>
                <a:close/>
                <a:moveTo>
                  <a:pt x="298" y="193"/>
                </a:moveTo>
                <a:cubicBezTo>
                  <a:pt x="298" y="167"/>
                  <a:pt x="277" y="146"/>
                  <a:pt x="251" y="146"/>
                </a:cubicBezTo>
                <a:cubicBezTo>
                  <a:pt x="225" y="146"/>
                  <a:pt x="203" y="167"/>
                  <a:pt x="203" y="193"/>
                </a:cubicBezTo>
                <a:moveTo>
                  <a:pt x="149" y="0"/>
                </a:moveTo>
                <a:cubicBezTo>
                  <a:pt x="149" y="80"/>
                  <a:pt x="149" y="80"/>
                  <a:pt x="149" y="80"/>
                </a:cubicBezTo>
                <a:moveTo>
                  <a:pt x="104" y="35"/>
                </a:moveTo>
                <a:cubicBezTo>
                  <a:pt x="149" y="80"/>
                  <a:pt x="149" y="80"/>
                  <a:pt x="149" y="80"/>
                </a:cubicBezTo>
                <a:cubicBezTo>
                  <a:pt x="194" y="35"/>
                  <a:pt x="194" y="35"/>
                  <a:pt x="194" y="3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9" name="MeetingPlanner_EBF2" title="Icon of a person in front of a calendar">
            <a:extLst>
              <a:ext uri="{FF2B5EF4-FFF2-40B4-BE49-F238E27FC236}">
                <a16:creationId xmlns:a16="http://schemas.microsoft.com/office/drawing/2014/main" id="{A9D6C989-9F6B-44B8-8B81-35A77EBE2A9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15843" y="2234448"/>
            <a:ext cx="335941" cy="358570"/>
          </a:xfrm>
          <a:custGeom>
            <a:avLst/>
            <a:gdLst>
              <a:gd name="T0" fmla="*/ 1497 w 3742"/>
              <a:gd name="T1" fmla="*/ 1497 h 3992"/>
              <a:gd name="T2" fmla="*/ 1497 w 3742"/>
              <a:gd name="T3" fmla="*/ 2745 h 3992"/>
              <a:gd name="T4" fmla="*/ 748 w 3742"/>
              <a:gd name="T5" fmla="*/ 3244 h 3992"/>
              <a:gd name="T6" fmla="*/ 748 w 3742"/>
              <a:gd name="T7" fmla="*/ 1497 h 3992"/>
              <a:gd name="T8" fmla="*/ 3742 w 3742"/>
              <a:gd name="T9" fmla="*/ 3992 h 3992"/>
              <a:gd name="T10" fmla="*/ 2620 w 3742"/>
              <a:gd name="T11" fmla="*/ 2869 h 3992"/>
              <a:gd name="T12" fmla="*/ 1497 w 3742"/>
              <a:gd name="T13" fmla="*/ 3992 h 3992"/>
              <a:gd name="T14" fmla="*/ 2620 w 3742"/>
              <a:gd name="T15" fmla="*/ 2869 h 3992"/>
              <a:gd name="T16" fmla="*/ 3243 w 3742"/>
              <a:gd name="T17" fmla="*/ 2246 h 3992"/>
              <a:gd name="T18" fmla="*/ 2620 w 3742"/>
              <a:gd name="T19" fmla="*/ 1622 h 3992"/>
              <a:gd name="T20" fmla="*/ 1996 w 3742"/>
              <a:gd name="T21" fmla="*/ 2246 h 3992"/>
              <a:gd name="T22" fmla="*/ 2620 w 3742"/>
              <a:gd name="T23" fmla="*/ 2869 h 3992"/>
              <a:gd name="T24" fmla="*/ 3742 w 3742"/>
              <a:gd name="T25" fmla="*/ 2936 h 3992"/>
              <a:gd name="T26" fmla="*/ 3742 w 3742"/>
              <a:gd name="T27" fmla="*/ 374 h 3992"/>
              <a:gd name="T28" fmla="*/ 0 w 3742"/>
              <a:gd name="T29" fmla="*/ 374 h 3992"/>
              <a:gd name="T30" fmla="*/ 0 w 3742"/>
              <a:gd name="T31" fmla="*/ 3618 h 3992"/>
              <a:gd name="T32" fmla="*/ 1087 w 3742"/>
              <a:gd name="T33" fmla="*/ 3618 h 3992"/>
              <a:gd name="T34" fmla="*/ 748 w 3742"/>
              <a:gd name="T35" fmla="*/ 0 h 3992"/>
              <a:gd name="T36" fmla="*/ 748 w 3742"/>
              <a:gd name="T37" fmla="*/ 749 h 3992"/>
              <a:gd name="T38" fmla="*/ 2994 w 3742"/>
              <a:gd name="T39" fmla="*/ 0 h 3992"/>
              <a:gd name="T40" fmla="*/ 2994 w 3742"/>
              <a:gd name="T41" fmla="*/ 749 h 3992"/>
              <a:gd name="T42" fmla="*/ 0 w 3742"/>
              <a:gd name="T43" fmla="*/ 1123 h 3992"/>
              <a:gd name="T44" fmla="*/ 3742 w 3742"/>
              <a:gd name="T45" fmla="*/ 1123 h 3992"/>
              <a:gd name="T46" fmla="*/ 1497 w 3742"/>
              <a:gd name="T47" fmla="*/ 1497 h 3992"/>
              <a:gd name="T48" fmla="*/ 1497 w 3742"/>
              <a:gd name="T49" fmla="*/ 2745 h 3992"/>
              <a:gd name="T50" fmla="*/ 748 w 3742"/>
              <a:gd name="T51" fmla="*/ 3244 h 3992"/>
              <a:gd name="T52" fmla="*/ 748 w 3742"/>
              <a:gd name="T53" fmla="*/ 1497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742" h="3992">
                <a:moveTo>
                  <a:pt x="1497" y="1497"/>
                </a:moveTo>
                <a:cubicBezTo>
                  <a:pt x="1497" y="2745"/>
                  <a:pt x="1497" y="2745"/>
                  <a:pt x="1497" y="2745"/>
                </a:cubicBezTo>
                <a:moveTo>
                  <a:pt x="748" y="3244"/>
                </a:moveTo>
                <a:cubicBezTo>
                  <a:pt x="748" y="1497"/>
                  <a:pt x="748" y="1497"/>
                  <a:pt x="748" y="1497"/>
                </a:cubicBezTo>
                <a:moveTo>
                  <a:pt x="3742" y="3992"/>
                </a:moveTo>
                <a:cubicBezTo>
                  <a:pt x="3742" y="3372"/>
                  <a:pt x="3240" y="2869"/>
                  <a:pt x="2620" y="2869"/>
                </a:cubicBezTo>
                <a:cubicBezTo>
                  <a:pt x="1999" y="2869"/>
                  <a:pt x="1497" y="3372"/>
                  <a:pt x="1497" y="3992"/>
                </a:cubicBezTo>
                <a:moveTo>
                  <a:pt x="2620" y="2869"/>
                </a:moveTo>
                <a:cubicBezTo>
                  <a:pt x="2964" y="2869"/>
                  <a:pt x="3243" y="2590"/>
                  <a:pt x="3243" y="2246"/>
                </a:cubicBezTo>
                <a:cubicBezTo>
                  <a:pt x="3243" y="1901"/>
                  <a:pt x="2964" y="1622"/>
                  <a:pt x="2620" y="1622"/>
                </a:cubicBezTo>
                <a:cubicBezTo>
                  <a:pt x="2275" y="1622"/>
                  <a:pt x="1996" y="1901"/>
                  <a:pt x="1996" y="2246"/>
                </a:cubicBezTo>
                <a:cubicBezTo>
                  <a:pt x="1996" y="2590"/>
                  <a:pt x="2275" y="2869"/>
                  <a:pt x="2620" y="2869"/>
                </a:cubicBezTo>
                <a:close/>
                <a:moveTo>
                  <a:pt x="3742" y="2936"/>
                </a:moveTo>
                <a:cubicBezTo>
                  <a:pt x="3742" y="374"/>
                  <a:pt x="3742" y="374"/>
                  <a:pt x="3742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618"/>
                  <a:pt x="0" y="3618"/>
                  <a:pt x="0" y="3618"/>
                </a:cubicBezTo>
                <a:cubicBezTo>
                  <a:pt x="1087" y="3618"/>
                  <a:pt x="1087" y="3618"/>
                  <a:pt x="1087" y="3618"/>
                </a:cubicBezTo>
                <a:moveTo>
                  <a:pt x="748" y="0"/>
                </a:moveTo>
                <a:cubicBezTo>
                  <a:pt x="748" y="749"/>
                  <a:pt x="748" y="749"/>
                  <a:pt x="748" y="749"/>
                </a:cubicBezTo>
                <a:moveTo>
                  <a:pt x="2994" y="0"/>
                </a:moveTo>
                <a:cubicBezTo>
                  <a:pt x="2994" y="749"/>
                  <a:pt x="2994" y="749"/>
                  <a:pt x="2994" y="749"/>
                </a:cubicBezTo>
                <a:moveTo>
                  <a:pt x="0" y="1123"/>
                </a:moveTo>
                <a:cubicBezTo>
                  <a:pt x="3742" y="1123"/>
                  <a:pt x="3742" y="1123"/>
                  <a:pt x="3742" y="1123"/>
                </a:cubicBezTo>
                <a:moveTo>
                  <a:pt x="1497" y="1497"/>
                </a:moveTo>
                <a:cubicBezTo>
                  <a:pt x="1497" y="2745"/>
                  <a:pt x="1497" y="2745"/>
                  <a:pt x="1497" y="2745"/>
                </a:cubicBezTo>
                <a:moveTo>
                  <a:pt x="748" y="3244"/>
                </a:moveTo>
                <a:cubicBezTo>
                  <a:pt x="748" y="1497"/>
                  <a:pt x="748" y="1497"/>
                  <a:pt x="748" y="149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0" name="heart_2" title="Icon of a heart drawn by an arrow">
            <a:extLst>
              <a:ext uri="{FF2B5EF4-FFF2-40B4-BE49-F238E27FC236}">
                <a16:creationId xmlns:a16="http://schemas.microsoft.com/office/drawing/2014/main" id="{B5337CD3-4FEF-4BC0-91AE-F1DFCC430B2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15682" y="3130873"/>
            <a:ext cx="393074" cy="358570"/>
          </a:xfrm>
          <a:custGeom>
            <a:avLst/>
            <a:gdLst>
              <a:gd name="T0" fmla="*/ 287 w 328"/>
              <a:gd name="T1" fmla="*/ 172 h 298"/>
              <a:gd name="T2" fmla="*/ 198 w 328"/>
              <a:gd name="T3" fmla="*/ 265 h 298"/>
              <a:gd name="T4" fmla="*/ 164 w 328"/>
              <a:gd name="T5" fmla="*/ 298 h 298"/>
              <a:gd name="T6" fmla="*/ 131 w 328"/>
              <a:gd name="T7" fmla="*/ 265 h 298"/>
              <a:gd name="T8" fmla="*/ 26 w 328"/>
              <a:gd name="T9" fmla="*/ 156 h 298"/>
              <a:gd name="T10" fmla="*/ 26 w 328"/>
              <a:gd name="T11" fmla="*/ 156 h 298"/>
              <a:gd name="T12" fmla="*/ 0 w 328"/>
              <a:gd name="T13" fmla="*/ 92 h 298"/>
              <a:gd name="T14" fmla="*/ 92 w 328"/>
              <a:gd name="T15" fmla="*/ 0 h 298"/>
              <a:gd name="T16" fmla="*/ 164 w 328"/>
              <a:gd name="T17" fmla="*/ 35 h 298"/>
              <a:gd name="T18" fmla="*/ 236 w 328"/>
              <a:gd name="T19" fmla="*/ 0 h 298"/>
              <a:gd name="T20" fmla="*/ 328 w 328"/>
              <a:gd name="T21" fmla="*/ 92 h 298"/>
              <a:gd name="T22" fmla="*/ 326 w 328"/>
              <a:gd name="T23" fmla="*/ 114 h 298"/>
              <a:gd name="T24" fmla="*/ 287 w 328"/>
              <a:gd name="T25" fmla="*/ 226 h 298"/>
              <a:gd name="T26" fmla="*/ 287 w 328"/>
              <a:gd name="T27" fmla="*/ 172 h 298"/>
              <a:gd name="T28" fmla="*/ 233 w 328"/>
              <a:gd name="T29" fmla="*/ 172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28" h="298">
                <a:moveTo>
                  <a:pt x="287" y="172"/>
                </a:moveTo>
                <a:cubicBezTo>
                  <a:pt x="198" y="265"/>
                  <a:pt x="198" y="265"/>
                  <a:pt x="198" y="265"/>
                </a:cubicBezTo>
                <a:cubicBezTo>
                  <a:pt x="164" y="298"/>
                  <a:pt x="164" y="298"/>
                  <a:pt x="164" y="298"/>
                </a:cubicBezTo>
                <a:cubicBezTo>
                  <a:pt x="131" y="265"/>
                  <a:pt x="131" y="265"/>
                  <a:pt x="131" y="265"/>
                </a:cubicBezTo>
                <a:cubicBezTo>
                  <a:pt x="26" y="156"/>
                  <a:pt x="26" y="156"/>
                  <a:pt x="26" y="156"/>
                </a:cubicBezTo>
                <a:cubicBezTo>
                  <a:pt x="26" y="156"/>
                  <a:pt x="26" y="156"/>
                  <a:pt x="26" y="156"/>
                </a:cubicBezTo>
                <a:cubicBezTo>
                  <a:pt x="10" y="140"/>
                  <a:pt x="0" y="117"/>
                  <a:pt x="0" y="92"/>
                </a:cubicBezTo>
                <a:cubicBezTo>
                  <a:pt x="0" y="42"/>
                  <a:pt x="41" y="0"/>
                  <a:pt x="92" y="0"/>
                </a:cubicBezTo>
                <a:cubicBezTo>
                  <a:pt x="121" y="0"/>
                  <a:pt x="147" y="14"/>
                  <a:pt x="164" y="35"/>
                </a:cubicBezTo>
                <a:cubicBezTo>
                  <a:pt x="181" y="14"/>
                  <a:pt x="207" y="0"/>
                  <a:pt x="236" y="0"/>
                </a:cubicBezTo>
                <a:cubicBezTo>
                  <a:pt x="287" y="0"/>
                  <a:pt x="328" y="42"/>
                  <a:pt x="328" y="92"/>
                </a:cubicBezTo>
                <a:cubicBezTo>
                  <a:pt x="328" y="100"/>
                  <a:pt x="327" y="107"/>
                  <a:pt x="326" y="114"/>
                </a:cubicBezTo>
                <a:moveTo>
                  <a:pt x="287" y="226"/>
                </a:moveTo>
                <a:cubicBezTo>
                  <a:pt x="287" y="172"/>
                  <a:pt x="287" y="172"/>
                  <a:pt x="287" y="172"/>
                </a:cubicBezTo>
                <a:cubicBezTo>
                  <a:pt x="233" y="172"/>
                  <a:pt x="233" y="172"/>
                  <a:pt x="233" y="17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1" name="heart" title="Icon of a heart">
            <a:extLst>
              <a:ext uri="{FF2B5EF4-FFF2-40B4-BE49-F238E27FC236}">
                <a16:creationId xmlns:a16="http://schemas.microsoft.com/office/drawing/2014/main" id="{505F06C0-FE36-4B01-B672-25F5ADD745C0}"/>
              </a:ext>
            </a:extLst>
          </p:cNvPr>
          <p:cNvSpPr>
            <a:spLocks noChangeAspect="1"/>
          </p:cNvSpPr>
          <p:nvPr/>
        </p:nvSpPr>
        <p:spPr bwMode="auto">
          <a:xfrm>
            <a:off x="6369397" y="3130873"/>
            <a:ext cx="393816" cy="358570"/>
          </a:xfrm>
          <a:custGeom>
            <a:avLst/>
            <a:gdLst>
              <a:gd name="T0" fmla="*/ 164 w 328"/>
              <a:gd name="T1" fmla="*/ 298 h 298"/>
              <a:gd name="T2" fmla="*/ 131 w 328"/>
              <a:gd name="T3" fmla="*/ 265 h 298"/>
              <a:gd name="T4" fmla="*/ 25 w 328"/>
              <a:gd name="T5" fmla="*/ 156 h 298"/>
              <a:gd name="T6" fmla="*/ 26 w 328"/>
              <a:gd name="T7" fmla="*/ 156 h 298"/>
              <a:gd name="T8" fmla="*/ 0 w 328"/>
              <a:gd name="T9" fmla="*/ 92 h 298"/>
              <a:gd name="T10" fmla="*/ 92 w 328"/>
              <a:gd name="T11" fmla="*/ 0 h 298"/>
              <a:gd name="T12" fmla="*/ 164 w 328"/>
              <a:gd name="T13" fmla="*/ 35 h 298"/>
              <a:gd name="T14" fmla="*/ 236 w 328"/>
              <a:gd name="T15" fmla="*/ 0 h 298"/>
              <a:gd name="T16" fmla="*/ 328 w 328"/>
              <a:gd name="T17" fmla="*/ 92 h 298"/>
              <a:gd name="T18" fmla="*/ 302 w 328"/>
              <a:gd name="T19" fmla="*/ 156 h 298"/>
              <a:gd name="T20" fmla="*/ 303 w 328"/>
              <a:gd name="T21" fmla="*/ 156 h 298"/>
              <a:gd name="T22" fmla="*/ 197 w 328"/>
              <a:gd name="T23" fmla="*/ 265 h 298"/>
              <a:gd name="T24" fmla="*/ 164 w 328"/>
              <a:gd name="T25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28" h="298">
                <a:moveTo>
                  <a:pt x="164" y="298"/>
                </a:moveTo>
                <a:cubicBezTo>
                  <a:pt x="131" y="265"/>
                  <a:pt x="131" y="265"/>
                  <a:pt x="131" y="265"/>
                </a:cubicBezTo>
                <a:cubicBezTo>
                  <a:pt x="25" y="156"/>
                  <a:pt x="25" y="156"/>
                  <a:pt x="25" y="156"/>
                </a:cubicBezTo>
                <a:cubicBezTo>
                  <a:pt x="26" y="156"/>
                  <a:pt x="26" y="156"/>
                  <a:pt x="26" y="156"/>
                </a:cubicBezTo>
                <a:cubicBezTo>
                  <a:pt x="10" y="140"/>
                  <a:pt x="0" y="117"/>
                  <a:pt x="0" y="92"/>
                </a:cubicBezTo>
                <a:cubicBezTo>
                  <a:pt x="0" y="42"/>
                  <a:pt x="41" y="0"/>
                  <a:pt x="92" y="0"/>
                </a:cubicBezTo>
                <a:cubicBezTo>
                  <a:pt x="121" y="0"/>
                  <a:pt x="147" y="14"/>
                  <a:pt x="164" y="35"/>
                </a:cubicBezTo>
                <a:cubicBezTo>
                  <a:pt x="181" y="14"/>
                  <a:pt x="207" y="0"/>
                  <a:pt x="236" y="0"/>
                </a:cubicBezTo>
                <a:cubicBezTo>
                  <a:pt x="287" y="0"/>
                  <a:pt x="328" y="42"/>
                  <a:pt x="328" y="92"/>
                </a:cubicBezTo>
                <a:cubicBezTo>
                  <a:pt x="328" y="117"/>
                  <a:pt x="318" y="140"/>
                  <a:pt x="302" y="156"/>
                </a:cubicBezTo>
                <a:cubicBezTo>
                  <a:pt x="303" y="156"/>
                  <a:pt x="303" y="156"/>
                  <a:pt x="303" y="156"/>
                </a:cubicBezTo>
                <a:cubicBezTo>
                  <a:pt x="197" y="265"/>
                  <a:pt x="197" y="265"/>
                  <a:pt x="197" y="265"/>
                </a:cubicBezTo>
                <a:lnTo>
                  <a:pt x="164" y="298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3" name="Health_E95E" title="Icon of a heart with a heartbeat monitor line through the middle">
            <a:extLst>
              <a:ext uri="{FF2B5EF4-FFF2-40B4-BE49-F238E27FC236}">
                <a16:creationId xmlns:a16="http://schemas.microsoft.com/office/drawing/2014/main" id="{B03DCCB2-FCFC-4B5D-934C-D780A7CE7902}"/>
              </a:ext>
            </a:extLst>
          </p:cNvPr>
          <p:cNvSpPr>
            <a:spLocks noChangeAspect="1"/>
          </p:cNvSpPr>
          <p:nvPr/>
        </p:nvSpPr>
        <p:spPr bwMode="auto">
          <a:xfrm>
            <a:off x="8241752" y="3130873"/>
            <a:ext cx="423425" cy="358570"/>
          </a:xfrm>
          <a:custGeom>
            <a:avLst/>
            <a:gdLst>
              <a:gd name="T0" fmla="*/ 36 w 3778"/>
              <a:gd name="T1" fmla="*/ 1130 h 3199"/>
              <a:gd name="T2" fmla="*/ 19 w 3778"/>
              <a:gd name="T3" fmla="*/ 1010 h 3199"/>
              <a:gd name="T4" fmla="*/ 291 w 3778"/>
              <a:gd name="T5" fmla="*/ 276 h 3199"/>
              <a:gd name="T6" fmla="*/ 958 w 3778"/>
              <a:gd name="T7" fmla="*/ 0 h 3199"/>
              <a:gd name="T8" fmla="*/ 1624 w 3778"/>
              <a:gd name="T9" fmla="*/ 276 h 3199"/>
              <a:gd name="T10" fmla="*/ 1895 w 3778"/>
              <a:gd name="T11" fmla="*/ 547 h 3199"/>
              <a:gd name="T12" fmla="*/ 2166 w 3778"/>
              <a:gd name="T13" fmla="*/ 276 h 3199"/>
              <a:gd name="T14" fmla="*/ 2833 w 3778"/>
              <a:gd name="T15" fmla="*/ 0 h 3199"/>
              <a:gd name="T16" fmla="*/ 3499 w 3778"/>
              <a:gd name="T17" fmla="*/ 276 h 3199"/>
              <a:gd name="T18" fmla="*/ 3771 w 3778"/>
              <a:gd name="T19" fmla="*/ 906 h 3199"/>
              <a:gd name="T20" fmla="*/ 3579 w 3778"/>
              <a:gd name="T21" fmla="*/ 1510 h 3199"/>
              <a:gd name="T22" fmla="*/ 2768 w 3778"/>
              <a:gd name="T23" fmla="*/ 1510 h 3199"/>
              <a:gd name="T24" fmla="*/ 2520 w 3778"/>
              <a:gd name="T25" fmla="*/ 1262 h 3199"/>
              <a:gd name="T26" fmla="*/ 1895 w 3778"/>
              <a:gd name="T27" fmla="*/ 1887 h 3199"/>
              <a:gd name="T28" fmla="*/ 1020 w 3778"/>
              <a:gd name="T29" fmla="*/ 1012 h 3199"/>
              <a:gd name="T30" fmla="*/ 522 w 3778"/>
              <a:gd name="T31" fmla="*/ 1510 h 3199"/>
              <a:gd name="T32" fmla="*/ 207 w 3778"/>
              <a:gd name="T33" fmla="*/ 1511 h 3199"/>
              <a:gd name="T34" fmla="*/ 1895 w 3778"/>
              <a:gd name="T35" fmla="*/ 3199 h 3199"/>
              <a:gd name="T36" fmla="*/ 3214 w 3778"/>
              <a:gd name="T37" fmla="*/ 1879 h 3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78" h="3199">
                <a:moveTo>
                  <a:pt x="36" y="1130"/>
                </a:moveTo>
                <a:cubicBezTo>
                  <a:pt x="19" y="1010"/>
                  <a:pt x="19" y="1010"/>
                  <a:pt x="19" y="1010"/>
                </a:cubicBezTo>
                <a:cubicBezTo>
                  <a:pt x="0" y="738"/>
                  <a:pt x="98" y="469"/>
                  <a:pt x="291" y="276"/>
                </a:cubicBezTo>
                <a:cubicBezTo>
                  <a:pt x="469" y="98"/>
                  <a:pt x="706" y="0"/>
                  <a:pt x="958" y="0"/>
                </a:cubicBezTo>
                <a:cubicBezTo>
                  <a:pt x="1209" y="0"/>
                  <a:pt x="1446" y="98"/>
                  <a:pt x="1624" y="276"/>
                </a:cubicBezTo>
                <a:cubicBezTo>
                  <a:pt x="1895" y="547"/>
                  <a:pt x="1895" y="547"/>
                  <a:pt x="1895" y="547"/>
                </a:cubicBezTo>
                <a:cubicBezTo>
                  <a:pt x="2166" y="276"/>
                  <a:pt x="2166" y="276"/>
                  <a:pt x="2166" y="276"/>
                </a:cubicBezTo>
                <a:cubicBezTo>
                  <a:pt x="2344" y="98"/>
                  <a:pt x="2581" y="0"/>
                  <a:pt x="2833" y="0"/>
                </a:cubicBezTo>
                <a:cubicBezTo>
                  <a:pt x="3084" y="0"/>
                  <a:pt x="3321" y="98"/>
                  <a:pt x="3499" y="276"/>
                </a:cubicBezTo>
                <a:cubicBezTo>
                  <a:pt x="3667" y="444"/>
                  <a:pt x="3764" y="668"/>
                  <a:pt x="3771" y="906"/>
                </a:cubicBezTo>
                <a:cubicBezTo>
                  <a:pt x="3778" y="1125"/>
                  <a:pt x="3710" y="1337"/>
                  <a:pt x="3579" y="1510"/>
                </a:cubicBezTo>
                <a:cubicBezTo>
                  <a:pt x="2768" y="1510"/>
                  <a:pt x="2768" y="1510"/>
                  <a:pt x="2768" y="1510"/>
                </a:cubicBezTo>
                <a:cubicBezTo>
                  <a:pt x="2520" y="1262"/>
                  <a:pt x="2520" y="1262"/>
                  <a:pt x="2520" y="1262"/>
                </a:cubicBezTo>
                <a:cubicBezTo>
                  <a:pt x="1895" y="1887"/>
                  <a:pt x="1895" y="1887"/>
                  <a:pt x="1895" y="1887"/>
                </a:cubicBezTo>
                <a:cubicBezTo>
                  <a:pt x="1020" y="1012"/>
                  <a:pt x="1020" y="1012"/>
                  <a:pt x="1020" y="1012"/>
                </a:cubicBezTo>
                <a:cubicBezTo>
                  <a:pt x="522" y="1510"/>
                  <a:pt x="522" y="1510"/>
                  <a:pt x="522" y="1510"/>
                </a:cubicBezTo>
                <a:cubicBezTo>
                  <a:pt x="207" y="1511"/>
                  <a:pt x="207" y="1511"/>
                  <a:pt x="207" y="1511"/>
                </a:cubicBezTo>
                <a:cubicBezTo>
                  <a:pt x="1895" y="3199"/>
                  <a:pt x="1895" y="3199"/>
                  <a:pt x="1895" y="3199"/>
                </a:cubicBezTo>
                <a:cubicBezTo>
                  <a:pt x="3214" y="1879"/>
                  <a:pt x="3214" y="1879"/>
                  <a:pt x="3214" y="1879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4" name="Family_EBDA" title="Icon of a family of people">
            <a:extLst>
              <a:ext uri="{FF2B5EF4-FFF2-40B4-BE49-F238E27FC236}">
                <a16:creationId xmlns:a16="http://schemas.microsoft.com/office/drawing/2014/main" id="{3A7F3F27-56E8-4264-89DE-A65555A7098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43890" y="1338021"/>
            <a:ext cx="397352" cy="358570"/>
          </a:xfrm>
          <a:custGeom>
            <a:avLst/>
            <a:gdLst>
              <a:gd name="T0" fmla="*/ 1498 w 3740"/>
              <a:gd name="T1" fmla="*/ 1874 h 3374"/>
              <a:gd name="T2" fmla="*/ 874 w 3740"/>
              <a:gd name="T3" fmla="*/ 2498 h 3374"/>
              <a:gd name="T4" fmla="*/ 250 w 3740"/>
              <a:gd name="T5" fmla="*/ 1874 h 3374"/>
              <a:gd name="T6" fmla="*/ 874 w 3740"/>
              <a:gd name="T7" fmla="*/ 1249 h 3374"/>
              <a:gd name="T8" fmla="*/ 1498 w 3740"/>
              <a:gd name="T9" fmla="*/ 1874 h 3374"/>
              <a:gd name="T10" fmla="*/ 2123 w 3740"/>
              <a:gd name="T11" fmla="*/ 0 h 3374"/>
              <a:gd name="T12" fmla="*/ 1498 w 3740"/>
              <a:gd name="T13" fmla="*/ 625 h 3374"/>
              <a:gd name="T14" fmla="*/ 2123 w 3740"/>
              <a:gd name="T15" fmla="*/ 1249 h 3374"/>
              <a:gd name="T16" fmla="*/ 2747 w 3740"/>
              <a:gd name="T17" fmla="*/ 625 h 3374"/>
              <a:gd name="T18" fmla="*/ 2123 w 3740"/>
              <a:gd name="T19" fmla="*/ 0 h 3374"/>
              <a:gd name="T20" fmla="*/ 2997 w 3740"/>
              <a:gd name="T21" fmla="*/ 1726 h 3374"/>
              <a:gd name="T22" fmla="*/ 2497 w 3740"/>
              <a:gd name="T23" fmla="*/ 2225 h 3374"/>
              <a:gd name="T24" fmla="*/ 2997 w 3740"/>
              <a:gd name="T25" fmla="*/ 2725 h 3374"/>
              <a:gd name="T26" fmla="*/ 3496 w 3740"/>
              <a:gd name="T27" fmla="*/ 2225 h 3374"/>
              <a:gd name="T28" fmla="*/ 2997 w 3740"/>
              <a:gd name="T29" fmla="*/ 1726 h 3374"/>
              <a:gd name="T30" fmla="*/ 1748 w 3740"/>
              <a:gd name="T31" fmla="*/ 3372 h 3374"/>
              <a:gd name="T32" fmla="*/ 874 w 3740"/>
              <a:gd name="T33" fmla="*/ 2498 h 3374"/>
              <a:gd name="T34" fmla="*/ 0 w 3740"/>
              <a:gd name="T35" fmla="*/ 3372 h 3374"/>
              <a:gd name="T36" fmla="*/ 2906 w 3740"/>
              <a:gd name="T37" fmla="*/ 1734 h 3374"/>
              <a:gd name="T38" fmla="*/ 2123 w 3740"/>
              <a:gd name="T39" fmla="*/ 1249 h 3374"/>
              <a:gd name="T40" fmla="*/ 1453 w 3740"/>
              <a:gd name="T41" fmla="*/ 1561 h 3374"/>
              <a:gd name="T42" fmla="*/ 3740 w 3740"/>
              <a:gd name="T43" fmla="*/ 3374 h 3374"/>
              <a:gd name="T44" fmla="*/ 3740 w 3740"/>
              <a:gd name="T45" fmla="*/ 3351 h 3374"/>
              <a:gd name="T46" fmla="*/ 2997 w 3740"/>
              <a:gd name="T47" fmla="*/ 2725 h 3374"/>
              <a:gd name="T48" fmla="*/ 2253 w 3740"/>
              <a:gd name="T49" fmla="*/ 3351 h 3374"/>
              <a:gd name="T50" fmla="*/ 2253 w 3740"/>
              <a:gd name="T51" fmla="*/ 3374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740" h="3374">
                <a:moveTo>
                  <a:pt x="1498" y="1874"/>
                </a:moveTo>
                <a:cubicBezTo>
                  <a:pt x="1498" y="2218"/>
                  <a:pt x="1219" y="2498"/>
                  <a:pt x="874" y="2498"/>
                </a:cubicBezTo>
                <a:cubicBezTo>
                  <a:pt x="529" y="2498"/>
                  <a:pt x="250" y="2218"/>
                  <a:pt x="250" y="1874"/>
                </a:cubicBezTo>
                <a:cubicBezTo>
                  <a:pt x="250" y="1529"/>
                  <a:pt x="529" y="1249"/>
                  <a:pt x="874" y="1249"/>
                </a:cubicBezTo>
                <a:cubicBezTo>
                  <a:pt x="1219" y="1249"/>
                  <a:pt x="1498" y="1529"/>
                  <a:pt x="1498" y="1874"/>
                </a:cubicBezTo>
                <a:close/>
                <a:moveTo>
                  <a:pt x="2123" y="0"/>
                </a:moveTo>
                <a:cubicBezTo>
                  <a:pt x="1778" y="0"/>
                  <a:pt x="1498" y="280"/>
                  <a:pt x="1498" y="625"/>
                </a:cubicBezTo>
                <a:cubicBezTo>
                  <a:pt x="1498" y="970"/>
                  <a:pt x="1778" y="1249"/>
                  <a:pt x="2123" y="1249"/>
                </a:cubicBezTo>
                <a:cubicBezTo>
                  <a:pt x="2468" y="1249"/>
                  <a:pt x="2747" y="970"/>
                  <a:pt x="2747" y="625"/>
                </a:cubicBezTo>
                <a:cubicBezTo>
                  <a:pt x="2747" y="280"/>
                  <a:pt x="2468" y="0"/>
                  <a:pt x="2123" y="0"/>
                </a:cubicBezTo>
                <a:close/>
                <a:moveTo>
                  <a:pt x="2997" y="1726"/>
                </a:moveTo>
                <a:cubicBezTo>
                  <a:pt x="2721" y="1726"/>
                  <a:pt x="2497" y="1950"/>
                  <a:pt x="2497" y="2225"/>
                </a:cubicBezTo>
                <a:cubicBezTo>
                  <a:pt x="2497" y="2501"/>
                  <a:pt x="2721" y="2725"/>
                  <a:pt x="2997" y="2725"/>
                </a:cubicBezTo>
                <a:cubicBezTo>
                  <a:pt x="3273" y="2725"/>
                  <a:pt x="3496" y="2501"/>
                  <a:pt x="3496" y="2225"/>
                </a:cubicBezTo>
                <a:cubicBezTo>
                  <a:pt x="3496" y="1950"/>
                  <a:pt x="3273" y="1726"/>
                  <a:pt x="2997" y="1726"/>
                </a:cubicBezTo>
                <a:close/>
                <a:moveTo>
                  <a:pt x="1748" y="3372"/>
                </a:moveTo>
                <a:cubicBezTo>
                  <a:pt x="1748" y="2889"/>
                  <a:pt x="1357" y="2498"/>
                  <a:pt x="874" y="2498"/>
                </a:cubicBezTo>
                <a:cubicBezTo>
                  <a:pt x="391" y="2498"/>
                  <a:pt x="0" y="2889"/>
                  <a:pt x="0" y="3372"/>
                </a:cubicBezTo>
                <a:moveTo>
                  <a:pt x="2906" y="1734"/>
                </a:moveTo>
                <a:cubicBezTo>
                  <a:pt x="2763" y="1447"/>
                  <a:pt x="2466" y="1249"/>
                  <a:pt x="2123" y="1249"/>
                </a:cubicBezTo>
                <a:cubicBezTo>
                  <a:pt x="1854" y="1249"/>
                  <a:pt x="1614" y="1370"/>
                  <a:pt x="1453" y="1561"/>
                </a:cubicBezTo>
                <a:moveTo>
                  <a:pt x="3740" y="3374"/>
                </a:moveTo>
                <a:cubicBezTo>
                  <a:pt x="3740" y="3351"/>
                  <a:pt x="3740" y="3351"/>
                  <a:pt x="3740" y="3351"/>
                </a:cubicBezTo>
                <a:cubicBezTo>
                  <a:pt x="3680" y="2996"/>
                  <a:pt x="3370" y="2725"/>
                  <a:pt x="2997" y="2725"/>
                </a:cubicBezTo>
                <a:cubicBezTo>
                  <a:pt x="2624" y="2725"/>
                  <a:pt x="2314" y="2995"/>
                  <a:pt x="2253" y="3351"/>
                </a:cubicBezTo>
                <a:cubicBezTo>
                  <a:pt x="2253" y="3374"/>
                  <a:pt x="2253" y="3374"/>
                  <a:pt x="2253" y="337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5" name="Directory" title="Icon of an address book or directory">
            <a:extLst>
              <a:ext uri="{FF2B5EF4-FFF2-40B4-BE49-F238E27FC236}">
                <a16:creationId xmlns:a16="http://schemas.microsoft.com/office/drawing/2014/main" id="{35848DD5-AC4C-42A2-A06D-0D15DCA03A1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2672" y="2234448"/>
            <a:ext cx="357298" cy="358570"/>
          </a:xfrm>
          <a:custGeom>
            <a:avLst/>
            <a:gdLst>
              <a:gd name="T0" fmla="*/ 91 w 317"/>
              <a:gd name="T1" fmla="*/ 135 h 318"/>
              <a:gd name="T2" fmla="*/ 126 w 317"/>
              <a:gd name="T3" fmla="*/ 100 h 318"/>
              <a:gd name="T4" fmla="*/ 162 w 317"/>
              <a:gd name="T5" fmla="*/ 135 h 318"/>
              <a:gd name="T6" fmla="*/ 126 w 317"/>
              <a:gd name="T7" fmla="*/ 170 h 318"/>
              <a:gd name="T8" fmla="*/ 91 w 317"/>
              <a:gd name="T9" fmla="*/ 135 h 318"/>
              <a:gd name="T10" fmla="*/ 190 w 317"/>
              <a:gd name="T11" fmla="*/ 234 h 318"/>
              <a:gd name="T12" fmla="*/ 126 w 317"/>
              <a:gd name="T13" fmla="*/ 170 h 318"/>
              <a:gd name="T14" fmla="*/ 63 w 317"/>
              <a:gd name="T15" fmla="*/ 234 h 318"/>
              <a:gd name="T16" fmla="*/ 0 w 317"/>
              <a:gd name="T17" fmla="*/ 284 h 318"/>
              <a:gd name="T18" fmla="*/ 34 w 317"/>
              <a:gd name="T19" fmla="*/ 318 h 318"/>
              <a:gd name="T20" fmla="*/ 283 w 317"/>
              <a:gd name="T21" fmla="*/ 318 h 318"/>
              <a:gd name="T22" fmla="*/ 317 w 317"/>
              <a:gd name="T23" fmla="*/ 284 h 318"/>
              <a:gd name="T24" fmla="*/ 317 w 317"/>
              <a:gd name="T25" fmla="*/ 35 h 318"/>
              <a:gd name="T26" fmla="*/ 283 w 317"/>
              <a:gd name="T27" fmla="*/ 1 h 318"/>
              <a:gd name="T28" fmla="*/ 34 w 317"/>
              <a:gd name="T29" fmla="*/ 1 h 318"/>
              <a:gd name="T30" fmla="*/ 0 w 317"/>
              <a:gd name="T31" fmla="*/ 35 h 318"/>
              <a:gd name="T32" fmla="*/ 0 w 317"/>
              <a:gd name="T33" fmla="*/ 284 h 318"/>
              <a:gd name="T34" fmla="*/ 239 w 317"/>
              <a:gd name="T35" fmla="*/ 318 h 318"/>
              <a:gd name="T36" fmla="*/ 239 w 317"/>
              <a:gd name="T37" fmla="*/ 0 h 318"/>
              <a:gd name="T38" fmla="*/ 239 w 317"/>
              <a:gd name="T39" fmla="*/ 107 h 318"/>
              <a:gd name="T40" fmla="*/ 317 w 317"/>
              <a:gd name="T41" fmla="*/ 107 h 318"/>
              <a:gd name="T42" fmla="*/ 239 w 317"/>
              <a:gd name="T43" fmla="*/ 212 h 318"/>
              <a:gd name="T44" fmla="*/ 317 w 317"/>
              <a:gd name="T45" fmla="*/ 212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7" h="318">
                <a:moveTo>
                  <a:pt x="91" y="135"/>
                </a:moveTo>
                <a:cubicBezTo>
                  <a:pt x="91" y="115"/>
                  <a:pt x="107" y="100"/>
                  <a:pt x="126" y="100"/>
                </a:cubicBezTo>
                <a:cubicBezTo>
                  <a:pt x="146" y="100"/>
                  <a:pt x="162" y="115"/>
                  <a:pt x="162" y="135"/>
                </a:cubicBezTo>
                <a:cubicBezTo>
                  <a:pt x="162" y="154"/>
                  <a:pt x="146" y="170"/>
                  <a:pt x="126" y="170"/>
                </a:cubicBezTo>
                <a:cubicBezTo>
                  <a:pt x="107" y="170"/>
                  <a:pt x="91" y="154"/>
                  <a:pt x="91" y="135"/>
                </a:cubicBezTo>
                <a:close/>
                <a:moveTo>
                  <a:pt x="190" y="234"/>
                </a:moveTo>
                <a:cubicBezTo>
                  <a:pt x="190" y="198"/>
                  <a:pt x="161" y="170"/>
                  <a:pt x="126" y="170"/>
                </a:cubicBezTo>
                <a:cubicBezTo>
                  <a:pt x="92" y="170"/>
                  <a:pt x="63" y="198"/>
                  <a:pt x="63" y="234"/>
                </a:cubicBezTo>
                <a:moveTo>
                  <a:pt x="0" y="284"/>
                </a:moveTo>
                <a:cubicBezTo>
                  <a:pt x="0" y="303"/>
                  <a:pt x="15" y="318"/>
                  <a:pt x="34" y="318"/>
                </a:cubicBezTo>
                <a:cubicBezTo>
                  <a:pt x="283" y="318"/>
                  <a:pt x="283" y="318"/>
                  <a:pt x="283" y="318"/>
                </a:cubicBezTo>
                <a:cubicBezTo>
                  <a:pt x="301" y="318"/>
                  <a:pt x="317" y="303"/>
                  <a:pt x="317" y="284"/>
                </a:cubicBezTo>
                <a:cubicBezTo>
                  <a:pt x="317" y="35"/>
                  <a:pt x="317" y="35"/>
                  <a:pt x="317" y="35"/>
                </a:cubicBezTo>
                <a:cubicBezTo>
                  <a:pt x="317" y="16"/>
                  <a:pt x="301" y="1"/>
                  <a:pt x="28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15" y="1"/>
                  <a:pt x="0" y="16"/>
                  <a:pt x="0" y="35"/>
                </a:cubicBezTo>
                <a:lnTo>
                  <a:pt x="0" y="284"/>
                </a:lnTo>
                <a:close/>
                <a:moveTo>
                  <a:pt x="239" y="318"/>
                </a:moveTo>
                <a:cubicBezTo>
                  <a:pt x="239" y="0"/>
                  <a:pt x="239" y="0"/>
                  <a:pt x="239" y="0"/>
                </a:cubicBezTo>
                <a:moveTo>
                  <a:pt x="239" y="107"/>
                </a:moveTo>
                <a:cubicBezTo>
                  <a:pt x="317" y="107"/>
                  <a:pt x="317" y="107"/>
                  <a:pt x="317" y="107"/>
                </a:cubicBezTo>
                <a:moveTo>
                  <a:pt x="239" y="212"/>
                </a:moveTo>
                <a:cubicBezTo>
                  <a:pt x="317" y="212"/>
                  <a:pt x="317" y="212"/>
                  <a:pt x="317" y="21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7" name="Cycling_EAC7" title="Icon of a person riding a bicycle">
            <a:extLst>
              <a:ext uri="{FF2B5EF4-FFF2-40B4-BE49-F238E27FC236}">
                <a16:creationId xmlns:a16="http://schemas.microsoft.com/office/drawing/2014/main" id="{D5A71789-6C2B-45AE-994C-F7A7D3C85E3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94766" y="3130873"/>
            <a:ext cx="413108" cy="358570"/>
          </a:xfrm>
          <a:custGeom>
            <a:avLst/>
            <a:gdLst>
              <a:gd name="T0" fmla="*/ 1248 w 3748"/>
              <a:gd name="T1" fmla="*/ 2628 h 3252"/>
              <a:gd name="T2" fmla="*/ 624 w 3748"/>
              <a:gd name="T3" fmla="*/ 3252 h 3252"/>
              <a:gd name="T4" fmla="*/ 0 w 3748"/>
              <a:gd name="T5" fmla="*/ 2628 h 3252"/>
              <a:gd name="T6" fmla="*/ 624 w 3748"/>
              <a:gd name="T7" fmla="*/ 2004 h 3252"/>
              <a:gd name="T8" fmla="*/ 1248 w 3748"/>
              <a:gd name="T9" fmla="*/ 2628 h 3252"/>
              <a:gd name="T10" fmla="*/ 3124 w 3748"/>
              <a:gd name="T11" fmla="*/ 2004 h 3252"/>
              <a:gd name="T12" fmla="*/ 2500 w 3748"/>
              <a:gd name="T13" fmla="*/ 2628 h 3252"/>
              <a:gd name="T14" fmla="*/ 3124 w 3748"/>
              <a:gd name="T15" fmla="*/ 3252 h 3252"/>
              <a:gd name="T16" fmla="*/ 3748 w 3748"/>
              <a:gd name="T17" fmla="*/ 2628 h 3252"/>
              <a:gd name="T18" fmla="*/ 3124 w 3748"/>
              <a:gd name="T19" fmla="*/ 2004 h 3252"/>
              <a:gd name="T20" fmla="*/ 2631 w 3748"/>
              <a:gd name="T21" fmla="*/ 0 h 3252"/>
              <a:gd name="T22" fmla="*/ 2255 w 3748"/>
              <a:gd name="T23" fmla="*/ 376 h 3252"/>
              <a:gd name="T24" fmla="*/ 2631 w 3748"/>
              <a:gd name="T25" fmla="*/ 753 h 3252"/>
              <a:gd name="T26" fmla="*/ 3008 w 3748"/>
              <a:gd name="T27" fmla="*/ 376 h 3252"/>
              <a:gd name="T28" fmla="*/ 2631 w 3748"/>
              <a:gd name="T29" fmla="*/ 0 h 3252"/>
              <a:gd name="T30" fmla="*/ 2271 w 3748"/>
              <a:gd name="T31" fmla="*/ 493 h 3252"/>
              <a:gd name="T32" fmla="*/ 1330 w 3748"/>
              <a:gd name="T33" fmla="*/ 1435 h 3252"/>
              <a:gd name="T34" fmla="*/ 1330 w 3748"/>
              <a:gd name="T35" fmla="*/ 1839 h 3252"/>
              <a:gd name="T36" fmla="*/ 1618 w 3748"/>
              <a:gd name="T37" fmla="*/ 2122 h 3252"/>
              <a:gd name="T38" fmla="*/ 1619 w 3748"/>
              <a:gd name="T39" fmla="*/ 2125 h 3252"/>
              <a:gd name="T40" fmla="*/ 1620 w 3748"/>
              <a:gd name="T41" fmla="*/ 2753 h 3252"/>
              <a:gd name="T42" fmla="*/ 1866 w 3748"/>
              <a:gd name="T43" fmla="*/ 2999 h 3252"/>
              <a:gd name="T44" fmla="*/ 1866 w 3748"/>
              <a:gd name="T45" fmla="*/ 2999 h 3252"/>
              <a:gd name="T46" fmla="*/ 2113 w 3748"/>
              <a:gd name="T47" fmla="*/ 2752 h 3252"/>
              <a:gd name="T48" fmla="*/ 2113 w 3748"/>
              <a:gd name="T49" fmla="*/ 1872 h 3252"/>
              <a:gd name="T50" fmla="*/ 2110 w 3748"/>
              <a:gd name="T51" fmla="*/ 1867 h 3252"/>
              <a:gd name="T52" fmla="*/ 1941 w 3748"/>
              <a:gd name="T53" fmla="*/ 1692 h 3252"/>
              <a:gd name="T54" fmla="*/ 1941 w 3748"/>
              <a:gd name="T55" fmla="*/ 1687 h 3252"/>
              <a:gd name="T56" fmla="*/ 2307 w 3748"/>
              <a:gd name="T57" fmla="*/ 1322 h 3252"/>
              <a:gd name="T58" fmla="*/ 2313 w 3748"/>
              <a:gd name="T59" fmla="*/ 1322 h 3252"/>
              <a:gd name="T60" fmla="*/ 2617 w 3748"/>
              <a:gd name="T61" fmla="*/ 1626 h 3252"/>
              <a:gd name="T62" fmla="*/ 2622 w 3748"/>
              <a:gd name="T63" fmla="*/ 1628 h 3252"/>
              <a:gd name="T64" fmla="*/ 3245 w 3748"/>
              <a:gd name="T65" fmla="*/ 1628 h 3252"/>
              <a:gd name="T66" fmla="*/ 3498 w 3748"/>
              <a:gd name="T67" fmla="*/ 1375 h 3252"/>
              <a:gd name="T68" fmla="*/ 3498 w 3748"/>
              <a:gd name="T69" fmla="*/ 1375 h 3252"/>
              <a:gd name="T70" fmla="*/ 3245 w 3748"/>
              <a:gd name="T71" fmla="*/ 1123 h 3252"/>
              <a:gd name="T72" fmla="*/ 2870 w 3748"/>
              <a:gd name="T73" fmla="*/ 1123 h 3252"/>
              <a:gd name="T74" fmla="*/ 2868 w 3748"/>
              <a:gd name="T75" fmla="*/ 1122 h 3252"/>
              <a:gd name="T76" fmla="*/ 2464 w 3748"/>
              <a:gd name="T77" fmla="*/ 718 h 3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748" h="3252">
                <a:moveTo>
                  <a:pt x="1248" y="2628"/>
                </a:moveTo>
                <a:cubicBezTo>
                  <a:pt x="1248" y="2972"/>
                  <a:pt x="968" y="3252"/>
                  <a:pt x="624" y="3252"/>
                </a:cubicBezTo>
                <a:cubicBezTo>
                  <a:pt x="280" y="3252"/>
                  <a:pt x="0" y="2972"/>
                  <a:pt x="0" y="2628"/>
                </a:cubicBezTo>
                <a:cubicBezTo>
                  <a:pt x="0" y="2284"/>
                  <a:pt x="280" y="2004"/>
                  <a:pt x="624" y="2004"/>
                </a:cubicBezTo>
                <a:cubicBezTo>
                  <a:pt x="968" y="2004"/>
                  <a:pt x="1248" y="2284"/>
                  <a:pt x="1248" y="2628"/>
                </a:cubicBezTo>
                <a:close/>
                <a:moveTo>
                  <a:pt x="3124" y="2004"/>
                </a:moveTo>
                <a:cubicBezTo>
                  <a:pt x="2780" y="2004"/>
                  <a:pt x="2500" y="2284"/>
                  <a:pt x="2500" y="2628"/>
                </a:cubicBezTo>
                <a:cubicBezTo>
                  <a:pt x="2500" y="2972"/>
                  <a:pt x="2780" y="3252"/>
                  <a:pt x="3124" y="3252"/>
                </a:cubicBezTo>
                <a:cubicBezTo>
                  <a:pt x="3468" y="3252"/>
                  <a:pt x="3748" y="2972"/>
                  <a:pt x="3748" y="2628"/>
                </a:cubicBezTo>
                <a:cubicBezTo>
                  <a:pt x="3748" y="2284"/>
                  <a:pt x="3468" y="2004"/>
                  <a:pt x="3124" y="2004"/>
                </a:cubicBezTo>
                <a:close/>
                <a:moveTo>
                  <a:pt x="2631" y="0"/>
                </a:moveTo>
                <a:cubicBezTo>
                  <a:pt x="2423" y="0"/>
                  <a:pt x="2255" y="168"/>
                  <a:pt x="2255" y="376"/>
                </a:cubicBezTo>
                <a:cubicBezTo>
                  <a:pt x="2255" y="584"/>
                  <a:pt x="2423" y="753"/>
                  <a:pt x="2631" y="753"/>
                </a:cubicBezTo>
                <a:cubicBezTo>
                  <a:pt x="2839" y="753"/>
                  <a:pt x="3008" y="584"/>
                  <a:pt x="3008" y="376"/>
                </a:cubicBezTo>
                <a:cubicBezTo>
                  <a:pt x="3008" y="168"/>
                  <a:pt x="2839" y="0"/>
                  <a:pt x="2631" y="0"/>
                </a:cubicBezTo>
                <a:close/>
                <a:moveTo>
                  <a:pt x="2271" y="493"/>
                </a:moveTo>
                <a:cubicBezTo>
                  <a:pt x="1330" y="1435"/>
                  <a:pt x="1330" y="1435"/>
                  <a:pt x="1330" y="1435"/>
                </a:cubicBezTo>
                <a:cubicBezTo>
                  <a:pt x="1217" y="1547"/>
                  <a:pt x="1217" y="1726"/>
                  <a:pt x="1330" y="1839"/>
                </a:cubicBezTo>
                <a:cubicBezTo>
                  <a:pt x="1618" y="2122"/>
                  <a:pt x="1618" y="2122"/>
                  <a:pt x="1618" y="2122"/>
                </a:cubicBezTo>
                <a:cubicBezTo>
                  <a:pt x="1619" y="2123"/>
                  <a:pt x="1619" y="2124"/>
                  <a:pt x="1619" y="2125"/>
                </a:cubicBezTo>
                <a:cubicBezTo>
                  <a:pt x="1620" y="2753"/>
                  <a:pt x="1620" y="2753"/>
                  <a:pt x="1620" y="2753"/>
                </a:cubicBezTo>
                <a:cubicBezTo>
                  <a:pt x="1620" y="2889"/>
                  <a:pt x="1731" y="2999"/>
                  <a:pt x="1866" y="2999"/>
                </a:cubicBezTo>
                <a:cubicBezTo>
                  <a:pt x="1866" y="2999"/>
                  <a:pt x="1866" y="2999"/>
                  <a:pt x="1866" y="2999"/>
                </a:cubicBezTo>
                <a:cubicBezTo>
                  <a:pt x="2002" y="2999"/>
                  <a:pt x="2113" y="2888"/>
                  <a:pt x="2113" y="2752"/>
                </a:cubicBezTo>
                <a:cubicBezTo>
                  <a:pt x="2113" y="1872"/>
                  <a:pt x="2113" y="1872"/>
                  <a:pt x="2113" y="1872"/>
                </a:cubicBezTo>
                <a:cubicBezTo>
                  <a:pt x="2113" y="1870"/>
                  <a:pt x="2112" y="1868"/>
                  <a:pt x="2110" y="1867"/>
                </a:cubicBezTo>
                <a:cubicBezTo>
                  <a:pt x="1941" y="1692"/>
                  <a:pt x="1941" y="1692"/>
                  <a:pt x="1941" y="1692"/>
                </a:cubicBezTo>
                <a:cubicBezTo>
                  <a:pt x="1940" y="1691"/>
                  <a:pt x="1940" y="1689"/>
                  <a:pt x="1941" y="1687"/>
                </a:cubicBezTo>
                <a:cubicBezTo>
                  <a:pt x="2307" y="1322"/>
                  <a:pt x="2307" y="1322"/>
                  <a:pt x="2307" y="1322"/>
                </a:cubicBezTo>
                <a:cubicBezTo>
                  <a:pt x="2309" y="1320"/>
                  <a:pt x="2311" y="1320"/>
                  <a:pt x="2313" y="1322"/>
                </a:cubicBezTo>
                <a:cubicBezTo>
                  <a:pt x="2617" y="1626"/>
                  <a:pt x="2617" y="1626"/>
                  <a:pt x="2617" y="1626"/>
                </a:cubicBezTo>
                <a:cubicBezTo>
                  <a:pt x="2619" y="1627"/>
                  <a:pt x="2620" y="1628"/>
                  <a:pt x="2622" y="1628"/>
                </a:cubicBezTo>
                <a:cubicBezTo>
                  <a:pt x="3245" y="1628"/>
                  <a:pt x="3245" y="1628"/>
                  <a:pt x="3245" y="1628"/>
                </a:cubicBezTo>
                <a:cubicBezTo>
                  <a:pt x="3385" y="1628"/>
                  <a:pt x="3498" y="1515"/>
                  <a:pt x="3498" y="1375"/>
                </a:cubicBezTo>
                <a:cubicBezTo>
                  <a:pt x="3498" y="1375"/>
                  <a:pt x="3498" y="1375"/>
                  <a:pt x="3498" y="1375"/>
                </a:cubicBezTo>
                <a:cubicBezTo>
                  <a:pt x="3498" y="1236"/>
                  <a:pt x="3385" y="1123"/>
                  <a:pt x="3245" y="1123"/>
                </a:cubicBezTo>
                <a:cubicBezTo>
                  <a:pt x="2870" y="1123"/>
                  <a:pt x="2870" y="1123"/>
                  <a:pt x="2870" y="1123"/>
                </a:cubicBezTo>
                <a:cubicBezTo>
                  <a:pt x="2869" y="1123"/>
                  <a:pt x="2868" y="1122"/>
                  <a:pt x="2868" y="1122"/>
                </a:cubicBezTo>
                <a:cubicBezTo>
                  <a:pt x="2464" y="718"/>
                  <a:pt x="2464" y="718"/>
                  <a:pt x="2464" y="71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8" name="ContactCard_EEBD" title="Icon of a contact card">
            <a:extLst>
              <a:ext uri="{FF2B5EF4-FFF2-40B4-BE49-F238E27FC236}">
                <a16:creationId xmlns:a16="http://schemas.microsoft.com/office/drawing/2014/main" id="{608430FA-942A-47FB-8EF1-1F6A12907F9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18460" y="2249281"/>
            <a:ext cx="448212" cy="328906"/>
          </a:xfrm>
          <a:custGeom>
            <a:avLst/>
            <a:gdLst>
              <a:gd name="T0" fmla="*/ 2121 w 3742"/>
              <a:gd name="T1" fmla="*/ 998 h 2744"/>
              <a:gd name="T2" fmla="*/ 3368 w 3742"/>
              <a:gd name="T3" fmla="*/ 998 h 2744"/>
              <a:gd name="T4" fmla="*/ 2121 w 3742"/>
              <a:gd name="T5" fmla="*/ 1746 h 2744"/>
              <a:gd name="T6" fmla="*/ 2869 w 3742"/>
              <a:gd name="T7" fmla="*/ 1746 h 2744"/>
              <a:gd name="T8" fmla="*/ 3742 w 3742"/>
              <a:gd name="T9" fmla="*/ 0 h 2744"/>
              <a:gd name="T10" fmla="*/ 0 w 3742"/>
              <a:gd name="T11" fmla="*/ 0 h 2744"/>
              <a:gd name="T12" fmla="*/ 0 w 3742"/>
              <a:gd name="T13" fmla="*/ 2744 h 2744"/>
              <a:gd name="T14" fmla="*/ 3742 w 3742"/>
              <a:gd name="T15" fmla="*/ 2744 h 2744"/>
              <a:gd name="T16" fmla="*/ 3742 w 3742"/>
              <a:gd name="T17" fmla="*/ 0 h 2744"/>
              <a:gd name="T18" fmla="*/ 1123 w 3742"/>
              <a:gd name="T19" fmla="*/ 748 h 2744"/>
              <a:gd name="T20" fmla="*/ 748 w 3742"/>
              <a:gd name="T21" fmla="*/ 1123 h 2744"/>
              <a:gd name="T22" fmla="*/ 1123 w 3742"/>
              <a:gd name="T23" fmla="*/ 1497 h 2744"/>
              <a:gd name="T24" fmla="*/ 1497 w 3742"/>
              <a:gd name="T25" fmla="*/ 1123 h 2744"/>
              <a:gd name="T26" fmla="*/ 1123 w 3742"/>
              <a:gd name="T27" fmla="*/ 748 h 2744"/>
              <a:gd name="T28" fmla="*/ 1746 w 3742"/>
              <a:gd name="T29" fmla="*/ 2121 h 2744"/>
              <a:gd name="T30" fmla="*/ 1123 w 3742"/>
              <a:gd name="T31" fmla="*/ 1497 h 2744"/>
              <a:gd name="T32" fmla="*/ 499 w 3742"/>
              <a:gd name="T33" fmla="*/ 2121 h 2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742" h="2744">
                <a:moveTo>
                  <a:pt x="2121" y="998"/>
                </a:moveTo>
                <a:cubicBezTo>
                  <a:pt x="3368" y="998"/>
                  <a:pt x="3368" y="998"/>
                  <a:pt x="3368" y="998"/>
                </a:cubicBezTo>
                <a:moveTo>
                  <a:pt x="2121" y="1746"/>
                </a:moveTo>
                <a:cubicBezTo>
                  <a:pt x="2869" y="1746"/>
                  <a:pt x="2869" y="1746"/>
                  <a:pt x="2869" y="1746"/>
                </a:cubicBezTo>
                <a:moveTo>
                  <a:pt x="374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744"/>
                  <a:pt x="0" y="2744"/>
                  <a:pt x="0" y="2744"/>
                </a:cubicBezTo>
                <a:cubicBezTo>
                  <a:pt x="3742" y="2744"/>
                  <a:pt x="3742" y="2744"/>
                  <a:pt x="3742" y="2744"/>
                </a:cubicBezTo>
                <a:lnTo>
                  <a:pt x="3742" y="0"/>
                </a:lnTo>
                <a:close/>
                <a:moveTo>
                  <a:pt x="1123" y="748"/>
                </a:moveTo>
                <a:cubicBezTo>
                  <a:pt x="916" y="748"/>
                  <a:pt x="748" y="916"/>
                  <a:pt x="748" y="1123"/>
                </a:cubicBezTo>
                <a:cubicBezTo>
                  <a:pt x="748" y="1329"/>
                  <a:pt x="916" y="1497"/>
                  <a:pt x="1123" y="1497"/>
                </a:cubicBezTo>
                <a:cubicBezTo>
                  <a:pt x="1329" y="1497"/>
                  <a:pt x="1497" y="1329"/>
                  <a:pt x="1497" y="1123"/>
                </a:cubicBezTo>
                <a:cubicBezTo>
                  <a:pt x="1497" y="916"/>
                  <a:pt x="1329" y="748"/>
                  <a:pt x="1123" y="748"/>
                </a:cubicBezTo>
                <a:close/>
                <a:moveTo>
                  <a:pt x="1746" y="2121"/>
                </a:moveTo>
                <a:cubicBezTo>
                  <a:pt x="1746" y="1776"/>
                  <a:pt x="1467" y="1497"/>
                  <a:pt x="1123" y="1497"/>
                </a:cubicBezTo>
                <a:cubicBezTo>
                  <a:pt x="778" y="1497"/>
                  <a:pt x="499" y="1776"/>
                  <a:pt x="499" y="212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9" name="Commitments_EC4D" title="Icon of a handshake">
            <a:extLst>
              <a:ext uri="{FF2B5EF4-FFF2-40B4-BE49-F238E27FC236}">
                <a16:creationId xmlns:a16="http://schemas.microsoft.com/office/drawing/2014/main" id="{CAEA7611-8476-4B27-878D-D29C1E811B6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85993" y="2234448"/>
            <a:ext cx="382423" cy="358570"/>
          </a:xfrm>
          <a:custGeom>
            <a:avLst/>
            <a:gdLst>
              <a:gd name="T0" fmla="*/ 56 w 3762"/>
              <a:gd name="T1" fmla="*/ 1280 h 3526"/>
              <a:gd name="T2" fmla="*/ 1246 w 3762"/>
              <a:gd name="T3" fmla="*/ 30 h 3526"/>
              <a:gd name="T4" fmla="*/ 1589 w 3762"/>
              <a:gd name="T5" fmla="*/ 313 h 3526"/>
              <a:gd name="T6" fmla="*/ 104 w 3762"/>
              <a:gd name="T7" fmla="*/ 2297 h 3526"/>
              <a:gd name="T8" fmla="*/ 698 w 3762"/>
              <a:gd name="T9" fmla="*/ 2078 h 3526"/>
              <a:gd name="T10" fmla="*/ 323 w 3762"/>
              <a:gd name="T11" fmla="*/ 1703 h 3526"/>
              <a:gd name="T12" fmla="*/ 2479 w 3762"/>
              <a:gd name="T13" fmla="*/ 2578 h 3526"/>
              <a:gd name="T14" fmla="*/ 3073 w 3762"/>
              <a:gd name="T15" fmla="*/ 2797 h 3526"/>
              <a:gd name="T16" fmla="*/ 2854 w 3762"/>
              <a:gd name="T17" fmla="*/ 2203 h 3526"/>
              <a:gd name="T18" fmla="*/ 1823 w 3762"/>
              <a:gd name="T19" fmla="*/ 3422 h 3526"/>
              <a:gd name="T20" fmla="*/ 2198 w 3762"/>
              <a:gd name="T21" fmla="*/ 3047 h 3526"/>
              <a:gd name="T22" fmla="*/ 2698 w 3762"/>
              <a:gd name="T23" fmla="*/ 3172 h 3526"/>
              <a:gd name="T24" fmla="*/ 2479 w 3762"/>
              <a:gd name="T25" fmla="*/ 2578 h 3526"/>
              <a:gd name="T26" fmla="*/ 479 w 3762"/>
              <a:gd name="T27" fmla="*/ 2672 h 3526"/>
              <a:gd name="T28" fmla="*/ 1073 w 3762"/>
              <a:gd name="T29" fmla="*/ 2453 h 3526"/>
              <a:gd name="T30" fmla="*/ 698 w 3762"/>
              <a:gd name="T31" fmla="*/ 2078 h 3526"/>
              <a:gd name="T32" fmla="*/ 854 w 3762"/>
              <a:gd name="T33" fmla="*/ 2672 h 3526"/>
              <a:gd name="T34" fmla="*/ 1229 w 3762"/>
              <a:gd name="T35" fmla="*/ 3047 h 3526"/>
              <a:gd name="T36" fmla="*/ 1448 w 3762"/>
              <a:gd name="T37" fmla="*/ 2453 h 3526"/>
              <a:gd name="T38" fmla="*/ 854 w 3762"/>
              <a:gd name="T39" fmla="*/ 2672 h 3526"/>
              <a:gd name="T40" fmla="*/ 1229 w 3762"/>
              <a:gd name="T41" fmla="*/ 3422 h 3526"/>
              <a:gd name="T42" fmla="*/ 1823 w 3762"/>
              <a:gd name="T43" fmla="*/ 3203 h 3526"/>
              <a:gd name="T44" fmla="*/ 1448 w 3762"/>
              <a:gd name="T45" fmla="*/ 2828 h 3526"/>
              <a:gd name="T46" fmla="*/ 3214 w 3762"/>
              <a:gd name="T47" fmla="*/ 1813 h 3526"/>
              <a:gd name="T48" fmla="*/ 3746 w 3762"/>
              <a:gd name="T49" fmla="*/ 1220 h 3526"/>
              <a:gd name="T50" fmla="*/ 2526 w 3762"/>
              <a:gd name="T51" fmla="*/ 0 h 3526"/>
              <a:gd name="T52" fmla="*/ 1412 w 3762"/>
              <a:gd name="T53" fmla="*/ 385 h 3526"/>
              <a:gd name="T54" fmla="*/ 1026 w 3762"/>
              <a:gd name="T55" fmla="*/ 1250 h 3526"/>
              <a:gd name="T56" fmla="*/ 1276 w 3762"/>
              <a:gd name="T57" fmla="*/ 1500 h 3526"/>
              <a:gd name="T58" fmla="*/ 2026 w 3762"/>
              <a:gd name="T59" fmla="*/ 750 h 3526"/>
              <a:gd name="T60" fmla="*/ 3448 w 3762"/>
              <a:gd name="T61" fmla="*/ 2047 h 3526"/>
              <a:gd name="T62" fmla="*/ 3071 w 3762"/>
              <a:gd name="T63" fmla="*/ 2420 h 3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62" h="3526">
                <a:moveTo>
                  <a:pt x="401" y="1625"/>
                </a:moveTo>
                <a:cubicBezTo>
                  <a:pt x="56" y="1280"/>
                  <a:pt x="56" y="1280"/>
                  <a:pt x="56" y="1280"/>
                </a:cubicBezTo>
                <a:cubicBezTo>
                  <a:pt x="40" y="1264"/>
                  <a:pt x="40" y="1236"/>
                  <a:pt x="56" y="1220"/>
                </a:cubicBezTo>
                <a:cubicBezTo>
                  <a:pt x="1246" y="30"/>
                  <a:pt x="1246" y="30"/>
                  <a:pt x="1246" y="30"/>
                </a:cubicBezTo>
                <a:cubicBezTo>
                  <a:pt x="1262" y="14"/>
                  <a:pt x="1290" y="14"/>
                  <a:pt x="1306" y="30"/>
                </a:cubicBezTo>
                <a:cubicBezTo>
                  <a:pt x="1589" y="313"/>
                  <a:pt x="1589" y="313"/>
                  <a:pt x="1589" y="313"/>
                </a:cubicBezTo>
                <a:moveTo>
                  <a:pt x="104" y="1922"/>
                </a:moveTo>
                <a:cubicBezTo>
                  <a:pt x="0" y="2026"/>
                  <a:pt x="0" y="2194"/>
                  <a:pt x="104" y="2297"/>
                </a:cubicBezTo>
                <a:cubicBezTo>
                  <a:pt x="207" y="2401"/>
                  <a:pt x="375" y="2401"/>
                  <a:pt x="479" y="2297"/>
                </a:cubicBezTo>
                <a:cubicBezTo>
                  <a:pt x="698" y="2078"/>
                  <a:pt x="698" y="2078"/>
                  <a:pt x="698" y="2078"/>
                </a:cubicBezTo>
                <a:cubicBezTo>
                  <a:pt x="802" y="1974"/>
                  <a:pt x="802" y="1806"/>
                  <a:pt x="698" y="1703"/>
                </a:cubicBezTo>
                <a:cubicBezTo>
                  <a:pt x="595" y="1599"/>
                  <a:pt x="427" y="1599"/>
                  <a:pt x="323" y="1703"/>
                </a:cubicBezTo>
                <a:lnTo>
                  <a:pt x="104" y="1922"/>
                </a:lnTo>
                <a:close/>
                <a:moveTo>
                  <a:pt x="2479" y="2578"/>
                </a:moveTo>
                <a:cubicBezTo>
                  <a:pt x="2698" y="2797"/>
                  <a:pt x="2698" y="2797"/>
                  <a:pt x="2698" y="2797"/>
                </a:cubicBezTo>
                <a:cubicBezTo>
                  <a:pt x="2802" y="2901"/>
                  <a:pt x="2970" y="2901"/>
                  <a:pt x="3073" y="2797"/>
                </a:cubicBezTo>
                <a:cubicBezTo>
                  <a:pt x="3177" y="2694"/>
                  <a:pt x="3177" y="2526"/>
                  <a:pt x="3073" y="2422"/>
                </a:cubicBezTo>
                <a:cubicBezTo>
                  <a:pt x="2854" y="2203"/>
                  <a:pt x="2854" y="2203"/>
                  <a:pt x="2854" y="2203"/>
                </a:cubicBezTo>
                <a:moveTo>
                  <a:pt x="1714" y="3313"/>
                </a:moveTo>
                <a:cubicBezTo>
                  <a:pt x="1823" y="3422"/>
                  <a:pt x="1823" y="3422"/>
                  <a:pt x="1823" y="3422"/>
                </a:cubicBezTo>
                <a:cubicBezTo>
                  <a:pt x="1927" y="3526"/>
                  <a:pt x="2095" y="3526"/>
                  <a:pt x="2198" y="3422"/>
                </a:cubicBezTo>
                <a:cubicBezTo>
                  <a:pt x="2302" y="3319"/>
                  <a:pt x="2302" y="3151"/>
                  <a:pt x="2198" y="3047"/>
                </a:cubicBezTo>
                <a:cubicBezTo>
                  <a:pt x="2323" y="3172"/>
                  <a:pt x="2323" y="3172"/>
                  <a:pt x="2323" y="3172"/>
                </a:cubicBezTo>
                <a:cubicBezTo>
                  <a:pt x="2427" y="3276"/>
                  <a:pt x="2595" y="3276"/>
                  <a:pt x="2698" y="3172"/>
                </a:cubicBezTo>
                <a:cubicBezTo>
                  <a:pt x="2802" y="3069"/>
                  <a:pt x="2802" y="2901"/>
                  <a:pt x="2698" y="2797"/>
                </a:cubicBezTo>
                <a:cubicBezTo>
                  <a:pt x="2479" y="2578"/>
                  <a:pt x="2479" y="2578"/>
                  <a:pt x="2479" y="2578"/>
                </a:cubicBezTo>
                <a:moveTo>
                  <a:pt x="479" y="2297"/>
                </a:moveTo>
                <a:cubicBezTo>
                  <a:pt x="375" y="2401"/>
                  <a:pt x="375" y="2569"/>
                  <a:pt x="479" y="2672"/>
                </a:cubicBezTo>
                <a:cubicBezTo>
                  <a:pt x="582" y="2776"/>
                  <a:pt x="750" y="2776"/>
                  <a:pt x="854" y="2672"/>
                </a:cubicBezTo>
                <a:cubicBezTo>
                  <a:pt x="1073" y="2453"/>
                  <a:pt x="1073" y="2453"/>
                  <a:pt x="1073" y="2453"/>
                </a:cubicBezTo>
                <a:cubicBezTo>
                  <a:pt x="1177" y="2349"/>
                  <a:pt x="1177" y="2181"/>
                  <a:pt x="1073" y="2078"/>
                </a:cubicBezTo>
                <a:cubicBezTo>
                  <a:pt x="970" y="1974"/>
                  <a:pt x="802" y="1974"/>
                  <a:pt x="698" y="2078"/>
                </a:cubicBezTo>
                <a:lnTo>
                  <a:pt x="479" y="2297"/>
                </a:lnTo>
                <a:close/>
                <a:moveTo>
                  <a:pt x="854" y="2672"/>
                </a:moveTo>
                <a:cubicBezTo>
                  <a:pt x="750" y="2776"/>
                  <a:pt x="750" y="2944"/>
                  <a:pt x="854" y="3047"/>
                </a:cubicBezTo>
                <a:cubicBezTo>
                  <a:pt x="957" y="3151"/>
                  <a:pt x="1125" y="3151"/>
                  <a:pt x="1229" y="3047"/>
                </a:cubicBezTo>
                <a:cubicBezTo>
                  <a:pt x="1448" y="2828"/>
                  <a:pt x="1448" y="2828"/>
                  <a:pt x="1448" y="2828"/>
                </a:cubicBezTo>
                <a:cubicBezTo>
                  <a:pt x="1552" y="2724"/>
                  <a:pt x="1552" y="2556"/>
                  <a:pt x="1448" y="2453"/>
                </a:cubicBezTo>
                <a:cubicBezTo>
                  <a:pt x="1345" y="2349"/>
                  <a:pt x="1177" y="2349"/>
                  <a:pt x="1073" y="2453"/>
                </a:cubicBezTo>
                <a:lnTo>
                  <a:pt x="854" y="2672"/>
                </a:lnTo>
                <a:close/>
                <a:moveTo>
                  <a:pt x="1229" y="3047"/>
                </a:moveTo>
                <a:cubicBezTo>
                  <a:pt x="1125" y="3151"/>
                  <a:pt x="1125" y="3319"/>
                  <a:pt x="1229" y="3422"/>
                </a:cubicBezTo>
                <a:cubicBezTo>
                  <a:pt x="1332" y="3526"/>
                  <a:pt x="1500" y="3526"/>
                  <a:pt x="1604" y="3422"/>
                </a:cubicBezTo>
                <a:cubicBezTo>
                  <a:pt x="1823" y="3203"/>
                  <a:pt x="1823" y="3203"/>
                  <a:pt x="1823" y="3203"/>
                </a:cubicBezTo>
                <a:cubicBezTo>
                  <a:pt x="1927" y="3099"/>
                  <a:pt x="1927" y="2931"/>
                  <a:pt x="1823" y="2828"/>
                </a:cubicBezTo>
                <a:cubicBezTo>
                  <a:pt x="1720" y="2724"/>
                  <a:pt x="1552" y="2724"/>
                  <a:pt x="1448" y="2828"/>
                </a:cubicBezTo>
                <a:lnTo>
                  <a:pt x="1229" y="3047"/>
                </a:lnTo>
                <a:close/>
                <a:moveTo>
                  <a:pt x="3214" y="1813"/>
                </a:moveTo>
                <a:cubicBezTo>
                  <a:pt x="3746" y="1280"/>
                  <a:pt x="3746" y="1280"/>
                  <a:pt x="3746" y="1280"/>
                </a:cubicBezTo>
                <a:cubicBezTo>
                  <a:pt x="3762" y="1264"/>
                  <a:pt x="3762" y="1236"/>
                  <a:pt x="3746" y="122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2526" y="0"/>
                  <a:pt x="2526" y="0"/>
                  <a:pt x="2526" y="0"/>
                </a:cubicBezTo>
                <a:cubicBezTo>
                  <a:pt x="1436" y="363"/>
                  <a:pt x="1436" y="363"/>
                  <a:pt x="1436" y="363"/>
                </a:cubicBezTo>
                <a:cubicBezTo>
                  <a:pt x="1426" y="367"/>
                  <a:pt x="1417" y="375"/>
                  <a:pt x="1412" y="385"/>
                </a:cubicBezTo>
                <a:cubicBezTo>
                  <a:pt x="1057" y="1094"/>
                  <a:pt x="1057" y="1094"/>
                  <a:pt x="1057" y="1094"/>
                </a:cubicBezTo>
                <a:cubicBezTo>
                  <a:pt x="1037" y="1142"/>
                  <a:pt x="1026" y="1195"/>
                  <a:pt x="1026" y="1250"/>
                </a:cubicBezTo>
                <a:cubicBezTo>
                  <a:pt x="1026" y="1319"/>
                  <a:pt x="1054" y="1382"/>
                  <a:pt x="1099" y="1427"/>
                </a:cubicBezTo>
                <a:cubicBezTo>
                  <a:pt x="1144" y="1472"/>
                  <a:pt x="1207" y="1500"/>
                  <a:pt x="1276" y="1500"/>
                </a:cubicBezTo>
                <a:cubicBezTo>
                  <a:pt x="1483" y="1500"/>
                  <a:pt x="1651" y="1332"/>
                  <a:pt x="1651" y="1125"/>
                </a:cubicBezTo>
                <a:cubicBezTo>
                  <a:pt x="1651" y="918"/>
                  <a:pt x="1819" y="750"/>
                  <a:pt x="2026" y="750"/>
                </a:cubicBezTo>
                <a:cubicBezTo>
                  <a:pt x="2094" y="750"/>
                  <a:pt x="2162" y="771"/>
                  <a:pt x="2214" y="813"/>
                </a:cubicBezTo>
                <a:cubicBezTo>
                  <a:pt x="3448" y="2047"/>
                  <a:pt x="3448" y="2047"/>
                  <a:pt x="3448" y="2047"/>
                </a:cubicBezTo>
                <a:cubicBezTo>
                  <a:pt x="3553" y="2152"/>
                  <a:pt x="3552" y="2321"/>
                  <a:pt x="3446" y="2425"/>
                </a:cubicBezTo>
                <a:cubicBezTo>
                  <a:pt x="3341" y="2527"/>
                  <a:pt x="3174" y="2523"/>
                  <a:pt x="3071" y="2420"/>
                </a:cubicBezTo>
                <a:cubicBezTo>
                  <a:pt x="2854" y="2203"/>
                  <a:pt x="2854" y="2203"/>
                  <a:pt x="2854" y="220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1" name="brain_3" title="Icon of a brain">
            <a:extLst>
              <a:ext uri="{FF2B5EF4-FFF2-40B4-BE49-F238E27FC236}">
                <a16:creationId xmlns:a16="http://schemas.microsoft.com/office/drawing/2014/main" id="{A8DCFDB7-4599-4F6E-949A-4CD9DA75584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17078" y="4027299"/>
            <a:ext cx="333470" cy="358570"/>
          </a:xfrm>
          <a:custGeom>
            <a:avLst/>
            <a:gdLst>
              <a:gd name="T0" fmla="*/ 68 w 315"/>
              <a:gd name="T1" fmla="*/ 292 h 338"/>
              <a:gd name="T2" fmla="*/ 24 w 315"/>
              <a:gd name="T3" fmla="*/ 231 h 338"/>
              <a:gd name="T4" fmla="*/ 28 w 315"/>
              <a:gd name="T5" fmla="*/ 126 h 338"/>
              <a:gd name="T6" fmla="*/ 68 w 315"/>
              <a:gd name="T7" fmla="*/ 46 h 338"/>
              <a:gd name="T8" fmla="*/ 113 w 315"/>
              <a:gd name="T9" fmla="*/ 0 h 338"/>
              <a:gd name="T10" fmla="*/ 158 w 315"/>
              <a:gd name="T11" fmla="*/ 293 h 338"/>
              <a:gd name="T12" fmla="*/ 248 w 315"/>
              <a:gd name="T13" fmla="*/ 292 h 338"/>
              <a:gd name="T14" fmla="*/ 292 w 315"/>
              <a:gd name="T15" fmla="*/ 231 h 338"/>
              <a:gd name="T16" fmla="*/ 287 w 315"/>
              <a:gd name="T17" fmla="*/ 126 h 338"/>
              <a:gd name="T18" fmla="*/ 248 w 315"/>
              <a:gd name="T19" fmla="*/ 46 h 338"/>
              <a:gd name="T20" fmla="*/ 203 w 315"/>
              <a:gd name="T21" fmla="*/ 0 h 338"/>
              <a:gd name="T22" fmla="*/ 158 w 315"/>
              <a:gd name="T23" fmla="*/ 293 h 338"/>
              <a:gd name="T24" fmla="*/ 90 w 315"/>
              <a:gd name="T25" fmla="*/ 293 h 338"/>
              <a:gd name="T26" fmla="*/ 248 w 315"/>
              <a:gd name="T27" fmla="*/ 293 h 338"/>
              <a:gd name="T28" fmla="*/ 68 w 315"/>
              <a:gd name="T29" fmla="*/ 180 h 338"/>
              <a:gd name="T30" fmla="*/ 90 w 315"/>
              <a:gd name="T31" fmla="*/ 203 h 338"/>
              <a:gd name="T32" fmla="*/ 158 w 315"/>
              <a:gd name="T33" fmla="*/ 225 h 338"/>
              <a:gd name="T34" fmla="*/ 225 w 315"/>
              <a:gd name="T35" fmla="*/ 203 h 338"/>
              <a:gd name="T36" fmla="*/ 248 w 315"/>
              <a:gd name="T37" fmla="*/ 180 h 338"/>
              <a:gd name="T38" fmla="*/ 79 w 315"/>
              <a:gd name="T39" fmla="*/ 90 h 338"/>
              <a:gd name="T40" fmla="*/ 113 w 315"/>
              <a:gd name="T41" fmla="*/ 113 h 338"/>
              <a:gd name="T42" fmla="*/ 135 w 315"/>
              <a:gd name="T43" fmla="*/ 135 h 338"/>
              <a:gd name="T44" fmla="*/ 203 w 315"/>
              <a:gd name="T45" fmla="*/ 113 h 338"/>
              <a:gd name="T46" fmla="*/ 225 w 315"/>
              <a:gd name="T47" fmla="*/ 90 h 338"/>
              <a:gd name="T48" fmla="*/ 24 w 315"/>
              <a:gd name="T49" fmla="*/ 231 h 338"/>
              <a:gd name="T50" fmla="*/ 248 w 315"/>
              <a:gd name="T51" fmla="*/ 248 h 338"/>
              <a:gd name="T52" fmla="*/ 28 w 315"/>
              <a:gd name="T53" fmla="*/ 126 h 338"/>
              <a:gd name="T54" fmla="*/ 243 w 315"/>
              <a:gd name="T55" fmla="*/ 126 h 338"/>
              <a:gd name="T56" fmla="*/ 68 w 315"/>
              <a:gd name="T57" fmla="*/ 45 h 338"/>
              <a:gd name="T58" fmla="*/ 248 w 315"/>
              <a:gd name="T59" fmla="*/ 45 h 338"/>
              <a:gd name="T60" fmla="*/ 135 w 315"/>
              <a:gd name="T61" fmla="*/ 293 h 338"/>
              <a:gd name="T62" fmla="*/ 68 w 315"/>
              <a:gd name="T63" fmla="*/ 293 h 338"/>
              <a:gd name="T64" fmla="*/ 101 w 315"/>
              <a:gd name="T65" fmla="*/ 338 h 338"/>
              <a:gd name="T66" fmla="*/ 158 w 315"/>
              <a:gd name="T67" fmla="*/ 315 h 338"/>
              <a:gd name="T68" fmla="*/ 158 w 315"/>
              <a:gd name="T69" fmla="*/ 293 h 338"/>
              <a:gd name="T70" fmla="*/ 180 w 315"/>
              <a:gd name="T71" fmla="*/ 338 h 338"/>
              <a:gd name="T72" fmla="*/ 248 w 315"/>
              <a:gd name="T73" fmla="*/ 304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15" h="338">
                <a:moveTo>
                  <a:pt x="68" y="293"/>
                </a:moveTo>
                <a:cubicBezTo>
                  <a:pt x="68" y="293"/>
                  <a:pt x="68" y="292"/>
                  <a:pt x="68" y="292"/>
                </a:cubicBezTo>
                <a:cubicBezTo>
                  <a:pt x="42" y="289"/>
                  <a:pt x="23" y="268"/>
                  <a:pt x="23" y="242"/>
                </a:cubicBezTo>
                <a:cubicBezTo>
                  <a:pt x="23" y="238"/>
                  <a:pt x="23" y="235"/>
                  <a:pt x="24" y="231"/>
                </a:cubicBezTo>
                <a:cubicBezTo>
                  <a:pt x="10" y="219"/>
                  <a:pt x="0" y="201"/>
                  <a:pt x="0" y="180"/>
                </a:cubicBezTo>
                <a:cubicBezTo>
                  <a:pt x="0" y="158"/>
                  <a:pt x="11" y="138"/>
                  <a:pt x="28" y="126"/>
                </a:cubicBezTo>
                <a:cubicBezTo>
                  <a:pt x="25" y="118"/>
                  <a:pt x="23" y="110"/>
                  <a:pt x="23" y="102"/>
                </a:cubicBezTo>
                <a:cubicBezTo>
                  <a:pt x="23" y="74"/>
                  <a:pt x="42" y="52"/>
                  <a:pt x="68" y="46"/>
                </a:cubicBezTo>
                <a:cubicBezTo>
                  <a:pt x="68" y="46"/>
                  <a:pt x="68" y="46"/>
                  <a:pt x="68" y="45"/>
                </a:cubicBezTo>
                <a:cubicBezTo>
                  <a:pt x="68" y="20"/>
                  <a:pt x="88" y="0"/>
                  <a:pt x="113" y="0"/>
                </a:cubicBezTo>
                <a:cubicBezTo>
                  <a:pt x="138" y="0"/>
                  <a:pt x="158" y="20"/>
                  <a:pt x="158" y="4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248" y="293"/>
                </a:moveTo>
                <a:cubicBezTo>
                  <a:pt x="248" y="293"/>
                  <a:pt x="248" y="292"/>
                  <a:pt x="248" y="292"/>
                </a:cubicBezTo>
                <a:cubicBezTo>
                  <a:pt x="273" y="289"/>
                  <a:pt x="293" y="268"/>
                  <a:pt x="293" y="242"/>
                </a:cubicBezTo>
                <a:cubicBezTo>
                  <a:pt x="293" y="238"/>
                  <a:pt x="292" y="235"/>
                  <a:pt x="292" y="231"/>
                </a:cubicBezTo>
                <a:cubicBezTo>
                  <a:pt x="306" y="219"/>
                  <a:pt x="315" y="201"/>
                  <a:pt x="315" y="180"/>
                </a:cubicBezTo>
                <a:cubicBezTo>
                  <a:pt x="315" y="158"/>
                  <a:pt x="304" y="138"/>
                  <a:pt x="287" y="126"/>
                </a:cubicBezTo>
                <a:cubicBezTo>
                  <a:pt x="291" y="118"/>
                  <a:pt x="293" y="110"/>
                  <a:pt x="293" y="102"/>
                </a:cubicBezTo>
                <a:cubicBezTo>
                  <a:pt x="293" y="74"/>
                  <a:pt x="273" y="52"/>
                  <a:pt x="248" y="46"/>
                </a:cubicBezTo>
                <a:cubicBezTo>
                  <a:pt x="248" y="46"/>
                  <a:pt x="248" y="46"/>
                  <a:pt x="248" y="45"/>
                </a:cubicBezTo>
                <a:cubicBezTo>
                  <a:pt x="248" y="20"/>
                  <a:pt x="228" y="0"/>
                  <a:pt x="203" y="0"/>
                </a:cubicBezTo>
                <a:cubicBezTo>
                  <a:pt x="178" y="0"/>
                  <a:pt x="158" y="20"/>
                  <a:pt x="158" y="4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68" y="293"/>
                </a:moveTo>
                <a:cubicBezTo>
                  <a:pt x="90" y="293"/>
                  <a:pt x="90" y="293"/>
                  <a:pt x="90" y="293"/>
                </a:cubicBezTo>
                <a:moveTo>
                  <a:pt x="225" y="293"/>
                </a:moveTo>
                <a:cubicBezTo>
                  <a:pt x="248" y="293"/>
                  <a:pt x="248" y="293"/>
                  <a:pt x="248" y="293"/>
                </a:cubicBezTo>
                <a:moveTo>
                  <a:pt x="56" y="180"/>
                </a:moveTo>
                <a:cubicBezTo>
                  <a:pt x="68" y="180"/>
                  <a:pt x="68" y="180"/>
                  <a:pt x="68" y="180"/>
                </a:cubicBezTo>
                <a:cubicBezTo>
                  <a:pt x="80" y="180"/>
                  <a:pt x="90" y="190"/>
                  <a:pt x="90" y="203"/>
                </a:cubicBezTo>
                <a:cubicBezTo>
                  <a:pt x="90" y="203"/>
                  <a:pt x="90" y="203"/>
                  <a:pt x="90" y="203"/>
                </a:cubicBezTo>
                <a:cubicBezTo>
                  <a:pt x="90" y="215"/>
                  <a:pt x="100" y="225"/>
                  <a:pt x="113" y="225"/>
                </a:cubicBezTo>
                <a:cubicBezTo>
                  <a:pt x="158" y="225"/>
                  <a:pt x="158" y="225"/>
                  <a:pt x="158" y="225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15" y="225"/>
                  <a:pt x="225" y="215"/>
                  <a:pt x="225" y="203"/>
                </a:cubicBezTo>
                <a:cubicBezTo>
                  <a:pt x="225" y="203"/>
                  <a:pt x="225" y="203"/>
                  <a:pt x="225" y="203"/>
                </a:cubicBezTo>
                <a:cubicBezTo>
                  <a:pt x="225" y="190"/>
                  <a:pt x="235" y="180"/>
                  <a:pt x="248" y="180"/>
                </a:cubicBezTo>
                <a:cubicBezTo>
                  <a:pt x="259" y="180"/>
                  <a:pt x="259" y="180"/>
                  <a:pt x="259" y="180"/>
                </a:cubicBezTo>
                <a:moveTo>
                  <a:pt x="7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103" y="90"/>
                  <a:pt x="113" y="100"/>
                  <a:pt x="113" y="113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3" y="125"/>
                  <a:pt x="123" y="135"/>
                  <a:pt x="135" y="135"/>
                </a:cubicBezTo>
                <a:cubicBezTo>
                  <a:pt x="180" y="135"/>
                  <a:pt x="180" y="135"/>
                  <a:pt x="180" y="135"/>
                </a:cubicBezTo>
                <a:cubicBezTo>
                  <a:pt x="193" y="135"/>
                  <a:pt x="203" y="125"/>
                  <a:pt x="203" y="113"/>
                </a:cubicBezTo>
                <a:cubicBezTo>
                  <a:pt x="203" y="113"/>
                  <a:pt x="203" y="113"/>
                  <a:pt x="203" y="113"/>
                </a:cubicBezTo>
                <a:cubicBezTo>
                  <a:pt x="203" y="100"/>
                  <a:pt x="213" y="90"/>
                  <a:pt x="225" y="90"/>
                </a:cubicBezTo>
                <a:cubicBezTo>
                  <a:pt x="236" y="90"/>
                  <a:pt x="236" y="90"/>
                  <a:pt x="236" y="90"/>
                </a:cubicBezTo>
                <a:moveTo>
                  <a:pt x="24" y="231"/>
                </a:moveTo>
                <a:cubicBezTo>
                  <a:pt x="36" y="242"/>
                  <a:pt x="51" y="248"/>
                  <a:pt x="68" y="248"/>
                </a:cubicBezTo>
                <a:moveTo>
                  <a:pt x="248" y="248"/>
                </a:moveTo>
                <a:cubicBezTo>
                  <a:pt x="265" y="248"/>
                  <a:pt x="280" y="242"/>
                  <a:pt x="292" y="231"/>
                </a:cubicBezTo>
                <a:moveTo>
                  <a:pt x="28" y="126"/>
                </a:moveTo>
                <a:cubicBezTo>
                  <a:pt x="73" y="126"/>
                  <a:pt x="73" y="126"/>
                  <a:pt x="73" y="126"/>
                </a:cubicBezTo>
                <a:moveTo>
                  <a:pt x="243" y="126"/>
                </a:moveTo>
                <a:cubicBezTo>
                  <a:pt x="288" y="126"/>
                  <a:pt x="288" y="126"/>
                  <a:pt x="288" y="126"/>
                </a:cubicBezTo>
                <a:moveTo>
                  <a:pt x="68" y="45"/>
                </a:moveTo>
                <a:cubicBezTo>
                  <a:pt x="101" y="45"/>
                  <a:pt x="101" y="45"/>
                  <a:pt x="101" y="45"/>
                </a:cubicBezTo>
                <a:moveTo>
                  <a:pt x="248" y="45"/>
                </a:moveTo>
                <a:cubicBezTo>
                  <a:pt x="214" y="45"/>
                  <a:pt x="214" y="45"/>
                  <a:pt x="214" y="45"/>
                </a:cubicBezTo>
                <a:moveTo>
                  <a:pt x="135" y="293"/>
                </a:moveTo>
                <a:cubicBezTo>
                  <a:pt x="180" y="293"/>
                  <a:pt x="180" y="293"/>
                  <a:pt x="180" y="293"/>
                </a:cubicBezTo>
                <a:moveTo>
                  <a:pt x="68" y="293"/>
                </a:moveTo>
                <a:cubicBezTo>
                  <a:pt x="68" y="304"/>
                  <a:pt x="68" y="304"/>
                  <a:pt x="68" y="304"/>
                </a:cubicBezTo>
                <a:cubicBezTo>
                  <a:pt x="68" y="323"/>
                  <a:pt x="83" y="338"/>
                  <a:pt x="101" y="338"/>
                </a:cubicBezTo>
                <a:cubicBezTo>
                  <a:pt x="135" y="338"/>
                  <a:pt x="135" y="338"/>
                  <a:pt x="135" y="338"/>
                </a:cubicBezTo>
                <a:cubicBezTo>
                  <a:pt x="148" y="338"/>
                  <a:pt x="158" y="328"/>
                  <a:pt x="158" y="315"/>
                </a:cubicBezTo>
                <a:cubicBezTo>
                  <a:pt x="158" y="293"/>
                  <a:pt x="158" y="293"/>
                  <a:pt x="158" y="293"/>
                </a:cubicBezTo>
                <a:moveTo>
                  <a:pt x="158" y="293"/>
                </a:moveTo>
                <a:cubicBezTo>
                  <a:pt x="158" y="315"/>
                  <a:pt x="158" y="315"/>
                  <a:pt x="158" y="315"/>
                </a:cubicBezTo>
                <a:cubicBezTo>
                  <a:pt x="158" y="328"/>
                  <a:pt x="168" y="338"/>
                  <a:pt x="180" y="338"/>
                </a:cubicBezTo>
                <a:cubicBezTo>
                  <a:pt x="214" y="338"/>
                  <a:pt x="214" y="338"/>
                  <a:pt x="214" y="338"/>
                </a:cubicBezTo>
                <a:cubicBezTo>
                  <a:pt x="233" y="338"/>
                  <a:pt x="248" y="323"/>
                  <a:pt x="248" y="304"/>
                </a:cubicBezTo>
                <a:cubicBezTo>
                  <a:pt x="248" y="293"/>
                  <a:pt x="248" y="293"/>
                  <a:pt x="248" y="293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2" name="algorithm" title="Icon of a heartbeat">
            <a:extLst>
              <a:ext uri="{FF2B5EF4-FFF2-40B4-BE49-F238E27FC236}">
                <a16:creationId xmlns:a16="http://schemas.microsoft.com/office/drawing/2014/main" id="{B551FE9A-08EB-4EEB-965A-2585ED87988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28858" y="3130873"/>
            <a:ext cx="414198" cy="358570"/>
          </a:xfrm>
          <a:custGeom>
            <a:avLst/>
            <a:gdLst>
              <a:gd name="T0" fmla="*/ 0 w 349"/>
              <a:gd name="T1" fmla="*/ 148 h 302"/>
              <a:gd name="T2" fmla="*/ 78 w 349"/>
              <a:gd name="T3" fmla="*/ 148 h 302"/>
              <a:gd name="T4" fmla="*/ 127 w 349"/>
              <a:gd name="T5" fmla="*/ 0 h 302"/>
              <a:gd name="T6" fmla="*/ 204 w 349"/>
              <a:gd name="T7" fmla="*/ 302 h 302"/>
              <a:gd name="T8" fmla="*/ 265 w 349"/>
              <a:gd name="T9" fmla="*/ 50 h 302"/>
              <a:gd name="T10" fmla="*/ 288 w 349"/>
              <a:gd name="T11" fmla="*/ 148 h 302"/>
              <a:gd name="T12" fmla="*/ 335 w 349"/>
              <a:gd name="T13" fmla="*/ 148 h 302"/>
              <a:gd name="T14" fmla="*/ 335 w 349"/>
              <a:gd name="T15" fmla="*/ 148 h 302"/>
              <a:gd name="T16" fmla="*/ 342 w 349"/>
              <a:gd name="T17" fmla="*/ 155 h 302"/>
              <a:gd name="T18" fmla="*/ 349 w 349"/>
              <a:gd name="T19" fmla="*/ 148 h 302"/>
              <a:gd name="T20" fmla="*/ 342 w 349"/>
              <a:gd name="T21" fmla="*/ 140 h 302"/>
              <a:gd name="T22" fmla="*/ 335 w 349"/>
              <a:gd name="T23" fmla="*/ 148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9" h="302">
                <a:moveTo>
                  <a:pt x="0" y="148"/>
                </a:moveTo>
                <a:cubicBezTo>
                  <a:pt x="78" y="148"/>
                  <a:pt x="78" y="148"/>
                  <a:pt x="78" y="148"/>
                </a:cubicBezTo>
                <a:cubicBezTo>
                  <a:pt x="127" y="0"/>
                  <a:pt x="127" y="0"/>
                  <a:pt x="127" y="0"/>
                </a:cubicBezTo>
                <a:cubicBezTo>
                  <a:pt x="204" y="302"/>
                  <a:pt x="204" y="302"/>
                  <a:pt x="204" y="302"/>
                </a:cubicBezTo>
                <a:cubicBezTo>
                  <a:pt x="265" y="50"/>
                  <a:pt x="265" y="50"/>
                  <a:pt x="265" y="50"/>
                </a:cubicBezTo>
                <a:cubicBezTo>
                  <a:pt x="288" y="148"/>
                  <a:pt x="288" y="148"/>
                  <a:pt x="288" y="148"/>
                </a:cubicBezTo>
                <a:cubicBezTo>
                  <a:pt x="335" y="148"/>
                  <a:pt x="335" y="148"/>
                  <a:pt x="335" y="148"/>
                </a:cubicBezTo>
                <a:moveTo>
                  <a:pt x="335" y="148"/>
                </a:moveTo>
                <a:cubicBezTo>
                  <a:pt x="335" y="152"/>
                  <a:pt x="338" y="155"/>
                  <a:pt x="342" y="155"/>
                </a:cubicBezTo>
                <a:cubicBezTo>
                  <a:pt x="346" y="155"/>
                  <a:pt x="349" y="152"/>
                  <a:pt x="349" y="148"/>
                </a:cubicBezTo>
                <a:cubicBezTo>
                  <a:pt x="349" y="144"/>
                  <a:pt x="346" y="140"/>
                  <a:pt x="342" y="140"/>
                </a:cubicBezTo>
                <a:cubicBezTo>
                  <a:pt x="338" y="140"/>
                  <a:pt x="335" y="144"/>
                  <a:pt x="335" y="148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3" name="Femaile_EACE" title="Icon of a woman in a dress">
            <a:extLst>
              <a:ext uri="{FF2B5EF4-FFF2-40B4-BE49-F238E27FC236}">
                <a16:creationId xmlns:a16="http://schemas.microsoft.com/office/drawing/2014/main" id="{0753EB85-C6DC-42FC-822F-BEB422C59C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56736" y="1315611"/>
            <a:ext cx="193457" cy="403391"/>
          </a:xfrm>
          <a:custGeom>
            <a:avLst/>
            <a:gdLst>
              <a:gd name="T0" fmla="*/ 1274 w 1798"/>
              <a:gd name="T1" fmla="*/ 375 h 3750"/>
              <a:gd name="T2" fmla="*/ 899 w 1798"/>
              <a:gd name="T3" fmla="*/ 750 h 3750"/>
              <a:gd name="T4" fmla="*/ 524 w 1798"/>
              <a:gd name="T5" fmla="*/ 375 h 3750"/>
              <a:gd name="T6" fmla="*/ 899 w 1798"/>
              <a:gd name="T7" fmla="*/ 0 h 3750"/>
              <a:gd name="T8" fmla="*/ 1274 w 1798"/>
              <a:gd name="T9" fmla="*/ 375 h 3750"/>
              <a:gd name="T10" fmla="*/ 899 w 1798"/>
              <a:gd name="T11" fmla="*/ 3500 h 3750"/>
              <a:gd name="T12" fmla="*/ 1149 w 1798"/>
              <a:gd name="T13" fmla="*/ 3750 h 3750"/>
              <a:gd name="T14" fmla="*/ 1399 w 1798"/>
              <a:gd name="T15" fmla="*/ 3500 h 3750"/>
              <a:gd name="T16" fmla="*/ 1399 w 1798"/>
              <a:gd name="T17" fmla="*/ 3000 h 3750"/>
              <a:gd name="T18" fmla="*/ 1766 w 1798"/>
              <a:gd name="T19" fmla="*/ 3000 h 3750"/>
              <a:gd name="T20" fmla="*/ 1577 w 1798"/>
              <a:gd name="T21" fmla="*/ 2244 h 3750"/>
              <a:gd name="T22" fmla="*/ 1768 w 1798"/>
              <a:gd name="T23" fmla="*/ 1947 h 3750"/>
              <a:gd name="T24" fmla="*/ 1549 w 1798"/>
              <a:gd name="T25" fmla="*/ 947 h 3750"/>
              <a:gd name="T26" fmla="*/ 1305 w 1798"/>
              <a:gd name="T27" fmla="*/ 750 h 3750"/>
              <a:gd name="T28" fmla="*/ 493 w 1798"/>
              <a:gd name="T29" fmla="*/ 750 h 3750"/>
              <a:gd name="T30" fmla="*/ 249 w 1798"/>
              <a:gd name="T31" fmla="*/ 947 h 3750"/>
              <a:gd name="T32" fmla="*/ 30 w 1798"/>
              <a:gd name="T33" fmla="*/ 1947 h 3750"/>
              <a:gd name="T34" fmla="*/ 221 w 1798"/>
              <a:gd name="T35" fmla="*/ 2244 h 3750"/>
              <a:gd name="T36" fmla="*/ 32 w 1798"/>
              <a:gd name="T37" fmla="*/ 3000 h 3750"/>
              <a:gd name="T38" fmla="*/ 399 w 1798"/>
              <a:gd name="T39" fmla="*/ 3000 h 3750"/>
              <a:gd name="T40" fmla="*/ 399 w 1798"/>
              <a:gd name="T41" fmla="*/ 3500 h 3750"/>
              <a:gd name="T42" fmla="*/ 649 w 1798"/>
              <a:gd name="T43" fmla="*/ 3750 h 3750"/>
              <a:gd name="T44" fmla="*/ 899 w 1798"/>
              <a:gd name="T45" fmla="*/ 3500 h 3750"/>
              <a:gd name="T46" fmla="*/ 899 w 1798"/>
              <a:gd name="T47" fmla="*/ 3500 h 3750"/>
              <a:gd name="T48" fmla="*/ 899 w 1798"/>
              <a:gd name="T49" fmla="*/ 2878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98" h="3750">
                <a:moveTo>
                  <a:pt x="1274" y="375"/>
                </a:moveTo>
                <a:cubicBezTo>
                  <a:pt x="1274" y="582"/>
                  <a:pt x="1106" y="750"/>
                  <a:pt x="899" y="750"/>
                </a:cubicBezTo>
                <a:cubicBezTo>
                  <a:pt x="692" y="750"/>
                  <a:pt x="524" y="582"/>
                  <a:pt x="524" y="375"/>
                </a:cubicBezTo>
                <a:cubicBezTo>
                  <a:pt x="524" y="168"/>
                  <a:pt x="692" y="0"/>
                  <a:pt x="899" y="0"/>
                </a:cubicBezTo>
                <a:cubicBezTo>
                  <a:pt x="1106" y="0"/>
                  <a:pt x="1274" y="168"/>
                  <a:pt x="1274" y="375"/>
                </a:cubicBezTo>
                <a:close/>
                <a:moveTo>
                  <a:pt x="899" y="3500"/>
                </a:moveTo>
                <a:cubicBezTo>
                  <a:pt x="899" y="3638"/>
                  <a:pt x="1011" y="3750"/>
                  <a:pt x="1149" y="3750"/>
                </a:cubicBezTo>
                <a:cubicBezTo>
                  <a:pt x="1287" y="3750"/>
                  <a:pt x="1399" y="3638"/>
                  <a:pt x="1399" y="3500"/>
                </a:cubicBezTo>
                <a:cubicBezTo>
                  <a:pt x="1399" y="3000"/>
                  <a:pt x="1399" y="3000"/>
                  <a:pt x="1399" y="3000"/>
                </a:cubicBezTo>
                <a:cubicBezTo>
                  <a:pt x="1766" y="3000"/>
                  <a:pt x="1766" y="3000"/>
                  <a:pt x="1766" y="3000"/>
                </a:cubicBezTo>
                <a:cubicBezTo>
                  <a:pt x="1577" y="2244"/>
                  <a:pt x="1577" y="2244"/>
                  <a:pt x="1577" y="2244"/>
                </a:cubicBezTo>
                <a:cubicBezTo>
                  <a:pt x="1712" y="2215"/>
                  <a:pt x="1798" y="2081"/>
                  <a:pt x="1768" y="1947"/>
                </a:cubicBezTo>
                <a:cubicBezTo>
                  <a:pt x="1549" y="947"/>
                  <a:pt x="1549" y="947"/>
                  <a:pt x="1549" y="947"/>
                </a:cubicBezTo>
                <a:cubicBezTo>
                  <a:pt x="1524" y="832"/>
                  <a:pt x="1423" y="750"/>
                  <a:pt x="1305" y="750"/>
                </a:cubicBezTo>
                <a:cubicBezTo>
                  <a:pt x="493" y="750"/>
                  <a:pt x="493" y="750"/>
                  <a:pt x="493" y="750"/>
                </a:cubicBezTo>
                <a:cubicBezTo>
                  <a:pt x="375" y="750"/>
                  <a:pt x="274" y="832"/>
                  <a:pt x="249" y="947"/>
                </a:cubicBezTo>
                <a:cubicBezTo>
                  <a:pt x="30" y="1947"/>
                  <a:pt x="30" y="1947"/>
                  <a:pt x="30" y="1947"/>
                </a:cubicBezTo>
                <a:cubicBezTo>
                  <a:pt x="0" y="2081"/>
                  <a:pt x="86" y="2215"/>
                  <a:pt x="221" y="2244"/>
                </a:cubicBezTo>
                <a:cubicBezTo>
                  <a:pt x="32" y="3000"/>
                  <a:pt x="32" y="3000"/>
                  <a:pt x="32" y="3000"/>
                </a:cubicBezTo>
                <a:cubicBezTo>
                  <a:pt x="399" y="3000"/>
                  <a:pt x="399" y="3000"/>
                  <a:pt x="399" y="3000"/>
                </a:cubicBezTo>
                <a:cubicBezTo>
                  <a:pt x="399" y="3500"/>
                  <a:pt x="399" y="3500"/>
                  <a:pt x="399" y="3500"/>
                </a:cubicBezTo>
                <a:cubicBezTo>
                  <a:pt x="399" y="3638"/>
                  <a:pt x="511" y="3750"/>
                  <a:pt x="649" y="3750"/>
                </a:cubicBezTo>
                <a:cubicBezTo>
                  <a:pt x="787" y="3750"/>
                  <a:pt x="899" y="3638"/>
                  <a:pt x="899" y="3500"/>
                </a:cubicBezTo>
                <a:moveTo>
                  <a:pt x="899" y="3500"/>
                </a:moveTo>
                <a:cubicBezTo>
                  <a:pt x="899" y="2878"/>
                  <a:pt x="899" y="2878"/>
                  <a:pt x="899" y="287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5" name="Accessibility" title="Icon of a person in a wheelchair">
            <a:extLst>
              <a:ext uri="{FF2B5EF4-FFF2-40B4-BE49-F238E27FC236}">
                <a16:creationId xmlns:a16="http://schemas.microsoft.com/office/drawing/2014/main" id="{3F720846-E853-4599-9461-F97D50A26E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70897" y="3130873"/>
            <a:ext cx="308324" cy="358570"/>
          </a:xfrm>
          <a:custGeom>
            <a:avLst/>
            <a:gdLst>
              <a:gd name="T0" fmla="*/ 284 w 304"/>
              <a:gd name="T1" fmla="*/ 35 h 354"/>
              <a:gd name="T2" fmla="*/ 248 w 304"/>
              <a:gd name="T3" fmla="*/ 71 h 354"/>
              <a:gd name="T4" fmla="*/ 213 w 304"/>
              <a:gd name="T5" fmla="*/ 35 h 354"/>
              <a:gd name="T6" fmla="*/ 248 w 304"/>
              <a:gd name="T7" fmla="*/ 0 h 354"/>
              <a:gd name="T8" fmla="*/ 284 w 304"/>
              <a:gd name="T9" fmla="*/ 35 h 354"/>
              <a:gd name="T10" fmla="*/ 213 w 304"/>
              <a:gd name="T11" fmla="*/ 248 h 354"/>
              <a:gd name="T12" fmla="*/ 107 w 304"/>
              <a:gd name="T13" fmla="*/ 142 h 354"/>
              <a:gd name="T14" fmla="*/ 0 w 304"/>
              <a:gd name="T15" fmla="*/ 248 h 354"/>
              <a:gd name="T16" fmla="*/ 107 w 304"/>
              <a:gd name="T17" fmla="*/ 354 h 354"/>
              <a:gd name="T18" fmla="*/ 213 w 304"/>
              <a:gd name="T19" fmla="*/ 248 h 354"/>
              <a:gd name="T20" fmla="*/ 205 w 304"/>
              <a:gd name="T21" fmla="*/ 207 h 354"/>
              <a:gd name="T22" fmla="*/ 261 w 304"/>
              <a:gd name="T23" fmla="*/ 207 h 354"/>
              <a:gd name="T24" fmla="*/ 242 w 304"/>
              <a:gd name="T25" fmla="*/ 303 h 354"/>
              <a:gd name="T26" fmla="*/ 260 w 304"/>
              <a:gd name="T27" fmla="*/ 325 h 354"/>
              <a:gd name="T28" fmla="*/ 260 w 304"/>
              <a:gd name="T29" fmla="*/ 325 h 354"/>
              <a:gd name="T30" fmla="*/ 278 w 304"/>
              <a:gd name="T31" fmla="*/ 310 h 354"/>
              <a:gd name="T32" fmla="*/ 301 w 304"/>
              <a:gd name="T33" fmla="*/ 192 h 354"/>
              <a:gd name="T34" fmla="*/ 284 w 304"/>
              <a:gd name="T35" fmla="*/ 171 h 354"/>
              <a:gd name="T36" fmla="*/ 180 w 304"/>
              <a:gd name="T37" fmla="*/ 171 h 354"/>
              <a:gd name="T38" fmla="*/ 181 w 304"/>
              <a:gd name="T39" fmla="*/ 172 h 354"/>
              <a:gd name="T40" fmla="*/ 219 w 304"/>
              <a:gd name="T41" fmla="*/ 123 h 354"/>
              <a:gd name="T42" fmla="*/ 210 w 304"/>
              <a:gd name="T43" fmla="*/ 63 h 354"/>
              <a:gd name="T44" fmla="*/ 129 w 304"/>
              <a:gd name="T45" fmla="*/ 9 h 354"/>
              <a:gd name="T46" fmla="*/ 99 w 304"/>
              <a:gd name="T47" fmla="*/ 14 h 354"/>
              <a:gd name="T48" fmla="*/ 61 w 304"/>
              <a:gd name="T49" fmla="*/ 62 h 354"/>
              <a:gd name="T50" fmla="*/ 65 w 304"/>
              <a:gd name="T51" fmla="*/ 89 h 354"/>
              <a:gd name="T52" fmla="*/ 65 w 304"/>
              <a:gd name="T53" fmla="*/ 89 h 354"/>
              <a:gd name="T54" fmla="*/ 90 w 304"/>
              <a:gd name="T55" fmla="*/ 85 h 354"/>
              <a:gd name="T56" fmla="*/ 120 w 304"/>
              <a:gd name="T57" fmla="*/ 46 h 354"/>
              <a:gd name="T58" fmla="*/ 155 w 304"/>
              <a:gd name="T59" fmla="*/ 70 h 354"/>
              <a:gd name="T60" fmla="*/ 99 w 304"/>
              <a:gd name="T61" fmla="*/ 142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04" h="354">
                <a:moveTo>
                  <a:pt x="284" y="35"/>
                </a:moveTo>
                <a:cubicBezTo>
                  <a:pt x="284" y="55"/>
                  <a:pt x="268" y="71"/>
                  <a:pt x="248" y="71"/>
                </a:cubicBezTo>
                <a:cubicBezTo>
                  <a:pt x="229" y="71"/>
                  <a:pt x="213" y="55"/>
                  <a:pt x="213" y="35"/>
                </a:cubicBezTo>
                <a:cubicBezTo>
                  <a:pt x="213" y="16"/>
                  <a:pt x="229" y="0"/>
                  <a:pt x="248" y="0"/>
                </a:cubicBezTo>
                <a:cubicBezTo>
                  <a:pt x="268" y="0"/>
                  <a:pt x="284" y="16"/>
                  <a:pt x="284" y="35"/>
                </a:cubicBezTo>
                <a:close/>
                <a:moveTo>
                  <a:pt x="213" y="248"/>
                </a:moveTo>
                <a:cubicBezTo>
                  <a:pt x="213" y="189"/>
                  <a:pt x="165" y="142"/>
                  <a:pt x="107" y="142"/>
                </a:cubicBezTo>
                <a:cubicBezTo>
                  <a:pt x="48" y="142"/>
                  <a:pt x="0" y="189"/>
                  <a:pt x="0" y="248"/>
                </a:cubicBezTo>
                <a:cubicBezTo>
                  <a:pt x="0" y="306"/>
                  <a:pt x="48" y="354"/>
                  <a:pt x="107" y="354"/>
                </a:cubicBezTo>
                <a:cubicBezTo>
                  <a:pt x="165" y="354"/>
                  <a:pt x="213" y="306"/>
                  <a:pt x="213" y="248"/>
                </a:cubicBezTo>
                <a:close/>
                <a:moveTo>
                  <a:pt x="205" y="207"/>
                </a:moveTo>
                <a:cubicBezTo>
                  <a:pt x="261" y="207"/>
                  <a:pt x="261" y="207"/>
                  <a:pt x="261" y="207"/>
                </a:cubicBezTo>
                <a:cubicBezTo>
                  <a:pt x="242" y="303"/>
                  <a:pt x="242" y="303"/>
                  <a:pt x="242" y="303"/>
                </a:cubicBezTo>
                <a:cubicBezTo>
                  <a:pt x="240" y="314"/>
                  <a:pt x="248" y="325"/>
                  <a:pt x="260" y="325"/>
                </a:cubicBezTo>
                <a:cubicBezTo>
                  <a:pt x="260" y="325"/>
                  <a:pt x="260" y="325"/>
                  <a:pt x="260" y="325"/>
                </a:cubicBezTo>
                <a:cubicBezTo>
                  <a:pt x="269" y="325"/>
                  <a:pt x="276" y="319"/>
                  <a:pt x="278" y="310"/>
                </a:cubicBezTo>
                <a:cubicBezTo>
                  <a:pt x="301" y="192"/>
                  <a:pt x="301" y="192"/>
                  <a:pt x="301" y="192"/>
                </a:cubicBezTo>
                <a:cubicBezTo>
                  <a:pt x="304" y="181"/>
                  <a:pt x="295" y="171"/>
                  <a:pt x="284" y="171"/>
                </a:cubicBezTo>
                <a:cubicBezTo>
                  <a:pt x="180" y="171"/>
                  <a:pt x="180" y="171"/>
                  <a:pt x="180" y="171"/>
                </a:cubicBezTo>
                <a:moveTo>
                  <a:pt x="181" y="172"/>
                </a:moveTo>
                <a:cubicBezTo>
                  <a:pt x="219" y="123"/>
                  <a:pt x="219" y="123"/>
                  <a:pt x="219" y="123"/>
                </a:cubicBezTo>
                <a:cubicBezTo>
                  <a:pt x="234" y="104"/>
                  <a:pt x="230" y="76"/>
                  <a:pt x="210" y="63"/>
                </a:cubicBezTo>
                <a:cubicBezTo>
                  <a:pt x="129" y="9"/>
                  <a:pt x="129" y="9"/>
                  <a:pt x="129" y="9"/>
                </a:cubicBezTo>
                <a:cubicBezTo>
                  <a:pt x="120" y="3"/>
                  <a:pt x="106" y="5"/>
                  <a:pt x="99" y="14"/>
                </a:cubicBezTo>
                <a:cubicBezTo>
                  <a:pt x="61" y="62"/>
                  <a:pt x="61" y="62"/>
                  <a:pt x="61" y="62"/>
                </a:cubicBezTo>
                <a:cubicBezTo>
                  <a:pt x="55" y="71"/>
                  <a:pt x="57" y="83"/>
                  <a:pt x="65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73" y="94"/>
                  <a:pt x="84" y="92"/>
                  <a:pt x="90" y="85"/>
                </a:cubicBezTo>
                <a:cubicBezTo>
                  <a:pt x="120" y="46"/>
                  <a:pt x="120" y="46"/>
                  <a:pt x="120" y="46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99" y="142"/>
                  <a:pt x="99" y="142"/>
                  <a:pt x="99" y="142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6" name="Hospital_E91D" title="Icon of a first-aid box">
            <a:extLst>
              <a:ext uri="{FF2B5EF4-FFF2-40B4-BE49-F238E27FC236}">
                <a16:creationId xmlns:a16="http://schemas.microsoft.com/office/drawing/2014/main" id="{604CB5C3-7BED-4A2E-9E58-D0B7620B0F1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70393" y="3130873"/>
            <a:ext cx="413620" cy="358570"/>
          </a:xfrm>
          <a:custGeom>
            <a:avLst/>
            <a:gdLst>
              <a:gd name="T0" fmla="*/ 3500 w 3750"/>
              <a:gd name="T1" fmla="*/ 3250 h 3250"/>
              <a:gd name="T2" fmla="*/ 250 w 3750"/>
              <a:gd name="T3" fmla="*/ 3250 h 3250"/>
              <a:gd name="T4" fmla="*/ 0 w 3750"/>
              <a:gd name="T5" fmla="*/ 3000 h 3250"/>
              <a:gd name="T6" fmla="*/ 0 w 3750"/>
              <a:gd name="T7" fmla="*/ 750 h 3250"/>
              <a:gd name="T8" fmla="*/ 250 w 3750"/>
              <a:gd name="T9" fmla="*/ 500 h 3250"/>
              <a:gd name="T10" fmla="*/ 3500 w 3750"/>
              <a:gd name="T11" fmla="*/ 500 h 3250"/>
              <a:gd name="T12" fmla="*/ 3750 w 3750"/>
              <a:gd name="T13" fmla="*/ 750 h 3250"/>
              <a:gd name="T14" fmla="*/ 3750 w 3750"/>
              <a:gd name="T15" fmla="*/ 3000 h 3250"/>
              <a:gd name="T16" fmla="*/ 3500 w 3750"/>
              <a:gd name="T17" fmla="*/ 3250 h 3250"/>
              <a:gd name="T18" fmla="*/ 2250 w 3750"/>
              <a:gd name="T19" fmla="*/ 2750 h 3250"/>
              <a:gd name="T20" fmla="*/ 2250 w 3750"/>
              <a:gd name="T21" fmla="*/ 2250 h 3250"/>
              <a:gd name="T22" fmla="*/ 2750 w 3750"/>
              <a:gd name="T23" fmla="*/ 2250 h 3250"/>
              <a:gd name="T24" fmla="*/ 2750 w 3750"/>
              <a:gd name="T25" fmla="*/ 1500 h 3250"/>
              <a:gd name="T26" fmla="*/ 2250 w 3750"/>
              <a:gd name="T27" fmla="*/ 1500 h 3250"/>
              <a:gd name="T28" fmla="*/ 2250 w 3750"/>
              <a:gd name="T29" fmla="*/ 1000 h 3250"/>
              <a:gd name="T30" fmla="*/ 1500 w 3750"/>
              <a:gd name="T31" fmla="*/ 1000 h 3250"/>
              <a:gd name="T32" fmla="*/ 1500 w 3750"/>
              <a:gd name="T33" fmla="*/ 1500 h 3250"/>
              <a:gd name="T34" fmla="*/ 1000 w 3750"/>
              <a:gd name="T35" fmla="*/ 1500 h 3250"/>
              <a:gd name="T36" fmla="*/ 1000 w 3750"/>
              <a:gd name="T37" fmla="*/ 2250 h 3250"/>
              <a:gd name="T38" fmla="*/ 1500 w 3750"/>
              <a:gd name="T39" fmla="*/ 2250 h 3250"/>
              <a:gd name="T40" fmla="*/ 1500 w 3750"/>
              <a:gd name="T41" fmla="*/ 2750 h 3250"/>
              <a:gd name="T42" fmla="*/ 2250 w 3750"/>
              <a:gd name="T43" fmla="*/ 2750 h 3250"/>
              <a:gd name="T44" fmla="*/ 2750 w 3750"/>
              <a:gd name="T45" fmla="*/ 500 h 3250"/>
              <a:gd name="T46" fmla="*/ 2750 w 3750"/>
              <a:gd name="T47" fmla="*/ 2 h 3250"/>
              <a:gd name="T48" fmla="*/ 2748 w 3750"/>
              <a:gd name="T49" fmla="*/ 0 h 3250"/>
              <a:gd name="T50" fmla="*/ 1002 w 3750"/>
              <a:gd name="T51" fmla="*/ 0 h 3250"/>
              <a:gd name="T52" fmla="*/ 1000 w 3750"/>
              <a:gd name="T53" fmla="*/ 2 h 3250"/>
              <a:gd name="T54" fmla="*/ 1000 w 3750"/>
              <a:gd name="T55" fmla="*/ 500 h 3250"/>
              <a:gd name="T56" fmla="*/ 2750 w 3750"/>
              <a:gd name="T57" fmla="*/ 50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50" h="3250">
                <a:moveTo>
                  <a:pt x="3500" y="3250"/>
                </a:moveTo>
                <a:cubicBezTo>
                  <a:pt x="250" y="3250"/>
                  <a:pt x="250" y="3250"/>
                  <a:pt x="250" y="3250"/>
                </a:cubicBezTo>
                <a:cubicBezTo>
                  <a:pt x="112" y="3250"/>
                  <a:pt x="0" y="3138"/>
                  <a:pt x="0" y="3000"/>
                </a:cubicBezTo>
                <a:cubicBezTo>
                  <a:pt x="0" y="750"/>
                  <a:pt x="0" y="750"/>
                  <a:pt x="0" y="750"/>
                </a:cubicBezTo>
                <a:cubicBezTo>
                  <a:pt x="0" y="612"/>
                  <a:pt x="112" y="500"/>
                  <a:pt x="250" y="500"/>
                </a:cubicBezTo>
                <a:cubicBezTo>
                  <a:pt x="3500" y="500"/>
                  <a:pt x="3500" y="500"/>
                  <a:pt x="3500" y="500"/>
                </a:cubicBezTo>
                <a:cubicBezTo>
                  <a:pt x="3638" y="500"/>
                  <a:pt x="3750" y="612"/>
                  <a:pt x="3750" y="750"/>
                </a:cubicBezTo>
                <a:cubicBezTo>
                  <a:pt x="3750" y="3000"/>
                  <a:pt x="3750" y="3000"/>
                  <a:pt x="3750" y="3000"/>
                </a:cubicBezTo>
                <a:cubicBezTo>
                  <a:pt x="3750" y="3138"/>
                  <a:pt x="3638" y="3250"/>
                  <a:pt x="3500" y="3250"/>
                </a:cubicBezTo>
                <a:close/>
                <a:moveTo>
                  <a:pt x="2250" y="2750"/>
                </a:moveTo>
                <a:cubicBezTo>
                  <a:pt x="2250" y="2250"/>
                  <a:pt x="2250" y="2250"/>
                  <a:pt x="2250" y="2250"/>
                </a:cubicBezTo>
                <a:cubicBezTo>
                  <a:pt x="2750" y="2250"/>
                  <a:pt x="2750" y="2250"/>
                  <a:pt x="2750" y="2250"/>
                </a:cubicBezTo>
                <a:cubicBezTo>
                  <a:pt x="2750" y="1500"/>
                  <a:pt x="2750" y="1500"/>
                  <a:pt x="2750" y="1500"/>
                </a:cubicBezTo>
                <a:cubicBezTo>
                  <a:pt x="2250" y="1500"/>
                  <a:pt x="2250" y="1500"/>
                  <a:pt x="2250" y="1500"/>
                </a:cubicBezTo>
                <a:cubicBezTo>
                  <a:pt x="2250" y="1000"/>
                  <a:pt x="2250" y="1000"/>
                  <a:pt x="2250" y="1000"/>
                </a:cubicBezTo>
                <a:cubicBezTo>
                  <a:pt x="1500" y="1000"/>
                  <a:pt x="1500" y="1000"/>
                  <a:pt x="1500" y="1000"/>
                </a:cubicBezTo>
                <a:cubicBezTo>
                  <a:pt x="1500" y="1500"/>
                  <a:pt x="1500" y="1500"/>
                  <a:pt x="1500" y="1500"/>
                </a:cubicBezTo>
                <a:cubicBezTo>
                  <a:pt x="1000" y="1500"/>
                  <a:pt x="1000" y="1500"/>
                  <a:pt x="1000" y="1500"/>
                </a:cubicBezTo>
                <a:cubicBezTo>
                  <a:pt x="1000" y="2250"/>
                  <a:pt x="1000" y="2250"/>
                  <a:pt x="1000" y="2250"/>
                </a:cubicBezTo>
                <a:cubicBezTo>
                  <a:pt x="1500" y="2250"/>
                  <a:pt x="1500" y="2250"/>
                  <a:pt x="1500" y="2250"/>
                </a:cubicBezTo>
                <a:cubicBezTo>
                  <a:pt x="1500" y="2750"/>
                  <a:pt x="1500" y="2750"/>
                  <a:pt x="1500" y="2750"/>
                </a:cubicBezTo>
                <a:lnTo>
                  <a:pt x="2250" y="2750"/>
                </a:lnTo>
                <a:close/>
                <a:moveTo>
                  <a:pt x="2750" y="500"/>
                </a:moveTo>
                <a:cubicBezTo>
                  <a:pt x="2750" y="2"/>
                  <a:pt x="2750" y="2"/>
                  <a:pt x="2750" y="2"/>
                </a:cubicBezTo>
                <a:cubicBezTo>
                  <a:pt x="2750" y="1"/>
                  <a:pt x="2749" y="0"/>
                  <a:pt x="2748" y="0"/>
                </a:cubicBezTo>
                <a:cubicBezTo>
                  <a:pt x="1002" y="0"/>
                  <a:pt x="1002" y="0"/>
                  <a:pt x="1002" y="0"/>
                </a:cubicBezTo>
                <a:cubicBezTo>
                  <a:pt x="1001" y="0"/>
                  <a:pt x="1000" y="1"/>
                  <a:pt x="1000" y="2"/>
                </a:cubicBezTo>
                <a:cubicBezTo>
                  <a:pt x="1000" y="500"/>
                  <a:pt x="1000" y="500"/>
                  <a:pt x="1000" y="500"/>
                </a:cubicBezTo>
                <a:lnTo>
                  <a:pt x="2750" y="500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7" name="Diagnostic_E9D9" title="Icon of a heartbeat inside of a box">
            <a:extLst>
              <a:ext uri="{FF2B5EF4-FFF2-40B4-BE49-F238E27FC236}">
                <a16:creationId xmlns:a16="http://schemas.microsoft.com/office/drawing/2014/main" id="{19E5002C-9B04-4BAB-9B51-DDF7C5930C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15515" y="3130873"/>
            <a:ext cx="358394" cy="358570"/>
          </a:xfrm>
          <a:custGeom>
            <a:avLst/>
            <a:gdLst>
              <a:gd name="T0" fmla="*/ 0 w 3250"/>
              <a:gd name="T1" fmla="*/ 3250 h 3250"/>
              <a:gd name="T2" fmla="*/ 0 w 3250"/>
              <a:gd name="T3" fmla="*/ 0 h 3250"/>
              <a:gd name="T4" fmla="*/ 3250 w 3250"/>
              <a:gd name="T5" fmla="*/ 0 h 3250"/>
              <a:gd name="T6" fmla="*/ 3250 w 3250"/>
              <a:gd name="T7" fmla="*/ 3250 h 3250"/>
              <a:gd name="T8" fmla="*/ 0 w 3250"/>
              <a:gd name="T9" fmla="*/ 3250 h 3250"/>
              <a:gd name="T10" fmla="*/ 3250 w 3250"/>
              <a:gd name="T11" fmla="*/ 2000 h 3250"/>
              <a:gd name="T12" fmla="*/ 2553 w 3250"/>
              <a:gd name="T13" fmla="*/ 2000 h 3250"/>
              <a:gd name="T14" fmla="*/ 2535 w 3250"/>
              <a:gd name="T15" fmla="*/ 1985 h 3250"/>
              <a:gd name="T16" fmla="*/ 2379 w 3250"/>
              <a:gd name="T17" fmla="*/ 1362 h 3250"/>
              <a:gd name="T18" fmla="*/ 2360 w 3250"/>
              <a:gd name="T19" fmla="*/ 1347 h 3250"/>
              <a:gd name="T20" fmla="*/ 1987 w 3250"/>
              <a:gd name="T21" fmla="*/ 1347 h 3250"/>
              <a:gd name="T22" fmla="*/ 1969 w 3250"/>
              <a:gd name="T23" fmla="*/ 1332 h 3250"/>
              <a:gd name="T24" fmla="*/ 1768 w 3250"/>
              <a:gd name="T25" fmla="*/ 512 h 3250"/>
              <a:gd name="T26" fmla="*/ 1731 w 3250"/>
              <a:gd name="T27" fmla="*/ 512 h 3250"/>
              <a:gd name="T28" fmla="*/ 1227 w 3250"/>
              <a:gd name="T29" fmla="*/ 2467 h 3250"/>
              <a:gd name="T30" fmla="*/ 1195 w 3250"/>
              <a:gd name="T31" fmla="*/ 2476 h 3250"/>
              <a:gd name="T32" fmla="*/ 732 w 3250"/>
              <a:gd name="T33" fmla="*/ 2014 h 3250"/>
              <a:gd name="T34" fmla="*/ 705 w 3250"/>
              <a:gd name="T35" fmla="*/ 2014 h 3250"/>
              <a:gd name="T36" fmla="*/ 474 w 3250"/>
              <a:gd name="T37" fmla="*/ 2244 h 3250"/>
              <a:gd name="T38" fmla="*/ 461 w 3250"/>
              <a:gd name="T39" fmla="*/ 2250 h 3250"/>
              <a:gd name="T40" fmla="*/ 0 w 3250"/>
              <a:gd name="T41" fmla="*/ 2250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50" h="3250">
                <a:moveTo>
                  <a:pt x="0" y="3250"/>
                </a:moveTo>
                <a:cubicBezTo>
                  <a:pt x="0" y="0"/>
                  <a:pt x="0" y="0"/>
                  <a:pt x="0" y="0"/>
                </a:cubicBezTo>
                <a:cubicBezTo>
                  <a:pt x="3250" y="0"/>
                  <a:pt x="3250" y="0"/>
                  <a:pt x="3250" y="0"/>
                </a:cubicBezTo>
                <a:cubicBezTo>
                  <a:pt x="3250" y="3250"/>
                  <a:pt x="3250" y="3250"/>
                  <a:pt x="3250" y="3250"/>
                </a:cubicBezTo>
                <a:lnTo>
                  <a:pt x="0" y="3250"/>
                </a:lnTo>
                <a:close/>
                <a:moveTo>
                  <a:pt x="3250" y="2000"/>
                </a:moveTo>
                <a:cubicBezTo>
                  <a:pt x="2553" y="2000"/>
                  <a:pt x="2553" y="2000"/>
                  <a:pt x="2553" y="2000"/>
                </a:cubicBezTo>
                <a:cubicBezTo>
                  <a:pt x="2544" y="2000"/>
                  <a:pt x="2537" y="1994"/>
                  <a:pt x="2535" y="1985"/>
                </a:cubicBezTo>
                <a:cubicBezTo>
                  <a:pt x="2379" y="1362"/>
                  <a:pt x="2379" y="1362"/>
                  <a:pt x="2379" y="1362"/>
                </a:cubicBezTo>
                <a:cubicBezTo>
                  <a:pt x="2377" y="1353"/>
                  <a:pt x="2369" y="1347"/>
                  <a:pt x="2360" y="1347"/>
                </a:cubicBezTo>
                <a:cubicBezTo>
                  <a:pt x="1987" y="1347"/>
                  <a:pt x="1987" y="1347"/>
                  <a:pt x="1987" y="1347"/>
                </a:cubicBezTo>
                <a:cubicBezTo>
                  <a:pt x="1978" y="1347"/>
                  <a:pt x="1971" y="1341"/>
                  <a:pt x="1969" y="1332"/>
                </a:cubicBezTo>
                <a:cubicBezTo>
                  <a:pt x="1768" y="512"/>
                  <a:pt x="1768" y="512"/>
                  <a:pt x="1768" y="512"/>
                </a:cubicBezTo>
                <a:cubicBezTo>
                  <a:pt x="1764" y="493"/>
                  <a:pt x="1736" y="493"/>
                  <a:pt x="1731" y="512"/>
                </a:cubicBezTo>
                <a:cubicBezTo>
                  <a:pt x="1227" y="2467"/>
                  <a:pt x="1227" y="2467"/>
                  <a:pt x="1227" y="2467"/>
                </a:cubicBezTo>
                <a:cubicBezTo>
                  <a:pt x="1223" y="2482"/>
                  <a:pt x="1205" y="2487"/>
                  <a:pt x="1195" y="2476"/>
                </a:cubicBezTo>
                <a:cubicBezTo>
                  <a:pt x="732" y="2014"/>
                  <a:pt x="732" y="2014"/>
                  <a:pt x="732" y="2014"/>
                </a:cubicBezTo>
                <a:cubicBezTo>
                  <a:pt x="725" y="2006"/>
                  <a:pt x="713" y="2006"/>
                  <a:pt x="705" y="2014"/>
                </a:cubicBezTo>
                <a:cubicBezTo>
                  <a:pt x="474" y="2244"/>
                  <a:pt x="474" y="2244"/>
                  <a:pt x="474" y="2244"/>
                </a:cubicBezTo>
                <a:cubicBezTo>
                  <a:pt x="471" y="2248"/>
                  <a:pt x="466" y="2250"/>
                  <a:pt x="461" y="2250"/>
                </a:cubicBezTo>
                <a:cubicBezTo>
                  <a:pt x="0" y="2250"/>
                  <a:pt x="0" y="2250"/>
                  <a:pt x="0" y="225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5" name="document_6" title="Icon of a document with a padlock in the lower right corner">
            <a:extLst>
              <a:ext uri="{FF2B5EF4-FFF2-40B4-BE49-F238E27FC236}">
                <a16:creationId xmlns:a16="http://schemas.microsoft.com/office/drawing/2014/main" id="{DE1C3354-F167-4EA5-BAF8-0FF5774954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27897" y="4069492"/>
            <a:ext cx="286856" cy="358570"/>
          </a:xfrm>
          <a:custGeom>
            <a:avLst/>
            <a:gdLst>
              <a:gd name="T0" fmla="*/ 99 w 265"/>
              <a:gd name="T1" fmla="*/ 332 h 332"/>
              <a:gd name="T2" fmla="*/ 0 w 265"/>
              <a:gd name="T3" fmla="*/ 332 h 332"/>
              <a:gd name="T4" fmla="*/ 0 w 265"/>
              <a:gd name="T5" fmla="*/ 49 h 332"/>
              <a:gd name="T6" fmla="*/ 49 w 265"/>
              <a:gd name="T7" fmla="*/ 0 h 332"/>
              <a:gd name="T8" fmla="*/ 241 w 265"/>
              <a:gd name="T9" fmla="*/ 0 h 332"/>
              <a:gd name="T10" fmla="*/ 241 w 265"/>
              <a:gd name="T11" fmla="*/ 127 h 332"/>
              <a:gd name="T12" fmla="*/ 265 w 265"/>
              <a:gd name="T13" fmla="*/ 219 h 332"/>
              <a:gd name="T14" fmla="*/ 132 w 265"/>
              <a:gd name="T15" fmla="*/ 219 h 332"/>
              <a:gd name="T16" fmla="*/ 132 w 265"/>
              <a:gd name="T17" fmla="*/ 332 h 332"/>
              <a:gd name="T18" fmla="*/ 265 w 265"/>
              <a:gd name="T19" fmla="*/ 332 h 332"/>
              <a:gd name="T20" fmla="*/ 265 w 265"/>
              <a:gd name="T21" fmla="*/ 219 h 332"/>
              <a:gd name="T22" fmla="*/ 245 w 265"/>
              <a:gd name="T23" fmla="*/ 219 h 332"/>
              <a:gd name="T24" fmla="*/ 245 w 265"/>
              <a:gd name="T25" fmla="*/ 198 h 332"/>
              <a:gd name="T26" fmla="*/ 201 w 265"/>
              <a:gd name="T27" fmla="*/ 153 h 332"/>
              <a:gd name="T28" fmla="*/ 157 w 265"/>
              <a:gd name="T29" fmla="*/ 198 h 332"/>
              <a:gd name="T30" fmla="*/ 157 w 265"/>
              <a:gd name="T31" fmla="*/ 21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5" h="332">
                <a:moveTo>
                  <a:pt x="99" y="332"/>
                </a:moveTo>
                <a:cubicBezTo>
                  <a:pt x="0" y="332"/>
                  <a:pt x="0" y="332"/>
                  <a:pt x="0" y="332"/>
                </a:cubicBezTo>
                <a:cubicBezTo>
                  <a:pt x="0" y="49"/>
                  <a:pt x="0" y="49"/>
                  <a:pt x="0" y="49"/>
                </a:cubicBezTo>
                <a:cubicBezTo>
                  <a:pt x="49" y="0"/>
                  <a:pt x="49" y="0"/>
                  <a:pt x="49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127"/>
                  <a:pt x="241" y="127"/>
                  <a:pt x="241" y="127"/>
                </a:cubicBezTo>
                <a:moveTo>
                  <a:pt x="265" y="219"/>
                </a:moveTo>
                <a:cubicBezTo>
                  <a:pt x="132" y="219"/>
                  <a:pt x="132" y="219"/>
                  <a:pt x="132" y="219"/>
                </a:cubicBezTo>
                <a:cubicBezTo>
                  <a:pt x="132" y="332"/>
                  <a:pt x="132" y="332"/>
                  <a:pt x="132" y="332"/>
                </a:cubicBezTo>
                <a:cubicBezTo>
                  <a:pt x="265" y="332"/>
                  <a:pt x="265" y="332"/>
                  <a:pt x="265" y="332"/>
                </a:cubicBezTo>
                <a:lnTo>
                  <a:pt x="265" y="219"/>
                </a:lnTo>
                <a:close/>
                <a:moveTo>
                  <a:pt x="245" y="219"/>
                </a:moveTo>
                <a:cubicBezTo>
                  <a:pt x="245" y="198"/>
                  <a:pt x="245" y="198"/>
                  <a:pt x="245" y="198"/>
                </a:cubicBezTo>
                <a:cubicBezTo>
                  <a:pt x="245" y="173"/>
                  <a:pt x="226" y="153"/>
                  <a:pt x="201" y="153"/>
                </a:cubicBezTo>
                <a:cubicBezTo>
                  <a:pt x="177" y="153"/>
                  <a:pt x="157" y="173"/>
                  <a:pt x="157" y="198"/>
                </a:cubicBezTo>
                <a:cubicBezTo>
                  <a:pt x="157" y="219"/>
                  <a:pt x="157" y="219"/>
                  <a:pt x="157" y="219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57" name="list_4" title="Icon of a checklist">
            <a:extLst>
              <a:ext uri="{FF2B5EF4-FFF2-40B4-BE49-F238E27FC236}">
                <a16:creationId xmlns:a16="http://schemas.microsoft.com/office/drawing/2014/main" id="{43A70F97-6E90-4790-B975-7EBFFB56737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88730" y="5799265"/>
            <a:ext cx="530515" cy="358570"/>
          </a:xfrm>
          <a:custGeom>
            <a:avLst/>
            <a:gdLst>
              <a:gd name="T0" fmla="*/ 90 w 253"/>
              <a:gd name="T1" fmla="*/ 24 h 171"/>
              <a:gd name="T2" fmla="*/ 253 w 253"/>
              <a:gd name="T3" fmla="*/ 24 h 171"/>
              <a:gd name="T4" fmla="*/ 90 w 253"/>
              <a:gd name="T5" fmla="*/ 73 h 171"/>
              <a:gd name="T6" fmla="*/ 253 w 253"/>
              <a:gd name="T7" fmla="*/ 73 h 171"/>
              <a:gd name="T8" fmla="*/ 90 w 253"/>
              <a:gd name="T9" fmla="*/ 121 h 171"/>
              <a:gd name="T10" fmla="*/ 253 w 253"/>
              <a:gd name="T11" fmla="*/ 121 h 171"/>
              <a:gd name="T12" fmla="*/ 90 w 253"/>
              <a:gd name="T13" fmla="*/ 171 h 171"/>
              <a:gd name="T14" fmla="*/ 253 w 253"/>
              <a:gd name="T15" fmla="*/ 171 h 171"/>
              <a:gd name="T16" fmla="*/ 0 w 253"/>
              <a:gd name="T17" fmla="*/ 23 h 171"/>
              <a:gd name="T18" fmla="*/ 17 w 253"/>
              <a:gd name="T19" fmla="*/ 40 h 171"/>
              <a:gd name="T20" fmla="*/ 58 w 253"/>
              <a:gd name="T21" fmla="*/ 0 h 171"/>
              <a:gd name="T22" fmla="*/ 0 w 253"/>
              <a:gd name="T23" fmla="*/ 121 h 171"/>
              <a:gd name="T24" fmla="*/ 17 w 253"/>
              <a:gd name="T25" fmla="*/ 138 h 171"/>
              <a:gd name="T26" fmla="*/ 58 w 253"/>
              <a:gd name="T27" fmla="*/ 98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3" h="171">
                <a:moveTo>
                  <a:pt x="90" y="24"/>
                </a:moveTo>
                <a:lnTo>
                  <a:pt x="253" y="24"/>
                </a:lnTo>
                <a:moveTo>
                  <a:pt x="90" y="73"/>
                </a:moveTo>
                <a:lnTo>
                  <a:pt x="253" y="73"/>
                </a:lnTo>
                <a:moveTo>
                  <a:pt x="90" y="121"/>
                </a:moveTo>
                <a:lnTo>
                  <a:pt x="253" y="121"/>
                </a:lnTo>
                <a:moveTo>
                  <a:pt x="90" y="171"/>
                </a:moveTo>
                <a:lnTo>
                  <a:pt x="253" y="171"/>
                </a:lnTo>
                <a:moveTo>
                  <a:pt x="0" y="23"/>
                </a:moveTo>
                <a:lnTo>
                  <a:pt x="17" y="40"/>
                </a:lnTo>
                <a:lnTo>
                  <a:pt x="58" y="0"/>
                </a:lnTo>
                <a:moveTo>
                  <a:pt x="0" y="121"/>
                </a:moveTo>
                <a:lnTo>
                  <a:pt x="17" y="138"/>
                </a:lnTo>
                <a:lnTo>
                  <a:pt x="58" y="98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58" name="page" title="Icon of a rectangle with a dotted line in the middle, an arrow on the right side pointing to the right">
            <a:extLst>
              <a:ext uri="{FF2B5EF4-FFF2-40B4-BE49-F238E27FC236}">
                <a16:creationId xmlns:a16="http://schemas.microsoft.com/office/drawing/2014/main" id="{C536DDD3-4988-4296-AF0E-76367F0CD0F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01474" y="5816899"/>
            <a:ext cx="448212" cy="323301"/>
          </a:xfrm>
          <a:custGeom>
            <a:avLst/>
            <a:gdLst>
              <a:gd name="T0" fmla="*/ 244 w 244"/>
              <a:gd name="T1" fmla="*/ 80 h 176"/>
              <a:gd name="T2" fmla="*/ 244 w 244"/>
              <a:gd name="T3" fmla="*/ 176 h 176"/>
              <a:gd name="T4" fmla="*/ 0 w 244"/>
              <a:gd name="T5" fmla="*/ 176 h 176"/>
              <a:gd name="T6" fmla="*/ 0 w 244"/>
              <a:gd name="T7" fmla="*/ 0 h 176"/>
              <a:gd name="T8" fmla="*/ 244 w 244"/>
              <a:gd name="T9" fmla="*/ 0 h 176"/>
              <a:gd name="T10" fmla="*/ 244 w 244"/>
              <a:gd name="T11" fmla="*/ 80 h 176"/>
              <a:gd name="T12" fmla="*/ 122 w 244"/>
              <a:gd name="T13" fmla="*/ 0 h 176"/>
              <a:gd name="T14" fmla="*/ 122 w 244"/>
              <a:gd name="T15" fmla="*/ 26 h 176"/>
              <a:gd name="T16" fmla="*/ 122 w 244"/>
              <a:gd name="T17" fmla="*/ 44 h 176"/>
              <a:gd name="T18" fmla="*/ 122 w 244"/>
              <a:gd name="T19" fmla="*/ 79 h 176"/>
              <a:gd name="T20" fmla="*/ 122 w 244"/>
              <a:gd name="T21" fmla="*/ 95 h 176"/>
              <a:gd name="T22" fmla="*/ 122 w 244"/>
              <a:gd name="T23" fmla="*/ 130 h 176"/>
              <a:gd name="T24" fmla="*/ 122 w 244"/>
              <a:gd name="T25" fmla="*/ 148 h 176"/>
              <a:gd name="T26" fmla="*/ 122 w 244"/>
              <a:gd name="T27" fmla="*/ 176 h 176"/>
              <a:gd name="T28" fmla="*/ 182 w 244"/>
              <a:gd name="T29" fmla="*/ 114 h 176"/>
              <a:gd name="T30" fmla="*/ 207 w 244"/>
              <a:gd name="T31" fmla="*/ 88 h 176"/>
              <a:gd name="T32" fmla="*/ 182 w 244"/>
              <a:gd name="T33" fmla="*/ 62 h 176"/>
              <a:gd name="T34" fmla="*/ 207 w 244"/>
              <a:gd name="T35" fmla="*/ 88 h 176"/>
              <a:gd name="T36" fmla="*/ 147 w 244"/>
              <a:gd name="T37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4" h="176">
                <a:moveTo>
                  <a:pt x="244" y="80"/>
                </a:moveTo>
                <a:lnTo>
                  <a:pt x="244" y="176"/>
                </a:lnTo>
                <a:lnTo>
                  <a:pt x="0" y="176"/>
                </a:lnTo>
                <a:lnTo>
                  <a:pt x="0" y="0"/>
                </a:lnTo>
                <a:lnTo>
                  <a:pt x="244" y="0"/>
                </a:lnTo>
                <a:lnTo>
                  <a:pt x="244" y="80"/>
                </a:lnTo>
                <a:moveTo>
                  <a:pt x="122" y="0"/>
                </a:moveTo>
                <a:lnTo>
                  <a:pt x="122" y="26"/>
                </a:lnTo>
                <a:moveTo>
                  <a:pt x="122" y="44"/>
                </a:moveTo>
                <a:lnTo>
                  <a:pt x="122" y="79"/>
                </a:lnTo>
                <a:moveTo>
                  <a:pt x="122" y="95"/>
                </a:moveTo>
                <a:lnTo>
                  <a:pt x="122" y="130"/>
                </a:lnTo>
                <a:moveTo>
                  <a:pt x="122" y="148"/>
                </a:moveTo>
                <a:lnTo>
                  <a:pt x="122" y="176"/>
                </a:lnTo>
                <a:moveTo>
                  <a:pt x="182" y="114"/>
                </a:moveTo>
                <a:lnTo>
                  <a:pt x="207" y="88"/>
                </a:lnTo>
                <a:lnTo>
                  <a:pt x="182" y="62"/>
                </a:lnTo>
                <a:moveTo>
                  <a:pt x="207" y="88"/>
                </a:moveTo>
                <a:lnTo>
                  <a:pt x="147" y="8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59" name="usb_key" title="Icon of a flash drive">
            <a:extLst>
              <a:ext uri="{FF2B5EF4-FFF2-40B4-BE49-F238E27FC236}">
                <a16:creationId xmlns:a16="http://schemas.microsoft.com/office/drawing/2014/main" id="{8EA73056-BE97-4125-87F3-1A1814F779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97486" y="4902839"/>
            <a:ext cx="195494" cy="358570"/>
          </a:xfrm>
          <a:custGeom>
            <a:avLst/>
            <a:gdLst>
              <a:gd name="T0" fmla="*/ 131 w 143"/>
              <a:gd name="T1" fmla="*/ 266 h 266"/>
              <a:gd name="T2" fmla="*/ 12 w 143"/>
              <a:gd name="T3" fmla="*/ 266 h 266"/>
              <a:gd name="T4" fmla="*/ 0 w 143"/>
              <a:gd name="T5" fmla="*/ 253 h 266"/>
              <a:gd name="T6" fmla="*/ 0 w 143"/>
              <a:gd name="T7" fmla="*/ 82 h 266"/>
              <a:gd name="T8" fmla="*/ 12 w 143"/>
              <a:gd name="T9" fmla="*/ 70 h 266"/>
              <a:gd name="T10" fmla="*/ 131 w 143"/>
              <a:gd name="T11" fmla="*/ 70 h 266"/>
              <a:gd name="T12" fmla="*/ 143 w 143"/>
              <a:gd name="T13" fmla="*/ 82 h 266"/>
              <a:gd name="T14" fmla="*/ 143 w 143"/>
              <a:gd name="T15" fmla="*/ 253 h 266"/>
              <a:gd name="T16" fmla="*/ 131 w 143"/>
              <a:gd name="T17" fmla="*/ 266 h 266"/>
              <a:gd name="T18" fmla="*/ 124 w 143"/>
              <a:gd name="T19" fmla="*/ 70 h 266"/>
              <a:gd name="T20" fmla="*/ 124 w 143"/>
              <a:gd name="T21" fmla="*/ 0 h 266"/>
              <a:gd name="T22" fmla="*/ 17 w 143"/>
              <a:gd name="T23" fmla="*/ 0 h 266"/>
              <a:gd name="T24" fmla="*/ 17 w 143"/>
              <a:gd name="T25" fmla="*/ 70 h 266"/>
              <a:gd name="T26" fmla="*/ 56 w 143"/>
              <a:gd name="T27" fmla="*/ 33 h 266"/>
              <a:gd name="T28" fmla="*/ 51 w 143"/>
              <a:gd name="T29" fmla="*/ 33 h 266"/>
              <a:gd name="T30" fmla="*/ 51 w 143"/>
              <a:gd name="T31" fmla="*/ 38 h 266"/>
              <a:gd name="T32" fmla="*/ 56 w 143"/>
              <a:gd name="T33" fmla="*/ 38 h 266"/>
              <a:gd name="T34" fmla="*/ 56 w 143"/>
              <a:gd name="T35" fmla="*/ 33 h 266"/>
              <a:gd name="T36" fmla="*/ 91 w 143"/>
              <a:gd name="T37" fmla="*/ 33 h 266"/>
              <a:gd name="T38" fmla="*/ 87 w 143"/>
              <a:gd name="T39" fmla="*/ 33 h 266"/>
              <a:gd name="T40" fmla="*/ 87 w 143"/>
              <a:gd name="T41" fmla="*/ 38 h 266"/>
              <a:gd name="T42" fmla="*/ 91 w 143"/>
              <a:gd name="T43" fmla="*/ 38 h 266"/>
              <a:gd name="T44" fmla="*/ 91 w 143"/>
              <a:gd name="T45" fmla="*/ 33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3" h="266">
                <a:moveTo>
                  <a:pt x="131" y="266"/>
                </a:moveTo>
                <a:cubicBezTo>
                  <a:pt x="12" y="266"/>
                  <a:pt x="12" y="266"/>
                  <a:pt x="12" y="266"/>
                </a:cubicBezTo>
                <a:cubicBezTo>
                  <a:pt x="5" y="266"/>
                  <a:pt x="0" y="260"/>
                  <a:pt x="0" y="253"/>
                </a:cubicBezTo>
                <a:cubicBezTo>
                  <a:pt x="0" y="82"/>
                  <a:pt x="0" y="82"/>
                  <a:pt x="0" y="82"/>
                </a:cubicBezTo>
                <a:cubicBezTo>
                  <a:pt x="0" y="75"/>
                  <a:pt x="5" y="70"/>
                  <a:pt x="12" y="70"/>
                </a:cubicBezTo>
                <a:cubicBezTo>
                  <a:pt x="131" y="70"/>
                  <a:pt x="131" y="70"/>
                  <a:pt x="131" y="70"/>
                </a:cubicBezTo>
                <a:cubicBezTo>
                  <a:pt x="138" y="70"/>
                  <a:pt x="143" y="75"/>
                  <a:pt x="143" y="82"/>
                </a:cubicBezTo>
                <a:cubicBezTo>
                  <a:pt x="143" y="253"/>
                  <a:pt x="143" y="253"/>
                  <a:pt x="143" y="253"/>
                </a:cubicBezTo>
                <a:cubicBezTo>
                  <a:pt x="143" y="260"/>
                  <a:pt x="138" y="266"/>
                  <a:pt x="131" y="266"/>
                </a:cubicBezTo>
                <a:close/>
                <a:moveTo>
                  <a:pt x="124" y="70"/>
                </a:moveTo>
                <a:cubicBezTo>
                  <a:pt x="124" y="0"/>
                  <a:pt x="124" y="0"/>
                  <a:pt x="124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0"/>
                  <a:pt x="17" y="70"/>
                  <a:pt x="17" y="70"/>
                </a:cubicBezTo>
                <a:moveTo>
                  <a:pt x="56" y="33"/>
                </a:moveTo>
                <a:cubicBezTo>
                  <a:pt x="51" y="33"/>
                  <a:pt x="51" y="33"/>
                  <a:pt x="51" y="33"/>
                </a:cubicBezTo>
                <a:cubicBezTo>
                  <a:pt x="51" y="38"/>
                  <a:pt x="51" y="38"/>
                  <a:pt x="51" y="38"/>
                </a:cubicBezTo>
                <a:cubicBezTo>
                  <a:pt x="56" y="38"/>
                  <a:pt x="56" y="38"/>
                  <a:pt x="56" y="38"/>
                </a:cubicBezTo>
                <a:lnTo>
                  <a:pt x="56" y="33"/>
                </a:lnTo>
                <a:close/>
                <a:moveTo>
                  <a:pt x="91" y="33"/>
                </a:moveTo>
                <a:cubicBezTo>
                  <a:pt x="87" y="33"/>
                  <a:pt x="87" y="33"/>
                  <a:pt x="87" y="33"/>
                </a:cubicBezTo>
                <a:cubicBezTo>
                  <a:pt x="87" y="38"/>
                  <a:pt x="87" y="38"/>
                  <a:pt x="87" y="38"/>
                </a:cubicBezTo>
                <a:cubicBezTo>
                  <a:pt x="91" y="38"/>
                  <a:pt x="91" y="38"/>
                  <a:pt x="91" y="38"/>
                </a:cubicBezTo>
                <a:lnTo>
                  <a:pt x="91" y="33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60" name="list_4_bidi" title="Icon of a checklist">
            <a:extLst>
              <a:ext uri="{FF2B5EF4-FFF2-40B4-BE49-F238E27FC236}">
                <a16:creationId xmlns:a16="http://schemas.microsoft.com/office/drawing/2014/main" id="{ACAF1F84-94F9-410F-BC23-59C95F07C9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25478" y="5799265"/>
            <a:ext cx="539510" cy="358570"/>
          </a:xfrm>
          <a:custGeom>
            <a:avLst/>
            <a:gdLst>
              <a:gd name="T0" fmla="*/ 0 w 489"/>
              <a:gd name="T1" fmla="*/ 47 h 325"/>
              <a:gd name="T2" fmla="*/ 309 w 489"/>
              <a:gd name="T3" fmla="*/ 47 h 325"/>
              <a:gd name="T4" fmla="*/ 0 w 489"/>
              <a:gd name="T5" fmla="*/ 139 h 325"/>
              <a:gd name="T6" fmla="*/ 309 w 489"/>
              <a:gd name="T7" fmla="*/ 139 h 325"/>
              <a:gd name="T8" fmla="*/ 0 w 489"/>
              <a:gd name="T9" fmla="*/ 231 h 325"/>
              <a:gd name="T10" fmla="*/ 309 w 489"/>
              <a:gd name="T11" fmla="*/ 231 h 325"/>
              <a:gd name="T12" fmla="*/ 0 w 489"/>
              <a:gd name="T13" fmla="*/ 325 h 325"/>
              <a:gd name="T14" fmla="*/ 309 w 489"/>
              <a:gd name="T15" fmla="*/ 325 h 325"/>
              <a:gd name="T16" fmla="*/ 377 w 489"/>
              <a:gd name="T17" fmla="*/ 44 h 325"/>
              <a:gd name="T18" fmla="*/ 412 w 489"/>
              <a:gd name="T19" fmla="*/ 77 h 325"/>
              <a:gd name="T20" fmla="*/ 489 w 489"/>
              <a:gd name="T21" fmla="*/ 0 h 325"/>
              <a:gd name="T22" fmla="*/ 377 w 489"/>
              <a:gd name="T23" fmla="*/ 230 h 325"/>
              <a:gd name="T24" fmla="*/ 412 w 489"/>
              <a:gd name="T25" fmla="*/ 263 h 325"/>
              <a:gd name="T26" fmla="*/ 489 w 489"/>
              <a:gd name="T27" fmla="*/ 18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89" h="325">
                <a:moveTo>
                  <a:pt x="0" y="47"/>
                </a:moveTo>
                <a:lnTo>
                  <a:pt x="309" y="47"/>
                </a:lnTo>
                <a:moveTo>
                  <a:pt x="0" y="139"/>
                </a:moveTo>
                <a:lnTo>
                  <a:pt x="309" y="139"/>
                </a:lnTo>
                <a:moveTo>
                  <a:pt x="0" y="231"/>
                </a:moveTo>
                <a:lnTo>
                  <a:pt x="309" y="231"/>
                </a:lnTo>
                <a:moveTo>
                  <a:pt x="0" y="325"/>
                </a:moveTo>
                <a:lnTo>
                  <a:pt x="309" y="325"/>
                </a:lnTo>
                <a:moveTo>
                  <a:pt x="377" y="44"/>
                </a:moveTo>
                <a:lnTo>
                  <a:pt x="412" y="77"/>
                </a:lnTo>
                <a:lnTo>
                  <a:pt x="489" y="0"/>
                </a:lnTo>
                <a:moveTo>
                  <a:pt x="377" y="230"/>
                </a:moveTo>
                <a:lnTo>
                  <a:pt x="412" y="263"/>
                </a:lnTo>
                <a:lnTo>
                  <a:pt x="489" y="186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1" name="browser_3" title="Icon of a browser window with an arrow pointing from the outside to the center">
            <a:extLst>
              <a:ext uri="{FF2B5EF4-FFF2-40B4-BE49-F238E27FC236}">
                <a16:creationId xmlns:a16="http://schemas.microsoft.com/office/drawing/2014/main" id="{4006BF7E-635F-4F99-AB05-31EBF84A3D3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47993" y="4902839"/>
            <a:ext cx="376974" cy="358570"/>
          </a:xfrm>
          <a:custGeom>
            <a:avLst/>
            <a:gdLst>
              <a:gd name="T0" fmla="*/ 130 w 335"/>
              <a:gd name="T1" fmla="*/ 33 h 318"/>
              <a:gd name="T2" fmla="*/ 335 w 335"/>
              <a:gd name="T3" fmla="*/ 33 h 318"/>
              <a:gd name="T4" fmla="*/ 335 w 335"/>
              <a:gd name="T5" fmla="*/ 318 h 318"/>
              <a:gd name="T6" fmla="*/ 0 w 335"/>
              <a:gd name="T7" fmla="*/ 318 h 318"/>
              <a:gd name="T8" fmla="*/ 0 w 335"/>
              <a:gd name="T9" fmla="*/ 33 h 318"/>
              <a:gd name="T10" fmla="*/ 0 w 335"/>
              <a:gd name="T11" fmla="*/ 33 h 318"/>
              <a:gd name="T12" fmla="*/ 71 w 335"/>
              <a:gd name="T13" fmla="*/ 33 h 318"/>
              <a:gd name="T14" fmla="*/ 130 w 335"/>
              <a:gd name="T15" fmla="*/ 97 h 318"/>
              <a:gd name="T16" fmla="*/ 335 w 335"/>
              <a:gd name="T17" fmla="*/ 97 h 318"/>
              <a:gd name="T18" fmla="*/ 0 w 335"/>
              <a:gd name="T19" fmla="*/ 97 h 318"/>
              <a:gd name="T20" fmla="*/ 67 w 335"/>
              <a:gd name="T21" fmla="*/ 97 h 318"/>
              <a:gd name="T22" fmla="*/ 293 w 335"/>
              <a:gd name="T23" fmla="*/ 69 h 318"/>
              <a:gd name="T24" fmla="*/ 298 w 335"/>
              <a:gd name="T25" fmla="*/ 64 h 318"/>
              <a:gd name="T26" fmla="*/ 293 w 335"/>
              <a:gd name="T27" fmla="*/ 60 h 318"/>
              <a:gd name="T28" fmla="*/ 289 w 335"/>
              <a:gd name="T29" fmla="*/ 64 h 318"/>
              <a:gd name="T30" fmla="*/ 293 w 335"/>
              <a:gd name="T31" fmla="*/ 69 h 318"/>
              <a:gd name="T32" fmla="*/ 240 w 335"/>
              <a:gd name="T33" fmla="*/ 69 h 318"/>
              <a:gd name="T34" fmla="*/ 245 w 335"/>
              <a:gd name="T35" fmla="*/ 64 h 318"/>
              <a:gd name="T36" fmla="*/ 240 w 335"/>
              <a:gd name="T37" fmla="*/ 60 h 318"/>
              <a:gd name="T38" fmla="*/ 235 w 335"/>
              <a:gd name="T39" fmla="*/ 64 h 318"/>
              <a:gd name="T40" fmla="*/ 240 w 335"/>
              <a:gd name="T41" fmla="*/ 69 h 318"/>
              <a:gd name="T42" fmla="*/ 187 w 335"/>
              <a:gd name="T43" fmla="*/ 69 h 318"/>
              <a:gd name="T44" fmla="*/ 192 w 335"/>
              <a:gd name="T45" fmla="*/ 64 h 318"/>
              <a:gd name="T46" fmla="*/ 187 w 335"/>
              <a:gd name="T47" fmla="*/ 60 h 318"/>
              <a:gd name="T48" fmla="*/ 182 w 335"/>
              <a:gd name="T49" fmla="*/ 64 h 318"/>
              <a:gd name="T50" fmla="*/ 187 w 335"/>
              <a:gd name="T51" fmla="*/ 69 h 318"/>
              <a:gd name="T52" fmla="*/ 49 w 335"/>
              <a:gd name="T53" fmla="*/ 190 h 318"/>
              <a:gd name="T54" fmla="*/ 100 w 335"/>
              <a:gd name="T55" fmla="*/ 240 h 318"/>
              <a:gd name="T56" fmla="*/ 151 w 335"/>
              <a:gd name="T57" fmla="*/ 190 h 318"/>
              <a:gd name="T58" fmla="*/ 100 w 335"/>
              <a:gd name="T59" fmla="*/ 0 h 318"/>
              <a:gd name="T60" fmla="*/ 100 w 335"/>
              <a:gd name="T61" fmla="*/ 24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35" h="318">
                <a:moveTo>
                  <a:pt x="130" y="33"/>
                </a:moveTo>
                <a:cubicBezTo>
                  <a:pt x="335" y="33"/>
                  <a:pt x="335" y="33"/>
                  <a:pt x="335" y="33"/>
                </a:cubicBezTo>
                <a:cubicBezTo>
                  <a:pt x="335" y="318"/>
                  <a:pt x="335" y="318"/>
                  <a:pt x="335" y="318"/>
                </a:cubicBezTo>
                <a:cubicBezTo>
                  <a:pt x="0" y="318"/>
                  <a:pt x="0" y="318"/>
                  <a:pt x="0" y="31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71" y="33"/>
                  <a:pt x="71" y="33"/>
                  <a:pt x="71" y="33"/>
                </a:cubicBezTo>
                <a:moveTo>
                  <a:pt x="130" y="97"/>
                </a:moveTo>
                <a:cubicBezTo>
                  <a:pt x="335" y="97"/>
                  <a:pt x="335" y="97"/>
                  <a:pt x="335" y="97"/>
                </a:cubicBezTo>
                <a:moveTo>
                  <a:pt x="0" y="97"/>
                </a:moveTo>
                <a:cubicBezTo>
                  <a:pt x="67" y="97"/>
                  <a:pt x="67" y="97"/>
                  <a:pt x="67" y="97"/>
                </a:cubicBezTo>
                <a:moveTo>
                  <a:pt x="293" y="69"/>
                </a:moveTo>
                <a:cubicBezTo>
                  <a:pt x="296" y="69"/>
                  <a:pt x="298" y="67"/>
                  <a:pt x="298" y="64"/>
                </a:cubicBezTo>
                <a:cubicBezTo>
                  <a:pt x="298" y="62"/>
                  <a:pt x="296" y="60"/>
                  <a:pt x="293" y="60"/>
                </a:cubicBezTo>
                <a:cubicBezTo>
                  <a:pt x="291" y="60"/>
                  <a:pt x="289" y="62"/>
                  <a:pt x="289" y="64"/>
                </a:cubicBezTo>
                <a:cubicBezTo>
                  <a:pt x="289" y="67"/>
                  <a:pt x="291" y="69"/>
                  <a:pt x="293" y="69"/>
                </a:cubicBezTo>
                <a:close/>
                <a:moveTo>
                  <a:pt x="240" y="69"/>
                </a:moveTo>
                <a:cubicBezTo>
                  <a:pt x="243" y="69"/>
                  <a:pt x="245" y="67"/>
                  <a:pt x="245" y="64"/>
                </a:cubicBezTo>
                <a:cubicBezTo>
                  <a:pt x="245" y="62"/>
                  <a:pt x="243" y="60"/>
                  <a:pt x="240" y="60"/>
                </a:cubicBezTo>
                <a:cubicBezTo>
                  <a:pt x="238" y="60"/>
                  <a:pt x="235" y="62"/>
                  <a:pt x="235" y="64"/>
                </a:cubicBezTo>
                <a:cubicBezTo>
                  <a:pt x="235" y="67"/>
                  <a:pt x="238" y="69"/>
                  <a:pt x="240" y="69"/>
                </a:cubicBezTo>
                <a:close/>
                <a:moveTo>
                  <a:pt x="187" y="69"/>
                </a:moveTo>
                <a:cubicBezTo>
                  <a:pt x="189" y="69"/>
                  <a:pt x="192" y="67"/>
                  <a:pt x="192" y="64"/>
                </a:cubicBezTo>
                <a:cubicBezTo>
                  <a:pt x="192" y="62"/>
                  <a:pt x="189" y="60"/>
                  <a:pt x="187" y="60"/>
                </a:cubicBezTo>
                <a:cubicBezTo>
                  <a:pt x="184" y="60"/>
                  <a:pt x="182" y="62"/>
                  <a:pt x="182" y="64"/>
                </a:cubicBezTo>
                <a:cubicBezTo>
                  <a:pt x="182" y="67"/>
                  <a:pt x="184" y="69"/>
                  <a:pt x="187" y="69"/>
                </a:cubicBezTo>
                <a:close/>
                <a:moveTo>
                  <a:pt x="49" y="190"/>
                </a:moveTo>
                <a:cubicBezTo>
                  <a:pt x="100" y="240"/>
                  <a:pt x="100" y="240"/>
                  <a:pt x="100" y="240"/>
                </a:cubicBezTo>
                <a:cubicBezTo>
                  <a:pt x="151" y="190"/>
                  <a:pt x="151" y="190"/>
                  <a:pt x="151" y="190"/>
                </a:cubicBezTo>
                <a:moveTo>
                  <a:pt x="100" y="0"/>
                </a:moveTo>
                <a:cubicBezTo>
                  <a:pt x="100" y="240"/>
                  <a:pt x="100" y="240"/>
                  <a:pt x="100" y="24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62" name="News_E900" title="Icon of a newspaper">
            <a:extLst>
              <a:ext uri="{FF2B5EF4-FFF2-40B4-BE49-F238E27FC236}">
                <a16:creationId xmlns:a16="http://schemas.microsoft.com/office/drawing/2014/main" id="{6E2344E7-B781-40B9-A68A-8B1DDCF31B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36490" y="5828959"/>
            <a:ext cx="448212" cy="299181"/>
          </a:xfrm>
          <a:custGeom>
            <a:avLst/>
            <a:gdLst>
              <a:gd name="T0" fmla="*/ 3240 w 3738"/>
              <a:gd name="T1" fmla="*/ 0 h 2493"/>
              <a:gd name="T2" fmla="*/ 3240 w 3738"/>
              <a:gd name="T3" fmla="*/ 499 h 2493"/>
              <a:gd name="T4" fmla="*/ 3738 w 3738"/>
              <a:gd name="T5" fmla="*/ 499 h 2493"/>
              <a:gd name="T6" fmla="*/ 3738 w 3738"/>
              <a:gd name="T7" fmla="*/ 2119 h 2493"/>
              <a:gd name="T8" fmla="*/ 3365 w 3738"/>
              <a:gd name="T9" fmla="*/ 2493 h 2493"/>
              <a:gd name="T10" fmla="*/ 361 w 3738"/>
              <a:gd name="T11" fmla="*/ 2493 h 2493"/>
              <a:gd name="T12" fmla="*/ 0 w 3738"/>
              <a:gd name="T13" fmla="*/ 2132 h 2493"/>
              <a:gd name="T14" fmla="*/ 0 w 3738"/>
              <a:gd name="T15" fmla="*/ 0 h 2493"/>
              <a:gd name="T16" fmla="*/ 3240 w 3738"/>
              <a:gd name="T17" fmla="*/ 0 h 2493"/>
              <a:gd name="T18" fmla="*/ 3240 w 3738"/>
              <a:gd name="T19" fmla="*/ 499 h 2493"/>
              <a:gd name="T20" fmla="*/ 3240 w 3738"/>
              <a:gd name="T21" fmla="*/ 1994 h 2493"/>
              <a:gd name="T22" fmla="*/ 2866 w 3738"/>
              <a:gd name="T23" fmla="*/ 499 h 2493"/>
              <a:gd name="T24" fmla="*/ 374 w 3738"/>
              <a:gd name="T25" fmla="*/ 499 h 2493"/>
              <a:gd name="T26" fmla="*/ 2866 w 3738"/>
              <a:gd name="T27" fmla="*/ 1994 h 2493"/>
              <a:gd name="T28" fmla="*/ 1869 w 3738"/>
              <a:gd name="T29" fmla="*/ 1994 h 2493"/>
              <a:gd name="T30" fmla="*/ 2866 w 3738"/>
              <a:gd name="T31" fmla="*/ 1496 h 2493"/>
              <a:gd name="T32" fmla="*/ 1869 w 3738"/>
              <a:gd name="T33" fmla="*/ 1496 h 2493"/>
              <a:gd name="T34" fmla="*/ 2866 w 3738"/>
              <a:gd name="T35" fmla="*/ 997 h 2493"/>
              <a:gd name="T36" fmla="*/ 1869 w 3738"/>
              <a:gd name="T37" fmla="*/ 997 h 2493"/>
              <a:gd name="T38" fmla="*/ 498 w 3738"/>
              <a:gd name="T39" fmla="*/ 1994 h 2493"/>
              <a:gd name="T40" fmla="*/ 1495 w 3738"/>
              <a:gd name="T41" fmla="*/ 1994 h 2493"/>
              <a:gd name="T42" fmla="*/ 1495 w 3738"/>
              <a:gd name="T43" fmla="*/ 992 h 2493"/>
              <a:gd name="T44" fmla="*/ 498 w 3738"/>
              <a:gd name="T45" fmla="*/ 992 h 2493"/>
              <a:gd name="T46" fmla="*/ 498 w 3738"/>
              <a:gd name="T47" fmla="*/ 1994 h 2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738" h="2493">
                <a:moveTo>
                  <a:pt x="3240" y="0"/>
                </a:moveTo>
                <a:cubicBezTo>
                  <a:pt x="3240" y="499"/>
                  <a:pt x="3240" y="499"/>
                  <a:pt x="3240" y="499"/>
                </a:cubicBezTo>
                <a:cubicBezTo>
                  <a:pt x="3738" y="499"/>
                  <a:pt x="3738" y="499"/>
                  <a:pt x="3738" y="499"/>
                </a:cubicBezTo>
                <a:cubicBezTo>
                  <a:pt x="3738" y="2119"/>
                  <a:pt x="3738" y="2119"/>
                  <a:pt x="3738" y="2119"/>
                </a:cubicBezTo>
                <a:cubicBezTo>
                  <a:pt x="3738" y="2325"/>
                  <a:pt x="3571" y="2493"/>
                  <a:pt x="3365" y="2493"/>
                </a:cubicBezTo>
                <a:cubicBezTo>
                  <a:pt x="361" y="2493"/>
                  <a:pt x="361" y="2493"/>
                  <a:pt x="361" y="2493"/>
                </a:cubicBezTo>
                <a:cubicBezTo>
                  <a:pt x="161" y="2493"/>
                  <a:pt x="0" y="2331"/>
                  <a:pt x="0" y="2132"/>
                </a:cubicBezTo>
                <a:cubicBezTo>
                  <a:pt x="0" y="0"/>
                  <a:pt x="0" y="0"/>
                  <a:pt x="0" y="0"/>
                </a:cubicBezTo>
                <a:lnTo>
                  <a:pt x="3240" y="0"/>
                </a:lnTo>
                <a:close/>
                <a:moveTo>
                  <a:pt x="3240" y="499"/>
                </a:moveTo>
                <a:cubicBezTo>
                  <a:pt x="3240" y="1994"/>
                  <a:pt x="3240" y="1994"/>
                  <a:pt x="3240" y="1994"/>
                </a:cubicBezTo>
                <a:moveTo>
                  <a:pt x="2866" y="499"/>
                </a:moveTo>
                <a:cubicBezTo>
                  <a:pt x="374" y="499"/>
                  <a:pt x="374" y="499"/>
                  <a:pt x="374" y="499"/>
                </a:cubicBezTo>
                <a:moveTo>
                  <a:pt x="2866" y="1994"/>
                </a:moveTo>
                <a:cubicBezTo>
                  <a:pt x="1869" y="1994"/>
                  <a:pt x="1869" y="1994"/>
                  <a:pt x="1869" y="1994"/>
                </a:cubicBezTo>
                <a:moveTo>
                  <a:pt x="2866" y="1496"/>
                </a:moveTo>
                <a:cubicBezTo>
                  <a:pt x="1869" y="1496"/>
                  <a:pt x="1869" y="1496"/>
                  <a:pt x="1869" y="1496"/>
                </a:cubicBezTo>
                <a:moveTo>
                  <a:pt x="2866" y="997"/>
                </a:moveTo>
                <a:cubicBezTo>
                  <a:pt x="1869" y="997"/>
                  <a:pt x="1869" y="997"/>
                  <a:pt x="1869" y="997"/>
                </a:cubicBezTo>
                <a:moveTo>
                  <a:pt x="498" y="1994"/>
                </a:moveTo>
                <a:cubicBezTo>
                  <a:pt x="1495" y="1994"/>
                  <a:pt x="1495" y="1994"/>
                  <a:pt x="1495" y="1994"/>
                </a:cubicBezTo>
                <a:cubicBezTo>
                  <a:pt x="1495" y="992"/>
                  <a:pt x="1495" y="992"/>
                  <a:pt x="1495" y="992"/>
                </a:cubicBezTo>
                <a:cubicBezTo>
                  <a:pt x="498" y="992"/>
                  <a:pt x="498" y="992"/>
                  <a:pt x="498" y="992"/>
                </a:cubicBezTo>
                <a:lnTo>
                  <a:pt x="498" y="1994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3" name="book_2" title="Icon of a book and a pencil">
            <a:extLst>
              <a:ext uri="{FF2B5EF4-FFF2-40B4-BE49-F238E27FC236}">
                <a16:creationId xmlns:a16="http://schemas.microsoft.com/office/drawing/2014/main" id="{ACA0CD20-86E7-4F01-B51A-41F34CAFB6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81992" y="4902839"/>
            <a:ext cx="391466" cy="358570"/>
          </a:xfrm>
          <a:custGeom>
            <a:avLst/>
            <a:gdLst>
              <a:gd name="T0" fmla="*/ 223 w 330"/>
              <a:gd name="T1" fmla="*/ 0 h 301"/>
              <a:gd name="T2" fmla="*/ 223 w 330"/>
              <a:gd name="T3" fmla="*/ 284 h 301"/>
              <a:gd name="T4" fmla="*/ 31 w 330"/>
              <a:gd name="T5" fmla="*/ 284 h 301"/>
              <a:gd name="T6" fmla="*/ 0 w 330"/>
              <a:gd name="T7" fmla="*/ 233 h 301"/>
              <a:gd name="T8" fmla="*/ 0 w 330"/>
              <a:gd name="T9" fmla="*/ 31 h 301"/>
              <a:gd name="T10" fmla="*/ 43 w 330"/>
              <a:gd name="T11" fmla="*/ 0 h 301"/>
              <a:gd name="T12" fmla="*/ 223 w 330"/>
              <a:gd name="T13" fmla="*/ 0 h 301"/>
              <a:gd name="T14" fmla="*/ 223 w 330"/>
              <a:gd name="T15" fmla="*/ 228 h 301"/>
              <a:gd name="T16" fmla="*/ 48 w 330"/>
              <a:gd name="T17" fmla="*/ 227 h 301"/>
              <a:gd name="T18" fmla="*/ 2 w 330"/>
              <a:gd name="T19" fmla="*/ 252 h 301"/>
              <a:gd name="T20" fmla="*/ 316 w 330"/>
              <a:gd name="T21" fmla="*/ 301 h 301"/>
              <a:gd name="T22" fmla="*/ 316 w 330"/>
              <a:gd name="T23" fmla="*/ 301 h 301"/>
              <a:gd name="T24" fmla="*/ 330 w 330"/>
              <a:gd name="T25" fmla="*/ 278 h 301"/>
              <a:gd name="T26" fmla="*/ 330 w 330"/>
              <a:gd name="T27" fmla="*/ 19 h 301"/>
              <a:gd name="T28" fmla="*/ 316 w 330"/>
              <a:gd name="T29" fmla="*/ 0 h 301"/>
              <a:gd name="T30" fmla="*/ 302 w 330"/>
              <a:gd name="T31" fmla="*/ 19 h 301"/>
              <a:gd name="T32" fmla="*/ 302 w 330"/>
              <a:gd name="T33" fmla="*/ 278 h 301"/>
              <a:gd name="T34" fmla="*/ 316 w 330"/>
              <a:gd name="T35" fmla="*/ 301 h 301"/>
              <a:gd name="T36" fmla="*/ 330 w 330"/>
              <a:gd name="T37" fmla="*/ 41 h 301"/>
              <a:gd name="T38" fmla="*/ 302 w 330"/>
              <a:gd name="T39" fmla="*/ 43 h 301"/>
              <a:gd name="T40" fmla="*/ 330 w 330"/>
              <a:gd name="T41" fmla="*/ 265 h 301"/>
              <a:gd name="T42" fmla="*/ 302 w 330"/>
              <a:gd name="T43" fmla="*/ 265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30" h="301">
                <a:moveTo>
                  <a:pt x="223" y="0"/>
                </a:moveTo>
                <a:cubicBezTo>
                  <a:pt x="223" y="284"/>
                  <a:pt x="223" y="284"/>
                  <a:pt x="223" y="284"/>
                </a:cubicBezTo>
                <a:cubicBezTo>
                  <a:pt x="31" y="284"/>
                  <a:pt x="31" y="284"/>
                  <a:pt x="31" y="284"/>
                </a:cubicBezTo>
                <a:cubicBezTo>
                  <a:pt x="31" y="284"/>
                  <a:pt x="0" y="287"/>
                  <a:pt x="0" y="233"/>
                </a:cubicBezTo>
                <a:cubicBezTo>
                  <a:pt x="0" y="193"/>
                  <a:pt x="0" y="31"/>
                  <a:pt x="0" y="31"/>
                </a:cubicBezTo>
                <a:cubicBezTo>
                  <a:pt x="0" y="31"/>
                  <a:pt x="2" y="0"/>
                  <a:pt x="43" y="0"/>
                </a:cubicBezTo>
                <a:cubicBezTo>
                  <a:pt x="80" y="0"/>
                  <a:pt x="223" y="0"/>
                  <a:pt x="223" y="0"/>
                </a:cubicBezTo>
                <a:close/>
                <a:moveTo>
                  <a:pt x="223" y="228"/>
                </a:moveTo>
                <a:cubicBezTo>
                  <a:pt x="41" y="228"/>
                  <a:pt x="48" y="227"/>
                  <a:pt x="48" y="227"/>
                </a:cubicBezTo>
                <a:cubicBezTo>
                  <a:pt x="48" y="227"/>
                  <a:pt x="6" y="223"/>
                  <a:pt x="2" y="252"/>
                </a:cubicBezTo>
                <a:moveTo>
                  <a:pt x="316" y="301"/>
                </a:moveTo>
                <a:cubicBezTo>
                  <a:pt x="316" y="301"/>
                  <a:pt x="316" y="301"/>
                  <a:pt x="316" y="301"/>
                </a:cubicBezTo>
                <a:cubicBezTo>
                  <a:pt x="330" y="278"/>
                  <a:pt x="330" y="278"/>
                  <a:pt x="330" y="278"/>
                </a:cubicBezTo>
                <a:cubicBezTo>
                  <a:pt x="330" y="278"/>
                  <a:pt x="330" y="278"/>
                  <a:pt x="330" y="19"/>
                </a:cubicBezTo>
                <a:cubicBezTo>
                  <a:pt x="330" y="19"/>
                  <a:pt x="329" y="0"/>
                  <a:pt x="316" y="0"/>
                </a:cubicBezTo>
                <a:cubicBezTo>
                  <a:pt x="303" y="0"/>
                  <a:pt x="302" y="19"/>
                  <a:pt x="302" y="19"/>
                </a:cubicBezTo>
                <a:cubicBezTo>
                  <a:pt x="302" y="19"/>
                  <a:pt x="302" y="19"/>
                  <a:pt x="302" y="278"/>
                </a:cubicBezTo>
                <a:cubicBezTo>
                  <a:pt x="302" y="278"/>
                  <a:pt x="302" y="278"/>
                  <a:pt x="316" y="301"/>
                </a:cubicBezTo>
                <a:close/>
                <a:moveTo>
                  <a:pt x="330" y="41"/>
                </a:moveTo>
                <a:cubicBezTo>
                  <a:pt x="313" y="22"/>
                  <a:pt x="302" y="43"/>
                  <a:pt x="302" y="43"/>
                </a:cubicBezTo>
                <a:moveTo>
                  <a:pt x="330" y="265"/>
                </a:moveTo>
                <a:cubicBezTo>
                  <a:pt x="316" y="244"/>
                  <a:pt x="302" y="265"/>
                  <a:pt x="302" y="26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64" name="clock_10" title="Icon of an hourglass">
            <a:extLst>
              <a:ext uri="{FF2B5EF4-FFF2-40B4-BE49-F238E27FC236}">
                <a16:creationId xmlns:a16="http://schemas.microsoft.com/office/drawing/2014/main" id="{8B2FFF27-F572-4B76-895B-9A340FAF57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81936" y="4902839"/>
            <a:ext cx="357321" cy="358570"/>
          </a:xfrm>
          <a:custGeom>
            <a:avLst/>
            <a:gdLst>
              <a:gd name="T0" fmla="*/ 286 w 323"/>
              <a:gd name="T1" fmla="*/ 324 h 324"/>
              <a:gd name="T2" fmla="*/ 287 w 323"/>
              <a:gd name="T3" fmla="*/ 311 h 324"/>
              <a:gd name="T4" fmla="*/ 217 w 323"/>
              <a:gd name="T5" fmla="*/ 199 h 324"/>
              <a:gd name="T6" fmla="*/ 204 w 323"/>
              <a:gd name="T7" fmla="*/ 193 h 324"/>
              <a:gd name="T8" fmla="*/ 185 w 323"/>
              <a:gd name="T9" fmla="*/ 164 h 324"/>
              <a:gd name="T10" fmla="*/ 207 w 323"/>
              <a:gd name="T11" fmla="*/ 131 h 324"/>
              <a:gd name="T12" fmla="*/ 218 w 323"/>
              <a:gd name="T13" fmla="*/ 126 h 324"/>
              <a:gd name="T14" fmla="*/ 287 w 323"/>
              <a:gd name="T15" fmla="*/ 14 h 324"/>
              <a:gd name="T16" fmla="*/ 286 w 323"/>
              <a:gd name="T17" fmla="*/ 0 h 324"/>
              <a:gd name="T18" fmla="*/ 37 w 323"/>
              <a:gd name="T19" fmla="*/ 324 h 324"/>
              <a:gd name="T20" fmla="*/ 37 w 323"/>
              <a:gd name="T21" fmla="*/ 311 h 324"/>
              <a:gd name="T22" fmla="*/ 105 w 323"/>
              <a:gd name="T23" fmla="*/ 200 h 324"/>
              <a:gd name="T24" fmla="*/ 117 w 323"/>
              <a:gd name="T25" fmla="*/ 194 h 324"/>
              <a:gd name="T26" fmla="*/ 137 w 323"/>
              <a:gd name="T27" fmla="*/ 164 h 324"/>
              <a:gd name="T28" fmla="*/ 117 w 323"/>
              <a:gd name="T29" fmla="*/ 133 h 324"/>
              <a:gd name="T30" fmla="*/ 104 w 323"/>
              <a:gd name="T31" fmla="*/ 126 h 324"/>
              <a:gd name="T32" fmla="*/ 37 w 323"/>
              <a:gd name="T33" fmla="*/ 14 h 324"/>
              <a:gd name="T34" fmla="*/ 37 w 323"/>
              <a:gd name="T35" fmla="*/ 0 h 324"/>
              <a:gd name="T36" fmla="*/ 0 w 323"/>
              <a:gd name="T37" fmla="*/ 0 h 324"/>
              <a:gd name="T38" fmla="*/ 323 w 323"/>
              <a:gd name="T39" fmla="*/ 0 h 324"/>
              <a:gd name="T40" fmla="*/ 0 w 323"/>
              <a:gd name="T41" fmla="*/ 324 h 324"/>
              <a:gd name="T42" fmla="*/ 323 w 323"/>
              <a:gd name="T43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3" h="324">
                <a:moveTo>
                  <a:pt x="286" y="324"/>
                </a:moveTo>
                <a:cubicBezTo>
                  <a:pt x="287" y="320"/>
                  <a:pt x="287" y="316"/>
                  <a:pt x="287" y="311"/>
                </a:cubicBezTo>
                <a:cubicBezTo>
                  <a:pt x="287" y="262"/>
                  <a:pt x="258" y="219"/>
                  <a:pt x="217" y="199"/>
                </a:cubicBezTo>
                <a:cubicBezTo>
                  <a:pt x="204" y="193"/>
                  <a:pt x="204" y="193"/>
                  <a:pt x="204" y="193"/>
                </a:cubicBezTo>
                <a:cubicBezTo>
                  <a:pt x="193" y="188"/>
                  <a:pt x="185" y="176"/>
                  <a:pt x="185" y="164"/>
                </a:cubicBezTo>
                <a:cubicBezTo>
                  <a:pt x="185" y="149"/>
                  <a:pt x="195" y="136"/>
                  <a:pt x="207" y="131"/>
                </a:cubicBezTo>
                <a:cubicBezTo>
                  <a:pt x="218" y="126"/>
                  <a:pt x="218" y="126"/>
                  <a:pt x="218" y="126"/>
                </a:cubicBezTo>
                <a:cubicBezTo>
                  <a:pt x="259" y="105"/>
                  <a:pt x="287" y="63"/>
                  <a:pt x="287" y="14"/>
                </a:cubicBezTo>
                <a:cubicBezTo>
                  <a:pt x="287" y="10"/>
                  <a:pt x="286" y="4"/>
                  <a:pt x="286" y="0"/>
                </a:cubicBezTo>
                <a:moveTo>
                  <a:pt x="37" y="324"/>
                </a:moveTo>
                <a:cubicBezTo>
                  <a:pt x="37" y="320"/>
                  <a:pt x="37" y="316"/>
                  <a:pt x="37" y="311"/>
                </a:cubicBezTo>
                <a:cubicBezTo>
                  <a:pt x="37" y="263"/>
                  <a:pt x="64" y="220"/>
                  <a:pt x="105" y="200"/>
                </a:cubicBezTo>
                <a:cubicBezTo>
                  <a:pt x="117" y="194"/>
                  <a:pt x="117" y="194"/>
                  <a:pt x="117" y="194"/>
                </a:cubicBezTo>
                <a:cubicBezTo>
                  <a:pt x="129" y="189"/>
                  <a:pt x="137" y="177"/>
                  <a:pt x="137" y="164"/>
                </a:cubicBezTo>
                <a:cubicBezTo>
                  <a:pt x="137" y="149"/>
                  <a:pt x="129" y="139"/>
                  <a:pt x="117" y="133"/>
                </a:cubicBezTo>
                <a:cubicBezTo>
                  <a:pt x="104" y="126"/>
                  <a:pt x="104" y="126"/>
                  <a:pt x="104" y="126"/>
                </a:cubicBezTo>
                <a:cubicBezTo>
                  <a:pt x="63" y="105"/>
                  <a:pt x="37" y="64"/>
                  <a:pt x="37" y="14"/>
                </a:cubicBezTo>
                <a:cubicBezTo>
                  <a:pt x="37" y="10"/>
                  <a:pt x="37" y="5"/>
                  <a:pt x="37" y="0"/>
                </a:cubicBezTo>
                <a:moveTo>
                  <a:pt x="0" y="0"/>
                </a:moveTo>
                <a:cubicBezTo>
                  <a:pt x="323" y="0"/>
                  <a:pt x="323" y="0"/>
                  <a:pt x="323" y="0"/>
                </a:cubicBezTo>
                <a:moveTo>
                  <a:pt x="0" y="324"/>
                </a:moveTo>
                <a:cubicBezTo>
                  <a:pt x="323" y="324"/>
                  <a:pt x="323" y="324"/>
                  <a:pt x="323" y="32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5" name="Trackers_EADF" title="Icon of a clipboard with a checklist on it">
            <a:extLst>
              <a:ext uri="{FF2B5EF4-FFF2-40B4-BE49-F238E27FC236}">
                <a16:creationId xmlns:a16="http://schemas.microsoft.com/office/drawing/2014/main" id="{4BD0731F-9E38-4874-B735-C10BFA7A68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35342" y="5799265"/>
            <a:ext cx="262969" cy="358570"/>
          </a:xfrm>
          <a:custGeom>
            <a:avLst/>
            <a:gdLst>
              <a:gd name="T0" fmla="*/ 1000 w 2750"/>
              <a:gd name="T1" fmla="*/ 375 h 3750"/>
              <a:gd name="T2" fmla="*/ 1375 w 2750"/>
              <a:gd name="T3" fmla="*/ 0 h 3750"/>
              <a:gd name="T4" fmla="*/ 1750 w 2750"/>
              <a:gd name="T5" fmla="*/ 375 h 3750"/>
              <a:gd name="T6" fmla="*/ 1750 w 2750"/>
              <a:gd name="T7" fmla="*/ 500 h 3750"/>
              <a:gd name="T8" fmla="*/ 2250 w 2750"/>
              <a:gd name="T9" fmla="*/ 500 h 3750"/>
              <a:gd name="T10" fmla="*/ 2250 w 2750"/>
              <a:gd name="T11" fmla="*/ 1000 h 3750"/>
              <a:gd name="T12" fmla="*/ 500 w 2750"/>
              <a:gd name="T13" fmla="*/ 1000 h 3750"/>
              <a:gd name="T14" fmla="*/ 500 w 2750"/>
              <a:gd name="T15" fmla="*/ 500 h 3750"/>
              <a:gd name="T16" fmla="*/ 1000 w 2750"/>
              <a:gd name="T17" fmla="*/ 500 h 3750"/>
              <a:gd name="T18" fmla="*/ 1000 w 2750"/>
              <a:gd name="T19" fmla="*/ 375 h 3750"/>
              <a:gd name="T20" fmla="*/ 500 w 2750"/>
              <a:gd name="T21" fmla="*/ 500 h 3750"/>
              <a:gd name="T22" fmla="*/ 0 w 2750"/>
              <a:gd name="T23" fmla="*/ 500 h 3750"/>
              <a:gd name="T24" fmla="*/ 0 w 2750"/>
              <a:gd name="T25" fmla="*/ 3750 h 3750"/>
              <a:gd name="T26" fmla="*/ 2750 w 2750"/>
              <a:gd name="T27" fmla="*/ 3750 h 3750"/>
              <a:gd name="T28" fmla="*/ 2750 w 2750"/>
              <a:gd name="T29" fmla="*/ 500 h 3750"/>
              <a:gd name="T30" fmla="*/ 2250 w 2750"/>
              <a:gd name="T31" fmla="*/ 500 h 3750"/>
              <a:gd name="T32" fmla="*/ 2375 w 2750"/>
              <a:gd name="T33" fmla="*/ 1750 h 3750"/>
              <a:gd name="T34" fmla="*/ 1375 w 2750"/>
              <a:gd name="T35" fmla="*/ 1750 h 3750"/>
              <a:gd name="T36" fmla="*/ 2375 w 2750"/>
              <a:gd name="T37" fmla="*/ 2500 h 3750"/>
              <a:gd name="T38" fmla="*/ 1375 w 2750"/>
              <a:gd name="T39" fmla="*/ 2500 h 3750"/>
              <a:gd name="T40" fmla="*/ 2375 w 2750"/>
              <a:gd name="T41" fmla="*/ 3250 h 3750"/>
              <a:gd name="T42" fmla="*/ 1375 w 2750"/>
              <a:gd name="T43" fmla="*/ 3250 h 3750"/>
              <a:gd name="T44" fmla="*/ 500 w 2750"/>
              <a:gd name="T45" fmla="*/ 1500 h 3750"/>
              <a:gd name="T46" fmla="*/ 750 w 2750"/>
              <a:gd name="T47" fmla="*/ 1750 h 3750"/>
              <a:gd name="T48" fmla="*/ 1125 w 2750"/>
              <a:gd name="T49" fmla="*/ 1375 h 3750"/>
              <a:gd name="T50" fmla="*/ 500 w 2750"/>
              <a:gd name="T51" fmla="*/ 2250 h 3750"/>
              <a:gd name="T52" fmla="*/ 750 w 2750"/>
              <a:gd name="T53" fmla="*/ 2500 h 3750"/>
              <a:gd name="T54" fmla="*/ 1125 w 2750"/>
              <a:gd name="T55" fmla="*/ 2125 h 3750"/>
              <a:gd name="T56" fmla="*/ 500 w 2750"/>
              <a:gd name="T57" fmla="*/ 3000 h 3750"/>
              <a:gd name="T58" fmla="*/ 750 w 2750"/>
              <a:gd name="T59" fmla="*/ 3250 h 3750"/>
              <a:gd name="T60" fmla="*/ 1125 w 2750"/>
              <a:gd name="T61" fmla="*/ 2875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50" h="3750">
                <a:moveTo>
                  <a:pt x="1000" y="375"/>
                </a:moveTo>
                <a:cubicBezTo>
                  <a:pt x="1000" y="168"/>
                  <a:pt x="1168" y="0"/>
                  <a:pt x="1375" y="0"/>
                </a:cubicBezTo>
                <a:cubicBezTo>
                  <a:pt x="1582" y="0"/>
                  <a:pt x="1750" y="168"/>
                  <a:pt x="1750" y="375"/>
                </a:cubicBezTo>
                <a:cubicBezTo>
                  <a:pt x="1750" y="500"/>
                  <a:pt x="1750" y="500"/>
                  <a:pt x="1750" y="500"/>
                </a:cubicBezTo>
                <a:cubicBezTo>
                  <a:pt x="2250" y="500"/>
                  <a:pt x="2250" y="500"/>
                  <a:pt x="2250" y="500"/>
                </a:cubicBezTo>
                <a:cubicBezTo>
                  <a:pt x="2250" y="1000"/>
                  <a:pt x="2250" y="1000"/>
                  <a:pt x="2250" y="1000"/>
                </a:cubicBezTo>
                <a:cubicBezTo>
                  <a:pt x="500" y="1000"/>
                  <a:pt x="500" y="1000"/>
                  <a:pt x="500" y="1000"/>
                </a:cubicBezTo>
                <a:cubicBezTo>
                  <a:pt x="500" y="500"/>
                  <a:pt x="500" y="500"/>
                  <a:pt x="500" y="500"/>
                </a:cubicBezTo>
                <a:cubicBezTo>
                  <a:pt x="1000" y="500"/>
                  <a:pt x="1000" y="500"/>
                  <a:pt x="1000" y="500"/>
                </a:cubicBezTo>
                <a:lnTo>
                  <a:pt x="1000" y="375"/>
                </a:lnTo>
                <a:close/>
                <a:moveTo>
                  <a:pt x="500" y="500"/>
                </a:moveTo>
                <a:cubicBezTo>
                  <a:pt x="0" y="500"/>
                  <a:pt x="0" y="500"/>
                  <a:pt x="0" y="500"/>
                </a:cubicBezTo>
                <a:cubicBezTo>
                  <a:pt x="0" y="3750"/>
                  <a:pt x="0" y="3750"/>
                  <a:pt x="0" y="3750"/>
                </a:cubicBezTo>
                <a:cubicBezTo>
                  <a:pt x="2750" y="3750"/>
                  <a:pt x="2750" y="3750"/>
                  <a:pt x="2750" y="3750"/>
                </a:cubicBezTo>
                <a:cubicBezTo>
                  <a:pt x="2750" y="500"/>
                  <a:pt x="2750" y="500"/>
                  <a:pt x="2750" y="500"/>
                </a:cubicBezTo>
                <a:cubicBezTo>
                  <a:pt x="2250" y="500"/>
                  <a:pt x="2250" y="500"/>
                  <a:pt x="2250" y="500"/>
                </a:cubicBezTo>
                <a:moveTo>
                  <a:pt x="2375" y="1750"/>
                </a:moveTo>
                <a:cubicBezTo>
                  <a:pt x="1375" y="1750"/>
                  <a:pt x="1375" y="1750"/>
                  <a:pt x="1375" y="1750"/>
                </a:cubicBezTo>
                <a:moveTo>
                  <a:pt x="2375" y="2500"/>
                </a:moveTo>
                <a:cubicBezTo>
                  <a:pt x="1375" y="2500"/>
                  <a:pt x="1375" y="2500"/>
                  <a:pt x="1375" y="2500"/>
                </a:cubicBezTo>
                <a:moveTo>
                  <a:pt x="2375" y="3250"/>
                </a:moveTo>
                <a:cubicBezTo>
                  <a:pt x="1375" y="3250"/>
                  <a:pt x="1375" y="3250"/>
                  <a:pt x="1375" y="3250"/>
                </a:cubicBezTo>
                <a:moveTo>
                  <a:pt x="500" y="1500"/>
                </a:moveTo>
                <a:cubicBezTo>
                  <a:pt x="750" y="1750"/>
                  <a:pt x="750" y="1750"/>
                  <a:pt x="750" y="1750"/>
                </a:cubicBezTo>
                <a:cubicBezTo>
                  <a:pt x="1125" y="1375"/>
                  <a:pt x="1125" y="1375"/>
                  <a:pt x="1125" y="1375"/>
                </a:cubicBezTo>
                <a:moveTo>
                  <a:pt x="500" y="2250"/>
                </a:moveTo>
                <a:cubicBezTo>
                  <a:pt x="750" y="2500"/>
                  <a:pt x="750" y="2500"/>
                  <a:pt x="750" y="2500"/>
                </a:cubicBezTo>
                <a:cubicBezTo>
                  <a:pt x="1125" y="2125"/>
                  <a:pt x="1125" y="2125"/>
                  <a:pt x="1125" y="2125"/>
                </a:cubicBezTo>
                <a:moveTo>
                  <a:pt x="500" y="3000"/>
                </a:moveTo>
                <a:cubicBezTo>
                  <a:pt x="750" y="3250"/>
                  <a:pt x="750" y="3250"/>
                  <a:pt x="750" y="3250"/>
                </a:cubicBezTo>
                <a:cubicBezTo>
                  <a:pt x="1125" y="2875"/>
                  <a:pt x="1125" y="2875"/>
                  <a:pt x="1125" y="287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6" name="Trackers_EADF_bidi" title="Icon of a clipboard with a checklist on it">
            <a:extLst>
              <a:ext uri="{FF2B5EF4-FFF2-40B4-BE49-F238E27FC236}">
                <a16:creationId xmlns:a16="http://schemas.microsoft.com/office/drawing/2014/main" id="{CA1DE4C6-7464-47ED-B908-6FD80974704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81256" y="5799265"/>
            <a:ext cx="262969" cy="358570"/>
          </a:xfrm>
          <a:custGeom>
            <a:avLst/>
            <a:gdLst>
              <a:gd name="T0" fmla="*/ 1000 w 2750"/>
              <a:gd name="T1" fmla="*/ 375 h 3750"/>
              <a:gd name="T2" fmla="*/ 1375 w 2750"/>
              <a:gd name="T3" fmla="*/ 0 h 3750"/>
              <a:gd name="T4" fmla="*/ 1750 w 2750"/>
              <a:gd name="T5" fmla="*/ 375 h 3750"/>
              <a:gd name="T6" fmla="*/ 1750 w 2750"/>
              <a:gd name="T7" fmla="*/ 500 h 3750"/>
              <a:gd name="T8" fmla="*/ 2250 w 2750"/>
              <a:gd name="T9" fmla="*/ 500 h 3750"/>
              <a:gd name="T10" fmla="*/ 2250 w 2750"/>
              <a:gd name="T11" fmla="*/ 1000 h 3750"/>
              <a:gd name="T12" fmla="*/ 500 w 2750"/>
              <a:gd name="T13" fmla="*/ 1000 h 3750"/>
              <a:gd name="T14" fmla="*/ 500 w 2750"/>
              <a:gd name="T15" fmla="*/ 500 h 3750"/>
              <a:gd name="T16" fmla="*/ 1000 w 2750"/>
              <a:gd name="T17" fmla="*/ 500 h 3750"/>
              <a:gd name="T18" fmla="*/ 1000 w 2750"/>
              <a:gd name="T19" fmla="*/ 375 h 3750"/>
              <a:gd name="T20" fmla="*/ 500 w 2750"/>
              <a:gd name="T21" fmla="*/ 500 h 3750"/>
              <a:gd name="T22" fmla="*/ 0 w 2750"/>
              <a:gd name="T23" fmla="*/ 500 h 3750"/>
              <a:gd name="T24" fmla="*/ 0 w 2750"/>
              <a:gd name="T25" fmla="*/ 3750 h 3750"/>
              <a:gd name="T26" fmla="*/ 2750 w 2750"/>
              <a:gd name="T27" fmla="*/ 3750 h 3750"/>
              <a:gd name="T28" fmla="*/ 2750 w 2750"/>
              <a:gd name="T29" fmla="*/ 500 h 3750"/>
              <a:gd name="T30" fmla="*/ 2250 w 2750"/>
              <a:gd name="T31" fmla="*/ 500 h 3750"/>
              <a:gd name="T32" fmla="*/ 500 w 2750"/>
              <a:gd name="T33" fmla="*/ 1750 h 3750"/>
              <a:gd name="T34" fmla="*/ 1500 w 2750"/>
              <a:gd name="T35" fmla="*/ 1750 h 3750"/>
              <a:gd name="T36" fmla="*/ 1500 w 2750"/>
              <a:gd name="T37" fmla="*/ 2500 h 3750"/>
              <a:gd name="T38" fmla="*/ 500 w 2750"/>
              <a:gd name="T39" fmla="*/ 2500 h 3750"/>
              <a:gd name="T40" fmla="*/ 1500 w 2750"/>
              <a:gd name="T41" fmla="*/ 3250 h 3750"/>
              <a:gd name="T42" fmla="*/ 500 w 2750"/>
              <a:gd name="T43" fmla="*/ 3250 h 3750"/>
              <a:gd name="T44" fmla="*/ 1750 w 2750"/>
              <a:gd name="T45" fmla="*/ 1500 h 3750"/>
              <a:gd name="T46" fmla="*/ 2000 w 2750"/>
              <a:gd name="T47" fmla="*/ 1750 h 3750"/>
              <a:gd name="T48" fmla="*/ 2375 w 2750"/>
              <a:gd name="T49" fmla="*/ 1375 h 3750"/>
              <a:gd name="T50" fmla="*/ 1750 w 2750"/>
              <a:gd name="T51" fmla="*/ 2250 h 3750"/>
              <a:gd name="T52" fmla="*/ 2000 w 2750"/>
              <a:gd name="T53" fmla="*/ 2500 h 3750"/>
              <a:gd name="T54" fmla="*/ 2375 w 2750"/>
              <a:gd name="T55" fmla="*/ 2125 h 3750"/>
              <a:gd name="T56" fmla="*/ 1750 w 2750"/>
              <a:gd name="T57" fmla="*/ 3000 h 3750"/>
              <a:gd name="T58" fmla="*/ 2000 w 2750"/>
              <a:gd name="T59" fmla="*/ 3250 h 3750"/>
              <a:gd name="T60" fmla="*/ 2375 w 2750"/>
              <a:gd name="T61" fmla="*/ 2875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750" h="3750">
                <a:moveTo>
                  <a:pt x="1000" y="375"/>
                </a:moveTo>
                <a:cubicBezTo>
                  <a:pt x="1000" y="168"/>
                  <a:pt x="1168" y="0"/>
                  <a:pt x="1375" y="0"/>
                </a:cubicBezTo>
                <a:cubicBezTo>
                  <a:pt x="1582" y="0"/>
                  <a:pt x="1750" y="168"/>
                  <a:pt x="1750" y="375"/>
                </a:cubicBezTo>
                <a:cubicBezTo>
                  <a:pt x="1750" y="500"/>
                  <a:pt x="1750" y="500"/>
                  <a:pt x="1750" y="500"/>
                </a:cubicBezTo>
                <a:cubicBezTo>
                  <a:pt x="2250" y="500"/>
                  <a:pt x="2250" y="500"/>
                  <a:pt x="2250" y="500"/>
                </a:cubicBezTo>
                <a:cubicBezTo>
                  <a:pt x="2250" y="1000"/>
                  <a:pt x="2250" y="1000"/>
                  <a:pt x="2250" y="1000"/>
                </a:cubicBezTo>
                <a:cubicBezTo>
                  <a:pt x="500" y="1000"/>
                  <a:pt x="500" y="1000"/>
                  <a:pt x="500" y="1000"/>
                </a:cubicBezTo>
                <a:cubicBezTo>
                  <a:pt x="500" y="500"/>
                  <a:pt x="500" y="500"/>
                  <a:pt x="500" y="500"/>
                </a:cubicBezTo>
                <a:cubicBezTo>
                  <a:pt x="1000" y="500"/>
                  <a:pt x="1000" y="500"/>
                  <a:pt x="1000" y="500"/>
                </a:cubicBezTo>
                <a:lnTo>
                  <a:pt x="1000" y="375"/>
                </a:lnTo>
                <a:close/>
                <a:moveTo>
                  <a:pt x="500" y="500"/>
                </a:moveTo>
                <a:cubicBezTo>
                  <a:pt x="0" y="500"/>
                  <a:pt x="0" y="500"/>
                  <a:pt x="0" y="500"/>
                </a:cubicBezTo>
                <a:cubicBezTo>
                  <a:pt x="0" y="3750"/>
                  <a:pt x="0" y="3750"/>
                  <a:pt x="0" y="3750"/>
                </a:cubicBezTo>
                <a:cubicBezTo>
                  <a:pt x="2750" y="3750"/>
                  <a:pt x="2750" y="3750"/>
                  <a:pt x="2750" y="3750"/>
                </a:cubicBezTo>
                <a:cubicBezTo>
                  <a:pt x="2750" y="500"/>
                  <a:pt x="2750" y="500"/>
                  <a:pt x="2750" y="500"/>
                </a:cubicBezTo>
                <a:cubicBezTo>
                  <a:pt x="2250" y="500"/>
                  <a:pt x="2250" y="500"/>
                  <a:pt x="2250" y="500"/>
                </a:cubicBezTo>
                <a:moveTo>
                  <a:pt x="500" y="1750"/>
                </a:moveTo>
                <a:cubicBezTo>
                  <a:pt x="1500" y="1750"/>
                  <a:pt x="1500" y="1750"/>
                  <a:pt x="1500" y="1750"/>
                </a:cubicBezTo>
                <a:moveTo>
                  <a:pt x="1500" y="2500"/>
                </a:moveTo>
                <a:cubicBezTo>
                  <a:pt x="500" y="2500"/>
                  <a:pt x="500" y="2500"/>
                  <a:pt x="500" y="2500"/>
                </a:cubicBezTo>
                <a:moveTo>
                  <a:pt x="1500" y="3250"/>
                </a:moveTo>
                <a:cubicBezTo>
                  <a:pt x="500" y="3250"/>
                  <a:pt x="500" y="3250"/>
                  <a:pt x="500" y="3250"/>
                </a:cubicBezTo>
                <a:moveTo>
                  <a:pt x="1750" y="1500"/>
                </a:moveTo>
                <a:cubicBezTo>
                  <a:pt x="2000" y="1750"/>
                  <a:pt x="2000" y="1750"/>
                  <a:pt x="2000" y="1750"/>
                </a:cubicBezTo>
                <a:cubicBezTo>
                  <a:pt x="2375" y="1375"/>
                  <a:pt x="2375" y="1375"/>
                  <a:pt x="2375" y="1375"/>
                </a:cubicBezTo>
                <a:moveTo>
                  <a:pt x="1750" y="2250"/>
                </a:moveTo>
                <a:cubicBezTo>
                  <a:pt x="2000" y="2500"/>
                  <a:pt x="2000" y="2500"/>
                  <a:pt x="2000" y="2500"/>
                </a:cubicBezTo>
                <a:cubicBezTo>
                  <a:pt x="2375" y="2125"/>
                  <a:pt x="2375" y="2125"/>
                  <a:pt x="2375" y="2125"/>
                </a:cubicBezTo>
                <a:moveTo>
                  <a:pt x="1750" y="3000"/>
                </a:moveTo>
                <a:cubicBezTo>
                  <a:pt x="2000" y="3250"/>
                  <a:pt x="2000" y="3250"/>
                  <a:pt x="2000" y="3250"/>
                </a:cubicBezTo>
                <a:cubicBezTo>
                  <a:pt x="2375" y="2875"/>
                  <a:pt x="2375" y="2875"/>
                  <a:pt x="2375" y="287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7" name="Telemarketer_E7B9" title="Icon of a person wearing a headset">
            <a:extLst>
              <a:ext uri="{FF2B5EF4-FFF2-40B4-BE49-F238E27FC236}">
                <a16:creationId xmlns:a16="http://schemas.microsoft.com/office/drawing/2014/main" id="{D90FDC34-E3FF-4B0A-AF99-A02BE8746B5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9023" y="5799265"/>
            <a:ext cx="300655" cy="358570"/>
          </a:xfrm>
          <a:custGeom>
            <a:avLst/>
            <a:gdLst>
              <a:gd name="T0" fmla="*/ 0 w 3250"/>
              <a:gd name="T1" fmla="*/ 3875 h 3875"/>
              <a:gd name="T2" fmla="*/ 1625 w 3250"/>
              <a:gd name="T3" fmla="*/ 2250 h 3875"/>
              <a:gd name="T4" fmla="*/ 3250 w 3250"/>
              <a:gd name="T5" fmla="*/ 3875 h 3875"/>
              <a:gd name="T6" fmla="*/ 750 w 3250"/>
              <a:gd name="T7" fmla="*/ 1750 h 3875"/>
              <a:gd name="T8" fmla="*/ 750 w 3250"/>
              <a:gd name="T9" fmla="*/ 750 h 3875"/>
              <a:gd name="T10" fmla="*/ 500 w 3250"/>
              <a:gd name="T11" fmla="*/ 500 h 3875"/>
              <a:gd name="T12" fmla="*/ 250 w 3250"/>
              <a:gd name="T13" fmla="*/ 750 h 3875"/>
              <a:gd name="T14" fmla="*/ 250 w 3250"/>
              <a:gd name="T15" fmla="*/ 1500 h 3875"/>
              <a:gd name="T16" fmla="*/ 500 w 3250"/>
              <a:gd name="T17" fmla="*/ 1750 h 3875"/>
              <a:gd name="T18" fmla="*/ 1500 w 3250"/>
              <a:gd name="T19" fmla="*/ 1750 h 3875"/>
              <a:gd name="T20" fmla="*/ 690 w 3250"/>
              <a:gd name="T21" fmla="*/ 1751 h 3875"/>
              <a:gd name="T22" fmla="*/ 1625 w 3250"/>
              <a:gd name="T23" fmla="*/ 2250 h 3875"/>
              <a:gd name="T24" fmla="*/ 2750 w 3250"/>
              <a:gd name="T25" fmla="*/ 1125 h 3875"/>
              <a:gd name="T26" fmla="*/ 1625 w 3250"/>
              <a:gd name="T27" fmla="*/ 0 h 3875"/>
              <a:gd name="T28" fmla="*/ 689 w 3250"/>
              <a:gd name="T29" fmla="*/ 500 h 3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250" h="3875">
                <a:moveTo>
                  <a:pt x="0" y="3875"/>
                </a:moveTo>
                <a:cubicBezTo>
                  <a:pt x="0" y="2978"/>
                  <a:pt x="728" y="2250"/>
                  <a:pt x="1625" y="2250"/>
                </a:cubicBezTo>
                <a:cubicBezTo>
                  <a:pt x="2522" y="2250"/>
                  <a:pt x="3250" y="2978"/>
                  <a:pt x="3250" y="3875"/>
                </a:cubicBezTo>
                <a:moveTo>
                  <a:pt x="750" y="1750"/>
                </a:moveTo>
                <a:cubicBezTo>
                  <a:pt x="750" y="750"/>
                  <a:pt x="750" y="750"/>
                  <a:pt x="750" y="750"/>
                </a:cubicBezTo>
                <a:cubicBezTo>
                  <a:pt x="750" y="612"/>
                  <a:pt x="638" y="500"/>
                  <a:pt x="500" y="500"/>
                </a:cubicBezTo>
                <a:cubicBezTo>
                  <a:pt x="362" y="500"/>
                  <a:pt x="250" y="612"/>
                  <a:pt x="250" y="750"/>
                </a:cubicBezTo>
                <a:cubicBezTo>
                  <a:pt x="250" y="1500"/>
                  <a:pt x="250" y="1500"/>
                  <a:pt x="250" y="1500"/>
                </a:cubicBezTo>
                <a:cubicBezTo>
                  <a:pt x="250" y="1638"/>
                  <a:pt x="362" y="1750"/>
                  <a:pt x="500" y="1750"/>
                </a:cubicBezTo>
                <a:cubicBezTo>
                  <a:pt x="1500" y="1750"/>
                  <a:pt x="1500" y="1750"/>
                  <a:pt x="1500" y="1750"/>
                </a:cubicBezTo>
                <a:moveTo>
                  <a:pt x="690" y="1751"/>
                </a:moveTo>
                <a:cubicBezTo>
                  <a:pt x="892" y="2052"/>
                  <a:pt x="1235" y="2250"/>
                  <a:pt x="1625" y="2250"/>
                </a:cubicBezTo>
                <a:cubicBezTo>
                  <a:pt x="2246" y="2250"/>
                  <a:pt x="2750" y="1746"/>
                  <a:pt x="2750" y="1125"/>
                </a:cubicBezTo>
                <a:cubicBezTo>
                  <a:pt x="2750" y="504"/>
                  <a:pt x="2246" y="0"/>
                  <a:pt x="1625" y="0"/>
                </a:cubicBezTo>
                <a:cubicBezTo>
                  <a:pt x="1235" y="0"/>
                  <a:pt x="891" y="199"/>
                  <a:pt x="689" y="50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8" name="StorageOptical_E958" title="Icon of a hard disk">
            <a:extLst>
              <a:ext uri="{FF2B5EF4-FFF2-40B4-BE49-F238E27FC236}">
                <a16:creationId xmlns:a16="http://schemas.microsoft.com/office/drawing/2014/main" id="{19C05786-38E6-410C-A8DF-BF8DC2A04A3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74745" y="4902839"/>
            <a:ext cx="358484" cy="358570"/>
          </a:xfrm>
          <a:custGeom>
            <a:avLst/>
            <a:gdLst>
              <a:gd name="T0" fmla="*/ 3750 w 3750"/>
              <a:gd name="T1" fmla="*/ 1875 h 3750"/>
              <a:gd name="T2" fmla="*/ 1875 w 3750"/>
              <a:gd name="T3" fmla="*/ 3750 h 3750"/>
              <a:gd name="T4" fmla="*/ 0 w 3750"/>
              <a:gd name="T5" fmla="*/ 1875 h 3750"/>
              <a:gd name="T6" fmla="*/ 1875 w 3750"/>
              <a:gd name="T7" fmla="*/ 0 h 3750"/>
              <a:gd name="T8" fmla="*/ 3750 w 3750"/>
              <a:gd name="T9" fmla="*/ 1875 h 3750"/>
              <a:gd name="T10" fmla="*/ 1875 w 3750"/>
              <a:gd name="T11" fmla="*/ 1500 h 3750"/>
              <a:gd name="T12" fmla="*/ 1500 w 3750"/>
              <a:gd name="T13" fmla="*/ 1875 h 3750"/>
              <a:gd name="T14" fmla="*/ 1875 w 3750"/>
              <a:gd name="T15" fmla="*/ 2250 h 3750"/>
              <a:gd name="T16" fmla="*/ 2250 w 3750"/>
              <a:gd name="T17" fmla="*/ 1875 h 3750"/>
              <a:gd name="T18" fmla="*/ 1875 w 3750"/>
              <a:gd name="T19" fmla="*/ 1500 h 3750"/>
              <a:gd name="T20" fmla="*/ 2463 w 3750"/>
              <a:gd name="T21" fmla="*/ 2463 h 3750"/>
              <a:gd name="T22" fmla="*/ 2918 w 3750"/>
              <a:gd name="T23" fmla="*/ 2918 h 3750"/>
              <a:gd name="T24" fmla="*/ 832 w 3750"/>
              <a:gd name="T25" fmla="*/ 832 h 3750"/>
              <a:gd name="T26" fmla="*/ 1287 w 3750"/>
              <a:gd name="T27" fmla="*/ 1287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50" h="3750">
                <a:moveTo>
                  <a:pt x="3750" y="1875"/>
                </a:moveTo>
                <a:cubicBezTo>
                  <a:pt x="3750" y="2911"/>
                  <a:pt x="2911" y="3750"/>
                  <a:pt x="1875" y="3750"/>
                </a:cubicBezTo>
                <a:cubicBezTo>
                  <a:pt x="839" y="3750"/>
                  <a:pt x="0" y="2911"/>
                  <a:pt x="0" y="1875"/>
                </a:cubicBezTo>
                <a:cubicBezTo>
                  <a:pt x="0" y="839"/>
                  <a:pt x="839" y="0"/>
                  <a:pt x="1875" y="0"/>
                </a:cubicBezTo>
                <a:cubicBezTo>
                  <a:pt x="2911" y="0"/>
                  <a:pt x="3750" y="839"/>
                  <a:pt x="3750" y="1875"/>
                </a:cubicBezTo>
                <a:close/>
                <a:moveTo>
                  <a:pt x="1875" y="1500"/>
                </a:moveTo>
                <a:cubicBezTo>
                  <a:pt x="1668" y="1500"/>
                  <a:pt x="1500" y="1668"/>
                  <a:pt x="1500" y="1875"/>
                </a:cubicBezTo>
                <a:cubicBezTo>
                  <a:pt x="1500" y="2082"/>
                  <a:pt x="1668" y="2250"/>
                  <a:pt x="1875" y="2250"/>
                </a:cubicBezTo>
                <a:cubicBezTo>
                  <a:pt x="2082" y="2250"/>
                  <a:pt x="2250" y="2082"/>
                  <a:pt x="2250" y="1875"/>
                </a:cubicBezTo>
                <a:cubicBezTo>
                  <a:pt x="2250" y="1668"/>
                  <a:pt x="2082" y="1500"/>
                  <a:pt x="1875" y="1500"/>
                </a:cubicBezTo>
                <a:close/>
                <a:moveTo>
                  <a:pt x="2463" y="2463"/>
                </a:moveTo>
                <a:cubicBezTo>
                  <a:pt x="2918" y="2918"/>
                  <a:pt x="2918" y="2918"/>
                  <a:pt x="2918" y="2918"/>
                </a:cubicBezTo>
                <a:moveTo>
                  <a:pt x="832" y="832"/>
                </a:moveTo>
                <a:cubicBezTo>
                  <a:pt x="1287" y="1287"/>
                  <a:pt x="1287" y="1287"/>
                  <a:pt x="1287" y="128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9" name="speedometer" title="Icon of a spedometer showing medium speed">
            <a:extLst>
              <a:ext uri="{FF2B5EF4-FFF2-40B4-BE49-F238E27FC236}">
                <a16:creationId xmlns:a16="http://schemas.microsoft.com/office/drawing/2014/main" id="{02AABAAA-60C8-4383-B5D0-536FE9E943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63803" y="4902839"/>
            <a:ext cx="358570" cy="358570"/>
          </a:xfrm>
          <a:custGeom>
            <a:avLst/>
            <a:gdLst>
              <a:gd name="T0" fmla="*/ 161 w 281"/>
              <a:gd name="T1" fmla="*/ 141 h 281"/>
              <a:gd name="T2" fmla="*/ 140 w 281"/>
              <a:gd name="T3" fmla="*/ 162 h 281"/>
              <a:gd name="T4" fmla="*/ 120 w 281"/>
              <a:gd name="T5" fmla="*/ 141 h 281"/>
              <a:gd name="T6" fmla="*/ 140 w 281"/>
              <a:gd name="T7" fmla="*/ 120 h 281"/>
              <a:gd name="T8" fmla="*/ 161 w 281"/>
              <a:gd name="T9" fmla="*/ 141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177 w 281"/>
              <a:gd name="T25" fmla="*/ 46 h 281"/>
              <a:gd name="T26" fmla="*/ 104 w 281"/>
              <a:gd name="T27" fmla="*/ 46 h 281"/>
              <a:gd name="T28" fmla="*/ 40 w 281"/>
              <a:gd name="T29" fmla="*/ 141 h 281"/>
              <a:gd name="T30" fmla="*/ 67 w 281"/>
              <a:gd name="T31" fmla="*/ 210 h 281"/>
              <a:gd name="T32" fmla="*/ 140 w 281"/>
              <a:gd name="T33" fmla="*/ 39 h 281"/>
              <a:gd name="T34" fmla="*/ 140 w 281"/>
              <a:gd name="T35" fmla="*/ 11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281">
                <a:moveTo>
                  <a:pt x="161" y="141"/>
                </a:moveTo>
                <a:cubicBezTo>
                  <a:pt x="161" y="152"/>
                  <a:pt x="152" y="162"/>
                  <a:pt x="140" y="162"/>
                </a:cubicBezTo>
                <a:cubicBezTo>
                  <a:pt x="129" y="162"/>
                  <a:pt x="120" y="152"/>
                  <a:pt x="120" y="141"/>
                </a:cubicBezTo>
                <a:cubicBezTo>
                  <a:pt x="120" y="129"/>
                  <a:pt x="129" y="120"/>
                  <a:pt x="140" y="120"/>
                </a:cubicBezTo>
                <a:cubicBezTo>
                  <a:pt x="152" y="120"/>
                  <a:pt x="161" y="129"/>
                  <a:pt x="161" y="141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98"/>
                  <a:pt x="215" y="61"/>
                  <a:pt x="177" y="46"/>
                </a:cubicBezTo>
                <a:moveTo>
                  <a:pt x="104" y="46"/>
                </a:moveTo>
                <a:cubicBezTo>
                  <a:pt x="66" y="61"/>
                  <a:pt x="40" y="98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140" y="39"/>
                </a:moveTo>
                <a:cubicBezTo>
                  <a:pt x="140" y="117"/>
                  <a:pt x="140" y="117"/>
                  <a:pt x="140" y="11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0" name="speedometer_3" title="Icon of a spedometer showing slow speed">
            <a:extLst>
              <a:ext uri="{FF2B5EF4-FFF2-40B4-BE49-F238E27FC236}">
                <a16:creationId xmlns:a16="http://schemas.microsoft.com/office/drawing/2014/main" id="{EE85E055-6670-4709-8F78-C800A1CC4A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2557" y="4902839"/>
            <a:ext cx="358570" cy="358570"/>
          </a:xfrm>
          <a:custGeom>
            <a:avLst/>
            <a:gdLst>
              <a:gd name="T0" fmla="*/ 48 w 281"/>
              <a:gd name="T1" fmla="*/ 181 h 281"/>
              <a:gd name="T2" fmla="*/ 40 w 281"/>
              <a:gd name="T3" fmla="*/ 141 h 281"/>
              <a:gd name="T4" fmla="*/ 140 w 281"/>
              <a:gd name="T5" fmla="*/ 40 h 281"/>
              <a:gd name="T6" fmla="*/ 241 w 281"/>
              <a:gd name="T7" fmla="*/ 141 h 281"/>
              <a:gd name="T8" fmla="*/ 214 w 281"/>
              <a:gd name="T9" fmla="*/ 210 h 281"/>
              <a:gd name="T10" fmla="*/ 126 w 281"/>
              <a:gd name="T11" fmla="*/ 155 h 281"/>
              <a:gd name="T12" fmla="*/ 155 w 281"/>
              <a:gd name="T13" fmla="*/ 155 h 281"/>
              <a:gd name="T14" fmla="*/ 155 w 281"/>
              <a:gd name="T15" fmla="*/ 126 h 281"/>
              <a:gd name="T16" fmla="*/ 126 w 281"/>
              <a:gd name="T17" fmla="*/ 126 h 281"/>
              <a:gd name="T18" fmla="*/ 126 w 281"/>
              <a:gd name="T19" fmla="*/ 155 h 281"/>
              <a:gd name="T20" fmla="*/ 140 w 281"/>
              <a:gd name="T21" fmla="*/ 0 h 281"/>
              <a:gd name="T22" fmla="*/ 0 w 281"/>
              <a:gd name="T23" fmla="*/ 141 h 281"/>
              <a:gd name="T24" fmla="*/ 140 w 281"/>
              <a:gd name="T25" fmla="*/ 281 h 281"/>
              <a:gd name="T26" fmla="*/ 281 w 281"/>
              <a:gd name="T27" fmla="*/ 141 h 281"/>
              <a:gd name="T28" fmla="*/ 140 w 281"/>
              <a:gd name="T29" fmla="*/ 0 h 281"/>
              <a:gd name="T30" fmla="*/ 69 w 281"/>
              <a:gd name="T31" fmla="*/ 212 h 281"/>
              <a:gd name="T32" fmla="*/ 124 w 281"/>
              <a:gd name="T33" fmla="*/ 15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1" h="281">
                <a:moveTo>
                  <a:pt x="48" y="181"/>
                </a:moveTo>
                <a:cubicBezTo>
                  <a:pt x="43" y="168"/>
                  <a:pt x="40" y="155"/>
                  <a:pt x="40" y="141"/>
                </a:cubicBezTo>
                <a:cubicBezTo>
                  <a:pt x="40" y="85"/>
                  <a:pt x="85" y="40"/>
                  <a:pt x="140" y="40"/>
                </a:cubicBezTo>
                <a:cubicBezTo>
                  <a:pt x="196" y="40"/>
                  <a:pt x="241" y="85"/>
                  <a:pt x="241" y="141"/>
                </a:cubicBezTo>
                <a:cubicBezTo>
                  <a:pt x="241" y="168"/>
                  <a:pt x="231" y="192"/>
                  <a:pt x="214" y="210"/>
                </a:cubicBezTo>
                <a:moveTo>
                  <a:pt x="126" y="155"/>
                </a:moveTo>
                <a:cubicBezTo>
                  <a:pt x="134" y="164"/>
                  <a:pt x="147" y="164"/>
                  <a:pt x="155" y="155"/>
                </a:cubicBezTo>
                <a:cubicBezTo>
                  <a:pt x="164" y="147"/>
                  <a:pt x="164" y="134"/>
                  <a:pt x="155" y="126"/>
                </a:cubicBezTo>
                <a:cubicBezTo>
                  <a:pt x="147" y="117"/>
                  <a:pt x="134" y="118"/>
                  <a:pt x="126" y="126"/>
                </a:cubicBezTo>
                <a:cubicBezTo>
                  <a:pt x="117" y="134"/>
                  <a:pt x="117" y="147"/>
                  <a:pt x="126" y="155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69" y="212"/>
                </a:moveTo>
                <a:cubicBezTo>
                  <a:pt x="124" y="157"/>
                  <a:pt x="124" y="157"/>
                  <a:pt x="124" y="15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1" name="speedometer_2" title="Icon of a spedometer showing fast speed">
            <a:extLst>
              <a:ext uri="{FF2B5EF4-FFF2-40B4-BE49-F238E27FC236}">
                <a16:creationId xmlns:a16="http://schemas.microsoft.com/office/drawing/2014/main" id="{529E1CB3-3468-499F-B1CF-A49354E9946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5049" y="4902839"/>
            <a:ext cx="358570" cy="358570"/>
          </a:xfrm>
          <a:custGeom>
            <a:avLst/>
            <a:gdLst>
              <a:gd name="T0" fmla="*/ 155 w 281"/>
              <a:gd name="T1" fmla="*/ 155 h 281"/>
              <a:gd name="T2" fmla="*/ 126 w 281"/>
              <a:gd name="T3" fmla="*/ 155 h 281"/>
              <a:gd name="T4" fmla="*/ 126 w 281"/>
              <a:gd name="T5" fmla="*/ 126 h 281"/>
              <a:gd name="T6" fmla="*/ 155 w 281"/>
              <a:gd name="T7" fmla="*/ 126 h 281"/>
              <a:gd name="T8" fmla="*/ 155 w 281"/>
              <a:gd name="T9" fmla="*/ 155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235 w 281"/>
              <a:gd name="T25" fmla="*/ 105 h 281"/>
              <a:gd name="T26" fmla="*/ 174 w 281"/>
              <a:gd name="T27" fmla="*/ 45 h 281"/>
              <a:gd name="T28" fmla="*/ 140 w 281"/>
              <a:gd name="T29" fmla="*/ 40 h 281"/>
              <a:gd name="T30" fmla="*/ 40 w 281"/>
              <a:gd name="T31" fmla="*/ 141 h 281"/>
              <a:gd name="T32" fmla="*/ 67 w 281"/>
              <a:gd name="T33" fmla="*/ 210 h 281"/>
              <a:gd name="T34" fmla="*/ 212 w 281"/>
              <a:gd name="T35" fmla="*/ 69 h 281"/>
              <a:gd name="T36" fmla="*/ 157 w 281"/>
              <a:gd name="T37" fmla="*/ 124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1" h="281">
                <a:moveTo>
                  <a:pt x="155" y="155"/>
                </a:moveTo>
                <a:cubicBezTo>
                  <a:pt x="147" y="164"/>
                  <a:pt x="134" y="164"/>
                  <a:pt x="126" y="155"/>
                </a:cubicBezTo>
                <a:cubicBezTo>
                  <a:pt x="117" y="147"/>
                  <a:pt x="117" y="134"/>
                  <a:pt x="126" y="126"/>
                </a:cubicBezTo>
                <a:cubicBezTo>
                  <a:pt x="134" y="118"/>
                  <a:pt x="147" y="117"/>
                  <a:pt x="155" y="126"/>
                </a:cubicBezTo>
                <a:cubicBezTo>
                  <a:pt x="164" y="134"/>
                  <a:pt x="164" y="147"/>
                  <a:pt x="155" y="155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128"/>
                  <a:pt x="239" y="116"/>
                  <a:pt x="235" y="105"/>
                </a:cubicBezTo>
                <a:moveTo>
                  <a:pt x="174" y="45"/>
                </a:moveTo>
                <a:cubicBezTo>
                  <a:pt x="163" y="42"/>
                  <a:pt x="152" y="40"/>
                  <a:pt x="140" y="40"/>
                </a:cubicBezTo>
                <a:cubicBezTo>
                  <a:pt x="85" y="40"/>
                  <a:pt x="40" y="85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212" y="69"/>
                </a:moveTo>
                <a:cubicBezTo>
                  <a:pt x="157" y="124"/>
                  <a:pt x="157" y="124"/>
                  <a:pt x="157" y="12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2" name="Processing_E9F5" title="Icon of two interlocked gears">
            <a:extLst>
              <a:ext uri="{FF2B5EF4-FFF2-40B4-BE49-F238E27FC236}">
                <a16:creationId xmlns:a16="http://schemas.microsoft.com/office/drawing/2014/main" id="{0C90F0DF-CA11-49CD-8A28-C7A6E60C83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6888" y="4902839"/>
            <a:ext cx="411706" cy="358570"/>
          </a:xfrm>
          <a:custGeom>
            <a:avLst/>
            <a:gdLst>
              <a:gd name="T0" fmla="*/ 924 w 3867"/>
              <a:gd name="T1" fmla="*/ 299 h 3367"/>
              <a:gd name="T2" fmla="*/ 1549 w 3867"/>
              <a:gd name="T3" fmla="*/ 924 h 3367"/>
              <a:gd name="T4" fmla="*/ 924 w 3867"/>
              <a:gd name="T5" fmla="*/ 1549 h 3367"/>
              <a:gd name="T6" fmla="*/ 299 w 3867"/>
              <a:gd name="T7" fmla="*/ 924 h 3367"/>
              <a:gd name="T8" fmla="*/ 924 w 3867"/>
              <a:gd name="T9" fmla="*/ 299 h 3367"/>
              <a:gd name="T10" fmla="*/ 1163 w 3867"/>
              <a:gd name="T11" fmla="*/ 347 h 3367"/>
              <a:gd name="T12" fmla="*/ 1307 w 3867"/>
              <a:gd name="T13" fmla="*/ 0 h 3367"/>
              <a:gd name="T14" fmla="*/ 1501 w 3867"/>
              <a:gd name="T15" fmla="*/ 685 h 3367"/>
              <a:gd name="T16" fmla="*/ 1848 w 3867"/>
              <a:gd name="T17" fmla="*/ 541 h 3367"/>
              <a:gd name="T18" fmla="*/ 1501 w 3867"/>
              <a:gd name="T19" fmla="*/ 1163 h 3367"/>
              <a:gd name="T20" fmla="*/ 1848 w 3867"/>
              <a:gd name="T21" fmla="*/ 1307 h 3367"/>
              <a:gd name="T22" fmla="*/ 1163 w 3867"/>
              <a:gd name="T23" fmla="*/ 1501 h 3367"/>
              <a:gd name="T24" fmla="*/ 1307 w 3867"/>
              <a:gd name="T25" fmla="*/ 1848 h 3367"/>
              <a:gd name="T26" fmla="*/ 685 w 3867"/>
              <a:gd name="T27" fmla="*/ 1501 h 3367"/>
              <a:gd name="T28" fmla="*/ 541 w 3867"/>
              <a:gd name="T29" fmla="*/ 1848 h 3367"/>
              <a:gd name="T30" fmla="*/ 347 w 3867"/>
              <a:gd name="T31" fmla="*/ 1163 h 3367"/>
              <a:gd name="T32" fmla="*/ 0 w 3867"/>
              <a:gd name="T33" fmla="*/ 1307 h 3367"/>
              <a:gd name="T34" fmla="*/ 0 w 3867"/>
              <a:gd name="T35" fmla="*/ 541 h 3367"/>
              <a:gd name="T36" fmla="*/ 347 w 3867"/>
              <a:gd name="T37" fmla="*/ 685 h 3367"/>
              <a:gd name="T38" fmla="*/ 685 w 3867"/>
              <a:gd name="T39" fmla="*/ 347 h 3367"/>
              <a:gd name="T40" fmla="*/ 541 w 3867"/>
              <a:gd name="T41" fmla="*/ 0 h 3367"/>
              <a:gd name="T42" fmla="*/ 2049 w 3867"/>
              <a:gd name="T43" fmla="*/ 2299 h 3367"/>
              <a:gd name="T44" fmla="*/ 2799 w 3867"/>
              <a:gd name="T45" fmla="*/ 3049 h 3367"/>
              <a:gd name="T46" fmla="*/ 3549 w 3867"/>
              <a:gd name="T47" fmla="*/ 2299 h 3367"/>
              <a:gd name="T48" fmla="*/ 2799 w 3867"/>
              <a:gd name="T49" fmla="*/ 1549 h 3367"/>
              <a:gd name="T50" fmla="*/ 2049 w 3867"/>
              <a:gd name="T51" fmla="*/ 2299 h 3367"/>
              <a:gd name="T52" fmla="*/ 2357 w 3867"/>
              <a:gd name="T53" fmla="*/ 1231 h 3367"/>
              <a:gd name="T54" fmla="*/ 2512 w 3867"/>
              <a:gd name="T55" fmla="*/ 1606 h 3367"/>
              <a:gd name="T56" fmla="*/ 2106 w 3867"/>
              <a:gd name="T57" fmla="*/ 2012 h 3367"/>
              <a:gd name="T58" fmla="*/ 1731 w 3867"/>
              <a:gd name="T59" fmla="*/ 1856 h 3367"/>
              <a:gd name="T60" fmla="*/ 2106 w 3867"/>
              <a:gd name="T61" fmla="*/ 2586 h 3367"/>
              <a:gd name="T62" fmla="*/ 1731 w 3867"/>
              <a:gd name="T63" fmla="*/ 2741 h 3367"/>
              <a:gd name="T64" fmla="*/ 2512 w 3867"/>
              <a:gd name="T65" fmla="*/ 2992 h 3367"/>
              <a:gd name="T66" fmla="*/ 2357 w 3867"/>
              <a:gd name="T67" fmla="*/ 3367 h 3367"/>
              <a:gd name="T68" fmla="*/ 3086 w 3867"/>
              <a:gd name="T69" fmla="*/ 2992 h 3367"/>
              <a:gd name="T70" fmla="*/ 3241 w 3867"/>
              <a:gd name="T71" fmla="*/ 3367 h 3367"/>
              <a:gd name="T72" fmla="*/ 3492 w 3867"/>
              <a:gd name="T73" fmla="*/ 2586 h 3367"/>
              <a:gd name="T74" fmla="*/ 3867 w 3867"/>
              <a:gd name="T75" fmla="*/ 2741 h 3367"/>
              <a:gd name="T76" fmla="*/ 3492 w 3867"/>
              <a:gd name="T77" fmla="*/ 2012 h 3367"/>
              <a:gd name="T78" fmla="*/ 3867 w 3867"/>
              <a:gd name="T79" fmla="*/ 1856 h 3367"/>
              <a:gd name="T80" fmla="*/ 3086 w 3867"/>
              <a:gd name="T81" fmla="*/ 1606 h 3367"/>
              <a:gd name="T82" fmla="*/ 3241 w 3867"/>
              <a:gd name="T83" fmla="*/ 1231 h 3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67" h="3367">
                <a:moveTo>
                  <a:pt x="924" y="299"/>
                </a:moveTo>
                <a:cubicBezTo>
                  <a:pt x="1269" y="299"/>
                  <a:pt x="1549" y="579"/>
                  <a:pt x="1549" y="924"/>
                </a:cubicBezTo>
                <a:cubicBezTo>
                  <a:pt x="1549" y="1269"/>
                  <a:pt x="1269" y="1549"/>
                  <a:pt x="924" y="1549"/>
                </a:cubicBezTo>
                <a:cubicBezTo>
                  <a:pt x="579" y="1549"/>
                  <a:pt x="299" y="1269"/>
                  <a:pt x="299" y="924"/>
                </a:cubicBezTo>
                <a:cubicBezTo>
                  <a:pt x="299" y="579"/>
                  <a:pt x="579" y="299"/>
                  <a:pt x="924" y="299"/>
                </a:cubicBezTo>
                <a:close/>
                <a:moveTo>
                  <a:pt x="1163" y="347"/>
                </a:moveTo>
                <a:cubicBezTo>
                  <a:pt x="1307" y="0"/>
                  <a:pt x="1307" y="0"/>
                  <a:pt x="1307" y="0"/>
                </a:cubicBezTo>
                <a:moveTo>
                  <a:pt x="1501" y="685"/>
                </a:moveTo>
                <a:cubicBezTo>
                  <a:pt x="1848" y="541"/>
                  <a:pt x="1848" y="541"/>
                  <a:pt x="1848" y="541"/>
                </a:cubicBezTo>
                <a:moveTo>
                  <a:pt x="1501" y="1163"/>
                </a:moveTo>
                <a:cubicBezTo>
                  <a:pt x="1848" y="1307"/>
                  <a:pt x="1848" y="1307"/>
                  <a:pt x="1848" y="1307"/>
                </a:cubicBezTo>
                <a:moveTo>
                  <a:pt x="1163" y="1501"/>
                </a:moveTo>
                <a:cubicBezTo>
                  <a:pt x="1307" y="1848"/>
                  <a:pt x="1307" y="1848"/>
                  <a:pt x="1307" y="1848"/>
                </a:cubicBezTo>
                <a:moveTo>
                  <a:pt x="685" y="1501"/>
                </a:moveTo>
                <a:cubicBezTo>
                  <a:pt x="541" y="1848"/>
                  <a:pt x="541" y="1848"/>
                  <a:pt x="541" y="1848"/>
                </a:cubicBezTo>
                <a:moveTo>
                  <a:pt x="347" y="1163"/>
                </a:moveTo>
                <a:cubicBezTo>
                  <a:pt x="0" y="1307"/>
                  <a:pt x="0" y="1307"/>
                  <a:pt x="0" y="1307"/>
                </a:cubicBezTo>
                <a:moveTo>
                  <a:pt x="0" y="541"/>
                </a:moveTo>
                <a:cubicBezTo>
                  <a:pt x="347" y="685"/>
                  <a:pt x="347" y="685"/>
                  <a:pt x="347" y="685"/>
                </a:cubicBezTo>
                <a:moveTo>
                  <a:pt x="685" y="347"/>
                </a:moveTo>
                <a:cubicBezTo>
                  <a:pt x="541" y="0"/>
                  <a:pt x="541" y="0"/>
                  <a:pt x="541" y="0"/>
                </a:cubicBezTo>
                <a:moveTo>
                  <a:pt x="2049" y="2299"/>
                </a:moveTo>
                <a:cubicBezTo>
                  <a:pt x="2049" y="2713"/>
                  <a:pt x="2385" y="3049"/>
                  <a:pt x="2799" y="3049"/>
                </a:cubicBezTo>
                <a:cubicBezTo>
                  <a:pt x="3213" y="3049"/>
                  <a:pt x="3549" y="2713"/>
                  <a:pt x="3549" y="2299"/>
                </a:cubicBezTo>
                <a:cubicBezTo>
                  <a:pt x="3549" y="1885"/>
                  <a:pt x="3213" y="1549"/>
                  <a:pt x="2799" y="1549"/>
                </a:cubicBezTo>
                <a:cubicBezTo>
                  <a:pt x="2385" y="1549"/>
                  <a:pt x="2049" y="1885"/>
                  <a:pt x="2049" y="2299"/>
                </a:cubicBezTo>
                <a:close/>
                <a:moveTo>
                  <a:pt x="2357" y="1231"/>
                </a:moveTo>
                <a:cubicBezTo>
                  <a:pt x="2512" y="1606"/>
                  <a:pt x="2512" y="1606"/>
                  <a:pt x="2512" y="1606"/>
                </a:cubicBezTo>
                <a:moveTo>
                  <a:pt x="2106" y="2012"/>
                </a:moveTo>
                <a:cubicBezTo>
                  <a:pt x="1731" y="1856"/>
                  <a:pt x="1731" y="1856"/>
                  <a:pt x="1731" y="1856"/>
                </a:cubicBezTo>
                <a:moveTo>
                  <a:pt x="2106" y="2586"/>
                </a:moveTo>
                <a:cubicBezTo>
                  <a:pt x="1731" y="2741"/>
                  <a:pt x="1731" y="2741"/>
                  <a:pt x="1731" y="2741"/>
                </a:cubicBezTo>
                <a:moveTo>
                  <a:pt x="2512" y="2992"/>
                </a:moveTo>
                <a:cubicBezTo>
                  <a:pt x="2357" y="3367"/>
                  <a:pt x="2357" y="3367"/>
                  <a:pt x="2357" y="3367"/>
                </a:cubicBezTo>
                <a:moveTo>
                  <a:pt x="3086" y="2992"/>
                </a:moveTo>
                <a:cubicBezTo>
                  <a:pt x="3241" y="3367"/>
                  <a:pt x="3241" y="3367"/>
                  <a:pt x="3241" y="3367"/>
                </a:cubicBezTo>
                <a:moveTo>
                  <a:pt x="3492" y="2586"/>
                </a:moveTo>
                <a:cubicBezTo>
                  <a:pt x="3867" y="2741"/>
                  <a:pt x="3867" y="2741"/>
                  <a:pt x="3867" y="2741"/>
                </a:cubicBezTo>
                <a:moveTo>
                  <a:pt x="3492" y="2012"/>
                </a:moveTo>
                <a:cubicBezTo>
                  <a:pt x="3867" y="1856"/>
                  <a:pt x="3867" y="1856"/>
                  <a:pt x="3867" y="1856"/>
                </a:cubicBezTo>
                <a:moveTo>
                  <a:pt x="3086" y="1606"/>
                </a:moveTo>
                <a:cubicBezTo>
                  <a:pt x="3241" y="1231"/>
                  <a:pt x="3241" y="1231"/>
                  <a:pt x="3241" y="1231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3" name="PageEdit_EFB8" title="Icon of a document with a pencil on top of it">
            <a:extLst>
              <a:ext uri="{FF2B5EF4-FFF2-40B4-BE49-F238E27FC236}">
                <a16:creationId xmlns:a16="http://schemas.microsoft.com/office/drawing/2014/main" id="{CDEAB4D7-E233-48C1-AC63-00A353E88B9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61929" y="4069492"/>
            <a:ext cx="336300" cy="358570"/>
          </a:xfrm>
          <a:custGeom>
            <a:avLst/>
            <a:gdLst>
              <a:gd name="T0" fmla="*/ 3009 w 3537"/>
              <a:gd name="T1" fmla="*/ 1005 h 3770"/>
              <a:gd name="T2" fmla="*/ 2006 w 3537"/>
              <a:gd name="T3" fmla="*/ 1005 h 3770"/>
              <a:gd name="T4" fmla="*/ 2006 w 3537"/>
              <a:gd name="T5" fmla="*/ 0 h 3770"/>
              <a:gd name="T6" fmla="*/ 3009 w 3537"/>
              <a:gd name="T7" fmla="*/ 1360 h 3770"/>
              <a:gd name="T8" fmla="*/ 3009 w 3537"/>
              <a:gd name="T9" fmla="*/ 1005 h 3770"/>
              <a:gd name="T10" fmla="*/ 2006 w 3537"/>
              <a:gd name="T11" fmla="*/ 0 h 3770"/>
              <a:gd name="T12" fmla="*/ 0 w 3537"/>
              <a:gd name="T13" fmla="*/ 0 h 3770"/>
              <a:gd name="T14" fmla="*/ 0 w 3537"/>
              <a:gd name="T15" fmla="*/ 3770 h 3770"/>
              <a:gd name="T16" fmla="*/ 1078 w 3537"/>
              <a:gd name="T17" fmla="*/ 3770 h 3770"/>
              <a:gd name="T18" fmla="*/ 1551 w 3537"/>
              <a:gd name="T19" fmla="*/ 3723 h 3770"/>
              <a:gd name="T20" fmla="*/ 2053 w 3537"/>
              <a:gd name="T21" fmla="*/ 3597 h 3770"/>
              <a:gd name="T22" fmla="*/ 3433 w 3537"/>
              <a:gd name="T23" fmla="*/ 2211 h 3770"/>
              <a:gd name="T24" fmla="*/ 3433 w 3537"/>
              <a:gd name="T25" fmla="*/ 1834 h 3770"/>
              <a:gd name="T26" fmla="*/ 3245 w 3537"/>
              <a:gd name="T27" fmla="*/ 1759 h 3770"/>
              <a:gd name="T28" fmla="*/ 3057 w 3537"/>
              <a:gd name="T29" fmla="*/ 1834 h 3770"/>
              <a:gd name="T30" fmla="*/ 1677 w 3537"/>
              <a:gd name="T31" fmla="*/ 3220 h 3770"/>
              <a:gd name="T32" fmla="*/ 1551 w 3537"/>
              <a:gd name="T33" fmla="*/ 3723 h 3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37" h="3770">
                <a:moveTo>
                  <a:pt x="3009" y="1005"/>
                </a:moveTo>
                <a:cubicBezTo>
                  <a:pt x="2006" y="1005"/>
                  <a:pt x="2006" y="1005"/>
                  <a:pt x="2006" y="1005"/>
                </a:cubicBezTo>
                <a:cubicBezTo>
                  <a:pt x="2006" y="0"/>
                  <a:pt x="2006" y="0"/>
                  <a:pt x="2006" y="0"/>
                </a:cubicBezTo>
                <a:moveTo>
                  <a:pt x="3009" y="1360"/>
                </a:moveTo>
                <a:cubicBezTo>
                  <a:pt x="3009" y="1005"/>
                  <a:pt x="3009" y="1005"/>
                  <a:pt x="3009" y="1005"/>
                </a:cubicBezTo>
                <a:cubicBezTo>
                  <a:pt x="2006" y="0"/>
                  <a:pt x="2006" y="0"/>
                  <a:pt x="20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770"/>
                  <a:pt x="0" y="3770"/>
                  <a:pt x="0" y="3770"/>
                </a:cubicBezTo>
                <a:cubicBezTo>
                  <a:pt x="1078" y="3770"/>
                  <a:pt x="1078" y="3770"/>
                  <a:pt x="1078" y="3770"/>
                </a:cubicBezTo>
                <a:moveTo>
                  <a:pt x="1551" y="3723"/>
                </a:moveTo>
                <a:cubicBezTo>
                  <a:pt x="2053" y="3597"/>
                  <a:pt x="2053" y="3597"/>
                  <a:pt x="2053" y="3597"/>
                </a:cubicBezTo>
                <a:cubicBezTo>
                  <a:pt x="3433" y="2211"/>
                  <a:pt x="3433" y="2211"/>
                  <a:pt x="3433" y="2211"/>
                </a:cubicBezTo>
                <a:cubicBezTo>
                  <a:pt x="3537" y="2107"/>
                  <a:pt x="3537" y="1938"/>
                  <a:pt x="3433" y="1834"/>
                </a:cubicBezTo>
                <a:cubicBezTo>
                  <a:pt x="3386" y="1786"/>
                  <a:pt x="3317" y="1759"/>
                  <a:pt x="3245" y="1759"/>
                </a:cubicBezTo>
                <a:cubicBezTo>
                  <a:pt x="3172" y="1759"/>
                  <a:pt x="3104" y="1786"/>
                  <a:pt x="3057" y="1834"/>
                </a:cubicBezTo>
                <a:cubicBezTo>
                  <a:pt x="1677" y="3220"/>
                  <a:pt x="1677" y="3220"/>
                  <a:pt x="1677" y="3220"/>
                </a:cubicBezTo>
                <a:lnTo>
                  <a:pt x="1551" y="3723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5" name="MeetingPlanner_EBF2" title="Icon of a person in front of a calendar">
            <a:extLst>
              <a:ext uri="{FF2B5EF4-FFF2-40B4-BE49-F238E27FC236}">
                <a16:creationId xmlns:a16="http://schemas.microsoft.com/office/drawing/2014/main" id="{B1EED22D-E514-49D0-BE3C-21C97DD823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98857" y="4902839"/>
            <a:ext cx="335941" cy="358570"/>
          </a:xfrm>
          <a:custGeom>
            <a:avLst/>
            <a:gdLst>
              <a:gd name="T0" fmla="*/ 1497 w 3742"/>
              <a:gd name="T1" fmla="*/ 1497 h 3992"/>
              <a:gd name="T2" fmla="*/ 1497 w 3742"/>
              <a:gd name="T3" fmla="*/ 2745 h 3992"/>
              <a:gd name="T4" fmla="*/ 748 w 3742"/>
              <a:gd name="T5" fmla="*/ 3244 h 3992"/>
              <a:gd name="T6" fmla="*/ 748 w 3742"/>
              <a:gd name="T7" fmla="*/ 1497 h 3992"/>
              <a:gd name="T8" fmla="*/ 3742 w 3742"/>
              <a:gd name="T9" fmla="*/ 3992 h 3992"/>
              <a:gd name="T10" fmla="*/ 2620 w 3742"/>
              <a:gd name="T11" fmla="*/ 2869 h 3992"/>
              <a:gd name="T12" fmla="*/ 1497 w 3742"/>
              <a:gd name="T13" fmla="*/ 3992 h 3992"/>
              <a:gd name="T14" fmla="*/ 2620 w 3742"/>
              <a:gd name="T15" fmla="*/ 2869 h 3992"/>
              <a:gd name="T16" fmla="*/ 3243 w 3742"/>
              <a:gd name="T17" fmla="*/ 2246 h 3992"/>
              <a:gd name="T18" fmla="*/ 2620 w 3742"/>
              <a:gd name="T19" fmla="*/ 1622 h 3992"/>
              <a:gd name="T20" fmla="*/ 1996 w 3742"/>
              <a:gd name="T21" fmla="*/ 2246 h 3992"/>
              <a:gd name="T22" fmla="*/ 2620 w 3742"/>
              <a:gd name="T23" fmla="*/ 2869 h 3992"/>
              <a:gd name="T24" fmla="*/ 3742 w 3742"/>
              <a:gd name="T25" fmla="*/ 2936 h 3992"/>
              <a:gd name="T26" fmla="*/ 3742 w 3742"/>
              <a:gd name="T27" fmla="*/ 374 h 3992"/>
              <a:gd name="T28" fmla="*/ 0 w 3742"/>
              <a:gd name="T29" fmla="*/ 374 h 3992"/>
              <a:gd name="T30" fmla="*/ 0 w 3742"/>
              <a:gd name="T31" fmla="*/ 3618 h 3992"/>
              <a:gd name="T32" fmla="*/ 1087 w 3742"/>
              <a:gd name="T33" fmla="*/ 3618 h 3992"/>
              <a:gd name="T34" fmla="*/ 748 w 3742"/>
              <a:gd name="T35" fmla="*/ 0 h 3992"/>
              <a:gd name="T36" fmla="*/ 748 w 3742"/>
              <a:gd name="T37" fmla="*/ 749 h 3992"/>
              <a:gd name="T38" fmla="*/ 2994 w 3742"/>
              <a:gd name="T39" fmla="*/ 0 h 3992"/>
              <a:gd name="T40" fmla="*/ 2994 w 3742"/>
              <a:gd name="T41" fmla="*/ 749 h 3992"/>
              <a:gd name="T42" fmla="*/ 0 w 3742"/>
              <a:gd name="T43" fmla="*/ 1123 h 3992"/>
              <a:gd name="T44" fmla="*/ 3742 w 3742"/>
              <a:gd name="T45" fmla="*/ 1123 h 3992"/>
              <a:gd name="T46" fmla="*/ 1497 w 3742"/>
              <a:gd name="T47" fmla="*/ 1497 h 3992"/>
              <a:gd name="T48" fmla="*/ 1497 w 3742"/>
              <a:gd name="T49" fmla="*/ 2745 h 3992"/>
              <a:gd name="T50" fmla="*/ 748 w 3742"/>
              <a:gd name="T51" fmla="*/ 3244 h 3992"/>
              <a:gd name="T52" fmla="*/ 748 w 3742"/>
              <a:gd name="T53" fmla="*/ 1497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742" h="3992">
                <a:moveTo>
                  <a:pt x="1497" y="1497"/>
                </a:moveTo>
                <a:cubicBezTo>
                  <a:pt x="1497" y="2745"/>
                  <a:pt x="1497" y="2745"/>
                  <a:pt x="1497" y="2745"/>
                </a:cubicBezTo>
                <a:moveTo>
                  <a:pt x="748" y="3244"/>
                </a:moveTo>
                <a:cubicBezTo>
                  <a:pt x="748" y="1497"/>
                  <a:pt x="748" y="1497"/>
                  <a:pt x="748" y="1497"/>
                </a:cubicBezTo>
                <a:moveTo>
                  <a:pt x="3742" y="3992"/>
                </a:moveTo>
                <a:cubicBezTo>
                  <a:pt x="3742" y="3372"/>
                  <a:pt x="3240" y="2869"/>
                  <a:pt x="2620" y="2869"/>
                </a:cubicBezTo>
                <a:cubicBezTo>
                  <a:pt x="1999" y="2869"/>
                  <a:pt x="1497" y="3372"/>
                  <a:pt x="1497" y="3992"/>
                </a:cubicBezTo>
                <a:moveTo>
                  <a:pt x="2620" y="2869"/>
                </a:moveTo>
                <a:cubicBezTo>
                  <a:pt x="2964" y="2869"/>
                  <a:pt x="3243" y="2590"/>
                  <a:pt x="3243" y="2246"/>
                </a:cubicBezTo>
                <a:cubicBezTo>
                  <a:pt x="3243" y="1901"/>
                  <a:pt x="2964" y="1622"/>
                  <a:pt x="2620" y="1622"/>
                </a:cubicBezTo>
                <a:cubicBezTo>
                  <a:pt x="2275" y="1622"/>
                  <a:pt x="1996" y="1901"/>
                  <a:pt x="1996" y="2246"/>
                </a:cubicBezTo>
                <a:cubicBezTo>
                  <a:pt x="1996" y="2590"/>
                  <a:pt x="2275" y="2869"/>
                  <a:pt x="2620" y="2869"/>
                </a:cubicBezTo>
                <a:close/>
                <a:moveTo>
                  <a:pt x="3742" y="2936"/>
                </a:moveTo>
                <a:cubicBezTo>
                  <a:pt x="3742" y="374"/>
                  <a:pt x="3742" y="374"/>
                  <a:pt x="3742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618"/>
                  <a:pt x="0" y="3618"/>
                  <a:pt x="0" y="3618"/>
                </a:cubicBezTo>
                <a:cubicBezTo>
                  <a:pt x="1087" y="3618"/>
                  <a:pt x="1087" y="3618"/>
                  <a:pt x="1087" y="3618"/>
                </a:cubicBezTo>
                <a:moveTo>
                  <a:pt x="748" y="0"/>
                </a:moveTo>
                <a:cubicBezTo>
                  <a:pt x="748" y="749"/>
                  <a:pt x="748" y="749"/>
                  <a:pt x="748" y="749"/>
                </a:cubicBezTo>
                <a:moveTo>
                  <a:pt x="2994" y="0"/>
                </a:moveTo>
                <a:cubicBezTo>
                  <a:pt x="2994" y="749"/>
                  <a:pt x="2994" y="749"/>
                  <a:pt x="2994" y="749"/>
                </a:cubicBezTo>
                <a:moveTo>
                  <a:pt x="0" y="1123"/>
                </a:moveTo>
                <a:cubicBezTo>
                  <a:pt x="3742" y="1123"/>
                  <a:pt x="3742" y="1123"/>
                  <a:pt x="3742" y="1123"/>
                </a:cubicBezTo>
                <a:moveTo>
                  <a:pt x="1497" y="1497"/>
                </a:moveTo>
                <a:cubicBezTo>
                  <a:pt x="1497" y="2745"/>
                  <a:pt x="1497" y="2745"/>
                  <a:pt x="1497" y="2745"/>
                </a:cubicBezTo>
                <a:moveTo>
                  <a:pt x="748" y="3244"/>
                </a:moveTo>
                <a:cubicBezTo>
                  <a:pt x="748" y="1497"/>
                  <a:pt x="748" y="1497"/>
                  <a:pt x="748" y="149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6" name="FolderOpen_E838" title="Icon of an open folder">
            <a:extLst>
              <a:ext uri="{FF2B5EF4-FFF2-40B4-BE49-F238E27FC236}">
                <a16:creationId xmlns:a16="http://schemas.microsoft.com/office/drawing/2014/main" id="{6E0E9FC7-F4B4-402B-B699-71E3A62EC136}"/>
              </a:ext>
            </a:extLst>
          </p:cNvPr>
          <p:cNvSpPr>
            <a:spLocks noChangeAspect="1"/>
          </p:cNvSpPr>
          <p:nvPr/>
        </p:nvSpPr>
        <p:spPr bwMode="auto">
          <a:xfrm>
            <a:off x="9287233" y="4069492"/>
            <a:ext cx="260014" cy="358570"/>
          </a:xfrm>
          <a:custGeom>
            <a:avLst/>
            <a:gdLst>
              <a:gd name="T0" fmla="*/ 0 w 2750"/>
              <a:gd name="T1" fmla="*/ 0 h 3792"/>
              <a:gd name="T2" fmla="*/ 963 w 2750"/>
              <a:gd name="T3" fmla="*/ 963 h 3792"/>
              <a:gd name="T4" fmla="*/ 1000 w 2750"/>
              <a:gd name="T5" fmla="*/ 1052 h 3792"/>
              <a:gd name="T6" fmla="*/ 1000 w 2750"/>
              <a:gd name="T7" fmla="*/ 2313 h 3792"/>
              <a:gd name="T8" fmla="*/ 875 w 2750"/>
              <a:gd name="T9" fmla="*/ 2625 h 3792"/>
              <a:gd name="T10" fmla="*/ 750 w 2750"/>
              <a:gd name="T11" fmla="*/ 2938 h 3792"/>
              <a:gd name="T12" fmla="*/ 750 w 2750"/>
              <a:gd name="T13" fmla="*/ 3625 h 3792"/>
              <a:gd name="T14" fmla="*/ 537 w 2750"/>
              <a:gd name="T15" fmla="*/ 3713 h 3792"/>
              <a:gd name="T16" fmla="*/ 0 w 2750"/>
              <a:gd name="T17" fmla="*/ 3177 h 3792"/>
              <a:gd name="T18" fmla="*/ 0 w 2750"/>
              <a:gd name="T19" fmla="*/ 0 h 3792"/>
              <a:gd name="T20" fmla="*/ 2375 w 2750"/>
              <a:gd name="T21" fmla="*/ 0 h 3792"/>
              <a:gd name="T22" fmla="*/ 2500 w 2750"/>
              <a:gd name="T23" fmla="*/ 125 h 3792"/>
              <a:gd name="T24" fmla="*/ 2500 w 2750"/>
              <a:gd name="T25" fmla="*/ 1937 h 3792"/>
              <a:gd name="T26" fmla="*/ 2625 w 2750"/>
              <a:gd name="T27" fmla="*/ 2250 h 3792"/>
              <a:gd name="T28" fmla="*/ 2750 w 2750"/>
              <a:gd name="T29" fmla="*/ 2562 h 3792"/>
              <a:gd name="T30" fmla="*/ 2750 w 2750"/>
              <a:gd name="T31" fmla="*/ 3125 h 3792"/>
              <a:gd name="T32" fmla="*/ 2625 w 2750"/>
              <a:gd name="T33" fmla="*/ 3250 h 3792"/>
              <a:gd name="T34" fmla="*/ 750 w 2750"/>
              <a:gd name="T35" fmla="*/ 3250 h 3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750" h="3792">
                <a:moveTo>
                  <a:pt x="0" y="0"/>
                </a:moveTo>
                <a:cubicBezTo>
                  <a:pt x="963" y="963"/>
                  <a:pt x="963" y="963"/>
                  <a:pt x="963" y="963"/>
                </a:cubicBezTo>
                <a:cubicBezTo>
                  <a:pt x="987" y="987"/>
                  <a:pt x="1000" y="1019"/>
                  <a:pt x="1000" y="1052"/>
                </a:cubicBezTo>
                <a:cubicBezTo>
                  <a:pt x="1000" y="2313"/>
                  <a:pt x="1000" y="2313"/>
                  <a:pt x="1000" y="2313"/>
                </a:cubicBezTo>
                <a:cubicBezTo>
                  <a:pt x="1000" y="2435"/>
                  <a:pt x="952" y="2545"/>
                  <a:pt x="875" y="2625"/>
                </a:cubicBezTo>
                <a:cubicBezTo>
                  <a:pt x="798" y="2705"/>
                  <a:pt x="750" y="2815"/>
                  <a:pt x="750" y="2938"/>
                </a:cubicBezTo>
                <a:cubicBezTo>
                  <a:pt x="750" y="3625"/>
                  <a:pt x="750" y="3625"/>
                  <a:pt x="750" y="3625"/>
                </a:cubicBezTo>
                <a:cubicBezTo>
                  <a:pt x="750" y="3736"/>
                  <a:pt x="615" y="3792"/>
                  <a:pt x="537" y="3713"/>
                </a:cubicBezTo>
                <a:cubicBezTo>
                  <a:pt x="0" y="3177"/>
                  <a:pt x="0" y="3177"/>
                  <a:pt x="0" y="3177"/>
                </a:cubicBezTo>
                <a:cubicBezTo>
                  <a:pt x="0" y="0"/>
                  <a:pt x="0" y="0"/>
                  <a:pt x="0" y="0"/>
                </a:cubicBezTo>
                <a:cubicBezTo>
                  <a:pt x="2375" y="0"/>
                  <a:pt x="2375" y="0"/>
                  <a:pt x="2375" y="0"/>
                </a:cubicBezTo>
                <a:cubicBezTo>
                  <a:pt x="2444" y="0"/>
                  <a:pt x="2500" y="56"/>
                  <a:pt x="2500" y="125"/>
                </a:cubicBezTo>
                <a:cubicBezTo>
                  <a:pt x="2500" y="1937"/>
                  <a:pt x="2500" y="1937"/>
                  <a:pt x="2500" y="1937"/>
                </a:cubicBezTo>
                <a:cubicBezTo>
                  <a:pt x="2500" y="2060"/>
                  <a:pt x="2548" y="2170"/>
                  <a:pt x="2625" y="2250"/>
                </a:cubicBezTo>
                <a:cubicBezTo>
                  <a:pt x="2702" y="2330"/>
                  <a:pt x="2750" y="2440"/>
                  <a:pt x="2750" y="2562"/>
                </a:cubicBezTo>
                <a:cubicBezTo>
                  <a:pt x="2750" y="3125"/>
                  <a:pt x="2750" y="3125"/>
                  <a:pt x="2750" y="3125"/>
                </a:cubicBezTo>
                <a:cubicBezTo>
                  <a:pt x="2750" y="3194"/>
                  <a:pt x="2694" y="3250"/>
                  <a:pt x="2625" y="3250"/>
                </a:cubicBezTo>
                <a:cubicBezTo>
                  <a:pt x="750" y="3250"/>
                  <a:pt x="750" y="3250"/>
                  <a:pt x="750" y="325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7" name="FolderHorizontal_F12B" title="Icon of a folder">
            <a:extLst>
              <a:ext uri="{FF2B5EF4-FFF2-40B4-BE49-F238E27FC236}">
                <a16:creationId xmlns:a16="http://schemas.microsoft.com/office/drawing/2014/main" id="{D4FE4FC4-2EE7-48F5-B848-3344A4D0D9F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34380" y="4084325"/>
            <a:ext cx="448212" cy="328906"/>
          </a:xfrm>
          <a:custGeom>
            <a:avLst/>
            <a:gdLst>
              <a:gd name="T0" fmla="*/ 0 w 3758"/>
              <a:gd name="T1" fmla="*/ 126 h 2756"/>
              <a:gd name="T2" fmla="*/ 126 w 3758"/>
              <a:gd name="T3" fmla="*/ 0 h 2756"/>
              <a:gd name="T4" fmla="*/ 1065 w 3758"/>
              <a:gd name="T5" fmla="*/ 0 h 2756"/>
              <a:gd name="T6" fmla="*/ 1378 w 3758"/>
              <a:gd name="T7" fmla="*/ 126 h 2756"/>
              <a:gd name="T8" fmla="*/ 1691 w 3758"/>
              <a:gd name="T9" fmla="*/ 251 h 2756"/>
              <a:gd name="T10" fmla="*/ 3633 w 3758"/>
              <a:gd name="T11" fmla="*/ 251 h 2756"/>
              <a:gd name="T12" fmla="*/ 3758 w 3758"/>
              <a:gd name="T13" fmla="*/ 376 h 2756"/>
              <a:gd name="T14" fmla="*/ 3758 w 3758"/>
              <a:gd name="T15" fmla="*/ 2756 h 2756"/>
              <a:gd name="T16" fmla="*/ 0 w 3758"/>
              <a:gd name="T17" fmla="*/ 2756 h 2756"/>
              <a:gd name="T18" fmla="*/ 0 w 3758"/>
              <a:gd name="T19" fmla="*/ 126 h 2756"/>
              <a:gd name="T20" fmla="*/ 0 w 3758"/>
              <a:gd name="T21" fmla="*/ 501 h 2756"/>
              <a:gd name="T22" fmla="*/ 1065 w 3758"/>
              <a:gd name="T23" fmla="*/ 501 h 2756"/>
              <a:gd name="T24" fmla="*/ 1378 w 3758"/>
              <a:gd name="T25" fmla="*/ 376 h 2756"/>
              <a:gd name="T26" fmla="*/ 1691 w 3758"/>
              <a:gd name="T27" fmla="*/ 251 h 2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58" h="2756">
                <a:moveTo>
                  <a:pt x="0" y="126"/>
                </a:moveTo>
                <a:cubicBezTo>
                  <a:pt x="0" y="56"/>
                  <a:pt x="56" y="0"/>
                  <a:pt x="126" y="0"/>
                </a:cubicBezTo>
                <a:cubicBezTo>
                  <a:pt x="1065" y="0"/>
                  <a:pt x="1065" y="0"/>
                  <a:pt x="1065" y="0"/>
                </a:cubicBezTo>
                <a:cubicBezTo>
                  <a:pt x="1187" y="0"/>
                  <a:pt x="1298" y="48"/>
                  <a:pt x="1378" y="126"/>
                </a:cubicBezTo>
                <a:cubicBezTo>
                  <a:pt x="1458" y="203"/>
                  <a:pt x="1569" y="251"/>
                  <a:pt x="1691" y="251"/>
                </a:cubicBezTo>
                <a:cubicBezTo>
                  <a:pt x="3633" y="251"/>
                  <a:pt x="3633" y="251"/>
                  <a:pt x="3633" y="251"/>
                </a:cubicBezTo>
                <a:cubicBezTo>
                  <a:pt x="3702" y="251"/>
                  <a:pt x="3758" y="307"/>
                  <a:pt x="3758" y="376"/>
                </a:cubicBezTo>
                <a:cubicBezTo>
                  <a:pt x="3758" y="2756"/>
                  <a:pt x="3758" y="2756"/>
                  <a:pt x="3758" y="2756"/>
                </a:cubicBezTo>
                <a:cubicBezTo>
                  <a:pt x="0" y="2756"/>
                  <a:pt x="0" y="2756"/>
                  <a:pt x="0" y="2756"/>
                </a:cubicBezTo>
                <a:lnTo>
                  <a:pt x="0" y="126"/>
                </a:lnTo>
                <a:close/>
                <a:moveTo>
                  <a:pt x="0" y="501"/>
                </a:moveTo>
                <a:cubicBezTo>
                  <a:pt x="1065" y="501"/>
                  <a:pt x="1065" y="501"/>
                  <a:pt x="1065" y="501"/>
                </a:cubicBezTo>
                <a:cubicBezTo>
                  <a:pt x="1187" y="501"/>
                  <a:pt x="1298" y="453"/>
                  <a:pt x="1378" y="376"/>
                </a:cubicBezTo>
                <a:cubicBezTo>
                  <a:pt x="1458" y="299"/>
                  <a:pt x="1569" y="251"/>
                  <a:pt x="1691" y="25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8" name="file" title="Icon of a file cabinet">
            <a:extLst>
              <a:ext uri="{FF2B5EF4-FFF2-40B4-BE49-F238E27FC236}">
                <a16:creationId xmlns:a16="http://schemas.microsoft.com/office/drawing/2014/main" id="{A286DF32-0F02-454F-9169-2332058897F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47009" y="4069492"/>
            <a:ext cx="305448" cy="358570"/>
          </a:xfrm>
          <a:custGeom>
            <a:avLst/>
            <a:gdLst>
              <a:gd name="T0" fmla="*/ 416 w 506"/>
              <a:gd name="T1" fmla="*/ 424 h 594"/>
              <a:gd name="T2" fmla="*/ 416 w 506"/>
              <a:gd name="T3" fmla="*/ 594 h 594"/>
              <a:gd name="T4" fmla="*/ 0 w 506"/>
              <a:gd name="T5" fmla="*/ 594 h 594"/>
              <a:gd name="T6" fmla="*/ 0 w 506"/>
              <a:gd name="T7" fmla="*/ 0 h 594"/>
              <a:gd name="T8" fmla="*/ 416 w 506"/>
              <a:gd name="T9" fmla="*/ 0 h 594"/>
              <a:gd name="T10" fmla="*/ 416 w 506"/>
              <a:gd name="T11" fmla="*/ 424 h 594"/>
              <a:gd name="T12" fmla="*/ 416 w 506"/>
              <a:gd name="T13" fmla="*/ 594 h 594"/>
              <a:gd name="T14" fmla="*/ 506 w 506"/>
              <a:gd name="T15" fmla="*/ 532 h 594"/>
              <a:gd name="T16" fmla="*/ 506 w 506"/>
              <a:gd name="T17" fmla="*/ 65 h 594"/>
              <a:gd name="T18" fmla="*/ 416 w 506"/>
              <a:gd name="T19" fmla="*/ 0 h 594"/>
              <a:gd name="T20" fmla="*/ 0 w 506"/>
              <a:gd name="T21" fmla="*/ 296 h 594"/>
              <a:gd name="T22" fmla="*/ 416 w 506"/>
              <a:gd name="T23" fmla="*/ 296 h 594"/>
              <a:gd name="T24" fmla="*/ 113 w 506"/>
              <a:gd name="T25" fmla="*/ 388 h 594"/>
              <a:gd name="T26" fmla="*/ 298 w 506"/>
              <a:gd name="T27" fmla="*/ 388 h 594"/>
              <a:gd name="T28" fmla="*/ 113 w 506"/>
              <a:gd name="T29" fmla="*/ 94 h 594"/>
              <a:gd name="T30" fmla="*/ 298 w 506"/>
              <a:gd name="T31" fmla="*/ 94 h 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06" h="594">
                <a:moveTo>
                  <a:pt x="416" y="424"/>
                </a:moveTo>
                <a:lnTo>
                  <a:pt x="416" y="594"/>
                </a:lnTo>
                <a:lnTo>
                  <a:pt x="0" y="594"/>
                </a:lnTo>
                <a:lnTo>
                  <a:pt x="0" y="0"/>
                </a:lnTo>
                <a:lnTo>
                  <a:pt x="416" y="0"/>
                </a:lnTo>
                <a:lnTo>
                  <a:pt x="416" y="424"/>
                </a:lnTo>
                <a:moveTo>
                  <a:pt x="416" y="594"/>
                </a:moveTo>
                <a:lnTo>
                  <a:pt x="506" y="532"/>
                </a:lnTo>
                <a:lnTo>
                  <a:pt x="506" y="65"/>
                </a:lnTo>
                <a:lnTo>
                  <a:pt x="416" y="0"/>
                </a:lnTo>
                <a:moveTo>
                  <a:pt x="0" y="296"/>
                </a:moveTo>
                <a:lnTo>
                  <a:pt x="416" y="296"/>
                </a:lnTo>
                <a:moveTo>
                  <a:pt x="113" y="388"/>
                </a:moveTo>
                <a:lnTo>
                  <a:pt x="298" y="388"/>
                </a:lnTo>
                <a:moveTo>
                  <a:pt x="113" y="94"/>
                </a:moveTo>
                <a:lnTo>
                  <a:pt x="298" y="94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9" name="Directory" title="Icon of an address book or directory">
            <a:extLst>
              <a:ext uri="{FF2B5EF4-FFF2-40B4-BE49-F238E27FC236}">
                <a16:creationId xmlns:a16="http://schemas.microsoft.com/office/drawing/2014/main" id="{DFFEF5BA-C734-4AF1-87F2-D79038FAC67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3194" y="5799265"/>
            <a:ext cx="357298" cy="358570"/>
          </a:xfrm>
          <a:custGeom>
            <a:avLst/>
            <a:gdLst>
              <a:gd name="T0" fmla="*/ 91 w 317"/>
              <a:gd name="T1" fmla="*/ 135 h 318"/>
              <a:gd name="T2" fmla="*/ 126 w 317"/>
              <a:gd name="T3" fmla="*/ 100 h 318"/>
              <a:gd name="T4" fmla="*/ 162 w 317"/>
              <a:gd name="T5" fmla="*/ 135 h 318"/>
              <a:gd name="T6" fmla="*/ 126 w 317"/>
              <a:gd name="T7" fmla="*/ 170 h 318"/>
              <a:gd name="T8" fmla="*/ 91 w 317"/>
              <a:gd name="T9" fmla="*/ 135 h 318"/>
              <a:gd name="T10" fmla="*/ 190 w 317"/>
              <a:gd name="T11" fmla="*/ 234 h 318"/>
              <a:gd name="T12" fmla="*/ 126 w 317"/>
              <a:gd name="T13" fmla="*/ 170 h 318"/>
              <a:gd name="T14" fmla="*/ 63 w 317"/>
              <a:gd name="T15" fmla="*/ 234 h 318"/>
              <a:gd name="T16" fmla="*/ 0 w 317"/>
              <a:gd name="T17" fmla="*/ 284 h 318"/>
              <a:gd name="T18" fmla="*/ 34 w 317"/>
              <a:gd name="T19" fmla="*/ 318 h 318"/>
              <a:gd name="T20" fmla="*/ 283 w 317"/>
              <a:gd name="T21" fmla="*/ 318 h 318"/>
              <a:gd name="T22" fmla="*/ 317 w 317"/>
              <a:gd name="T23" fmla="*/ 284 h 318"/>
              <a:gd name="T24" fmla="*/ 317 w 317"/>
              <a:gd name="T25" fmla="*/ 35 h 318"/>
              <a:gd name="T26" fmla="*/ 283 w 317"/>
              <a:gd name="T27" fmla="*/ 1 h 318"/>
              <a:gd name="T28" fmla="*/ 34 w 317"/>
              <a:gd name="T29" fmla="*/ 1 h 318"/>
              <a:gd name="T30" fmla="*/ 0 w 317"/>
              <a:gd name="T31" fmla="*/ 35 h 318"/>
              <a:gd name="T32" fmla="*/ 0 w 317"/>
              <a:gd name="T33" fmla="*/ 284 h 318"/>
              <a:gd name="T34" fmla="*/ 239 w 317"/>
              <a:gd name="T35" fmla="*/ 318 h 318"/>
              <a:gd name="T36" fmla="*/ 239 w 317"/>
              <a:gd name="T37" fmla="*/ 0 h 318"/>
              <a:gd name="T38" fmla="*/ 239 w 317"/>
              <a:gd name="T39" fmla="*/ 107 h 318"/>
              <a:gd name="T40" fmla="*/ 317 w 317"/>
              <a:gd name="T41" fmla="*/ 107 h 318"/>
              <a:gd name="T42" fmla="*/ 239 w 317"/>
              <a:gd name="T43" fmla="*/ 212 h 318"/>
              <a:gd name="T44" fmla="*/ 317 w 317"/>
              <a:gd name="T45" fmla="*/ 212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7" h="318">
                <a:moveTo>
                  <a:pt x="91" y="135"/>
                </a:moveTo>
                <a:cubicBezTo>
                  <a:pt x="91" y="115"/>
                  <a:pt x="107" y="100"/>
                  <a:pt x="126" y="100"/>
                </a:cubicBezTo>
                <a:cubicBezTo>
                  <a:pt x="146" y="100"/>
                  <a:pt x="162" y="115"/>
                  <a:pt x="162" y="135"/>
                </a:cubicBezTo>
                <a:cubicBezTo>
                  <a:pt x="162" y="154"/>
                  <a:pt x="146" y="170"/>
                  <a:pt x="126" y="170"/>
                </a:cubicBezTo>
                <a:cubicBezTo>
                  <a:pt x="107" y="170"/>
                  <a:pt x="91" y="154"/>
                  <a:pt x="91" y="135"/>
                </a:cubicBezTo>
                <a:close/>
                <a:moveTo>
                  <a:pt x="190" y="234"/>
                </a:moveTo>
                <a:cubicBezTo>
                  <a:pt x="190" y="198"/>
                  <a:pt x="161" y="170"/>
                  <a:pt x="126" y="170"/>
                </a:cubicBezTo>
                <a:cubicBezTo>
                  <a:pt x="92" y="170"/>
                  <a:pt x="63" y="198"/>
                  <a:pt x="63" y="234"/>
                </a:cubicBezTo>
                <a:moveTo>
                  <a:pt x="0" y="284"/>
                </a:moveTo>
                <a:cubicBezTo>
                  <a:pt x="0" y="303"/>
                  <a:pt x="15" y="318"/>
                  <a:pt x="34" y="318"/>
                </a:cubicBezTo>
                <a:cubicBezTo>
                  <a:pt x="283" y="318"/>
                  <a:pt x="283" y="318"/>
                  <a:pt x="283" y="318"/>
                </a:cubicBezTo>
                <a:cubicBezTo>
                  <a:pt x="301" y="318"/>
                  <a:pt x="317" y="303"/>
                  <a:pt x="317" y="284"/>
                </a:cubicBezTo>
                <a:cubicBezTo>
                  <a:pt x="317" y="35"/>
                  <a:pt x="317" y="35"/>
                  <a:pt x="317" y="35"/>
                </a:cubicBezTo>
                <a:cubicBezTo>
                  <a:pt x="317" y="16"/>
                  <a:pt x="301" y="1"/>
                  <a:pt x="283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15" y="1"/>
                  <a:pt x="0" y="16"/>
                  <a:pt x="0" y="35"/>
                </a:cubicBezTo>
                <a:lnTo>
                  <a:pt x="0" y="284"/>
                </a:lnTo>
                <a:close/>
                <a:moveTo>
                  <a:pt x="239" y="318"/>
                </a:moveTo>
                <a:cubicBezTo>
                  <a:pt x="239" y="0"/>
                  <a:pt x="239" y="0"/>
                  <a:pt x="239" y="0"/>
                </a:cubicBezTo>
                <a:moveTo>
                  <a:pt x="239" y="107"/>
                </a:moveTo>
                <a:cubicBezTo>
                  <a:pt x="317" y="107"/>
                  <a:pt x="317" y="107"/>
                  <a:pt x="317" y="107"/>
                </a:cubicBezTo>
                <a:moveTo>
                  <a:pt x="239" y="212"/>
                </a:moveTo>
                <a:cubicBezTo>
                  <a:pt x="317" y="212"/>
                  <a:pt x="317" y="212"/>
                  <a:pt x="317" y="212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0" name="DevUpdate_ECC5" title="Icon of a clock with an arrow around it pointing clockwise">
            <a:extLst>
              <a:ext uri="{FF2B5EF4-FFF2-40B4-BE49-F238E27FC236}">
                <a16:creationId xmlns:a16="http://schemas.microsoft.com/office/drawing/2014/main" id="{8F6D4EE6-89C8-44A9-ABAE-04AB1FB9A70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0278" y="4902839"/>
            <a:ext cx="358144" cy="358570"/>
          </a:xfrm>
          <a:custGeom>
            <a:avLst/>
            <a:gdLst>
              <a:gd name="T0" fmla="*/ 2500 w 3750"/>
              <a:gd name="T1" fmla="*/ 2750 h 3750"/>
              <a:gd name="T2" fmla="*/ 1750 w 3750"/>
              <a:gd name="T3" fmla="*/ 2000 h 3750"/>
              <a:gd name="T4" fmla="*/ 1750 w 3750"/>
              <a:gd name="T5" fmla="*/ 875 h 3750"/>
              <a:gd name="T6" fmla="*/ 2875 w 3750"/>
              <a:gd name="T7" fmla="*/ 1250 h 3750"/>
              <a:gd name="T8" fmla="*/ 3750 w 3750"/>
              <a:gd name="T9" fmla="*/ 1250 h 3750"/>
              <a:gd name="T10" fmla="*/ 3750 w 3750"/>
              <a:gd name="T11" fmla="*/ 375 h 3750"/>
              <a:gd name="T12" fmla="*/ 3641 w 3750"/>
              <a:gd name="T13" fmla="*/ 1250 h 3750"/>
              <a:gd name="T14" fmla="*/ 1875 w 3750"/>
              <a:gd name="T15" fmla="*/ 0 h 3750"/>
              <a:gd name="T16" fmla="*/ 0 w 3750"/>
              <a:gd name="T17" fmla="*/ 1875 h 3750"/>
              <a:gd name="T18" fmla="*/ 1875 w 3750"/>
              <a:gd name="T19" fmla="*/ 3750 h 3750"/>
              <a:gd name="T20" fmla="*/ 3681 w 3750"/>
              <a:gd name="T21" fmla="*/ 2375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50" h="3750">
                <a:moveTo>
                  <a:pt x="2500" y="2750"/>
                </a:moveTo>
                <a:cubicBezTo>
                  <a:pt x="1750" y="2000"/>
                  <a:pt x="1750" y="2000"/>
                  <a:pt x="1750" y="2000"/>
                </a:cubicBezTo>
                <a:cubicBezTo>
                  <a:pt x="1750" y="875"/>
                  <a:pt x="1750" y="875"/>
                  <a:pt x="1750" y="875"/>
                </a:cubicBezTo>
                <a:moveTo>
                  <a:pt x="2875" y="1250"/>
                </a:moveTo>
                <a:cubicBezTo>
                  <a:pt x="3750" y="1250"/>
                  <a:pt x="3750" y="1250"/>
                  <a:pt x="3750" y="1250"/>
                </a:cubicBezTo>
                <a:cubicBezTo>
                  <a:pt x="3750" y="375"/>
                  <a:pt x="3750" y="375"/>
                  <a:pt x="3750" y="375"/>
                </a:cubicBezTo>
                <a:moveTo>
                  <a:pt x="3641" y="1250"/>
                </a:moveTo>
                <a:cubicBezTo>
                  <a:pt x="3383" y="522"/>
                  <a:pt x="2691" y="0"/>
                  <a:pt x="1875" y="0"/>
                </a:cubicBezTo>
                <a:cubicBezTo>
                  <a:pt x="839" y="0"/>
                  <a:pt x="0" y="839"/>
                  <a:pt x="0" y="1875"/>
                </a:cubicBezTo>
                <a:cubicBezTo>
                  <a:pt x="0" y="2911"/>
                  <a:pt x="839" y="3750"/>
                  <a:pt x="1875" y="3750"/>
                </a:cubicBezTo>
                <a:cubicBezTo>
                  <a:pt x="2737" y="3750"/>
                  <a:pt x="3461" y="3167"/>
                  <a:pt x="3681" y="23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1" name="CRMArticles_EFF5" title="Icon of two documents stacked together with writing on them">
            <a:extLst>
              <a:ext uri="{FF2B5EF4-FFF2-40B4-BE49-F238E27FC236}">
                <a16:creationId xmlns:a16="http://schemas.microsoft.com/office/drawing/2014/main" id="{8261A177-42A6-402D-BD6E-0F4410E99A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10028" y="4069492"/>
            <a:ext cx="310627" cy="358570"/>
          </a:xfrm>
          <a:custGeom>
            <a:avLst/>
            <a:gdLst>
              <a:gd name="T0" fmla="*/ 551 w 3583"/>
              <a:gd name="T1" fmla="*/ 3585 h 4136"/>
              <a:gd name="T2" fmla="*/ 0 w 3583"/>
              <a:gd name="T3" fmla="*/ 3585 h 4136"/>
              <a:gd name="T4" fmla="*/ 0 w 3583"/>
              <a:gd name="T5" fmla="*/ 0 h 4136"/>
              <a:gd name="T6" fmla="*/ 3033 w 3583"/>
              <a:gd name="T7" fmla="*/ 0 h 4136"/>
              <a:gd name="T8" fmla="*/ 3033 w 3583"/>
              <a:gd name="T9" fmla="*/ 1103 h 4136"/>
              <a:gd name="T10" fmla="*/ 2480 w 3583"/>
              <a:gd name="T11" fmla="*/ 551 h 4136"/>
              <a:gd name="T12" fmla="*/ 2480 w 3583"/>
              <a:gd name="T13" fmla="*/ 1654 h 4136"/>
              <a:gd name="T14" fmla="*/ 3583 w 3583"/>
              <a:gd name="T15" fmla="*/ 1654 h 4136"/>
              <a:gd name="T16" fmla="*/ 3583 w 3583"/>
              <a:gd name="T17" fmla="*/ 1654 h 4136"/>
              <a:gd name="T18" fmla="*/ 2480 w 3583"/>
              <a:gd name="T19" fmla="*/ 551 h 4136"/>
              <a:gd name="T20" fmla="*/ 551 w 3583"/>
              <a:gd name="T21" fmla="*/ 551 h 4136"/>
              <a:gd name="T22" fmla="*/ 551 w 3583"/>
              <a:gd name="T23" fmla="*/ 4136 h 4136"/>
              <a:gd name="T24" fmla="*/ 3583 w 3583"/>
              <a:gd name="T25" fmla="*/ 4136 h 4136"/>
              <a:gd name="T26" fmla="*/ 3583 w 3583"/>
              <a:gd name="T27" fmla="*/ 1654 h 4136"/>
              <a:gd name="T28" fmla="*/ 965 w 3583"/>
              <a:gd name="T29" fmla="*/ 2757 h 4136"/>
              <a:gd name="T30" fmla="*/ 2894 w 3583"/>
              <a:gd name="T31" fmla="*/ 2757 h 4136"/>
              <a:gd name="T32" fmla="*/ 965 w 3583"/>
              <a:gd name="T33" fmla="*/ 2206 h 4136"/>
              <a:gd name="T34" fmla="*/ 2894 w 3583"/>
              <a:gd name="T35" fmla="*/ 2206 h 4136"/>
              <a:gd name="T36" fmla="*/ 965 w 3583"/>
              <a:gd name="T37" fmla="*/ 1654 h 4136"/>
              <a:gd name="T38" fmla="*/ 2068 w 3583"/>
              <a:gd name="T39" fmla="*/ 1654 h 4136"/>
              <a:gd name="T40" fmla="*/ 965 w 3583"/>
              <a:gd name="T41" fmla="*/ 1103 h 4136"/>
              <a:gd name="T42" fmla="*/ 2068 w 3583"/>
              <a:gd name="T43" fmla="*/ 1103 h 4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83" h="4136">
                <a:moveTo>
                  <a:pt x="551" y="3585"/>
                </a:moveTo>
                <a:lnTo>
                  <a:pt x="0" y="3585"/>
                </a:lnTo>
                <a:lnTo>
                  <a:pt x="0" y="0"/>
                </a:lnTo>
                <a:lnTo>
                  <a:pt x="3033" y="0"/>
                </a:lnTo>
                <a:lnTo>
                  <a:pt x="3033" y="1103"/>
                </a:lnTo>
                <a:moveTo>
                  <a:pt x="2480" y="551"/>
                </a:moveTo>
                <a:lnTo>
                  <a:pt x="2480" y="1654"/>
                </a:lnTo>
                <a:lnTo>
                  <a:pt x="3583" y="1654"/>
                </a:lnTo>
                <a:moveTo>
                  <a:pt x="3583" y="1654"/>
                </a:moveTo>
                <a:lnTo>
                  <a:pt x="2480" y="551"/>
                </a:lnTo>
                <a:lnTo>
                  <a:pt x="551" y="551"/>
                </a:lnTo>
                <a:lnTo>
                  <a:pt x="551" y="4136"/>
                </a:lnTo>
                <a:lnTo>
                  <a:pt x="3583" y="4136"/>
                </a:lnTo>
                <a:lnTo>
                  <a:pt x="3583" y="1654"/>
                </a:lnTo>
                <a:moveTo>
                  <a:pt x="965" y="2757"/>
                </a:moveTo>
                <a:lnTo>
                  <a:pt x="2894" y="2757"/>
                </a:lnTo>
                <a:moveTo>
                  <a:pt x="965" y="2206"/>
                </a:moveTo>
                <a:lnTo>
                  <a:pt x="2894" y="2206"/>
                </a:lnTo>
                <a:moveTo>
                  <a:pt x="965" y="1654"/>
                </a:moveTo>
                <a:lnTo>
                  <a:pt x="2068" y="1654"/>
                </a:lnTo>
                <a:moveTo>
                  <a:pt x="965" y="1103"/>
                </a:moveTo>
                <a:lnTo>
                  <a:pt x="2068" y="1103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2" name="Copy_E8C8" title="Icon of two documents stacked together">
            <a:extLst>
              <a:ext uri="{FF2B5EF4-FFF2-40B4-BE49-F238E27FC236}">
                <a16:creationId xmlns:a16="http://schemas.microsoft.com/office/drawing/2014/main" id="{E6CB6C34-0926-4DBF-BB8A-36F46161CBA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68694" y="4069492"/>
            <a:ext cx="310802" cy="358570"/>
          </a:xfrm>
          <a:custGeom>
            <a:avLst/>
            <a:gdLst>
              <a:gd name="T0" fmla="*/ 3585 w 3585"/>
              <a:gd name="T1" fmla="*/ 1654 h 4136"/>
              <a:gd name="T2" fmla="*/ 2758 w 3585"/>
              <a:gd name="T3" fmla="*/ 1654 h 4136"/>
              <a:gd name="T4" fmla="*/ 2758 w 3585"/>
              <a:gd name="T5" fmla="*/ 827 h 4136"/>
              <a:gd name="T6" fmla="*/ 3585 w 3585"/>
              <a:gd name="T7" fmla="*/ 1654 h 4136"/>
              <a:gd name="T8" fmla="*/ 2758 w 3585"/>
              <a:gd name="T9" fmla="*/ 827 h 4136"/>
              <a:gd name="T10" fmla="*/ 1103 w 3585"/>
              <a:gd name="T11" fmla="*/ 827 h 4136"/>
              <a:gd name="T12" fmla="*/ 1103 w 3585"/>
              <a:gd name="T13" fmla="*/ 4136 h 4136"/>
              <a:gd name="T14" fmla="*/ 3585 w 3585"/>
              <a:gd name="T15" fmla="*/ 4136 h 4136"/>
              <a:gd name="T16" fmla="*/ 3585 w 3585"/>
              <a:gd name="T17" fmla="*/ 1654 h 4136"/>
              <a:gd name="T18" fmla="*/ 2483 w 3585"/>
              <a:gd name="T19" fmla="*/ 827 h 4136"/>
              <a:gd name="T20" fmla="*/ 1655 w 3585"/>
              <a:gd name="T21" fmla="*/ 0 h 4136"/>
              <a:gd name="T22" fmla="*/ 0 w 3585"/>
              <a:gd name="T23" fmla="*/ 0 h 4136"/>
              <a:gd name="T24" fmla="*/ 0 w 3585"/>
              <a:gd name="T25" fmla="*/ 3308 h 4136"/>
              <a:gd name="T26" fmla="*/ 1103 w 3585"/>
              <a:gd name="T27" fmla="*/ 3308 h 4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85" h="4136">
                <a:moveTo>
                  <a:pt x="3585" y="1654"/>
                </a:moveTo>
                <a:lnTo>
                  <a:pt x="2758" y="1654"/>
                </a:lnTo>
                <a:lnTo>
                  <a:pt x="2758" y="827"/>
                </a:lnTo>
                <a:moveTo>
                  <a:pt x="3585" y="1654"/>
                </a:moveTo>
                <a:lnTo>
                  <a:pt x="2758" y="827"/>
                </a:lnTo>
                <a:lnTo>
                  <a:pt x="1103" y="827"/>
                </a:lnTo>
                <a:lnTo>
                  <a:pt x="1103" y="4136"/>
                </a:lnTo>
                <a:lnTo>
                  <a:pt x="3585" y="4136"/>
                </a:lnTo>
                <a:lnTo>
                  <a:pt x="3585" y="1654"/>
                </a:lnTo>
                <a:moveTo>
                  <a:pt x="2483" y="827"/>
                </a:moveTo>
                <a:lnTo>
                  <a:pt x="1655" y="0"/>
                </a:lnTo>
                <a:lnTo>
                  <a:pt x="0" y="0"/>
                </a:lnTo>
                <a:lnTo>
                  <a:pt x="0" y="3308"/>
                </a:lnTo>
                <a:lnTo>
                  <a:pt x="1103" y="3308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3" name="CompanyDirectory_EF0D" title="Icon of a directory or logbook">
            <a:extLst>
              <a:ext uri="{FF2B5EF4-FFF2-40B4-BE49-F238E27FC236}">
                <a16:creationId xmlns:a16="http://schemas.microsoft.com/office/drawing/2014/main" id="{8ED9C08F-B334-4FCA-AB0A-4E8723D136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81750" y="5799265"/>
            <a:ext cx="322679" cy="358570"/>
          </a:xfrm>
          <a:custGeom>
            <a:avLst/>
            <a:gdLst>
              <a:gd name="T0" fmla="*/ 374 w 3371"/>
              <a:gd name="T1" fmla="*/ 3746 h 3746"/>
              <a:gd name="T2" fmla="*/ 374 w 3371"/>
              <a:gd name="T3" fmla="*/ 0 h 3746"/>
              <a:gd name="T4" fmla="*/ 3371 w 3371"/>
              <a:gd name="T5" fmla="*/ 0 h 3746"/>
              <a:gd name="T6" fmla="*/ 3371 w 3371"/>
              <a:gd name="T7" fmla="*/ 3746 h 3746"/>
              <a:gd name="T8" fmla="*/ 374 w 3371"/>
              <a:gd name="T9" fmla="*/ 3746 h 3746"/>
              <a:gd name="T10" fmla="*/ 0 w 3371"/>
              <a:gd name="T11" fmla="*/ 501 h 3746"/>
              <a:gd name="T12" fmla="*/ 367 w 3371"/>
              <a:gd name="T13" fmla="*/ 501 h 3746"/>
              <a:gd name="T14" fmla="*/ 0 w 3371"/>
              <a:gd name="T15" fmla="*/ 1251 h 3746"/>
              <a:gd name="T16" fmla="*/ 367 w 3371"/>
              <a:gd name="T17" fmla="*/ 1251 h 3746"/>
              <a:gd name="T18" fmla="*/ 0 w 3371"/>
              <a:gd name="T19" fmla="*/ 2500 h 3746"/>
              <a:gd name="T20" fmla="*/ 367 w 3371"/>
              <a:gd name="T21" fmla="*/ 2500 h 3746"/>
              <a:gd name="T22" fmla="*/ 0 w 3371"/>
              <a:gd name="T23" fmla="*/ 3250 h 3746"/>
              <a:gd name="T24" fmla="*/ 367 w 3371"/>
              <a:gd name="T25" fmla="*/ 3250 h 3746"/>
              <a:gd name="T26" fmla="*/ 1748 w 3371"/>
              <a:gd name="T27" fmla="*/ 749 h 3746"/>
              <a:gd name="T28" fmla="*/ 2997 w 3371"/>
              <a:gd name="T29" fmla="*/ 749 h 3746"/>
              <a:gd name="T30" fmla="*/ 1748 w 3371"/>
              <a:gd name="T31" fmla="*/ 1249 h 3746"/>
              <a:gd name="T32" fmla="*/ 2997 w 3371"/>
              <a:gd name="T33" fmla="*/ 1249 h 3746"/>
              <a:gd name="T34" fmla="*/ 1748 w 3371"/>
              <a:gd name="T35" fmla="*/ 2497 h 3746"/>
              <a:gd name="T36" fmla="*/ 2997 w 3371"/>
              <a:gd name="T37" fmla="*/ 2497 h 3746"/>
              <a:gd name="T38" fmla="*/ 1748 w 3371"/>
              <a:gd name="T39" fmla="*/ 2997 h 3746"/>
              <a:gd name="T40" fmla="*/ 2997 w 3371"/>
              <a:gd name="T41" fmla="*/ 2997 h 3746"/>
              <a:gd name="T42" fmla="*/ 1122 w 3371"/>
              <a:gd name="T43" fmla="*/ 753 h 3746"/>
              <a:gd name="T44" fmla="*/ 874 w 3371"/>
              <a:gd name="T45" fmla="*/ 1001 h 3746"/>
              <a:gd name="T46" fmla="*/ 1122 w 3371"/>
              <a:gd name="T47" fmla="*/ 1249 h 3746"/>
              <a:gd name="T48" fmla="*/ 1369 w 3371"/>
              <a:gd name="T49" fmla="*/ 1001 h 3746"/>
              <a:gd name="T50" fmla="*/ 1122 w 3371"/>
              <a:gd name="T51" fmla="*/ 753 h 3746"/>
              <a:gd name="T52" fmla="*/ 1122 w 3371"/>
              <a:gd name="T53" fmla="*/ 2499 h 3746"/>
              <a:gd name="T54" fmla="*/ 874 w 3371"/>
              <a:gd name="T55" fmla="*/ 2747 h 3746"/>
              <a:gd name="T56" fmla="*/ 1122 w 3371"/>
              <a:gd name="T57" fmla="*/ 2995 h 3746"/>
              <a:gd name="T58" fmla="*/ 1369 w 3371"/>
              <a:gd name="T59" fmla="*/ 2747 h 3746"/>
              <a:gd name="T60" fmla="*/ 1122 w 3371"/>
              <a:gd name="T61" fmla="*/ 2499 h 3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371" h="3746">
                <a:moveTo>
                  <a:pt x="374" y="3746"/>
                </a:moveTo>
                <a:cubicBezTo>
                  <a:pt x="374" y="0"/>
                  <a:pt x="374" y="0"/>
                  <a:pt x="374" y="0"/>
                </a:cubicBezTo>
                <a:cubicBezTo>
                  <a:pt x="3371" y="0"/>
                  <a:pt x="3371" y="0"/>
                  <a:pt x="3371" y="0"/>
                </a:cubicBezTo>
                <a:cubicBezTo>
                  <a:pt x="3371" y="3746"/>
                  <a:pt x="3371" y="3746"/>
                  <a:pt x="3371" y="3746"/>
                </a:cubicBezTo>
                <a:lnTo>
                  <a:pt x="374" y="3746"/>
                </a:lnTo>
                <a:close/>
                <a:moveTo>
                  <a:pt x="0" y="501"/>
                </a:moveTo>
                <a:cubicBezTo>
                  <a:pt x="367" y="501"/>
                  <a:pt x="367" y="501"/>
                  <a:pt x="367" y="501"/>
                </a:cubicBezTo>
                <a:moveTo>
                  <a:pt x="0" y="1251"/>
                </a:moveTo>
                <a:cubicBezTo>
                  <a:pt x="367" y="1251"/>
                  <a:pt x="367" y="1251"/>
                  <a:pt x="367" y="1251"/>
                </a:cubicBezTo>
                <a:moveTo>
                  <a:pt x="0" y="2500"/>
                </a:moveTo>
                <a:cubicBezTo>
                  <a:pt x="367" y="2500"/>
                  <a:pt x="367" y="2500"/>
                  <a:pt x="367" y="2500"/>
                </a:cubicBezTo>
                <a:moveTo>
                  <a:pt x="0" y="3250"/>
                </a:moveTo>
                <a:cubicBezTo>
                  <a:pt x="367" y="3250"/>
                  <a:pt x="367" y="3250"/>
                  <a:pt x="367" y="3250"/>
                </a:cubicBezTo>
                <a:moveTo>
                  <a:pt x="1748" y="749"/>
                </a:moveTo>
                <a:cubicBezTo>
                  <a:pt x="2997" y="749"/>
                  <a:pt x="2997" y="749"/>
                  <a:pt x="2997" y="749"/>
                </a:cubicBezTo>
                <a:moveTo>
                  <a:pt x="1748" y="1249"/>
                </a:moveTo>
                <a:cubicBezTo>
                  <a:pt x="2997" y="1249"/>
                  <a:pt x="2997" y="1249"/>
                  <a:pt x="2997" y="1249"/>
                </a:cubicBezTo>
                <a:moveTo>
                  <a:pt x="1748" y="2497"/>
                </a:moveTo>
                <a:cubicBezTo>
                  <a:pt x="2997" y="2497"/>
                  <a:pt x="2997" y="2497"/>
                  <a:pt x="2997" y="2497"/>
                </a:cubicBezTo>
                <a:moveTo>
                  <a:pt x="1748" y="2997"/>
                </a:moveTo>
                <a:cubicBezTo>
                  <a:pt x="2997" y="2997"/>
                  <a:pt x="2997" y="2997"/>
                  <a:pt x="2997" y="2997"/>
                </a:cubicBezTo>
                <a:moveTo>
                  <a:pt x="1122" y="753"/>
                </a:moveTo>
                <a:cubicBezTo>
                  <a:pt x="985" y="753"/>
                  <a:pt x="874" y="864"/>
                  <a:pt x="874" y="1001"/>
                </a:cubicBezTo>
                <a:cubicBezTo>
                  <a:pt x="874" y="1138"/>
                  <a:pt x="985" y="1249"/>
                  <a:pt x="1122" y="1249"/>
                </a:cubicBezTo>
                <a:cubicBezTo>
                  <a:pt x="1258" y="1249"/>
                  <a:pt x="1369" y="1138"/>
                  <a:pt x="1369" y="1001"/>
                </a:cubicBezTo>
                <a:cubicBezTo>
                  <a:pt x="1369" y="864"/>
                  <a:pt x="1258" y="753"/>
                  <a:pt x="1122" y="753"/>
                </a:cubicBezTo>
                <a:close/>
                <a:moveTo>
                  <a:pt x="1122" y="2499"/>
                </a:moveTo>
                <a:cubicBezTo>
                  <a:pt x="985" y="2499"/>
                  <a:pt x="874" y="2610"/>
                  <a:pt x="874" y="2747"/>
                </a:cubicBezTo>
                <a:cubicBezTo>
                  <a:pt x="874" y="2884"/>
                  <a:pt x="985" y="2995"/>
                  <a:pt x="1122" y="2995"/>
                </a:cubicBezTo>
                <a:cubicBezTo>
                  <a:pt x="1258" y="2995"/>
                  <a:pt x="1369" y="2884"/>
                  <a:pt x="1369" y="2747"/>
                </a:cubicBezTo>
                <a:cubicBezTo>
                  <a:pt x="1369" y="2610"/>
                  <a:pt x="1258" y="2499"/>
                  <a:pt x="1122" y="2499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4" name="CompanyDirectory_EF0D_bidi" title="Icon of a directory or logbook">
            <a:extLst>
              <a:ext uri="{FF2B5EF4-FFF2-40B4-BE49-F238E27FC236}">
                <a16:creationId xmlns:a16="http://schemas.microsoft.com/office/drawing/2014/main" id="{F68F4E18-A7B4-490C-A062-D0852A61CDEA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4522996" y="5799265"/>
            <a:ext cx="322679" cy="358570"/>
          </a:xfrm>
          <a:custGeom>
            <a:avLst/>
            <a:gdLst>
              <a:gd name="T0" fmla="*/ 374 w 3371"/>
              <a:gd name="T1" fmla="*/ 3746 h 3746"/>
              <a:gd name="T2" fmla="*/ 374 w 3371"/>
              <a:gd name="T3" fmla="*/ 0 h 3746"/>
              <a:gd name="T4" fmla="*/ 3371 w 3371"/>
              <a:gd name="T5" fmla="*/ 0 h 3746"/>
              <a:gd name="T6" fmla="*/ 3371 w 3371"/>
              <a:gd name="T7" fmla="*/ 3746 h 3746"/>
              <a:gd name="T8" fmla="*/ 374 w 3371"/>
              <a:gd name="T9" fmla="*/ 3746 h 3746"/>
              <a:gd name="T10" fmla="*/ 0 w 3371"/>
              <a:gd name="T11" fmla="*/ 501 h 3746"/>
              <a:gd name="T12" fmla="*/ 367 w 3371"/>
              <a:gd name="T13" fmla="*/ 501 h 3746"/>
              <a:gd name="T14" fmla="*/ 0 w 3371"/>
              <a:gd name="T15" fmla="*/ 1251 h 3746"/>
              <a:gd name="T16" fmla="*/ 367 w 3371"/>
              <a:gd name="T17" fmla="*/ 1251 h 3746"/>
              <a:gd name="T18" fmla="*/ 0 w 3371"/>
              <a:gd name="T19" fmla="*/ 2500 h 3746"/>
              <a:gd name="T20" fmla="*/ 367 w 3371"/>
              <a:gd name="T21" fmla="*/ 2500 h 3746"/>
              <a:gd name="T22" fmla="*/ 0 w 3371"/>
              <a:gd name="T23" fmla="*/ 3250 h 3746"/>
              <a:gd name="T24" fmla="*/ 367 w 3371"/>
              <a:gd name="T25" fmla="*/ 3250 h 3746"/>
              <a:gd name="T26" fmla="*/ 1748 w 3371"/>
              <a:gd name="T27" fmla="*/ 749 h 3746"/>
              <a:gd name="T28" fmla="*/ 2997 w 3371"/>
              <a:gd name="T29" fmla="*/ 749 h 3746"/>
              <a:gd name="T30" fmla="*/ 1748 w 3371"/>
              <a:gd name="T31" fmla="*/ 1249 h 3746"/>
              <a:gd name="T32" fmla="*/ 2997 w 3371"/>
              <a:gd name="T33" fmla="*/ 1249 h 3746"/>
              <a:gd name="T34" fmla="*/ 1748 w 3371"/>
              <a:gd name="T35" fmla="*/ 2497 h 3746"/>
              <a:gd name="T36" fmla="*/ 2997 w 3371"/>
              <a:gd name="T37" fmla="*/ 2497 h 3746"/>
              <a:gd name="T38" fmla="*/ 1748 w 3371"/>
              <a:gd name="T39" fmla="*/ 2997 h 3746"/>
              <a:gd name="T40" fmla="*/ 2997 w 3371"/>
              <a:gd name="T41" fmla="*/ 2997 h 3746"/>
              <a:gd name="T42" fmla="*/ 1122 w 3371"/>
              <a:gd name="T43" fmla="*/ 753 h 3746"/>
              <a:gd name="T44" fmla="*/ 874 w 3371"/>
              <a:gd name="T45" fmla="*/ 1001 h 3746"/>
              <a:gd name="T46" fmla="*/ 1122 w 3371"/>
              <a:gd name="T47" fmla="*/ 1249 h 3746"/>
              <a:gd name="T48" fmla="*/ 1369 w 3371"/>
              <a:gd name="T49" fmla="*/ 1001 h 3746"/>
              <a:gd name="T50" fmla="*/ 1122 w 3371"/>
              <a:gd name="T51" fmla="*/ 753 h 3746"/>
              <a:gd name="T52" fmla="*/ 1122 w 3371"/>
              <a:gd name="T53" fmla="*/ 2499 h 3746"/>
              <a:gd name="T54" fmla="*/ 874 w 3371"/>
              <a:gd name="T55" fmla="*/ 2747 h 3746"/>
              <a:gd name="T56" fmla="*/ 1122 w 3371"/>
              <a:gd name="T57" fmla="*/ 2995 h 3746"/>
              <a:gd name="T58" fmla="*/ 1369 w 3371"/>
              <a:gd name="T59" fmla="*/ 2747 h 3746"/>
              <a:gd name="T60" fmla="*/ 1122 w 3371"/>
              <a:gd name="T61" fmla="*/ 2499 h 3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371" h="3746">
                <a:moveTo>
                  <a:pt x="374" y="3746"/>
                </a:moveTo>
                <a:cubicBezTo>
                  <a:pt x="374" y="0"/>
                  <a:pt x="374" y="0"/>
                  <a:pt x="374" y="0"/>
                </a:cubicBezTo>
                <a:cubicBezTo>
                  <a:pt x="3371" y="0"/>
                  <a:pt x="3371" y="0"/>
                  <a:pt x="3371" y="0"/>
                </a:cubicBezTo>
                <a:cubicBezTo>
                  <a:pt x="3371" y="3746"/>
                  <a:pt x="3371" y="3746"/>
                  <a:pt x="3371" y="3746"/>
                </a:cubicBezTo>
                <a:lnTo>
                  <a:pt x="374" y="3746"/>
                </a:lnTo>
                <a:close/>
                <a:moveTo>
                  <a:pt x="0" y="501"/>
                </a:moveTo>
                <a:cubicBezTo>
                  <a:pt x="367" y="501"/>
                  <a:pt x="367" y="501"/>
                  <a:pt x="367" y="501"/>
                </a:cubicBezTo>
                <a:moveTo>
                  <a:pt x="0" y="1251"/>
                </a:moveTo>
                <a:cubicBezTo>
                  <a:pt x="367" y="1251"/>
                  <a:pt x="367" y="1251"/>
                  <a:pt x="367" y="1251"/>
                </a:cubicBezTo>
                <a:moveTo>
                  <a:pt x="0" y="2500"/>
                </a:moveTo>
                <a:cubicBezTo>
                  <a:pt x="367" y="2500"/>
                  <a:pt x="367" y="2500"/>
                  <a:pt x="367" y="2500"/>
                </a:cubicBezTo>
                <a:moveTo>
                  <a:pt x="0" y="3250"/>
                </a:moveTo>
                <a:cubicBezTo>
                  <a:pt x="367" y="3250"/>
                  <a:pt x="367" y="3250"/>
                  <a:pt x="367" y="3250"/>
                </a:cubicBezTo>
                <a:moveTo>
                  <a:pt x="1748" y="749"/>
                </a:moveTo>
                <a:cubicBezTo>
                  <a:pt x="2997" y="749"/>
                  <a:pt x="2997" y="749"/>
                  <a:pt x="2997" y="749"/>
                </a:cubicBezTo>
                <a:moveTo>
                  <a:pt x="1748" y="1249"/>
                </a:moveTo>
                <a:cubicBezTo>
                  <a:pt x="2997" y="1249"/>
                  <a:pt x="2997" y="1249"/>
                  <a:pt x="2997" y="1249"/>
                </a:cubicBezTo>
                <a:moveTo>
                  <a:pt x="1748" y="2497"/>
                </a:moveTo>
                <a:cubicBezTo>
                  <a:pt x="2997" y="2497"/>
                  <a:pt x="2997" y="2497"/>
                  <a:pt x="2997" y="2497"/>
                </a:cubicBezTo>
                <a:moveTo>
                  <a:pt x="1748" y="2997"/>
                </a:moveTo>
                <a:cubicBezTo>
                  <a:pt x="2997" y="2997"/>
                  <a:pt x="2997" y="2997"/>
                  <a:pt x="2997" y="2997"/>
                </a:cubicBezTo>
                <a:moveTo>
                  <a:pt x="1122" y="753"/>
                </a:moveTo>
                <a:cubicBezTo>
                  <a:pt x="985" y="753"/>
                  <a:pt x="874" y="864"/>
                  <a:pt x="874" y="1001"/>
                </a:cubicBezTo>
                <a:cubicBezTo>
                  <a:pt x="874" y="1138"/>
                  <a:pt x="985" y="1249"/>
                  <a:pt x="1122" y="1249"/>
                </a:cubicBezTo>
                <a:cubicBezTo>
                  <a:pt x="1258" y="1249"/>
                  <a:pt x="1369" y="1138"/>
                  <a:pt x="1369" y="1001"/>
                </a:cubicBezTo>
                <a:cubicBezTo>
                  <a:pt x="1369" y="864"/>
                  <a:pt x="1258" y="753"/>
                  <a:pt x="1122" y="753"/>
                </a:cubicBezTo>
                <a:close/>
                <a:moveTo>
                  <a:pt x="1122" y="2499"/>
                </a:moveTo>
                <a:cubicBezTo>
                  <a:pt x="985" y="2499"/>
                  <a:pt x="874" y="2610"/>
                  <a:pt x="874" y="2747"/>
                </a:cubicBezTo>
                <a:cubicBezTo>
                  <a:pt x="874" y="2884"/>
                  <a:pt x="985" y="2995"/>
                  <a:pt x="1122" y="2995"/>
                </a:cubicBezTo>
                <a:cubicBezTo>
                  <a:pt x="1258" y="2995"/>
                  <a:pt x="1369" y="2884"/>
                  <a:pt x="1369" y="2747"/>
                </a:cubicBezTo>
                <a:cubicBezTo>
                  <a:pt x="1369" y="2610"/>
                  <a:pt x="1258" y="2499"/>
                  <a:pt x="1122" y="2499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5" name="Calendar" title="Icon of a calendar">
            <a:extLst>
              <a:ext uri="{FF2B5EF4-FFF2-40B4-BE49-F238E27FC236}">
                <a16:creationId xmlns:a16="http://schemas.microsoft.com/office/drawing/2014/main" id="{FA0DE34B-81E5-49C5-8549-53161DD59CB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38473" y="4902839"/>
            <a:ext cx="374214" cy="358570"/>
          </a:xfrm>
          <a:custGeom>
            <a:avLst/>
            <a:gdLst>
              <a:gd name="T0" fmla="*/ 598 w 598"/>
              <a:gd name="T1" fmla="*/ 573 h 573"/>
              <a:gd name="T2" fmla="*/ 0 w 598"/>
              <a:gd name="T3" fmla="*/ 59 h 573"/>
              <a:gd name="T4" fmla="*/ 598 w 598"/>
              <a:gd name="T5" fmla="*/ 341 h 573"/>
              <a:gd name="T6" fmla="*/ 598 w 598"/>
              <a:gd name="T7" fmla="*/ 176 h 573"/>
              <a:gd name="T8" fmla="*/ 120 w 598"/>
              <a:gd name="T9" fmla="*/ 121 h 573"/>
              <a:gd name="T10" fmla="*/ 477 w 598"/>
              <a:gd name="T11" fmla="*/ 121 h 573"/>
              <a:gd name="T12" fmla="*/ 246 w 598"/>
              <a:gd name="T13" fmla="*/ 252 h 573"/>
              <a:gd name="T14" fmla="*/ 232 w 598"/>
              <a:gd name="T15" fmla="*/ 266 h 573"/>
              <a:gd name="T16" fmla="*/ 246 w 598"/>
              <a:gd name="T17" fmla="*/ 259 h 573"/>
              <a:gd name="T18" fmla="*/ 365 w 598"/>
              <a:gd name="T19" fmla="*/ 252 h 573"/>
              <a:gd name="T20" fmla="*/ 351 w 598"/>
              <a:gd name="T21" fmla="*/ 266 h 573"/>
              <a:gd name="T22" fmla="*/ 365 w 598"/>
              <a:gd name="T23" fmla="*/ 257 h 573"/>
              <a:gd name="T24" fmla="*/ 484 w 598"/>
              <a:gd name="T25" fmla="*/ 252 h 573"/>
              <a:gd name="T26" fmla="*/ 470 w 598"/>
              <a:gd name="T27" fmla="*/ 266 h 573"/>
              <a:gd name="T28" fmla="*/ 484 w 598"/>
              <a:gd name="T29" fmla="*/ 259 h 573"/>
              <a:gd name="T30" fmla="*/ 246 w 598"/>
              <a:gd name="T31" fmla="*/ 332 h 573"/>
              <a:gd name="T32" fmla="*/ 232 w 598"/>
              <a:gd name="T33" fmla="*/ 344 h 573"/>
              <a:gd name="T34" fmla="*/ 246 w 598"/>
              <a:gd name="T35" fmla="*/ 339 h 573"/>
              <a:gd name="T36" fmla="*/ 365 w 598"/>
              <a:gd name="T37" fmla="*/ 332 h 573"/>
              <a:gd name="T38" fmla="*/ 351 w 598"/>
              <a:gd name="T39" fmla="*/ 344 h 573"/>
              <a:gd name="T40" fmla="*/ 365 w 598"/>
              <a:gd name="T41" fmla="*/ 337 h 573"/>
              <a:gd name="T42" fmla="*/ 484 w 598"/>
              <a:gd name="T43" fmla="*/ 332 h 573"/>
              <a:gd name="T44" fmla="*/ 470 w 598"/>
              <a:gd name="T45" fmla="*/ 344 h 573"/>
              <a:gd name="T46" fmla="*/ 484 w 598"/>
              <a:gd name="T47" fmla="*/ 339 h 573"/>
              <a:gd name="T48" fmla="*/ 127 w 598"/>
              <a:gd name="T49" fmla="*/ 332 h 573"/>
              <a:gd name="T50" fmla="*/ 113 w 598"/>
              <a:gd name="T51" fmla="*/ 344 h 573"/>
              <a:gd name="T52" fmla="*/ 127 w 598"/>
              <a:gd name="T53" fmla="*/ 337 h 573"/>
              <a:gd name="T54" fmla="*/ 246 w 598"/>
              <a:gd name="T55" fmla="*/ 410 h 573"/>
              <a:gd name="T56" fmla="*/ 232 w 598"/>
              <a:gd name="T57" fmla="*/ 424 h 573"/>
              <a:gd name="T58" fmla="*/ 246 w 598"/>
              <a:gd name="T59" fmla="*/ 417 h 573"/>
              <a:gd name="T60" fmla="*/ 365 w 598"/>
              <a:gd name="T61" fmla="*/ 410 h 573"/>
              <a:gd name="T62" fmla="*/ 351 w 598"/>
              <a:gd name="T63" fmla="*/ 424 h 573"/>
              <a:gd name="T64" fmla="*/ 365 w 598"/>
              <a:gd name="T65" fmla="*/ 417 h 573"/>
              <a:gd name="T66" fmla="*/ 484 w 598"/>
              <a:gd name="T67" fmla="*/ 410 h 573"/>
              <a:gd name="T68" fmla="*/ 470 w 598"/>
              <a:gd name="T69" fmla="*/ 424 h 573"/>
              <a:gd name="T70" fmla="*/ 484 w 598"/>
              <a:gd name="T71" fmla="*/ 417 h 573"/>
              <a:gd name="T72" fmla="*/ 127 w 598"/>
              <a:gd name="T73" fmla="*/ 410 h 573"/>
              <a:gd name="T74" fmla="*/ 113 w 598"/>
              <a:gd name="T75" fmla="*/ 424 h 573"/>
              <a:gd name="T76" fmla="*/ 127 w 598"/>
              <a:gd name="T77" fmla="*/ 417 h 573"/>
              <a:gd name="T78" fmla="*/ 246 w 598"/>
              <a:gd name="T79" fmla="*/ 490 h 573"/>
              <a:gd name="T80" fmla="*/ 232 w 598"/>
              <a:gd name="T81" fmla="*/ 504 h 573"/>
              <a:gd name="T82" fmla="*/ 246 w 598"/>
              <a:gd name="T83" fmla="*/ 497 h 573"/>
              <a:gd name="T84" fmla="*/ 365 w 598"/>
              <a:gd name="T85" fmla="*/ 490 h 573"/>
              <a:gd name="T86" fmla="*/ 351 w 598"/>
              <a:gd name="T87" fmla="*/ 504 h 573"/>
              <a:gd name="T88" fmla="*/ 365 w 598"/>
              <a:gd name="T89" fmla="*/ 497 h 573"/>
              <a:gd name="T90" fmla="*/ 127 w 598"/>
              <a:gd name="T91" fmla="*/ 490 h 573"/>
              <a:gd name="T92" fmla="*/ 113 w 598"/>
              <a:gd name="T93" fmla="*/ 504 h 573"/>
              <a:gd name="T94" fmla="*/ 127 w 598"/>
              <a:gd name="T95" fmla="*/ 495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98" h="573">
                <a:moveTo>
                  <a:pt x="598" y="341"/>
                </a:moveTo>
                <a:lnTo>
                  <a:pt x="598" y="573"/>
                </a:lnTo>
                <a:lnTo>
                  <a:pt x="0" y="573"/>
                </a:lnTo>
                <a:lnTo>
                  <a:pt x="0" y="59"/>
                </a:lnTo>
                <a:lnTo>
                  <a:pt x="598" y="59"/>
                </a:lnTo>
                <a:lnTo>
                  <a:pt x="598" y="341"/>
                </a:lnTo>
                <a:moveTo>
                  <a:pt x="0" y="176"/>
                </a:moveTo>
                <a:lnTo>
                  <a:pt x="598" y="176"/>
                </a:lnTo>
                <a:moveTo>
                  <a:pt x="120" y="0"/>
                </a:moveTo>
                <a:lnTo>
                  <a:pt x="120" y="121"/>
                </a:lnTo>
                <a:moveTo>
                  <a:pt x="477" y="0"/>
                </a:moveTo>
                <a:lnTo>
                  <a:pt x="477" y="121"/>
                </a:lnTo>
                <a:moveTo>
                  <a:pt x="246" y="259"/>
                </a:moveTo>
                <a:lnTo>
                  <a:pt x="246" y="252"/>
                </a:lnTo>
                <a:lnTo>
                  <a:pt x="232" y="252"/>
                </a:lnTo>
                <a:lnTo>
                  <a:pt x="232" y="266"/>
                </a:lnTo>
                <a:lnTo>
                  <a:pt x="246" y="266"/>
                </a:lnTo>
                <a:lnTo>
                  <a:pt x="246" y="259"/>
                </a:lnTo>
                <a:moveTo>
                  <a:pt x="365" y="257"/>
                </a:moveTo>
                <a:lnTo>
                  <a:pt x="365" y="252"/>
                </a:lnTo>
                <a:lnTo>
                  <a:pt x="351" y="252"/>
                </a:lnTo>
                <a:lnTo>
                  <a:pt x="351" y="266"/>
                </a:lnTo>
                <a:lnTo>
                  <a:pt x="365" y="266"/>
                </a:lnTo>
                <a:lnTo>
                  <a:pt x="365" y="257"/>
                </a:lnTo>
                <a:moveTo>
                  <a:pt x="484" y="259"/>
                </a:moveTo>
                <a:lnTo>
                  <a:pt x="484" y="252"/>
                </a:lnTo>
                <a:lnTo>
                  <a:pt x="470" y="252"/>
                </a:lnTo>
                <a:lnTo>
                  <a:pt x="470" y="266"/>
                </a:lnTo>
                <a:lnTo>
                  <a:pt x="484" y="266"/>
                </a:lnTo>
                <a:lnTo>
                  <a:pt x="484" y="259"/>
                </a:lnTo>
                <a:moveTo>
                  <a:pt x="246" y="339"/>
                </a:moveTo>
                <a:lnTo>
                  <a:pt x="246" y="332"/>
                </a:lnTo>
                <a:lnTo>
                  <a:pt x="232" y="332"/>
                </a:lnTo>
                <a:lnTo>
                  <a:pt x="232" y="344"/>
                </a:lnTo>
                <a:lnTo>
                  <a:pt x="246" y="344"/>
                </a:lnTo>
                <a:lnTo>
                  <a:pt x="246" y="339"/>
                </a:lnTo>
                <a:moveTo>
                  <a:pt x="365" y="337"/>
                </a:moveTo>
                <a:lnTo>
                  <a:pt x="365" y="332"/>
                </a:lnTo>
                <a:lnTo>
                  <a:pt x="351" y="332"/>
                </a:lnTo>
                <a:lnTo>
                  <a:pt x="351" y="344"/>
                </a:lnTo>
                <a:lnTo>
                  <a:pt x="365" y="344"/>
                </a:lnTo>
                <a:lnTo>
                  <a:pt x="365" y="337"/>
                </a:lnTo>
                <a:moveTo>
                  <a:pt x="484" y="339"/>
                </a:moveTo>
                <a:lnTo>
                  <a:pt x="484" y="332"/>
                </a:lnTo>
                <a:lnTo>
                  <a:pt x="470" y="332"/>
                </a:lnTo>
                <a:lnTo>
                  <a:pt x="470" y="344"/>
                </a:lnTo>
                <a:lnTo>
                  <a:pt x="484" y="344"/>
                </a:lnTo>
                <a:lnTo>
                  <a:pt x="484" y="339"/>
                </a:lnTo>
                <a:moveTo>
                  <a:pt x="127" y="337"/>
                </a:moveTo>
                <a:lnTo>
                  <a:pt x="127" y="332"/>
                </a:lnTo>
                <a:lnTo>
                  <a:pt x="113" y="332"/>
                </a:lnTo>
                <a:lnTo>
                  <a:pt x="113" y="344"/>
                </a:lnTo>
                <a:lnTo>
                  <a:pt x="127" y="344"/>
                </a:lnTo>
                <a:lnTo>
                  <a:pt x="127" y="337"/>
                </a:lnTo>
                <a:moveTo>
                  <a:pt x="246" y="417"/>
                </a:moveTo>
                <a:lnTo>
                  <a:pt x="246" y="410"/>
                </a:lnTo>
                <a:lnTo>
                  <a:pt x="232" y="410"/>
                </a:lnTo>
                <a:lnTo>
                  <a:pt x="232" y="424"/>
                </a:lnTo>
                <a:lnTo>
                  <a:pt x="246" y="424"/>
                </a:lnTo>
                <a:lnTo>
                  <a:pt x="246" y="417"/>
                </a:lnTo>
                <a:moveTo>
                  <a:pt x="365" y="417"/>
                </a:moveTo>
                <a:lnTo>
                  <a:pt x="365" y="410"/>
                </a:lnTo>
                <a:lnTo>
                  <a:pt x="351" y="410"/>
                </a:lnTo>
                <a:lnTo>
                  <a:pt x="351" y="424"/>
                </a:lnTo>
                <a:lnTo>
                  <a:pt x="365" y="424"/>
                </a:lnTo>
                <a:lnTo>
                  <a:pt x="365" y="417"/>
                </a:lnTo>
                <a:moveTo>
                  <a:pt x="484" y="417"/>
                </a:moveTo>
                <a:lnTo>
                  <a:pt x="484" y="410"/>
                </a:lnTo>
                <a:lnTo>
                  <a:pt x="470" y="410"/>
                </a:lnTo>
                <a:lnTo>
                  <a:pt x="470" y="424"/>
                </a:lnTo>
                <a:lnTo>
                  <a:pt x="484" y="424"/>
                </a:lnTo>
                <a:lnTo>
                  <a:pt x="484" y="417"/>
                </a:lnTo>
                <a:moveTo>
                  <a:pt x="127" y="417"/>
                </a:moveTo>
                <a:lnTo>
                  <a:pt x="127" y="410"/>
                </a:lnTo>
                <a:lnTo>
                  <a:pt x="113" y="410"/>
                </a:lnTo>
                <a:lnTo>
                  <a:pt x="113" y="424"/>
                </a:lnTo>
                <a:lnTo>
                  <a:pt x="127" y="424"/>
                </a:lnTo>
                <a:lnTo>
                  <a:pt x="127" y="417"/>
                </a:lnTo>
                <a:moveTo>
                  <a:pt x="246" y="497"/>
                </a:moveTo>
                <a:lnTo>
                  <a:pt x="246" y="490"/>
                </a:lnTo>
                <a:lnTo>
                  <a:pt x="232" y="490"/>
                </a:lnTo>
                <a:lnTo>
                  <a:pt x="232" y="504"/>
                </a:lnTo>
                <a:lnTo>
                  <a:pt x="246" y="504"/>
                </a:lnTo>
                <a:lnTo>
                  <a:pt x="246" y="497"/>
                </a:lnTo>
                <a:moveTo>
                  <a:pt x="365" y="497"/>
                </a:moveTo>
                <a:lnTo>
                  <a:pt x="365" y="490"/>
                </a:lnTo>
                <a:lnTo>
                  <a:pt x="351" y="490"/>
                </a:lnTo>
                <a:lnTo>
                  <a:pt x="351" y="504"/>
                </a:lnTo>
                <a:lnTo>
                  <a:pt x="365" y="504"/>
                </a:lnTo>
                <a:lnTo>
                  <a:pt x="365" y="497"/>
                </a:lnTo>
                <a:moveTo>
                  <a:pt x="127" y="495"/>
                </a:moveTo>
                <a:lnTo>
                  <a:pt x="127" y="490"/>
                </a:lnTo>
                <a:lnTo>
                  <a:pt x="113" y="490"/>
                </a:lnTo>
                <a:lnTo>
                  <a:pt x="113" y="504"/>
                </a:lnTo>
                <a:lnTo>
                  <a:pt x="127" y="504"/>
                </a:lnTo>
                <a:lnTo>
                  <a:pt x="127" y="49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6" name="BulletedList_E8FD" title="Icon of a bulleted list">
            <a:extLst>
              <a:ext uri="{FF2B5EF4-FFF2-40B4-BE49-F238E27FC236}">
                <a16:creationId xmlns:a16="http://schemas.microsoft.com/office/drawing/2014/main" id="{60F61FCD-6E30-4B02-909B-9C9F31503BC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12373" y="5852394"/>
            <a:ext cx="448212" cy="252311"/>
          </a:xfrm>
          <a:custGeom>
            <a:avLst/>
            <a:gdLst>
              <a:gd name="T0" fmla="*/ 1321 w 7040"/>
              <a:gd name="T1" fmla="*/ 0 h 3963"/>
              <a:gd name="T2" fmla="*/ 7040 w 7040"/>
              <a:gd name="T3" fmla="*/ 0 h 3963"/>
              <a:gd name="T4" fmla="*/ 0 w 7040"/>
              <a:gd name="T5" fmla="*/ 0 h 3963"/>
              <a:gd name="T6" fmla="*/ 442 w 7040"/>
              <a:gd name="T7" fmla="*/ 0 h 3963"/>
              <a:gd name="T8" fmla="*/ 1321 w 7040"/>
              <a:gd name="T9" fmla="*/ 1321 h 3963"/>
              <a:gd name="T10" fmla="*/ 7040 w 7040"/>
              <a:gd name="T11" fmla="*/ 1321 h 3963"/>
              <a:gd name="T12" fmla="*/ 0 w 7040"/>
              <a:gd name="T13" fmla="*/ 1321 h 3963"/>
              <a:gd name="T14" fmla="*/ 442 w 7040"/>
              <a:gd name="T15" fmla="*/ 1321 h 3963"/>
              <a:gd name="T16" fmla="*/ 1321 w 7040"/>
              <a:gd name="T17" fmla="*/ 2643 h 3963"/>
              <a:gd name="T18" fmla="*/ 7040 w 7040"/>
              <a:gd name="T19" fmla="*/ 2643 h 3963"/>
              <a:gd name="T20" fmla="*/ 0 w 7040"/>
              <a:gd name="T21" fmla="*/ 2643 h 3963"/>
              <a:gd name="T22" fmla="*/ 442 w 7040"/>
              <a:gd name="T23" fmla="*/ 2643 h 3963"/>
              <a:gd name="T24" fmla="*/ 1321 w 7040"/>
              <a:gd name="T25" fmla="*/ 3963 h 3963"/>
              <a:gd name="T26" fmla="*/ 7040 w 7040"/>
              <a:gd name="T27" fmla="*/ 3963 h 3963"/>
              <a:gd name="T28" fmla="*/ 0 w 7040"/>
              <a:gd name="T29" fmla="*/ 3963 h 3963"/>
              <a:gd name="T30" fmla="*/ 442 w 7040"/>
              <a:gd name="T31" fmla="*/ 3963 h 3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40" h="3963">
                <a:moveTo>
                  <a:pt x="1321" y="0"/>
                </a:moveTo>
                <a:lnTo>
                  <a:pt x="7040" y="0"/>
                </a:lnTo>
                <a:moveTo>
                  <a:pt x="0" y="0"/>
                </a:moveTo>
                <a:lnTo>
                  <a:pt x="442" y="0"/>
                </a:lnTo>
                <a:moveTo>
                  <a:pt x="1321" y="1321"/>
                </a:moveTo>
                <a:lnTo>
                  <a:pt x="7040" y="1321"/>
                </a:lnTo>
                <a:moveTo>
                  <a:pt x="0" y="1321"/>
                </a:moveTo>
                <a:lnTo>
                  <a:pt x="442" y="1321"/>
                </a:lnTo>
                <a:moveTo>
                  <a:pt x="1321" y="2643"/>
                </a:moveTo>
                <a:lnTo>
                  <a:pt x="7040" y="2643"/>
                </a:lnTo>
                <a:moveTo>
                  <a:pt x="0" y="2643"/>
                </a:moveTo>
                <a:lnTo>
                  <a:pt x="442" y="2643"/>
                </a:lnTo>
                <a:moveTo>
                  <a:pt x="1321" y="3963"/>
                </a:moveTo>
                <a:lnTo>
                  <a:pt x="7040" y="3963"/>
                </a:lnTo>
                <a:moveTo>
                  <a:pt x="0" y="3963"/>
                </a:moveTo>
                <a:lnTo>
                  <a:pt x="442" y="3963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7" name="BulletedList_E8FD_bidi" title="Icon of a bulleted list">
            <a:extLst>
              <a:ext uri="{FF2B5EF4-FFF2-40B4-BE49-F238E27FC236}">
                <a16:creationId xmlns:a16="http://schemas.microsoft.com/office/drawing/2014/main" id="{B3CAF7EA-669C-4000-B418-B22C5F7D65D3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1053619" y="5852394"/>
            <a:ext cx="448212" cy="252311"/>
          </a:xfrm>
          <a:custGeom>
            <a:avLst/>
            <a:gdLst>
              <a:gd name="T0" fmla="*/ 1321 w 7040"/>
              <a:gd name="T1" fmla="*/ 0 h 3963"/>
              <a:gd name="T2" fmla="*/ 7040 w 7040"/>
              <a:gd name="T3" fmla="*/ 0 h 3963"/>
              <a:gd name="T4" fmla="*/ 0 w 7040"/>
              <a:gd name="T5" fmla="*/ 0 h 3963"/>
              <a:gd name="T6" fmla="*/ 442 w 7040"/>
              <a:gd name="T7" fmla="*/ 0 h 3963"/>
              <a:gd name="T8" fmla="*/ 1321 w 7040"/>
              <a:gd name="T9" fmla="*/ 1321 h 3963"/>
              <a:gd name="T10" fmla="*/ 7040 w 7040"/>
              <a:gd name="T11" fmla="*/ 1321 h 3963"/>
              <a:gd name="T12" fmla="*/ 0 w 7040"/>
              <a:gd name="T13" fmla="*/ 1321 h 3963"/>
              <a:gd name="T14" fmla="*/ 442 w 7040"/>
              <a:gd name="T15" fmla="*/ 1321 h 3963"/>
              <a:gd name="T16" fmla="*/ 1321 w 7040"/>
              <a:gd name="T17" fmla="*/ 2643 h 3963"/>
              <a:gd name="T18" fmla="*/ 7040 w 7040"/>
              <a:gd name="T19" fmla="*/ 2643 h 3963"/>
              <a:gd name="T20" fmla="*/ 0 w 7040"/>
              <a:gd name="T21" fmla="*/ 2643 h 3963"/>
              <a:gd name="T22" fmla="*/ 442 w 7040"/>
              <a:gd name="T23" fmla="*/ 2643 h 3963"/>
              <a:gd name="T24" fmla="*/ 1321 w 7040"/>
              <a:gd name="T25" fmla="*/ 3963 h 3963"/>
              <a:gd name="T26" fmla="*/ 7040 w 7040"/>
              <a:gd name="T27" fmla="*/ 3963 h 3963"/>
              <a:gd name="T28" fmla="*/ 0 w 7040"/>
              <a:gd name="T29" fmla="*/ 3963 h 3963"/>
              <a:gd name="T30" fmla="*/ 442 w 7040"/>
              <a:gd name="T31" fmla="*/ 3963 h 3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40" h="3963">
                <a:moveTo>
                  <a:pt x="1321" y="0"/>
                </a:moveTo>
                <a:lnTo>
                  <a:pt x="7040" y="0"/>
                </a:lnTo>
                <a:moveTo>
                  <a:pt x="0" y="0"/>
                </a:moveTo>
                <a:lnTo>
                  <a:pt x="442" y="0"/>
                </a:lnTo>
                <a:moveTo>
                  <a:pt x="1321" y="1321"/>
                </a:moveTo>
                <a:lnTo>
                  <a:pt x="7040" y="1321"/>
                </a:lnTo>
                <a:moveTo>
                  <a:pt x="0" y="1321"/>
                </a:moveTo>
                <a:lnTo>
                  <a:pt x="442" y="1321"/>
                </a:lnTo>
                <a:moveTo>
                  <a:pt x="1321" y="2643"/>
                </a:moveTo>
                <a:lnTo>
                  <a:pt x="7040" y="2643"/>
                </a:lnTo>
                <a:moveTo>
                  <a:pt x="0" y="2643"/>
                </a:moveTo>
                <a:lnTo>
                  <a:pt x="442" y="2643"/>
                </a:lnTo>
                <a:moveTo>
                  <a:pt x="1321" y="3963"/>
                </a:moveTo>
                <a:lnTo>
                  <a:pt x="7040" y="3963"/>
                </a:lnTo>
                <a:moveTo>
                  <a:pt x="0" y="3963"/>
                </a:moveTo>
                <a:lnTo>
                  <a:pt x="442" y="3963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2560072420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48206" y="148600"/>
          <a:ext cx="11305994" cy="627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046">
                  <a:extLst>
                    <a:ext uri="{9D8B030D-6E8A-4147-A177-3AD203B41FA5}">
                      <a16:colId xmlns:a16="http://schemas.microsoft.com/office/drawing/2014/main" val="35453333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08578962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78147840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637620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58708367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868269742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257418717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633163628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984020324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478484229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3614713011"/>
                    </a:ext>
                  </a:extLst>
                </a:gridCol>
                <a:gridCol w="941268">
                  <a:extLst>
                    <a:ext uri="{9D8B030D-6E8A-4147-A177-3AD203B41FA5}">
                      <a16:colId xmlns:a16="http://schemas.microsoft.com/office/drawing/2014/main" val="1904622046"/>
                    </a:ext>
                  </a:extLst>
                </a:gridCol>
              </a:tblGrid>
              <a:tr h="896425">
                <a:tc gridSpan="12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0" marB="89642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 dirty="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600">
                        <a:gradFill>
                          <a:gsLst>
                            <a:gs pos="0">
                              <a:schemeClr val="tx1">
                                <a:lumMod val="40000"/>
                                <a:lumOff val="60000"/>
                              </a:schemeClr>
                            </a:gs>
                            <a:gs pos="100000">
                              <a:schemeClr val="tx1">
                                <a:lumMod val="40000"/>
                                <a:lumOff val="60000"/>
                              </a:schemeClr>
                            </a:gs>
                          </a:gsLst>
                          <a:lin ang="5400000" scaled="0"/>
                        </a:gradFill>
                      </a:endParaRPr>
                    </a:p>
                  </a:txBody>
                  <a:tcPr marL="43656" marR="43656" marT="43656" marB="43656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900" b="0" i="1" kern="1200" cap="none" spc="0" baseline="0" dirty="0">
                        <a:ln w="3175">
                          <a:noFill/>
                        </a:ln>
                        <a:gradFill>
                          <a:gsLst>
                            <a:gs pos="31830">
                              <a:schemeClr val="tx1"/>
                            </a:gs>
                            <a:gs pos="85000">
                              <a:schemeClr val="tx1"/>
                            </a:gs>
                          </a:gsLst>
                          <a:lin ang="5400000" scaled="0"/>
                        </a:gradFill>
                        <a:effectLst/>
                        <a:latin typeface="+mn-lt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0" marR="0" marT="73152" marB="38023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77234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12092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83513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863702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8508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algn="l" defTabSz="932742" rtl="0" eaLnBrk="1" latinLnBrk="0" hangingPunct="1">
                        <a:lnSpc>
                          <a:spcPct val="90000"/>
                        </a:lnSpc>
                      </a:pPr>
                      <a:endParaRPr lang="en-US" sz="600" kern="1200" dirty="0"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505126"/>
                  </a:ext>
                </a:extLst>
              </a:tr>
              <a:tr h="896425"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74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gradFill>
                          <a:gsLst>
                            <a:gs pos="33422">
                              <a:srgbClr val="969696"/>
                            </a:gs>
                            <a:gs pos="72000">
                              <a:srgbClr val="969696"/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35592" marR="35592" marT="35592" marB="35592" anchor="b">
                    <a:lnL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234147"/>
                  </a:ext>
                </a:extLst>
              </a:tr>
            </a:tbl>
          </a:graphicData>
        </a:graphic>
      </p:graphicFrame>
      <p:sp>
        <p:nvSpPr>
          <p:cNvPr id="141" name="crop" title="Icon of a crop symbol">
            <a:extLst>
              <a:ext uri="{FF2B5EF4-FFF2-40B4-BE49-F238E27FC236}">
                <a16:creationId xmlns:a16="http://schemas.microsoft.com/office/drawing/2014/main" id="{0618DA31-261D-411F-80FD-86E18A4736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25956" y="1295387"/>
            <a:ext cx="358569" cy="358570"/>
          </a:xfrm>
          <a:custGeom>
            <a:avLst/>
            <a:gdLst>
              <a:gd name="T0" fmla="*/ 262 w 262"/>
              <a:gd name="T1" fmla="*/ 203 h 262"/>
              <a:gd name="T2" fmla="*/ 58 w 262"/>
              <a:gd name="T3" fmla="*/ 203 h 262"/>
              <a:gd name="T4" fmla="*/ 58 w 262"/>
              <a:gd name="T5" fmla="*/ 0 h 262"/>
              <a:gd name="T6" fmla="*/ 254 w 262"/>
              <a:gd name="T7" fmla="*/ 8 h 262"/>
              <a:gd name="T8" fmla="*/ 58 w 262"/>
              <a:gd name="T9" fmla="*/ 203 h 262"/>
              <a:gd name="T10" fmla="*/ 0 w 262"/>
              <a:gd name="T11" fmla="*/ 56 h 262"/>
              <a:gd name="T12" fmla="*/ 206 w 262"/>
              <a:gd name="T13" fmla="*/ 56 h 262"/>
              <a:gd name="T14" fmla="*/ 206 w 262"/>
              <a:gd name="T15" fmla="*/ 262 h 262"/>
              <a:gd name="T16" fmla="*/ 206 w 262"/>
              <a:gd name="T17" fmla="*/ 56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2" h="262">
                <a:moveTo>
                  <a:pt x="262" y="203"/>
                </a:moveTo>
                <a:lnTo>
                  <a:pt x="58" y="203"/>
                </a:lnTo>
                <a:lnTo>
                  <a:pt x="58" y="0"/>
                </a:lnTo>
                <a:moveTo>
                  <a:pt x="254" y="8"/>
                </a:moveTo>
                <a:lnTo>
                  <a:pt x="58" y="203"/>
                </a:lnTo>
                <a:moveTo>
                  <a:pt x="0" y="56"/>
                </a:moveTo>
                <a:lnTo>
                  <a:pt x="206" y="56"/>
                </a:lnTo>
                <a:moveTo>
                  <a:pt x="206" y="262"/>
                </a:moveTo>
                <a:lnTo>
                  <a:pt x="206" y="56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42" name="film" title="Icon of a filmstrip">
            <a:extLst>
              <a:ext uri="{FF2B5EF4-FFF2-40B4-BE49-F238E27FC236}">
                <a16:creationId xmlns:a16="http://schemas.microsoft.com/office/drawing/2014/main" id="{AEFD98D5-DDA7-4101-9938-B49B754760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47476" y="1295387"/>
            <a:ext cx="445496" cy="358570"/>
          </a:xfrm>
          <a:custGeom>
            <a:avLst/>
            <a:gdLst>
              <a:gd name="T0" fmla="*/ 246 w 246"/>
              <a:gd name="T1" fmla="*/ 95 h 198"/>
              <a:gd name="T2" fmla="*/ 246 w 246"/>
              <a:gd name="T3" fmla="*/ 198 h 198"/>
              <a:gd name="T4" fmla="*/ 0 w 246"/>
              <a:gd name="T5" fmla="*/ 198 h 198"/>
              <a:gd name="T6" fmla="*/ 0 w 246"/>
              <a:gd name="T7" fmla="*/ 0 h 198"/>
              <a:gd name="T8" fmla="*/ 246 w 246"/>
              <a:gd name="T9" fmla="*/ 0 h 198"/>
              <a:gd name="T10" fmla="*/ 246 w 246"/>
              <a:gd name="T11" fmla="*/ 95 h 198"/>
              <a:gd name="T12" fmla="*/ 33 w 246"/>
              <a:gd name="T13" fmla="*/ 36 h 198"/>
              <a:gd name="T14" fmla="*/ 33 w 246"/>
              <a:gd name="T15" fmla="*/ 54 h 198"/>
              <a:gd name="T16" fmla="*/ 33 w 246"/>
              <a:gd name="T17" fmla="*/ 0 h 198"/>
              <a:gd name="T18" fmla="*/ 33 w 246"/>
              <a:gd name="T19" fmla="*/ 17 h 198"/>
              <a:gd name="T20" fmla="*/ 33 w 246"/>
              <a:gd name="T21" fmla="*/ 72 h 198"/>
              <a:gd name="T22" fmla="*/ 33 w 246"/>
              <a:gd name="T23" fmla="*/ 89 h 198"/>
              <a:gd name="T24" fmla="*/ 33 w 246"/>
              <a:gd name="T25" fmla="*/ 108 h 198"/>
              <a:gd name="T26" fmla="*/ 33 w 246"/>
              <a:gd name="T27" fmla="*/ 126 h 198"/>
              <a:gd name="T28" fmla="*/ 33 w 246"/>
              <a:gd name="T29" fmla="*/ 144 h 198"/>
              <a:gd name="T30" fmla="*/ 33 w 246"/>
              <a:gd name="T31" fmla="*/ 161 h 198"/>
              <a:gd name="T32" fmla="*/ 33 w 246"/>
              <a:gd name="T33" fmla="*/ 180 h 198"/>
              <a:gd name="T34" fmla="*/ 33 w 246"/>
              <a:gd name="T35" fmla="*/ 198 h 198"/>
              <a:gd name="T36" fmla="*/ 214 w 246"/>
              <a:gd name="T37" fmla="*/ 36 h 198"/>
              <a:gd name="T38" fmla="*/ 214 w 246"/>
              <a:gd name="T39" fmla="*/ 54 h 198"/>
              <a:gd name="T40" fmla="*/ 214 w 246"/>
              <a:gd name="T41" fmla="*/ 0 h 198"/>
              <a:gd name="T42" fmla="*/ 214 w 246"/>
              <a:gd name="T43" fmla="*/ 17 h 198"/>
              <a:gd name="T44" fmla="*/ 214 w 246"/>
              <a:gd name="T45" fmla="*/ 72 h 198"/>
              <a:gd name="T46" fmla="*/ 214 w 246"/>
              <a:gd name="T47" fmla="*/ 89 h 198"/>
              <a:gd name="T48" fmla="*/ 214 w 246"/>
              <a:gd name="T49" fmla="*/ 108 h 198"/>
              <a:gd name="T50" fmla="*/ 214 w 246"/>
              <a:gd name="T51" fmla="*/ 126 h 198"/>
              <a:gd name="T52" fmla="*/ 214 w 246"/>
              <a:gd name="T53" fmla="*/ 144 h 198"/>
              <a:gd name="T54" fmla="*/ 214 w 246"/>
              <a:gd name="T55" fmla="*/ 161 h 198"/>
              <a:gd name="T56" fmla="*/ 214 w 246"/>
              <a:gd name="T57" fmla="*/ 180 h 198"/>
              <a:gd name="T58" fmla="*/ 214 w 246"/>
              <a:gd name="T59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46" h="198">
                <a:moveTo>
                  <a:pt x="246" y="95"/>
                </a:moveTo>
                <a:lnTo>
                  <a:pt x="246" y="198"/>
                </a:lnTo>
                <a:lnTo>
                  <a:pt x="0" y="198"/>
                </a:lnTo>
                <a:lnTo>
                  <a:pt x="0" y="0"/>
                </a:lnTo>
                <a:lnTo>
                  <a:pt x="246" y="0"/>
                </a:lnTo>
                <a:lnTo>
                  <a:pt x="246" y="95"/>
                </a:lnTo>
                <a:moveTo>
                  <a:pt x="33" y="36"/>
                </a:moveTo>
                <a:lnTo>
                  <a:pt x="33" y="54"/>
                </a:lnTo>
                <a:moveTo>
                  <a:pt x="33" y="0"/>
                </a:moveTo>
                <a:lnTo>
                  <a:pt x="33" y="17"/>
                </a:lnTo>
                <a:moveTo>
                  <a:pt x="33" y="72"/>
                </a:moveTo>
                <a:lnTo>
                  <a:pt x="33" y="89"/>
                </a:lnTo>
                <a:moveTo>
                  <a:pt x="33" y="108"/>
                </a:moveTo>
                <a:lnTo>
                  <a:pt x="33" y="126"/>
                </a:lnTo>
                <a:moveTo>
                  <a:pt x="33" y="144"/>
                </a:moveTo>
                <a:lnTo>
                  <a:pt x="33" y="161"/>
                </a:lnTo>
                <a:moveTo>
                  <a:pt x="33" y="180"/>
                </a:moveTo>
                <a:lnTo>
                  <a:pt x="33" y="198"/>
                </a:lnTo>
                <a:moveTo>
                  <a:pt x="214" y="36"/>
                </a:moveTo>
                <a:lnTo>
                  <a:pt x="214" y="54"/>
                </a:lnTo>
                <a:moveTo>
                  <a:pt x="214" y="0"/>
                </a:moveTo>
                <a:lnTo>
                  <a:pt x="214" y="17"/>
                </a:lnTo>
                <a:moveTo>
                  <a:pt x="214" y="72"/>
                </a:moveTo>
                <a:lnTo>
                  <a:pt x="214" y="89"/>
                </a:lnTo>
                <a:moveTo>
                  <a:pt x="214" y="108"/>
                </a:moveTo>
                <a:lnTo>
                  <a:pt x="214" y="126"/>
                </a:lnTo>
                <a:moveTo>
                  <a:pt x="214" y="144"/>
                </a:moveTo>
                <a:lnTo>
                  <a:pt x="214" y="161"/>
                </a:lnTo>
                <a:moveTo>
                  <a:pt x="214" y="180"/>
                </a:moveTo>
                <a:lnTo>
                  <a:pt x="214" y="198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43" name="camera_2" title="Icon of a camera connected to a remote">
            <a:extLst>
              <a:ext uri="{FF2B5EF4-FFF2-40B4-BE49-F238E27FC236}">
                <a16:creationId xmlns:a16="http://schemas.microsoft.com/office/drawing/2014/main" id="{C8E74ECE-7450-475D-ACFD-D7DAE328C6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15215" y="1295387"/>
            <a:ext cx="427526" cy="358570"/>
          </a:xfrm>
          <a:custGeom>
            <a:avLst/>
            <a:gdLst>
              <a:gd name="T0" fmla="*/ 87 w 343"/>
              <a:gd name="T1" fmla="*/ 19 h 286"/>
              <a:gd name="T2" fmla="*/ 155 w 343"/>
              <a:gd name="T3" fmla="*/ 19 h 286"/>
              <a:gd name="T4" fmla="*/ 174 w 343"/>
              <a:gd name="T5" fmla="*/ 0 h 286"/>
              <a:gd name="T6" fmla="*/ 256 w 343"/>
              <a:gd name="T7" fmla="*/ 0 h 286"/>
              <a:gd name="T8" fmla="*/ 275 w 343"/>
              <a:gd name="T9" fmla="*/ 19 h 286"/>
              <a:gd name="T10" fmla="*/ 343 w 343"/>
              <a:gd name="T11" fmla="*/ 19 h 286"/>
              <a:gd name="T12" fmla="*/ 343 w 343"/>
              <a:gd name="T13" fmla="*/ 205 h 286"/>
              <a:gd name="T14" fmla="*/ 87 w 343"/>
              <a:gd name="T15" fmla="*/ 205 h 286"/>
              <a:gd name="T16" fmla="*/ 87 w 343"/>
              <a:gd name="T17" fmla="*/ 19 h 286"/>
              <a:gd name="T18" fmla="*/ 215 w 343"/>
              <a:gd name="T19" fmla="*/ 172 h 286"/>
              <a:gd name="T20" fmla="*/ 275 w 343"/>
              <a:gd name="T21" fmla="*/ 112 h 286"/>
              <a:gd name="T22" fmla="*/ 215 w 343"/>
              <a:gd name="T23" fmla="*/ 52 h 286"/>
              <a:gd name="T24" fmla="*/ 155 w 343"/>
              <a:gd name="T25" fmla="*/ 112 h 286"/>
              <a:gd name="T26" fmla="*/ 215 w 343"/>
              <a:gd name="T27" fmla="*/ 172 h 286"/>
              <a:gd name="T28" fmla="*/ 120 w 343"/>
              <a:gd name="T29" fmla="*/ 57 h 286"/>
              <a:gd name="T30" fmla="*/ 124 w 343"/>
              <a:gd name="T31" fmla="*/ 52 h 286"/>
              <a:gd name="T32" fmla="*/ 120 w 343"/>
              <a:gd name="T33" fmla="*/ 47 h 286"/>
              <a:gd name="T34" fmla="*/ 115 w 343"/>
              <a:gd name="T35" fmla="*/ 52 h 286"/>
              <a:gd name="T36" fmla="*/ 120 w 343"/>
              <a:gd name="T37" fmla="*/ 57 h 286"/>
              <a:gd name="T38" fmla="*/ 26 w 343"/>
              <a:gd name="T39" fmla="*/ 128 h 286"/>
              <a:gd name="T40" fmla="*/ 26 w 343"/>
              <a:gd name="T41" fmla="*/ 205 h 286"/>
              <a:gd name="T42" fmla="*/ 106 w 343"/>
              <a:gd name="T43" fmla="*/ 286 h 286"/>
              <a:gd name="T44" fmla="*/ 187 w 343"/>
              <a:gd name="T45" fmla="*/ 205 h 286"/>
              <a:gd name="T46" fmla="*/ 0 w 343"/>
              <a:gd name="T47" fmla="*/ 128 h 286"/>
              <a:gd name="T48" fmla="*/ 48 w 343"/>
              <a:gd name="T49" fmla="*/ 128 h 286"/>
              <a:gd name="T50" fmla="*/ 48 w 343"/>
              <a:gd name="T51" fmla="*/ 19 h 286"/>
              <a:gd name="T52" fmla="*/ 0 w 343"/>
              <a:gd name="T53" fmla="*/ 19 h 286"/>
              <a:gd name="T54" fmla="*/ 0 w 343"/>
              <a:gd name="T55" fmla="*/ 128 h 286"/>
              <a:gd name="T56" fmla="*/ 0 w 343"/>
              <a:gd name="T57" fmla="*/ 60 h 286"/>
              <a:gd name="T58" fmla="*/ 48 w 343"/>
              <a:gd name="T59" fmla="*/ 6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3" h="286">
                <a:moveTo>
                  <a:pt x="87" y="19"/>
                </a:moveTo>
                <a:cubicBezTo>
                  <a:pt x="155" y="19"/>
                  <a:pt x="155" y="19"/>
                  <a:pt x="155" y="19"/>
                </a:cubicBezTo>
                <a:cubicBezTo>
                  <a:pt x="174" y="0"/>
                  <a:pt x="174" y="0"/>
                  <a:pt x="174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275" y="19"/>
                  <a:pt x="275" y="19"/>
                  <a:pt x="275" y="19"/>
                </a:cubicBezTo>
                <a:cubicBezTo>
                  <a:pt x="343" y="19"/>
                  <a:pt x="343" y="19"/>
                  <a:pt x="343" y="19"/>
                </a:cubicBezTo>
                <a:cubicBezTo>
                  <a:pt x="343" y="205"/>
                  <a:pt x="343" y="205"/>
                  <a:pt x="343" y="205"/>
                </a:cubicBezTo>
                <a:cubicBezTo>
                  <a:pt x="87" y="205"/>
                  <a:pt x="87" y="205"/>
                  <a:pt x="87" y="205"/>
                </a:cubicBezTo>
                <a:lnTo>
                  <a:pt x="87" y="19"/>
                </a:lnTo>
                <a:close/>
                <a:moveTo>
                  <a:pt x="215" y="172"/>
                </a:moveTo>
                <a:cubicBezTo>
                  <a:pt x="248" y="172"/>
                  <a:pt x="275" y="145"/>
                  <a:pt x="275" y="112"/>
                </a:cubicBezTo>
                <a:cubicBezTo>
                  <a:pt x="275" y="79"/>
                  <a:pt x="248" y="52"/>
                  <a:pt x="215" y="52"/>
                </a:cubicBezTo>
                <a:cubicBezTo>
                  <a:pt x="182" y="52"/>
                  <a:pt x="155" y="79"/>
                  <a:pt x="155" y="112"/>
                </a:cubicBezTo>
                <a:cubicBezTo>
                  <a:pt x="155" y="145"/>
                  <a:pt x="182" y="172"/>
                  <a:pt x="215" y="172"/>
                </a:cubicBezTo>
                <a:close/>
                <a:moveTo>
                  <a:pt x="120" y="57"/>
                </a:moveTo>
                <a:cubicBezTo>
                  <a:pt x="122" y="57"/>
                  <a:pt x="124" y="55"/>
                  <a:pt x="124" y="52"/>
                </a:cubicBezTo>
                <a:cubicBezTo>
                  <a:pt x="124" y="50"/>
                  <a:pt x="122" y="47"/>
                  <a:pt x="120" y="47"/>
                </a:cubicBezTo>
                <a:cubicBezTo>
                  <a:pt x="117" y="47"/>
                  <a:pt x="115" y="50"/>
                  <a:pt x="115" y="52"/>
                </a:cubicBezTo>
                <a:cubicBezTo>
                  <a:pt x="115" y="55"/>
                  <a:pt x="117" y="57"/>
                  <a:pt x="120" y="57"/>
                </a:cubicBezTo>
                <a:close/>
                <a:moveTo>
                  <a:pt x="26" y="128"/>
                </a:moveTo>
                <a:cubicBezTo>
                  <a:pt x="26" y="205"/>
                  <a:pt x="26" y="205"/>
                  <a:pt x="26" y="205"/>
                </a:cubicBezTo>
                <a:cubicBezTo>
                  <a:pt x="26" y="250"/>
                  <a:pt x="62" y="286"/>
                  <a:pt x="106" y="286"/>
                </a:cubicBezTo>
                <a:cubicBezTo>
                  <a:pt x="151" y="286"/>
                  <a:pt x="187" y="249"/>
                  <a:pt x="187" y="205"/>
                </a:cubicBezTo>
                <a:moveTo>
                  <a:pt x="0" y="128"/>
                </a:moveTo>
                <a:cubicBezTo>
                  <a:pt x="48" y="128"/>
                  <a:pt x="48" y="128"/>
                  <a:pt x="48" y="128"/>
                </a:cubicBezTo>
                <a:cubicBezTo>
                  <a:pt x="48" y="19"/>
                  <a:pt x="48" y="19"/>
                  <a:pt x="48" y="19"/>
                </a:cubicBezTo>
                <a:cubicBezTo>
                  <a:pt x="0" y="19"/>
                  <a:pt x="0" y="19"/>
                  <a:pt x="0" y="19"/>
                </a:cubicBezTo>
                <a:lnTo>
                  <a:pt x="0" y="128"/>
                </a:lnTo>
                <a:close/>
                <a:moveTo>
                  <a:pt x="0" y="60"/>
                </a:moveTo>
                <a:cubicBezTo>
                  <a:pt x="48" y="60"/>
                  <a:pt x="48" y="60"/>
                  <a:pt x="48" y="6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45" name="camera_3" title="Icon of a camera with a looping arrow below it">
            <a:extLst>
              <a:ext uri="{FF2B5EF4-FFF2-40B4-BE49-F238E27FC236}">
                <a16:creationId xmlns:a16="http://schemas.microsoft.com/office/drawing/2014/main" id="{3613D1D7-138B-4AD6-BC3F-9AB8AB6B11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97438" y="1295387"/>
            <a:ext cx="380586" cy="358570"/>
          </a:xfrm>
          <a:custGeom>
            <a:avLst/>
            <a:gdLst>
              <a:gd name="T0" fmla="*/ 111 w 333"/>
              <a:gd name="T1" fmla="*/ 23 h 315"/>
              <a:gd name="T2" fmla="*/ 135 w 333"/>
              <a:gd name="T3" fmla="*/ 0 h 315"/>
              <a:gd name="T4" fmla="*/ 196 w 333"/>
              <a:gd name="T5" fmla="*/ 0 h 315"/>
              <a:gd name="T6" fmla="*/ 220 w 333"/>
              <a:gd name="T7" fmla="*/ 24 h 315"/>
              <a:gd name="T8" fmla="*/ 266 w 333"/>
              <a:gd name="T9" fmla="*/ 24 h 315"/>
              <a:gd name="T10" fmla="*/ 266 w 333"/>
              <a:gd name="T11" fmla="*/ 174 h 315"/>
              <a:gd name="T12" fmla="*/ 67 w 333"/>
              <a:gd name="T13" fmla="*/ 174 h 315"/>
              <a:gd name="T14" fmla="*/ 67 w 333"/>
              <a:gd name="T15" fmla="*/ 24 h 315"/>
              <a:gd name="T16" fmla="*/ 111 w 333"/>
              <a:gd name="T17" fmla="*/ 23 h 315"/>
              <a:gd name="T18" fmla="*/ 136 w 333"/>
              <a:gd name="T19" fmla="*/ 98 h 315"/>
              <a:gd name="T20" fmla="*/ 136 w 333"/>
              <a:gd name="T21" fmla="*/ 98 h 315"/>
              <a:gd name="T22" fmla="*/ 167 w 333"/>
              <a:gd name="T23" fmla="*/ 129 h 315"/>
              <a:gd name="T24" fmla="*/ 167 w 333"/>
              <a:gd name="T25" fmla="*/ 129 h 315"/>
              <a:gd name="T26" fmla="*/ 198 w 333"/>
              <a:gd name="T27" fmla="*/ 98 h 315"/>
              <a:gd name="T28" fmla="*/ 198 w 333"/>
              <a:gd name="T29" fmla="*/ 98 h 315"/>
              <a:gd name="T30" fmla="*/ 167 w 333"/>
              <a:gd name="T31" fmla="*/ 66 h 315"/>
              <a:gd name="T32" fmla="*/ 167 w 333"/>
              <a:gd name="T33" fmla="*/ 66 h 315"/>
              <a:gd name="T34" fmla="*/ 136 w 333"/>
              <a:gd name="T35" fmla="*/ 98 h 315"/>
              <a:gd name="T36" fmla="*/ 66 w 333"/>
              <a:gd name="T37" fmla="*/ 106 h 315"/>
              <a:gd name="T38" fmla="*/ 0 w 333"/>
              <a:gd name="T39" fmla="*/ 183 h 315"/>
              <a:gd name="T40" fmla="*/ 79 w 333"/>
              <a:gd name="T41" fmla="*/ 262 h 315"/>
              <a:gd name="T42" fmla="*/ 165 w 333"/>
              <a:gd name="T43" fmla="*/ 262 h 315"/>
              <a:gd name="T44" fmla="*/ 254 w 333"/>
              <a:gd name="T45" fmla="*/ 262 h 315"/>
              <a:gd name="T46" fmla="*/ 333 w 333"/>
              <a:gd name="T47" fmla="*/ 183 h 315"/>
              <a:gd name="T48" fmla="*/ 266 w 333"/>
              <a:gd name="T49" fmla="*/ 106 h 315"/>
              <a:gd name="T50" fmla="*/ 112 w 333"/>
              <a:gd name="T51" fmla="*/ 315 h 315"/>
              <a:gd name="T52" fmla="*/ 165 w 333"/>
              <a:gd name="T53" fmla="*/ 262 h 315"/>
              <a:gd name="T54" fmla="*/ 112 w 333"/>
              <a:gd name="T55" fmla="*/ 209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33" h="315">
                <a:moveTo>
                  <a:pt x="111" y="23"/>
                </a:moveTo>
                <a:cubicBezTo>
                  <a:pt x="135" y="0"/>
                  <a:pt x="135" y="0"/>
                  <a:pt x="135" y="0"/>
                </a:cubicBezTo>
                <a:cubicBezTo>
                  <a:pt x="196" y="0"/>
                  <a:pt x="196" y="0"/>
                  <a:pt x="196" y="0"/>
                </a:cubicBezTo>
                <a:cubicBezTo>
                  <a:pt x="220" y="24"/>
                  <a:pt x="220" y="24"/>
                  <a:pt x="220" y="24"/>
                </a:cubicBezTo>
                <a:cubicBezTo>
                  <a:pt x="266" y="24"/>
                  <a:pt x="266" y="24"/>
                  <a:pt x="266" y="24"/>
                </a:cubicBezTo>
                <a:cubicBezTo>
                  <a:pt x="266" y="174"/>
                  <a:pt x="266" y="174"/>
                  <a:pt x="266" y="174"/>
                </a:cubicBezTo>
                <a:cubicBezTo>
                  <a:pt x="67" y="174"/>
                  <a:pt x="67" y="174"/>
                  <a:pt x="67" y="174"/>
                </a:cubicBezTo>
                <a:cubicBezTo>
                  <a:pt x="67" y="24"/>
                  <a:pt x="67" y="24"/>
                  <a:pt x="67" y="24"/>
                </a:cubicBezTo>
                <a:lnTo>
                  <a:pt x="111" y="23"/>
                </a:lnTo>
                <a:close/>
                <a:moveTo>
                  <a:pt x="136" y="98"/>
                </a:moveTo>
                <a:cubicBezTo>
                  <a:pt x="136" y="98"/>
                  <a:pt x="136" y="98"/>
                  <a:pt x="136" y="98"/>
                </a:cubicBezTo>
                <a:cubicBezTo>
                  <a:pt x="136" y="115"/>
                  <a:pt x="150" y="129"/>
                  <a:pt x="167" y="129"/>
                </a:cubicBezTo>
                <a:cubicBezTo>
                  <a:pt x="167" y="129"/>
                  <a:pt x="167" y="129"/>
                  <a:pt x="167" y="129"/>
                </a:cubicBezTo>
                <a:cubicBezTo>
                  <a:pt x="184" y="129"/>
                  <a:pt x="198" y="115"/>
                  <a:pt x="198" y="98"/>
                </a:cubicBezTo>
                <a:cubicBezTo>
                  <a:pt x="198" y="98"/>
                  <a:pt x="198" y="98"/>
                  <a:pt x="198" y="98"/>
                </a:cubicBezTo>
                <a:cubicBezTo>
                  <a:pt x="198" y="81"/>
                  <a:pt x="184" y="66"/>
                  <a:pt x="167" y="66"/>
                </a:cubicBezTo>
                <a:cubicBezTo>
                  <a:pt x="167" y="66"/>
                  <a:pt x="167" y="66"/>
                  <a:pt x="167" y="66"/>
                </a:cubicBezTo>
                <a:cubicBezTo>
                  <a:pt x="150" y="66"/>
                  <a:pt x="136" y="81"/>
                  <a:pt x="136" y="98"/>
                </a:cubicBezTo>
                <a:close/>
                <a:moveTo>
                  <a:pt x="66" y="106"/>
                </a:moveTo>
                <a:cubicBezTo>
                  <a:pt x="29" y="113"/>
                  <a:pt x="0" y="145"/>
                  <a:pt x="0" y="183"/>
                </a:cubicBezTo>
                <a:cubicBezTo>
                  <a:pt x="0" y="227"/>
                  <a:pt x="36" y="262"/>
                  <a:pt x="79" y="262"/>
                </a:cubicBezTo>
                <a:cubicBezTo>
                  <a:pt x="165" y="262"/>
                  <a:pt x="165" y="262"/>
                  <a:pt x="165" y="262"/>
                </a:cubicBezTo>
                <a:moveTo>
                  <a:pt x="254" y="262"/>
                </a:moveTo>
                <a:cubicBezTo>
                  <a:pt x="298" y="262"/>
                  <a:pt x="333" y="227"/>
                  <a:pt x="333" y="183"/>
                </a:cubicBezTo>
                <a:cubicBezTo>
                  <a:pt x="333" y="145"/>
                  <a:pt x="303" y="113"/>
                  <a:pt x="266" y="106"/>
                </a:cubicBezTo>
                <a:moveTo>
                  <a:pt x="112" y="315"/>
                </a:moveTo>
                <a:cubicBezTo>
                  <a:pt x="165" y="262"/>
                  <a:pt x="165" y="262"/>
                  <a:pt x="165" y="262"/>
                </a:cubicBezTo>
                <a:cubicBezTo>
                  <a:pt x="112" y="209"/>
                  <a:pt x="112" y="209"/>
                  <a:pt x="112" y="20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46" name="video_2" title="Icon of a video camera">
            <a:extLst>
              <a:ext uri="{FF2B5EF4-FFF2-40B4-BE49-F238E27FC236}">
                <a16:creationId xmlns:a16="http://schemas.microsoft.com/office/drawing/2014/main" id="{0D74C08D-84B7-418D-81EE-7E560AB344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9621" y="1360974"/>
            <a:ext cx="493034" cy="227399"/>
          </a:xfrm>
          <a:custGeom>
            <a:avLst/>
            <a:gdLst>
              <a:gd name="T0" fmla="*/ 0 w 245"/>
              <a:gd name="T1" fmla="*/ 62 h 113"/>
              <a:gd name="T2" fmla="*/ 0 w 245"/>
              <a:gd name="T3" fmla="*/ 0 h 113"/>
              <a:gd name="T4" fmla="*/ 178 w 245"/>
              <a:gd name="T5" fmla="*/ 0 h 113"/>
              <a:gd name="T6" fmla="*/ 178 w 245"/>
              <a:gd name="T7" fmla="*/ 113 h 113"/>
              <a:gd name="T8" fmla="*/ 0 w 245"/>
              <a:gd name="T9" fmla="*/ 113 h 113"/>
              <a:gd name="T10" fmla="*/ 0 w 245"/>
              <a:gd name="T11" fmla="*/ 62 h 113"/>
              <a:gd name="T12" fmla="*/ 178 w 245"/>
              <a:gd name="T13" fmla="*/ 73 h 113"/>
              <a:gd name="T14" fmla="*/ 245 w 245"/>
              <a:gd name="T15" fmla="*/ 108 h 113"/>
              <a:gd name="T16" fmla="*/ 245 w 245"/>
              <a:gd name="T17" fmla="*/ 0 h 113"/>
              <a:gd name="T18" fmla="*/ 178 w 245"/>
              <a:gd name="T19" fmla="*/ 3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5" h="113">
                <a:moveTo>
                  <a:pt x="0" y="62"/>
                </a:moveTo>
                <a:lnTo>
                  <a:pt x="0" y="0"/>
                </a:lnTo>
                <a:lnTo>
                  <a:pt x="178" y="0"/>
                </a:lnTo>
                <a:lnTo>
                  <a:pt x="178" y="113"/>
                </a:lnTo>
                <a:lnTo>
                  <a:pt x="0" y="113"/>
                </a:lnTo>
                <a:lnTo>
                  <a:pt x="0" y="62"/>
                </a:lnTo>
                <a:moveTo>
                  <a:pt x="178" y="73"/>
                </a:moveTo>
                <a:lnTo>
                  <a:pt x="245" y="108"/>
                </a:lnTo>
                <a:lnTo>
                  <a:pt x="245" y="0"/>
                </a:lnTo>
                <a:lnTo>
                  <a:pt x="178" y="3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47" name="camera" title="Icon of a camera">
            <a:extLst>
              <a:ext uri="{FF2B5EF4-FFF2-40B4-BE49-F238E27FC236}">
                <a16:creationId xmlns:a16="http://schemas.microsoft.com/office/drawing/2014/main" id="{4A411B52-D1AF-4294-8EF1-3BC4D67D59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22145" y="1295387"/>
            <a:ext cx="448681" cy="358570"/>
          </a:xfrm>
          <a:custGeom>
            <a:avLst/>
            <a:gdLst>
              <a:gd name="T0" fmla="*/ 0 w 330"/>
              <a:gd name="T1" fmla="*/ 24 h 264"/>
              <a:gd name="T2" fmla="*/ 87 w 330"/>
              <a:gd name="T3" fmla="*/ 24 h 264"/>
              <a:gd name="T4" fmla="*/ 111 w 330"/>
              <a:gd name="T5" fmla="*/ 0 h 264"/>
              <a:gd name="T6" fmla="*/ 217 w 330"/>
              <a:gd name="T7" fmla="*/ 0 h 264"/>
              <a:gd name="T8" fmla="*/ 242 w 330"/>
              <a:gd name="T9" fmla="*/ 24 h 264"/>
              <a:gd name="T10" fmla="*/ 330 w 330"/>
              <a:gd name="T11" fmla="*/ 24 h 264"/>
              <a:gd name="T12" fmla="*/ 330 w 330"/>
              <a:gd name="T13" fmla="*/ 264 h 264"/>
              <a:gd name="T14" fmla="*/ 0 w 330"/>
              <a:gd name="T15" fmla="*/ 264 h 264"/>
              <a:gd name="T16" fmla="*/ 0 w 330"/>
              <a:gd name="T17" fmla="*/ 24 h 264"/>
              <a:gd name="T18" fmla="*/ 165 w 330"/>
              <a:gd name="T19" fmla="*/ 221 h 264"/>
              <a:gd name="T20" fmla="*/ 242 w 330"/>
              <a:gd name="T21" fmla="*/ 144 h 264"/>
              <a:gd name="T22" fmla="*/ 165 w 330"/>
              <a:gd name="T23" fmla="*/ 67 h 264"/>
              <a:gd name="T24" fmla="*/ 88 w 330"/>
              <a:gd name="T25" fmla="*/ 144 h 264"/>
              <a:gd name="T26" fmla="*/ 165 w 330"/>
              <a:gd name="T27" fmla="*/ 221 h 264"/>
              <a:gd name="T28" fmla="*/ 42 w 330"/>
              <a:gd name="T29" fmla="*/ 73 h 264"/>
              <a:gd name="T30" fmla="*/ 48 w 330"/>
              <a:gd name="T31" fmla="*/ 67 h 264"/>
              <a:gd name="T32" fmla="*/ 42 w 330"/>
              <a:gd name="T33" fmla="*/ 61 h 264"/>
              <a:gd name="T34" fmla="*/ 36 w 330"/>
              <a:gd name="T35" fmla="*/ 67 h 264"/>
              <a:gd name="T36" fmla="*/ 42 w 330"/>
              <a:gd name="T37" fmla="*/ 7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0" h="264">
                <a:moveTo>
                  <a:pt x="0" y="24"/>
                </a:moveTo>
                <a:cubicBezTo>
                  <a:pt x="87" y="24"/>
                  <a:pt x="87" y="24"/>
                  <a:pt x="87" y="24"/>
                </a:cubicBezTo>
                <a:cubicBezTo>
                  <a:pt x="111" y="0"/>
                  <a:pt x="111" y="0"/>
                  <a:pt x="111" y="0"/>
                </a:cubicBezTo>
                <a:cubicBezTo>
                  <a:pt x="217" y="0"/>
                  <a:pt x="217" y="0"/>
                  <a:pt x="217" y="0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330" y="24"/>
                  <a:pt x="330" y="24"/>
                  <a:pt x="330" y="24"/>
                </a:cubicBezTo>
                <a:cubicBezTo>
                  <a:pt x="330" y="264"/>
                  <a:pt x="330" y="264"/>
                  <a:pt x="330" y="264"/>
                </a:cubicBezTo>
                <a:cubicBezTo>
                  <a:pt x="0" y="264"/>
                  <a:pt x="0" y="264"/>
                  <a:pt x="0" y="264"/>
                </a:cubicBezTo>
                <a:lnTo>
                  <a:pt x="0" y="24"/>
                </a:lnTo>
                <a:close/>
                <a:moveTo>
                  <a:pt x="165" y="221"/>
                </a:moveTo>
                <a:cubicBezTo>
                  <a:pt x="208" y="221"/>
                  <a:pt x="242" y="187"/>
                  <a:pt x="242" y="144"/>
                </a:cubicBezTo>
                <a:cubicBezTo>
                  <a:pt x="242" y="101"/>
                  <a:pt x="208" y="67"/>
                  <a:pt x="165" y="67"/>
                </a:cubicBezTo>
                <a:cubicBezTo>
                  <a:pt x="123" y="67"/>
                  <a:pt x="88" y="101"/>
                  <a:pt x="88" y="144"/>
                </a:cubicBezTo>
                <a:cubicBezTo>
                  <a:pt x="88" y="187"/>
                  <a:pt x="123" y="221"/>
                  <a:pt x="165" y="221"/>
                </a:cubicBezTo>
                <a:close/>
                <a:moveTo>
                  <a:pt x="42" y="73"/>
                </a:moveTo>
                <a:cubicBezTo>
                  <a:pt x="45" y="73"/>
                  <a:pt x="48" y="70"/>
                  <a:pt x="48" y="67"/>
                </a:cubicBezTo>
                <a:cubicBezTo>
                  <a:pt x="48" y="64"/>
                  <a:pt x="45" y="61"/>
                  <a:pt x="42" y="61"/>
                </a:cubicBezTo>
                <a:cubicBezTo>
                  <a:pt x="38" y="61"/>
                  <a:pt x="36" y="64"/>
                  <a:pt x="36" y="67"/>
                </a:cubicBezTo>
                <a:cubicBezTo>
                  <a:pt x="36" y="70"/>
                  <a:pt x="38" y="73"/>
                  <a:pt x="42" y="73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148" name="camera_4" title="Icon of a security camera">
            <a:extLst>
              <a:ext uri="{FF2B5EF4-FFF2-40B4-BE49-F238E27FC236}">
                <a16:creationId xmlns:a16="http://schemas.microsoft.com/office/drawing/2014/main" id="{C30AD594-5458-4075-BD76-54FD18E830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75689" y="1295387"/>
            <a:ext cx="445881" cy="358570"/>
          </a:xfrm>
          <a:custGeom>
            <a:avLst/>
            <a:gdLst>
              <a:gd name="T0" fmla="*/ 284 w 297"/>
              <a:gd name="T1" fmla="*/ 84 h 238"/>
              <a:gd name="T2" fmla="*/ 13 w 297"/>
              <a:gd name="T3" fmla="*/ 84 h 238"/>
              <a:gd name="T4" fmla="*/ 0 w 297"/>
              <a:gd name="T5" fmla="*/ 71 h 238"/>
              <a:gd name="T6" fmla="*/ 0 w 297"/>
              <a:gd name="T7" fmla="*/ 13 h 238"/>
              <a:gd name="T8" fmla="*/ 13 w 297"/>
              <a:gd name="T9" fmla="*/ 0 h 238"/>
              <a:gd name="T10" fmla="*/ 284 w 297"/>
              <a:gd name="T11" fmla="*/ 0 h 238"/>
              <a:gd name="T12" fmla="*/ 297 w 297"/>
              <a:gd name="T13" fmla="*/ 13 h 238"/>
              <a:gd name="T14" fmla="*/ 297 w 297"/>
              <a:gd name="T15" fmla="*/ 71 h 238"/>
              <a:gd name="T16" fmla="*/ 284 w 297"/>
              <a:gd name="T17" fmla="*/ 84 h 238"/>
              <a:gd name="T18" fmla="*/ 31 w 297"/>
              <a:gd name="T19" fmla="*/ 84 h 238"/>
              <a:gd name="T20" fmla="*/ 31 w 297"/>
              <a:gd name="T21" fmla="*/ 121 h 238"/>
              <a:gd name="T22" fmla="*/ 149 w 297"/>
              <a:gd name="T23" fmla="*/ 238 h 238"/>
              <a:gd name="T24" fmla="*/ 149 w 297"/>
              <a:gd name="T25" fmla="*/ 238 h 238"/>
              <a:gd name="T26" fmla="*/ 266 w 297"/>
              <a:gd name="T27" fmla="*/ 121 h 238"/>
              <a:gd name="T28" fmla="*/ 266 w 297"/>
              <a:gd name="T29" fmla="*/ 84 h 238"/>
              <a:gd name="T30" fmla="*/ 207 w 297"/>
              <a:gd name="T31" fmla="*/ 223 h 238"/>
              <a:gd name="T32" fmla="*/ 207 w 297"/>
              <a:gd name="T33" fmla="*/ 174 h 238"/>
              <a:gd name="T34" fmla="*/ 149 w 297"/>
              <a:gd name="T35" fmla="*/ 115 h 238"/>
              <a:gd name="T36" fmla="*/ 149 w 297"/>
              <a:gd name="T37" fmla="*/ 115 h 238"/>
              <a:gd name="T38" fmla="*/ 90 w 297"/>
              <a:gd name="T39" fmla="*/ 174 h 238"/>
              <a:gd name="T40" fmla="*/ 90 w 297"/>
              <a:gd name="T41" fmla="*/ 223 h 238"/>
              <a:gd name="T42" fmla="*/ 149 w 297"/>
              <a:gd name="T43" fmla="*/ 135 h 238"/>
              <a:gd name="T44" fmla="*/ 112 w 297"/>
              <a:gd name="T45" fmla="*/ 172 h 238"/>
              <a:gd name="T46" fmla="*/ 149 w 297"/>
              <a:gd name="T47" fmla="*/ 209 h 238"/>
              <a:gd name="T48" fmla="*/ 185 w 297"/>
              <a:gd name="T49" fmla="*/ 172 h 238"/>
              <a:gd name="T50" fmla="*/ 149 w 297"/>
              <a:gd name="T51" fmla="*/ 135 h 238"/>
              <a:gd name="T52" fmla="*/ 266 w 297"/>
              <a:gd name="T53" fmla="*/ 41 h 238"/>
              <a:gd name="T54" fmla="*/ 259 w 297"/>
              <a:gd name="T55" fmla="*/ 48 h 238"/>
              <a:gd name="T56" fmla="*/ 266 w 297"/>
              <a:gd name="T57" fmla="*/ 56 h 238"/>
              <a:gd name="T58" fmla="*/ 274 w 297"/>
              <a:gd name="T59" fmla="*/ 48 h 238"/>
              <a:gd name="T60" fmla="*/ 266 w 297"/>
              <a:gd name="T61" fmla="*/ 4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7" h="238">
                <a:moveTo>
                  <a:pt x="284" y="84"/>
                </a:moveTo>
                <a:cubicBezTo>
                  <a:pt x="13" y="84"/>
                  <a:pt x="13" y="84"/>
                  <a:pt x="13" y="84"/>
                </a:cubicBezTo>
                <a:cubicBezTo>
                  <a:pt x="6" y="84"/>
                  <a:pt x="0" y="78"/>
                  <a:pt x="0" y="7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284" y="0"/>
                  <a:pt x="284" y="0"/>
                  <a:pt x="284" y="0"/>
                </a:cubicBezTo>
                <a:cubicBezTo>
                  <a:pt x="291" y="0"/>
                  <a:pt x="297" y="6"/>
                  <a:pt x="297" y="13"/>
                </a:cubicBezTo>
                <a:cubicBezTo>
                  <a:pt x="297" y="71"/>
                  <a:pt x="297" y="71"/>
                  <a:pt x="297" y="71"/>
                </a:cubicBezTo>
                <a:cubicBezTo>
                  <a:pt x="297" y="78"/>
                  <a:pt x="291" y="84"/>
                  <a:pt x="284" y="84"/>
                </a:cubicBezTo>
                <a:close/>
                <a:moveTo>
                  <a:pt x="31" y="84"/>
                </a:moveTo>
                <a:cubicBezTo>
                  <a:pt x="31" y="121"/>
                  <a:pt x="31" y="121"/>
                  <a:pt x="31" y="121"/>
                </a:cubicBezTo>
                <a:cubicBezTo>
                  <a:pt x="31" y="185"/>
                  <a:pt x="84" y="238"/>
                  <a:pt x="149" y="238"/>
                </a:cubicBezTo>
                <a:cubicBezTo>
                  <a:pt x="149" y="238"/>
                  <a:pt x="149" y="238"/>
                  <a:pt x="149" y="238"/>
                </a:cubicBezTo>
                <a:cubicBezTo>
                  <a:pt x="213" y="238"/>
                  <a:pt x="266" y="185"/>
                  <a:pt x="266" y="121"/>
                </a:cubicBezTo>
                <a:cubicBezTo>
                  <a:pt x="266" y="84"/>
                  <a:pt x="266" y="84"/>
                  <a:pt x="266" y="84"/>
                </a:cubicBezTo>
                <a:moveTo>
                  <a:pt x="207" y="223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07" y="141"/>
                  <a:pt x="181" y="115"/>
                  <a:pt x="149" y="115"/>
                </a:cubicBezTo>
                <a:cubicBezTo>
                  <a:pt x="149" y="115"/>
                  <a:pt x="149" y="115"/>
                  <a:pt x="149" y="115"/>
                </a:cubicBezTo>
                <a:cubicBezTo>
                  <a:pt x="117" y="115"/>
                  <a:pt x="90" y="141"/>
                  <a:pt x="90" y="174"/>
                </a:cubicBezTo>
                <a:cubicBezTo>
                  <a:pt x="90" y="223"/>
                  <a:pt x="90" y="223"/>
                  <a:pt x="90" y="223"/>
                </a:cubicBezTo>
                <a:moveTo>
                  <a:pt x="149" y="135"/>
                </a:moveTo>
                <a:cubicBezTo>
                  <a:pt x="128" y="135"/>
                  <a:pt x="112" y="152"/>
                  <a:pt x="112" y="172"/>
                </a:cubicBezTo>
                <a:cubicBezTo>
                  <a:pt x="112" y="192"/>
                  <a:pt x="128" y="209"/>
                  <a:pt x="149" y="209"/>
                </a:cubicBezTo>
                <a:cubicBezTo>
                  <a:pt x="169" y="209"/>
                  <a:pt x="185" y="192"/>
                  <a:pt x="185" y="172"/>
                </a:cubicBezTo>
                <a:cubicBezTo>
                  <a:pt x="185" y="152"/>
                  <a:pt x="169" y="135"/>
                  <a:pt x="149" y="135"/>
                </a:cubicBezTo>
                <a:close/>
                <a:moveTo>
                  <a:pt x="266" y="41"/>
                </a:moveTo>
                <a:cubicBezTo>
                  <a:pt x="262" y="41"/>
                  <a:pt x="259" y="44"/>
                  <a:pt x="259" y="48"/>
                </a:cubicBezTo>
                <a:cubicBezTo>
                  <a:pt x="259" y="53"/>
                  <a:pt x="262" y="56"/>
                  <a:pt x="266" y="56"/>
                </a:cubicBezTo>
                <a:cubicBezTo>
                  <a:pt x="270" y="56"/>
                  <a:pt x="274" y="53"/>
                  <a:pt x="274" y="48"/>
                </a:cubicBezTo>
                <a:cubicBezTo>
                  <a:pt x="274" y="44"/>
                  <a:pt x="270" y="41"/>
                  <a:pt x="266" y="4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9" name="SecurityCamera_EB35" title="Icon of a security camera">
            <a:extLst>
              <a:ext uri="{FF2B5EF4-FFF2-40B4-BE49-F238E27FC236}">
                <a16:creationId xmlns:a16="http://schemas.microsoft.com/office/drawing/2014/main" id="{6078EBEE-5650-448E-848C-64E50EADD57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49717" y="1295387"/>
            <a:ext cx="415335" cy="358570"/>
          </a:xfrm>
          <a:custGeom>
            <a:avLst/>
            <a:gdLst>
              <a:gd name="T0" fmla="*/ 1409 w 4712"/>
              <a:gd name="T1" fmla="*/ 2190 h 4068"/>
              <a:gd name="T2" fmla="*/ 1409 w 4712"/>
              <a:gd name="T3" fmla="*/ 3442 h 4068"/>
              <a:gd name="T4" fmla="*/ 0 w 4712"/>
              <a:gd name="T5" fmla="*/ 3442 h 4068"/>
              <a:gd name="T6" fmla="*/ 0 w 4712"/>
              <a:gd name="T7" fmla="*/ 4068 h 4068"/>
              <a:gd name="T8" fmla="*/ 2035 w 4712"/>
              <a:gd name="T9" fmla="*/ 4068 h 4068"/>
              <a:gd name="T10" fmla="*/ 2035 w 4712"/>
              <a:gd name="T11" fmla="*/ 2345 h 4068"/>
              <a:gd name="T12" fmla="*/ 4225 w 4712"/>
              <a:gd name="T13" fmla="*/ 1565 h 4068"/>
              <a:gd name="T14" fmla="*/ 4226 w 4712"/>
              <a:gd name="T15" fmla="*/ 1563 h 4068"/>
              <a:gd name="T16" fmla="*/ 4225 w 4712"/>
              <a:gd name="T17" fmla="*/ 1565 h 4068"/>
              <a:gd name="T18" fmla="*/ 617 w 4712"/>
              <a:gd name="T19" fmla="*/ 662 h 4068"/>
              <a:gd name="T20" fmla="*/ 4225 w 4712"/>
              <a:gd name="T21" fmla="*/ 1565 h 4068"/>
              <a:gd name="T22" fmla="*/ 4400 w 4712"/>
              <a:gd name="T23" fmla="*/ 1608 h 4068"/>
              <a:gd name="T24" fmla="*/ 4712 w 4712"/>
              <a:gd name="T25" fmla="*/ 982 h 4068"/>
              <a:gd name="T26" fmla="*/ 782 w 4712"/>
              <a:gd name="T27" fmla="*/ 0 h 4068"/>
              <a:gd name="T28" fmla="*/ 617 w 4712"/>
              <a:gd name="T29" fmla="*/ 662 h 4068"/>
              <a:gd name="T30" fmla="*/ 617 w 4712"/>
              <a:gd name="T31" fmla="*/ 662 h 4068"/>
              <a:gd name="T32" fmla="*/ 313 w 4712"/>
              <a:gd name="T33" fmla="*/ 1876 h 4068"/>
              <a:gd name="T34" fmla="*/ 3652 w 4712"/>
              <a:gd name="T35" fmla="*/ 2711 h 4068"/>
              <a:gd name="T36" fmla="*/ 4225 w 4712"/>
              <a:gd name="T37" fmla="*/ 1565 h 4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12" h="4068">
                <a:moveTo>
                  <a:pt x="1409" y="2190"/>
                </a:moveTo>
                <a:lnTo>
                  <a:pt x="1409" y="3442"/>
                </a:lnTo>
                <a:lnTo>
                  <a:pt x="0" y="3442"/>
                </a:lnTo>
                <a:moveTo>
                  <a:pt x="0" y="4068"/>
                </a:moveTo>
                <a:lnTo>
                  <a:pt x="2035" y="4068"/>
                </a:lnTo>
                <a:lnTo>
                  <a:pt x="2035" y="2345"/>
                </a:lnTo>
                <a:moveTo>
                  <a:pt x="4225" y="1565"/>
                </a:moveTo>
                <a:lnTo>
                  <a:pt x="4226" y="1563"/>
                </a:lnTo>
                <a:moveTo>
                  <a:pt x="4225" y="1565"/>
                </a:moveTo>
                <a:lnTo>
                  <a:pt x="617" y="662"/>
                </a:lnTo>
                <a:moveTo>
                  <a:pt x="4225" y="1565"/>
                </a:moveTo>
                <a:lnTo>
                  <a:pt x="4400" y="1608"/>
                </a:lnTo>
                <a:lnTo>
                  <a:pt x="4712" y="982"/>
                </a:lnTo>
                <a:lnTo>
                  <a:pt x="782" y="0"/>
                </a:lnTo>
                <a:lnTo>
                  <a:pt x="617" y="662"/>
                </a:lnTo>
                <a:moveTo>
                  <a:pt x="617" y="662"/>
                </a:moveTo>
                <a:lnTo>
                  <a:pt x="313" y="1876"/>
                </a:lnTo>
                <a:lnTo>
                  <a:pt x="3652" y="2711"/>
                </a:lnTo>
                <a:lnTo>
                  <a:pt x="4225" y="156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1" name="PhotoCollection_E7AA" title="Icon of a stacked photo of a landscape">
            <a:extLst>
              <a:ext uri="{FF2B5EF4-FFF2-40B4-BE49-F238E27FC236}">
                <a16:creationId xmlns:a16="http://schemas.microsoft.com/office/drawing/2014/main" id="{FC7B53BF-9865-4636-9363-36A532488C8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29351" y="1295387"/>
            <a:ext cx="469287" cy="358570"/>
          </a:xfrm>
          <a:custGeom>
            <a:avLst/>
            <a:gdLst>
              <a:gd name="T0" fmla="*/ 3326 w 3752"/>
              <a:gd name="T1" fmla="*/ 2439 h 2865"/>
              <a:gd name="T2" fmla="*/ 0 w 3752"/>
              <a:gd name="T3" fmla="*/ 2439 h 2865"/>
              <a:gd name="T4" fmla="*/ 0 w 3752"/>
              <a:gd name="T5" fmla="*/ 0 h 2865"/>
              <a:gd name="T6" fmla="*/ 3326 w 3752"/>
              <a:gd name="T7" fmla="*/ 0 h 2865"/>
              <a:gd name="T8" fmla="*/ 3326 w 3752"/>
              <a:gd name="T9" fmla="*/ 2439 h 2865"/>
              <a:gd name="T10" fmla="*/ 2616 w 3752"/>
              <a:gd name="T11" fmla="*/ 665 h 2865"/>
              <a:gd name="T12" fmla="*/ 2660 w 3752"/>
              <a:gd name="T13" fmla="*/ 710 h 2865"/>
              <a:gd name="T14" fmla="*/ 2705 w 3752"/>
              <a:gd name="T15" fmla="*/ 665 h 2865"/>
              <a:gd name="T16" fmla="*/ 2660 w 3752"/>
              <a:gd name="T17" fmla="*/ 620 h 2865"/>
              <a:gd name="T18" fmla="*/ 2616 w 3752"/>
              <a:gd name="T19" fmla="*/ 665 h 2865"/>
              <a:gd name="T20" fmla="*/ 2660 w 3752"/>
              <a:gd name="T21" fmla="*/ 2439 h 2865"/>
              <a:gd name="T22" fmla="*/ 887 w 3752"/>
              <a:gd name="T23" fmla="*/ 665 h 2865"/>
              <a:gd name="T24" fmla="*/ 0 w 3752"/>
              <a:gd name="T25" fmla="*/ 1552 h 2865"/>
              <a:gd name="T26" fmla="*/ 3326 w 3752"/>
              <a:gd name="T27" fmla="*/ 2217 h 2865"/>
              <a:gd name="T28" fmla="*/ 2439 w 3752"/>
              <a:gd name="T29" fmla="*/ 1330 h 2865"/>
              <a:gd name="T30" fmla="*/ 1995 w 3752"/>
              <a:gd name="T31" fmla="*/ 1774 h 2865"/>
              <a:gd name="T32" fmla="*/ 426 w 3752"/>
              <a:gd name="T33" fmla="*/ 2439 h 2865"/>
              <a:gd name="T34" fmla="*/ 426 w 3752"/>
              <a:gd name="T35" fmla="*/ 2865 h 2865"/>
              <a:gd name="T36" fmla="*/ 3752 w 3752"/>
              <a:gd name="T37" fmla="*/ 2865 h 2865"/>
              <a:gd name="T38" fmla="*/ 3752 w 3752"/>
              <a:gd name="T39" fmla="*/ 426 h 2865"/>
              <a:gd name="T40" fmla="*/ 3326 w 3752"/>
              <a:gd name="T41" fmla="*/ 426 h 2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52" h="2865">
                <a:moveTo>
                  <a:pt x="3326" y="2439"/>
                </a:moveTo>
                <a:cubicBezTo>
                  <a:pt x="0" y="2439"/>
                  <a:pt x="0" y="2439"/>
                  <a:pt x="0" y="2439"/>
                </a:cubicBezTo>
                <a:cubicBezTo>
                  <a:pt x="0" y="0"/>
                  <a:pt x="0" y="0"/>
                  <a:pt x="0" y="0"/>
                </a:cubicBezTo>
                <a:cubicBezTo>
                  <a:pt x="3326" y="0"/>
                  <a:pt x="3326" y="0"/>
                  <a:pt x="3326" y="0"/>
                </a:cubicBezTo>
                <a:lnTo>
                  <a:pt x="3326" y="2439"/>
                </a:lnTo>
                <a:close/>
                <a:moveTo>
                  <a:pt x="2616" y="665"/>
                </a:moveTo>
                <a:cubicBezTo>
                  <a:pt x="2616" y="690"/>
                  <a:pt x="2636" y="710"/>
                  <a:pt x="2660" y="710"/>
                </a:cubicBezTo>
                <a:cubicBezTo>
                  <a:pt x="2685" y="710"/>
                  <a:pt x="2705" y="690"/>
                  <a:pt x="2705" y="665"/>
                </a:cubicBezTo>
                <a:cubicBezTo>
                  <a:pt x="2705" y="640"/>
                  <a:pt x="2685" y="620"/>
                  <a:pt x="2660" y="620"/>
                </a:cubicBezTo>
                <a:cubicBezTo>
                  <a:pt x="2636" y="620"/>
                  <a:pt x="2616" y="640"/>
                  <a:pt x="2616" y="665"/>
                </a:cubicBezTo>
                <a:close/>
                <a:moveTo>
                  <a:pt x="2660" y="2439"/>
                </a:moveTo>
                <a:cubicBezTo>
                  <a:pt x="887" y="665"/>
                  <a:pt x="887" y="665"/>
                  <a:pt x="887" y="665"/>
                </a:cubicBezTo>
                <a:cubicBezTo>
                  <a:pt x="0" y="1552"/>
                  <a:pt x="0" y="1552"/>
                  <a:pt x="0" y="1552"/>
                </a:cubicBezTo>
                <a:moveTo>
                  <a:pt x="3326" y="2217"/>
                </a:moveTo>
                <a:cubicBezTo>
                  <a:pt x="2439" y="1330"/>
                  <a:pt x="2439" y="1330"/>
                  <a:pt x="2439" y="1330"/>
                </a:cubicBezTo>
                <a:cubicBezTo>
                  <a:pt x="1995" y="1774"/>
                  <a:pt x="1995" y="1774"/>
                  <a:pt x="1995" y="1774"/>
                </a:cubicBezTo>
                <a:moveTo>
                  <a:pt x="426" y="2439"/>
                </a:moveTo>
                <a:cubicBezTo>
                  <a:pt x="426" y="2865"/>
                  <a:pt x="426" y="2865"/>
                  <a:pt x="426" y="2865"/>
                </a:cubicBezTo>
                <a:cubicBezTo>
                  <a:pt x="3752" y="2865"/>
                  <a:pt x="3752" y="2865"/>
                  <a:pt x="3752" y="2865"/>
                </a:cubicBezTo>
                <a:cubicBezTo>
                  <a:pt x="3752" y="426"/>
                  <a:pt x="3752" y="426"/>
                  <a:pt x="3752" y="426"/>
                </a:cubicBezTo>
                <a:cubicBezTo>
                  <a:pt x="3326" y="426"/>
                  <a:pt x="3326" y="426"/>
                  <a:pt x="3326" y="42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2" name="Photo2_EB9F" title="Icon of a photo of a landscape">
            <a:extLst>
              <a:ext uri="{FF2B5EF4-FFF2-40B4-BE49-F238E27FC236}">
                <a16:creationId xmlns:a16="http://schemas.microsoft.com/office/drawing/2014/main" id="{C57E5EB7-FC35-405E-887E-64CDD5C8E11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8457" y="1295387"/>
            <a:ext cx="488581" cy="358570"/>
          </a:xfrm>
          <a:custGeom>
            <a:avLst/>
            <a:gdLst>
              <a:gd name="T0" fmla="*/ 3752 w 3752"/>
              <a:gd name="T1" fmla="*/ 2752 h 2752"/>
              <a:gd name="T2" fmla="*/ 0 w 3752"/>
              <a:gd name="T3" fmla="*/ 2752 h 2752"/>
              <a:gd name="T4" fmla="*/ 0 w 3752"/>
              <a:gd name="T5" fmla="*/ 0 h 2752"/>
              <a:gd name="T6" fmla="*/ 3752 w 3752"/>
              <a:gd name="T7" fmla="*/ 0 h 2752"/>
              <a:gd name="T8" fmla="*/ 3752 w 3752"/>
              <a:gd name="T9" fmla="*/ 2752 h 2752"/>
              <a:gd name="T10" fmla="*/ 2951 w 3752"/>
              <a:gd name="T11" fmla="*/ 751 h 2752"/>
              <a:gd name="T12" fmla="*/ 3002 w 3752"/>
              <a:gd name="T13" fmla="*/ 801 h 2752"/>
              <a:gd name="T14" fmla="*/ 3052 w 3752"/>
              <a:gd name="T15" fmla="*/ 751 h 2752"/>
              <a:gd name="T16" fmla="*/ 3002 w 3752"/>
              <a:gd name="T17" fmla="*/ 700 h 2752"/>
              <a:gd name="T18" fmla="*/ 2951 w 3752"/>
              <a:gd name="T19" fmla="*/ 751 h 2752"/>
              <a:gd name="T20" fmla="*/ 3002 w 3752"/>
              <a:gd name="T21" fmla="*/ 2752 h 2752"/>
              <a:gd name="T22" fmla="*/ 1000 w 3752"/>
              <a:gd name="T23" fmla="*/ 751 h 2752"/>
              <a:gd name="T24" fmla="*/ 0 w 3752"/>
              <a:gd name="T25" fmla="*/ 1751 h 2752"/>
              <a:gd name="T26" fmla="*/ 3752 w 3752"/>
              <a:gd name="T27" fmla="*/ 2502 h 2752"/>
              <a:gd name="T28" fmla="*/ 2752 w 3752"/>
              <a:gd name="T29" fmla="*/ 1501 h 2752"/>
              <a:gd name="T30" fmla="*/ 2251 w 3752"/>
              <a:gd name="T31" fmla="*/ 2001 h 2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2" h="2752">
                <a:moveTo>
                  <a:pt x="3752" y="2752"/>
                </a:moveTo>
                <a:cubicBezTo>
                  <a:pt x="0" y="2752"/>
                  <a:pt x="0" y="2752"/>
                  <a:pt x="0" y="2752"/>
                </a:cubicBezTo>
                <a:cubicBezTo>
                  <a:pt x="0" y="0"/>
                  <a:pt x="0" y="0"/>
                  <a:pt x="0" y="0"/>
                </a:cubicBezTo>
                <a:cubicBezTo>
                  <a:pt x="3752" y="0"/>
                  <a:pt x="3752" y="0"/>
                  <a:pt x="3752" y="0"/>
                </a:cubicBezTo>
                <a:lnTo>
                  <a:pt x="3752" y="2752"/>
                </a:lnTo>
                <a:close/>
                <a:moveTo>
                  <a:pt x="2951" y="751"/>
                </a:moveTo>
                <a:cubicBezTo>
                  <a:pt x="2951" y="778"/>
                  <a:pt x="2974" y="801"/>
                  <a:pt x="3002" y="801"/>
                </a:cubicBezTo>
                <a:cubicBezTo>
                  <a:pt x="3030" y="801"/>
                  <a:pt x="3052" y="778"/>
                  <a:pt x="3052" y="751"/>
                </a:cubicBezTo>
                <a:cubicBezTo>
                  <a:pt x="3052" y="723"/>
                  <a:pt x="3030" y="700"/>
                  <a:pt x="3002" y="700"/>
                </a:cubicBezTo>
                <a:cubicBezTo>
                  <a:pt x="2974" y="700"/>
                  <a:pt x="2951" y="723"/>
                  <a:pt x="2951" y="751"/>
                </a:cubicBezTo>
                <a:close/>
                <a:moveTo>
                  <a:pt x="3002" y="2752"/>
                </a:moveTo>
                <a:cubicBezTo>
                  <a:pt x="1000" y="751"/>
                  <a:pt x="1000" y="751"/>
                  <a:pt x="1000" y="751"/>
                </a:cubicBezTo>
                <a:cubicBezTo>
                  <a:pt x="0" y="1751"/>
                  <a:pt x="0" y="1751"/>
                  <a:pt x="0" y="1751"/>
                </a:cubicBezTo>
                <a:moveTo>
                  <a:pt x="3752" y="2502"/>
                </a:moveTo>
                <a:cubicBezTo>
                  <a:pt x="2752" y="1501"/>
                  <a:pt x="2752" y="1501"/>
                  <a:pt x="2752" y="1501"/>
                </a:cubicBezTo>
                <a:cubicBezTo>
                  <a:pt x="2251" y="2001"/>
                  <a:pt x="2251" y="2001"/>
                  <a:pt x="2251" y="200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3" name="speech_4" title="Icon of a chat bubble with a video camera in it">
            <a:extLst>
              <a:ext uri="{FF2B5EF4-FFF2-40B4-BE49-F238E27FC236}">
                <a16:creationId xmlns:a16="http://schemas.microsoft.com/office/drawing/2014/main" id="{AB791143-6235-4A32-B8FD-F594E6E5F24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80431" y="1295387"/>
            <a:ext cx="401384" cy="358570"/>
          </a:xfrm>
          <a:custGeom>
            <a:avLst/>
            <a:gdLst>
              <a:gd name="T0" fmla="*/ 298 w 525"/>
              <a:gd name="T1" fmla="*/ 357 h 469"/>
              <a:gd name="T2" fmla="*/ 186 w 525"/>
              <a:gd name="T3" fmla="*/ 357 h 469"/>
              <a:gd name="T4" fmla="*/ 74 w 525"/>
              <a:gd name="T5" fmla="*/ 469 h 469"/>
              <a:gd name="T6" fmla="*/ 74 w 525"/>
              <a:gd name="T7" fmla="*/ 357 h 469"/>
              <a:gd name="T8" fmla="*/ 0 w 525"/>
              <a:gd name="T9" fmla="*/ 357 h 469"/>
              <a:gd name="T10" fmla="*/ 0 w 525"/>
              <a:gd name="T11" fmla="*/ 0 h 469"/>
              <a:gd name="T12" fmla="*/ 525 w 525"/>
              <a:gd name="T13" fmla="*/ 0 h 469"/>
              <a:gd name="T14" fmla="*/ 525 w 525"/>
              <a:gd name="T15" fmla="*/ 295 h 469"/>
              <a:gd name="T16" fmla="*/ 292 w 525"/>
              <a:gd name="T17" fmla="*/ 357 h 469"/>
              <a:gd name="T18" fmla="*/ 292 w 525"/>
              <a:gd name="T19" fmla="*/ 357 h 469"/>
              <a:gd name="T20" fmla="*/ 298 w 525"/>
              <a:gd name="T21" fmla="*/ 357 h 469"/>
              <a:gd name="T22" fmla="*/ 525 w 525"/>
              <a:gd name="T23" fmla="*/ 357 h 469"/>
              <a:gd name="T24" fmla="*/ 525 w 525"/>
              <a:gd name="T25" fmla="*/ 295 h 469"/>
              <a:gd name="T26" fmla="*/ 319 w 525"/>
              <a:gd name="T27" fmla="*/ 148 h 469"/>
              <a:gd name="T28" fmla="*/ 319 w 525"/>
              <a:gd name="T29" fmla="*/ 100 h 469"/>
              <a:gd name="T30" fmla="*/ 131 w 525"/>
              <a:gd name="T31" fmla="*/ 100 h 469"/>
              <a:gd name="T32" fmla="*/ 131 w 525"/>
              <a:gd name="T33" fmla="*/ 251 h 469"/>
              <a:gd name="T34" fmla="*/ 319 w 525"/>
              <a:gd name="T35" fmla="*/ 251 h 469"/>
              <a:gd name="T36" fmla="*/ 319 w 525"/>
              <a:gd name="T37" fmla="*/ 148 h 469"/>
              <a:gd name="T38" fmla="*/ 319 w 525"/>
              <a:gd name="T39" fmla="*/ 206 h 469"/>
              <a:gd name="T40" fmla="*/ 393 w 525"/>
              <a:gd name="T41" fmla="*/ 247 h 469"/>
              <a:gd name="T42" fmla="*/ 393 w 525"/>
              <a:gd name="T43" fmla="*/ 110 h 469"/>
              <a:gd name="T44" fmla="*/ 319 w 525"/>
              <a:gd name="T45" fmla="*/ 148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25" h="469">
                <a:moveTo>
                  <a:pt x="298" y="357"/>
                </a:moveTo>
                <a:lnTo>
                  <a:pt x="186" y="357"/>
                </a:lnTo>
                <a:lnTo>
                  <a:pt x="74" y="469"/>
                </a:lnTo>
                <a:lnTo>
                  <a:pt x="74" y="357"/>
                </a:lnTo>
                <a:lnTo>
                  <a:pt x="0" y="357"/>
                </a:lnTo>
                <a:lnTo>
                  <a:pt x="0" y="0"/>
                </a:lnTo>
                <a:lnTo>
                  <a:pt x="525" y="0"/>
                </a:lnTo>
                <a:lnTo>
                  <a:pt x="525" y="295"/>
                </a:lnTo>
                <a:moveTo>
                  <a:pt x="292" y="357"/>
                </a:moveTo>
                <a:lnTo>
                  <a:pt x="292" y="357"/>
                </a:lnTo>
                <a:moveTo>
                  <a:pt x="298" y="357"/>
                </a:moveTo>
                <a:lnTo>
                  <a:pt x="525" y="357"/>
                </a:lnTo>
                <a:lnTo>
                  <a:pt x="525" y="295"/>
                </a:lnTo>
                <a:moveTo>
                  <a:pt x="319" y="148"/>
                </a:moveTo>
                <a:lnTo>
                  <a:pt x="319" y="100"/>
                </a:lnTo>
                <a:lnTo>
                  <a:pt x="131" y="100"/>
                </a:lnTo>
                <a:lnTo>
                  <a:pt x="131" y="251"/>
                </a:lnTo>
                <a:lnTo>
                  <a:pt x="319" y="251"/>
                </a:lnTo>
                <a:lnTo>
                  <a:pt x="319" y="148"/>
                </a:lnTo>
                <a:moveTo>
                  <a:pt x="319" y="206"/>
                </a:moveTo>
                <a:lnTo>
                  <a:pt x="393" y="247"/>
                </a:lnTo>
                <a:lnTo>
                  <a:pt x="393" y="110"/>
                </a:lnTo>
                <a:lnTo>
                  <a:pt x="319" y="148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4" name="CellPhone_Video" title="Icon of a cellphone with a play symbol on the screen">
            <a:extLst>
              <a:ext uri="{FF2B5EF4-FFF2-40B4-BE49-F238E27FC236}">
                <a16:creationId xmlns:a16="http://schemas.microsoft.com/office/drawing/2014/main" id="{B4194682-8D03-4AA6-8ED9-830C1B36E19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18841" y="1272977"/>
            <a:ext cx="242073" cy="403391"/>
          </a:xfrm>
          <a:custGeom>
            <a:avLst/>
            <a:gdLst>
              <a:gd name="T0" fmla="*/ 2125 w 2250"/>
              <a:gd name="T1" fmla="*/ 3750 h 3750"/>
              <a:gd name="T2" fmla="*/ 125 w 2250"/>
              <a:gd name="T3" fmla="*/ 3750 h 3750"/>
              <a:gd name="T4" fmla="*/ 0 w 2250"/>
              <a:gd name="T5" fmla="*/ 3625 h 3750"/>
              <a:gd name="T6" fmla="*/ 0 w 2250"/>
              <a:gd name="T7" fmla="*/ 125 h 3750"/>
              <a:gd name="T8" fmla="*/ 125 w 2250"/>
              <a:gd name="T9" fmla="*/ 0 h 3750"/>
              <a:gd name="T10" fmla="*/ 2125 w 2250"/>
              <a:gd name="T11" fmla="*/ 0 h 3750"/>
              <a:gd name="T12" fmla="*/ 2250 w 2250"/>
              <a:gd name="T13" fmla="*/ 125 h 3750"/>
              <a:gd name="T14" fmla="*/ 2250 w 2250"/>
              <a:gd name="T15" fmla="*/ 3625 h 3750"/>
              <a:gd name="T16" fmla="*/ 2125 w 2250"/>
              <a:gd name="T17" fmla="*/ 3750 h 3750"/>
              <a:gd name="T18" fmla="*/ 875 w 2250"/>
              <a:gd name="T19" fmla="*/ 3250 h 3750"/>
              <a:gd name="T20" fmla="*/ 1375 w 2250"/>
              <a:gd name="T21" fmla="*/ 3250 h 3750"/>
              <a:gd name="T22" fmla="*/ 1433 w 2250"/>
              <a:gd name="T23" fmla="*/ 1453 h 3750"/>
              <a:gd name="T24" fmla="*/ 817 w 2250"/>
              <a:gd name="T25" fmla="*/ 1064 h 3750"/>
              <a:gd name="T26" fmla="*/ 817 w 2250"/>
              <a:gd name="T27" fmla="*/ 1843 h 3750"/>
              <a:gd name="T28" fmla="*/ 1433 w 2250"/>
              <a:gd name="T29" fmla="*/ 1453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50" h="3750">
                <a:moveTo>
                  <a:pt x="2125" y="3750"/>
                </a:moveTo>
                <a:cubicBezTo>
                  <a:pt x="125" y="3750"/>
                  <a:pt x="125" y="3750"/>
                  <a:pt x="125" y="3750"/>
                </a:cubicBezTo>
                <a:cubicBezTo>
                  <a:pt x="56" y="3750"/>
                  <a:pt x="0" y="3694"/>
                  <a:pt x="0" y="36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56"/>
                  <a:pt x="56" y="0"/>
                  <a:pt x="125" y="0"/>
                </a:cubicBezTo>
                <a:cubicBezTo>
                  <a:pt x="2125" y="0"/>
                  <a:pt x="2125" y="0"/>
                  <a:pt x="2125" y="0"/>
                </a:cubicBezTo>
                <a:cubicBezTo>
                  <a:pt x="2194" y="0"/>
                  <a:pt x="2250" y="56"/>
                  <a:pt x="2250" y="125"/>
                </a:cubicBezTo>
                <a:cubicBezTo>
                  <a:pt x="2250" y="3625"/>
                  <a:pt x="2250" y="3625"/>
                  <a:pt x="2250" y="3625"/>
                </a:cubicBezTo>
                <a:cubicBezTo>
                  <a:pt x="2250" y="3694"/>
                  <a:pt x="2194" y="3750"/>
                  <a:pt x="2125" y="3750"/>
                </a:cubicBezTo>
                <a:close/>
                <a:moveTo>
                  <a:pt x="875" y="3250"/>
                </a:moveTo>
                <a:cubicBezTo>
                  <a:pt x="1375" y="3250"/>
                  <a:pt x="1375" y="3250"/>
                  <a:pt x="1375" y="3250"/>
                </a:cubicBezTo>
                <a:moveTo>
                  <a:pt x="1433" y="1453"/>
                </a:moveTo>
                <a:cubicBezTo>
                  <a:pt x="817" y="1064"/>
                  <a:pt x="817" y="1064"/>
                  <a:pt x="817" y="1064"/>
                </a:cubicBezTo>
                <a:cubicBezTo>
                  <a:pt x="817" y="1843"/>
                  <a:pt x="817" y="1843"/>
                  <a:pt x="817" y="1843"/>
                </a:cubicBezTo>
                <a:lnTo>
                  <a:pt x="1433" y="1453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9" name="shield_3" title="Icon of a shield with an exclamation point inside">
            <a:extLst>
              <a:ext uri="{FF2B5EF4-FFF2-40B4-BE49-F238E27FC236}">
                <a16:creationId xmlns:a16="http://schemas.microsoft.com/office/drawing/2014/main" id="{1690B5B6-D6C9-4D3D-BC9A-5BB59D19D2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62748" y="2242295"/>
            <a:ext cx="351279" cy="356026"/>
          </a:xfrm>
          <a:custGeom>
            <a:avLst/>
            <a:gdLst>
              <a:gd name="T0" fmla="*/ 55 w 322"/>
              <a:gd name="T1" fmla="*/ 246 h 329"/>
              <a:gd name="T2" fmla="*/ 4 w 322"/>
              <a:gd name="T3" fmla="*/ 101 h 329"/>
              <a:gd name="T4" fmla="*/ 4 w 322"/>
              <a:gd name="T5" fmla="*/ 44 h 329"/>
              <a:gd name="T6" fmla="*/ 72 w 322"/>
              <a:gd name="T7" fmla="*/ 34 h 329"/>
              <a:gd name="T8" fmla="*/ 161 w 322"/>
              <a:gd name="T9" fmla="*/ 0 h 329"/>
              <a:gd name="T10" fmla="*/ 250 w 322"/>
              <a:gd name="T11" fmla="*/ 34 h 329"/>
              <a:gd name="T12" fmla="*/ 318 w 322"/>
              <a:gd name="T13" fmla="*/ 44 h 329"/>
              <a:gd name="T14" fmla="*/ 318 w 322"/>
              <a:gd name="T15" fmla="*/ 101 h 329"/>
              <a:gd name="T16" fmla="*/ 267 w 322"/>
              <a:gd name="T17" fmla="*/ 246 h 329"/>
              <a:gd name="T18" fmla="*/ 161 w 322"/>
              <a:gd name="T19" fmla="*/ 329 h 329"/>
              <a:gd name="T20" fmla="*/ 55 w 322"/>
              <a:gd name="T21" fmla="*/ 246 h 329"/>
              <a:gd name="T22" fmla="*/ 161 w 322"/>
              <a:gd name="T23" fmla="*/ 53 h 329"/>
              <a:gd name="T24" fmla="*/ 161 w 322"/>
              <a:gd name="T25" fmla="*/ 207 h 329"/>
              <a:gd name="T26" fmla="*/ 161 w 322"/>
              <a:gd name="T27" fmla="*/ 231 h 329"/>
              <a:gd name="T28" fmla="*/ 161 w 322"/>
              <a:gd name="T29" fmla="*/ 251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22" h="329">
                <a:moveTo>
                  <a:pt x="55" y="246"/>
                </a:moveTo>
                <a:cubicBezTo>
                  <a:pt x="0" y="179"/>
                  <a:pt x="4" y="101"/>
                  <a:pt x="4" y="101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44"/>
                  <a:pt x="38" y="45"/>
                  <a:pt x="72" y="34"/>
                </a:cubicBezTo>
                <a:cubicBezTo>
                  <a:pt x="107" y="22"/>
                  <a:pt x="124" y="0"/>
                  <a:pt x="161" y="0"/>
                </a:cubicBezTo>
                <a:cubicBezTo>
                  <a:pt x="198" y="0"/>
                  <a:pt x="215" y="22"/>
                  <a:pt x="250" y="34"/>
                </a:cubicBezTo>
                <a:cubicBezTo>
                  <a:pt x="284" y="45"/>
                  <a:pt x="318" y="44"/>
                  <a:pt x="318" y="44"/>
                </a:cubicBezTo>
                <a:cubicBezTo>
                  <a:pt x="318" y="101"/>
                  <a:pt x="318" y="101"/>
                  <a:pt x="318" y="101"/>
                </a:cubicBezTo>
                <a:cubicBezTo>
                  <a:pt x="318" y="101"/>
                  <a:pt x="322" y="179"/>
                  <a:pt x="267" y="246"/>
                </a:cubicBezTo>
                <a:cubicBezTo>
                  <a:pt x="234" y="286"/>
                  <a:pt x="161" y="329"/>
                  <a:pt x="161" y="329"/>
                </a:cubicBezTo>
                <a:cubicBezTo>
                  <a:pt x="161" y="329"/>
                  <a:pt x="88" y="286"/>
                  <a:pt x="55" y="246"/>
                </a:cubicBezTo>
                <a:close/>
                <a:moveTo>
                  <a:pt x="161" y="53"/>
                </a:moveTo>
                <a:cubicBezTo>
                  <a:pt x="161" y="207"/>
                  <a:pt x="161" y="207"/>
                  <a:pt x="161" y="207"/>
                </a:cubicBezTo>
                <a:moveTo>
                  <a:pt x="161" y="231"/>
                </a:moveTo>
                <a:cubicBezTo>
                  <a:pt x="161" y="251"/>
                  <a:pt x="161" y="251"/>
                  <a:pt x="161" y="25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94" name="document_6" title="Icon of a document with a padlock in the lower right corner">
            <a:extLst>
              <a:ext uri="{FF2B5EF4-FFF2-40B4-BE49-F238E27FC236}">
                <a16:creationId xmlns:a16="http://schemas.microsoft.com/office/drawing/2014/main" id="{F4EEAD71-D3D5-4829-90A0-07BE839577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07798" y="2241022"/>
            <a:ext cx="286856" cy="358570"/>
          </a:xfrm>
          <a:custGeom>
            <a:avLst/>
            <a:gdLst>
              <a:gd name="T0" fmla="*/ 99 w 265"/>
              <a:gd name="T1" fmla="*/ 332 h 332"/>
              <a:gd name="T2" fmla="*/ 0 w 265"/>
              <a:gd name="T3" fmla="*/ 332 h 332"/>
              <a:gd name="T4" fmla="*/ 0 w 265"/>
              <a:gd name="T5" fmla="*/ 49 h 332"/>
              <a:gd name="T6" fmla="*/ 49 w 265"/>
              <a:gd name="T7" fmla="*/ 0 h 332"/>
              <a:gd name="T8" fmla="*/ 241 w 265"/>
              <a:gd name="T9" fmla="*/ 0 h 332"/>
              <a:gd name="T10" fmla="*/ 241 w 265"/>
              <a:gd name="T11" fmla="*/ 127 h 332"/>
              <a:gd name="T12" fmla="*/ 265 w 265"/>
              <a:gd name="T13" fmla="*/ 219 h 332"/>
              <a:gd name="T14" fmla="*/ 132 w 265"/>
              <a:gd name="T15" fmla="*/ 219 h 332"/>
              <a:gd name="T16" fmla="*/ 132 w 265"/>
              <a:gd name="T17" fmla="*/ 332 h 332"/>
              <a:gd name="T18" fmla="*/ 265 w 265"/>
              <a:gd name="T19" fmla="*/ 332 h 332"/>
              <a:gd name="T20" fmla="*/ 265 w 265"/>
              <a:gd name="T21" fmla="*/ 219 h 332"/>
              <a:gd name="T22" fmla="*/ 245 w 265"/>
              <a:gd name="T23" fmla="*/ 219 h 332"/>
              <a:gd name="T24" fmla="*/ 245 w 265"/>
              <a:gd name="T25" fmla="*/ 198 h 332"/>
              <a:gd name="T26" fmla="*/ 201 w 265"/>
              <a:gd name="T27" fmla="*/ 153 h 332"/>
              <a:gd name="T28" fmla="*/ 157 w 265"/>
              <a:gd name="T29" fmla="*/ 198 h 332"/>
              <a:gd name="T30" fmla="*/ 157 w 265"/>
              <a:gd name="T31" fmla="*/ 21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5" h="332">
                <a:moveTo>
                  <a:pt x="99" y="332"/>
                </a:moveTo>
                <a:cubicBezTo>
                  <a:pt x="0" y="332"/>
                  <a:pt x="0" y="332"/>
                  <a:pt x="0" y="332"/>
                </a:cubicBezTo>
                <a:cubicBezTo>
                  <a:pt x="0" y="49"/>
                  <a:pt x="0" y="49"/>
                  <a:pt x="0" y="49"/>
                </a:cubicBezTo>
                <a:cubicBezTo>
                  <a:pt x="49" y="0"/>
                  <a:pt x="49" y="0"/>
                  <a:pt x="49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127"/>
                  <a:pt x="241" y="127"/>
                  <a:pt x="241" y="127"/>
                </a:cubicBezTo>
                <a:moveTo>
                  <a:pt x="265" y="219"/>
                </a:moveTo>
                <a:cubicBezTo>
                  <a:pt x="132" y="219"/>
                  <a:pt x="132" y="219"/>
                  <a:pt x="132" y="219"/>
                </a:cubicBezTo>
                <a:cubicBezTo>
                  <a:pt x="132" y="332"/>
                  <a:pt x="132" y="332"/>
                  <a:pt x="132" y="332"/>
                </a:cubicBezTo>
                <a:cubicBezTo>
                  <a:pt x="265" y="332"/>
                  <a:pt x="265" y="332"/>
                  <a:pt x="265" y="332"/>
                </a:cubicBezTo>
                <a:lnTo>
                  <a:pt x="265" y="219"/>
                </a:lnTo>
                <a:close/>
                <a:moveTo>
                  <a:pt x="245" y="219"/>
                </a:moveTo>
                <a:cubicBezTo>
                  <a:pt x="245" y="198"/>
                  <a:pt x="245" y="198"/>
                  <a:pt x="245" y="198"/>
                </a:cubicBezTo>
                <a:cubicBezTo>
                  <a:pt x="245" y="173"/>
                  <a:pt x="226" y="153"/>
                  <a:pt x="201" y="153"/>
                </a:cubicBezTo>
                <a:cubicBezTo>
                  <a:pt x="177" y="153"/>
                  <a:pt x="157" y="173"/>
                  <a:pt x="157" y="198"/>
                </a:cubicBezTo>
                <a:cubicBezTo>
                  <a:pt x="157" y="219"/>
                  <a:pt x="157" y="219"/>
                  <a:pt x="157" y="21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98" name="Shield_EA18" title="Icon of a shield">
            <a:extLst>
              <a:ext uri="{FF2B5EF4-FFF2-40B4-BE49-F238E27FC236}">
                <a16:creationId xmlns:a16="http://schemas.microsoft.com/office/drawing/2014/main" id="{20DBA728-E15A-43B7-92C7-A9E2B54C124F}"/>
              </a:ext>
            </a:extLst>
          </p:cNvPr>
          <p:cNvSpPr>
            <a:spLocks noChangeAspect="1"/>
          </p:cNvSpPr>
          <p:nvPr/>
        </p:nvSpPr>
        <p:spPr bwMode="auto">
          <a:xfrm>
            <a:off x="6424077" y="2241022"/>
            <a:ext cx="336791" cy="358570"/>
          </a:xfrm>
          <a:custGeom>
            <a:avLst/>
            <a:gdLst>
              <a:gd name="T0" fmla="*/ 3500 w 3500"/>
              <a:gd name="T1" fmla="*/ 1375 h 3725"/>
              <a:gd name="T2" fmla="*/ 1750 w 3500"/>
              <a:gd name="T3" fmla="*/ 3725 h 3725"/>
              <a:gd name="T4" fmla="*/ 0 w 3500"/>
              <a:gd name="T5" fmla="*/ 1375 h 3725"/>
              <a:gd name="T6" fmla="*/ 0 w 3500"/>
              <a:gd name="T7" fmla="*/ 500 h 3725"/>
              <a:gd name="T8" fmla="*/ 1125 w 3500"/>
              <a:gd name="T9" fmla="*/ 187 h 3725"/>
              <a:gd name="T10" fmla="*/ 1750 w 3500"/>
              <a:gd name="T11" fmla="*/ 0 h 3725"/>
              <a:gd name="T12" fmla="*/ 2375 w 3500"/>
              <a:gd name="T13" fmla="*/ 187 h 3725"/>
              <a:gd name="T14" fmla="*/ 3500 w 3500"/>
              <a:gd name="T15" fmla="*/ 500 h 3725"/>
              <a:gd name="T16" fmla="*/ 3500 w 3500"/>
              <a:gd name="T17" fmla="*/ 1375 h 3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00" h="3725">
                <a:moveTo>
                  <a:pt x="3500" y="1375"/>
                </a:moveTo>
                <a:cubicBezTo>
                  <a:pt x="3500" y="2302"/>
                  <a:pt x="2831" y="3117"/>
                  <a:pt x="1750" y="3725"/>
                </a:cubicBezTo>
                <a:cubicBezTo>
                  <a:pt x="669" y="3117"/>
                  <a:pt x="0" y="2302"/>
                  <a:pt x="0" y="1375"/>
                </a:cubicBezTo>
                <a:cubicBezTo>
                  <a:pt x="0" y="500"/>
                  <a:pt x="0" y="500"/>
                  <a:pt x="0" y="500"/>
                </a:cubicBezTo>
                <a:cubicBezTo>
                  <a:pt x="440" y="500"/>
                  <a:pt x="837" y="380"/>
                  <a:pt x="1125" y="187"/>
                </a:cubicBezTo>
                <a:cubicBezTo>
                  <a:pt x="1285" y="71"/>
                  <a:pt x="1506" y="0"/>
                  <a:pt x="1750" y="0"/>
                </a:cubicBezTo>
                <a:cubicBezTo>
                  <a:pt x="1994" y="0"/>
                  <a:pt x="2215" y="71"/>
                  <a:pt x="2375" y="187"/>
                </a:cubicBezTo>
                <a:cubicBezTo>
                  <a:pt x="2663" y="380"/>
                  <a:pt x="3060" y="500"/>
                  <a:pt x="3500" y="500"/>
                </a:cubicBezTo>
                <a:lnTo>
                  <a:pt x="3500" y="1375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2" name="server_2" title="Icon of a server with a padlock in the lower right corner">
            <a:extLst>
              <a:ext uri="{FF2B5EF4-FFF2-40B4-BE49-F238E27FC236}">
                <a16:creationId xmlns:a16="http://schemas.microsoft.com/office/drawing/2014/main" id="{F8737CB9-00AD-4E00-9D78-6D6A2F98687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65372" y="2241022"/>
            <a:ext cx="289217" cy="358570"/>
          </a:xfrm>
          <a:custGeom>
            <a:avLst/>
            <a:gdLst>
              <a:gd name="T0" fmla="*/ 122 w 270"/>
              <a:gd name="T1" fmla="*/ 336 h 336"/>
              <a:gd name="T2" fmla="*/ 0 w 270"/>
              <a:gd name="T3" fmla="*/ 336 h 336"/>
              <a:gd name="T4" fmla="*/ 0 w 270"/>
              <a:gd name="T5" fmla="*/ 0 h 336"/>
              <a:gd name="T6" fmla="*/ 201 w 270"/>
              <a:gd name="T7" fmla="*/ 0 h 336"/>
              <a:gd name="T8" fmla="*/ 201 w 270"/>
              <a:gd name="T9" fmla="*/ 138 h 336"/>
              <a:gd name="T10" fmla="*/ 270 w 270"/>
              <a:gd name="T11" fmla="*/ 245 h 336"/>
              <a:gd name="T12" fmla="*/ 155 w 270"/>
              <a:gd name="T13" fmla="*/ 245 h 336"/>
              <a:gd name="T14" fmla="*/ 155 w 270"/>
              <a:gd name="T15" fmla="*/ 336 h 336"/>
              <a:gd name="T16" fmla="*/ 270 w 270"/>
              <a:gd name="T17" fmla="*/ 336 h 336"/>
              <a:gd name="T18" fmla="*/ 270 w 270"/>
              <a:gd name="T19" fmla="*/ 245 h 336"/>
              <a:gd name="T20" fmla="*/ 245 w 270"/>
              <a:gd name="T21" fmla="*/ 245 h 336"/>
              <a:gd name="T22" fmla="*/ 245 w 270"/>
              <a:gd name="T23" fmla="*/ 211 h 336"/>
              <a:gd name="T24" fmla="*/ 213 w 270"/>
              <a:gd name="T25" fmla="*/ 179 h 336"/>
              <a:gd name="T26" fmla="*/ 181 w 270"/>
              <a:gd name="T27" fmla="*/ 211 h 336"/>
              <a:gd name="T28" fmla="*/ 181 w 270"/>
              <a:gd name="T29" fmla="*/ 245 h 336"/>
              <a:gd name="T30" fmla="*/ 77 w 270"/>
              <a:gd name="T31" fmla="*/ 290 h 336"/>
              <a:gd name="T32" fmla="*/ 122 w 270"/>
              <a:gd name="T33" fmla="*/ 29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70" h="336">
                <a:moveTo>
                  <a:pt x="122" y="336"/>
                </a:moveTo>
                <a:cubicBezTo>
                  <a:pt x="0" y="336"/>
                  <a:pt x="0" y="336"/>
                  <a:pt x="0" y="336"/>
                </a:cubicBezTo>
                <a:cubicBezTo>
                  <a:pt x="0" y="0"/>
                  <a:pt x="0" y="0"/>
                  <a:pt x="0" y="0"/>
                </a:cubicBezTo>
                <a:cubicBezTo>
                  <a:pt x="201" y="0"/>
                  <a:pt x="201" y="0"/>
                  <a:pt x="201" y="0"/>
                </a:cubicBezTo>
                <a:cubicBezTo>
                  <a:pt x="201" y="138"/>
                  <a:pt x="201" y="138"/>
                  <a:pt x="201" y="138"/>
                </a:cubicBezTo>
                <a:moveTo>
                  <a:pt x="270" y="245"/>
                </a:moveTo>
                <a:cubicBezTo>
                  <a:pt x="155" y="245"/>
                  <a:pt x="155" y="245"/>
                  <a:pt x="155" y="245"/>
                </a:cubicBezTo>
                <a:cubicBezTo>
                  <a:pt x="155" y="336"/>
                  <a:pt x="155" y="336"/>
                  <a:pt x="155" y="336"/>
                </a:cubicBezTo>
                <a:cubicBezTo>
                  <a:pt x="270" y="336"/>
                  <a:pt x="270" y="336"/>
                  <a:pt x="270" y="336"/>
                </a:cubicBezTo>
                <a:lnTo>
                  <a:pt x="270" y="245"/>
                </a:lnTo>
                <a:close/>
                <a:moveTo>
                  <a:pt x="245" y="245"/>
                </a:moveTo>
                <a:cubicBezTo>
                  <a:pt x="245" y="211"/>
                  <a:pt x="245" y="211"/>
                  <a:pt x="245" y="211"/>
                </a:cubicBezTo>
                <a:cubicBezTo>
                  <a:pt x="245" y="193"/>
                  <a:pt x="230" y="179"/>
                  <a:pt x="213" y="179"/>
                </a:cubicBezTo>
                <a:cubicBezTo>
                  <a:pt x="195" y="179"/>
                  <a:pt x="181" y="193"/>
                  <a:pt x="181" y="211"/>
                </a:cubicBezTo>
                <a:cubicBezTo>
                  <a:pt x="181" y="245"/>
                  <a:pt x="181" y="245"/>
                  <a:pt x="181" y="245"/>
                </a:cubicBezTo>
                <a:moveTo>
                  <a:pt x="77" y="290"/>
                </a:moveTo>
                <a:cubicBezTo>
                  <a:pt x="122" y="290"/>
                  <a:pt x="122" y="290"/>
                  <a:pt x="122" y="29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06" name="camera_4" title="Icon of a security camera">
            <a:extLst>
              <a:ext uri="{FF2B5EF4-FFF2-40B4-BE49-F238E27FC236}">
                <a16:creationId xmlns:a16="http://schemas.microsoft.com/office/drawing/2014/main" id="{4BDBD906-EFC2-4CE9-9436-8675EAC9574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80431" y="2241022"/>
            <a:ext cx="445881" cy="358570"/>
          </a:xfrm>
          <a:custGeom>
            <a:avLst/>
            <a:gdLst>
              <a:gd name="T0" fmla="*/ 284 w 297"/>
              <a:gd name="T1" fmla="*/ 84 h 238"/>
              <a:gd name="T2" fmla="*/ 13 w 297"/>
              <a:gd name="T3" fmla="*/ 84 h 238"/>
              <a:gd name="T4" fmla="*/ 0 w 297"/>
              <a:gd name="T5" fmla="*/ 71 h 238"/>
              <a:gd name="T6" fmla="*/ 0 w 297"/>
              <a:gd name="T7" fmla="*/ 13 h 238"/>
              <a:gd name="T8" fmla="*/ 13 w 297"/>
              <a:gd name="T9" fmla="*/ 0 h 238"/>
              <a:gd name="T10" fmla="*/ 284 w 297"/>
              <a:gd name="T11" fmla="*/ 0 h 238"/>
              <a:gd name="T12" fmla="*/ 297 w 297"/>
              <a:gd name="T13" fmla="*/ 13 h 238"/>
              <a:gd name="T14" fmla="*/ 297 w 297"/>
              <a:gd name="T15" fmla="*/ 71 h 238"/>
              <a:gd name="T16" fmla="*/ 284 w 297"/>
              <a:gd name="T17" fmla="*/ 84 h 238"/>
              <a:gd name="T18" fmla="*/ 31 w 297"/>
              <a:gd name="T19" fmla="*/ 84 h 238"/>
              <a:gd name="T20" fmla="*/ 31 w 297"/>
              <a:gd name="T21" fmla="*/ 121 h 238"/>
              <a:gd name="T22" fmla="*/ 149 w 297"/>
              <a:gd name="T23" fmla="*/ 238 h 238"/>
              <a:gd name="T24" fmla="*/ 149 w 297"/>
              <a:gd name="T25" fmla="*/ 238 h 238"/>
              <a:gd name="T26" fmla="*/ 266 w 297"/>
              <a:gd name="T27" fmla="*/ 121 h 238"/>
              <a:gd name="T28" fmla="*/ 266 w 297"/>
              <a:gd name="T29" fmla="*/ 84 h 238"/>
              <a:gd name="T30" fmla="*/ 207 w 297"/>
              <a:gd name="T31" fmla="*/ 223 h 238"/>
              <a:gd name="T32" fmla="*/ 207 w 297"/>
              <a:gd name="T33" fmla="*/ 174 h 238"/>
              <a:gd name="T34" fmla="*/ 149 w 297"/>
              <a:gd name="T35" fmla="*/ 115 h 238"/>
              <a:gd name="T36" fmla="*/ 149 w 297"/>
              <a:gd name="T37" fmla="*/ 115 h 238"/>
              <a:gd name="T38" fmla="*/ 90 w 297"/>
              <a:gd name="T39" fmla="*/ 174 h 238"/>
              <a:gd name="T40" fmla="*/ 90 w 297"/>
              <a:gd name="T41" fmla="*/ 223 h 238"/>
              <a:gd name="T42" fmla="*/ 149 w 297"/>
              <a:gd name="T43" fmla="*/ 135 h 238"/>
              <a:gd name="T44" fmla="*/ 112 w 297"/>
              <a:gd name="T45" fmla="*/ 172 h 238"/>
              <a:gd name="T46" fmla="*/ 149 w 297"/>
              <a:gd name="T47" fmla="*/ 209 h 238"/>
              <a:gd name="T48" fmla="*/ 185 w 297"/>
              <a:gd name="T49" fmla="*/ 172 h 238"/>
              <a:gd name="T50" fmla="*/ 149 w 297"/>
              <a:gd name="T51" fmla="*/ 135 h 238"/>
              <a:gd name="T52" fmla="*/ 266 w 297"/>
              <a:gd name="T53" fmla="*/ 41 h 238"/>
              <a:gd name="T54" fmla="*/ 259 w 297"/>
              <a:gd name="T55" fmla="*/ 48 h 238"/>
              <a:gd name="T56" fmla="*/ 266 w 297"/>
              <a:gd name="T57" fmla="*/ 56 h 238"/>
              <a:gd name="T58" fmla="*/ 274 w 297"/>
              <a:gd name="T59" fmla="*/ 48 h 238"/>
              <a:gd name="T60" fmla="*/ 266 w 297"/>
              <a:gd name="T61" fmla="*/ 41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7" h="238">
                <a:moveTo>
                  <a:pt x="284" y="84"/>
                </a:moveTo>
                <a:cubicBezTo>
                  <a:pt x="13" y="84"/>
                  <a:pt x="13" y="84"/>
                  <a:pt x="13" y="84"/>
                </a:cubicBezTo>
                <a:cubicBezTo>
                  <a:pt x="6" y="84"/>
                  <a:pt x="0" y="78"/>
                  <a:pt x="0" y="71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6"/>
                  <a:pt x="6" y="0"/>
                  <a:pt x="13" y="0"/>
                </a:cubicBezTo>
                <a:cubicBezTo>
                  <a:pt x="284" y="0"/>
                  <a:pt x="284" y="0"/>
                  <a:pt x="284" y="0"/>
                </a:cubicBezTo>
                <a:cubicBezTo>
                  <a:pt x="291" y="0"/>
                  <a:pt x="297" y="6"/>
                  <a:pt x="297" y="13"/>
                </a:cubicBezTo>
                <a:cubicBezTo>
                  <a:pt x="297" y="71"/>
                  <a:pt x="297" y="71"/>
                  <a:pt x="297" y="71"/>
                </a:cubicBezTo>
                <a:cubicBezTo>
                  <a:pt x="297" y="78"/>
                  <a:pt x="291" y="84"/>
                  <a:pt x="284" y="84"/>
                </a:cubicBezTo>
                <a:close/>
                <a:moveTo>
                  <a:pt x="31" y="84"/>
                </a:moveTo>
                <a:cubicBezTo>
                  <a:pt x="31" y="121"/>
                  <a:pt x="31" y="121"/>
                  <a:pt x="31" y="121"/>
                </a:cubicBezTo>
                <a:cubicBezTo>
                  <a:pt x="31" y="185"/>
                  <a:pt x="84" y="238"/>
                  <a:pt x="149" y="238"/>
                </a:cubicBezTo>
                <a:cubicBezTo>
                  <a:pt x="149" y="238"/>
                  <a:pt x="149" y="238"/>
                  <a:pt x="149" y="238"/>
                </a:cubicBezTo>
                <a:cubicBezTo>
                  <a:pt x="213" y="238"/>
                  <a:pt x="266" y="185"/>
                  <a:pt x="266" y="121"/>
                </a:cubicBezTo>
                <a:cubicBezTo>
                  <a:pt x="266" y="84"/>
                  <a:pt x="266" y="84"/>
                  <a:pt x="266" y="84"/>
                </a:cubicBezTo>
                <a:moveTo>
                  <a:pt x="207" y="223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07" y="141"/>
                  <a:pt x="181" y="115"/>
                  <a:pt x="149" y="115"/>
                </a:cubicBezTo>
                <a:cubicBezTo>
                  <a:pt x="149" y="115"/>
                  <a:pt x="149" y="115"/>
                  <a:pt x="149" y="115"/>
                </a:cubicBezTo>
                <a:cubicBezTo>
                  <a:pt x="117" y="115"/>
                  <a:pt x="90" y="141"/>
                  <a:pt x="90" y="174"/>
                </a:cubicBezTo>
                <a:cubicBezTo>
                  <a:pt x="90" y="223"/>
                  <a:pt x="90" y="223"/>
                  <a:pt x="90" y="223"/>
                </a:cubicBezTo>
                <a:moveTo>
                  <a:pt x="149" y="135"/>
                </a:moveTo>
                <a:cubicBezTo>
                  <a:pt x="128" y="135"/>
                  <a:pt x="112" y="152"/>
                  <a:pt x="112" y="172"/>
                </a:cubicBezTo>
                <a:cubicBezTo>
                  <a:pt x="112" y="192"/>
                  <a:pt x="128" y="209"/>
                  <a:pt x="149" y="209"/>
                </a:cubicBezTo>
                <a:cubicBezTo>
                  <a:pt x="169" y="209"/>
                  <a:pt x="185" y="192"/>
                  <a:pt x="185" y="172"/>
                </a:cubicBezTo>
                <a:cubicBezTo>
                  <a:pt x="185" y="152"/>
                  <a:pt x="169" y="135"/>
                  <a:pt x="149" y="135"/>
                </a:cubicBezTo>
                <a:close/>
                <a:moveTo>
                  <a:pt x="266" y="41"/>
                </a:moveTo>
                <a:cubicBezTo>
                  <a:pt x="262" y="41"/>
                  <a:pt x="259" y="44"/>
                  <a:pt x="259" y="48"/>
                </a:cubicBezTo>
                <a:cubicBezTo>
                  <a:pt x="259" y="53"/>
                  <a:pt x="262" y="56"/>
                  <a:pt x="266" y="56"/>
                </a:cubicBezTo>
                <a:cubicBezTo>
                  <a:pt x="270" y="56"/>
                  <a:pt x="274" y="53"/>
                  <a:pt x="274" y="48"/>
                </a:cubicBezTo>
                <a:cubicBezTo>
                  <a:pt x="274" y="44"/>
                  <a:pt x="270" y="41"/>
                  <a:pt x="266" y="4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0" name="SecurityCamera_EB35" title="Icon of a security camera">
            <a:extLst>
              <a:ext uri="{FF2B5EF4-FFF2-40B4-BE49-F238E27FC236}">
                <a16:creationId xmlns:a16="http://schemas.microsoft.com/office/drawing/2014/main" id="{10BD3C18-6882-4215-A0A3-DE26B2BA16B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4459" y="2241022"/>
            <a:ext cx="415335" cy="358570"/>
          </a:xfrm>
          <a:custGeom>
            <a:avLst/>
            <a:gdLst>
              <a:gd name="T0" fmla="*/ 1409 w 4712"/>
              <a:gd name="T1" fmla="*/ 2190 h 4068"/>
              <a:gd name="T2" fmla="*/ 1409 w 4712"/>
              <a:gd name="T3" fmla="*/ 3442 h 4068"/>
              <a:gd name="T4" fmla="*/ 0 w 4712"/>
              <a:gd name="T5" fmla="*/ 3442 h 4068"/>
              <a:gd name="T6" fmla="*/ 0 w 4712"/>
              <a:gd name="T7" fmla="*/ 4068 h 4068"/>
              <a:gd name="T8" fmla="*/ 2035 w 4712"/>
              <a:gd name="T9" fmla="*/ 4068 h 4068"/>
              <a:gd name="T10" fmla="*/ 2035 w 4712"/>
              <a:gd name="T11" fmla="*/ 2345 h 4068"/>
              <a:gd name="T12" fmla="*/ 4225 w 4712"/>
              <a:gd name="T13" fmla="*/ 1565 h 4068"/>
              <a:gd name="T14" fmla="*/ 4226 w 4712"/>
              <a:gd name="T15" fmla="*/ 1563 h 4068"/>
              <a:gd name="T16" fmla="*/ 4225 w 4712"/>
              <a:gd name="T17" fmla="*/ 1565 h 4068"/>
              <a:gd name="T18" fmla="*/ 617 w 4712"/>
              <a:gd name="T19" fmla="*/ 662 h 4068"/>
              <a:gd name="T20" fmla="*/ 4225 w 4712"/>
              <a:gd name="T21" fmla="*/ 1565 h 4068"/>
              <a:gd name="T22" fmla="*/ 4400 w 4712"/>
              <a:gd name="T23" fmla="*/ 1608 h 4068"/>
              <a:gd name="T24" fmla="*/ 4712 w 4712"/>
              <a:gd name="T25" fmla="*/ 982 h 4068"/>
              <a:gd name="T26" fmla="*/ 782 w 4712"/>
              <a:gd name="T27" fmla="*/ 0 h 4068"/>
              <a:gd name="T28" fmla="*/ 617 w 4712"/>
              <a:gd name="T29" fmla="*/ 662 h 4068"/>
              <a:gd name="T30" fmla="*/ 617 w 4712"/>
              <a:gd name="T31" fmla="*/ 662 h 4068"/>
              <a:gd name="T32" fmla="*/ 313 w 4712"/>
              <a:gd name="T33" fmla="*/ 1876 h 4068"/>
              <a:gd name="T34" fmla="*/ 3652 w 4712"/>
              <a:gd name="T35" fmla="*/ 2711 h 4068"/>
              <a:gd name="T36" fmla="*/ 4225 w 4712"/>
              <a:gd name="T37" fmla="*/ 1565 h 4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12" h="4068">
                <a:moveTo>
                  <a:pt x="1409" y="2190"/>
                </a:moveTo>
                <a:lnTo>
                  <a:pt x="1409" y="3442"/>
                </a:lnTo>
                <a:lnTo>
                  <a:pt x="0" y="3442"/>
                </a:lnTo>
                <a:moveTo>
                  <a:pt x="0" y="4068"/>
                </a:moveTo>
                <a:lnTo>
                  <a:pt x="2035" y="4068"/>
                </a:lnTo>
                <a:lnTo>
                  <a:pt x="2035" y="2345"/>
                </a:lnTo>
                <a:moveTo>
                  <a:pt x="4225" y="1565"/>
                </a:moveTo>
                <a:lnTo>
                  <a:pt x="4226" y="1563"/>
                </a:lnTo>
                <a:moveTo>
                  <a:pt x="4225" y="1565"/>
                </a:moveTo>
                <a:lnTo>
                  <a:pt x="617" y="662"/>
                </a:lnTo>
                <a:moveTo>
                  <a:pt x="4225" y="1565"/>
                </a:moveTo>
                <a:lnTo>
                  <a:pt x="4400" y="1608"/>
                </a:lnTo>
                <a:lnTo>
                  <a:pt x="4712" y="982"/>
                </a:lnTo>
                <a:lnTo>
                  <a:pt x="782" y="0"/>
                </a:lnTo>
                <a:lnTo>
                  <a:pt x="617" y="662"/>
                </a:lnTo>
                <a:moveTo>
                  <a:pt x="617" y="662"/>
                </a:moveTo>
                <a:lnTo>
                  <a:pt x="313" y="1876"/>
                </a:lnTo>
                <a:lnTo>
                  <a:pt x="3652" y="2711"/>
                </a:lnTo>
                <a:lnTo>
                  <a:pt x="4225" y="156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4" name="safe" title="Icon of a locked safe">
            <a:extLst>
              <a:ext uri="{FF2B5EF4-FFF2-40B4-BE49-F238E27FC236}">
                <a16:creationId xmlns:a16="http://schemas.microsoft.com/office/drawing/2014/main" id="{0DA39A70-DB3D-4A72-914C-0E8DEAB2FA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9580" y="2241022"/>
            <a:ext cx="338308" cy="358570"/>
          </a:xfrm>
          <a:custGeom>
            <a:avLst/>
            <a:gdLst>
              <a:gd name="T0" fmla="*/ 311 w 311"/>
              <a:gd name="T1" fmla="*/ 0 h 329"/>
              <a:gd name="T2" fmla="*/ 311 w 311"/>
              <a:gd name="T3" fmla="*/ 329 h 329"/>
              <a:gd name="T4" fmla="*/ 18 w 311"/>
              <a:gd name="T5" fmla="*/ 329 h 329"/>
              <a:gd name="T6" fmla="*/ 0 w 311"/>
              <a:gd name="T7" fmla="*/ 310 h 329"/>
              <a:gd name="T8" fmla="*/ 0 w 311"/>
              <a:gd name="T9" fmla="*/ 247 h 329"/>
              <a:gd name="T10" fmla="*/ 18 w 311"/>
              <a:gd name="T11" fmla="*/ 229 h 329"/>
              <a:gd name="T12" fmla="*/ 18 w 311"/>
              <a:gd name="T13" fmla="*/ 99 h 329"/>
              <a:gd name="T14" fmla="*/ 0 w 311"/>
              <a:gd name="T15" fmla="*/ 81 h 329"/>
              <a:gd name="T16" fmla="*/ 0 w 311"/>
              <a:gd name="T17" fmla="*/ 18 h 329"/>
              <a:gd name="T18" fmla="*/ 18 w 311"/>
              <a:gd name="T19" fmla="*/ 0 h 329"/>
              <a:gd name="T20" fmla="*/ 311 w 311"/>
              <a:gd name="T21" fmla="*/ 0 h 329"/>
              <a:gd name="T22" fmla="*/ 257 w 311"/>
              <a:gd name="T23" fmla="*/ 59 h 329"/>
              <a:gd name="T24" fmla="*/ 80 w 311"/>
              <a:gd name="T25" fmla="*/ 59 h 329"/>
              <a:gd name="T26" fmla="*/ 80 w 311"/>
              <a:gd name="T27" fmla="*/ 266 h 329"/>
              <a:gd name="T28" fmla="*/ 257 w 311"/>
              <a:gd name="T29" fmla="*/ 266 h 329"/>
              <a:gd name="T30" fmla="*/ 257 w 311"/>
              <a:gd name="T31" fmla="*/ 59 h 329"/>
              <a:gd name="T32" fmla="*/ 171 w 311"/>
              <a:gd name="T33" fmla="*/ 167 h 329"/>
              <a:gd name="T34" fmla="*/ 197 w 311"/>
              <a:gd name="T35" fmla="*/ 141 h 329"/>
              <a:gd name="T36" fmla="*/ 171 w 311"/>
              <a:gd name="T37" fmla="*/ 115 h 329"/>
              <a:gd name="T38" fmla="*/ 145 w 311"/>
              <a:gd name="T39" fmla="*/ 141 h 329"/>
              <a:gd name="T40" fmla="*/ 171 w 311"/>
              <a:gd name="T41" fmla="*/ 167 h 329"/>
              <a:gd name="T42" fmla="*/ 205 w 311"/>
              <a:gd name="T43" fmla="*/ 224 h 329"/>
              <a:gd name="T44" fmla="*/ 214 w 311"/>
              <a:gd name="T45" fmla="*/ 215 h 329"/>
              <a:gd name="T46" fmla="*/ 205 w 311"/>
              <a:gd name="T47" fmla="*/ 206 h 329"/>
              <a:gd name="T48" fmla="*/ 196 w 311"/>
              <a:gd name="T49" fmla="*/ 215 h 329"/>
              <a:gd name="T50" fmla="*/ 205 w 311"/>
              <a:gd name="T51" fmla="*/ 224 h 329"/>
              <a:gd name="T52" fmla="*/ 192 w 311"/>
              <a:gd name="T53" fmla="*/ 125 h 329"/>
              <a:gd name="T54" fmla="*/ 257 w 311"/>
              <a:gd name="T55" fmla="*/ 125 h 329"/>
              <a:gd name="T56" fmla="*/ 193 w 311"/>
              <a:gd name="T57" fmla="*/ 156 h 329"/>
              <a:gd name="T58" fmla="*/ 257 w 311"/>
              <a:gd name="T59" fmla="*/ 156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11" h="329">
                <a:moveTo>
                  <a:pt x="311" y="0"/>
                </a:moveTo>
                <a:cubicBezTo>
                  <a:pt x="311" y="329"/>
                  <a:pt x="311" y="329"/>
                  <a:pt x="311" y="329"/>
                </a:cubicBezTo>
                <a:cubicBezTo>
                  <a:pt x="18" y="329"/>
                  <a:pt x="18" y="329"/>
                  <a:pt x="18" y="329"/>
                </a:cubicBezTo>
                <a:cubicBezTo>
                  <a:pt x="18" y="319"/>
                  <a:pt x="10" y="310"/>
                  <a:pt x="0" y="310"/>
                </a:cubicBezTo>
                <a:cubicBezTo>
                  <a:pt x="0" y="247"/>
                  <a:pt x="0" y="247"/>
                  <a:pt x="0" y="247"/>
                </a:cubicBezTo>
                <a:cubicBezTo>
                  <a:pt x="10" y="247"/>
                  <a:pt x="18" y="239"/>
                  <a:pt x="18" y="229"/>
                </a:cubicBezTo>
                <a:cubicBezTo>
                  <a:pt x="18" y="99"/>
                  <a:pt x="18" y="99"/>
                  <a:pt x="18" y="99"/>
                </a:cubicBezTo>
                <a:cubicBezTo>
                  <a:pt x="18" y="89"/>
                  <a:pt x="10" y="81"/>
                  <a:pt x="0" y="81"/>
                </a:cubicBezTo>
                <a:cubicBezTo>
                  <a:pt x="0" y="18"/>
                  <a:pt x="0" y="18"/>
                  <a:pt x="0" y="18"/>
                </a:cubicBezTo>
                <a:cubicBezTo>
                  <a:pt x="10" y="18"/>
                  <a:pt x="18" y="10"/>
                  <a:pt x="18" y="0"/>
                </a:cubicBezTo>
                <a:lnTo>
                  <a:pt x="311" y="0"/>
                </a:lnTo>
                <a:close/>
                <a:moveTo>
                  <a:pt x="257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0" y="266"/>
                  <a:pt x="80" y="266"/>
                  <a:pt x="80" y="266"/>
                </a:cubicBezTo>
                <a:cubicBezTo>
                  <a:pt x="257" y="266"/>
                  <a:pt x="257" y="266"/>
                  <a:pt x="257" y="266"/>
                </a:cubicBezTo>
                <a:lnTo>
                  <a:pt x="257" y="59"/>
                </a:lnTo>
                <a:close/>
                <a:moveTo>
                  <a:pt x="171" y="167"/>
                </a:moveTo>
                <a:cubicBezTo>
                  <a:pt x="186" y="167"/>
                  <a:pt x="197" y="156"/>
                  <a:pt x="197" y="141"/>
                </a:cubicBezTo>
                <a:cubicBezTo>
                  <a:pt x="197" y="126"/>
                  <a:pt x="186" y="115"/>
                  <a:pt x="171" y="115"/>
                </a:cubicBezTo>
                <a:cubicBezTo>
                  <a:pt x="156" y="115"/>
                  <a:pt x="145" y="126"/>
                  <a:pt x="145" y="141"/>
                </a:cubicBezTo>
                <a:cubicBezTo>
                  <a:pt x="145" y="156"/>
                  <a:pt x="156" y="167"/>
                  <a:pt x="171" y="167"/>
                </a:cubicBezTo>
                <a:close/>
                <a:moveTo>
                  <a:pt x="205" y="224"/>
                </a:moveTo>
                <a:cubicBezTo>
                  <a:pt x="209" y="224"/>
                  <a:pt x="214" y="220"/>
                  <a:pt x="214" y="215"/>
                </a:cubicBezTo>
                <a:cubicBezTo>
                  <a:pt x="214" y="210"/>
                  <a:pt x="209" y="206"/>
                  <a:pt x="205" y="206"/>
                </a:cubicBezTo>
                <a:cubicBezTo>
                  <a:pt x="200" y="206"/>
                  <a:pt x="196" y="210"/>
                  <a:pt x="196" y="215"/>
                </a:cubicBezTo>
                <a:cubicBezTo>
                  <a:pt x="196" y="220"/>
                  <a:pt x="200" y="224"/>
                  <a:pt x="205" y="224"/>
                </a:cubicBezTo>
                <a:close/>
                <a:moveTo>
                  <a:pt x="192" y="125"/>
                </a:moveTo>
                <a:cubicBezTo>
                  <a:pt x="257" y="125"/>
                  <a:pt x="257" y="125"/>
                  <a:pt x="257" y="125"/>
                </a:cubicBezTo>
                <a:moveTo>
                  <a:pt x="193" y="156"/>
                </a:moveTo>
                <a:cubicBezTo>
                  <a:pt x="257" y="156"/>
                  <a:pt x="257" y="156"/>
                  <a:pt x="257" y="156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8" name="key" title="Icon of a key">
            <a:extLst>
              <a:ext uri="{FF2B5EF4-FFF2-40B4-BE49-F238E27FC236}">
                <a16:creationId xmlns:a16="http://schemas.microsoft.com/office/drawing/2014/main" id="{343B2DB7-A13A-4711-999B-8E2F30A024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4787" y="2241022"/>
            <a:ext cx="360419" cy="358570"/>
          </a:xfrm>
          <a:custGeom>
            <a:avLst/>
            <a:gdLst>
              <a:gd name="T0" fmla="*/ 175 w 330"/>
              <a:gd name="T1" fmla="*/ 198 h 328"/>
              <a:gd name="T2" fmla="*/ 109 w 330"/>
              <a:gd name="T3" fmla="*/ 220 h 328"/>
              <a:gd name="T4" fmla="*/ 0 w 330"/>
              <a:gd name="T5" fmla="*/ 110 h 328"/>
              <a:gd name="T6" fmla="*/ 109 w 330"/>
              <a:gd name="T7" fmla="*/ 0 h 328"/>
              <a:gd name="T8" fmla="*/ 219 w 330"/>
              <a:gd name="T9" fmla="*/ 110 h 328"/>
              <a:gd name="T10" fmla="*/ 214 w 330"/>
              <a:gd name="T11" fmla="*/ 143 h 328"/>
              <a:gd name="T12" fmla="*/ 330 w 330"/>
              <a:gd name="T13" fmla="*/ 258 h 328"/>
              <a:gd name="T14" fmla="*/ 330 w 330"/>
              <a:gd name="T15" fmla="*/ 328 h 328"/>
              <a:gd name="T16" fmla="*/ 264 w 330"/>
              <a:gd name="T17" fmla="*/ 328 h 328"/>
              <a:gd name="T18" fmla="*/ 264 w 330"/>
              <a:gd name="T19" fmla="*/ 283 h 328"/>
              <a:gd name="T20" fmla="*/ 221 w 330"/>
              <a:gd name="T21" fmla="*/ 283 h 328"/>
              <a:gd name="T22" fmla="*/ 221 w 330"/>
              <a:gd name="T23" fmla="*/ 239 h 328"/>
              <a:gd name="T24" fmla="*/ 175 w 330"/>
              <a:gd name="T25" fmla="*/ 239 h 328"/>
              <a:gd name="T26" fmla="*/ 175 w 330"/>
              <a:gd name="T27" fmla="*/ 198 h 328"/>
              <a:gd name="T28" fmla="*/ 76 w 330"/>
              <a:gd name="T29" fmla="*/ 91 h 328"/>
              <a:gd name="T30" fmla="*/ 91 w 330"/>
              <a:gd name="T31" fmla="*/ 76 h 328"/>
              <a:gd name="T32" fmla="*/ 76 w 330"/>
              <a:gd name="T33" fmla="*/ 60 h 328"/>
              <a:gd name="T34" fmla="*/ 60 w 330"/>
              <a:gd name="T35" fmla="*/ 76 h 328"/>
              <a:gd name="T36" fmla="*/ 76 w 330"/>
              <a:gd name="T37" fmla="*/ 91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0" h="328">
                <a:moveTo>
                  <a:pt x="175" y="198"/>
                </a:moveTo>
                <a:cubicBezTo>
                  <a:pt x="157" y="212"/>
                  <a:pt x="134" y="220"/>
                  <a:pt x="109" y="220"/>
                </a:cubicBezTo>
                <a:cubicBezTo>
                  <a:pt x="49" y="220"/>
                  <a:pt x="0" y="171"/>
                  <a:pt x="0" y="110"/>
                </a:cubicBezTo>
                <a:cubicBezTo>
                  <a:pt x="0" y="49"/>
                  <a:pt x="49" y="0"/>
                  <a:pt x="109" y="0"/>
                </a:cubicBezTo>
                <a:cubicBezTo>
                  <a:pt x="170" y="0"/>
                  <a:pt x="219" y="49"/>
                  <a:pt x="219" y="110"/>
                </a:cubicBezTo>
                <a:cubicBezTo>
                  <a:pt x="219" y="122"/>
                  <a:pt x="217" y="133"/>
                  <a:pt x="214" y="143"/>
                </a:cubicBezTo>
                <a:cubicBezTo>
                  <a:pt x="330" y="258"/>
                  <a:pt x="330" y="258"/>
                  <a:pt x="330" y="258"/>
                </a:cubicBezTo>
                <a:cubicBezTo>
                  <a:pt x="330" y="328"/>
                  <a:pt x="330" y="328"/>
                  <a:pt x="330" y="328"/>
                </a:cubicBezTo>
                <a:cubicBezTo>
                  <a:pt x="264" y="328"/>
                  <a:pt x="264" y="328"/>
                  <a:pt x="264" y="328"/>
                </a:cubicBezTo>
                <a:cubicBezTo>
                  <a:pt x="264" y="283"/>
                  <a:pt x="264" y="283"/>
                  <a:pt x="264" y="283"/>
                </a:cubicBezTo>
                <a:cubicBezTo>
                  <a:pt x="221" y="283"/>
                  <a:pt x="221" y="283"/>
                  <a:pt x="221" y="283"/>
                </a:cubicBezTo>
                <a:cubicBezTo>
                  <a:pt x="221" y="239"/>
                  <a:pt x="221" y="239"/>
                  <a:pt x="221" y="239"/>
                </a:cubicBezTo>
                <a:cubicBezTo>
                  <a:pt x="175" y="239"/>
                  <a:pt x="175" y="239"/>
                  <a:pt x="175" y="239"/>
                </a:cubicBezTo>
                <a:lnTo>
                  <a:pt x="175" y="198"/>
                </a:lnTo>
                <a:close/>
                <a:moveTo>
                  <a:pt x="76" y="91"/>
                </a:moveTo>
                <a:cubicBezTo>
                  <a:pt x="84" y="91"/>
                  <a:pt x="91" y="84"/>
                  <a:pt x="91" y="76"/>
                </a:cubicBezTo>
                <a:cubicBezTo>
                  <a:pt x="91" y="67"/>
                  <a:pt x="84" y="60"/>
                  <a:pt x="76" y="60"/>
                </a:cubicBezTo>
                <a:cubicBezTo>
                  <a:pt x="67" y="60"/>
                  <a:pt x="60" y="67"/>
                  <a:pt x="60" y="76"/>
                </a:cubicBezTo>
                <a:cubicBezTo>
                  <a:pt x="60" y="84"/>
                  <a:pt x="67" y="91"/>
                  <a:pt x="76" y="9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2" name="Lock" title="Icon of a padlock">
            <a:extLst>
              <a:ext uri="{FF2B5EF4-FFF2-40B4-BE49-F238E27FC236}">
                <a16:creationId xmlns:a16="http://schemas.microsoft.com/office/drawing/2014/main" id="{A9D29B27-D2C2-40F5-BEFE-7C37AE6F49E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25898" y="2196201"/>
            <a:ext cx="320690" cy="448212"/>
          </a:xfrm>
          <a:custGeom>
            <a:avLst/>
            <a:gdLst>
              <a:gd name="T0" fmla="*/ 239 w 239"/>
              <a:gd name="T1" fmla="*/ 335 h 335"/>
              <a:gd name="T2" fmla="*/ 0 w 239"/>
              <a:gd name="T3" fmla="*/ 335 h 335"/>
              <a:gd name="T4" fmla="*/ 0 w 239"/>
              <a:gd name="T5" fmla="*/ 157 h 335"/>
              <a:gd name="T6" fmla="*/ 239 w 239"/>
              <a:gd name="T7" fmla="*/ 157 h 335"/>
              <a:gd name="T8" fmla="*/ 239 w 239"/>
              <a:gd name="T9" fmla="*/ 335 h 335"/>
              <a:gd name="T10" fmla="*/ 196 w 239"/>
              <a:gd name="T11" fmla="*/ 157 h 335"/>
              <a:gd name="T12" fmla="*/ 196 w 239"/>
              <a:gd name="T13" fmla="*/ 75 h 335"/>
              <a:gd name="T14" fmla="*/ 121 w 239"/>
              <a:gd name="T15" fmla="*/ 0 h 335"/>
              <a:gd name="T16" fmla="*/ 46 w 239"/>
              <a:gd name="T17" fmla="*/ 75 h 335"/>
              <a:gd name="T18" fmla="*/ 46 w 239"/>
              <a:gd name="T19" fmla="*/ 157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9" h="335">
                <a:moveTo>
                  <a:pt x="239" y="335"/>
                </a:moveTo>
                <a:cubicBezTo>
                  <a:pt x="0" y="335"/>
                  <a:pt x="0" y="335"/>
                  <a:pt x="0" y="335"/>
                </a:cubicBezTo>
                <a:cubicBezTo>
                  <a:pt x="0" y="157"/>
                  <a:pt x="0" y="157"/>
                  <a:pt x="0" y="157"/>
                </a:cubicBezTo>
                <a:cubicBezTo>
                  <a:pt x="239" y="157"/>
                  <a:pt x="239" y="157"/>
                  <a:pt x="239" y="157"/>
                </a:cubicBezTo>
                <a:lnTo>
                  <a:pt x="239" y="335"/>
                </a:lnTo>
                <a:close/>
                <a:moveTo>
                  <a:pt x="196" y="157"/>
                </a:moveTo>
                <a:cubicBezTo>
                  <a:pt x="196" y="75"/>
                  <a:pt x="196" y="75"/>
                  <a:pt x="196" y="75"/>
                </a:cubicBezTo>
                <a:cubicBezTo>
                  <a:pt x="196" y="34"/>
                  <a:pt x="163" y="0"/>
                  <a:pt x="121" y="0"/>
                </a:cubicBezTo>
                <a:cubicBezTo>
                  <a:pt x="79" y="0"/>
                  <a:pt x="46" y="34"/>
                  <a:pt x="46" y="75"/>
                </a:cubicBezTo>
                <a:cubicBezTo>
                  <a:pt x="46" y="157"/>
                  <a:pt x="46" y="157"/>
                  <a:pt x="46" y="15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26" name="Lock_2" title="Icon of an unlocked padlock">
            <a:extLst>
              <a:ext uri="{FF2B5EF4-FFF2-40B4-BE49-F238E27FC236}">
                <a16:creationId xmlns:a16="http://schemas.microsoft.com/office/drawing/2014/main" id="{1D46A231-DD89-4307-8A6D-2280AF9A61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67144" y="2196201"/>
            <a:ext cx="320690" cy="448212"/>
          </a:xfrm>
          <a:custGeom>
            <a:avLst/>
            <a:gdLst>
              <a:gd name="T0" fmla="*/ 239 w 239"/>
              <a:gd name="T1" fmla="*/ 335 h 335"/>
              <a:gd name="T2" fmla="*/ 0 w 239"/>
              <a:gd name="T3" fmla="*/ 335 h 335"/>
              <a:gd name="T4" fmla="*/ 0 w 239"/>
              <a:gd name="T5" fmla="*/ 157 h 335"/>
              <a:gd name="T6" fmla="*/ 239 w 239"/>
              <a:gd name="T7" fmla="*/ 157 h 335"/>
              <a:gd name="T8" fmla="*/ 239 w 239"/>
              <a:gd name="T9" fmla="*/ 335 h 335"/>
              <a:gd name="T10" fmla="*/ 196 w 239"/>
              <a:gd name="T11" fmla="*/ 157 h 335"/>
              <a:gd name="T12" fmla="*/ 196 w 239"/>
              <a:gd name="T13" fmla="*/ 75 h 335"/>
              <a:gd name="T14" fmla="*/ 121 w 239"/>
              <a:gd name="T15" fmla="*/ 0 h 335"/>
              <a:gd name="T16" fmla="*/ 46 w 239"/>
              <a:gd name="T17" fmla="*/ 75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9" h="335">
                <a:moveTo>
                  <a:pt x="239" y="335"/>
                </a:moveTo>
                <a:cubicBezTo>
                  <a:pt x="0" y="335"/>
                  <a:pt x="0" y="335"/>
                  <a:pt x="0" y="335"/>
                </a:cubicBezTo>
                <a:cubicBezTo>
                  <a:pt x="0" y="157"/>
                  <a:pt x="0" y="157"/>
                  <a:pt x="0" y="157"/>
                </a:cubicBezTo>
                <a:cubicBezTo>
                  <a:pt x="239" y="157"/>
                  <a:pt x="239" y="157"/>
                  <a:pt x="239" y="157"/>
                </a:cubicBezTo>
                <a:lnTo>
                  <a:pt x="239" y="335"/>
                </a:lnTo>
                <a:close/>
                <a:moveTo>
                  <a:pt x="196" y="157"/>
                </a:moveTo>
                <a:cubicBezTo>
                  <a:pt x="196" y="75"/>
                  <a:pt x="196" y="75"/>
                  <a:pt x="196" y="75"/>
                </a:cubicBezTo>
                <a:cubicBezTo>
                  <a:pt x="196" y="34"/>
                  <a:pt x="163" y="0"/>
                  <a:pt x="121" y="0"/>
                </a:cubicBezTo>
                <a:cubicBezTo>
                  <a:pt x="79" y="0"/>
                  <a:pt x="46" y="34"/>
                  <a:pt x="46" y="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30" name="Fingerprint_E928" title="Icon of a fingerprint">
            <a:extLst>
              <a:ext uri="{FF2B5EF4-FFF2-40B4-BE49-F238E27FC236}">
                <a16:creationId xmlns:a16="http://schemas.microsoft.com/office/drawing/2014/main" id="{A8FDC0C3-4DAD-456D-BF6E-41C3D61B7D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46317" y="2241022"/>
            <a:ext cx="266631" cy="358570"/>
          </a:xfrm>
          <a:custGeom>
            <a:avLst/>
            <a:gdLst>
              <a:gd name="T0" fmla="*/ 1116 w 2414"/>
              <a:gd name="T1" fmla="*/ 1998 h 3246"/>
              <a:gd name="T2" fmla="*/ 117 w 2414"/>
              <a:gd name="T3" fmla="*/ 2996 h 3246"/>
              <a:gd name="T4" fmla="*/ 2115 w 2414"/>
              <a:gd name="T5" fmla="*/ 250 h 3246"/>
              <a:gd name="T6" fmla="*/ 1116 w 2414"/>
              <a:gd name="T7" fmla="*/ 0 h 3246"/>
              <a:gd name="T8" fmla="*/ 117 w 2414"/>
              <a:gd name="T9" fmla="*/ 250 h 3246"/>
              <a:gd name="T10" fmla="*/ 2414 w 2414"/>
              <a:gd name="T11" fmla="*/ 1248 h 3246"/>
              <a:gd name="T12" fmla="*/ 1116 w 2414"/>
              <a:gd name="T13" fmla="*/ 499 h 3246"/>
              <a:gd name="T14" fmla="*/ 0 w 2414"/>
              <a:gd name="T15" fmla="*/ 999 h 3246"/>
              <a:gd name="T16" fmla="*/ 1677 w 2414"/>
              <a:gd name="T17" fmla="*/ 3246 h 3246"/>
              <a:gd name="T18" fmla="*/ 2115 w 2414"/>
              <a:gd name="T19" fmla="*/ 1998 h 3246"/>
              <a:gd name="T20" fmla="*/ 1116 w 2414"/>
              <a:gd name="T21" fmla="*/ 999 h 3246"/>
              <a:gd name="T22" fmla="*/ 117 w 2414"/>
              <a:gd name="T23" fmla="*/ 1998 h 3246"/>
              <a:gd name="T24" fmla="*/ 946 w 2414"/>
              <a:gd name="T25" fmla="*/ 3246 h 3246"/>
              <a:gd name="T26" fmla="*/ 1616 w 2414"/>
              <a:gd name="T27" fmla="*/ 1998 h 3246"/>
              <a:gd name="T28" fmla="*/ 1116 w 2414"/>
              <a:gd name="T29" fmla="*/ 1498 h 3246"/>
              <a:gd name="T30" fmla="*/ 617 w 2414"/>
              <a:gd name="T31" fmla="*/ 1998 h 3246"/>
              <a:gd name="T32" fmla="*/ 117 w 2414"/>
              <a:gd name="T33" fmla="*/ 2497 h 3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14" h="3246">
                <a:moveTo>
                  <a:pt x="1116" y="1998"/>
                </a:moveTo>
                <a:cubicBezTo>
                  <a:pt x="1116" y="2550"/>
                  <a:pt x="669" y="2996"/>
                  <a:pt x="117" y="2996"/>
                </a:cubicBezTo>
                <a:moveTo>
                  <a:pt x="2115" y="250"/>
                </a:moveTo>
                <a:cubicBezTo>
                  <a:pt x="1819" y="91"/>
                  <a:pt x="1479" y="0"/>
                  <a:pt x="1116" y="0"/>
                </a:cubicBezTo>
                <a:cubicBezTo>
                  <a:pt x="754" y="0"/>
                  <a:pt x="413" y="91"/>
                  <a:pt x="117" y="250"/>
                </a:cubicBezTo>
                <a:moveTo>
                  <a:pt x="2414" y="1248"/>
                </a:moveTo>
                <a:cubicBezTo>
                  <a:pt x="2155" y="801"/>
                  <a:pt x="1671" y="499"/>
                  <a:pt x="1116" y="499"/>
                </a:cubicBezTo>
                <a:cubicBezTo>
                  <a:pt x="673" y="499"/>
                  <a:pt x="274" y="692"/>
                  <a:pt x="0" y="999"/>
                </a:cubicBezTo>
                <a:moveTo>
                  <a:pt x="1677" y="3246"/>
                </a:moveTo>
                <a:cubicBezTo>
                  <a:pt x="1951" y="2904"/>
                  <a:pt x="2115" y="2470"/>
                  <a:pt x="2115" y="1998"/>
                </a:cubicBezTo>
                <a:cubicBezTo>
                  <a:pt x="2115" y="1446"/>
                  <a:pt x="1668" y="999"/>
                  <a:pt x="1116" y="999"/>
                </a:cubicBezTo>
                <a:cubicBezTo>
                  <a:pt x="565" y="999"/>
                  <a:pt x="117" y="1446"/>
                  <a:pt x="117" y="1998"/>
                </a:cubicBezTo>
                <a:moveTo>
                  <a:pt x="946" y="3246"/>
                </a:moveTo>
                <a:cubicBezTo>
                  <a:pt x="1350" y="2978"/>
                  <a:pt x="1616" y="2519"/>
                  <a:pt x="1616" y="1998"/>
                </a:cubicBezTo>
                <a:cubicBezTo>
                  <a:pt x="1616" y="1722"/>
                  <a:pt x="1392" y="1498"/>
                  <a:pt x="1116" y="1498"/>
                </a:cubicBezTo>
                <a:cubicBezTo>
                  <a:pt x="840" y="1498"/>
                  <a:pt x="617" y="1722"/>
                  <a:pt x="617" y="1998"/>
                </a:cubicBezTo>
                <a:cubicBezTo>
                  <a:pt x="617" y="2274"/>
                  <a:pt x="393" y="2497"/>
                  <a:pt x="117" y="2497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34" name="biometrics" title="Icon of the Windows Hello logo">
            <a:extLst>
              <a:ext uri="{FF2B5EF4-FFF2-40B4-BE49-F238E27FC236}">
                <a16:creationId xmlns:a16="http://schemas.microsoft.com/office/drawing/2014/main" id="{362080E9-6320-4843-AC7C-EB67E46DB1C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73633" y="2241022"/>
            <a:ext cx="494493" cy="358570"/>
          </a:xfrm>
          <a:custGeom>
            <a:avLst/>
            <a:gdLst>
              <a:gd name="T0" fmla="*/ 99 w 334"/>
              <a:gd name="T1" fmla="*/ 175 h 242"/>
              <a:gd name="T2" fmla="*/ 167 w 334"/>
              <a:gd name="T3" fmla="*/ 107 h 242"/>
              <a:gd name="T4" fmla="*/ 235 w 334"/>
              <a:gd name="T5" fmla="*/ 175 h 242"/>
              <a:gd name="T6" fmla="*/ 167 w 334"/>
              <a:gd name="T7" fmla="*/ 242 h 242"/>
              <a:gd name="T8" fmla="*/ 99 w 334"/>
              <a:gd name="T9" fmla="*/ 175 h 242"/>
              <a:gd name="T10" fmla="*/ 334 w 334"/>
              <a:gd name="T11" fmla="*/ 125 h 242"/>
              <a:gd name="T12" fmla="*/ 167 w 334"/>
              <a:gd name="T13" fmla="*/ 0 h 242"/>
              <a:gd name="T14" fmla="*/ 0 w 334"/>
              <a:gd name="T15" fmla="*/ 125 h 242"/>
              <a:gd name="T16" fmla="*/ 35 w 334"/>
              <a:gd name="T17" fmla="*/ 135 h 242"/>
              <a:gd name="T18" fmla="*/ 167 w 334"/>
              <a:gd name="T19" fmla="*/ 37 h 242"/>
              <a:gd name="T20" fmla="*/ 298 w 334"/>
              <a:gd name="T21" fmla="*/ 134 h 242"/>
              <a:gd name="T22" fmla="*/ 334 w 334"/>
              <a:gd name="T23" fmla="*/ 125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4" h="242">
                <a:moveTo>
                  <a:pt x="99" y="175"/>
                </a:moveTo>
                <a:cubicBezTo>
                  <a:pt x="99" y="137"/>
                  <a:pt x="130" y="107"/>
                  <a:pt x="167" y="107"/>
                </a:cubicBezTo>
                <a:cubicBezTo>
                  <a:pt x="204" y="107"/>
                  <a:pt x="235" y="137"/>
                  <a:pt x="235" y="175"/>
                </a:cubicBezTo>
                <a:cubicBezTo>
                  <a:pt x="235" y="212"/>
                  <a:pt x="204" y="242"/>
                  <a:pt x="167" y="242"/>
                </a:cubicBezTo>
                <a:cubicBezTo>
                  <a:pt x="130" y="242"/>
                  <a:pt x="99" y="212"/>
                  <a:pt x="99" y="175"/>
                </a:cubicBezTo>
                <a:close/>
                <a:moveTo>
                  <a:pt x="334" y="125"/>
                </a:moveTo>
                <a:cubicBezTo>
                  <a:pt x="313" y="53"/>
                  <a:pt x="246" y="0"/>
                  <a:pt x="167" y="0"/>
                </a:cubicBezTo>
                <a:cubicBezTo>
                  <a:pt x="88" y="0"/>
                  <a:pt x="21" y="53"/>
                  <a:pt x="0" y="125"/>
                </a:cubicBezTo>
                <a:cubicBezTo>
                  <a:pt x="35" y="135"/>
                  <a:pt x="35" y="135"/>
                  <a:pt x="35" y="135"/>
                </a:cubicBezTo>
                <a:cubicBezTo>
                  <a:pt x="52" y="78"/>
                  <a:pt x="105" y="37"/>
                  <a:pt x="167" y="37"/>
                </a:cubicBezTo>
                <a:cubicBezTo>
                  <a:pt x="229" y="37"/>
                  <a:pt x="281" y="78"/>
                  <a:pt x="298" y="134"/>
                </a:cubicBezTo>
                <a:lnTo>
                  <a:pt x="334" y="125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38" name="DevUpdate_ECC5" title="Icon of a clock with an arrow around it pointing clockwise">
            <a:extLst>
              <a:ext uri="{FF2B5EF4-FFF2-40B4-BE49-F238E27FC236}">
                <a16:creationId xmlns:a16="http://schemas.microsoft.com/office/drawing/2014/main" id="{8CD35FA4-877C-425C-BBDE-D6F9A5AEAAF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53814" y="3023519"/>
            <a:ext cx="385463" cy="385556"/>
          </a:xfrm>
          <a:custGeom>
            <a:avLst/>
            <a:gdLst>
              <a:gd name="T0" fmla="*/ 2500 w 3750"/>
              <a:gd name="T1" fmla="*/ 2750 h 3750"/>
              <a:gd name="T2" fmla="*/ 1750 w 3750"/>
              <a:gd name="T3" fmla="*/ 2000 h 3750"/>
              <a:gd name="T4" fmla="*/ 1750 w 3750"/>
              <a:gd name="T5" fmla="*/ 875 h 3750"/>
              <a:gd name="T6" fmla="*/ 2875 w 3750"/>
              <a:gd name="T7" fmla="*/ 1250 h 3750"/>
              <a:gd name="T8" fmla="*/ 3750 w 3750"/>
              <a:gd name="T9" fmla="*/ 1250 h 3750"/>
              <a:gd name="T10" fmla="*/ 3750 w 3750"/>
              <a:gd name="T11" fmla="*/ 375 h 3750"/>
              <a:gd name="T12" fmla="*/ 3641 w 3750"/>
              <a:gd name="T13" fmla="*/ 1250 h 3750"/>
              <a:gd name="T14" fmla="*/ 1875 w 3750"/>
              <a:gd name="T15" fmla="*/ 0 h 3750"/>
              <a:gd name="T16" fmla="*/ 0 w 3750"/>
              <a:gd name="T17" fmla="*/ 1875 h 3750"/>
              <a:gd name="T18" fmla="*/ 1875 w 3750"/>
              <a:gd name="T19" fmla="*/ 3750 h 3750"/>
              <a:gd name="T20" fmla="*/ 3681 w 3750"/>
              <a:gd name="T21" fmla="*/ 2375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50" h="3750">
                <a:moveTo>
                  <a:pt x="2500" y="2750"/>
                </a:moveTo>
                <a:cubicBezTo>
                  <a:pt x="1750" y="2000"/>
                  <a:pt x="1750" y="2000"/>
                  <a:pt x="1750" y="2000"/>
                </a:cubicBezTo>
                <a:cubicBezTo>
                  <a:pt x="1750" y="875"/>
                  <a:pt x="1750" y="875"/>
                  <a:pt x="1750" y="875"/>
                </a:cubicBezTo>
                <a:moveTo>
                  <a:pt x="2875" y="1250"/>
                </a:moveTo>
                <a:cubicBezTo>
                  <a:pt x="3750" y="1250"/>
                  <a:pt x="3750" y="1250"/>
                  <a:pt x="3750" y="1250"/>
                </a:cubicBezTo>
                <a:cubicBezTo>
                  <a:pt x="3750" y="375"/>
                  <a:pt x="3750" y="375"/>
                  <a:pt x="3750" y="375"/>
                </a:cubicBezTo>
                <a:moveTo>
                  <a:pt x="3641" y="1250"/>
                </a:moveTo>
                <a:cubicBezTo>
                  <a:pt x="3383" y="522"/>
                  <a:pt x="2691" y="0"/>
                  <a:pt x="1875" y="0"/>
                </a:cubicBezTo>
                <a:cubicBezTo>
                  <a:pt x="839" y="0"/>
                  <a:pt x="0" y="839"/>
                  <a:pt x="0" y="1875"/>
                </a:cubicBezTo>
                <a:cubicBezTo>
                  <a:pt x="0" y="2911"/>
                  <a:pt x="839" y="3750"/>
                  <a:pt x="1875" y="3750"/>
                </a:cubicBezTo>
                <a:cubicBezTo>
                  <a:pt x="2737" y="3750"/>
                  <a:pt x="3461" y="3167"/>
                  <a:pt x="3681" y="23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39" name="History_E81C" title="Icon of a clock with an arrow around it pointing counterclockwise">
            <a:extLst>
              <a:ext uri="{FF2B5EF4-FFF2-40B4-BE49-F238E27FC236}">
                <a16:creationId xmlns:a16="http://schemas.microsoft.com/office/drawing/2014/main" id="{5B9EBABD-8AE9-4574-A90C-DDB35035C92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95060" y="3023518"/>
            <a:ext cx="385463" cy="385557"/>
          </a:xfrm>
          <a:custGeom>
            <a:avLst/>
            <a:gdLst>
              <a:gd name="T0" fmla="*/ 2500 w 3750"/>
              <a:gd name="T1" fmla="*/ 2750 h 3750"/>
              <a:gd name="T2" fmla="*/ 1750 w 3750"/>
              <a:gd name="T3" fmla="*/ 2000 h 3750"/>
              <a:gd name="T4" fmla="*/ 1750 w 3750"/>
              <a:gd name="T5" fmla="*/ 875 h 3750"/>
              <a:gd name="T6" fmla="*/ 0 w 3750"/>
              <a:gd name="T7" fmla="*/ 375 h 3750"/>
              <a:gd name="T8" fmla="*/ 0 w 3750"/>
              <a:gd name="T9" fmla="*/ 1250 h 3750"/>
              <a:gd name="T10" fmla="*/ 875 w 3750"/>
              <a:gd name="T11" fmla="*/ 1250 h 3750"/>
              <a:gd name="T12" fmla="*/ 69 w 3750"/>
              <a:gd name="T13" fmla="*/ 2375 h 3750"/>
              <a:gd name="T14" fmla="*/ 1875 w 3750"/>
              <a:gd name="T15" fmla="*/ 3750 h 3750"/>
              <a:gd name="T16" fmla="*/ 3750 w 3750"/>
              <a:gd name="T17" fmla="*/ 1875 h 3750"/>
              <a:gd name="T18" fmla="*/ 1875 w 3750"/>
              <a:gd name="T19" fmla="*/ 0 h 3750"/>
              <a:gd name="T20" fmla="*/ 109 w 3750"/>
              <a:gd name="T21" fmla="*/ 1250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50" h="3750">
                <a:moveTo>
                  <a:pt x="2500" y="2750"/>
                </a:moveTo>
                <a:cubicBezTo>
                  <a:pt x="1750" y="2000"/>
                  <a:pt x="1750" y="2000"/>
                  <a:pt x="1750" y="2000"/>
                </a:cubicBezTo>
                <a:cubicBezTo>
                  <a:pt x="1750" y="875"/>
                  <a:pt x="1750" y="875"/>
                  <a:pt x="1750" y="875"/>
                </a:cubicBezTo>
                <a:moveTo>
                  <a:pt x="0" y="375"/>
                </a:moveTo>
                <a:cubicBezTo>
                  <a:pt x="0" y="1250"/>
                  <a:pt x="0" y="1250"/>
                  <a:pt x="0" y="1250"/>
                </a:cubicBezTo>
                <a:cubicBezTo>
                  <a:pt x="875" y="1250"/>
                  <a:pt x="875" y="1250"/>
                  <a:pt x="875" y="1250"/>
                </a:cubicBezTo>
                <a:moveTo>
                  <a:pt x="69" y="2375"/>
                </a:moveTo>
                <a:cubicBezTo>
                  <a:pt x="289" y="3167"/>
                  <a:pt x="1013" y="3750"/>
                  <a:pt x="1875" y="3750"/>
                </a:cubicBezTo>
                <a:cubicBezTo>
                  <a:pt x="2911" y="3750"/>
                  <a:pt x="3750" y="2911"/>
                  <a:pt x="3750" y="1875"/>
                </a:cubicBezTo>
                <a:cubicBezTo>
                  <a:pt x="3750" y="839"/>
                  <a:pt x="2911" y="0"/>
                  <a:pt x="1875" y="0"/>
                </a:cubicBezTo>
                <a:cubicBezTo>
                  <a:pt x="1059" y="0"/>
                  <a:pt x="367" y="522"/>
                  <a:pt x="109" y="125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40" name="clock_10" title="Icon of an hourglass">
            <a:extLst>
              <a:ext uri="{FF2B5EF4-FFF2-40B4-BE49-F238E27FC236}">
                <a16:creationId xmlns:a16="http://schemas.microsoft.com/office/drawing/2014/main" id="{9DADAB90-428F-4399-8A08-1C3D80EAA44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50377" y="3037011"/>
            <a:ext cx="357321" cy="358570"/>
          </a:xfrm>
          <a:custGeom>
            <a:avLst/>
            <a:gdLst>
              <a:gd name="T0" fmla="*/ 286 w 323"/>
              <a:gd name="T1" fmla="*/ 324 h 324"/>
              <a:gd name="T2" fmla="*/ 287 w 323"/>
              <a:gd name="T3" fmla="*/ 311 h 324"/>
              <a:gd name="T4" fmla="*/ 217 w 323"/>
              <a:gd name="T5" fmla="*/ 199 h 324"/>
              <a:gd name="T6" fmla="*/ 204 w 323"/>
              <a:gd name="T7" fmla="*/ 193 h 324"/>
              <a:gd name="T8" fmla="*/ 185 w 323"/>
              <a:gd name="T9" fmla="*/ 164 h 324"/>
              <a:gd name="T10" fmla="*/ 207 w 323"/>
              <a:gd name="T11" fmla="*/ 131 h 324"/>
              <a:gd name="T12" fmla="*/ 218 w 323"/>
              <a:gd name="T13" fmla="*/ 126 h 324"/>
              <a:gd name="T14" fmla="*/ 287 w 323"/>
              <a:gd name="T15" fmla="*/ 14 h 324"/>
              <a:gd name="T16" fmla="*/ 286 w 323"/>
              <a:gd name="T17" fmla="*/ 0 h 324"/>
              <a:gd name="T18" fmla="*/ 37 w 323"/>
              <a:gd name="T19" fmla="*/ 324 h 324"/>
              <a:gd name="T20" fmla="*/ 37 w 323"/>
              <a:gd name="T21" fmla="*/ 311 h 324"/>
              <a:gd name="T22" fmla="*/ 105 w 323"/>
              <a:gd name="T23" fmla="*/ 200 h 324"/>
              <a:gd name="T24" fmla="*/ 117 w 323"/>
              <a:gd name="T25" fmla="*/ 194 h 324"/>
              <a:gd name="T26" fmla="*/ 137 w 323"/>
              <a:gd name="T27" fmla="*/ 164 h 324"/>
              <a:gd name="T28" fmla="*/ 117 w 323"/>
              <a:gd name="T29" fmla="*/ 133 h 324"/>
              <a:gd name="T30" fmla="*/ 104 w 323"/>
              <a:gd name="T31" fmla="*/ 126 h 324"/>
              <a:gd name="T32" fmla="*/ 37 w 323"/>
              <a:gd name="T33" fmla="*/ 14 h 324"/>
              <a:gd name="T34" fmla="*/ 37 w 323"/>
              <a:gd name="T35" fmla="*/ 0 h 324"/>
              <a:gd name="T36" fmla="*/ 0 w 323"/>
              <a:gd name="T37" fmla="*/ 0 h 324"/>
              <a:gd name="T38" fmla="*/ 323 w 323"/>
              <a:gd name="T39" fmla="*/ 0 h 324"/>
              <a:gd name="T40" fmla="*/ 0 w 323"/>
              <a:gd name="T41" fmla="*/ 324 h 324"/>
              <a:gd name="T42" fmla="*/ 323 w 323"/>
              <a:gd name="T43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3" h="324">
                <a:moveTo>
                  <a:pt x="286" y="324"/>
                </a:moveTo>
                <a:cubicBezTo>
                  <a:pt x="287" y="320"/>
                  <a:pt x="287" y="316"/>
                  <a:pt x="287" y="311"/>
                </a:cubicBezTo>
                <a:cubicBezTo>
                  <a:pt x="287" y="262"/>
                  <a:pt x="258" y="219"/>
                  <a:pt x="217" y="199"/>
                </a:cubicBezTo>
                <a:cubicBezTo>
                  <a:pt x="204" y="193"/>
                  <a:pt x="204" y="193"/>
                  <a:pt x="204" y="193"/>
                </a:cubicBezTo>
                <a:cubicBezTo>
                  <a:pt x="193" y="188"/>
                  <a:pt x="185" y="176"/>
                  <a:pt x="185" y="164"/>
                </a:cubicBezTo>
                <a:cubicBezTo>
                  <a:pt x="185" y="149"/>
                  <a:pt x="195" y="136"/>
                  <a:pt x="207" y="131"/>
                </a:cubicBezTo>
                <a:cubicBezTo>
                  <a:pt x="218" y="126"/>
                  <a:pt x="218" y="126"/>
                  <a:pt x="218" y="126"/>
                </a:cubicBezTo>
                <a:cubicBezTo>
                  <a:pt x="259" y="105"/>
                  <a:pt x="287" y="63"/>
                  <a:pt x="287" y="14"/>
                </a:cubicBezTo>
                <a:cubicBezTo>
                  <a:pt x="287" y="10"/>
                  <a:pt x="286" y="4"/>
                  <a:pt x="286" y="0"/>
                </a:cubicBezTo>
                <a:moveTo>
                  <a:pt x="37" y="324"/>
                </a:moveTo>
                <a:cubicBezTo>
                  <a:pt x="37" y="320"/>
                  <a:pt x="37" y="316"/>
                  <a:pt x="37" y="311"/>
                </a:cubicBezTo>
                <a:cubicBezTo>
                  <a:pt x="37" y="263"/>
                  <a:pt x="64" y="220"/>
                  <a:pt x="105" y="200"/>
                </a:cubicBezTo>
                <a:cubicBezTo>
                  <a:pt x="117" y="194"/>
                  <a:pt x="117" y="194"/>
                  <a:pt x="117" y="194"/>
                </a:cubicBezTo>
                <a:cubicBezTo>
                  <a:pt x="129" y="189"/>
                  <a:pt x="137" y="177"/>
                  <a:pt x="137" y="164"/>
                </a:cubicBezTo>
                <a:cubicBezTo>
                  <a:pt x="137" y="149"/>
                  <a:pt x="129" y="139"/>
                  <a:pt x="117" y="133"/>
                </a:cubicBezTo>
                <a:cubicBezTo>
                  <a:pt x="104" y="126"/>
                  <a:pt x="104" y="126"/>
                  <a:pt x="104" y="126"/>
                </a:cubicBezTo>
                <a:cubicBezTo>
                  <a:pt x="63" y="105"/>
                  <a:pt x="37" y="64"/>
                  <a:pt x="37" y="14"/>
                </a:cubicBezTo>
                <a:cubicBezTo>
                  <a:pt x="37" y="10"/>
                  <a:pt x="37" y="5"/>
                  <a:pt x="37" y="0"/>
                </a:cubicBezTo>
                <a:moveTo>
                  <a:pt x="0" y="0"/>
                </a:moveTo>
                <a:cubicBezTo>
                  <a:pt x="323" y="0"/>
                  <a:pt x="323" y="0"/>
                  <a:pt x="323" y="0"/>
                </a:cubicBezTo>
                <a:moveTo>
                  <a:pt x="0" y="324"/>
                </a:moveTo>
                <a:cubicBezTo>
                  <a:pt x="323" y="324"/>
                  <a:pt x="323" y="324"/>
                  <a:pt x="323" y="32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4" name="MeetingPlanner_EBF2" title="Icon of a person in front of a calendar">
            <a:extLst>
              <a:ext uri="{FF2B5EF4-FFF2-40B4-BE49-F238E27FC236}">
                <a16:creationId xmlns:a16="http://schemas.microsoft.com/office/drawing/2014/main" id="{F55461B4-6187-485D-80C7-8A7BE112804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54459" y="3037011"/>
            <a:ext cx="335941" cy="358570"/>
          </a:xfrm>
          <a:custGeom>
            <a:avLst/>
            <a:gdLst>
              <a:gd name="T0" fmla="*/ 1497 w 3742"/>
              <a:gd name="T1" fmla="*/ 1497 h 3992"/>
              <a:gd name="T2" fmla="*/ 1497 w 3742"/>
              <a:gd name="T3" fmla="*/ 2745 h 3992"/>
              <a:gd name="T4" fmla="*/ 748 w 3742"/>
              <a:gd name="T5" fmla="*/ 3244 h 3992"/>
              <a:gd name="T6" fmla="*/ 748 w 3742"/>
              <a:gd name="T7" fmla="*/ 1497 h 3992"/>
              <a:gd name="T8" fmla="*/ 3742 w 3742"/>
              <a:gd name="T9" fmla="*/ 3992 h 3992"/>
              <a:gd name="T10" fmla="*/ 2620 w 3742"/>
              <a:gd name="T11" fmla="*/ 2869 h 3992"/>
              <a:gd name="T12" fmla="*/ 1497 w 3742"/>
              <a:gd name="T13" fmla="*/ 3992 h 3992"/>
              <a:gd name="T14" fmla="*/ 2620 w 3742"/>
              <a:gd name="T15" fmla="*/ 2869 h 3992"/>
              <a:gd name="T16" fmla="*/ 3243 w 3742"/>
              <a:gd name="T17" fmla="*/ 2246 h 3992"/>
              <a:gd name="T18" fmla="*/ 2620 w 3742"/>
              <a:gd name="T19" fmla="*/ 1622 h 3992"/>
              <a:gd name="T20" fmla="*/ 1996 w 3742"/>
              <a:gd name="T21" fmla="*/ 2246 h 3992"/>
              <a:gd name="T22" fmla="*/ 2620 w 3742"/>
              <a:gd name="T23" fmla="*/ 2869 h 3992"/>
              <a:gd name="T24" fmla="*/ 3742 w 3742"/>
              <a:gd name="T25" fmla="*/ 2936 h 3992"/>
              <a:gd name="T26" fmla="*/ 3742 w 3742"/>
              <a:gd name="T27" fmla="*/ 374 h 3992"/>
              <a:gd name="T28" fmla="*/ 0 w 3742"/>
              <a:gd name="T29" fmla="*/ 374 h 3992"/>
              <a:gd name="T30" fmla="*/ 0 w 3742"/>
              <a:gd name="T31" fmla="*/ 3618 h 3992"/>
              <a:gd name="T32" fmla="*/ 1087 w 3742"/>
              <a:gd name="T33" fmla="*/ 3618 h 3992"/>
              <a:gd name="T34" fmla="*/ 748 w 3742"/>
              <a:gd name="T35" fmla="*/ 0 h 3992"/>
              <a:gd name="T36" fmla="*/ 748 w 3742"/>
              <a:gd name="T37" fmla="*/ 749 h 3992"/>
              <a:gd name="T38" fmla="*/ 2994 w 3742"/>
              <a:gd name="T39" fmla="*/ 0 h 3992"/>
              <a:gd name="T40" fmla="*/ 2994 w 3742"/>
              <a:gd name="T41" fmla="*/ 749 h 3992"/>
              <a:gd name="T42" fmla="*/ 0 w 3742"/>
              <a:gd name="T43" fmla="*/ 1123 h 3992"/>
              <a:gd name="T44" fmla="*/ 3742 w 3742"/>
              <a:gd name="T45" fmla="*/ 1123 h 3992"/>
              <a:gd name="T46" fmla="*/ 1497 w 3742"/>
              <a:gd name="T47" fmla="*/ 1497 h 3992"/>
              <a:gd name="T48" fmla="*/ 1497 w 3742"/>
              <a:gd name="T49" fmla="*/ 2745 h 3992"/>
              <a:gd name="T50" fmla="*/ 748 w 3742"/>
              <a:gd name="T51" fmla="*/ 3244 h 3992"/>
              <a:gd name="T52" fmla="*/ 748 w 3742"/>
              <a:gd name="T53" fmla="*/ 1497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742" h="3992">
                <a:moveTo>
                  <a:pt x="1497" y="1497"/>
                </a:moveTo>
                <a:cubicBezTo>
                  <a:pt x="1497" y="2745"/>
                  <a:pt x="1497" y="2745"/>
                  <a:pt x="1497" y="2745"/>
                </a:cubicBezTo>
                <a:moveTo>
                  <a:pt x="748" y="3244"/>
                </a:moveTo>
                <a:cubicBezTo>
                  <a:pt x="748" y="1497"/>
                  <a:pt x="748" y="1497"/>
                  <a:pt x="748" y="1497"/>
                </a:cubicBezTo>
                <a:moveTo>
                  <a:pt x="3742" y="3992"/>
                </a:moveTo>
                <a:cubicBezTo>
                  <a:pt x="3742" y="3372"/>
                  <a:pt x="3240" y="2869"/>
                  <a:pt x="2620" y="2869"/>
                </a:cubicBezTo>
                <a:cubicBezTo>
                  <a:pt x="1999" y="2869"/>
                  <a:pt x="1497" y="3372"/>
                  <a:pt x="1497" y="3992"/>
                </a:cubicBezTo>
                <a:moveTo>
                  <a:pt x="2620" y="2869"/>
                </a:moveTo>
                <a:cubicBezTo>
                  <a:pt x="2964" y="2869"/>
                  <a:pt x="3243" y="2590"/>
                  <a:pt x="3243" y="2246"/>
                </a:cubicBezTo>
                <a:cubicBezTo>
                  <a:pt x="3243" y="1901"/>
                  <a:pt x="2964" y="1622"/>
                  <a:pt x="2620" y="1622"/>
                </a:cubicBezTo>
                <a:cubicBezTo>
                  <a:pt x="2275" y="1622"/>
                  <a:pt x="1996" y="1901"/>
                  <a:pt x="1996" y="2246"/>
                </a:cubicBezTo>
                <a:cubicBezTo>
                  <a:pt x="1996" y="2590"/>
                  <a:pt x="2275" y="2869"/>
                  <a:pt x="2620" y="2869"/>
                </a:cubicBezTo>
                <a:close/>
                <a:moveTo>
                  <a:pt x="3742" y="2936"/>
                </a:moveTo>
                <a:cubicBezTo>
                  <a:pt x="3742" y="374"/>
                  <a:pt x="3742" y="374"/>
                  <a:pt x="3742" y="374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618"/>
                  <a:pt x="0" y="3618"/>
                  <a:pt x="0" y="3618"/>
                </a:cubicBezTo>
                <a:cubicBezTo>
                  <a:pt x="1087" y="3618"/>
                  <a:pt x="1087" y="3618"/>
                  <a:pt x="1087" y="3618"/>
                </a:cubicBezTo>
                <a:moveTo>
                  <a:pt x="748" y="0"/>
                </a:moveTo>
                <a:cubicBezTo>
                  <a:pt x="748" y="749"/>
                  <a:pt x="748" y="749"/>
                  <a:pt x="748" y="749"/>
                </a:cubicBezTo>
                <a:moveTo>
                  <a:pt x="2994" y="0"/>
                </a:moveTo>
                <a:cubicBezTo>
                  <a:pt x="2994" y="749"/>
                  <a:pt x="2994" y="749"/>
                  <a:pt x="2994" y="749"/>
                </a:cubicBezTo>
                <a:moveTo>
                  <a:pt x="0" y="1123"/>
                </a:moveTo>
                <a:cubicBezTo>
                  <a:pt x="3742" y="1123"/>
                  <a:pt x="3742" y="1123"/>
                  <a:pt x="3742" y="1123"/>
                </a:cubicBezTo>
                <a:moveTo>
                  <a:pt x="1497" y="1497"/>
                </a:moveTo>
                <a:cubicBezTo>
                  <a:pt x="1497" y="2745"/>
                  <a:pt x="1497" y="2745"/>
                  <a:pt x="1497" y="2745"/>
                </a:cubicBezTo>
                <a:moveTo>
                  <a:pt x="748" y="3244"/>
                </a:moveTo>
                <a:cubicBezTo>
                  <a:pt x="748" y="1497"/>
                  <a:pt x="748" y="1497"/>
                  <a:pt x="748" y="1497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0" name="Calendar" title="Icon of a calendar">
            <a:extLst>
              <a:ext uri="{FF2B5EF4-FFF2-40B4-BE49-F238E27FC236}">
                <a16:creationId xmlns:a16="http://schemas.microsoft.com/office/drawing/2014/main" id="{4E219596-CD8E-484D-9E34-FA4683DB1EB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94075" y="3037011"/>
            <a:ext cx="374214" cy="358570"/>
          </a:xfrm>
          <a:custGeom>
            <a:avLst/>
            <a:gdLst>
              <a:gd name="T0" fmla="*/ 598 w 598"/>
              <a:gd name="T1" fmla="*/ 573 h 573"/>
              <a:gd name="T2" fmla="*/ 0 w 598"/>
              <a:gd name="T3" fmla="*/ 59 h 573"/>
              <a:gd name="T4" fmla="*/ 598 w 598"/>
              <a:gd name="T5" fmla="*/ 341 h 573"/>
              <a:gd name="T6" fmla="*/ 598 w 598"/>
              <a:gd name="T7" fmla="*/ 176 h 573"/>
              <a:gd name="T8" fmla="*/ 120 w 598"/>
              <a:gd name="T9" fmla="*/ 121 h 573"/>
              <a:gd name="T10" fmla="*/ 477 w 598"/>
              <a:gd name="T11" fmla="*/ 121 h 573"/>
              <a:gd name="T12" fmla="*/ 246 w 598"/>
              <a:gd name="T13" fmla="*/ 252 h 573"/>
              <a:gd name="T14" fmla="*/ 232 w 598"/>
              <a:gd name="T15" fmla="*/ 266 h 573"/>
              <a:gd name="T16" fmla="*/ 246 w 598"/>
              <a:gd name="T17" fmla="*/ 259 h 573"/>
              <a:gd name="T18" fmla="*/ 365 w 598"/>
              <a:gd name="T19" fmla="*/ 252 h 573"/>
              <a:gd name="T20" fmla="*/ 351 w 598"/>
              <a:gd name="T21" fmla="*/ 266 h 573"/>
              <a:gd name="T22" fmla="*/ 365 w 598"/>
              <a:gd name="T23" fmla="*/ 257 h 573"/>
              <a:gd name="T24" fmla="*/ 484 w 598"/>
              <a:gd name="T25" fmla="*/ 252 h 573"/>
              <a:gd name="T26" fmla="*/ 470 w 598"/>
              <a:gd name="T27" fmla="*/ 266 h 573"/>
              <a:gd name="T28" fmla="*/ 484 w 598"/>
              <a:gd name="T29" fmla="*/ 259 h 573"/>
              <a:gd name="T30" fmla="*/ 246 w 598"/>
              <a:gd name="T31" fmla="*/ 332 h 573"/>
              <a:gd name="T32" fmla="*/ 232 w 598"/>
              <a:gd name="T33" fmla="*/ 344 h 573"/>
              <a:gd name="T34" fmla="*/ 246 w 598"/>
              <a:gd name="T35" fmla="*/ 339 h 573"/>
              <a:gd name="T36" fmla="*/ 365 w 598"/>
              <a:gd name="T37" fmla="*/ 332 h 573"/>
              <a:gd name="T38" fmla="*/ 351 w 598"/>
              <a:gd name="T39" fmla="*/ 344 h 573"/>
              <a:gd name="T40" fmla="*/ 365 w 598"/>
              <a:gd name="T41" fmla="*/ 337 h 573"/>
              <a:gd name="T42" fmla="*/ 484 w 598"/>
              <a:gd name="T43" fmla="*/ 332 h 573"/>
              <a:gd name="T44" fmla="*/ 470 w 598"/>
              <a:gd name="T45" fmla="*/ 344 h 573"/>
              <a:gd name="T46" fmla="*/ 484 w 598"/>
              <a:gd name="T47" fmla="*/ 339 h 573"/>
              <a:gd name="T48" fmla="*/ 127 w 598"/>
              <a:gd name="T49" fmla="*/ 332 h 573"/>
              <a:gd name="T50" fmla="*/ 113 w 598"/>
              <a:gd name="T51" fmla="*/ 344 h 573"/>
              <a:gd name="T52" fmla="*/ 127 w 598"/>
              <a:gd name="T53" fmla="*/ 337 h 573"/>
              <a:gd name="T54" fmla="*/ 246 w 598"/>
              <a:gd name="T55" fmla="*/ 410 h 573"/>
              <a:gd name="T56" fmla="*/ 232 w 598"/>
              <a:gd name="T57" fmla="*/ 424 h 573"/>
              <a:gd name="T58" fmla="*/ 246 w 598"/>
              <a:gd name="T59" fmla="*/ 417 h 573"/>
              <a:gd name="T60" fmla="*/ 365 w 598"/>
              <a:gd name="T61" fmla="*/ 410 h 573"/>
              <a:gd name="T62" fmla="*/ 351 w 598"/>
              <a:gd name="T63" fmla="*/ 424 h 573"/>
              <a:gd name="T64" fmla="*/ 365 w 598"/>
              <a:gd name="T65" fmla="*/ 417 h 573"/>
              <a:gd name="T66" fmla="*/ 484 w 598"/>
              <a:gd name="T67" fmla="*/ 410 h 573"/>
              <a:gd name="T68" fmla="*/ 470 w 598"/>
              <a:gd name="T69" fmla="*/ 424 h 573"/>
              <a:gd name="T70" fmla="*/ 484 w 598"/>
              <a:gd name="T71" fmla="*/ 417 h 573"/>
              <a:gd name="T72" fmla="*/ 127 w 598"/>
              <a:gd name="T73" fmla="*/ 410 h 573"/>
              <a:gd name="T74" fmla="*/ 113 w 598"/>
              <a:gd name="T75" fmla="*/ 424 h 573"/>
              <a:gd name="T76" fmla="*/ 127 w 598"/>
              <a:gd name="T77" fmla="*/ 417 h 573"/>
              <a:gd name="T78" fmla="*/ 246 w 598"/>
              <a:gd name="T79" fmla="*/ 490 h 573"/>
              <a:gd name="T80" fmla="*/ 232 w 598"/>
              <a:gd name="T81" fmla="*/ 504 h 573"/>
              <a:gd name="T82" fmla="*/ 246 w 598"/>
              <a:gd name="T83" fmla="*/ 497 h 573"/>
              <a:gd name="T84" fmla="*/ 365 w 598"/>
              <a:gd name="T85" fmla="*/ 490 h 573"/>
              <a:gd name="T86" fmla="*/ 351 w 598"/>
              <a:gd name="T87" fmla="*/ 504 h 573"/>
              <a:gd name="T88" fmla="*/ 365 w 598"/>
              <a:gd name="T89" fmla="*/ 497 h 573"/>
              <a:gd name="T90" fmla="*/ 127 w 598"/>
              <a:gd name="T91" fmla="*/ 490 h 573"/>
              <a:gd name="T92" fmla="*/ 113 w 598"/>
              <a:gd name="T93" fmla="*/ 504 h 573"/>
              <a:gd name="T94" fmla="*/ 127 w 598"/>
              <a:gd name="T95" fmla="*/ 495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98" h="573">
                <a:moveTo>
                  <a:pt x="598" y="341"/>
                </a:moveTo>
                <a:lnTo>
                  <a:pt x="598" y="573"/>
                </a:lnTo>
                <a:lnTo>
                  <a:pt x="0" y="573"/>
                </a:lnTo>
                <a:lnTo>
                  <a:pt x="0" y="59"/>
                </a:lnTo>
                <a:lnTo>
                  <a:pt x="598" y="59"/>
                </a:lnTo>
                <a:lnTo>
                  <a:pt x="598" y="341"/>
                </a:lnTo>
                <a:moveTo>
                  <a:pt x="0" y="176"/>
                </a:moveTo>
                <a:lnTo>
                  <a:pt x="598" y="176"/>
                </a:lnTo>
                <a:moveTo>
                  <a:pt x="120" y="0"/>
                </a:moveTo>
                <a:lnTo>
                  <a:pt x="120" y="121"/>
                </a:lnTo>
                <a:moveTo>
                  <a:pt x="477" y="0"/>
                </a:moveTo>
                <a:lnTo>
                  <a:pt x="477" y="121"/>
                </a:lnTo>
                <a:moveTo>
                  <a:pt x="246" y="259"/>
                </a:moveTo>
                <a:lnTo>
                  <a:pt x="246" y="252"/>
                </a:lnTo>
                <a:lnTo>
                  <a:pt x="232" y="252"/>
                </a:lnTo>
                <a:lnTo>
                  <a:pt x="232" y="266"/>
                </a:lnTo>
                <a:lnTo>
                  <a:pt x="246" y="266"/>
                </a:lnTo>
                <a:lnTo>
                  <a:pt x="246" y="259"/>
                </a:lnTo>
                <a:moveTo>
                  <a:pt x="365" y="257"/>
                </a:moveTo>
                <a:lnTo>
                  <a:pt x="365" y="252"/>
                </a:lnTo>
                <a:lnTo>
                  <a:pt x="351" y="252"/>
                </a:lnTo>
                <a:lnTo>
                  <a:pt x="351" y="266"/>
                </a:lnTo>
                <a:lnTo>
                  <a:pt x="365" y="266"/>
                </a:lnTo>
                <a:lnTo>
                  <a:pt x="365" y="257"/>
                </a:lnTo>
                <a:moveTo>
                  <a:pt x="484" y="259"/>
                </a:moveTo>
                <a:lnTo>
                  <a:pt x="484" y="252"/>
                </a:lnTo>
                <a:lnTo>
                  <a:pt x="470" y="252"/>
                </a:lnTo>
                <a:lnTo>
                  <a:pt x="470" y="266"/>
                </a:lnTo>
                <a:lnTo>
                  <a:pt x="484" y="266"/>
                </a:lnTo>
                <a:lnTo>
                  <a:pt x="484" y="259"/>
                </a:lnTo>
                <a:moveTo>
                  <a:pt x="246" y="339"/>
                </a:moveTo>
                <a:lnTo>
                  <a:pt x="246" y="332"/>
                </a:lnTo>
                <a:lnTo>
                  <a:pt x="232" y="332"/>
                </a:lnTo>
                <a:lnTo>
                  <a:pt x="232" y="344"/>
                </a:lnTo>
                <a:lnTo>
                  <a:pt x="246" y="344"/>
                </a:lnTo>
                <a:lnTo>
                  <a:pt x="246" y="339"/>
                </a:lnTo>
                <a:moveTo>
                  <a:pt x="365" y="337"/>
                </a:moveTo>
                <a:lnTo>
                  <a:pt x="365" y="332"/>
                </a:lnTo>
                <a:lnTo>
                  <a:pt x="351" y="332"/>
                </a:lnTo>
                <a:lnTo>
                  <a:pt x="351" y="344"/>
                </a:lnTo>
                <a:lnTo>
                  <a:pt x="365" y="344"/>
                </a:lnTo>
                <a:lnTo>
                  <a:pt x="365" y="337"/>
                </a:lnTo>
                <a:moveTo>
                  <a:pt x="484" y="339"/>
                </a:moveTo>
                <a:lnTo>
                  <a:pt x="484" y="332"/>
                </a:lnTo>
                <a:lnTo>
                  <a:pt x="470" y="332"/>
                </a:lnTo>
                <a:lnTo>
                  <a:pt x="470" y="344"/>
                </a:lnTo>
                <a:lnTo>
                  <a:pt x="484" y="344"/>
                </a:lnTo>
                <a:lnTo>
                  <a:pt x="484" y="339"/>
                </a:lnTo>
                <a:moveTo>
                  <a:pt x="127" y="337"/>
                </a:moveTo>
                <a:lnTo>
                  <a:pt x="127" y="332"/>
                </a:lnTo>
                <a:lnTo>
                  <a:pt x="113" y="332"/>
                </a:lnTo>
                <a:lnTo>
                  <a:pt x="113" y="344"/>
                </a:lnTo>
                <a:lnTo>
                  <a:pt x="127" y="344"/>
                </a:lnTo>
                <a:lnTo>
                  <a:pt x="127" y="337"/>
                </a:lnTo>
                <a:moveTo>
                  <a:pt x="246" y="417"/>
                </a:moveTo>
                <a:lnTo>
                  <a:pt x="246" y="410"/>
                </a:lnTo>
                <a:lnTo>
                  <a:pt x="232" y="410"/>
                </a:lnTo>
                <a:lnTo>
                  <a:pt x="232" y="424"/>
                </a:lnTo>
                <a:lnTo>
                  <a:pt x="246" y="424"/>
                </a:lnTo>
                <a:lnTo>
                  <a:pt x="246" y="417"/>
                </a:lnTo>
                <a:moveTo>
                  <a:pt x="365" y="417"/>
                </a:moveTo>
                <a:lnTo>
                  <a:pt x="365" y="410"/>
                </a:lnTo>
                <a:lnTo>
                  <a:pt x="351" y="410"/>
                </a:lnTo>
                <a:lnTo>
                  <a:pt x="351" y="424"/>
                </a:lnTo>
                <a:lnTo>
                  <a:pt x="365" y="424"/>
                </a:lnTo>
                <a:lnTo>
                  <a:pt x="365" y="417"/>
                </a:lnTo>
                <a:moveTo>
                  <a:pt x="484" y="417"/>
                </a:moveTo>
                <a:lnTo>
                  <a:pt x="484" y="410"/>
                </a:lnTo>
                <a:lnTo>
                  <a:pt x="470" y="410"/>
                </a:lnTo>
                <a:lnTo>
                  <a:pt x="470" y="424"/>
                </a:lnTo>
                <a:lnTo>
                  <a:pt x="484" y="424"/>
                </a:lnTo>
                <a:lnTo>
                  <a:pt x="484" y="417"/>
                </a:lnTo>
                <a:moveTo>
                  <a:pt x="127" y="417"/>
                </a:moveTo>
                <a:lnTo>
                  <a:pt x="127" y="410"/>
                </a:lnTo>
                <a:lnTo>
                  <a:pt x="113" y="410"/>
                </a:lnTo>
                <a:lnTo>
                  <a:pt x="113" y="424"/>
                </a:lnTo>
                <a:lnTo>
                  <a:pt x="127" y="424"/>
                </a:lnTo>
                <a:lnTo>
                  <a:pt x="127" y="417"/>
                </a:lnTo>
                <a:moveTo>
                  <a:pt x="246" y="497"/>
                </a:moveTo>
                <a:lnTo>
                  <a:pt x="246" y="490"/>
                </a:lnTo>
                <a:lnTo>
                  <a:pt x="232" y="490"/>
                </a:lnTo>
                <a:lnTo>
                  <a:pt x="232" y="504"/>
                </a:lnTo>
                <a:lnTo>
                  <a:pt x="246" y="504"/>
                </a:lnTo>
                <a:lnTo>
                  <a:pt x="246" y="497"/>
                </a:lnTo>
                <a:moveTo>
                  <a:pt x="365" y="497"/>
                </a:moveTo>
                <a:lnTo>
                  <a:pt x="365" y="490"/>
                </a:lnTo>
                <a:lnTo>
                  <a:pt x="351" y="490"/>
                </a:lnTo>
                <a:lnTo>
                  <a:pt x="351" y="504"/>
                </a:lnTo>
                <a:lnTo>
                  <a:pt x="365" y="504"/>
                </a:lnTo>
                <a:lnTo>
                  <a:pt x="365" y="497"/>
                </a:lnTo>
                <a:moveTo>
                  <a:pt x="127" y="495"/>
                </a:moveTo>
                <a:lnTo>
                  <a:pt x="127" y="490"/>
                </a:lnTo>
                <a:lnTo>
                  <a:pt x="113" y="490"/>
                </a:lnTo>
                <a:lnTo>
                  <a:pt x="113" y="504"/>
                </a:lnTo>
                <a:lnTo>
                  <a:pt x="127" y="504"/>
                </a:lnTo>
                <a:lnTo>
                  <a:pt x="127" y="49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6" name="Stopwatch_E916" title="Icon of a stopwatch">
            <a:extLst>
              <a:ext uri="{FF2B5EF4-FFF2-40B4-BE49-F238E27FC236}">
                <a16:creationId xmlns:a16="http://schemas.microsoft.com/office/drawing/2014/main" id="{F11919F8-EECB-4D40-8FE6-A0CFF751476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14922" y="3037011"/>
            <a:ext cx="310726" cy="358570"/>
          </a:xfrm>
          <a:custGeom>
            <a:avLst/>
            <a:gdLst>
              <a:gd name="T0" fmla="*/ 3250 w 3250"/>
              <a:gd name="T1" fmla="*/ 2125 h 3750"/>
              <a:gd name="T2" fmla="*/ 1625 w 3250"/>
              <a:gd name="T3" fmla="*/ 3750 h 3750"/>
              <a:gd name="T4" fmla="*/ 0 w 3250"/>
              <a:gd name="T5" fmla="*/ 2125 h 3750"/>
              <a:gd name="T6" fmla="*/ 1625 w 3250"/>
              <a:gd name="T7" fmla="*/ 500 h 3750"/>
              <a:gd name="T8" fmla="*/ 3250 w 3250"/>
              <a:gd name="T9" fmla="*/ 2125 h 3750"/>
              <a:gd name="T10" fmla="*/ 1500 w 3250"/>
              <a:gd name="T11" fmla="*/ 1125 h 3750"/>
              <a:gd name="T12" fmla="*/ 1500 w 3250"/>
              <a:gd name="T13" fmla="*/ 2250 h 3750"/>
              <a:gd name="T14" fmla="*/ 2375 w 3250"/>
              <a:gd name="T15" fmla="*/ 2250 h 3750"/>
              <a:gd name="T16" fmla="*/ 875 w 3250"/>
              <a:gd name="T17" fmla="*/ 0 h 3750"/>
              <a:gd name="T18" fmla="*/ 2125 w 3250"/>
              <a:gd name="T19" fmla="*/ 0 h 3750"/>
              <a:gd name="T20" fmla="*/ 1500 w 3250"/>
              <a:gd name="T21" fmla="*/ 500 h 3750"/>
              <a:gd name="T22" fmla="*/ 1500 w 3250"/>
              <a:gd name="T23" fmla="*/ 0 h 3750"/>
              <a:gd name="T24" fmla="*/ 2643 w 3250"/>
              <a:gd name="T25" fmla="*/ 857 h 3750"/>
              <a:gd name="T26" fmla="*/ 3125 w 3250"/>
              <a:gd name="T27" fmla="*/ 375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50" h="3750">
                <a:moveTo>
                  <a:pt x="3250" y="2125"/>
                </a:moveTo>
                <a:cubicBezTo>
                  <a:pt x="3250" y="3022"/>
                  <a:pt x="2522" y="3750"/>
                  <a:pt x="1625" y="3750"/>
                </a:cubicBezTo>
                <a:cubicBezTo>
                  <a:pt x="728" y="3750"/>
                  <a:pt x="0" y="3022"/>
                  <a:pt x="0" y="2125"/>
                </a:cubicBezTo>
                <a:cubicBezTo>
                  <a:pt x="0" y="1228"/>
                  <a:pt x="728" y="500"/>
                  <a:pt x="1625" y="500"/>
                </a:cubicBezTo>
                <a:cubicBezTo>
                  <a:pt x="2522" y="500"/>
                  <a:pt x="3250" y="1228"/>
                  <a:pt x="3250" y="2125"/>
                </a:cubicBezTo>
                <a:close/>
                <a:moveTo>
                  <a:pt x="1500" y="1125"/>
                </a:moveTo>
                <a:cubicBezTo>
                  <a:pt x="1500" y="2250"/>
                  <a:pt x="1500" y="2250"/>
                  <a:pt x="1500" y="2250"/>
                </a:cubicBezTo>
                <a:cubicBezTo>
                  <a:pt x="2375" y="2250"/>
                  <a:pt x="2375" y="2250"/>
                  <a:pt x="2375" y="2250"/>
                </a:cubicBezTo>
                <a:moveTo>
                  <a:pt x="875" y="0"/>
                </a:moveTo>
                <a:cubicBezTo>
                  <a:pt x="2125" y="0"/>
                  <a:pt x="2125" y="0"/>
                  <a:pt x="2125" y="0"/>
                </a:cubicBezTo>
                <a:moveTo>
                  <a:pt x="1500" y="500"/>
                </a:moveTo>
                <a:cubicBezTo>
                  <a:pt x="1500" y="0"/>
                  <a:pt x="1500" y="0"/>
                  <a:pt x="1500" y="0"/>
                </a:cubicBezTo>
                <a:moveTo>
                  <a:pt x="2643" y="857"/>
                </a:moveTo>
                <a:cubicBezTo>
                  <a:pt x="3125" y="375"/>
                  <a:pt x="3125" y="375"/>
                  <a:pt x="3125" y="3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74" name="Calendar_4" title="Icon of an empty calendar">
            <a:extLst>
              <a:ext uri="{FF2B5EF4-FFF2-40B4-BE49-F238E27FC236}">
                <a16:creationId xmlns:a16="http://schemas.microsoft.com/office/drawing/2014/main" id="{FBCE8D9A-5CBC-49F4-9B7B-28DFE9D004D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52829" y="3037011"/>
            <a:ext cx="374214" cy="358570"/>
          </a:xfrm>
          <a:custGeom>
            <a:avLst/>
            <a:gdLst>
              <a:gd name="T0" fmla="*/ 598 w 598"/>
              <a:gd name="T1" fmla="*/ 330 h 573"/>
              <a:gd name="T2" fmla="*/ 598 w 598"/>
              <a:gd name="T3" fmla="*/ 573 h 573"/>
              <a:gd name="T4" fmla="*/ 0 w 598"/>
              <a:gd name="T5" fmla="*/ 573 h 573"/>
              <a:gd name="T6" fmla="*/ 0 w 598"/>
              <a:gd name="T7" fmla="*/ 59 h 573"/>
              <a:gd name="T8" fmla="*/ 598 w 598"/>
              <a:gd name="T9" fmla="*/ 59 h 573"/>
              <a:gd name="T10" fmla="*/ 598 w 598"/>
              <a:gd name="T11" fmla="*/ 330 h 573"/>
              <a:gd name="T12" fmla="*/ 0 w 598"/>
              <a:gd name="T13" fmla="*/ 176 h 573"/>
              <a:gd name="T14" fmla="*/ 598 w 598"/>
              <a:gd name="T15" fmla="*/ 176 h 573"/>
              <a:gd name="T16" fmla="*/ 120 w 598"/>
              <a:gd name="T17" fmla="*/ 0 h 573"/>
              <a:gd name="T18" fmla="*/ 120 w 598"/>
              <a:gd name="T19" fmla="*/ 121 h 573"/>
              <a:gd name="T20" fmla="*/ 477 w 598"/>
              <a:gd name="T21" fmla="*/ 0 h 573"/>
              <a:gd name="T22" fmla="*/ 477 w 598"/>
              <a:gd name="T23" fmla="*/ 121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98" h="573">
                <a:moveTo>
                  <a:pt x="598" y="330"/>
                </a:moveTo>
                <a:lnTo>
                  <a:pt x="598" y="573"/>
                </a:lnTo>
                <a:lnTo>
                  <a:pt x="0" y="573"/>
                </a:lnTo>
                <a:lnTo>
                  <a:pt x="0" y="59"/>
                </a:lnTo>
                <a:lnTo>
                  <a:pt x="598" y="59"/>
                </a:lnTo>
                <a:lnTo>
                  <a:pt x="598" y="330"/>
                </a:lnTo>
                <a:moveTo>
                  <a:pt x="0" y="176"/>
                </a:moveTo>
                <a:lnTo>
                  <a:pt x="598" y="176"/>
                </a:lnTo>
                <a:moveTo>
                  <a:pt x="120" y="0"/>
                </a:moveTo>
                <a:lnTo>
                  <a:pt x="120" y="121"/>
                </a:lnTo>
                <a:moveTo>
                  <a:pt x="477" y="0"/>
                </a:moveTo>
                <a:lnTo>
                  <a:pt x="477" y="121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88" name="AlarmClock_E919" title="Icon of an alarm clock">
            <a:extLst>
              <a:ext uri="{FF2B5EF4-FFF2-40B4-BE49-F238E27FC236}">
                <a16:creationId xmlns:a16="http://schemas.microsoft.com/office/drawing/2014/main" id="{5867FEE1-68BA-465A-97D9-DE5A1420DDA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19562" y="3037011"/>
            <a:ext cx="383938" cy="358570"/>
          </a:xfrm>
          <a:custGeom>
            <a:avLst/>
            <a:gdLst>
              <a:gd name="T0" fmla="*/ 309 w 3714"/>
              <a:gd name="T1" fmla="*/ 1204 h 3467"/>
              <a:gd name="T2" fmla="*/ 0 w 3714"/>
              <a:gd name="T3" fmla="*/ 650 h 3467"/>
              <a:gd name="T4" fmla="*/ 650 w 3714"/>
              <a:gd name="T5" fmla="*/ 0 h 3467"/>
              <a:gd name="T6" fmla="*/ 1204 w 3714"/>
              <a:gd name="T7" fmla="*/ 310 h 3467"/>
              <a:gd name="T8" fmla="*/ 3405 w 3714"/>
              <a:gd name="T9" fmla="*/ 1204 h 3467"/>
              <a:gd name="T10" fmla="*/ 3714 w 3714"/>
              <a:gd name="T11" fmla="*/ 650 h 3467"/>
              <a:gd name="T12" fmla="*/ 3064 w 3714"/>
              <a:gd name="T13" fmla="*/ 0 h 3467"/>
              <a:gd name="T14" fmla="*/ 2510 w 3714"/>
              <a:gd name="T15" fmla="*/ 310 h 3467"/>
              <a:gd name="T16" fmla="*/ 1857 w 3714"/>
              <a:gd name="T17" fmla="*/ 248 h 3467"/>
              <a:gd name="T18" fmla="*/ 247 w 3714"/>
              <a:gd name="T19" fmla="*/ 1858 h 3467"/>
              <a:gd name="T20" fmla="*/ 1857 w 3714"/>
              <a:gd name="T21" fmla="*/ 3467 h 3467"/>
              <a:gd name="T22" fmla="*/ 3467 w 3714"/>
              <a:gd name="T23" fmla="*/ 1858 h 3467"/>
              <a:gd name="T24" fmla="*/ 1857 w 3714"/>
              <a:gd name="T25" fmla="*/ 248 h 3467"/>
              <a:gd name="T26" fmla="*/ 1733 w 3714"/>
              <a:gd name="T27" fmla="*/ 867 h 3467"/>
              <a:gd name="T28" fmla="*/ 1733 w 3714"/>
              <a:gd name="T29" fmla="*/ 1981 h 3467"/>
              <a:gd name="T30" fmla="*/ 2600 w 3714"/>
              <a:gd name="T31" fmla="*/ 1981 h 3467"/>
              <a:gd name="T32" fmla="*/ 247 w 3714"/>
              <a:gd name="T33" fmla="*/ 3467 h 3467"/>
              <a:gd name="T34" fmla="*/ 681 w 3714"/>
              <a:gd name="T35" fmla="*/ 3034 h 3467"/>
              <a:gd name="T36" fmla="*/ 3467 w 3714"/>
              <a:gd name="T37" fmla="*/ 3467 h 3467"/>
              <a:gd name="T38" fmla="*/ 3033 w 3714"/>
              <a:gd name="T39" fmla="*/ 3034 h 3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14" h="3467">
                <a:moveTo>
                  <a:pt x="309" y="1204"/>
                </a:moveTo>
                <a:cubicBezTo>
                  <a:pt x="124" y="1090"/>
                  <a:pt x="0" y="885"/>
                  <a:pt x="0" y="650"/>
                </a:cubicBezTo>
                <a:cubicBezTo>
                  <a:pt x="0" y="291"/>
                  <a:pt x="291" y="0"/>
                  <a:pt x="650" y="0"/>
                </a:cubicBezTo>
                <a:cubicBezTo>
                  <a:pt x="884" y="0"/>
                  <a:pt x="1089" y="124"/>
                  <a:pt x="1204" y="310"/>
                </a:cubicBezTo>
                <a:moveTo>
                  <a:pt x="3405" y="1204"/>
                </a:moveTo>
                <a:cubicBezTo>
                  <a:pt x="3590" y="1090"/>
                  <a:pt x="3714" y="885"/>
                  <a:pt x="3714" y="650"/>
                </a:cubicBezTo>
                <a:cubicBezTo>
                  <a:pt x="3714" y="291"/>
                  <a:pt x="3423" y="0"/>
                  <a:pt x="3064" y="0"/>
                </a:cubicBezTo>
                <a:cubicBezTo>
                  <a:pt x="2830" y="0"/>
                  <a:pt x="2625" y="124"/>
                  <a:pt x="2510" y="310"/>
                </a:cubicBezTo>
                <a:moveTo>
                  <a:pt x="1857" y="248"/>
                </a:moveTo>
                <a:cubicBezTo>
                  <a:pt x="968" y="248"/>
                  <a:pt x="247" y="969"/>
                  <a:pt x="247" y="1858"/>
                </a:cubicBezTo>
                <a:cubicBezTo>
                  <a:pt x="247" y="2747"/>
                  <a:pt x="968" y="3467"/>
                  <a:pt x="1857" y="3467"/>
                </a:cubicBezTo>
                <a:cubicBezTo>
                  <a:pt x="2746" y="3467"/>
                  <a:pt x="3467" y="2747"/>
                  <a:pt x="3467" y="1858"/>
                </a:cubicBezTo>
                <a:cubicBezTo>
                  <a:pt x="3467" y="969"/>
                  <a:pt x="2746" y="248"/>
                  <a:pt x="1857" y="248"/>
                </a:cubicBezTo>
                <a:close/>
                <a:moveTo>
                  <a:pt x="1733" y="867"/>
                </a:moveTo>
                <a:cubicBezTo>
                  <a:pt x="1733" y="1981"/>
                  <a:pt x="1733" y="1981"/>
                  <a:pt x="1733" y="1981"/>
                </a:cubicBezTo>
                <a:cubicBezTo>
                  <a:pt x="2600" y="1981"/>
                  <a:pt x="2600" y="1981"/>
                  <a:pt x="2600" y="1981"/>
                </a:cubicBezTo>
                <a:moveTo>
                  <a:pt x="247" y="3467"/>
                </a:moveTo>
                <a:cubicBezTo>
                  <a:pt x="681" y="3034"/>
                  <a:pt x="681" y="3034"/>
                  <a:pt x="681" y="3034"/>
                </a:cubicBezTo>
                <a:moveTo>
                  <a:pt x="3467" y="3467"/>
                </a:moveTo>
                <a:cubicBezTo>
                  <a:pt x="3033" y="3034"/>
                  <a:pt x="3033" y="3034"/>
                  <a:pt x="3033" y="303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9" name="Alarm" title="Icon of a bell">
            <a:extLst>
              <a:ext uri="{FF2B5EF4-FFF2-40B4-BE49-F238E27FC236}">
                <a16:creationId xmlns:a16="http://schemas.microsoft.com/office/drawing/2014/main" id="{CE921D8E-1573-4DAA-BBB3-BEAF69EE22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89000" y="3037011"/>
            <a:ext cx="327552" cy="358570"/>
          </a:xfrm>
          <a:custGeom>
            <a:avLst/>
            <a:gdLst>
              <a:gd name="T0" fmla="*/ 200 w 298"/>
              <a:gd name="T1" fmla="*/ 275 h 325"/>
              <a:gd name="T2" fmla="*/ 151 w 298"/>
              <a:gd name="T3" fmla="*/ 325 h 325"/>
              <a:gd name="T4" fmla="*/ 101 w 298"/>
              <a:gd name="T5" fmla="*/ 275 h 325"/>
              <a:gd name="T6" fmla="*/ 262 w 298"/>
              <a:gd name="T7" fmla="*/ 275 h 325"/>
              <a:gd name="T8" fmla="*/ 262 w 298"/>
              <a:gd name="T9" fmla="*/ 111 h 325"/>
              <a:gd name="T10" fmla="*/ 151 w 298"/>
              <a:gd name="T11" fmla="*/ 0 h 325"/>
              <a:gd name="T12" fmla="*/ 39 w 298"/>
              <a:gd name="T13" fmla="*/ 111 h 325"/>
              <a:gd name="T14" fmla="*/ 39 w 298"/>
              <a:gd name="T15" fmla="*/ 274 h 325"/>
              <a:gd name="T16" fmla="*/ 0 w 298"/>
              <a:gd name="T17" fmla="*/ 275 h 325"/>
              <a:gd name="T18" fmla="*/ 298 w 298"/>
              <a:gd name="T19" fmla="*/ 27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8" h="325">
                <a:moveTo>
                  <a:pt x="200" y="275"/>
                </a:moveTo>
                <a:cubicBezTo>
                  <a:pt x="200" y="303"/>
                  <a:pt x="178" y="325"/>
                  <a:pt x="151" y="325"/>
                </a:cubicBezTo>
                <a:cubicBezTo>
                  <a:pt x="123" y="325"/>
                  <a:pt x="101" y="303"/>
                  <a:pt x="101" y="275"/>
                </a:cubicBezTo>
                <a:moveTo>
                  <a:pt x="262" y="275"/>
                </a:moveTo>
                <a:cubicBezTo>
                  <a:pt x="262" y="111"/>
                  <a:pt x="262" y="111"/>
                  <a:pt x="262" y="111"/>
                </a:cubicBezTo>
                <a:cubicBezTo>
                  <a:pt x="262" y="50"/>
                  <a:pt x="212" y="0"/>
                  <a:pt x="151" y="0"/>
                </a:cubicBezTo>
                <a:cubicBezTo>
                  <a:pt x="89" y="0"/>
                  <a:pt x="39" y="50"/>
                  <a:pt x="39" y="111"/>
                </a:cubicBezTo>
                <a:cubicBezTo>
                  <a:pt x="39" y="274"/>
                  <a:pt x="39" y="274"/>
                  <a:pt x="39" y="274"/>
                </a:cubicBezTo>
                <a:moveTo>
                  <a:pt x="0" y="275"/>
                </a:moveTo>
                <a:cubicBezTo>
                  <a:pt x="298" y="275"/>
                  <a:pt x="298" y="275"/>
                  <a:pt x="298" y="2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90" name="Alarm_2" title="Icon of a bell with three signal lines coming out of it">
            <a:extLst>
              <a:ext uri="{FF2B5EF4-FFF2-40B4-BE49-F238E27FC236}">
                <a16:creationId xmlns:a16="http://schemas.microsoft.com/office/drawing/2014/main" id="{B6A42825-C63E-4E06-9208-52E8E8B1BD7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12311" y="3037011"/>
            <a:ext cx="363424" cy="358570"/>
          </a:xfrm>
          <a:custGeom>
            <a:avLst/>
            <a:gdLst>
              <a:gd name="T0" fmla="*/ 200 w 338"/>
              <a:gd name="T1" fmla="*/ 283 h 333"/>
              <a:gd name="T2" fmla="*/ 151 w 338"/>
              <a:gd name="T3" fmla="*/ 333 h 333"/>
              <a:gd name="T4" fmla="*/ 101 w 338"/>
              <a:gd name="T5" fmla="*/ 283 h 333"/>
              <a:gd name="T6" fmla="*/ 262 w 338"/>
              <a:gd name="T7" fmla="*/ 198 h 333"/>
              <a:gd name="T8" fmla="*/ 262 w 338"/>
              <a:gd name="T9" fmla="*/ 283 h 333"/>
              <a:gd name="T10" fmla="*/ 213 w 338"/>
              <a:gd name="T11" fmla="*/ 27 h 333"/>
              <a:gd name="T12" fmla="*/ 151 w 338"/>
              <a:gd name="T13" fmla="*/ 8 h 333"/>
              <a:gd name="T14" fmla="*/ 39 w 338"/>
              <a:gd name="T15" fmla="*/ 119 h 333"/>
              <a:gd name="T16" fmla="*/ 39 w 338"/>
              <a:gd name="T17" fmla="*/ 282 h 333"/>
              <a:gd name="T18" fmla="*/ 0 w 338"/>
              <a:gd name="T19" fmla="*/ 283 h 333"/>
              <a:gd name="T20" fmla="*/ 298 w 338"/>
              <a:gd name="T21" fmla="*/ 283 h 333"/>
              <a:gd name="T22" fmla="*/ 205 w 338"/>
              <a:gd name="T23" fmla="*/ 145 h 333"/>
              <a:gd name="T24" fmla="*/ 222 w 338"/>
              <a:gd name="T25" fmla="*/ 105 h 333"/>
              <a:gd name="T26" fmla="*/ 205 w 338"/>
              <a:gd name="T27" fmla="*/ 66 h 333"/>
              <a:gd name="T28" fmla="*/ 253 w 338"/>
              <a:gd name="T29" fmla="*/ 177 h 333"/>
              <a:gd name="T30" fmla="*/ 279 w 338"/>
              <a:gd name="T31" fmla="*/ 105 h 333"/>
              <a:gd name="T32" fmla="*/ 252 w 338"/>
              <a:gd name="T33" fmla="*/ 33 h 333"/>
              <a:gd name="T34" fmla="*/ 302 w 338"/>
              <a:gd name="T35" fmla="*/ 211 h 333"/>
              <a:gd name="T36" fmla="*/ 338 w 338"/>
              <a:gd name="T37" fmla="*/ 105 h 333"/>
              <a:gd name="T38" fmla="*/ 302 w 338"/>
              <a:gd name="T39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38" h="333">
                <a:moveTo>
                  <a:pt x="200" y="283"/>
                </a:moveTo>
                <a:cubicBezTo>
                  <a:pt x="200" y="311"/>
                  <a:pt x="178" y="333"/>
                  <a:pt x="151" y="333"/>
                </a:cubicBezTo>
                <a:cubicBezTo>
                  <a:pt x="123" y="333"/>
                  <a:pt x="101" y="311"/>
                  <a:pt x="101" y="283"/>
                </a:cubicBezTo>
                <a:moveTo>
                  <a:pt x="262" y="198"/>
                </a:moveTo>
                <a:cubicBezTo>
                  <a:pt x="262" y="283"/>
                  <a:pt x="262" y="283"/>
                  <a:pt x="262" y="283"/>
                </a:cubicBezTo>
                <a:moveTo>
                  <a:pt x="213" y="27"/>
                </a:moveTo>
                <a:cubicBezTo>
                  <a:pt x="195" y="15"/>
                  <a:pt x="174" y="8"/>
                  <a:pt x="151" y="8"/>
                </a:cubicBezTo>
                <a:cubicBezTo>
                  <a:pt x="89" y="8"/>
                  <a:pt x="39" y="58"/>
                  <a:pt x="39" y="119"/>
                </a:cubicBezTo>
                <a:cubicBezTo>
                  <a:pt x="39" y="282"/>
                  <a:pt x="39" y="282"/>
                  <a:pt x="39" y="282"/>
                </a:cubicBezTo>
                <a:moveTo>
                  <a:pt x="0" y="283"/>
                </a:moveTo>
                <a:cubicBezTo>
                  <a:pt x="298" y="283"/>
                  <a:pt x="298" y="283"/>
                  <a:pt x="298" y="283"/>
                </a:cubicBezTo>
                <a:moveTo>
                  <a:pt x="205" y="145"/>
                </a:moveTo>
                <a:cubicBezTo>
                  <a:pt x="216" y="135"/>
                  <a:pt x="222" y="121"/>
                  <a:pt x="222" y="105"/>
                </a:cubicBezTo>
                <a:cubicBezTo>
                  <a:pt x="222" y="90"/>
                  <a:pt x="215" y="76"/>
                  <a:pt x="205" y="66"/>
                </a:cubicBezTo>
                <a:moveTo>
                  <a:pt x="253" y="177"/>
                </a:moveTo>
                <a:cubicBezTo>
                  <a:pt x="269" y="157"/>
                  <a:pt x="279" y="133"/>
                  <a:pt x="279" y="105"/>
                </a:cubicBezTo>
                <a:cubicBezTo>
                  <a:pt x="279" y="78"/>
                  <a:pt x="269" y="52"/>
                  <a:pt x="252" y="33"/>
                </a:cubicBezTo>
                <a:moveTo>
                  <a:pt x="302" y="211"/>
                </a:moveTo>
                <a:cubicBezTo>
                  <a:pt x="324" y="182"/>
                  <a:pt x="338" y="145"/>
                  <a:pt x="338" y="105"/>
                </a:cubicBezTo>
                <a:cubicBezTo>
                  <a:pt x="338" y="66"/>
                  <a:pt x="324" y="29"/>
                  <a:pt x="302" y="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91" name="Clock_E917" title="Icon of a clock">
            <a:extLst>
              <a:ext uri="{FF2B5EF4-FFF2-40B4-BE49-F238E27FC236}">
                <a16:creationId xmlns:a16="http://schemas.microsoft.com/office/drawing/2014/main" id="{5F4DD79D-9F7B-4C43-ADF9-BC906AF1F9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7399" y="3037011"/>
            <a:ext cx="358394" cy="358570"/>
          </a:xfrm>
          <a:custGeom>
            <a:avLst/>
            <a:gdLst>
              <a:gd name="T0" fmla="*/ 1610 w 3220"/>
              <a:gd name="T1" fmla="*/ 0 h 3220"/>
              <a:gd name="T2" fmla="*/ 0 w 3220"/>
              <a:gd name="T3" fmla="*/ 1610 h 3220"/>
              <a:gd name="T4" fmla="*/ 1610 w 3220"/>
              <a:gd name="T5" fmla="*/ 3220 h 3220"/>
              <a:gd name="T6" fmla="*/ 3220 w 3220"/>
              <a:gd name="T7" fmla="*/ 1610 h 3220"/>
              <a:gd name="T8" fmla="*/ 1610 w 3220"/>
              <a:gd name="T9" fmla="*/ 0 h 3220"/>
              <a:gd name="T10" fmla="*/ 1486 w 3220"/>
              <a:gd name="T11" fmla="*/ 619 h 3220"/>
              <a:gd name="T12" fmla="*/ 1486 w 3220"/>
              <a:gd name="T13" fmla="*/ 1734 h 3220"/>
              <a:gd name="T14" fmla="*/ 2353 w 3220"/>
              <a:gd name="T15" fmla="*/ 1734 h 3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20" h="3220">
                <a:moveTo>
                  <a:pt x="1610" y="0"/>
                </a:moveTo>
                <a:cubicBezTo>
                  <a:pt x="721" y="0"/>
                  <a:pt x="0" y="721"/>
                  <a:pt x="0" y="1610"/>
                </a:cubicBezTo>
                <a:cubicBezTo>
                  <a:pt x="0" y="2499"/>
                  <a:pt x="721" y="3220"/>
                  <a:pt x="1610" y="3220"/>
                </a:cubicBezTo>
                <a:cubicBezTo>
                  <a:pt x="2499" y="3220"/>
                  <a:pt x="3220" y="2499"/>
                  <a:pt x="3220" y="1610"/>
                </a:cubicBezTo>
                <a:cubicBezTo>
                  <a:pt x="3220" y="721"/>
                  <a:pt x="2499" y="0"/>
                  <a:pt x="1610" y="0"/>
                </a:cubicBezTo>
                <a:close/>
                <a:moveTo>
                  <a:pt x="1486" y="619"/>
                </a:moveTo>
                <a:cubicBezTo>
                  <a:pt x="1486" y="1734"/>
                  <a:pt x="1486" y="1734"/>
                  <a:pt x="1486" y="1734"/>
                </a:cubicBezTo>
                <a:cubicBezTo>
                  <a:pt x="2353" y="1734"/>
                  <a:pt x="2353" y="1734"/>
                  <a:pt x="2353" y="173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2" name="globe_4" title="Icon of the earth">
            <a:extLst>
              <a:ext uri="{FF2B5EF4-FFF2-40B4-BE49-F238E27FC236}">
                <a16:creationId xmlns:a16="http://schemas.microsoft.com/office/drawing/2014/main" id="{3616A101-6990-4BF8-BD57-796F885EB22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5502" y="4993683"/>
            <a:ext cx="354124" cy="358570"/>
          </a:xfrm>
          <a:custGeom>
            <a:avLst/>
            <a:gdLst>
              <a:gd name="T0" fmla="*/ 0 w 332"/>
              <a:gd name="T1" fmla="*/ 167 h 333"/>
              <a:gd name="T2" fmla="*/ 36 w 332"/>
              <a:gd name="T3" fmla="*/ 63 h 333"/>
              <a:gd name="T4" fmla="*/ 166 w 332"/>
              <a:gd name="T5" fmla="*/ 0 h 333"/>
              <a:gd name="T6" fmla="*/ 332 w 332"/>
              <a:gd name="T7" fmla="*/ 167 h 333"/>
              <a:gd name="T8" fmla="*/ 166 w 332"/>
              <a:gd name="T9" fmla="*/ 333 h 333"/>
              <a:gd name="T10" fmla="*/ 0 w 332"/>
              <a:gd name="T11" fmla="*/ 167 h 333"/>
              <a:gd name="T12" fmla="*/ 89 w 332"/>
              <a:gd name="T13" fmla="*/ 314 h 333"/>
              <a:gd name="T14" fmla="*/ 102 w 332"/>
              <a:gd name="T15" fmla="*/ 299 h 333"/>
              <a:gd name="T16" fmla="*/ 98 w 332"/>
              <a:gd name="T17" fmla="*/ 272 h 333"/>
              <a:gd name="T18" fmla="*/ 72 w 332"/>
              <a:gd name="T19" fmla="*/ 255 h 333"/>
              <a:gd name="T20" fmla="*/ 38 w 332"/>
              <a:gd name="T21" fmla="*/ 255 h 333"/>
              <a:gd name="T22" fmla="*/ 21 w 332"/>
              <a:gd name="T23" fmla="*/ 217 h 333"/>
              <a:gd name="T24" fmla="*/ 38 w 332"/>
              <a:gd name="T25" fmla="*/ 168 h 333"/>
              <a:gd name="T26" fmla="*/ 58 w 332"/>
              <a:gd name="T27" fmla="*/ 167 h 333"/>
              <a:gd name="T28" fmla="*/ 80 w 332"/>
              <a:gd name="T29" fmla="*/ 193 h 333"/>
              <a:gd name="T30" fmla="*/ 102 w 332"/>
              <a:gd name="T31" fmla="*/ 182 h 333"/>
              <a:gd name="T32" fmla="*/ 93 w 332"/>
              <a:gd name="T33" fmla="*/ 156 h 333"/>
              <a:gd name="T34" fmla="*/ 101 w 332"/>
              <a:gd name="T35" fmla="*/ 124 h 333"/>
              <a:gd name="T36" fmla="*/ 145 w 332"/>
              <a:gd name="T37" fmla="*/ 80 h 333"/>
              <a:gd name="T38" fmla="*/ 119 w 332"/>
              <a:gd name="T39" fmla="*/ 47 h 333"/>
              <a:gd name="T40" fmla="*/ 101 w 332"/>
              <a:gd name="T41" fmla="*/ 68 h 333"/>
              <a:gd name="T42" fmla="*/ 32 w 332"/>
              <a:gd name="T43" fmla="*/ 68 h 333"/>
              <a:gd name="T44" fmla="*/ 251 w 332"/>
              <a:gd name="T45" fmla="*/ 24 h 333"/>
              <a:gd name="T46" fmla="*/ 187 w 332"/>
              <a:gd name="T47" fmla="*/ 56 h 333"/>
              <a:gd name="T48" fmla="*/ 201 w 332"/>
              <a:gd name="T49" fmla="*/ 92 h 333"/>
              <a:gd name="T50" fmla="*/ 235 w 332"/>
              <a:gd name="T51" fmla="*/ 92 h 333"/>
              <a:gd name="T52" fmla="*/ 219 w 332"/>
              <a:gd name="T53" fmla="*/ 115 h 333"/>
              <a:gd name="T54" fmla="*/ 187 w 332"/>
              <a:gd name="T55" fmla="*/ 130 h 333"/>
              <a:gd name="T56" fmla="*/ 161 w 332"/>
              <a:gd name="T57" fmla="*/ 168 h 333"/>
              <a:gd name="T58" fmla="*/ 169 w 332"/>
              <a:gd name="T59" fmla="*/ 204 h 333"/>
              <a:gd name="T60" fmla="*/ 206 w 332"/>
              <a:gd name="T61" fmla="*/ 225 h 333"/>
              <a:gd name="T62" fmla="*/ 218 w 332"/>
              <a:gd name="T63" fmla="*/ 212 h 333"/>
              <a:gd name="T64" fmla="*/ 229 w 332"/>
              <a:gd name="T65" fmla="*/ 244 h 333"/>
              <a:gd name="T66" fmla="*/ 217 w 332"/>
              <a:gd name="T67" fmla="*/ 289 h 333"/>
              <a:gd name="T68" fmla="*/ 245 w 332"/>
              <a:gd name="T69" fmla="*/ 276 h 333"/>
              <a:gd name="T70" fmla="*/ 259 w 332"/>
              <a:gd name="T71" fmla="*/ 256 h 333"/>
              <a:gd name="T72" fmla="*/ 259 w 332"/>
              <a:gd name="T73" fmla="*/ 168 h 333"/>
              <a:gd name="T74" fmla="*/ 239 w 332"/>
              <a:gd name="T75" fmla="*/ 137 h 333"/>
              <a:gd name="T76" fmla="*/ 259 w 332"/>
              <a:gd name="T77" fmla="*/ 124 h 333"/>
              <a:gd name="T78" fmla="*/ 284 w 332"/>
              <a:gd name="T79" fmla="*/ 137 h 333"/>
              <a:gd name="T80" fmla="*/ 306 w 332"/>
              <a:gd name="T81" fmla="*/ 170 h 333"/>
              <a:gd name="T82" fmla="*/ 306 w 332"/>
              <a:gd name="T83" fmla="*/ 186 h 333"/>
              <a:gd name="T84" fmla="*/ 332 w 332"/>
              <a:gd name="T85" fmla="*/ 18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2" h="333">
                <a:moveTo>
                  <a:pt x="0" y="167"/>
                </a:moveTo>
                <a:cubicBezTo>
                  <a:pt x="0" y="128"/>
                  <a:pt x="13" y="92"/>
                  <a:pt x="36" y="63"/>
                </a:cubicBezTo>
                <a:cubicBezTo>
                  <a:pt x="66" y="25"/>
                  <a:pt x="113" y="0"/>
                  <a:pt x="166" y="0"/>
                </a:cubicBezTo>
                <a:cubicBezTo>
                  <a:pt x="258" y="0"/>
                  <a:pt x="332" y="75"/>
                  <a:pt x="332" y="167"/>
                </a:cubicBezTo>
                <a:cubicBezTo>
                  <a:pt x="332" y="258"/>
                  <a:pt x="258" y="333"/>
                  <a:pt x="166" y="333"/>
                </a:cubicBezTo>
                <a:cubicBezTo>
                  <a:pt x="74" y="333"/>
                  <a:pt x="0" y="258"/>
                  <a:pt x="0" y="167"/>
                </a:cubicBezTo>
                <a:close/>
                <a:moveTo>
                  <a:pt x="89" y="314"/>
                </a:moveTo>
                <a:cubicBezTo>
                  <a:pt x="102" y="299"/>
                  <a:pt x="102" y="299"/>
                  <a:pt x="102" y="299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72" y="255"/>
                  <a:pt x="72" y="255"/>
                  <a:pt x="72" y="255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21" y="217"/>
                  <a:pt x="21" y="217"/>
                  <a:pt x="21" y="217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80" y="193"/>
                  <a:pt x="80" y="193"/>
                  <a:pt x="80" y="193"/>
                </a:cubicBezTo>
                <a:cubicBezTo>
                  <a:pt x="102" y="182"/>
                  <a:pt x="102" y="182"/>
                  <a:pt x="102" y="182"/>
                </a:cubicBezTo>
                <a:cubicBezTo>
                  <a:pt x="93" y="156"/>
                  <a:pt x="93" y="156"/>
                  <a:pt x="93" y="156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32" y="68"/>
                  <a:pt x="32" y="68"/>
                  <a:pt x="32" y="68"/>
                </a:cubicBezTo>
                <a:moveTo>
                  <a:pt x="251" y="24"/>
                </a:moveTo>
                <a:cubicBezTo>
                  <a:pt x="187" y="56"/>
                  <a:pt x="187" y="56"/>
                  <a:pt x="187" y="56"/>
                </a:cubicBezTo>
                <a:cubicBezTo>
                  <a:pt x="201" y="92"/>
                  <a:pt x="201" y="92"/>
                  <a:pt x="201" y="92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19" y="115"/>
                  <a:pt x="219" y="115"/>
                  <a:pt x="219" y="115"/>
                </a:cubicBezTo>
                <a:cubicBezTo>
                  <a:pt x="187" y="130"/>
                  <a:pt x="187" y="130"/>
                  <a:pt x="187" y="130"/>
                </a:cubicBezTo>
                <a:cubicBezTo>
                  <a:pt x="161" y="168"/>
                  <a:pt x="161" y="168"/>
                  <a:pt x="161" y="168"/>
                </a:cubicBezTo>
                <a:cubicBezTo>
                  <a:pt x="169" y="204"/>
                  <a:pt x="169" y="204"/>
                  <a:pt x="169" y="204"/>
                </a:cubicBezTo>
                <a:cubicBezTo>
                  <a:pt x="206" y="225"/>
                  <a:pt x="206" y="225"/>
                  <a:pt x="206" y="225"/>
                </a:cubicBezTo>
                <a:cubicBezTo>
                  <a:pt x="218" y="212"/>
                  <a:pt x="218" y="212"/>
                  <a:pt x="218" y="212"/>
                </a:cubicBezTo>
                <a:cubicBezTo>
                  <a:pt x="229" y="244"/>
                  <a:pt x="229" y="244"/>
                  <a:pt x="229" y="244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45" y="276"/>
                  <a:pt x="245" y="276"/>
                  <a:pt x="245" y="276"/>
                </a:cubicBezTo>
                <a:cubicBezTo>
                  <a:pt x="259" y="256"/>
                  <a:pt x="259" y="256"/>
                  <a:pt x="259" y="256"/>
                </a:cubicBezTo>
                <a:cubicBezTo>
                  <a:pt x="259" y="168"/>
                  <a:pt x="259" y="168"/>
                  <a:pt x="259" y="168"/>
                </a:cubicBezTo>
                <a:cubicBezTo>
                  <a:pt x="239" y="137"/>
                  <a:pt x="239" y="137"/>
                  <a:pt x="239" y="137"/>
                </a:cubicBezTo>
                <a:cubicBezTo>
                  <a:pt x="259" y="124"/>
                  <a:pt x="259" y="124"/>
                  <a:pt x="259" y="124"/>
                </a:cubicBezTo>
                <a:cubicBezTo>
                  <a:pt x="284" y="137"/>
                  <a:pt x="284" y="137"/>
                  <a:pt x="284" y="137"/>
                </a:cubicBezTo>
                <a:cubicBezTo>
                  <a:pt x="306" y="170"/>
                  <a:pt x="306" y="170"/>
                  <a:pt x="306" y="170"/>
                </a:cubicBezTo>
                <a:cubicBezTo>
                  <a:pt x="306" y="186"/>
                  <a:pt x="306" y="186"/>
                  <a:pt x="306" y="186"/>
                </a:cubicBezTo>
                <a:cubicBezTo>
                  <a:pt x="332" y="181"/>
                  <a:pt x="332" y="181"/>
                  <a:pt x="332" y="181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93" name="POI_ECAF" title="Icon of a map location marker">
            <a:extLst>
              <a:ext uri="{FF2B5EF4-FFF2-40B4-BE49-F238E27FC236}">
                <a16:creationId xmlns:a16="http://schemas.microsoft.com/office/drawing/2014/main" id="{CA4587CC-5941-4CD0-B3CE-DE023CE21B3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31768" y="4993683"/>
            <a:ext cx="224084" cy="358570"/>
          </a:xfrm>
          <a:custGeom>
            <a:avLst/>
            <a:gdLst>
              <a:gd name="T0" fmla="*/ 2132 w 2244"/>
              <a:gd name="T1" fmla="*/ 1570 h 3590"/>
              <a:gd name="T2" fmla="*/ 1122 w 2244"/>
              <a:gd name="T3" fmla="*/ 3590 h 3590"/>
              <a:gd name="T4" fmla="*/ 112 w 2244"/>
              <a:gd name="T5" fmla="*/ 1570 h 3590"/>
              <a:gd name="T6" fmla="*/ 0 w 2244"/>
              <a:gd name="T7" fmla="*/ 1122 h 3590"/>
              <a:gd name="T8" fmla="*/ 1122 w 2244"/>
              <a:gd name="T9" fmla="*/ 0 h 3590"/>
              <a:gd name="T10" fmla="*/ 2244 w 2244"/>
              <a:gd name="T11" fmla="*/ 1122 h 3590"/>
              <a:gd name="T12" fmla="*/ 2132 w 2244"/>
              <a:gd name="T13" fmla="*/ 1570 h 3590"/>
              <a:gd name="T14" fmla="*/ 1122 w 2244"/>
              <a:gd name="T15" fmla="*/ 504 h 3590"/>
              <a:gd name="T16" fmla="*/ 501 w 2244"/>
              <a:gd name="T17" fmla="*/ 1125 h 3590"/>
              <a:gd name="T18" fmla="*/ 1122 w 2244"/>
              <a:gd name="T19" fmla="*/ 1746 h 3590"/>
              <a:gd name="T20" fmla="*/ 1743 w 2244"/>
              <a:gd name="T21" fmla="*/ 1125 h 3590"/>
              <a:gd name="T22" fmla="*/ 1122 w 2244"/>
              <a:gd name="T23" fmla="*/ 504 h 3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44" h="3590">
                <a:moveTo>
                  <a:pt x="2132" y="1570"/>
                </a:moveTo>
                <a:cubicBezTo>
                  <a:pt x="1122" y="3590"/>
                  <a:pt x="1122" y="3590"/>
                  <a:pt x="1122" y="3590"/>
                </a:cubicBezTo>
                <a:cubicBezTo>
                  <a:pt x="112" y="1570"/>
                  <a:pt x="112" y="1570"/>
                  <a:pt x="112" y="1570"/>
                </a:cubicBezTo>
                <a:cubicBezTo>
                  <a:pt x="41" y="1432"/>
                  <a:pt x="0" y="1281"/>
                  <a:pt x="0" y="1122"/>
                </a:cubicBezTo>
                <a:cubicBezTo>
                  <a:pt x="0" y="502"/>
                  <a:pt x="502" y="0"/>
                  <a:pt x="1122" y="0"/>
                </a:cubicBezTo>
                <a:cubicBezTo>
                  <a:pt x="1742" y="0"/>
                  <a:pt x="2244" y="502"/>
                  <a:pt x="2244" y="1122"/>
                </a:cubicBezTo>
                <a:cubicBezTo>
                  <a:pt x="2244" y="1281"/>
                  <a:pt x="2203" y="1432"/>
                  <a:pt x="2132" y="1570"/>
                </a:cubicBezTo>
                <a:close/>
                <a:moveTo>
                  <a:pt x="1122" y="504"/>
                </a:moveTo>
                <a:cubicBezTo>
                  <a:pt x="779" y="504"/>
                  <a:pt x="501" y="782"/>
                  <a:pt x="501" y="1125"/>
                </a:cubicBezTo>
                <a:cubicBezTo>
                  <a:pt x="501" y="1468"/>
                  <a:pt x="779" y="1746"/>
                  <a:pt x="1122" y="1746"/>
                </a:cubicBezTo>
                <a:cubicBezTo>
                  <a:pt x="1465" y="1746"/>
                  <a:pt x="1743" y="1468"/>
                  <a:pt x="1743" y="1125"/>
                </a:cubicBezTo>
                <a:cubicBezTo>
                  <a:pt x="1743" y="782"/>
                  <a:pt x="1465" y="504"/>
                  <a:pt x="1122" y="504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94" name="location_5" title="Icon of a pin">
            <a:extLst>
              <a:ext uri="{FF2B5EF4-FFF2-40B4-BE49-F238E27FC236}">
                <a16:creationId xmlns:a16="http://schemas.microsoft.com/office/drawing/2014/main" id="{55BBAF5A-C14A-46F0-B181-B464202EE27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62555" y="4993683"/>
            <a:ext cx="127492" cy="358570"/>
          </a:xfrm>
          <a:custGeom>
            <a:avLst/>
            <a:gdLst>
              <a:gd name="T0" fmla="*/ 0 w 116"/>
              <a:gd name="T1" fmla="*/ 58 h 330"/>
              <a:gd name="T2" fmla="*/ 58 w 116"/>
              <a:gd name="T3" fmla="*/ 0 h 330"/>
              <a:gd name="T4" fmla="*/ 116 w 116"/>
              <a:gd name="T5" fmla="*/ 58 h 330"/>
              <a:gd name="T6" fmla="*/ 58 w 116"/>
              <a:gd name="T7" fmla="*/ 116 h 330"/>
              <a:gd name="T8" fmla="*/ 0 w 116"/>
              <a:gd name="T9" fmla="*/ 58 h 330"/>
              <a:gd name="T10" fmla="*/ 58 w 116"/>
              <a:gd name="T11" fmla="*/ 116 h 330"/>
              <a:gd name="T12" fmla="*/ 58 w 116"/>
              <a:gd name="T13" fmla="*/ 33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330">
                <a:moveTo>
                  <a:pt x="0" y="58"/>
                </a:moveTo>
                <a:cubicBezTo>
                  <a:pt x="0" y="26"/>
                  <a:pt x="26" y="0"/>
                  <a:pt x="58" y="0"/>
                </a:cubicBezTo>
                <a:cubicBezTo>
                  <a:pt x="90" y="0"/>
                  <a:pt x="116" y="26"/>
                  <a:pt x="116" y="58"/>
                </a:cubicBezTo>
                <a:cubicBezTo>
                  <a:pt x="116" y="90"/>
                  <a:pt x="90" y="116"/>
                  <a:pt x="58" y="116"/>
                </a:cubicBezTo>
                <a:cubicBezTo>
                  <a:pt x="26" y="116"/>
                  <a:pt x="0" y="90"/>
                  <a:pt x="0" y="58"/>
                </a:cubicBezTo>
                <a:close/>
                <a:moveTo>
                  <a:pt x="58" y="116"/>
                </a:moveTo>
                <a:cubicBezTo>
                  <a:pt x="58" y="330"/>
                  <a:pt x="58" y="330"/>
                  <a:pt x="58" y="33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95" name="location_3" title="Icon of a map with a pin in it">
            <a:extLst>
              <a:ext uri="{FF2B5EF4-FFF2-40B4-BE49-F238E27FC236}">
                <a16:creationId xmlns:a16="http://schemas.microsoft.com/office/drawing/2014/main" id="{8F16F2D9-5F7B-4036-8BBE-FF1F5095AB8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71652" y="4993683"/>
            <a:ext cx="426806" cy="358570"/>
          </a:xfrm>
          <a:custGeom>
            <a:avLst/>
            <a:gdLst>
              <a:gd name="T0" fmla="*/ 84 w 360"/>
              <a:gd name="T1" fmla="*/ 109 h 302"/>
              <a:gd name="T2" fmla="*/ 276 w 360"/>
              <a:gd name="T3" fmla="*/ 109 h 302"/>
              <a:gd name="T4" fmla="*/ 360 w 360"/>
              <a:gd name="T5" fmla="*/ 302 h 302"/>
              <a:gd name="T6" fmla="*/ 0 w 360"/>
              <a:gd name="T7" fmla="*/ 302 h 302"/>
              <a:gd name="T8" fmla="*/ 84 w 360"/>
              <a:gd name="T9" fmla="*/ 109 h 302"/>
              <a:gd name="T10" fmla="*/ 180 w 360"/>
              <a:gd name="T11" fmla="*/ 72 h 302"/>
              <a:gd name="T12" fmla="*/ 216 w 360"/>
              <a:gd name="T13" fmla="*/ 36 h 302"/>
              <a:gd name="T14" fmla="*/ 180 w 360"/>
              <a:gd name="T15" fmla="*/ 0 h 302"/>
              <a:gd name="T16" fmla="*/ 144 w 360"/>
              <a:gd name="T17" fmla="*/ 36 h 302"/>
              <a:gd name="T18" fmla="*/ 180 w 360"/>
              <a:gd name="T19" fmla="*/ 72 h 302"/>
              <a:gd name="T20" fmla="*/ 180 w 360"/>
              <a:gd name="T21" fmla="*/ 72 h 302"/>
              <a:gd name="T22" fmla="*/ 180 w 360"/>
              <a:gd name="T23" fmla="*/ 216 h 302"/>
              <a:gd name="T24" fmla="*/ 36 w 360"/>
              <a:gd name="T25" fmla="*/ 218 h 302"/>
              <a:gd name="T26" fmla="*/ 323 w 360"/>
              <a:gd name="T27" fmla="*/ 218 h 302"/>
              <a:gd name="T28" fmla="*/ 111 w 360"/>
              <a:gd name="T29" fmla="*/ 218 h 302"/>
              <a:gd name="T30" fmla="*/ 94 w 360"/>
              <a:gd name="T31" fmla="*/ 302 h 302"/>
              <a:gd name="T32" fmla="*/ 267 w 360"/>
              <a:gd name="T33" fmla="*/ 302 h 302"/>
              <a:gd name="T34" fmla="*/ 222 w 360"/>
              <a:gd name="T35" fmla="*/ 109 h 302"/>
              <a:gd name="T36" fmla="*/ 236 w 360"/>
              <a:gd name="T37" fmla="*/ 169 h 302"/>
              <a:gd name="T38" fmla="*/ 302 w 360"/>
              <a:gd name="T39" fmla="*/ 169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0" h="302">
                <a:moveTo>
                  <a:pt x="84" y="109"/>
                </a:moveTo>
                <a:cubicBezTo>
                  <a:pt x="276" y="109"/>
                  <a:pt x="276" y="109"/>
                  <a:pt x="276" y="109"/>
                </a:cubicBezTo>
                <a:cubicBezTo>
                  <a:pt x="360" y="302"/>
                  <a:pt x="360" y="302"/>
                  <a:pt x="360" y="302"/>
                </a:cubicBezTo>
                <a:cubicBezTo>
                  <a:pt x="0" y="302"/>
                  <a:pt x="0" y="302"/>
                  <a:pt x="0" y="302"/>
                </a:cubicBezTo>
                <a:lnTo>
                  <a:pt x="84" y="109"/>
                </a:lnTo>
                <a:close/>
                <a:moveTo>
                  <a:pt x="180" y="72"/>
                </a:moveTo>
                <a:cubicBezTo>
                  <a:pt x="200" y="72"/>
                  <a:pt x="216" y="56"/>
                  <a:pt x="216" y="36"/>
                </a:cubicBezTo>
                <a:cubicBezTo>
                  <a:pt x="216" y="16"/>
                  <a:pt x="200" y="0"/>
                  <a:pt x="180" y="0"/>
                </a:cubicBezTo>
                <a:cubicBezTo>
                  <a:pt x="160" y="0"/>
                  <a:pt x="144" y="16"/>
                  <a:pt x="144" y="36"/>
                </a:cubicBezTo>
                <a:cubicBezTo>
                  <a:pt x="144" y="56"/>
                  <a:pt x="160" y="72"/>
                  <a:pt x="180" y="72"/>
                </a:cubicBezTo>
                <a:close/>
                <a:moveTo>
                  <a:pt x="180" y="72"/>
                </a:moveTo>
                <a:cubicBezTo>
                  <a:pt x="180" y="216"/>
                  <a:pt x="180" y="216"/>
                  <a:pt x="180" y="216"/>
                </a:cubicBezTo>
                <a:moveTo>
                  <a:pt x="36" y="218"/>
                </a:moveTo>
                <a:cubicBezTo>
                  <a:pt x="323" y="218"/>
                  <a:pt x="323" y="218"/>
                  <a:pt x="323" y="218"/>
                </a:cubicBezTo>
                <a:moveTo>
                  <a:pt x="111" y="218"/>
                </a:moveTo>
                <a:cubicBezTo>
                  <a:pt x="94" y="302"/>
                  <a:pt x="94" y="302"/>
                  <a:pt x="94" y="302"/>
                </a:cubicBezTo>
                <a:moveTo>
                  <a:pt x="267" y="302"/>
                </a:moveTo>
                <a:cubicBezTo>
                  <a:pt x="222" y="109"/>
                  <a:pt x="222" y="109"/>
                  <a:pt x="222" y="109"/>
                </a:cubicBezTo>
                <a:moveTo>
                  <a:pt x="236" y="169"/>
                </a:moveTo>
                <a:cubicBezTo>
                  <a:pt x="302" y="169"/>
                  <a:pt x="302" y="169"/>
                  <a:pt x="302" y="169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96" name="Cycling_EAC7" title="Icon of a person riding a bicycle">
            <a:extLst>
              <a:ext uri="{FF2B5EF4-FFF2-40B4-BE49-F238E27FC236}">
                <a16:creationId xmlns:a16="http://schemas.microsoft.com/office/drawing/2014/main" id="{262A2240-3AAB-42CD-AFDB-9A528C3B68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43485" y="4097256"/>
            <a:ext cx="413108" cy="358570"/>
          </a:xfrm>
          <a:custGeom>
            <a:avLst/>
            <a:gdLst>
              <a:gd name="T0" fmla="*/ 1248 w 3748"/>
              <a:gd name="T1" fmla="*/ 2628 h 3252"/>
              <a:gd name="T2" fmla="*/ 624 w 3748"/>
              <a:gd name="T3" fmla="*/ 3252 h 3252"/>
              <a:gd name="T4" fmla="*/ 0 w 3748"/>
              <a:gd name="T5" fmla="*/ 2628 h 3252"/>
              <a:gd name="T6" fmla="*/ 624 w 3748"/>
              <a:gd name="T7" fmla="*/ 2004 h 3252"/>
              <a:gd name="T8" fmla="*/ 1248 w 3748"/>
              <a:gd name="T9" fmla="*/ 2628 h 3252"/>
              <a:gd name="T10" fmla="*/ 3124 w 3748"/>
              <a:gd name="T11" fmla="*/ 2004 h 3252"/>
              <a:gd name="T12" fmla="*/ 2500 w 3748"/>
              <a:gd name="T13" fmla="*/ 2628 h 3252"/>
              <a:gd name="T14" fmla="*/ 3124 w 3748"/>
              <a:gd name="T15" fmla="*/ 3252 h 3252"/>
              <a:gd name="T16" fmla="*/ 3748 w 3748"/>
              <a:gd name="T17" fmla="*/ 2628 h 3252"/>
              <a:gd name="T18" fmla="*/ 3124 w 3748"/>
              <a:gd name="T19" fmla="*/ 2004 h 3252"/>
              <a:gd name="T20" fmla="*/ 2631 w 3748"/>
              <a:gd name="T21" fmla="*/ 0 h 3252"/>
              <a:gd name="T22" fmla="*/ 2255 w 3748"/>
              <a:gd name="T23" fmla="*/ 376 h 3252"/>
              <a:gd name="T24" fmla="*/ 2631 w 3748"/>
              <a:gd name="T25" fmla="*/ 753 h 3252"/>
              <a:gd name="T26" fmla="*/ 3008 w 3748"/>
              <a:gd name="T27" fmla="*/ 376 h 3252"/>
              <a:gd name="T28" fmla="*/ 2631 w 3748"/>
              <a:gd name="T29" fmla="*/ 0 h 3252"/>
              <a:gd name="T30" fmla="*/ 2271 w 3748"/>
              <a:gd name="T31" fmla="*/ 493 h 3252"/>
              <a:gd name="T32" fmla="*/ 1330 w 3748"/>
              <a:gd name="T33" fmla="*/ 1435 h 3252"/>
              <a:gd name="T34" fmla="*/ 1330 w 3748"/>
              <a:gd name="T35" fmla="*/ 1839 h 3252"/>
              <a:gd name="T36" fmla="*/ 1618 w 3748"/>
              <a:gd name="T37" fmla="*/ 2122 h 3252"/>
              <a:gd name="T38" fmla="*/ 1619 w 3748"/>
              <a:gd name="T39" fmla="*/ 2125 h 3252"/>
              <a:gd name="T40" fmla="*/ 1620 w 3748"/>
              <a:gd name="T41" fmla="*/ 2753 h 3252"/>
              <a:gd name="T42" fmla="*/ 1866 w 3748"/>
              <a:gd name="T43" fmla="*/ 2999 h 3252"/>
              <a:gd name="T44" fmla="*/ 1866 w 3748"/>
              <a:gd name="T45" fmla="*/ 2999 h 3252"/>
              <a:gd name="T46" fmla="*/ 2113 w 3748"/>
              <a:gd name="T47" fmla="*/ 2752 h 3252"/>
              <a:gd name="T48" fmla="*/ 2113 w 3748"/>
              <a:gd name="T49" fmla="*/ 1872 h 3252"/>
              <a:gd name="T50" fmla="*/ 2110 w 3748"/>
              <a:gd name="T51" fmla="*/ 1867 h 3252"/>
              <a:gd name="T52" fmla="*/ 1941 w 3748"/>
              <a:gd name="T53" fmla="*/ 1692 h 3252"/>
              <a:gd name="T54" fmla="*/ 1941 w 3748"/>
              <a:gd name="T55" fmla="*/ 1687 h 3252"/>
              <a:gd name="T56" fmla="*/ 2307 w 3748"/>
              <a:gd name="T57" fmla="*/ 1322 h 3252"/>
              <a:gd name="T58" fmla="*/ 2313 w 3748"/>
              <a:gd name="T59" fmla="*/ 1322 h 3252"/>
              <a:gd name="T60" fmla="*/ 2617 w 3748"/>
              <a:gd name="T61" fmla="*/ 1626 h 3252"/>
              <a:gd name="T62" fmla="*/ 2622 w 3748"/>
              <a:gd name="T63" fmla="*/ 1628 h 3252"/>
              <a:gd name="T64" fmla="*/ 3245 w 3748"/>
              <a:gd name="T65" fmla="*/ 1628 h 3252"/>
              <a:gd name="T66" fmla="*/ 3498 w 3748"/>
              <a:gd name="T67" fmla="*/ 1375 h 3252"/>
              <a:gd name="T68" fmla="*/ 3498 w 3748"/>
              <a:gd name="T69" fmla="*/ 1375 h 3252"/>
              <a:gd name="T70" fmla="*/ 3245 w 3748"/>
              <a:gd name="T71" fmla="*/ 1123 h 3252"/>
              <a:gd name="T72" fmla="*/ 2870 w 3748"/>
              <a:gd name="T73" fmla="*/ 1123 h 3252"/>
              <a:gd name="T74" fmla="*/ 2868 w 3748"/>
              <a:gd name="T75" fmla="*/ 1122 h 3252"/>
              <a:gd name="T76" fmla="*/ 2464 w 3748"/>
              <a:gd name="T77" fmla="*/ 718 h 3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748" h="3252">
                <a:moveTo>
                  <a:pt x="1248" y="2628"/>
                </a:moveTo>
                <a:cubicBezTo>
                  <a:pt x="1248" y="2972"/>
                  <a:pt x="968" y="3252"/>
                  <a:pt x="624" y="3252"/>
                </a:cubicBezTo>
                <a:cubicBezTo>
                  <a:pt x="280" y="3252"/>
                  <a:pt x="0" y="2972"/>
                  <a:pt x="0" y="2628"/>
                </a:cubicBezTo>
                <a:cubicBezTo>
                  <a:pt x="0" y="2284"/>
                  <a:pt x="280" y="2004"/>
                  <a:pt x="624" y="2004"/>
                </a:cubicBezTo>
                <a:cubicBezTo>
                  <a:pt x="968" y="2004"/>
                  <a:pt x="1248" y="2284"/>
                  <a:pt x="1248" y="2628"/>
                </a:cubicBezTo>
                <a:close/>
                <a:moveTo>
                  <a:pt x="3124" y="2004"/>
                </a:moveTo>
                <a:cubicBezTo>
                  <a:pt x="2780" y="2004"/>
                  <a:pt x="2500" y="2284"/>
                  <a:pt x="2500" y="2628"/>
                </a:cubicBezTo>
                <a:cubicBezTo>
                  <a:pt x="2500" y="2972"/>
                  <a:pt x="2780" y="3252"/>
                  <a:pt x="3124" y="3252"/>
                </a:cubicBezTo>
                <a:cubicBezTo>
                  <a:pt x="3468" y="3252"/>
                  <a:pt x="3748" y="2972"/>
                  <a:pt x="3748" y="2628"/>
                </a:cubicBezTo>
                <a:cubicBezTo>
                  <a:pt x="3748" y="2284"/>
                  <a:pt x="3468" y="2004"/>
                  <a:pt x="3124" y="2004"/>
                </a:cubicBezTo>
                <a:close/>
                <a:moveTo>
                  <a:pt x="2631" y="0"/>
                </a:moveTo>
                <a:cubicBezTo>
                  <a:pt x="2423" y="0"/>
                  <a:pt x="2255" y="168"/>
                  <a:pt x="2255" y="376"/>
                </a:cubicBezTo>
                <a:cubicBezTo>
                  <a:pt x="2255" y="584"/>
                  <a:pt x="2423" y="753"/>
                  <a:pt x="2631" y="753"/>
                </a:cubicBezTo>
                <a:cubicBezTo>
                  <a:pt x="2839" y="753"/>
                  <a:pt x="3008" y="584"/>
                  <a:pt x="3008" y="376"/>
                </a:cubicBezTo>
                <a:cubicBezTo>
                  <a:pt x="3008" y="168"/>
                  <a:pt x="2839" y="0"/>
                  <a:pt x="2631" y="0"/>
                </a:cubicBezTo>
                <a:close/>
                <a:moveTo>
                  <a:pt x="2271" y="493"/>
                </a:moveTo>
                <a:cubicBezTo>
                  <a:pt x="1330" y="1435"/>
                  <a:pt x="1330" y="1435"/>
                  <a:pt x="1330" y="1435"/>
                </a:cubicBezTo>
                <a:cubicBezTo>
                  <a:pt x="1217" y="1547"/>
                  <a:pt x="1217" y="1726"/>
                  <a:pt x="1330" y="1839"/>
                </a:cubicBezTo>
                <a:cubicBezTo>
                  <a:pt x="1618" y="2122"/>
                  <a:pt x="1618" y="2122"/>
                  <a:pt x="1618" y="2122"/>
                </a:cubicBezTo>
                <a:cubicBezTo>
                  <a:pt x="1619" y="2123"/>
                  <a:pt x="1619" y="2124"/>
                  <a:pt x="1619" y="2125"/>
                </a:cubicBezTo>
                <a:cubicBezTo>
                  <a:pt x="1620" y="2753"/>
                  <a:pt x="1620" y="2753"/>
                  <a:pt x="1620" y="2753"/>
                </a:cubicBezTo>
                <a:cubicBezTo>
                  <a:pt x="1620" y="2889"/>
                  <a:pt x="1731" y="2999"/>
                  <a:pt x="1866" y="2999"/>
                </a:cubicBezTo>
                <a:cubicBezTo>
                  <a:pt x="1866" y="2999"/>
                  <a:pt x="1866" y="2999"/>
                  <a:pt x="1866" y="2999"/>
                </a:cubicBezTo>
                <a:cubicBezTo>
                  <a:pt x="2002" y="2999"/>
                  <a:pt x="2113" y="2888"/>
                  <a:pt x="2113" y="2752"/>
                </a:cubicBezTo>
                <a:cubicBezTo>
                  <a:pt x="2113" y="1872"/>
                  <a:pt x="2113" y="1872"/>
                  <a:pt x="2113" y="1872"/>
                </a:cubicBezTo>
                <a:cubicBezTo>
                  <a:pt x="2113" y="1870"/>
                  <a:pt x="2112" y="1868"/>
                  <a:pt x="2110" y="1867"/>
                </a:cubicBezTo>
                <a:cubicBezTo>
                  <a:pt x="1941" y="1692"/>
                  <a:pt x="1941" y="1692"/>
                  <a:pt x="1941" y="1692"/>
                </a:cubicBezTo>
                <a:cubicBezTo>
                  <a:pt x="1940" y="1691"/>
                  <a:pt x="1940" y="1689"/>
                  <a:pt x="1941" y="1687"/>
                </a:cubicBezTo>
                <a:cubicBezTo>
                  <a:pt x="2307" y="1322"/>
                  <a:pt x="2307" y="1322"/>
                  <a:pt x="2307" y="1322"/>
                </a:cubicBezTo>
                <a:cubicBezTo>
                  <a:pt x="2309" y="1320"/>
                  <a:pt x="2311" y="1320"/>
                  <a:pt x="2313" y="1322"/>
                </a:cubicBezTo>
                <a:cubicBezTo>
                  <a:pt x="2617" y="1626"/>
                  <a:pt x="2617" y="1626"/>
                  <a:pt x="2617" y="1626"/>
                </a:cubicBezTo>
                <a:cubicBezTo>
                  <a:pt x="2619" y="1627"/>
                  <a:pt x="2620" y="1628"/>
                  <a:pt x="2622" y="1628"/>
                </a:cubicBezTo>
                <a:cubicBezTo>
                  <a:pt x="3245" y="1628"/>
                  <a:pt x="3245" y="1628"/>
                  <a:pt x="3245" y="1628"/>
                </a:cubicBezTo>
                <a:cubicBezTo>
                  <a:pt x="3385" y="1628"/>
                  <a:pt x="3498" y="1515"/>
                  <a:pt x="3498" y="1375"/>
                </a:cubicBezTo>
                <a:cubicBezTo>
                  <a:pt x="3498" y="1375"/>
                  <a:pt x="3498" y="1375"/>
                  <a:pt x="3498" y="1375"/>
                </a:cubicBezTo>
                <a:cubicBezTo>
                  <a:pt x="3498" y="1236"/>
                  <a:pt x="3385" y="1123"/>
                  <a:pt x="3245" y="1123"/>
                </a:cubicBezTo>
                <a:cubicBezTo>
                  <a:pt x="2870" y="1123"/>
                  <a:pt x="2870" y="1123"/>
                  <a:pt x="2870" y="1123"/>
                </a:cubicBezTo>
                <a:cubicBezTo>
                  <a:pt x="2869" y="1123"/>
                  <a:pt x="2868" y="1122"/>
                  <a:pt x="2868" y="1122"/>
                </a:cubicBezTo>
                <a:cubicBezTo>
                  <a:pt x="2464" y="718"/>
                  <a:pt x="2464" y="718"/>
                  <a:pt x="2464" y="718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97" name="car_3" title="Icon of a car with signal lines on top">
            <a:extLst>
              <a:ext uri="{FF2B5EF4-FFF2-40B4-BE49-F238E27FC236}">
                <a16:creationId xmlns:a16="http://schemas.microsoft.com/office/drawing/2014/main" id="{07FB8AB0-3E3E-46B6-9E4A-3178DAD7ADE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14421" y="4091390"/>
            <a:ext cx="493034" cy="370304"/>
          </a:xfrm>
          <a:custGeom>
            <a:avLst/>
            <a:gdLst>
              <a:gd name="T0" fmla="*/ 27 w 339"/>
              <a:gd name="T1" fmla="*/ 121 h 255"/>
              <a:gd name="T2" fmla="*/ 287 w 339"/>
              <a:gd name="T3" fmla="*/ 121 h 255"/>
              <a:gd name="T4" fmla="*/ 339 w 339"/>
              <a:gd name="T5" fmla="*/ 173 h 255"/>
              <a:gd name="T6" fmla="*/ 339 w 339"/>
              <a:gd name="T7" fmla="*/ 211 h 255"/>
              <a:gd name="T8" fmla="*/ 318 w 339"/>
              <a:gd name="T9" fmla="*/ 233 h 255"/>
              <a:gd name="T10" fmla="*/ 294 w 339"/>
              <a:gd name="T11" fmla="*/ 233 h 255"/>
              <a:gd name="T12" fmla="*/ 297 w 339"/>
              <a:gd name="T13" fmla="*/ 219 h 255"/>
              <a:gd name="T14" fmla="*/ 261 w 339"/>
              <a:gd name="T15" fmla="*/ 182 h 255"/>
              <a:gd name="T16" fmla="*/ 224 w 339"/>
              <a:gd name="T17" fmla="*/ 219 h 255"/>
              <a:gd name="T18" fmla="*/ 261 w 339"/>
              <a:gd name="T19" fmla="*/ 255 h 255"/>
              <a:gd name="T20" fmla="*/ 297 w 339"/>
              <a:gd name="T21" fmla="*/ 219 h 255"/>
              <a:gd name="T22" fmla="*/ 95 w 339"/>
              <a:gd name="T23" fmla="*/ 219 h 255"/>
              <a:gd name="T24" fmla="*/ 59 w 339"/>
              <a:gd name="T25" fmla="*/ 182 h 255"/>
              <a:gd name="T26" fmla="*/ 22 w 339"/>
              <a:gd name="T27" fmla="*/ 219 h 255"/>
              <a:gd name="T28" fmla="*/ 59 w 339"/>
              <a:gd name="T29" fmla="*/ 255 h 255"/>
              <a:gd name="T30" fmla="*/ 95 w 339"/>
              <a:gd name="T31" fmla="*/ 219 h 255"/>
              <a:gd name="T32" fmla="*/ 63 w 339"/>
              <a:gd name="T33" fmla="*/ 51 h 255"/>
              <a:gd name="T34" fmla="*/ 10 w 339"/>
              <a:gd name="T35" fmla="*/ 156 h 255"/>
              <a:gd name="T36" fmla="*/ 0 w 339"/>
              <a:gd name="T37" fmla="*/ 190 h 255"/>
              <a:gd name="T38" fmla="*/ 24 w 339"/>
              <a:gd name="T39" fmla="*/ 229 h 255"/>
              <a:gd name="T40" fmla="*/ 271 w 339"/>
              <a:gd name="T41" fmla="*/ 121 h 255"/>
              <a:gd name="T42" fmla="*/ 222 w 339"/>
              <a:gd name="T43" fmla="*/ 66 h 255"/>
              <a:gd name="T44" fmla="*/ 194 w 339"/>
              <a:gd name="T45" fmla="*/ 51 h 255"/>
              <a:gd name="T46" fmla="*/ 37 w 339"/>
              <a:gd name="T47" fmla="*/ 51 h 255"/>
              <a:gd name="T48" fmla="*/ 227 w 339"/>
              <a:gd name="T49" fmla="*/ 233 h 255"/>
              <a:gd name="T50" fmla="*/ 92 w 339"/>
              <a:gd name="T51" fmla="*/ 233 h 255"/>
              <a:gd name="T52" fmla="*/ 134 w 339"/>
              <a:gd name="T53" fmla="*/ 233 h 255"/>
              <a:gd name="T54" fmla="*/ 134 w 339"/>
              <a:gd name="T55" fmla="*/ 51 h 255"/>
              <a:gd name="T56" fmla="*/ 258 w 339"/>
              <a:gd name="T57" fmla="*/ 66 h 255"/>
              <a:gd name="T58" fmla="*/ 269 w 339"/>
              <a:gd name="T59" fmla="*/ 70 h 255"/>
              <a:gd name="T60" fmla="*/ 273 w 339"/>
              <a:gd name="T61" fmla="*/ 79 h 255"/>
              <a:gd name="T62" fmla="*/ 305 w 339"/>
              <a:gd name="T63" fmla="*/ 79 h 255"/>
              <a:gd name="T64" fmla="*/ 292 w 339"/>
              <a:gd name="T65" fmla="*/ 47 h 255"/>
              <a:gd name="T66" fmla="*/ 258 w 339"/>
              <a:gd name="T67" fmla="*/ 33 h 255"/>
              <a:gd name="T68" fmla="*/ 339 w 339"/>
              <a:gd name="T69" fmla="*/ 79 h 255"/>
              <a:gd name="T70" fmla="*/ 316 w 339"/>
              <a:gd name="T71" fmla="*/ 23 h 255"/>
              <a:gd name="T72" fmla="*/ 258 w 339"/>
              <a:gd name="T73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39" h="255">
                <a:moveTo>
                  <a:pt x="27" y="121"/>
                </a:moveTo>
                <a:cubicBezTo>
                  <a:pt x="287" y="121"/>
                  <a:pt x="287" y="121"/>
                  <a:pt x="287" y="121"/>
                </a:cubicBezTo>
                <a:cubicBezTo>
                  <a:pt x="316" y="121"/>
                  <a:pt x="339" y="145"/>
                  <a:pt x="339" y="173"/>
                </a:cubicBezTo>
                <a:cubicBezTo>
                  <a:pt x="339" y="211"/>
                  <a:pt x="339" y="211"/>
                  <a:pt x="339" y="211"/>
                </a:cubicBezTo>
                <a:cubicBezTo>
                  <a:pt x="339" y="223"/>
                  <a:pt x="330" y="233"/>
                  <a:pt x="318" y="233"/>
                </a:cubicBezTo>
                <a:cubicBezTo>
                  <a:pt x="294" y="233"/>
                  <a:pt x="294" y="233"/>
                  <a:pt x="294" y="233"/>
                </a:cubicBezTo>
                <a:moveTo>
                  <a:pt x="297" y="219"/>
                </a:moveTo>
                <a:cubicBezTo>
                  <a:pt x="297" y="199"/>
                  <a:pt x="281" y="182"/>
                  <a:pt x="261" y="182"/>
                </a:cubicBezTo>
                <a:cubicBezTo>
                  <a:pt x="241" y="182"/>
                  <a:pt x="224" y="199"/>
                  <a:pt x="224" y="219"/>
                </a:cubicBezTo>
                <a:cubicBezTo>
                  <a:pt x="224" y="239"/>
                  <a:pt x="241" y="255"/>
                  <a:pt x="261" y="255"/>
                </a:cubicBezTo>
                <a:cubicBezTo>
                  <a:pt x="281" y="255"/>
                  <a:pt x="297" y="239"/>
                  <a:pt x="297" y="219"/>
                </a:cubicBezTo>
                <a:close/>
                <a:moveTo>
                  <a:pt x="95" y="219"/>
                </a:moveTo>
                <a:cubicBezTo>
                  <a:pt x="95" y="199"/>
                  <a:pt x="79" y="182"/>
                  <a:pt x="59" y="182"/>
                </a:cubicBezTo>
                <a:cubicBezTo>
                  <a:pt x="39" y="182"/>
                  <a:pt x="22" y="199"/>
                  <a:pt x="22" y="219"/>
                </a:cubicBezTo>
                <a:cubicBezTo>
                  <a:pt x="22" y="239"/>
                  <a:pt x="39" y="255"/>
                  <a:pt x="59" y="255"/>
                </a:cubicBezTo>
                <a:cubicBezTo>
                  <a:pt x="79" y="255"/>
                  <a:pt x="95" y="239"/>
                  <a:pt x="95" y="219"/>
                </a:cubicBezTo>
                <a:close/>
                <a:moveTo>
                  <a:pt x="63" y="51"/>
                </a:moveTo>
                <a:cubicBezTo>
                  <a:pt x="63" y="51"/>
                  <a:pt x="20" y="135"/>
                  <a:pt x="10" y="156"/>
                </a:cubicBezTo>
                <a:cubicBezTo>
                  <a:pt x="0" y="178"/>
                  <a:pt x="0" y="190"/>
                  <a:pt x="0" y="190"/>
                </a:cubicBezTo>
                <a:cubicBezTo>
                  <a:pt x="0" y="205"/>
                  <a:pt x="9" y="224"/>
                  <a:pt x="24" y="229"/>
                </a:cubicBezTo>
                <a:moveTo>
                  <a:pt x="271" y="121"/>
                </a:moveTo>
                <a:cubicBezTo>
                  <a:pt x="222" y="66"/>
                  <a:pt x="222" y="66"/>
                  <a:pt x="222" y="66"/>
                </a:cubicBezTo>
                <a:cubicBezTo>
                  <a:pt x="214" y="56"/>
                  <a:pt x="206" y="51"/>
                  <a:pt x="194" y="51"/>
                </a:cubicBezTo>
                <a:cubicBezTo>
                  <a:pt x="37" y="51"/>
                  <a:pt x="37" y="51"/>
                  <a:pt x="37" y="51"/>
                </a:cubicBezTo>
                <a:moveTo>
                  <a:pt x="227" y="233"/>
                </a:moveTo>
                <a:cubicBezTo>
                  <a:pt x="92" y="233"/>
                  <a:pt x="92" y="233"/>
                  <a:pt x="92" y="233"/>
                </a:cubicBezTo>
                <a:moveTo>
                  <a:pt x="134" y="233"/>
                </a:moveTo>
                <a:cubicBezTo>
                  <a:pt x="134" y="51"/>
                  <a:pt x="134" y="51"/>
                  <a:pt x="134" y="51"/>
                </a:cubicBezTo>
                <a:moveTo>
                  <a:pt x="258" y="66"/>
                </a:moveTo>
                <a:cubicBezTo>
                  <a:pt x="262" y="66"/>
                  <a:pt x="266" y="67"/>
                  <a:pt x="269" y="70"/>
                </a:cubicBezTo>
                <a:cubicBezTo>
                  <a:pt x="271" y="73"/>
                  <a:pt x="273" y="76"/>
                  <a:pt x="273" y="79"/>
                </a:cubicBezTo>
                <a:moveTo>
                  <a:pt x="305" y="79"/>
                </a:moveTo>
                <a:cubicBezTo>
                  <a:pt x="305" y="67"/>
                  <a:pt x="301" y="56"/>
                  <a:pt x="292" y="47"/>
                </a:cubicBezTo>
                <a:cubicBezTo>
                  <a:pt x="283" y="38"/>
                  <a:pt x="270" y="33"/>
                  <a:pt x="258" y="33"/>
                </a:cubicBezTo>
                <a:moveTo>
                  <a:pt x="339" y="79"/>
                </a:moveTo>
                <a:cubicBezTo>
                  <a:pt x="339" y="59"/>
                  <a:pt x="331" y="39"/>
                  <a:pt x="316" y="23"/>
                </a:cubicBezTo>
                <a:cubicBezTo>
                  <a:pt x="300" y="7"/>
                  <a:pt x="279" y="0"/>
                  <a:pt x="258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98" name="Truck" title="Icon of a truck with a storage trailer">
            <a:extLst>
              <a:ext uri="{FF2B5EF4-FFF2-40B4-BE49-F238E27FC236}">
                <a16:creationId xmlns:a16="http://schemas.microsoft.com/office/drawing/2014/main" id="{C8A3B0DC-B40A-4251-9D40-BB5653BE652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23451" y="4132946"/>
            <a:ext cx="627497" cy="287192"/>
          </a:xfrm>
          <a:custGeom>
            <a:avLst/>
            <a:gdLst>
              <a:gd name="T0" fmla="*/ 294 w 360"/>
              <a:gd name="T1" fmla="*/ 148 h 163"/>
              <a:gd name="T2" fmla="*/ 309 w 360"/>
              <a:gd name="T3" fmla="*/ 133 h 163"/>
              <a:gd name="T4" fmla="*/ 324 w 360"/>
              <a:gd name="T5" fmla="*/ 148 h 163"/>
              <a:gd name="T6" fmla="*/ 309 w 360"/>
              <a:gd name="T7" fmla="*/ 163 h 163"/>
              <a:gd name="T8" fmla="*/ 294 w 360"/>
              <a:gd name="T9" fmla="*/ 148 h 163"/>
              <a:gd name="T10" fmla="*/ 80 w 360"/>
              <a:gd name="T11" fmla="*/ 163 h 163"/>
              <a:gd name="T12" fmla="*/ 95 w 360"/>
              <a:gd name="T13" fmla="*/ 148 h 163"/>
              <a:gd name="T14" fmla="*/ 80 w 360"/>
              <a:gd name="T15" fmla="*/ 133 h 163"/>
              <a:gd name="T16" fmla="*/ 65 w 360"/>
              <a:gd name="T17" fmla="*/ 148 h 163"/>
              <a:gd name="T18" fmla="*/ 80 w 360"/>
              <a:gd name="T19" fmla="*/ 163 h 163"/>
              <a:gd name="T20" fmla="*/ 346 w 360"/>
              <a:gd name="T21" fmla="*/ 148 h 163"/>
              <a:gd name="T22" fmla="*/ 346 w 360"/>
              <a:gd name="T23" fmla="*/ 110 h 163"/>
              <a:gd name="T24" fmla="*/ 333 w 360"/>
              <a:gd name="T25" fmla="*/ 97 h 163"/>
              <a:gd name="T26" fmla="*/ 207 w 360"/>
              <a:gd name="T27" fmla="*/ 97 h 163"/>
              <a:gd name="T28" fmla="*/ 95 w 360"/>
              <a:gd name="T29" fmla="*/ 148 h 163"/>
              <a:gd name="T30" fmla="*/ 294 w 360"/>
              <a:gd name="T31" fmla="*/ 148 h 163"/>
              <a:gd name="T32" fmla="*/ 324 w 360"/>
              <a:gd name="T33" fmla="*/ 148 h 163"/>
              <a:gd name="T34" fmla="*/ 360 w 360"/>
              <a:gd name="T35" fmla="*/ 148 h 163"/>
              <a:gd name="T36" fmla="*/ 207 w 360"/>
              <a:gd name="T37" fmla="*/ 148 h 163"/>
              <a:gd name="T38" fmla="*/ 207 w 360"/>
              <a:gd name="T39" fmla="*/ 0 h 163"/>
              <a:gd name="T40" fmla="*/ 22 w 360"/>
              <a:gd name="T41" fmla="*/ 0 h 163"/>
              <a:gd name="T42" fmla="*/ 22 w 360"/>
              <a:gd name="T43" fmla="*/ 148 h 163"/>
              <a:gd name="T44" fmla="*/ 65 w 360"/>
              <a:gd name="T45" fmla="*/ 148 h 163"/>
              <a:gd name="T46" fmla="*/ 295 w 360"/>
              <a:gd name="T47" fmla="*/ 97 h 163"/>
              <a:gd name="T48" fmla="*/ 251 w 360"/>
              <a:gd name="T49" fmla="*/ 52 h 163"/>
              <a:gd name="T50" fmla="*/ 207 w 360"/>
              <a:gd name="T51" fmla="*/ 52 h 163"/>
              <a:gd name="T52" fmla="*/ 22 w 360"/>
              <a:gd name="T53" fmla="*/ 133 h 163"/>
              <a:gd name="T54" fmla="*/ 0 w 360"/>
              <a:gd name="T55" fmla="*/ 13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0" h="163">
                <a:moveTo>
                  <a:pt x="294" y="148"/>
                </a:moveTo>
                <a:cubicBezTo>
                  <a:pt x="294" y="139"/>
                  <a:pt x="301" y="133"/>
                  <a:pt x="309" y="133"/>
                </a:cubicBezTo>
                <a:cubicBezTo>
                  <a:pt x="317" y="133"/>
                  <a:pt x="324" y="139"/>
                  <a:pt x="324" y="148"/>
                </a:cubicBezTo>
                <a:cubicBezTo>
                  <a:pt x="324" y="156"/>
                  <a:pt x="317" y="163"/>
                  <a:pt x="309" y="163"/>
                </a:cubicBezTo>
                <a:cubicBezTo>
                  <a:pt x="301" y="163"/>
                  <a:pt x="294" y="156"/>
                  <a:pt x="294" y="148"/>
                </a:cubicBezTo>
                <a:close/>
                <a:moveTo>
                  <a:pt x="80" y="163"/>
                </a:moveTo>
                <a:cubicBezTo>
                  <a:pt x="88" y="163"/>
                  <a:pt x="95" y="156"/>
                  <a:pt x="95" y="148"/>
                </a:cubicBezTo>
                <a:cubicBezTo>
                  <a:pt x="95" y="139"/>
                  <a:pt x="88" y="133"/>
                  <a:pt x="80" y="133"/>
                </a:cubicBezTo>
                <a:cubicBezTo>
                  <a:pt x="72" y="133"/>
                  <a:pt x="65" y="139"/>
                  <a:pt x="65" y="148"/>
                </a:cubicBezTo>
                <a:cubicBezTo>
                  <a:pt x="65" y="156"/>
                  <a:pt x="72" y="163"/>
                  <a:pt x="80" y="163"/>
                </a:cubicBezTo>
                <a:close/>
                <a:moveTo>
                  <a:pt x="346" y="148"/>
                </a:moveTo>
                <a:cubicBezTo>
                  <a:pt x="346" y="110"/>
                  <a:pt x="346" y="110"/>
                  <a:pt x="346" y="110"/>
                </a:cubicBezTo>
                <a:cubicBezTo>
                  <a:pt x="346" y="103"/>
                  <a:pt x="340" y="97"/>
                  <a:pt x="333" y="97"/>
                </a:cubicBezTo>
                <a:cubicBezTo>
                  <a:pt x="207" y="97"/>
                  <a:pt x="207" y="97"/>
                  <a:pt x="207" y="97"/>
                </a:cubicBezTo>
                <a:moveTo>
                  <a:pt x="95" y="148"/>
                </a:moveTo>
                <a:cubicBezTo>
                  <a:pt x="294" y="148"/>
                  <a:pt x="294" y="148"/>
                  <a:pt x="294" y="148"/>
                </a:cubicBezTo>
                <a:moveTo>
                  <a:pt x="324" y="148"/>
                </a:moveTo>
                <a:cubicBezTo>
                  <a:pt x="360" y="148"/>
                  <a:pt x="360" y="148"/>
                  <a:pt x="360" y="148"/>
                </a:cubicBezTo>
                <a:moveTo>
                  <a:pt x="207" y="148"/>
                </a:moveTo>
                <a:cubicBezTo>
                  <a:pt x="207" y="0"/>
                  <a:pt x="207" y="0"/>
                  <a:pt x="20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148"/>
                  <a:pt x="22" y="148"/>
                  <a:pt x="22" y="148"/>
                </a:cubicBezTo>
                <a:cubicBezTo>
                  <a:pt x="65" y="148"/>
                  <a:pt x="65" y="148"/>
                  <a:pt x="65" y="148"/>
                </a:cubicBezTo>
                <a:moveTo>
                  <a:pt x="295" y="97"/>
                </a:moveTo>
                <a:cubicBezTo>
                  <a:pt x="251" y="52"/>
                  <a:pt x="251" y="52"/>
                  <a:pt x="251" y="52"/>
                </a:cubicBezTo>
                <a:cubicBezTo>
                  <a:pt x="207" y="52"/>
                  <a:pt x="207" y="52"/>
                  <a:pt x="207" y="52"/>
                </a:cubicBezTo>
                <a:moveTo>
                  <a:pt x="22" y="133"/>
                </a:moveTo>
                <a:cubicBezTo>
                  <a:pt x="0" y="133"/>
                  <a:pt x="0" y="133"/>
                  <a:pt x="0" y="133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199" name="Train2_EA0E" title="Icon of a train">
            <a:extLst>
              <a:ext uri="{FF2B5EF4-FFF2-40B4-BE49-F238E27FC236}">
                <a16:creationId xmlns:a16="http://schemas.microsoft.com/office/drawing/2014/main" id="{47558042-8652-4896-A2C9-FBCDFB49032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05090" y="4097256"/>
            <a:ext cx="277440" cy="358570"/>
          </a:xfrm>
          <a:custGeom>
            <a:avLst/>
            <a:gdLst>
              <a:gd name="T0" fmla="*/ 2996 w 2996"/>
              <a:gd name="T1" fmla="*/ 3872 h 3872"/>
              <a:gd name="T2" fmla="*/ 2369 w 2996"/>
              <a:gd name="T3" fmla="*/ 3245 h 3872"/>
              <a:gd name="T4" fmla="*/ 621 w 2996"/>
              <a:gd name="T5" fmla="*/ 3251 h 3872"/>
              <a:gd name="T6" fmla="*/ 0 w 2996"/>
              <a:gd name="T7" fmla="*/ 3872 h 3872"/>
              <a:gd name="T8" fmla="*/ 1867 w 2996"/>
              <a:gd name="T9" fmla="*/ 1624 h 3872"/>
              <a:gd name="T10" fmla="*/ 1492 w 2996"/>
              <a:gd name="T11" fmla="*/ 1998 h 3872"/>
              <a:gd name="T12" fmla="*/ 1117 w 2996"/>
              <a:gd name="T13" fmla="*/ 1624 h 3872"/>
              <a:gd name="T14" fmla="*/ 1492 w 2996"/>
              <a:gd name="T15" fmla="*/ 1249 h 3872"/>
              <a:gd name="T16" fmla="*/ 1867 w 2996"/>
              <a:gd name="T17" fmla="*/ 1624 h 3872"/>
              <a:gd name="T18" fmla="*/ 1492 w 2996"/>
              <a:gd name="T19" fmla="*/ 0 h 3872"/>
              <a:gd name="T20" fmla="*/ 1492 w 2996"/>
              <a:gd name="T21" fmla="*/ 749 h 3872"/>
              <a:gd name="T22" fmla="*/ 480 w 2996"/>
              <a:gd name="T23" fmla="*/ 999 h 3872"/>
              <a:gd name="T24" fmla="*/ 1492 w 2996"/>
              <a:gd name="T25" fmla="*/ 749 h 3872"/>
              <a:gd name="T26" fmla="*/ 2504 w 2996"/>
              <a:gd name="T27" fmla="*/ 999 h 3872"/>
              <a:gd name="T28" fmla="*/ 368 w 2996"/>
              <a:gd name="T29" fmla="*/ 2748 h 3872"/>
              <a:gd name="T30" fmla="*/ 2616 w 2996"/>
              <a:gd name="T31" fmla="*/ 2748 h 3872"/>
              <a:gd name="T32" fmla="*/ 1492 w 2996"/>
              <a:gd name="T33" fmla="*/ 2748 h 3872"/>
              <a:gd name="T34" fmla="*/ 1492 w 2996"/>
              <a:gd name="T35" fmla="*/ 3539 h 3872"/>
              <a:gd name="T36" fmla="*/ 2117 w 2996"/>
              <a:gd name="T37" fmla="*/ 2748 h 3872"/>
              <a:gd name="T38" fmla="*/ 2117 w 2996"/>
              <a:gd name="T39" fmla="*/ 3330 h 3872"/>
              <a:gd name="T40" fmla="*/ 867 w 2996"/>
              <a:gd name="T41" fmla="*/ 2748 h 3872"/>
              <a:gd name="T42" fmla="*/ 867 w 2996"/>
              <a:gd name="T43" fmla="*/ 3330 h 3872"/>
              <a:gd name="T44" fmla="*/ 2445 w 2996"/>
              <a:gd name="T45" fmla="*/ 3221 h 3872"/>
              <a:gd name="T46" fmla="*/ 1492 w 2996"/>
              <a:gd name="T47" fmla="*/ 3539 h 3872"/>
              <a:gd name="T48" fmla="*/ 539 w 2996"/>
              <a:gd name="T49" fmla="*/ 3221 h 3872"/>
              <a:gd name="T50" fmla="*/ 368 w 2996"/>
              <a:gd name="T51" fmla="*/ 2984 h 3872"/>
              <a:gd name="T52" fmla="*/ 368 w 2996"/>
              <a:gd name="T53" fmla="*/ 1249 h 3872"/>
              <a:gd name="T54" fmla="*/ 493 w 2996"/>
              <a:gd name="T55" fmla="*/ 874 h 3872"/>
              <a:gd name="T56" fmla="*/ 493 w 2996"/>
              <a:gd name="T57" fmla="*/ 414 h 3872"/>
              <a:gd name="T58" fmla="*/ 682 w 2996"/>
              <a:gd name="T59" fmla="*/ 171 h 3872"/>
              <a:gd name="T60" fmla="*/ 1242 w 2996"/>
              <a:gd name="T61" fmla="*/ 31 h 3872"/>
              <a:gd name="T62" fmla="*/ 1363 w 2996"/>
              <a:gd name="T63" fmla="*/ 8 h 3872"/>
              <a:gd name="T64" fmla="*/ 1492 w 2996"/>
              <a:gd name="T65" fmla="*/ 0 h 3872"/>
              <a:gd name="T66" fmla="*/ 1621 w 2996"/>
              <a:gd name="T67" fmla="*/ 8 h 3872"/>
              <a:gd name="T68" fmla="*/ 1742 w 2996"/>
              <a:gd name="T69" fmla="*/ 31 h 3872"/>
              <a:gd name="T70" fmla="*/ 2302 w 2996"/>
              <a:gd name="T71" fmla="*/ 171 h 3872"/>
              <a:gd name="T72" fmla="*/ 2491 w 2996"/>
              <a:gd name="T73" fmla="*/ 414 h 3872"/>
              <a:gd name="T74" fmla="*/ 2491 w 2996"/>
              <a:gd name="T75" fmla="*/ 874 h 3872"/>
              <a:gd name="T76" fmla="*/ 2616 w 2996"/>
              <a:gd name="T77" fmla="*/ 1249 h 3872"/>
              <a:gd name="T78" fmla="*/ 2616 w 2996"/>
              <a:gd name="T79" fmla="*/ 2984 h 3872"/>
              <a:gd name="T80" fmla="*/ 2445 w 2996"/>
              <a:gd name="T81" fmla="*/ 3221 h 3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96" h="3872">
                <a:moveTo>
                  <a:pt x="2996" y="3872"/>
                </a:moveTo>
                <a:cubicBezTo>
                  <a:pt x="2369" y="3245"/>
                  <a:pt x="2369" y="3245"/>
                  <a:pt x="2369" y="3245"/>
                </a:cubicBezTo>
                <a:moveTo>
                  <a:pt x="621" y="3251"/>
                </a:moveTo>
                <a:cubicBezTo>
                  <a:pt x="0" y="3872"/>
                  <a:pt x="0" y="3872"/>
                  <a:pt x="0" y="3872"/>
                </a:cubicBezTo>
                <a:moveTo>
                  <a:pt x="1867" y="1624"/>
                </a:moveTo>
                <a:cubicBezTo>
                  <a:pt x="1867" y="1831"/>
                  <a:pt x="1699" y="1998"/>
                  <a:pt x="1492" y="1998"/>
                </a:cubicBezTo>
                <a:cubicBezTo>
                  <a:pt x="1285" y="1998"/>
                  <a:pt x="1117" y="1831"/>
                  <a:pt x="1117" y="1624"/>
                </a:cubicBezTo>
                <a:cubicBezTo>
                  <a:pt x="1117" y="1417"/>
                  <a:pt x="1285" y="1249"/>
                  <a:pt x="1492" y="1249"/>
                </a:cubicBezTo>
                <a:cubicBezTo>
                  <a:pt x="1699" y="1249"/>
                  <a:pt x="1867" y="1417"/>
                  <a:pt x="1867" y="1624"/>
                </a:cubicBezTo>
                <a:close/>
                <a:moveTo>
                  <a:pt x="1492" y="0"/>
                </a:moveTo>
                <a:cubicBezTo>
                  <a:pt x="1492" y="749"/>
                  <a:pt x="1492" y="749"/>
                  <a:pt x="1492" y="749"/>
                </a:cubicBezTo>
                <a:moveTo>
                  <a:pt x="480" y="999"/>
                </a:moveTo>
                <a:cubicBezTo>
                  <a:pt x="1492" y="749"/>
                  <a:pt x="1492" y="749"/>
                  <a:pt x="1492" y="749"/>
                </a:cubicBezTo>
                <a:cubicBezTo>
                  <a:pt x="2504" y="999"/>
                  <a:pt x="2504" y="999"/>
                  <a:pt x="2504" y="999"/>
                </a:cubicBezTo>
                <a:moveTo>
                  <a:pt x="368" y="2748"/>
                </a:moveTo>
                <a:cubicBezTo>
                  <a:pt x="2616" y="2748"/>
                  <a:pt x="2616" y="2748"/>
                  <a:pt x="2616" y="2748"/>
                </a:cubicBezTo>
                <a:moveTo>
                  <a:pt x="1492" y="2748"/>
                </a:moveTo>
                <a:cubicBezTo>
                  <a:pt x="1492" y="3539"/>
                  <a:pt x="1492" y="3539"/>
                  <a:pt x="1492" y="3539"/>
                </a:cubicBezTo>
                <a:moveTo>
                  <a:pt x="2117" y="2748"/>
                </a:moveTo>
                <a:cubicBezTo>
                  <a:pt x="2117" y="3330"/>
                  <a:pt x="2117" y="3330"/>
                  <a:pt x="2117" y="3330"/>
                </a:cubicBezTo>
                <a:moveTo>
                  <a:pt x="867" y="2748"/>
                </a:moveTo>
                <a:cubicBezTo>
                  <a:pt x="867" y="3330"/>
                  <a:pt x="867" y="3330"/>
                  <a:pt x="867" y="3330"/>
                </a:cubicBezTo>
                <a:moveTo>
                  <a:pt x="2445" y="3221"/>
                </a:moveTo>
                <a:cubicBezTo>
                  <a:pt x="1492" y="3539"/>
                  <a:pt x="1492" y="3539"/>
                  <a:pt x="1492" y="3539"/>
                </a:cubicBezTo>
                <a:cubicBezTo>
                  <a:pt x="539" y="3221"/>
                  <a:pt x="539" y="3221"/>
                  <a:pt x="539" y="3221"/>
                </a:cubicBezTo>
                <a:cubicBezTo>
                  <a:pt x="437" y="3187"/>
                  <a:pt x="368" y="3092"/>
                  <a:pt x="368" y="2984"/>
                </a:cubicBezTo>
                <a:cubicBezTo>
                  <a:pt x="368" y="1249"/>
                  <a:pt x="368" y="1249"/>
                  <a:pt x="368" y="1249"/>
                </a:cubicBezTo>
                <a:cubicBezTo>
                  <a:pt x="493" y="874"/>
                  <a:pt x="493" y="874"/>
                  <a:pt x="493" y="874"/>
                </a:cubicBezTo>
                <a:cubicBezTo>
                  <a:pt x="493" y="414"/>
                  <a:pt x="493" y="414"/>
                  <a:pt x="493" y="414"/>
                </a:cubicBezTo>
                <a:cubicBezTo>
                  <a:pt x="493" y="299"/>
                  <a:pt x="571" y="199"/>
                  <a:pt x="682" y="171"/>
                </a:cubicBezTo>
                <a:cubicBezTo>
                  <a:pt x="1242" y="31"/>
                  <a:pt x="1242" y="31"/>
                  <a:pt x="1242" y="31"/>
                </a:cubicBezTo>
                <a:cubicBezTo>
                  <a:pt x="1281" y="21"/>
                  <a:pt x="1321" y="13"/>
                  <a:pt x="1363" y="8"/>
                </a:cubicBezTo>
                <a:cubicBezTo>
                  <a:pt x="1404" y="3"/>
                  <a:pt x="1448" y="0"/>
                  <a:pt x="1492" y="0"/>
                </a:cubicBezTo>
                <a:cubicBezTo>
                  <a:pt x="1536" y="0"/>
                  <a:pt x="1580" y="3"/>
                  <a:pt x="1621" y="8"/>
                </a:cubicBezTo>
                <a:cubicBezTo>
                  <a:pt x="1663" y="13"/>
                  <a:pt x="1703" y="21"/>
                  <a:pt x="1742" y="31"/>
                </a:cubicBezTo>
                <a:cubicBezTo>
                  <a:pt x="2302" y="171"/>
                  <a:pt x="2302" y="171"/>
                  <a:pt x="2302" y="171"/>
                </a:cubicBezTo>
                <a:cubicBezTo>
                  <a:pt x="2413" y="199"/>
                  <a:pt x="2491" y="299"/>
                  <a:pt x="2491" y="414"/>
                </a:cubicBezTo>
                <a:cubicBezTo>
                  <a:pt x="2491" y="874"/>
                  <a:pt x="2491" y="874"/>
                  <a:pt x="2491" y="874"/>
                </a:cubicBezTo>
                <a:cubicBezTo>
                  <a:pt x="2616" y="1249"/>
                  <a:pt x="2616" y="1249"/>
                  <a:pt x="2616" y="1249"/>
                </a:cubicBezTo>
                <a:cubicBezTo>
                  <a:pt x="2616" y="2984"/>
                  <a:pt x="2616" y="2984"/>
                  <a:pt x="2616" y="2984"/>
                </a:cubicBezTo>
                <a:cubicBezTo>
                  <a:pt x="2616" y="3092"/>
                  <a:pt x="2547" y="3187"/>
                  <a:pt x="2445" y="3221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0" name="Train_E7C0" title="Icon of passenger train">
            <a:extLst>
              <a:ext uri="{FF2B5EF4-FFF2-40B4-BE49-F238E27FC236}">
                <a16:creationId xmlns:a16="http://schemas.microsoft.com/office/drawing/2014/main" id="{A97F5CA3-3C4C-4745-B3AC-993AA63B24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46421" y="4097256"/>
            <a:ext cx="277268" cy="358570"/>
          </a:xfrm>
          <a:custGeom>
            <a:avLst/>
            <a:gdLst>
              <a:gd name="T0" fmla="*/ 2867 w 2996"/>
              <a:gd name="T1" fmla="*/ 3000 h 3875"/>
              <a:gd name="T2" fmla="*/ 2617 w 2996"/>
              <a:gd name="T3" fmla="*/ 3250 h 3875"/>
              <a:gd name="T4" fmla="*/ 367 w 2996"/>
              <a:gd name="T5" fmla="*/ 3250 h 3875"/>
              <a:gd name="T6" fmla="*/ 117 w 2996"/>
              <a:gd name="T7" fmla="*/ 3000 h 3875"/>
              <a:gd name="T8" fmla="*/ 117 w 2996"/>
              <a:gd name="T9" fmla="*/ 250 h 3875"/>
              <a:gd name="T10" fmla="*/ 367 w 2996"/>
              <a:gd name="T11" fmla="*/ 0 h 3875"/>
              <a:gd name="T12" fmla="*/ 2617 w 2996"/>
              <a:gd name="T13" fmla="*/ 0 h 3875"/>
              <a:gd name="T14" fmla="*/ 2867 w 2996"/>
              <a:gd name="T15" fmla="*/ 250 h 3875"/>
              <a:gd name="T16" fmla="*/ 2867 w 2996"/>
              <a:gd name="T17" fmla="*/ 3000 h 3875"/>
              <a:gd name="T18" fmla="*/ 617 w 2996"/>
              <a:gd name="T19" fmla="*/ 2875 h 3875"/>
              <a:gd name="T20" fmla="*/ 742 w 2996"/>
              <a:gd name="T21" fmla="*/ 2750 h 3875"/>
              <a:gd name="T22" fmla="*/ 617 w 2996"/>
              <a:gd name="T23" fmla="*/ 2625 h 3875"/>
              <a:gd name="T24" fmla="*/ 492 w 2996"/>
              <a:gd name="T25" fmla="*/ 2750 h 3875"/>
              <a:gd name="T26" fmla="*/ 617 w 2996"/>
              <a:gd name="T27" fmla="*/ 2875 h 3875"/>
              <a:gd name="T28" fmla="*/ 2367 w 2996"/>
              <a:gd name="T29" fmla="*/ 2875 h 3875"/>
              <a:gd name="T30" fmla="*/ 2492 w 2996"/>
              <a:gd name="T31" fmla="*/ 2750 h 3875"/>
              <a:gd name="T32" fmla="*/ 2367 w 2996"/>
              <a:gd name="T33" fmla="*/ 2625 h 3875"/>
              <a:gd name="T34" fmla="*/ 2242 w 2996"/>
              <a:gd name="T35" fmla="*/ 2750 h 3875"/>
              <a:gd name="T36" fmla="*/ 2367 w 2996"/>
              <a:gd name="T37" fmla="*/ 2875 h 3875"/>
              <a:gd name="T38" fmla="*/ 117 w 2996"/>
              <a:gd name="T39" fmla="*/ 2250 h 3875"/>
              <a:gd name="T40" fmla="*/ 2867 w 2996"/>
              <a:gd name="T41" fmla="*/ 2250 h 3875"/>
              <a:gd name="T42" fmla="*/ 117 w 2996"/>
              <a:gd name="T43" fmla="*/ 1000 h 3875"/>
              <a:gd name="T44" fmla="*/ 2867 w 2996"/>
              <a:gd name="T45" fmla="*/ 1000 h 3875"/>
              <a:gd name="T46" fmla="*/ 992 w 2996"/>
              <a:gd name="T47" fmla="*/ 500 h 3875"/>
              <a:gd name="T48" fmla="*/ 1992 w 2996"/>
              <a:gd name="T49" fmla="*/ 500 h 3875"/>
              <a:gd name="T50" fmla="*/ 2996 w 2996"/>
              <a:gd name="T51" fmla="*/ 3875 h 3875"/>
              <a:gd name="T52" fmla="*/ 2369 w 2996"/>
              <a:gd name="T53" fmla="*/ 3248 h 3875"/>
              <a:gd name="T54" fmla="*/ 621 w 2996"/>
              <a:gd name="T55" fmla="*/ 3254 h 3875"/>
              <a:gd name="T56" fmla="*/ 0 w 2996"/>
              <a:gd name="T57" fmla="*/ 3875 h 3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96" h="3875">
                <a:moveTo>
                  <a:pt x="2867" y="3000"/>
                </a:moveTo>
                <a:cubicBezTo>
                  <a:pt x="2867" y="3138"/>
                  <a:pt x="2755" y="3250"/>
                  <a:pt x="2617" y="3250"/>
                </a:cubicBezTo>
                <a:cubicBezTo>
                  <a:pt x="367" y="3250"/>
                  <a:pt x="367" y="3250"/>
                  <a:pt x="367" y="3250"/>
                </a:cubicBezTo>
                <a:cubicBezTo>
                  <a:pt x="229" y="3250"/>
                  <a:pt x="117" y="3138"/>
                  <a:pt x="117" y="3000"/>
                </a:cubicBezTo>
                <a:cubicBezTo>
                  <a:pt x="117" y="250"/>
                  <a:pt x="117" y="250"/>
                  <a:pt x="117" y="250"/>
                </a:cubicBezTo>
                <a:cubicBezTo>
                  <a:pt x="117" y="112"/>
                  <a:pt x="229" y="0"/>
                  <a:pt x="367" y="0"/>
                </a:cubicBezTo>
                <a:cubicBezTo>
                  <a:pt x="2617" y="0"/>
                  <a:pt x="2617" y="0"/>
                  <a:pt x="2617" y="0"/>
                </a:cubicBezTo>
                <a:cubicBezTo>
                  <a:pt x="2755" y="0"/>
                  <a:pt x="2867" y="112"/>
                  <a:pt x="2867" y="250"/>
                </a:cubicBezTo>
                <a:lnTo>
                  <a:pt x="2867" y="3000"/>
                </a:lnTo>
                <a:close/>
                <a:moveTo>
                  <a:pt x="617" y="2875"/>
                </a:moveTo>
                <a:cubicBezTo>
                  <a:pt x="686" y="2875"/>
                  <a:pt x="742" y="2819"/>
                  <a:pt x="742" y="2750"/>
                </a:cubicBezTo>
                <a:cubicBezTo>
                  <a:pt x="742" y="2681"/>
                  <a:pt x="686" y="2625"/>
                  <a:pt x="617" y="2625"/>
                </a:cubicBezTo>
                <a:cubicBezTo>
                  <a:pt x="548" y="2625"/>
                  <a:pt x="492" y="2681"/>
                  <a:pt x="492" y="2750"/>
                </a:cubicBezTo>
                <a:cubicBezTo>
                  <a:pt x="492" y="2819"/>
                  <a:pt x="548" y="2875"/>
                  <a:pt x="617" y="2875"/>
                </a:cubicBezTo>
                <a:close/>
                <a:moveTo>
                  <a:pt x="2367" y="2875"/>
                </a:moveTo>
                <a:cubicBezTo>
                  <a:pt x="2436" y="2875"/>
                  <a:pt x="2492" y="2819"/>
                  <a:pt x="2492" y="2750"/>
                </a:cubicBezTo>
                <a:cubicBezTo>
                  <a:pt x="2492" y="2681"/>
                  <a:pt x="2436" y="2625"/>
                  <a:pt x="2367" y="2625"/>
                </a:cubicBezTo>
                <a:cubicBezTo>
                  <a:pt x="2298" y="2625"/>
                  <a:pt x="2242" y="2681"/>
                  <a:pt x="2242" y="2750"/>
                </a:cubicBezTo>
                <a:cubicBezTo>
                  <a:pt x="2242" y="2819"/>
                  <a:pt x="2298" y="2875"/>
                  <a:pt x="2367" y="2875"/>
                </a:cubicBezTo>
                <a:close/>
                <a:moveTo>
                  <a:pt x="117" y="2250"/>
                </a:moveTo>
                <a:cubicBezTo>
                  <a:pt x="2867" y="2250"/>
                  <a:pt x="2867" y="2250"/>
                  <a:pt x="2867" y="2250"/>
                </a:cubicBezTo>
                <a:moveTo>
                  <a:pt x="117" y="1000"/>
                </a:moveTo>
                <a:cubicBezTo>
                  <a:pt x="2867" y="1000"/>
                  <a:pt x="2867" y="1000"/>
                  <a:pt x="2867" y="1000"/>
                </a:cubicBezTo>
                <a:moveTo>
                  <a:pt x="992" y="500"/>
                </a:moveTo>
                <a:cubicBezTo>
                  <a:pt x="1992" y="500"/>
                  <a:pt x="1992" y="500"/>
                  <a:pt x="1992" y="500"/>
                </a:cubicBezTo>
                <a:moveTo>
                  <a:pt x="2996" y="3875"/>
                </a:moveTo>
                <a:cubicBezTo>
                  <a:pt x="2369" y="3248"/>
                  <a:pt x="2369" y="3248"/>
                  <a:pt x="2369" y="3248"/>
                </a:cubicBezTo>
                <a:moveTo>
                  <a:pt x="621" y="3254"/>
                </a:moveTo>
                <a:cubicBezTo>
                  <a:pt x="0" y="3875"/>
                  <a:pt x="0" y="3875"/>
                  <a:pt x="0" y="3875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1" name="Steam_engine" title="Icon of a steam engine train">
            <a:extLst>
              <a:ext uri="{FF2B5EF4-FFF2-40B4-BE49-F238E27FC236}">
                <a16:creationId xmlns:a16="http://schemas.microsoft.com/office/drawing/2014/main" id="{BBBAE7C5-CA17-4F39-8398-3DBA492DC07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1041" y="4097256"/>
            <a:ext cx="203046" cy="358570"/>
          </a:xfrm>
          <a:custGeom>
            <a:avLst/>
            <a:gdLst>
              <a:gd name="T0" fmla="*/ 156 w 238"/>
              <a:gd name="T1" fmla="*/ 297 h 422"/>
              <a:gd name="T2" fmla="*/ 120 w 238"/>
              <a:gd name="T3" fmla="*/ 333 h 422"/>
              <a:gd name="T4" fmla="*/ 84 w 238"/>
              <a:gd name="T5" fmla="*/ 297 h 422"/>
              <a:gd name="T6" fmla="*/ 120 w 238"/>
              <a:gd name="T7" fmla="*/ 261 h 422"/>
              <a:gd name="T8" fmla="*/ 156 w 238"/>
              <a:gd name="T9" fmla="*/ 297 h 422"/>
              <a:gd name="T10" fmla="*/ 120 w 238"/>
              <a:gd name="T11" fmla="*/ 205 h 422"/>
              <a:gd name="T12" fmla="*/ 28 w 238"/>
              <a:gd name="T13" fmla="*/ 297 h 422"/>
              <a:gd name="T14" fmla="*/ 120 w 238"/>
              <a:gd name="T15" fmla="*/ 388 h 422"/>
              <a:gd name="T16" fmla="*/ 212 w 238"/>
              <a:gd name="T17" fmla="*/ 297 h 422"/>
              <a:gd name="T18" fmla="*/ 120 w 238"/>
              <a:gd name="T19" fmla="*/ 205 h 422"/>
              <a:gd name="T20" fmla="*/ 64 w 238"/>
              <a:gd name="T21" fmla="*/ 369 h 422"/>
              <a:gd name="T22" fmla="*/ 0 w 238"/>
              <a:gd name="T23" fmla="*/ 422 h 422"/>
              <a:gd name="T24" fmla="*/ 238 w 238"/>
              <a:gd name="T25" fmla="*/ 422 h 422"/>
              <a:gd name="T26" fmla="*/ 176 w 238"/>
              <a:gd name="T27" fmla="*/ 369 h 422"/>
              <a:gd name="T28" fmla="*/ 98 w 238"/>
              <a:gd name="T29" fmla="*/ 102 h 422"/>
              <a:gd name="T30" fmla="*/ 48 w 238"/>
              <a:gd name="T31" fmla="*/ 102 h 422"/>
              <a:gd name="T32" fmla="*/ 48 w 238"/>
              <a:gd name="T33" fmla="*/ 239 h 422"/>
              <a:gd name="T34" fmla="*/ 191 w 238"/>
              <a:gd name="T35" fmla="*/ 239 h 422"/>
              <a:gd name="T36" fmla="*/ 191 w 238"/>
              <a:gd name="T37" fmla="*/ 102 h 422"/>
              <a:gd name="T38" fmla="*/ 166 w 238"/>
              <a:gd name="T39" fmla="*/ 102 h 422"/>
              <a:gd name="T40" fmla="*/ 142 w 238"/>
              <a:gd name="T41" fmla="*/ 208 h 422"/>
              <a:gd name="T42" fmla="*/ 142 w 238"/>
              <a:gd name="T43" fmla="*/ 151 h 422"/>
              <a:gd name="T44" fmla="*/ 97 w 238"/>
              <a:gd name="T45" fmla="*/ 151 h 422"/>
              <a:gd name="T46" fmla="*/ 97 w 238"/>
              <a:gd name="T47" fmla="*/ 208 h 422"/>
              <a:gd name="T48" fmla="*/ 48 w 238"/>
              <a:gd name="T49" fmla="*/ 102 h 422"/>
              <a:gd name="T50" fmla="*/ 17 w 238"/>
              <a:gd name="T51" fmla="*/ 102 h 422"/>
              <a:gd name="T52" fmla="*/ 221 w 238"/>
              <a:gd name="T53" fmla="*/ 102 h 422"/>
              <a:gd name="T54" fmla="*/ 191 w 238"/>
              <a:gd name="T55" fmla="*/ 102 h 422"/>
              <a:gd name="T56" fmla="*/ 138 w 238"/>
              <a:gd name="T57" fmla="*/ 131 h 422"/>
              <a:gd name="T58" fmla="*/ 146 w 238"/>
              <a:gd name="T59" fmla="*/ 114 h 422"/>
              <a:gd name="T60" fmla="*/ 176 w 238"/>
              <a:gd name="T61" fmla="*/ 76 h 422"/>
              <a:gd name="T62" fmla="*/ 137 w 238"/>
              <a:gd name="T63" fmla="*/ 36 h 422"/>
              <a:gd name="T64" fmla="*/ 99 w 238"/>
              <a:gd name="T65" fmla="*/ 0 h 422"/>
              <a:gd name="T66" fmla="*/ 62 w 238"/>
              <a:gd name="T67" fmla="*/ 38 h 422"/>
              <a:gd name="T68" fmla="*/ 97 w 238"/>
              <a:gd name="T69" fmla="*/ 75 h 422"/>
              <a:gd name="T70" fmla="*/ 97 w 238"/>
              <a:gd name="T71" fmla="*/ 76 h 422"/>
              <a:gd name="T72" fmla="*/ 102 w 238"/>
              <a:gd name="T73" fmla="*/ 96 h 422"/>
              <a:gd name="T74" fmla="*/ 95 w 238"/>
              <a:gd name="T75" fmla="*/ 113 h 422"/>
              <a:gd name="T76" fmla="*/ 102 w 238"/>
              <a:gd name="T77" fmla="*/ 131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38" h="422">
                <a:moveTo>
                  <a:pt x="156" y="297"/>
                </a:moveTo>
                <a:cubicBezTo>
                  <a:pt x="156" y="317"/>
                  <a:pt x="140" y="333"/>
                  <a:pt x="120" y="333"/>
                </a:cubicBezTo>
                <a:cubicBezTo>
                  <a:pt x="100" y="333"/>
                  <a:pt x="84" y="317"/>
                  <a:pt x="84" y="297"/>
                </a:cubicBezTo>
                <a:cubicBezTo>
                  <a:pt x="84" y="277"/>
                  <a:pt x="100" y="261"/>
                  <a:pt x="120" y="261"/>
                </a:cubicBezTo>
                <a:cubicBezTo>
                  <a:pt x="140" y="261"/>
                  <a:pt x="156" y="277"/>
                  <a:pt x="156" y="297"/>
                </a:cubicBezTo>
                <a:close/>
                <a:moveTo>
                  <a:pt x="120" y="205"/>
                </a:moveTo>
                <a:cubicBezTo>
                  <a:pt x="69" y="205"/>
                  <a:pt x="28" y="246"/>
                  <a:pt x="28" y="297"/>
                </a:cubicBezTo>
                <a:cubicBezTo>
                  <a:pt x="28" y="347"/>
                  <a:pt x="69" y="388"/>
                  <a:pt x="120" y="388"/>
                </a:cubicBezTo>
                <a:cubicBezTo>
                  <a:pt x="170" y="388"/>
                  <a:pt x="212" y="347"/>
                  <a:pt x="212" y="297"/>
                </a:cubicBezTo>
                <a:cubicBezTo>
                  <a:pt x="212" y="246"/>
                  <a:pt x="170" y="205"/>
                  <a:pt x="120" y="205"/>
                </a:cubicBezTo>
                <a:close/>
                <a:moveTo>
                  <a:pt x="64" y="369"/>
                </a:moveTo>
                <a:cubicBezTo>
                  <a:pt x="0" y="422"/>
                  <a:pt x="0" y="422"/>
                  <a:pt x="0" y="422"/>
                </a:cubicBezTo>
                <a:cubicBezTo>
                  <a:pt x="238" y="422"/>
                  <a:pt x="238" y="422"/>
                  <a:pt x="238" y="422"/>
                </a:cubicBezTo>
                <a:cubicBezTo>
                  <a:pt x="176" y="369"/>
                  <a:pt x="176" y="369"/>
                  <a:pt x="176" y="369"/>
                </a:cubicBezTo>
                <a:moveTo>
                  <a:pt x="98" y="102"/>
                </a:moveTo>
                <a:cubicBezTo>
                  <a:pt x="48" y="102"/>
                  <a:pt x="48" y="102"/>
                  <a:pt x="48" y="102"/>
                </a:cubicBezTo>
                <a:cubicBezTo>
                  <a:pt x="48" y="239"/>
                  <a:pt x="48" y="239"/>
                  <a:pt x="48" y="239"/>
                </a:cubicBezTo>
                <a:moveTo>
                  <a:pt x="191" y="239"/>
                </a:moveTo>
                <a:cubicBezTo>
                  <a:pt x="191" y="102"/>
                  <a:pt x="191" y="102"/>
                  <a:pt x="191" y="102"/>
                </a:cubicBezTo>
                <a:cubicBezTo>
                  <a:pt x="166" y="102"/>
                  <a:pt x="166" y="102"/>
                  <a:pt x="166" y="102"/>
                </a:cubicBezTo>
                <a:moveTo>
                  <a:pt x="142" y="208"/>
                </a:moveTo>
                <a:cubicBezTo>
                  <a:pt x="142" y="151"/>
                  <a:pt x="142" y="151"/>
                  <a:pt x="142" y="151"/>
                </a:cubicBezTo>
                <a:cubicBezTo>
                  <a:pt x="97" y="151"/>
                  <a:pt x="97" y="151"/>
                  <a:pt x="97" y="151"/>
                </a:cubicBezTo>
                <a:cubicBezTo>
                  <a:pt x="97" y="208"/>
                  <a:pt x="97" y="208"/>
                  <a:pt x="97" y="208"/>
                </a:cubicBezTo>
                <a:moveTo>
                  <a:pt x="48" y="102"/>
                </a:moveTo>
                <a:cubicBezTo>
                  <a:pt x="17" y="102"/>
                  <a:pt x="17" y="102"/>
                  <a:pt x="17" y="102"/>
                </a:cubicBezTo>
                <a:moveTo>
                  <a:pt x="221" y="102"/>
                </a:moveTo>
                <a:cubicBezTo>
                  <a:pt x="191" y="102"/>
                  <a:pt x="191" y="102"/>
                  <a:pt x="191" y="102"/>
                </a:cubicBezTo>
                <a:moveTo>
                  <a:pt x="138" y="131"/>
                </a:moveTo>
                <a:cubicBezTo>
                  <a:pt x="143" y="126"/>
                  <a:pt x="145" y="121"/>
                  <a:pt x="146" y="114"/>
                </a:cubicBezTo>
                <a:cubicBezTo>
                  <a:pt x="163" y="110"/>
                  <a:pt x="176" y="94"/>
                  <a:pt x="176" y="76"/>
                </a:cubicBezTo>
                <a:cubicBezTo>
                  <a:pt x="176" y="54"/>
                  <a:pt x="158" y="36"/>
                  <a:pt x="137" y="36"/>
                </a:cubicBezTo>
                <a:cubicBezTo>
                  <a:pt x="136" y="16"/>
                  <a:pt x="119" y="0"/>
                  <a:pt x="99" y="0"/>
                </a:cubicBezTo>
                <a:cubicBezTo>
                  <a:pt x="79" y="0"/>
                  <a:pt x="62" y="17"/>
                  <a:pt x="62" y="38"/>
                </a:cubicBezTo>
                <a:cubicBezTo>
                  <a:pt x="62" y="57"/>
                  <a:pt x="77" y="73"/>
                  <a:pt x="97" y="75"/>
                </a:cubicBezTo>
                <a:cubicBezTo>
                  <a:pt x="97" y="75"/>
                  <a:pt x="97" y="75"/>
                  <a:pt x="97" y="76"/>
                </a:cubicBezTo>
                <a:cubicBezTo>
                  <a:pt x="97" y="83"/>
                  <a:pt x="98" y="90"/>
                  <a:pt x="102" y="96"/>
                </a:cubicBezTo>
                <a:cubicBezTo>
                  <a:pt x="98" y="100"/>
                  <a:pt x="95" y="106"/>
                  <a:pt x="95" y="113"/>
                </a:cubicBezTo>
                <a:cubicBezTo>
                  <a:pt x="95" y="120"/>
                  <a:pt x="98" y="126"/>
                  <a:pt x="102" y="131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2" name="speedometer" title="Icon of a spedometer showing medium speed">
            <a:extLst>
              <a:ext uri="{FF2B5EF4-FFF2-40B4-BE49-F238E27FC236}">
                <a16:creationId xmlns:a16="http://schemas.microsoft.com/office/drawing/2014/main" id="{5518F5F9-A0B4-4401-B2FB-A99104DAA27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0754" y="4993683"/>
            <a:ext cx="358570" cy="358570"/>
          </a:xfrm>
          <a:custGeom>
            <a:avLst/>
            <a:gdLst>
              <a:gd name="T0" fmla="*/ 161 w 281"/>
              <a:gd name="T1" fmla="*/ 141 h 281"/>
              <a:gd name="T2" fmla="*/ 140 w 281"/>
              <a:gd name="T3" fmla="*/ 162 h 281"/>
              <a:gd name="T4" fmla="*/ 120 w 281"/>
              <a:gd name="T5" fmla="*/ 141 h 281"/>
              <a:gd name="T6" fmla="*/ 140 w 281"/>
              <a:gd name="T7" fmla="*/ 120 h 281"/>
              <a:gd name="T8" fmla="*/ 161 w 281"/>
              <a:gd name="T9" fmla="*/ 141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177 w 281"/>
              <a:gd name="T25" fmla="*/ 46 h 281"/>
              <a:gd name="T26" fmla="*/ 104 w 281"/>
              <a:gd name="T27" fmla="*/ 46 h 281"/>
              <a:gd name="T28" fmla="*/ 40 w 281"/>
              <a:gd name="T29" fmla="*/ 141 h 281"/>
              <a:gd name="T30" fmla="*/ 67 w 281"/>
              <a:gd name="T31" fmla="*/ 210 h 281"/>
              <a:gd name="T32" fmla="*/ 140 w 281"/>
              <a:gd name="T33" fmla="*/ 39 h 281"/>
              <a:gd name="T34" fmla="*/ 140 w 281"/>
              <a:gd name="T35" fmla="*/ 11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281">
                <a:moveTo>
                  <a:pt x="161" y="141"/>
                </a:moveTo>
                <a:cubicBezTo>
                  <a:pt x="161" y="152"/>
                  <a:pt x="152" y="162"/>
                  <a:pt x="140" y="162"/>
                </a:cubicBezTo>
                <a:cubicBezTo>
                  <a:pt x="129" y="162"/>
                  <a:pt x="120" y="152"/>
                  <a:pt x="120" y="141"/>
                </a:cubicBezTo>
                <a:cubicBezTo>
                  <a:pt x="120" y="129"/>
                  <a:pt x="129" y="120"/>
                  <a:pt x="140" y="120"/>
                </a:cubicBezTo>
                <a:cubicBezTo>
                  <a:pt x="152" y="120"/>
                  <a:pt x="161" y="129"/>
                  <a:pt x="161" y="141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98"/>
                  <a:pt x="215" y="61"/>
                  <a:pt x="177" y="46"/>
                </a:cubicBezTo>
                <a:moveTo>
                  <a:pt x="104" y="46"/>
                </a:moveTo>
                <a:cubicBezTo>
                  <a:pt x="66" y="61"/>
                  <a:pt x="40" y="98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140" y="39"/>
                </a:moveTo>
                <a:cubicBezTo>
                  <a:pt x="140" y="117"/>
                  <a:pt x="140" y="117"/>
                  <a:pt x="140" y="117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3" name="speedometer_3" title="Icon of a spedometer showing slow speed">
            <a:extLst>
              <a:ext uri="{FF2B5EF4-FFF2-40B4-BE49-F238E27FC236}">
                <a16:creationId xmlns:a16="http://schemas.microsoft.com/office/drawing/2014/main" id="{5B69173D-3360-4F40-8F56-1CD1F4F0150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29508" y="4993683"/>
            <a:ext cx="358570" cy="358570"/>
          </a:xfrm>
          <a:custGeom>
            <a:avLst/>
            <a:gdLst>
              <a:gd name="T0" fmla="*/ 48 w 281"/>
              <a:gd name="T1" fmla="*/ 181 h 281"/>
              <a:gd name="T2" fmla="*/ 40 w 281"/>
              <a:gd name="T3" fmla="*/ 141 h 281"/>
              <a:gd name="T4" fmla="*/ 140 w 281"/>
              <a:gd name="T5" fmla="*/ 40 h 281"/>
              <a:gd name="T6" fmla="*/ 241 w 281"/>
              <a:gd name="T7" fmla="*/ 141 h 281"/>
              <a:gd name="T8" fmla="*/ 214 w 281"/>
              <a:gd name="T9" fmla="*/ 210 h 281"/>
              <a:gd name="T10" fmla="*/ 126 w 281"/>
              <a:gd name="T11" fmla="*/ 155 h 281"/>
              <a:gd name="T12" fmla="*/ 155 w 281"/>
              <a:gd name="T13" fmla="*/ 155 h 281"/>
              <a:gd name="T14" fmla="*/ 155 w 281"/>
              <a:gd name="T15" fmla="*/ 126 h 281"/>
              <a:gd name="T16" fmla="*/ 126 w 281"/>
              <a:gd name="T17" fmla="*/ 126 h 281"/>
              <a:gd name="T18" fmla="*/ 126 w 281"/>
              <a:gd name="T19" fmla="*/ 155 h 281"/>
              <a:gd name="T20" fmla="*/ 140 w 281"/>
              <a:gd name="T21" fmla="*/ 0 h 281"/>
              <a:gd name="T22" fmla="*/ 0 w 281"/>
              <a:gd name="T23" fmla="*/ 141 h 281"/>
              <a:gd name="T24" fmla="*/ 140 w 281"/>
              <a:gd name="T25" fmla="*/ 281 h 281"/>
              <a:gd name="T26" fmla="*/ 281 w 281"/>
              <a:gd name="T27" fmla="*/ 141 h 281"/>
              <a:gd name="T28" fmla="*/ 140 w 281"/>
              <a:gd name="T29" fmla="*/ 0 h 281"/>
              <a:gd name="T30" fmla="*/ 69 w 281"/>
              <a:gd name="T31" fmla="*/ 212 h 281"/>
              <a:gd name="T32" fmla="*/ 124 w 281"/>
              <a:gd name="T33" fmla="*/ 15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1" h="281">
                <a:moveTo>
                  <a:pt x="48" y="181"/>
                </a:moveTo>
                <a:cubicBezTo>
                  <a:pt x="43" y="168"/>
                  <a:pt x="40" y="155"/>
                  <a:pt x="40" y="141"/>
                </a:cubicBezTo>
                <a:cubicBezTo>
                  <a:pt x="40" y="85"/>
                  <a:pt x="85" y="40"/>
                  <a:pt x="140" y="40"/>
                </a:cubicBezTo>
                <a:cubicBezTo>
                  <a:pt x="196" y="40"/>
                  <a:pt x="241" y="85"/>
                  <a:pt x="241" y="141"/>
                </a:cubicBezTo>
                <a:cubicBezTo>
                  <a:pt x="241" y="168"/>
                  <a:pt x="231" y="192"/>
                  <a:pt x="214" y="210"/>
                </a:cubicBezTo>
                <a:moveTo>
                  <a:pt x="126" y="155"/>
                </a:moveTo>
                <a:cubicBezTo>
                  <a:pt x="134" y="164"/>
                  <a:pt x="147" y="164"/>
                  <a:pt x="155" y="155"/>
                </a:cubicBezTo>
                <a:cubicBezTo>
                  <a:pt x="164" y="147"/>
                  <a:pt x="164" y="134"/>
                  <a:pt x="155" y="126"/>
                </a:cubicBezTo>
                <a:cubicBezTo>
                  <a:pt x="147" y="117"/>
                  <a:pt x="134" y="118"/>
                  <a:pt x="126" y="126"/>
                </a:cubicBezTo>
                <a:cubicBezTo>
                  <a:pt x="117" y="134"/>
                  <a:pt x="117" y="147"/>
                  <a:pt x="126" y="155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69" y="212"/>
                </a:moveTo>
                <a:cubicBezTo>
                  <a:pt x="124" y="157"/>
                  <a:pt x="124" y="157"/>
                  <a:pt x="124" y="157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4" name="speedometer_2" title="Icon of a spedometer showing fast speed">
            <a:extLst>
              <a:ext uri="{FF2B5EF4-FFF2-40B4-BE49-F238E27FC236}">
                <a16:creationId xmlns:a16="http://schemas.microsoft.com/office/drawing/2014/main" id="{478C8E75-C940-4386-9D00-383DA16F30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16669" y="4993683"/>
            <a:ext cx="358570" cy="358570"/>
          </a:xfrm>
          <a:custGeom>
            <a:avLst/>
            <a:gdLst>
              <a:gd name="T0" fmla="*/ 155 w 281"/>
              <a:gd name="T1" fmla="*/ 155 h 281"/>
              <a:gd name="T2" fmla="*/ 126 w 281"/>
              <a:gd name="T3" fmla="*/ 155 h 281"/>
              <a:gd name="T4" fmla="*/ 126 w 281"/>
              <a:gd name="T5" fmla="*/ 126 h 281"/>
              <a:gd name="T6" fmla="*/ 155 w 281"/>
              <a:gd name="T7" fmla="*/ 126 h 281"/>
              <a:gd name="T8" fmla="*/ 155 w 281"/>
              <a:gd name="T9" fmla="*/ 155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235 w 281"/>
              <a:gd name="T25" fmla="*/ 105 h 281"/>
              <a:gd name="T26" fmla="*/ 174 w 281"/>
              <a:gd name="T27" fmla="*/ 45 h 281"/>
              <a:gd name="T28" fmla="*/ 140 w 281"/>
              <a:gd name="T29" fmla="*/ 40 h 281"/>
              <a:gd name="T30" fmla="*/ 40 w 281"/>
              <a:gd name="T31" fmla="*/ 141 h 281"/>
              <a:gd name="T32" fmla="*/ 67 w 281"/>
              <a:gd name="T33" fmla="*/ 210 h 281"/>
              <a:gd name="T34" fmla="*/ 212 w 281"/>
              <a:gd name="T35" fmla="*/ 69 h 281"/>
              <a:gd name="T36" fmla="*/ 157 w 281"/>
              <a:gd name="T37" fmla="*/ 124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1" h="281">
                <a:moveTo>
                  <a:pt x="155" y="155"/>
                </a:moveTo>
                <a:cubicBezTo>
                  <a:pt x="147" y="164"/>
                  <a:pt x="134" y="164"/>
                  <a:pt x="126" y="155"/>
                </a:cubicBezTo>
                <a:cubicBezTo>
                  <a:pt x="117" y="147"/>
                  <a:pt x="117" y="134"/>
                  <a:pt x="126" y="126"/>
                </a:cubicBezTo>
                <a:cubicBezTo>
                  <a:pt x="134" y="118"/>
                  <a:pt x="147" y="117"/>
                  <a:pt x="155" y="126"/>
                </a:cubicBezTo>
                <a:cubicBezTo>
                  <a:pt x="164" y="134"/>
                  <a:pt x="164" y="147"/>
                  <a:pt x="155" y="155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128"/>
                  <a:pt x="239" y="116"/>
                  <a:pt x="235" y="105"/>
                </a:cubicBezTo>
                <a:moveTo>
                  <a:pt x="174" y="45"/>
                </a:moveTo>
                <a:cubicBezTo>
                  <a:pt x="163" y="42"/>
                  <a:pt x="152" y="40"/>
                  <a:pt x="140" y="40"/>
                </a:cubicBezTo>
                <a:cubicBezTo>
                  <a:pt x="85" y="40"/>
                  <a:pt x="40" y="85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212" y="69"/>
                </a:moveTo>
                <a:cubicBezTo>
                  <a:pt x="157" y="124"/>
                  <a:pt x="157" y="124"/>
                  <a:pt x="157" y="124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5" name="Rocket" title="Icon of a rocket">
            <a:extLst>
              <a:ext uri="{FF2B5EF4-FFF2-40B4-BE49-F238E27FC236}">
                <a16:creationId xmlns:a16="http://schemas.microsoft.com/office/drawing/2014/main" id="{7F75A2AD-EA1B-44CE-B079-8A869286371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26292" y="4097256"/>
            <a:ext cx="365004" cy="35857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6" name="Car" title="Icon of the front of a car">
            <a:extLst>
              <a:ext uri="{FF2B5EF4-FFF2-40B4-BE49-F238E27FC236}">
                <a16:creationId xmlns:a16="http://schemas.microsoft.com/office/drawing/2014/main" id="{9260BDAB-578E-4984-9C9A-F0CE8A2BD2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45485" y="4097256"/>
            <a:ext cx="465921" cy="358570"/>
          </a:xfrm>
          <a:custGeom>
            <a:avLst/>
            <a:gdLst>
              <a:gd name="T0" fmla="*/ 349 w 360"/>
              <a:gd name="T1" fmla="*/ 148 h 276"/>
              <a:gd name="T2" fmla="*/ 349 w 360"/>
              <a:gd name="T3" fmla="*/ 252 h 276"/>
              <a:gd name="T4" fmla="*/ 14 w 360"/>
              <a:gd name="T5" fmla="*/ 252 h 276"/>
              <a:gd name="T6" fmla="*/ 14 w 360"/>
              <a:gd name="T7" fmla="*/ 149 h 276"/>
              <a:gd name="T8" fmla="*/ 51 w 360"/>
              <a:gd name="T9" fmla="*/ 43 h 276"/>
              <a:gd name="T10" fmla="*/ 94 w 360"/>
              <a:gd name="T11" fmla="*/ 0 h 276"/>
              <a:gd name="T12" fmla="*/ 268 w 360"/>
              <a:gd name="T13" fmla="*/ 0 h 276"/>
              <a:gd name="T14" fmla="*/ 311 w 360"/>
              <a:gd name="T15" fmla="*/ 43 h 276"/>
              <a:gd name="T16" fmla="*/ 349 w 360"/>
              <a:gd name="T17" fmla="*/ 148 h 276"/>
              <a:gd name="T18" fmla="*/ 77 w 360"/>
              <a:gd name="T19" fmla="*/ 174 h 276"/>
              <a:gd name="T20" fmla="*/ 91 w 360"/>
              <a:gd name="T21" fmla="*/ 160 h 276"/>
              <a:gd name="T22" fmla="*/ 77 w 360"/>
              <a:gd name="T23" fmla="*/ 145 h 276"/>
              <a:gd name="T24" fmla="*/ 63 w 360"/>
              <a:gd name="T25" fmla="*/ 160 h 276"/>
              <a:gd name="T26" fmla="*/ 77 w 360"/>
              <a:gd name="T27" fmla="*/ 174 h 276"/>
              <a:gd name="T28" fmla="*/ 14 w 360"/>
              <a:gd name="T29" fmla="*/ 252 h 276"/>
              <a:gd name="T30" fmla="*/ 14 w 360"/>
              <a:gd name="T31" fmla="*/ 260 h 276"/>
              <a:gd name="T32" fmla="*/ 30 w 360"/>
              <a:gd name="T33" fmla="*/ 276 h 276"/>
              <a:gd name="T34" fmla="*/ 50 w 360"/>
              <a:gd name="T35" fmla="*/ 276 h 276"/>
              <a:gd name="T36" fmla="*/ 67 w 360"/>
              <a:gd name="T37" fmla="*/ 260 h 276"/>
              <a:gd name="T38" fmla="*/ 67 w 360"/>
              <a:gd name="T39" fmla="*/ 252 h 276"/>
              <a:gd name="T40" fmla="*/ 295 w 360"/>
              <a:gd name="T41" fmla="*/ 252 h 276"/>
              <a:gd name="T42" fmla="*/ 295 w 360"/>
              <a:gd name="T43" fmla="*/ 260 h 276"/>
              <a:gd name="T44" fmla="*/ 312 w 360"/>
              <a:gd name="T45" fmla="*/ 276 h 276"/>
              <a:gd name="T46" fmla="*/ 332 w 360"/>
              <a:gd name="T47" fmla="*/ 276 h 276"/>
              <a:gd name="T48" fmla="*/ 349 w 360"/>
              <a:gd name="T49" fmla="*/ 260 h 276"/>
              <a:gd name="T50" fmla="*/ 349 w 360"/>
              <a:gd name="T51" fmla="*/ 252 h 276"/>
              <a:gd name="T52" fmla="*/ 283 w 360"/>
              <a:gd name="T53" fmla="*/ 174 h 276"/>
              <a:gd name="T54" fmla="*/ 297 w 360"/>
              <a:gd name="T55" fmla="*/ 160 h 276"/>
              <a:gd name="T56" fmla="*/ 283 w 360"/>
              <a:gd name="T57" fmla="*/ 145 h 276"/>
              <a:gd name="T58" fmla="*/ 268 w 360"/>
              <a:gd name="T59" fmla="*/ 160 h 276"/>
              <a:gd name="T60" fmla="*/ 283 w 360"/>
              <a:gd name="T61" fmla="*/ 174 h 276"/>
              <a:gd name="T62" fmla="*/ 245 w 360"/>
              <a:gd name="T63" fmla="*/ 252 h 276"/>
              <a:gd name="T64" fmla="*/ 245 w 360"/>
              <a:gd name="T65" fmla="*/ 222 h 276"/>
              <a:gd name="T66" fmla="*/ 229 w 360"/>
              <a:gd name="T67" fmla="*/ 197 h 276"/>
              <a:gd name="T68" fmla="*/ 133 w 360"/>
              <a:gd name="T69" fmla="*/ 197 h 276"/>
              <a:gd name="T70" fmla="*/ 117 w 360"/>
              <a:gd name="T71" fmla="*/ 222 h 276"/>
              <a:gd name="T72" fmla="*/ 117 w 360"/>
              <a:gd name="T73" fmla="*/ 252 h 276"/>
              <a:gd name="T74" fmla="*/ 0 w 360"/>
              <a:gd name="T75" fmla="*/ 75 h 276"/>
              <a:gd name="T76" fmla="*/ 16 w 360"/>
              <a:gd name="T77" fmla="*/ 75 h 276"/>
              <a:gd name="T78" fmla="*/ 32 w 360"/>
              <a:gd name="T79" fmla="*/ 96 h 276"/>
              <a:gd name="T80" fmla="*/ 330 w 360"/>
              <a:gd name="T81" fmla="*/ 96 h 276"/>
              <a:gd name="T82" fmla="*/ 345 w 360"/>
              <a:gd name="T83" fmla="*/ 75 h 276"/>
              <a:gd name="T84" fmla="*/ 360 w 360"/>
              <a:gd name="T85" fmla="*/ 75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60" h="276">
                <a:moveTo>
                  <a:pt x="349" y="148"/>
                </a:moveTo>
                <a:cubicBezTo>
                  <a:pt x="349" y="252"/>
                  <a:pt x="349" y="252"/>
                  <a:pt x="349" y="252"/>
                </a:cubicBezTo>
                <a:cubicBezTo>
                  <a:pt x="14" y="252"/>
                  <a:pt x="14" y="252"/>
                  <a:pt x="14" y="252"/>
                </a:cubicBezTo>
                <a:cubicBezTo>
                  <a:pt x="14" y="149"/>
                  <a:pt x="14" y="149"/>
                  <a:pt x="14" y="149"/>
                </a:cubicBezTo>
                <a:cubicBezTo>
                  <a:pt x="51" y="43"/>
                  <a:pt x="51" y="43"/>
                  <a:pt x="51" y="43"/>
                </a:cubicBezTo>
                <a:cubicBezTo>
                  <a:pt x="59" y="19"/>
                  <a:pt x="70" y="0"/>
                  <a:pt x="94" y="0"/>
                </a:cubicBezTo>
                <a:cubicBezTo>
                  <a:pt x="268" y="0"/>
                  <a:pt x="268" y="0"/>
                  <a:pt x="268" y="0"/>
                </a:cubicBezTo>
                <a:cubicBezTo>
                  <a:pt x="292" y="0"/>
                  <a:pt x="304" y="19"/>
                  <a:pt x="311" y="43"/>
                </a:cubicBezTo>
                <a:lnTo>
                  <a:pt x="349" y="148"/>
                </a:lnTo>
                <a:close/>
                <a:moveTo>
                  <a:pt x="77" y="174"/>
                </a:moveTo>
                <a:cubicBezTo>
                  <a:pt x="85" y="174"/>
                  <a:pt x="91" y="167"/>
                  <a:pt x="91" y="160"/>
                </a:cubicBezTo>
                <a:cubicBezTo>
                  <a:pt x="91" y="152"/>
                  <a:pt x="85" y="145"/>
                  <a:pt x="77" y="145"/>
                </a:cubicBezTo>
                <a:cubicBezTo>
                  <a:pt x="69" y="145"/>
                  <a:pt x="63" y="152"/>
                  <a:pt x="63" y="160"/>
                </a:cubicBezTo>
                <a:cubicBezTo>
                  <a:pt x="63" y="167"/>
                  <a:pt x="69" y="174"/>
                  <a:pt x="77" y="174"/>
                </a:cubicBezTo>
                <a:close/>
                <a:moveTo>
                  <a:pt x="14" y="252"/>
                </a:moveTo>
                <a:cubicBezTo>
                  <a:pt x="14" y="260"/>
                  <a:pt x="14" y="260"/>
                  <a:pt x="14" y="260"/>
                </a:cubicBezTo>
                <a:cubicBezTo>
                  <a:pt x="14" y="269"/>
                  <a:pt x="21" y="276"/>
                  <a:pt x="30" y="276"/>
                </a:cubicBezTo>
                <a:cubicBezTo>
                  <a:pt x="50" y="276"/>
                  <a:pt x="50" y="276"/>
                  <a:pt x="50" y="276"/>
                </a:cubicBezTo>
                <a:cubicBezTo>
                  <a:pt x="59" y="276"/>
                  <a:pt x="67" y="269"/>
                  <a:pt x="67" y="260"/>
                </a:cubicBezTo>
                <a:cubicBezTo>
                  <a:pt x="67" y="252"/>
                  <a:pt x="67" y="252"/>
                  <a:pt x="67" y="252"/>
                </a:cubicBezTo>
                <a:moveTo>
                  <a:pt x="295" y="252"/>
                </a:moveTo>
                <a:cubicBezTo>
                  <a:pt x="295" y="260"/>
                  <a:pt x="295" y="260"/>
                  <a:pt x="295" y="260"/>
                </a:cubicBezTo>
                <a:cubicBezTo>
                  <a:pt x="295" y="269"/>
                  <a:pt x="303" y="276"/>
                  <a:pt x="312" y="276"/>
                </a:cubicBezTo>
                <a:cubicBezTo>
                  <a:pt x="332" y="276"/>
                  <a:pt x="332" y="276"/>
                  <a:pt x="332" y="276"/>
                </a:cubicBezTo>
                <a:cubicBezTo>
                  <a:pt x="341" y="276"/>
                  <a:pt x="349" y="269"/>
                  <a:pt x="349" y="260"/>
                </a:cubicBezTo>
                <a:cubicBezTo>
                  <a:pt x="349" y="252"/>
                  <a:pt x="349" y="252"/>
                  <a:pt x="349" y="252"/>
                </a:cubicBezTo>
                <a:moveTo>
                  <a:pt x="283" y="174"/>
                </a:moveTo>
                <a:cubicBezTo>
                  <a:pt x="290" y="174"/>
                  <a:pt x="297" y="167"/>
                  <a:pt x="297" y="160"/>
                </a:cubicBezTo>
                <a:cubicBezTo>
                  <a:pt x="297" y="152"/>
                  <a:pt x="290" y="145"/>
                  <a:pt x="283" y="145"/>
                </a:cubicBezTo>
                <a:cubicBezTo>
                  <a:pt x="275" y="145"/>
                  <a:pt x="268" y="152"/>
                  <a:pt x="268" y="160"/>
                </a:cubicBezTo>
                <a:cubicBezTo>
                  <a:pt x="268" y="167"/>
                  <a:pt x="275" y="174"/>
                  <a:pt x="283" y="174"/>
                </a:cubicBezTo>
                <a:close/>
                <a:moveTo>
                  <a:pt x="245" y="252"/>
                </a:moveTo>
                <a:cubicBezTo>
                  <a:pt x="245" y="222"/>
                  <a:pt x="245" y="222"/>
                  <a:pt x="245" y="222"/>
                </a:cubicBezTo>
                <a:cubicBezTo>
                  <a:pt x="229" y="197"/>
                  <a:pt x="229" y="197"/>
                  <a:pt x="229" y="197"/>
                </a:cubicBezTo>
                <a:cubicBezTo>
                  <a:pt x="133" y="197"/>
                  <a:pt x="133" y="197"/>
                  <a:pt x="133" y="197"/>
                </a:cubicBezTo>
                <a:cubicBezTo>
                  <a:pt x="117" y="222"/>
                  <a:pt x="117" y="222"/>
                  <a:pt x="117" y="222"/>
                </a:cubicBezTo>
                <a:cubicBezTo>
                  <a:pt x="117" y="252"/>
                  <a:pt x="117" y="252"/>
                  <a:pt x="117" y="252"/>
                </a:cubicBezTo>
                <a:moveTo>
                  <a:pt x="0" y="75"/>
                </a:moveTo>
                <a:cubicBezTo>
                  <a:pt x="16" y="75"/>
                  <a:pt x="16" y="75"/>
                  <a:pt x="16" y="75"/>
                </a:cubicBezTo>
                <a:cubicBezTo>
                  <a:pt x="32" y="96"/>
                  <a:pt x="32" y="96"/>
                  <a:pt x="32" y="96"/>
                </a:cubicBezTo>
                <a:cubicBezTo>
                  <a:pt x="330" y="96"/>
                  <a:pt x="330" y="96"/>
                  <a:pt x="330" y="96"/>
                </a:cubicBezTo>
                <a:cubicBezTo>
                  <a:pt x="345" y="75"/>
                  <a:pt x="345" y="75"/>
                  <a:pt x="345" y="75"/>
                </a:cubicBezTo>
                <a:cubicBezTo>
                  <a:pt x="360" y="75"/>
                  <a:pt x="360" y="75"/>
                  <a:pt x="360" y="7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7" name="Car_4" title="Icon of the side of a car">
            <a:extLst>
              <a:ext uri="{FF2B5EF4-FFF2-40B4-BE49-F238E27FC236}">
                <a16:creationId xmlns:a16="http://schemas.microsoft.com/office/drawing/2014/main" id="{5B764C4B-3CA9-42F4-A87A-AF9D2E06246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73175" y="4126578"/>
            <a:ext cx="493034" cy="299929"/>
          </a:xfrm>
          <a:custGeom>
            <a:avLst/>
            <a:gdLst>
              <a:gd name="T0" fmla="*/ 27 w 339"/>
              <a:gd name="T1" fmla="*/ 70 h 204"/>
              <a:gd name="T2" fmla="*/ 287 w 339"/>
              <a:gd name="T3" fmla="*/ 70 h 204"/>
              <a:gd name="T4" fmla="*/ 339 w 339"/>
              <a:gd name="T5" fmla="*/ 122 h 204"/>
              <a:gd name="T6" fmla="*/ 339 w 339"/>
              <a:gd name="T7" fmla="*/ 160 h 204"/>
              <a:gd name="T8" fmla="*/ 318 w 339"/>
              <a:gd name="T9" fmla="*/ 182 h 204"/>
              <a:gd name="T10" fmla="*/ 294 w 339"/>
              <a:gd name="T11" fmla="*/ 182 h 204"/>
              <a:gd name="T12" fmla="*/ 297 w 339"/>
              <a:gd name="T13" fmla="*/ 168 h 204"/>
              <a:gd name="T14" fmla="*/ 261 w 339"/>
              <a:gd name="T15" fmla="*/ 131 h 204"/>
              <a:gd name="T16" fmla="*/ 224 w 339"/>
              <a:gd name="T17" fmla="*/ 168 h 204"/>
              <a:gd name="T18" fmla="*/ 261 w 339"/>
              <a:gd name="T19" fmla="*/ 204 h 204"/>
              <a:gd name="T20" fmla="*/ 297 w 339"/>
              <a:gd name="T21" fmla="*/ 168 h 204"/>
              <a:gd name="T22" fmla="*/ 95 w 339"/>
              <a:gd name="T23" fmla="*/ 168 h 204"/>
              <a:gd name="T24" fmla="*/ 59 w 339"/>
              <a:gd name="T25" fmla="*/ 131 h 204"/>
              <a:gd name="T26" fmla="*/ 22 w 339"/>
              <a:gd name="T27" fmla="*/ 168 h 204"/>
              <a:gd name="T28" fmla="*/ 59 w 339"/>
              <a:gd name="T29" fmla="*/ 204 h 204"/>
              <a:gd name="T30" fmla="*/ 95 w 339"/>
              <a:gd name="T31" fmla="*/ 168 h 204"/>
              <a:gd name="T32" fmla="*/ 63 w 339"/>
              <a:gd name="T33" fmla="*/ 0 h 204"/>
              <a:gd name="T34" fmla="*/ 10 w 339"/>
              <a:gd name="T35" fmla="*/ 105 h 204"/>
              <a:gd name="T36" fmla="*/ 0 w 339"/>
              <a:gd name="T37" fmla="*/ 139 h 204"/>
              <a:gd name="T38" fmla="*/ 24 w 339"/>
              <a:gd name="T39" fmla="*/ 178 h 204"/>
              <a:gd name="T40" fmla="*/ 271 w 339"/>
              <a:gd name="T41" fmla="*/ 70 h 204"/>
              <a:gd name="T42" fmla="*/ 222 w 339"/>
              <a:gd name="T43" fmla="*/ 15 h 204"/>
              <a:gd name="T44" fmla="*/ 194 w 339"/>
              <a:gd name="T45" fmla="*/ 0 h 204"/>
              <a:gd name="T46" fmla="*/ 37 w 339"/>
              <a:gd name="T47" fmla="*/ 0 h 204"/>
              <a:gd name="T48" fmla="*/ 227 w 339"/>
              <a:gd name="T49" fmla="*/ 182 h 204"/>
              <a:gd name="T50" fmla="*/ 92 w 339"/>
              <a:gd name="T51" fmla="*/ 182 h 204"/>
              <a:gd name="T52" fmla="*/ 134 w 339"/>
              <a:gd name="T53" fmla="*/ 182 h 204"/>
              <a:gd name="T54" fmla="*/ 134 w 339"/>
              <a:gd name="T55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39" h="204">
                <a:moveTo>
                  <a:pt x="27" y="70"/>
                </a:moveTo>
                <a:cubicBezTo>
                  <a:pt x="287" y="70"/>
                  <a:pt x="287" y="70"/>
                  <a:pt x="287" y="70"/>
                </a:cubicBezTo>
                <a:cubicBezTo>
                  <a:pt x="316" y="70"/>
                  <a:pt x="339" y="94"/>
                  <a:pt x="339" y="122"/>
                </a:cubicBezTo>
                <a:cubicBezTo>
                  <a:pt x="339" y="160"/>
                  <a:pt x="339" y="160"/>
                  <a:pt x="339" y="160"/>
                </a:cubicBezTo>
                <a:cubicBezTo>
                  <a:pt x="339" y="172"/>
                  <a:pt x="330" y="182"/>
                  <a:pt x="318" y="182"/>
                </a:cubicBezTo>
                <a:cubicBezTo>
                  <a:pt x="294" y="182"/>
                  <a:pt x="294" y="182"/>
                  <a:pt x="294" y="182"/>
                </a:cubicBezTo>
                <a:moveTo>
                  <a:pt x="297" y="168"/>
                </a:moveTo>
                <a:cubicBezTo>
                  <a:pt x="297" y="148"/>
                  <a:pt x="281" y="131"/>
                  <a:pt x="261" y="131"/>
                </a:cubicBezTo>
                <a:cubicBezTo>
                  <a:pt x="241" y="131"/>
                  <a:pt x="224" y="148"/>
                  <a:pt x="224" y="168"/>
                </a:cubicBezTo>
                <a:cubicBezTo>
                  <a:pt x="224" y="188"/>
                  <a:pt x="241" y="204"/>
                  <a:pt x="261" y="204"/>
                </a:cubicBezTo>
                <a:cubicBezTo>
                  <a:pt x="281" y="204"/>
                  <a:pt x="297" y="188"/>
                  <a:pt x="297" y="168"/>
                </a:cubicBezTo>
                <a:close/>
                <a:moveTo>
                  <a:pt x="95" y="168"/>
                </a:moveTo>
                <a:cubicBezTo>
                  <a:pt x="95" y="148"/>
                  <a:pt x="79" y="131"/>
                  <a:pt x="59" y="131"/>
                </a:cubicBezTo>
                <a:cubicBezTo>
                  <a:pt x="39" y="131"/>
                  <a:pt x="22" y="148"/>
                  <a:pt x="22" y="168"/>
                </a:cubicBezTo>
                <a:cubicBezTo>
                  <a:pt x="22" y="188"/>
                  <a:pt x="39" y="204"/>
                  <a:pt x="59" y="204"/>
                </a:cubicBezTo>
                <a:cubicBezTo>
                  <a:pt x="79" y="204"/>
                  <a:pt x="95" y="188"/>
                  <a:pt x="95" y="168"/>
                </a:cubicBezTo>
                <a:close/>
                <a:moveTo>
                  <a:pt x="63" y="0"/>
                </a:moveTo>
                <a:cubicBezTo>
                  <a:pt x="63" y="0"/>
                  <a:pt x="20" y="84"/>
                  <a:pt x="10" y="105"/>
                </a:cubicBezTo>
                <a:cubicBezTo>
                  <a:pt x="0" y="127"/>
                  <a:pt x="0" y="139"/>
                  <a:pt x="0" y="139"/>
                </a:cubicBezTo>
                <a:cubicBezTo>
                  <a:pt x="0" y="154"/>
                  <a:pt x="9" y="173"/>
                  <a:pt x="24" y="178"/>
                </a:cubicBezTo>
                <a:moveTo>
                  <a:pt x="271" y="70"/>
                </a:moveTo>
                <a:cubicBezTo>
                  <a:pt x="222" y="15"/>
                  <a:pt x="222" y="15"/>
                  <a:pt x="222" y="15"/>
                </a:cubicBezTo>
                <a:cubicBezTo>
                  <a:pt x="214" y="5"/>
                  <a:pt x="206" y="0"/>
                  <a:pt x="194" y="0"/>
                </a:cubicBezTo>
                <a:cubicBezTo>
                  <a:pt x="37" y="0"/>
                  <a:pt x="37" y="0"/>
                  <a:pt x="37" y="0"/>
                </a:cubicBezTo>
                <a:moveTo>
                  <a:pt x="227" y="182"/>
                </a:moveTo>
                <a:cubicBezTo>
                  <a:pt x="92" y="182"/>
                  <a:pt x="92" y="182"/>
                  <a:pt x="92" y="182"/>
                </a:cubicBezTo>
                <a:moveTo>
                  <a:pt x="134" y="182"/>
                </a:moveTo>
                <a:cubicBezTo>
                  <a:pt x="134" y="0"/>
                  <a:pt x="134" y="0"/>
                  <a:pt x="134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8" name="Boat" title="Icon of a large boat">
            <a:extLst>
              <a:ext uri="{FF2B5EF4-FFF2-40B4-BE49-F238E27FC236}">
                <a16:creationId xmlns:a16="http://schemas.microsoft.com/office/drawing/2014/main" id="{34BBD5EE-936E-4F97-8E37-F0D6B786355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19350" y="4097256"/>
            <a:ext cx="413905" cy="358570"/>
          </a:xfrm>
          <a:custGeom>
            <a:avLst/>
            <a:gdLst>
              <a:gd name="T0" fmla="*/ 158 w 316"/>
              <a:gd name="T1" fmla="*/ 42 h 274"/>
              <a:gd name="T2" fmla="*/ 221 w 316"/>
              <a:gd name="T3" fmla="*/ 42 h 274"/>
              <a:gd name="T4" fmla="*/ 241 w 316"/>
              <a:gd name="T5" fmla="*/ 84 h 274"/>
              <a:gd name="T6" fmla="*/ 262 w 316"/>
              <a:gd name="T7" fmla="*/ 84 h 274"/>
              <a:gd name="T8" fmla="*/ 262 w 316"/>
              <a:gd name="T9" fmla="*/ 160 h 274"/>
              <a:gd name="T10" fmla="*/ 311 w 316"/>
              <a:gd name="T11" fmla="*/ 176 h 274"/>
              <a:gd name="T12" fmla="*/ 268 w 316"/>
              <a:gd name="T13" fmla="*/ 263 h 274"/>
              <a:gd name="T14" fmla="*/ 253 w 316"/>
              <a:gd name="T15" fmla="*/ 273 h 274"/>
              <a:gd name="T16" fmla="*/ 205 w 316"/>
              <a:gd name="T17" fmla="*/ 252 h 274"/>
              <a:gd name="T18" fmla="*/ 158 w 316"/>
              <a:gd name="T19" fmla="*/ 274 h 274"/>
              <a:gd name="T20" fmla="*/ 111 w 316"/>
              <a:gd name="T21" fmla="*/ 252 h 274"/>
              <a:gd name="T22" fmla="*/ 63 w 316"/>
              <a:gd name="T23" fmla="*/ 273 h 274"/>
              <a:gd name="T24" fmla="*/ 48 w 316"/>
              <a:gd name="T25" fmla="*/ 263 h 274"/>
              <a:gd name="T26" fmla="*/ 5 w 316"/>
              <a:gd name="T27" fmla="*/ 176 h 274"/>
              <a:gd name="T28" fmla="*/ 54 w 316"/>
              <a:gd name="T29" fmla="*/ 160 h 274"/>
              <a:gd name="T30" fmla="*/ 54 w 316"/>
              <a:gd name="T31" fmla="*/ 84 h 274"/>
              <a:gd name="T32" fmla="*/ 74 w 316"/>
              <a:gd name="T33" fmla="*/ 84 h 274"/>
              <a:gd name="T34" fmla="*/ 95 w 316"/>
              <a:gd name="T35" fmla="*/ 42 h 274"/>
              <a:gd name="T36" fmla="*/ 158 w 316"/>
              <a:gd name="T37" fmla="*/ 42 h 274"/>
              <a:gd name="T38" fmla="*/ 179 w 316"/>
              <a:gd name="T39" fmla="*/ 42 h 274"/>
              <a:gd name="T40" fmla="*/ 179 w 316"/>
              <a:gd name="T41" fmla="*/ 0 h 274"/>
              <a:gd name="T42" fmla="*/ 137 w 316"/>
              <a:gd name="T43" fmla="*/ 0 h 274"/>
              <a:gd name="T44" fmla="*/ 137 w 316"/>
              <a:gd name="T45" fmla="*/ 42 h 274"/>
              <a:gd name="T46" fmla="*/ 262 w 316"/>
              <a:gd name="T47" fmla="*/ 160 h 274"/>
              <a:gd name="T48" fmla="*/ 158 w 316"/>
              <a:gd name="T49" fmla="*/ 127 h 274"/>
              <a:gd name="T50" fmla="*/ 54 w 316"/>
              <a:gd name="T51" fmla="*/ 160 h 274"/>
              <a:gd name="T52" fmla="*/ 74 w 316"/>
              <a:gd name="T53" fmla="*/ 84 h 274"/>
              <a:gd name="T54" fmla="*/ 241 w 316"/>
              <a:gd name="T55" fmla="*/ 84 h 274"/>
              <a:gd name="T56" fmla="*/ 158 w 316"/>
              <a:gd name="T57" fmla="*/ 271 h 274"/>
              <a:gd name="T58" fmla="*/ 158 w 316"/>
              <a:gd name="T59" fmla="*/ 129 h 274"/>
              <a:gd name="T60" fmla="*/ 0 w 316"/>
              <a:gd name="T61" fmla="*/ 253 h 274"/>
              <a:gd name="T62" fmla="*/ 41 w 316"/>
              <a:gd name="T63" fmla="*/ 253 h 274"/>
              <a:gd name="T64" fmla="*/ 275 w 316"/>
              <a:gd name="T65" fmla="*/ 253 h 274"/>
              <a:gd name="T66" fmla="*/ 316 w 316"/>
              <a:gd name="T67" fmla="*/ 253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274">
                <a:moveTo>
                  <a:pt x="158" y="42"/>
                </a:moveTo>
                <a:cubicBezTo>
                  <a:pt x="221" y="42"/>
                  <a:pt x="221" y="42"/>
                  <a:pt x="221" y="42"/>
                </a:cubicBezTo>
                <a:cubicBezTo>
                  <a:pt x="241" y="84"/>
                  <a:pt x="241" y="84"/>
                  <a:pt x="241" y="84"/>
                </a:cubicBezTo>
                <a:cubicBezTo>
                  <a:pt x="262" y="84"/>
                  <a:pt x="262" y="84"/>
                  <a:pt x="262" y="84"/>
                </a:cubicBezTo>
                <a:cubicBezTo>
                  <a:pt x="262" y="160"/>
                  <a:pt x="262" y="160"/>
                  <a:pt x="262" y="160"/>
                </a:cubicBezTo>
                <a:cubicBezTo>
                  <a:pt x="311" y="176"/>
                  <a:pt x="311" y="176"/>
                  <a:pt x="311" y="176"/>
                </a:cubicBezTo>
                <a:cubicBezTo>
                  <a:pt x="268" y="263"/>
                  <a:pt x="268" y="263"/>
                  <a:pt x="268" y="263"/>
                </a:cubicBezTo>
                <a:cubicBezTo>
                  <a:pt x="268" y="263"/>
                  <a:pt x="264" y="273"/>
                  <a:pt x="253" y="273"/>
                </a:cubicBezTo>
                <a:cubicBezTo>
                  <a:pt x="232" y="273"/>
                  <a:pt x="226" y="252"/>
                  <a:pt x="205" y="252"/>
                </a:cubicBezTo>
                <a:cubicBezTo>
                  <a:pt x="188" y="252"/>
                  <a:pt x="177" y="274"/>
                  <a:pt x="158" y="274"/>
                </a:cubicBezTo>
                <a:cubicBezTo>
                  <a:pt x="139" y="274"/>
                  <a:pt x="128" y="252"/>
                  <a:pt x="111" y="252"/>
                </a:cubicBezTo>
                <a:cubicBezTo>
                  <a:pt x="90" y="252"/>
                  <a:pt x="84" y="273"/>
                  <a:pt x="63" y="273"/>
                </a:cubicBezTo>
                <a:cubicBezTo>
                  <a:pt x="52" y="273"/>
                  <a:pt x="48" y="263"/>
                  <a:pt x="48" y="263"/>
                </a:cubicBezTo>
                <a:cubicBezTo>
                  <a:pt x="5" y="176"/>
                  <a:pt x="5" y="176"/>
                  <a:pt x="5" y="176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54" y="84"/>
                  <a:pt x="54" y="84"/>
                  <a:pt x="5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95" y="42"/>
                  <a:pt x="95" y="42"/>
                  <a:pt x="95" y="42"/>
                </a:cubicBezTo>
                <a:cubicBezTo>
                  <a:pt x="158" y="42"/>
                  <a:pt x="158" y="42"/>
                  <a:pt x="158" y="42"/>
                </a:cubicBezTo>
                <a:moveTo>
                  <a:pt x="179" y="42"/>
                </a:moveTo>
                <a:cubicBezTo>
                  <a:pt x="179" y="0"/>
                  <a:pt x="179" y="0"/>
                  <a:pt x="17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42"/>
                  <a:pt x="137" y="42"/>
                  <a:pt x="137" y="42"/>
                </a:cubicBezTo>
                <a:moveTo>
                  <a:pt x="262" y="160"/>
                </a:moveTo>
                <a:cubicBezTo>
                  <a:pt x="158" y="127"/>
                  <a:pt x="158" y="127"/>
                  <a:pt x="158" y="127"/>
                </a:cubicBezTo>
                <a:cubicBezTo>
                  <a:pt x="54" y="160"/>
                  <a:pt x="54" y="160"/>
                  <a:pt x="54" y="160"/>
                </a:cubicBezTo>
                <a:moveTo>
                  <a:pt x="74" y="84"/>
                </a:moveTo>
                <a:cubicBezTo>
                  <a:pt x="241" y="84"/>
                  <a:pt x="241" y="84"/>
                  <a:pt x="241" y="84"/>
                </a:cubicBezTo>
                <a:moveTo>
                  <a:pt x="158" y="271"/>
                </a:moveTo>
                <a:cubicBezTo>
                  <a:pt x="158" y="129"/>
                  <a:pt x="158" y="129"/>
                  <a:pt x="158" y="129"/>
                </a:cubicBezTo>
                <a:moveTo>
                  <a:pt x="0" y="253"/>
                </a:moveTo>
                <a:cubicBezTo>
                  <a:pt x="41" y="253"/>
                  <a:pt x="41" y="253"/>
                  <a:pt x="41" y="253"/>
                </a:cubicBezTo>
                <a:moveTo>
                  <a:pt x="275" y="253"/>
                </a:moveTo>
                <a:cubicBezTo>
                  <a:pt x="316" y="253"/>
                  <a:pt x="316" y="253"/>
                  <a:pt x="316" y="253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09" name="Bicycle" title="Icon of a bicycle">
            <a:extLst>
              <a:ext uri="{FF2B5EF4-FFF2-40B4-BE49-F238E27FC236}">
                <a16:creationId xmlns:a16="http://schemas.microsoft.com/office/drawing/2014/main" id="{BB41B9F5-8E49-47E3-AEFE-A7C5547BAE7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49437" y="4131454"/>
            <a:ext cx="493034" cy="290175"/>
          </a:xfrm>
          <a:custGeom>
            <a:avLst/>
            <a:gdLst>
              <a:gd name="T0" fmla="*/ 114 w 315"/>
              <a:gd name="T1" fmla="*/ 127 h 184"/>
              <a:gd name="T2" fmla="*/ 57 w 315"/>
              <a:gd name="T3" fmla="*/ 184 h 184"/>
              <a:gd name="T4" fmla="*/ 0 w 315"/>
              <a:gd name="T5" fmla="*/ 127 h 184"/>
              <a:gd name="T6" fmla="*/ 57 w 315"/>
              <a:gd name="T7" fmla="*/ 70 h 184"/>
              <a:gd name="T8" fmla="*/ 114 w 315"/>
              <a:gd name="T9" fmla="*/ 127 h 184"/>
              <a:gd name="T10" fmla="*/ 257 w 315"/>
              <a:gd name="T11" fmla="*/ 70 h 184"/>
              <a:gd name="T12" fmla="*/ 200 w 315"/>
              <a:gd name="T13" fmla="*/ 127 h 184"/>
              <a:gd name="T14" fmla="*/ 257 w 315"/>
              <a:gd name="T15" fmla="*/ 184 h 184"/>
              <a:gd name="T16" fmla="*/ 315 w 315"/>
              <a:gd name="T17" fmla="*/ 127 h 184"/>
              <a:gd name="T18" fmla="*/ 257 w 315"/>
              <a:gd name="T19" fmla="*/ 70 h 184"/>
              <a:gd name="T20" fmla="*/ 86 w 315"/>
              <a:gd name="T21" fmla="*/ 42 h 184"/>
              <a:gd name="T22" fmla="*/ 152 w 315"/>
              <a:gd name="T23" fmla="*/ 118 h 184"/>
              <a:gd name="T24" fmla="*/ 162 w 315"/>
              <a:gd name="T25" fmla="*/ 126 h 184"/>
              <a:gd name="T26" fmla="*/ 172 w 315"/>
              <a:gd name="T27" fmla="*/ 127 h 184"/>
              <a:gd name="T28" fmla="*/ 257 w 315"/>
              <a:gd name="T29" fmla="*/ 127 h 184"/>
              <a:gd name="T30" fmla="*/ 211 w 315"/>
              <a:gd name="T31" fmla="*/ 31 h 184"/>
              <a:gd name="T32" fmla="*/ 134 w 315"/>
              <a:gd name="T33" fmla="*/ 0 h 184"/>
              <a:gd name="T34" fmla="*/ 110 w 315"/>
              <a:gd name="T35" fmla="*/ 0 h 184"/>
              <a:gd name="T36" fmla="*/ 100 w 315"/>
              <a:gd name="T37" fmla="*/ 4 h 184"/>
              <a:gd name="T38" fmla="*/ 94 w 315"/>
              <a:gd name="T39" fmla="*/ 14 h 184"/>
              <a:gd name="T40" fmla="*/ 57 w 315"/>
              <a:gd name="T41" fmla="*/ 127 h 184"/>
              <a:gd name="T42" fmla="*/ 175 w 315"/>
              <a:gd name="T43" fmla="*/ 127 h 184"/>
              <a:gd name="T44" fmla="*/ 219 w 315"/>
              <a:gd name="T45" fmla="*/ 10 h 184"/>
              <a:gd name="T46" fmla="*/ 211 w 315"/>
              <a:gd name="T47" fmla="*/ 31 h 184"/>
              <a:gd name="T48" fmla="*/ 89 w 315"/>
              <a:gd name="T49" fmla="*/ 31 h 184"/>
              <a:gd name="T50" fmla="*/ 234 w 315"/>
              <a:gd name="T51" fmla="*/ 10 h 184"/>
              <a:gd name="T52" fmla="*/ 189 w 315"/>
              <a:gd name="T53" fmla="*/ 1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15" h="184">
                <a:moveTo>
                  <a:pt x="114" y="127"/>
                </a:moveTo>
                <a:cubicBezTo>
                  <a:pt x="114" y="159"/>
                  <a:pt x="89" y="184"/>
                  <a:pt x="57" y="184"/>
                </a:cubicBezTo>
                <a:cubicBezTo>
                  <a:pt x="25" y="184"/>
                  <a:pt x="0" y="159"/>
                  <a:pt x="0" y="127"/>
                </a:cubicBezTo>
                <a:cubicBezTo>
                  <a:pt x="0" y="95"/>
                  <a:pt x="25" y="70"/>
                  <a:pt x="57" y="70"/>
                </a:cubicBezTo>
                <a:cubicBezTo>
                  <a:pt x="89" y="70"/>
                  <a:pt x="114" y="95"/>
                  <a:pt x="114" y="127"/>
                </a:cubicBezTo>
                <a:close/>
                <a:moveTo>
                  <a:pt x="257" y="70"/>
                </a:moveTo>
                <a:cubicBezTo>
                  <a:pt x="226" y="70"/>
                  <a:pt x="200" y="95"/>
                  <a:pt x="200" y="127"/>
                </a:cubicBezTo>
                <a:cubicBezTo>
                  <a:pt x="200" y="159"/>
                  <a:pt x="226" y="184"/>
                  <a:pt x="257" y="184"/>
                </a:cubicBezTo>
                <a:cubicBezTo>
                  <a:pt x="289" y="184"/>
                  <a:pt x="315" y="159"/>
                  <a:pt x="315" y="127"/>
                </a:cubicBezTo>
                <a:cubicBezTo>
                  <a:pt x="315" y="95"/>
                  <a:pt x="289" y="70"/>
                  <a:pt x="257" y="70"/>
                </a:cubicBezTo>
                <a:close/>
                <a:moveTo>
                  <a:pt x="86" y="42"/>
                </a:moveTo>
                <a:cubicBezTo>
                  <a:pt x="152" y="118"/>
                  <a:pt x="152" y="118"/>
                  <a:pt x="152" y="118"/>
                </a:cubicBezTo>
                <a:cubicBezTo>
                  <a:pt x="152" y="118"/>
                  <a:pt x="158" y="125"/>
                  <a:pt x="162" y="126"/>
                </a:cubicBezTo>
                <a:cubicBezTo>
                  <a:pt x="166" y="127"/>
                  <a:pt x="172" y="127"/>
                  <a:pt x="172" y="127"/>
                </a:cubicBezTo>
                <a:cubicBezTo>
                  <a:pt x="257" y="127"/>
                  <a:pt x="257" y="127"/>
                  <a:pt x="257" y="127"/>
                </a:cubicBezTo>
                <a:cubicBezTo>
                  <a:pt x="211" y="31"/>
                  <a:pt x="211" y="31"/>
                  <a:pt x="211" y="31"/>
                </a:cubicBezTo>
                <a:moveTo>
                  <a:pt x="134" y="0"/>
                </a:moveTo>
                <a:cubicBezTo>
                  <a:pt x="110" y="0"/>
                  <a:pt x="110" y="0"/>
                  <a:pt x="110" y="0"/>
                </a:cubicBezTo>
                <a:cubicBezTo>
                  <a:pt x="110" y="0"/>
                  <a:pt x="104" y="1"/>
                  <a:pt x="100" y="4"/>
                </a:cubicBezTo>
                <a:cubicBezTo>
                  <a:pt x="97" y="7"/>
                  <a:pt x="94" y="14"/>
                  <a:pt x="94" y="14"/>
                </a:cubicBezTo>
                <a:cubicBezTo>
                  <a:pt x="57" y="127"/>
                  <a:pt x="57" y="127"/>
                  <a:pt x="57" y="127"/>
                </a:cubicBezTo>
                <a:moveTo>
                  <a:pt x="175" y="127"/>
                </a:moveTo>
                <a:cubicBezTo>
                  <a:pt x="219" y="10"/>
                  <a:pt x="219" y="10"/>
                  <a:pt x="219" y="10"/>
                </a:cubicBezTo>
                <a:moveTo>
                  <a:pt x="211" y="31"/>
                </a:moveTo>
                <a:cubicBezTo>
                  <a:pt x="89" y="31"/>
                  <a:pt x="89" y="31"/>
                  <a:pt x="89" y="31"/>
                </a:cubicBezTo>
                <a:moveTo>
                  <a:pt x="234" y="10"/>
                </a:moveTo>
                <a:cubicBezTo>
                  <a:pt x="189" y="10"/>
                  <a:pt x="189" y="10"/>
                  <a:pt x="189" y="1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10" name="Airplane_E709" title="Icon of an airplane">
            <a:extLst>
              <a:ext uri="{FF2B5EF4-FFF2-40B4-BE49-F238E27FC236}">
                <a16:creationId xmlns:a16="http://schemas.microsoft.com/office/drawing/2014/main" id="{38055236-821E-4E62-8BBE-3D838E2F4747}"/>
              </a:ext>
            </a:extLst>
          </p:cNvPr>
          <p:cNvSpPr>
            <a:spLocks noChangeAspect="1"/>
          </p:cNvSpPr>
          <p:nvPr/>
        </p:nvSpPr>
        <p:spPr bwMode="auto">
          <a:xfrm>
            <a:off x="4488079" y="4097256"/>
            <a:ext cx="353886" cy="358570"/>
          </a:xfrm>
          <a:custGeom>
            <a:avLst/>
            <a:gdLst>
              <a:gd name="T0" fmla="*/ 1002 w 3707"/>
              <a:gd name="T1" fmla="*/ 3755 h 3755"/>
              <a:gd name="T2" fmla="*/ 1502 w 3707"/>
              <a:gd name="T3" fmla="*/ 2253 h 3755"/>
              <a:gd name="T4" fmla="*/ 751 w 3707"/>
              <a:gd name="T5" fmla="*/ 2253 h 3755"/>
              <a:gd name="T6" fmla="*/ 625 w 3707"/>
              <a:gd name="T7" fmla="*/ 2503 h 3755"/>
              <a:gd name="T8" fmla="*/ 0 w 3707"/>
              <a:gd name="T9" fmla="*/ 2503 h 3755"/>
              <a:gd name="T10" fmla="*/ 209 w 3707"/>
              <a:gd name="T11" fmla="*/ 1877 h 3755"/>
              <a:gd name="T12" fmla="*/ 0 w 3707"/>
              <a:gd name="T13" fmla="*/ 1251 h 3755"/>
              <a:gd name="T14" fmla="*/ 625 w 3707"/>
              <a:gd name="T15" fmla="*/ 1251 h 3755"/>
              <a:gd name="T16" fmla="*/ 751 w 3707"/>
              <a:gd name="T17" fmla="*/ 1502 h 3755"/>
              <a:gd name="T18" fmla="*/ 1502 w 3707"/>
              <a:gd name="T19" fmla="*/ 1502 h 3755"/>
              <a:gd name="T20" fmla="*/ 1002 w 3707"/>
              <a:gd name="T21" fmla="*/ 0 h 3755"/>
              <a:gd name="T22" fmla="*/ 1627 w 3707"/>
              <a:gd name="T23" fmla="*/ 0 h 3755"/>
              <a:gd name="T24" fmla="*/ 2378 w 3707"/>
              <a:gd name="T25" fmla="*/ 1502 h 3755"/>
              <a:gd name="T26" fmla="*/ 3331 w 3707"/>
              <a:gd name="T27" fmla="*/ 1502 h 3755"/>
              <a:gd name="T28" fmla="*/ 3707 w 3707"/>
              <a:gd name="T29" fmla="*/ 1877 h 3755"/>
              <a:gd name="T30" fmla="*/ 3331 w 3707"/>
              <a:gd name="T31" fmla="*/ 2253 h 3755"/>
              <a:gd name="T32" fmla="*/ 2378 w 3707"/>
              <a:gd name="T33" fmla="*/ 2253 h 3755"/>
              <a:gd name="T34" fmla="*/ 1627 w 3707"/>
              <a:gd name="T35" fmla="*/ 3755 h 3755"/>
              <a:gd name="T36" fmla="*/ 1002 w 3707"/>
              <a:gd name="T37" fmla="*/ 3755 h 3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07" h="3755">
                <a:moveTo>
                  <a:pt x="1002" y="3755"/>
                </a:moveTo>
                <a:cubicBezTo>
                  <a:pt x="1502" y="2253"/>
                  <a:pt x="1502" y="2253"/>
                  <a:pt x="1502" y="2253"/>
                </a:cubicBezTo>
                <a:cubicBezTo>
                  <a:pt x="751" y="2253"/>
                  <a:pt x="751" y="2253"/>
                  <a:pt x="751" y="2253"/>
                </a:cubicBezTo>
                <a:cubicBezTo>
                  <a:pt x="625" y="2503"/>
                  <a:pt x="625" y="2503"/>
                  <a:pt x="625" y="2503"/>
                </a:cubicBezTo>
                <a:cubicBezTo>
                  <a:pt x="0" y="2503"/>
                  <a:pt x="0" y="2503"/>
                  <a:pt x="0" y="2503"/>
                </a:cubicBezTo>
                <a:cubicBezTo>
                  <a:pt x="209" y="1877"/>
                  <a:pt x="209" y="1877"/>
                  <a:pt x="209" y="1877"/>
                </a:cubicBezTo>
                <a:cubicBezTo>
                  <a:pt x="0" y="1251"/>
                  <a:pt x="0" y="1251"/>
                  <a:pt x="0" y="1251"/>
                </a:cubicBezTo>
                <a:cubicBezTo>
                  <a:pt x="625" y="1251"/>
                  <a:pt x="625" y="1251"/>
                  <a:pt x="625" y="1251"/>
                </a:cubicBezTo>
                <a:cubicBezTo>
                  <a:pt x="751" y="1502"/>
                  <a:pt x="751" y="1502"/>
                  <a:pt x="751" y="1502"/>
                </a:cubicBezTo>
                <a:cubicBezTo>
                  <a:pt x="1502" y="1502"/>
                  <a:pt x="1502" y="1502"/>
                  <a:pt x="1502" y="1502"/>
                </a:cubicBezTo>
                <a:cubicBezTo>
                  <a:pt x="1002" y="0"/>
                  <a:pt x="1002" y="0"/>
                  <a:pt x="1002" y="0"/>
                </a:cubicBezTo>
                <a:cubicBezTo>
                  <a:pt x="1627" y="0"/>
                  <a:pt x="1627" y="0"/>
                  <a:pt x="1627" y="0"/>
                </a:cubicBezTo>
                <a:cubicBezTo>
                  <a:pt x="2378" y="1502"/>
                  <a:pt x="2378" y="1502"/>
                  <a:pt x="2378" y="1502"/>
                </a:cubicBezTo>
                <a:cubicBezTo>
                  <a:pt x="3331" y="1502"/>
                  <a:pt x="3331" y="1502"/>
                  <a:pt x="3331" y="1502"/>
                </a:cubicBezTo>
                <a:cubicBezTo>
                  <a:pt x="3538" y="1502"/>
                  <a:pt x="3707" y="1670"/>
                  <a:pt x="3707" y="1877"/>
                </a:cubicBezTo>
                <a:cubicBezTo>
                  <a:pt x="3707" y="2084"/>
                  <a:pt x="3538" y="2253"/>
                  <a:pt x="3331" y="2253"/>
                </a:cubicBezTo>
                <a:cubicBezTo>
                  <a:pt x="2378" y="2253"/>
                  <a:pt x="2378" y="2253"/>
                  <a:pt x="2378" y="2253"/>
                </a:cubicBezTo>
                <a:cubicBezTo>
                  <a:pt x="1627" y="3755"/>
                  <a:pt x="1627" y="3755"/>
                  <a:pt x="1627" y="3755"/>
                </a:cubicBezTo>
                <a:lnTo>
                  <a:pt x="1002" y="3755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11" name="Quest_ED40" title="Icon of a map with a dotted line leading to an ex">
            <a:extLst>
              <a:ext uri="{FF2B5EF4-FFF2-40B4-BE49-F238E27FC236}">
                <a16:creationId xmlns:a16="http://schemas.microsoft.com/office/drawing/2014/main" id="{2C7AE3A3-6D38-4849-9BF6-D46DE7EB42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85781" y="4993683"/>
            <a:ext cx="358483" cy="358570"/>
          </a:xfrm>
          <a:custGeom>
            <a:avLst/>
            <a:gdLst>
              <a:gd name="T0" fmla="*/ 2625 w 3750"/>
              <a:gd name="T1" fmla="*/ 3000 h 3750"/>
              <a:gd name="T2" fmla="*/ 2360 w 3750"/>
              <a:gd name="T3" fmla="*/ 3110 h 3750"/>
              <a:gd name="T4" fmla="*/ 2250 w 3750"/>
              <a:gd name="T5" fmla="*/ 3375 h 3750"/>
              <a:gd name="T6" fmla="*/ 2360 w 3750"/>
              <a:gd name="T7" fmla="*/ 3640 h 3750"/>
              <a:gd name="T8" fmla="*/ 2625 w 3750"/>
              <a:gd name="T9" fmla="*/ 3750 h 3750"/>
              <a:gd name="T10" fmla="*/ 375 w 3750"/>
              <a:gd name="T11" fmla="*/ 3750 h 3750"/>
              <a:gd name="T12" fmla="*/ 110 w 3750"/>
              <a:gd name="T13" fmla="*/ 3640 h 3750"/>
              <a:gd name="T14" fmla="*/ 0 w 3750"/>
              <a:gd name="T15" fmla="*/ 3375 h 3750"/>
              <a:gd name="T16" fmla="*/ 110 w 3750"/>
              <a:gd name="T17" fmla="*/ 3110 h 3750"/>
              <a:gd name="T18" fmla="*/ 375 w 3750"/>
              <a:gd name="T19" fmla="*/ 3000 h 3750"/>
              <a:gd name="T20" fmla="*/ 2625 w 3750"/>
              <a:gd name="T21" fmla="*/ 3000 h 3750"/>
              <a:gd name="T22" fmla="*/ 500 w 3750"/>
              <a:gd name="T23" fmla="*/ 2875 h 3750"/>
              <a:gd name="T24" fmla="*/ 500 w 3750"/>
              <a:gd name="T25" fmla="*/ 375 h 3750"/>
              <a:gd name="T26" fmla="*/ 3000 w 3750"/>
              <a:gd name="T27" fmla="*/ 750 h 3750"/>
              <a:gd name="T28" fmla="*/ 3375 w 3750"/>
              <a:gd name="T29" fmla="*/ 750 h 3750"/>
              <a:gd name="T30" fmla="*/ 3750 w 3750"/>
              <a:gd name="T31" fmla="*/ 375 h 3750"/>
              <a:gd name="T32" fmla="*/ 3375 w 3750"/>
              <a:gd name="T33" fmla="*/ 0 h 3750"/>
              <a:gd name="T34" fmla="*/ 3000 w 3750"/>
              <a:gd name="T35" fmla="*/ 375 h 3750"/>
              <a:gd name="T36" fmla="*/ 3000 w 3750"/>
              <a:gd name="T37" fmla="*/ 2375 h 3750"/>
              <a:gd name="T38" fmla="*/ 3366 w 3750"/>
              <a:gd name="T39" fmla="*/ 0 h 3750"/>
              <a:gd name="T40" fmla="*/ 875 w 3750"/>
              <a:gd name="T41" fmla="*/ 0 h 3750"/>
              <a:gd name="T42" fmla="*/ 500 w 3750"/>
              <a:gd name="T43" fmla="*/ 375 h 3750"/>
              <a:gd name="T44" fmla="*/ 3000 w 3750"/>
              <a:gd name="T45" fmla="*/ 2375 h 3750"/>
              <a:gd name="T46" fmla="*/ 3000 w 3750"/>
              <a:gd name="T47" fmla="*/ 3375 h 3750"/>
              <a:gd name="T48" fmla="*/ 375 w 3750"/>
              <a:gd name="T49" fmla="*/ 3750 h 3750"/>
              <a:gd name="T50" fmla="*/ 2625 w 3750"/>
              <a:gd name="T51" fmla="*/ 3750 h 3750"/>
              <a:gd name="T52" fmla="*/ 3000 w 3750"/>
              <a:gd name="T53" fmla="*/ 3375 h 3750"/>
              <a:gd name="T54" fmla="*/ 1625 w 3750"/>
              <a:gd name="T55" fmla="*/ 375 h 3750"/>
              <a:gd name="T56" fmla="*/ 2375 w 3750"/>
              <a:gd name="T57" fmla="*/ 1125 h 3750"/>
              <a:gd name="T58" fmla="*/ 2375 w 3750"/>
              <a:gd name="T59" fmla="*/ 375 h 3750"/>
              <a:gd name="T60" fmla="*/ 1625 w 3750"/>
              <a:gd name="T61" fmla="*/ 1125 h 3750"/>
              <a:gd name="T62" fmla="*/ 1000 w 3750"/>
              <a:gd name="T63" fmla="*/ 1875 h 3750"/>
              <a:gd name="T64" fmla="*/ 1000 w 3750"/>
              <a:gd name="T65" fmla="*/ 2125 h 3750"/>
              <a:gd name="T66" fmla="*/ 1338 w 3750"/>
              <a:gd name="T67" fmla="*/ 1412 h 3750"/>
              <a:gd name="T68" fmla="*/ 1162 w 3750"/>
              <a:gd name="T69" fmla="*/ 1588 h 3750"/>
              <a:gd name="T70" fmla="*/ 1162 w 3750"/>
              <a:gd name="T71" fmla="*/ 2412 h 3750"/>
              <a:gd name="T72" fmla="*/ 1338 w 3750"/>
              <a:gd name="T73" fmla="*/ 2588 h 3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50" h="3750">
                <a:moveTo>
                  <a:pt x="2625" y="3000"/>
                </a:moveTo>
                <a:cubicBezTo>
                  <a:pt x="2521" y="3000"/>
                  <a:pt x="2428" y="3042"/>
                  <a:pt x="2360" y="3110"/>
                </a:cubicBezTo>
                <a:cubicBezTo>
                  <a:pt x="2292" y="3178"/>
                  <a:pt x="2250" y="3271"/>
                  <a:pt x="2250" y="3375"/>
                </a:cubicBezTo>
                <a:cubicBezTo>
                  <a:pt x="2250" y="3479"/>
                  <a:pt x="2292" y="3572"/>
                  <a:pt x="2360" y="3640"/>
                </a:cubicBezTo>
                <a:cubicBezTo>
                  <a:pt x="2428" y="3708"/>
                  <a:pt x="2521" y="3750"/>
                  <a:pt x="2625" y="3750"/>
                </a:cubicBezTo>
                <a:moveTo>
                  <a:pt x="375" y="3750"/>
                </a:moveTo>
                <a:cubicBezTo>
                  <a:pt x="271" y="3750"/>
                  <a:pt x="178" y="3708"/>
                  <a:pt x="110" y="3640"/>
                </a:cubicBezTo>
                <a:cubicBezTo>
                  <a:pt x="42" y="3572"/>
                  <a:pt x="0" y="3479"/>
                  <a:pt x="0" y="3375"/>
                </a:cubicBezTo>
                <a:cubicBezTo>
                  <a:pt x="0" y="3271"/>
                  <a:pt x="42" y="3178"/>
                  <a:pt x="110" y="3110"/>
                </a:cubicBezTo>
                <a:cubicBezTo>
                  <a:pt x="178" y="3042"/>
                  <a:pt x="271" y="3000"/>
                  <a:pt x="375" y="3000"/>
                </a:cubicBezTo>
                <a:cubicBezTo>
                  <a:pt x="2625" y="3000"/>
                  <a:pt x="2625" y="3000"/>
                  <a:pt x="2625" y="3000"/>
                </a:cubicBezTo>
                <a:moveTo>
                  <a:pt x="500" y="2875"/>
                </a:moveTo>
                <a:cubicBezTo>
                  <a:pt x="500" y="375"/>
                  <a:pt x="500" y="375"/>
                  <a:pt x="500" y="375"/>
                </a:cubicBezTo>
                <a:moveTo>
                  <a:pt x="3000" y="750"/>
                </a:moveTo>
                <a:cubicBezTo>
                  <a:pt x="3375" y="750"/>
                  <a:pt x="3375" y="750"/>
                  <a:pt x="3375" y="750"/>
                </a:cubicBezTo>
                <a:cubicBezTo>
                  <a:pt x="3582" y="750"/>
                  <a:pt x="3750" y="582"/>
                  <a:pt x="3750" y="375"/>
                </a:cubicBezTo>
                <a:cubicBezTo>
                  <a:pt x="3750" y="168"/>
                  <a:pt x="3582" y="0"/>
                  <a:pt x="3375" y="0"/>
                </a:cubicBezTo>
                <a:cubicBezTo>
                  <a:pt x="3168" y="0"/>
                  <a:pt x="3000" y="168"/>
                  <a:pt x="3000" y="375"/>
                </a:cubicBezTo>
                <a:cubicBezTo>
                  <a:pt x="3000" y="2375"/>
                  <a:pt x="3000" y="2375"/>
                  <a:pt x="3000" y="2375"/>
                </a:cubicBezTo>
                <a:moveTo>
                  <a:pt x="3366" y="0"/>
                </a:moveTo>
                <a:cubicBezTo>
                  <a:pt x="875" y="0"/>
                  <a:pt x="875" y="0"/>
                  <a:pt x="875" y="0"/>
                </a:cubicBezTo>
                <a:cubicBezTo>
                  <a:pt x="668" y="0"/>
                  <a:pt x="500" y="168"/>
                  <a:pt x="500" y="375"/>
                </a:cubicBezTo>
                <a:moveTo>
                  <a:pt x="3000" y="2375"/>
                </a:moveTo>
                <a:cubicBezTo>
                  <a:pt x="3000" y="3375"/>
                  <a:pt x="3000" y="3375"/>
                  <a:pt x="3000" y="3375"/>
                </a:cubicBezTo>
                <a:moveTo>
                  <a:pt x="375" y="3750"/>
                </a:moveTo>
                <a:cubicBezTo>
                  <a:pt x="2625" y="3750"/>
                  <a:pt x="2625" y="3750"/>
                  <a:pt x="2625" y="3750"/>
                </a:cubicBezTo>
                <a:cubicBezTo>
                  <a:pt x="2832" y="3750"/>
                  <a:pt x="3000" y="3582"/>
                  <a:pt x="3000" y="3375"/>
                </a:cubicBezTo>
                <a:moveTo>
                  <a:pt x="1625" y="375"/>
                </a:moveTo>
                <a:cubicBezTo>
                  <a:pt x="2375" y="1125"/>
                  <a:pt x="2375" y="1125"/>
                  <a:pt x="2375" y="1125"/>
                </a:cubicBezTo>
                <a:moveTo>
                  <a:pt x="2375" y="375"/>
                </a:moveTo>
                <a:cubicBezTo>
                  <a:pt x="1625" y="1125"/>
                  <a:pt x="1625" y="1125"/>
                  <a:pt x="1625" y="1125"/>
                </a:cubicBezTo>
                <a:moveTo>
                  <a:pt x="1000" y="1875"/>
                </a:moveTo>
                <a:cubicBezTo>
                  <a:pt x="1000" y="2125"/>
                  <a:pt x="1000" y="2125"/>
                  <a:pt x="1000" y="2125"/>
                </a:cubicBezTo>
                <a:moveTo>
                  <a:pt x="1338" y="1412"/>
                </a:moveTo>
                <a:cubicBezTo>
                  <a:pt x="1162" y="1588"/>
                  <a:pt x="1162" y="1588"/>
                  <a:pt x="1162" y="1588"/>
                </a:cubicBezTo>
                <a:moveTo>
                  <a:pt x="1162" y="2412"/>
                </a:moveTo>
                <a:cubicBezTo>
                  <a:pt x="1338" y="2588"/>
                  <a:pt x="1338" y="2588"/>
                  <a:pt x="1338" y="2588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12" name="cloud" title="Icon of a cloud">
            <a:extLst>
              <a:ext uri="{FF2B5EF4-FFF2-40B4-BE49-F238E27FC236}">
                <a16:creationId xmlns:a16="http://schemas.microsoft.com/office/drawing/2014/main" id="{2D929836-9016-4FC0-B0C1-7D9B12CF2BD2}"/>
              </a:ext>
            </a:extLst>
          </p:cNvPr>
          <p:cNvSpPr>
            <a:spLocks noChangeAspect="1"/>
          </p:cNvSpPr>
          <p:nvPr/>
        </p:nvSpPr>
        <p:spPr bwMode="auto">
          <a:xfrm>
            <a:off x="8401955" y="4982451"/>
            <a:ext cx="448212" cy="283623"/>
          </a:xfrm>
          <a:custGeom>
            <a:avLst/>
            <a:gdLst>
              <a:gd name="T0" fmla="*/ 281 w 344"/>
              <a:gd name="T1" fmla="*/ 216 h 217"/>
              <a:gd name="T2" fmla="*/ 281 w 344"/>
              <a:gd name="T3" fmla="*/ 217 h 217"/>
              <a:gd name="T4" fmla="*/ 88 w 344"/>
              <a:gd name="T5" fmla="*/ 217 h 217"/>
              <a:gd name="T6" fmla="*/ 88 w 344"/>
              <a:gd name="T7" fmla="*/ 217 h 217"/>
              <a:gd name="T8" fmla="*/ 86 w 344"/>
              <a:gd name="T9" fmla="*/ 217 h 217"/>
              <a:gd name="T10" fmla="*/ 0 w 344"/>
              <a:gd name="T11" fmla="*/ 130 h 217"/>
              <a:gd name="T12" fmla="*/ 86 w 344"/>
              <a:gd name="T13" fmla="*/ 44 h 217"/>
              <a:gd name="T14" fmla="*/ 104 w 344"/>
              <a:gd name="T15" fmla="*/ 45 h 217"/>
              <a:gd name="T16" fmla="*/ 184 w 344"/>
              <a:gd name="T17" fmla="*/ 0 h 217"/>
              <a:gd name="T18" fmla="*/ 278 w 344"/>
              <a:gd name="T19" fmla="*/ 85 h 217"/>
              <a:gd name="T20" fmla="*/ 278 w 344"/>
              <a:gd name="T21" fmla="*/ 85 h 217"/>
              <a:gd name="T22" fmla="*/ 344 w 344"/>
              <a:gd name="T23" fmla="*/ 151 h 217"/>
              <a:gd name="T24" fmla="*/ 281 w 344"/>
              <a:gd name="T25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4" h="217">
                <a:moveTo>
                  <a:pt x="281" y="216"/>
                </a:moveTo>
                <a:cubicBezTo>
                  <a:pt x="281" y="217"/>
                  <a:pt x="281" y="217"/>
                  <a:pt x="281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7" y="217"/>
                  <a:pt x="87" y="217"/>
                  <a:pt x="86" y="217"/>
                </a:cubicBezTo>
                <a:cubicBezTo>
                  <a:pt x="39" y="217"/>
                  <a:pt x="0" y="178"/>
                  <a:pt x="0" y="130"/>
                </a:cubicBezTo>
                <a:cubicBezTo>
                  <a:pt x="0" y="82"/>
                  <a:pt x="39" y="44"/>
                  <a:pt x="86" y="44"/>
                </a:cubicBezTo>
                <a:cubicBezTo>
                  <a:pt x="92" y="44"/>
                  <a:pt x="98" y="44"/>
                  <a:pt x="104" y="45"/>
                </a:cubicBezTo>
                <a:cubicBezTo>
                  <a:pt x="121" y="18"/>
                  <a:pt x="150" y="0"/>
                  <a:pt x="184" y="0"/>
                </a:cubicBezTo>
                <a:cubicBezTo>
                  <a:pt x="233" y="0"/>
                  <a:pt x="273" y="37"/>
                  <a:pt x="278" y="85"/>
                </a:cubicBezTo>
                <a:cubicBezTo>
                  <a:pt x="278" y="85"/>
                  <a:pt x="278" y="85"/>
                  <a:pt x="278" y="85"/>
                </a:cubicBezTo>
                <a:cubicBezTo>
                  <a:pt x="315" y="85"/>
                  <a:pt x="344" y="114"/>
                  <a:pt x="344" y="151"/>
                </a:cubicBezTo>
                <a:cubicBezTo>
                  <a:pt x="344" y="186"/>
                  <a:pt x="316" y="215"/>
                  <a:pt x="281" y="216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15" name="globe_4" title="Icon of the earth">
            <a:extLst>
              <a:ext uri="{FF2B5EF4-FFF2-40B4-BE49-F238E27FC236}">
                <a16:creationId xmlns:a16="http://schemas.microsoft.com/office/drawing/2014/main" id="{F67817C6-7881-408F-B9DA-B0A107BC9DC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056981" y="3050505"/>
            <a:ext cx="357354" cy="358570"/>
          </a:xfrm>
          <a:custGeom>
            <a:avLst/>
            <a:gdLst>
              <a:gd name="T0" fmla="*/ 0 w 332"/>
              <a:gd name="T1" fmla="*/ 167 h 333"/>
              <a:gd name="T2" fmla="*/ 36 w 332"/>
              <a:gd name="T3" fmla="*/ 63 h 333"/>
              <a:gd name="T4" fmla="*/ 166 w 332"/>
              <a:gd name="T5" fmla="*/ 0 h 333"/>
              <a:gd name="T6" fmla="*/ 332 w 332"/>
              <a:gd name="T7" fmla="*/ 167 h 333"/>
              <a:gd name="T8" fmla="*/ 166 w 332"/>
              <a:gd name="T9" fmla="*/ 333 h 333"/>
              <a:gd name="T10" fmla="*/ 0 w 332"/>
              <a:gd name="T11" fmla="*/ 167 h 333"/>
              <a:gd name="T12" fmla="*/ 89 w 332"/>
              <a:gd name="T13" fmla="*/ 314 h 333"/>
              <a:gd name="T14" fmla="*/ 102 w 332"/>
              <a:gd name="T15" fmla="*/ 299 h 333"/>
              <a:gd name="T16" fmla="*/ 98 w 332"/>
              <a:gd name="T17" fmla="*/ 272 h 333"/>
              <a:gd name="T18" fmla="*/ 72 w 332"/>
              <a:gd name="T19" fmla="*/ 255 h 333"/>
              <a:gd name="T20" fmla="*/ 42 w 332"/>
              <a:gd name="T21" fmla="*/ 246 h 333"/>
              <a:gd name="T22" fmla="*/ 21 w 332"/>
              <a:gd name="T23" fmla="*/ 217 h 333"/>
              <a:gd name="T24" fmla="*/ 38 w 332"/>
              <a:gd name="T25" fmla="*/ 168 h 333"/>
              <a:gd name="T26" fmla="*/ 58 w 332"/>
              <a:gd name="T27" fmla="*/ 167 h 333"/>
              <a:gd name="T28" fmla="*/ 80 w 332"/>
              <a:gd name="T29" fmla="*/ 193 h 333"/>
              <a:gd name="T30" fmla="*/ 102 w 332"/>
              <a:gd name="T31" fmla="*/ 182 h 333"/>
              <a:gd name="T32" fmla="*/ 93 w 332"/>
              <a:gd name="T33" fmla="*/ 156 h 333"/>
              <a:gd name="T34" fmla="*/ 101 w 332"/>
              <a:gd name="T35" fmla="*/ 124 h 333"/>
              <a:gd name="T36" fmla="*/ 145 w 332"/>
              <a:gd name="T37" fmla="*/ 80 h 333"/>
              <a:gd name="T38" fmla="*/ 119 w 332"/>
              <a:gd name="T39" fmla="*/ 47 h 333"/>
              <a:gd name="T40" fmla="*/ 101 w 332"/>
              <a:gd name="T41" fmla="*/ 68 h 333"/>
              <a:gd name="T42" fmla="*/ 32 w 332"/>
              <a:gd name="T43" fmla="*/ 68 h 333"/>
              <a:gd name="T44" fmla="*/ 251 w 332"/>
              <a:gd name="T45" fmla="*/ 24 h 333"/>
              <a:gd name="T46" fmla="*/ 187 w 332"/>
              <a:gd name="T47" fmla="*/ 56 h 333"/>
              <a:gd name="T48" fmla="*/ 201 w 332"/>
              <a:gd name="T49" fmla="*/ 92 h 333"/>
              <a:gd name="T50" fmla="*/ 235 w 332"/>
              <a:gd name="T51" fmla="*/ 92 h 333"/>
              <a:gd name="T52" fmla="*/ 219 w 332"/>
              <a:gd name="T53" fmla="*/ 115 h 333"/>
              <a:gd name="T54" fmla="*/ 187 w 332"/>
              <a:gd name="T55" fmla="*/ 130 h 333"/>
              <a:gd name="T56" fmla="*/ 161 w 332"/>
              <a:gd name="T57" fmla="*/ 168 h 333"/>
              <a:gd name="T58" fmla="*/ 169 w 332"/>
              <a:gd name="T59" fmla="*/ 204 h 333"/>
              <a:gd name="T60" fmla="*/ 206 w 332"/>
              <a:gd name="T61" fmla="*/ 225 h 333"/>
              <a:gd name="T62" fmla="*/ 218 w 332"/>
              <a:gd name="T63" fmla="*/ 212 h 333"/>
              <a:gd name="T64" fmla="*/ 229 w 332"/>
              <a:gd name="T65" fmla="*/ 244 h 333"/>
              <a:gd name="T66" fmla="*/ 217 w 332"/>
              <a:gd name="T67" fmla="*/ 289 h 333"/>
              <a:gd name="T68" fmla="*/ 245 w 332"/>
              <a:gd name="T69" fmla="*/ 276 h 333"/>
              <a:gd name="T70" fmla="*/ 259 w 332"/>
              <a:gd name="T71" fmla="*/ 256 h 333"/>
              <a:gd name="T72" fmla="*/ 259 w 332"/>
              <a:gd name="T73" fmla="*/ 168 h 333"/>
              <a:gd name="T74" fmla="*/ 239 w 332"/>
              <a:gd name="T75" fmla="*/ 137 h 333"/>
              <a:gd name="T76" fmla="*/ 259 w 332"/>
              <a:gd name="T77" fmla="*/ 124 h 333"/>
              <a:gd name="T78" fmla="*/ 284 w 332"/>
              <a:gd name="T79" fmla="*/ 137 h 333"/>
              <a:gd name="T80" fmla="*/ 306 w 332"/>
              <a:gd name="T81" fmla="*/ 170 h 333"/>
              <a:gd name="T82" fmla="*/ 306 w 332"/>
              <a:gd name="T83" fmla="*/ 186 h 333"/>
              <a:gd name="T84" fmla="*/ 332 w 332"/>
              <a:gd name="T85" fmla="*/ 18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2" h="333">
                <a:moveTo>
                  <a:pt x="0" y="167"/>
                </a:moveTo>
                <a:cubicBezTo>
                  <a:pt x="0" y="128"/>
                  <a:pt x="13" y="92"/>
                  <a:pt x="36" y="63"/>
                </a:cubicBezTo>
                <a:cubicBezTo>
                  <a:pt x="66" y="25"/>
                  <a:pt x="113" y="0"/>
                  <a:pt x="166" y="0"/>
                </a:cubicBezTo>
                <a:cubicBezTo>
                  <a:pt x="258" y="0"/>
                  <a:pt x="332" y="75"/>
                  <a:pt x="332" y="167"/>
                </a:cubicBezTo>
                <a:cubicBezTo>
                  <a:pt x="332" y="258"/>
                  <a:pt x="258" y="333"/>
                  <a:pt x="166" y="333"/>
                </a:cubicBezTo>
                <a:cubicBezTo>
                  <a:pt x="74" y="333"/>
                  <a:pt x="0" y="258"/>
                  <a:pt x="0" y="167"/>
                </a:cubicBezTo>
                <a:close/>
                <a:moveTo>
                  <a:pt x="89" y="314"/>
                </a:moveTo>
                <a:cubicBezTo>
                  <a:pt x="102" y="299"/>
                  <a:pt x="102" y="299"/>
                  <a:pt x="102" y="299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72" y="255"/>
                  <a:pt x="72" y="255"/>
                  <a:pt x="72" y="255"/>
                </a:cubicBezTo>
                <a:cubicBezTo>
                  <a:pt x="42" y="246"/>
                  <a:pt x="42" y="246"/>
                  <a:pt x="42" y="246"/>
                </a:cubicBezTo>
                <a:cubicBezTo>
                  <a:pt x="21" y="217"/>
                  <a:pt x="21" y="217"/>
                  <a:pt x="21" y="217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80" y="193"/>
                  <a:pt x="80" y="193"/>
                  <a:pt x="80" y="193"/>
                </a:cubicBezTo>
                <a:cubicBezTo>
                  <a:pt x="102" y="182"/>
                  <a:pt x="102" y="182"/>
                  <a:pt x="102" y="182"/>
                </a:cubicBezTo>
                <a:cubicBezTo>
                  <a:pt x="93" y="156"/>
                  <a:pt x="93" y="156"/>
                  <a:pt x="93" y="156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32" y="68"/>
                  <a:pt x="32" y="68"/>
                  <a:pt x="32" y="68"/>
                </a:cubicBezTo>
                <a:moveTo>
                  <a:pt x="251" y="24"/>
                </a:moveTo>
                <a:cubicBezTo>
                  <a:pt x="187" y="56"/>
                  <a:pt x="187" y="56"/>
                  <a:pt x="187" y="56"/>
                </a:cubicBezTo>
                <a:cubicBezTo>
                  <a:pt x="201" y="92"/>
                  <a:pt x="201" y="92"/>
                  <a:pt x="201" y="92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19" y="115"/>
                  <a:pt x="219" y="115"/>
                  <a:pt x="219" y="115"/>
                </a:cubicBezTo>
                <a:cubicBezTo>
                  <a:pt x="187" y="130"/>
                  <a:pt x="187" y="130"/>
                  <a:pt x="187" y="130"/>
                </a:cubicBezTo>
                <a:cubicBezTo>
                  <a:pt x="161" y="168"/>
                  <a:pt x="161" y="168"/>
                  <a:pt x="161" y="168"/>
                </a:cubicBezTo>
                <a:cubicBezTo>
                  <a:pt x="169" y="204"/>
                  <a:pt x="169" y="204"/>
                  <a:pt x="169" y="204"/>
                </a:cubicBezTo>
                <a:cubicBezTo>
                  <a:pt x="206" y="225"/>
                  <a:pt x="206" y="225"/>
                  <a:pt x="206" y="225"/>
                </a:cubicBezTo>
                <a:cubicBezTo>
                  <a:pt x="218" y="212"/>
                  <a:pt x="218" y="212"/>
                  <a:pt x="218" y="212"/>
                </a:cubicBezTo>
                <a:cubicBezTo>
                  <a:pt x="229" y="244"/>
                  <a:pt x="229" y="244"/>
                  <a:pt x="229" y="244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45" y="276"/>
                  <a:pt x="245" y="276"/>
                  <a:pt x="245" y="276"/>
                </a:cubicBezTo>
                <a:cubicBezTo>
                  <a:pt x="259" y="256"/>
                  <a:pt x="259" y="256"/>
                  <a:pt x="259" y="256"/>
                </a:cubicBezTo>
                <a:cubicBezTo>
                  <a:pt x="259" y="168"/>
                  <a:pt x="259" y="168"/>
                  <a:pt x="259" y="168"/>
                </a:cubicBezTo>
                <a:cubicBezTo>
                  <a:pt x="239" y="137"/>
                  <a:pt x="239" y="137"/>
                  <a:pt x="239" y="137"/>
                </a:cubicBezTo>
                <a:cubicBezTo>
                  <a:pt x="259" y="124"/>
                  <a:pt x="259" y="124"/>
                  <a:pt x="259" y="124"/>
                </a:cubicBezTo>
                <a:cubicBezTo>
                  <a:pt x="284" y="137"/>
                  <a:pt x="284" y="137"/>
                  <a:pt x="284" y="137"/>
                </a:cubicBezTo>
                <a:cubicBezTo>
                  <a:pt x="306" y="170"/>
                  <a:pt x="306" y="170"/>
                  <a:pt x="306" y="170"/>
                </a:cubicBezTo>
                <a:cubicBezTo>
                  <a:pt x="306" y="186"/>
                  <a:pt x="306" y="186"/>
                  <a:pt x="306" y="186"/>
                </a:cubicBezTo>
                <a:cubicBezTo>
                  <a:pt x="332" y="181"/>
                  <a:pt x="332" y="181"/>
                  <a:pt x="332" y="181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16" name="Thunderstorms_E9C6" title="Icon of thunderclouds and lightning">
            <a:extLst>
              <a:ext uri="{FF2B5EF4-FFF2-40B4-BE49-F238E27FC236}">
                <a16:creationId xmlns:a16="http://schemas.microsoft.com/office/drawing/2014/main" id="{DB6F6B6C-A07B-46D1-822D-DC8D6D7F874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345692" y="4942710"/>
            <a:ext cx="443233" cy="358570"/>
          </a:xfrm>
          <a:custGeom>
            <a:avLst/>
            <a:gdLst>
              <a:gd name="T0" fmla="*/ 2505 w 3755"/>
              <a:gd name="T1" fmla="*/ 2745 h 3036"/>
              <a:gd name="T2" fmla="*/ 3130 w 3755"/>
              <a:gd name="T3" fmla="*/ 2745 h 3036"/>
              <a:gd name="T4" fmla="*/ 3755 w 3755"/>
              <a:gd name="T5" fmla="*/ 2120 h 3036"/>
              <a:gd name="T6" fmla="*/ 3222 w 3755"/>
              <a:gd name="T7" fmla="*/ 1504 h 3036"/>
              <a:gd name="T8" fmla="*/ 2255 w 3755"/>
              <a:gd name="T9" fmla="*/ 745 h 3036"/>
              <a:gd name="T10" fmla="*/ 1348 w 3755"/>
              <a:gd name="T11" fmla="*/ 1331 h 3036"/>
              <a:gd name="T12" fmla="*/ 1005 w 3755"/>
              <a:gd name="T13" fmla="*/ 1245 h 3036"/>
              <a:gd name="T14" fmla="*/ 255 w 3755"/>
              <a:gd name="T15" fmla="*/ 1995 h 3036"/>
              <a:gd name="T16" fmla="*/ 1005 w 3755"/>
              <a:gd name="T17" fmla="*/ 2745 h 3036"/>
              <a:gd name="T18" fmla="*/ 1443 w 3755"/>
              <a:gd name="T19" fmla="*/ 2745 h 3036"/>
              <a:gd name="T20" fmla="*/ 329 w 3755"/>
              <a:gd name="T21" fmla="*/ 1670 h 3036"/>
              <a:gd name="T22" fmla="*/ 0 w 3755"/>
              <a:gd name="T23" fmla="*/ 1118 h 3036"/>
              <a:gd name="T24" fmla="*/ 628 w 3755"/>
              <a:gd name="T25" fmla="*/ 490 h 3036"/>
              <a:gd name="T26" fmla="*/ 793 w 3755"/>
              <a:gd name="T27" fmla="*/ 512 h 3036"/>
              <a:gd name="T28" fmla="*/ 1505 w 3755"/>
              <a:gd name="T29" fmla="*/ 0 h 3036"/>
              <a:gd name="T30" fmla="*/ 2256 w 3755"/>
              <a:gd name="T31" fmla="*/ 750 h 3036"/>
              <a:gd name="T32" fmla="*/ 1692 w 3755"/>
              <a:gd name="T33" fmla="*/ 3036 h 3036"/>
              <a:gd name="T34" fmla="*/ 1950 w 3755"/>
              <a:gd name="T35" fmla="*/ 2520 h 3036"/>
              <a:gd name="T36" fmla="*/ 1649 w 3755"/>
              <a:gd name="T37" fmla="*/ 2520 h 3036"/>
              <a:gd name="T38" fmla="*/ 2036 w 3755"/>
              <a:gd name="T39" fmla="*/ 1745 h 3036"/>
              <a:gd name="T40" fmla="*/ 2424 w 3755"/>
              <a:gd name="T41" fmla="*/ 1745 h 3036"/>
              <a:gd name="T42" fmla="*/ 2165 w 3755"/>
              <a:gd name="T43" fmla="*/ 2262 h 3036"/>
              <a:gd name="T44" fmla="*/ 2574 w 3755"/>
              <a:gd name="T45" fmla="*/ 2262 h 3036"/>
              <a:gd name="T46" fmla="*/ 1692 w 3755"/>
              <a:gd name="T47" fmla="*/ 3036 h 3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755" h="3036">
                <a:moveTo>
                  <a:pt x="2505" y="2745"/>
                </a:moveTo>
                <a:cubicBezTo>
                  <a:pt x="3130" y="2745"/>
                  <a:pt x="3130" y="2745"/>
                  <a:pt x="3130" y="2745"/>
                </a:cubicBezTo>
                <a:cubicBezTo>
                  <a:pt x="3475" y="2745"/>
                  <a:pt x="3755" y="2465"/>
                  <a:pt x="3755" y="2120"/>
                </a:cubicBezTo>
                <a:cubicBezTo>
                  <a:pt x="3755" y="1810"/>
                  <a:pt x="3528" y="1552"/>
                  <a:pt x="3222" y="1504"/>
                </a:cubicBezTo>
                <a:cubicBezTo>
                  <a:pt x="3112" y="1065"/>
                  <a:pt x="2713" y="745"/>
                  <a:pt x="2255" y="745"/>
                </a:cubicBezTo>
                <a:cubicBezTo>
                  <a:pt x="1860" y="745"/>
                  <a:pt x="1508" y="979"/>
                  <a:pt x="1348" y="1331"/>
                </a:cubicBezTo>
                <a:cubicBezTo>
                  <a:pt x="1242" y="1275"/>
                  <a:pt x="1124" y="1245"/>
                  <a:pt x="1005" y="1245"/>
                </a:cubicBezTo>
                <a:cubicBezTo>
                  <a:pt x="591" y="1245"/>
                  <a:pt x="255" y="1582"/>
                  <a:pt x="255" y="1995"/>
                </a:cubicBezTo>
                <a:cubicBezTo>
                  <a:pt x="255" y="2409"/>
                  <a:pt x="591" y="2745"/>
                  <a:pt x="1005" y="2745"/>
                </a:cubicBezTo>
                <a:cubicBezTo>
                  <a:pt x="1443" y="2745"/>
                  <a:pt x="1443" y="2745"/>
                  <a:pt x="1443" y="2745"/>
                </a:cubicBezTo>
                <a:moveTo>
                  <a:pt x="329" y="1670"/>
                </a:moveTo>
                <a:cubicBezTo>
                  <a:pt x="133" y="1564"/>
                  <a:pt x="0" y="1357"/>
                  <a:pt x="0" y="1118"/>
                </a:cubicBezTo>
                <a:cubicBezTo>
                  <a:pt x="0" y="771"/>
                  <a:pt x="281" y="490"/>
                  <a:pt x="628" y="490"/>
                </a:cubicBezTo>
                <a:cubicBezTo>
                  <a:pt x="685" y="490"/>
                  <a:pt x="740" y="498"/>
                  <a:pt x="793" y="512"/>
                </a:cubicBezTo>
                <a:cubicBezTo>
                  <a:pt x="892" y="214"/>
                  <a:pt x="1173" y="0"/>
                  <a:pt x="1505" y="0"/>
                </a:cubicBezTo>
                <a:cubicBezTo>
                  <a:pt x="1920" y="0"/>
                  <a:pt x="2256" y="336"/>
                  <a:pt x="2256" y="750"/>
                </a:cubicBezTo>
                <a:moveTo>
                  <a:pt x="1692" y="3036"/>
                </a:moveTo>
                <a:cubicBezTo>
                  <a:pt x="1950" y="2520"/>
                  <a:pt x="1950" y="2520"/>
                  <a:pt x="1950" y="2520"/>
                </a:cubicBezTo>
                <a:cubicBezTo>
                  <a:pt x="1649" y="2520"/>
                  <a:pt x="1649" y="2520"/>
                  <a:pt x="1649" y="2520"/>
                </a:cubicBezTo>
                <a:cubicBezTo>
                  <a:pt x="2036" y="1745"/>
                  <a:pt x="2036" y="1745"/>
                  <a:pt x="2036" y="1745"/>
                </a:cubicBezTo>
                <a:cubicBezTo>
                  <a:pt x="2424" y="1745"/>
                  <a:pt x="2424" y="1745"/>
                  <a:pt x="2424" y="1745"/>
                </a:cubicBezTo>
                <a:cubicBezTo>
                  <a:pt x="2165" y="2262"/>
                  <a:pt x="2165" y="2262"/>
                  <a:pt x="2165" y="2262"/>
                </a:cubicBezTo>
                <a:cubicBezTo>
                  <a:pt x="2574" y="2262"/>
                  <a:pt x="2574" y="2262"/>
                  <a:pt x="2574" y="2262"/>
                </a:cubicBezTo>
                <a:lnTo>
                  <a:pt x="1692" y="3036"/>
                </a:ln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20" name="PartlyCloudyDay_E9C0" title="Icon of a cloud in front of the sun">
            <a:extLst>
              <a:ext uri="{FF2B5EF4-FFF2-40B4-BE49-F238E27FC236}">
                <a16:creationId xmlns:a16="http://schemas.microsoft.com/office/drawing/2014/main" id="{43A194F4-0761-422D-BE28-AE4850D48A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235658" y="4944978"/>
            <a:ext cx="411457" cy="358570"/>
          </a:xfrm>
          <a:custGeom>
            <a:avLst/>
            <a:gdLst>
              <a:gd name="T0" fmla="*/ 930 w 3875"/>
              <a:gd name="T1" fmla="*/ 1904 h 3375"/>
              <a:gd name="T2" fmla="*/ 875 w 3875"/>
              <a:gd name="T3" fmla="*/ 1625 h 3375"/>
              <a:gd name="T4" fmla="*/ 1625 w 3875"/>
              <a:gd name="T5" fmla="*/ 875 h 3375"/>
              <a:gd name="T6" fmla="*/ 2330 w 3875"/>
              <a:gd name="T7" fmla="*/ 1378 h 3375"/>
              <a:gd name="T8" fmla="*/ 3250 w 3875"/>
              <a:gd name="T9" fmla="*/ 3375 h 3375"/>
              <a:gd name="T10" fmla="*/ 3875 w 3875"/>
              <a:gd name="T11" fmla="*/ 2750 h 3375"/>
              <a:gd name="T12" fmla="*/ 3342 w 3875"/>
              <a:gd name="T13" fmla="*/ 2133 h 3375"/>
              <a:gd name="T14" fmla="*/ 2375 w 3875"/>
              <a:gd name="T15" fmla="*/ 1375 h 3375"/>
              <a:gd name="T16" fmla="*/ 1468 w 3875"/>
              <a:gd name="T17" fmla="*/ 1960 h 3375"/>
              <a:gd name="T18" fmla="*/ 1125 w 3875"/>
              <a:gd name="T19" fmla="*/ 1875 h 3375"/>
              <a:gd name="T20" fmla="*/ 375 w 3875"/>
              <a:gd name="T21" fmla="*/ 2625 h 3375"/>
              <a:gd name="T22" fmla="*/ 1125 w 3875"/>
              <a:gd name="T23" fmla="*/ 3375 h 3375"/>
              <a:gd name="T24" fmla="*/ 3250 w 3875"/>
              <a:gd name="T25" fmla="*/ 3375 h 3375"/>
              <a:gd name="T26" fmla="*/ 0 w 3875"/>
              <a:gd name="T27" fmla="*/ 1625 h 3375"/>
              <a:gd name="T28" fmla="*/ 500 w 3875"/>
              <a:gd name="T29" fmla="*/ 1625 h 3375"/>
              <a:gd name="T30" fmla="*/ 830 w 3875"/>
              <a:gd name="T31" fmla="*/ 830 h 3375"/>
              <a:gd name="T32" fmla="*/ 476 w 3875"/>
              <a:gd name="T33" fmla="*/ 476 h 3375"/>
              <a:gd name="T34" fmla="*/ 1625 w 3875"/>
              <a:gd name="T35" fmla="*/ 500 h 3375"/>
              <a:gd name="T36" fmla="*/ 1625 w 3875"/>
              <a:gd name="T37" fmla="*/ 0 h 3375"/>
              <a:gd name="T38" fmla="*/ 2774 w 3875"/>
              <a:gd name="T39" fmla="*/ 476 h 3375"/>
              <a:gd name="T40" fmla="*/ 2420 w 3875"/>
              <a:gd name="T41" fmla="*/ 830 h 3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875" h="3375">
                <a:moveTo>
                  <a:pt x="930" y="1904"/>
                </a:moveTo>
                <a:cubicBezTo>
                  <a:pt x="895" y="1818"/>
                  <a:pt x="875" y="1724"/>
                  <a:pt x="875" y="1625"/>
                </a:cubicBezTo>
                <a:cubicBezTo>
                  <a:pt x="875" y="1211"/>
                  <a:pt x="1211" y="875"/>
                  <a:pt x="1625" y="875"/>
                </a:cubicBezTo>
                <a:cubicBezTo>
                  <a:pt x="1952" y="875"/>
                  <a:pt x="2228" y="1086"/>
                  <a:pt x="2330" y="1378"/>
                </a:cubicBezTo>
                <a:moveTo>
                  <a:pt x="3250" y="3375"/>
                </a:moveTo>
                <a:cubicBezTo>
                  <a:pt x="3595" y="3375"/>
                  <a:pt x="3875" y="3095"/>
                  <a:pt x="3875" y="2750"/>
                </a:cubicBezTo>
                <a:cubicBezTo>
                  <a:pt x="3875" y="2440"/>
                  <a:pt x="3648" y="2182"/>
                  <a:pt x="3342" y="2133"/>
                </a:cubicBezTo>
                <a:cubicBezTo>
                  <a:pt x="3232" y="1695"/>
                  <a:pt x="2833" y="1375"/>
                  <a:pt x="2375" y="1375"/>
                </a:cubicBezTo>
                <a:cubicBezTo>
                  <a:pt x="1980" y="1375"/>
                  <a:pt x="1628" y="1609"/>
                  <a:pt x="1468" y="1960"/>
                </a:cubicBezTo>
                <a:cubicBezTo>
                  <a:pt x="1362" y="1905"/>
                  <a:pt x="1244" y="1875"/>
                  <a:pt x="1125" y="1875"/>
                </a:cubicBezTo>
                <a:cubicBezTo>
                  <a:pt x="711" y="1875"/>
                  <a:pt x="375" y="2211"/>
                  <a:pt x="375" y="2625"/>
                </a:cubicBezTo>
                <a:cubicBezTo>
                  <a:pt x="375" y="3039"/>
                  <a:pt x="711" y="3375"/>
                  <a:pt x="1125" y="3375"/>
                </a:cubicBezTo>
                <a:lnTo>
                  <a:pt x="3250" y="3375"/>
                </a:lnTo>
                <a:close/>
                <a:moveTo>
                  <a:pt x="0" y="1625"/>
                </a:moveTo>
                <a:cubicBezTo>
                  <a:pt x="500" y="1625"/>
                  <a:pt x="500" y="1625"/>
                  <a:pt x="500" y="1625"/>
                </a:cubicBezTo>
                <a:moveTo>
                  <a:pt x="830" y="830"/>
                </a:moveTo>
                <a:cubicBezTo>
                  <a:pt x="476" y="476"/>
                  <a:pt x="476" y="476"/>
                  <a:pt x="476" y="476"/>
                </a:cubicBezTo>
                <a:moveTo>
                  <a:pt x="1625" y="500"/>
                </a:moveTo>
                <a:cubicBezTo>
                  <a:pt x="1625" y="0"/>
                  <a:pt x="1625" y="0"/>
                  <a:pt x="1625" y="0"/>
                </a:cubicBezTo>
                <a:moveTo>
                  <a:pt x="2774" y="476"/>
                </a:moveTo>
                <a:cubicBezTo>
                  <a:pt x="2420" y="830"/>
                  <a:pt x="2420" y="830"/>
                  <a:pt x="2420" y="83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21" name="LightningBolt_E945" title="Icon of a lightning bolt">
            <a:extLst>
              <a:ext uri="{FF2B5EF4-FFF2-40B4-BE49-F238E27FC236}">
                <a16:creationId xmlns:a16="http://schemas.microsoft.com/office/drawing/2014/main" id="{24B84D33-F381-4EB5-88D5-528552A06988}"/>
              </a:ext>
            </a:extLst>
          </p:cNvPr>
          <p:cNvSpPr>
            <a:spLocks noChangeAspect="1"/>
          </p:cNvSpPr>
          <p:nvPr/>
        </p:nvSpPr>
        <p:spPr bwMode="auto">
          <a:xfrm>
            <a:off x="10380078" y="4942710"/>
            <a:ext cx="256953" cy="358570"/>
          </a:xfrm>
          <a:custGeom>
            <a:avLst/>
            <a:gdLst>
              <a:gd name="T0" fmla="*/ 481 w 2961"/>
              <a:gd name="T1" fmla="*/ 4132 h 4132"/>
              <a:gd name="T2" fmla="*/ 2961 w 2961"/>
              <a:gd name="T3" fmla="*/ 1653 h 4132"/>
              <a:gd name="T4" fmla="*/ 1652 w 2961"/>
              <a:gd name="T5" fmla="*/ 1653 h 4132"/>
              <a:gd name="T6" fmla="*/ 2479 w 2961"/>
              <a:gd name="T7" fmla="*/ 0 h 4132"/>
              <a:gd name="T8" fmla="*/ 1239 w 2961"/>
              <a:gd name="T9" fmla="*/ 0 h 4132"/>
              <a:gd name="T10" fmla="*/ 0 w 2961"/>
              <a:gd name="T11" fmla="*/ 2479 h 4132"/>
              <a:gd name="T12" fmla="*/ 964 w 2961"/>
              <a:gd name="T13" fmla="*/ 2479 h 4132"/>
              <a:gd name="T14" fmla="*/ 137 w 2961"/>
              <a:gd name="T15" fmla="*/ 4132 h 4132"/>
              <a:gd name="T16" fmla="*/ 481 w 2961"/>
              <a:gd name="T17" fmla="*/ 4132 h 4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61" h="4132">
                <a:moveTo>
                  <a:pt x="481" y="4132"/>
                </a:moveTo>
                <a:lnTo>
                  <a:pt x="2961" y="1653"/>
                </a:lnTo>
                <a:lnTo>
                  <a:pt x="1652" y="1653"/>
                </a:lnTo>
                <a:lnTo>
                  <a:pt x="2479" y="0"/>
                </a:lnTo>
                <a:lnTo>
                  <a:pt x="1239" y="0"/>
                </a:lnTo>
                <a:lnTo>
                  <a:pt x="0" y="2479"/>
                </a:lnTo>
                <a:lnTo>
                  <a:pt x="964" y="2479"/>
                </a:lnTo>
                <a:lnTo>
                  <a:pt x="137" y="4132"/>
                </a:lnTo>
                <a:lnTo>
                  <a:pt x="481" y="4132"/>
                </a:ln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882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222" name="FlowerArt64_EF0A" title="Icon of a flower">
            <a:extLst>
              <a:ext uri="{FF2B5EF4-FFF2-40B4-BE49-F238E27FC236}">
                <a16:creationId xmlns:a16="http://schemas.microsoft.com/office/drawing/2014/main" id="{A723E027-9BB4-47A5-9B7E-E31487DB10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7145" y="5815542"/>
            <a:ext cx="205925" cy="358570"/>
          </a:xfrm>
          <a:custGeom>
            <a:avLst/>
            <a:gdLst>
              <a:gd name="T0" fmla="*/ 2234 w 2250"/>
              <a:gd name="T1" fmla="*/ 1038 h 3913"/>
              <a:gd name="T2" fmla="*/ 1953 w 2250"/>
              <a:gd name="T3" fmla="*/ 1319 h 3913"/>
              <a:gd name="T4" fmla="*/ 1612 w 2250"/>
              <a:gd name="T5" fmla="*/ 1319 h 3913"/>
              <a:gd name="T6" fmla="*/ 1782 w 2250"/>
              <a:gd name="T7" fmla="*/ 1615 h 3913"/>
              <a:gd name="T8" fmla="*/ 1679 w 2250"/>
              <a:gd name="T9" fmla="*/ 1999 h 3913"/>
              <a:gd name="T10" fmla="*/ 1295 w 2250"/>
              <a:gd name="T11" fmla="*/ 1896 h 3913"/>
              <a:gd name="T12" fmla="*/ 1125 w 2250"/>
              <a:gd name="T13" fmla="*/ 1600 h 3913"/>
              <a:gd name="T14" fmla="*/ 954 w 2250"/>
              <a:gd name="T15" fmla="*/ 1896 h 3913"/>
              <a:gd name="T16" fmla="*/ 570 w 2250"/>
              <a:gd name="T17" fmla="*/ 1999 h 3913"/>
              <a:gd name="T18" fmla="*/ 467 w 2250"/>
              <a:gd name="T19" fmla="*/ 1615 h 3913"/>
              <a:gd name="T20" fmla="*/ 638 w 2250"/>
              <a:gd name="T21" fmla="*/ 1319 h 3913"/>
              <a:gd name="T22" fmla="*/ 297 w 2250"/>
              <a:gd name="T23" fmla="*/ 1319 h 3913"/>
              <a:gd name="T24" fmla="*/ 15 w 2250"/>
              <a:gd name="T25" fmla="*/ 1038 h 3913"/>
              <a:gd name="T26" fmla="*/ 297 w 2250"/>
              <a:gd name="T27" fmla="*/ 757 h 3913"/>
              <a:gd name="T28" fmla="*/ 638 w 2250"/>
              <a:gd name="T29" fmla="*/ 757 h 3913"/>
              <a:gd name="T30" fmla="*/ 467 w 2250"/>
              <a:gd name="T31" fmla="*/ 461 h 3913"/>
              <a:gd name="T32" fmla="*/ 570 w 2250"/>
              <a:gd name="T33" fmla="*/ 77 h 3913"/>
              <a:gd name="T34" fmla="*/ 954 w 2250"/>
              <a:gd name="T35" fmla="*/ 180 h 3913"/>
              <a:gd name="T36" fmla="*/ 1125 w 2250"/>
              <a:gd name="T37" fmla="*/ 476 h 3913"/>
              <a:gd name="T38" fmla="*/ 1295 w 2250"/>
              <a:gd name="T39" fmla="*/ 180 h 3913"/>
              <a:gd name="T40" fmla="*/ 1679 w 2250"/>
              <a:gd name="T41" fmla="*/ 77 h 3913"/>
              <a:gd name="T42" fmla="*/ 1782 w 2250"/>
              <a:gd name="T43" fmla="*/ 461 h 3913"/>
              <a:gd name="T44" fmla="*/ 1612 w 2250"/>
              <a:gd name="T45" fmla="*/ 757 h 3913"/>
              <a:gd name="T46" fmla="*/ 1953 w 2250"/>
              <a:gd name="T47" fmla="*/ 757 h 3913"/>
              <a:gd name="T48" fmla="*/ 2234 w 2250"/>
              <a:gd name="T49" fmla="*/ 1038 h 3913"/>
              <a:gd name="T50" fmla="*/ 1125 w 2250"/>
              <a:gd name="T51" fmla="*/ 1726 h 3913"/>
              <a:gd name="T52" fmla="*/ 1125 w 2250"/>
              <a:gd name="T53" fmla="*/ 3913 h 3913"/>
              <a:gd name="T54" fmla="*/ 1125 w 2250"/>
              <a:gd name="T55" fmla="*/ 3569 h 3913"/>
              <a:gd name="T56" fmla="*/ 0 w 2250"/>
              <a:gd name="T57" fmla="*/ 2444 h 3913"/>
              <a:gd name="T58" fmla="*/ 1125 w 2250"/>
              <a:gd name="T59" fmla="*/ 3569 h 3913"/>
              <a:gd name="T60" fmla="*/ 2250 w 2250"/>
              <a:gd name="T61" fmla="*/ 2444 h 3913"/>
              <a:gd name="T62" fmla="*/ 1125 w 2250"/>
              <a:gd name="T63" fmla="*/ 3569 h 3913"/>
              <a:gd name="T64" fmla="*/ 2250 w 2250"/>
              <a:gd name="T65" fmla="*/ 2444 h 3913"/>
              <a:gd name="T66" fmla="*/ 1523 w 2250"/>
              <a:gd name="T67" fmla="*/ 792 h 3913"/>
              <a:gd name="T68" fmla="*/ 883 w 2250"/>
              <a:gd name="T69" fmla="*/ 620 h 3913"/>
              <a:gd name="T70" fmla="*/ 711 w 2250"/>
              <a:gd name="T71" fmla="*/ 1261 h 3913"/>
              <a:gd name="T72" fmla="*/ 1351 w 2250"/>
              <a:gd name="T73" fmla="*/ 1432 h 3913"/>
              <a:gd name="T74" fmla="*/ 1523 w 2250"/>
              <a:gd name="T75" fmla="*/ 792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250" h="3913">
                <a:moveTo>
                  <a:pt x="2234" y="1038"/>
                </a:moveTo>
                <a:cubicBezTo>
                  <a:pt x="2234" y="1193"/>
                  <a:pt x="2108" y="1319"/>
                  <a:pt x="1953" y="1319"/>
                </a:cubicBezTo>
                <a:cubicBezTo>
                  <a:pt x="1612" y="1319"/>
                  <a:pt x="1612" y="1319"/>
                  <a:pt x="1612" y="1319"/>
                </a:cubicBezTo>
                <a:cubicBezTo>
                  <a:pt x="1782" y="1615"/>
                  <a:pt x="1782" y="1615"/>
                  <a:pt x="1782" y="1615"/>
                </a:cubicBezTo>
                <a:cubicBezTo>
                  <a:pt x="1860" y="1749"/>
                  <a:pt x="1813" y="1921"/>
                  <a:pt x="1679" y="1999"/>
                </a:cubicBezTo>
                <a:cubicBezTo>
                  <a:pt x="1545" y="2076"/>
                  <a:pt x="1373" y="2030"/>
                  <a:pt x="1295" y="1896"/>
                </a:cubicBezTo>
                <a:cubicBezTo>
                  <a:pt x="1125" y="1600"/>
                  <a:pt x="1125" y="1600"/>
                  <a:pt x="1125" y="1600"/>
                </a:cubicBezTo>
                <a:cubicBezTo>
                  <a:pt x="954" y="1896"/>
                  <a:pt x="954" y="1896"/>
                  <a:pt x="954" y="1896"/>
                </a:cubicBezTo>
                <a:cubicBezTo>
                  <a:pt x="877" y="2030"/>
                  <a:pt x="704" y="2076"/>
                  <a:pt x="570" y="1999"/>
                </a:cubicBezTo>
                <a:cubicBezTo>
                  <a:pt x="436" y="1921"/>
                  <a:pt x="390" y="1749"/>
                  <a:pt x="467" y="1615"/>
                </a:cubicBezTo>
                <a:cubicBezTo>
                  <a:pt x="638" y="1319"/>
                  <a:pt x="638" y="1319"/>
                  <a:pt x="638" y="1319"/>
                </a:cubicBezTo>
                <a:cubicBezTo>
                  <a:pt x="297" y="1319"/>
                  <a:pt x="297" y="1319"/>
                  <a:pt x="297" y="1319"/>
                </a:cubicBezTo>
                <a:cubicBezTo>
                  <a:pt x="142" y="1319"/>
                  <a:pt x="15" y="1193"/>
                  <a:pt x="15" y="1038"/>
                </a:cubicBezTo>
                <a:cubicBezTo>
                  <a:pt x="15" y="883"/>
                  <a:pt x="142" y="757"/>
                  <a:pt x="297" y="757"/>
                </a:cubicBezTo>
                <a:cubicBezTo>
                  <a:pt x="638" y="757"/>
                  <a:pt x="638" y="757"/>
                  <a:pt x="638" y="757"/>
                </a:cubicBezTo>
                <a:cubicBezTo>
                  <a:pt x="467" y="461"/>
                  <a:pt x="467" y="461"/>
                  <a:pt x="467" y="461"/>
                </a:cubicBezTo>
                <a:cubicBezTo>
                  <a:pt x="390" y="327"/>
                  <a:pt x="436" y="155"/>
                  <a:pt x="570" y="77"/>
                </a:cubicBezTo>
                <a:cubicBezTo>
                  <a:pt x="704" y="0"/>
                  <a:pt x="877" y="46"/>
                  <a:pt x="954" y="180"/>
                </a:cubicBezTo>
                <a:cubicBezTo>
                  <a:pt x="1125" y="476"/>
                  <a:pt x="1125" y="476"/>
                  <a:pt x="1125" y="476"/>
                </a:cubicBezTo>
                <a:cubicBezTo>
                  <a:pt x="1295" y="180"/>
                  <a:pt x="1295" y="180"/>
                  <a:pt x="1295" y="180"/>
                </a:cubicBezTo>
                <a:cubicBezTo>
                  <a:pt x="1373" y="46"/>
                  <a:pt x="1545" y="0"/>
                  <a:pt x="1679" y="77"/>
                </a:cubicBezTo>
                <a:cubicBezTo>
                  <a:pt x="1813" y="155"/>
                  <a:pt x="1860" y="327"/>
                  <a:pt x="1782" y="461"/>
                </a:cubicBezTo>
                <a:cubicBezTo>
                  <a:pt x="1612" y="757"/>
                  <a:pt x="1612" y="757"/>
                  <a:pt x="1612" y="757"/>
                </a:cubicBezTo>
                <a:cubicBezTo>
                  <a:pt x="1953" y="757"/>
                  <a:pt x="1953" y="757"/>
                  <a:pt x="1953" y="757"/>
                </a:cubicBezTo>
                <a:cubicBezTo>
                  <a:pt x="2108" y="757"/>
                  <a:pt x="2234" y="883"/>
                  <a:pt x="2234" y="1038"/>
                </a:cubicBezTo>
                <a:close/>
                <a:moveTo>
                  <a:pt x="1125" y="1726"/>
                </a:moveTo>
                <a:cubicBezTo>
                  <a:pt x="1125" y="3913"/>
                  <a:pt x="1125" y="3913"/>
                  <a:pt x="1125" y="3913"/>
                </a:cubicBezTo>
                <a:moveTo>
                  <a:pt x="1125" y="3569"/>
                </a:moveTo>
                <a:cubicBezTo>
                  <a:pt x="1125" y="2947"/>
                  <a:pt x="622" y="2444"/>
                  <a:pt x="0" y="2444"/>
                </a:cubicBezTo>
                <a:cubicBezTo>
                  <a:pt x="0" y="3066"/>
                  <a:pt x="503" y="3569"/>
                  <a:pt x="1125" y="3569"/>
                </a:cubicBezTo>
                <a:close/>
                <a:moveTo>
                  <a:pt x="2250" y="2444"/>
                </a:moveTo>
                <a:cubicBezTo>
                  <a:pt x="1628" y="2444"/>
                  <a:pt x="1125" y="2947"/>
                  <a:pt x="1125" y="3569"/>
                </a:cubicBezTo>
                <a:cubicBezTo>
                  <a:pt x="1747" y="3569"/>
                  <a:pt x="2250" y="3066"/>
                  <a:pt x="2250" y="2444"/>
                </a:cubicBezTo>
                <a:close/>
                <a:moveTo>
                  <a:pt x="1523" y="792"/>
                </a:moveTo>
                <a:cubicBezTo>
                  <a:pt x="1393" y="568"/>
                  <a:pt x="1107" y="491"/>
                  <a:pt x="883" y="620"/>
                </a:cubicBezTo>
                <a:cubicBezTo>
                  <a:pt x="658" y="750"/>
                  <a:pt x="582" y="1036"/>
                  <a:pt x="711" y="1261"/>
                </a:cubicBezTo>
                <a:cubicBezTo>
                  <a:pt x="840" y="1485"/>
                  <a:pt x="1127" y="1562"/>
                  <a:pt x="1351" y="1432"/>
                </a:cubicBezTo>
                <a:cubicBezTo>
                  <a:pt x="1576" y="1303"/>
                  <a:pt x="1652" y="1016"/>
                  <a:pt x="1523" y="792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3" name="Leaf" title="Icon of a leaf">
            <a:extLst>
              <a:ext uri="{FF2B5EF4-FFF2-40B4-BE49-F238E27FC236}">
                <a16:creationId xmlns:a16="http://schemas.microsoft.com/office/drawing/2014/main" id="{A5AC611A-6760-4C04-B68B-93A5E2D74B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62278" y="5815542"/>
            <a:ext cx="238151" cy="358570"/>
          </a:xfrm>
          <a:custGeom>
            <a:avLst/>
            <a:gdLst>
              <a:gd name="T0" fmla="*/ 497 w 2487"/>
              <a:gd name="T1" fmla="*/ 2737 h 3743"/>
              <a:gd name="T2" fmla="*/ 249 w 2487"/>
              <a:gd name="T3" fmla="*/ 1990 h 3743"/>
              <a:gd name="T4" fmla="*/ 995 w 2487"/>
              <a:gd name="T5" fmla="*/ 995 h 3743"/>
              <a:gd name="T6" fmla="*/ 1741 w 2487"/>
              <a:gd name="T7" fmla="*/ 0 h 3743"/>
              <a:gd name="T8" fmla="*/ 2487 w 2487"/>
              <a:gd name="T9" fmla="*/ 1617 h 3743"/>
              <a:gd name="T10" fmla="*/ 871 w 2487"/>
              <a:gd name="T11" fmla="*/ 3234 h 3743"/>
              <a:gd name="T12" fmla="*/ 746 w 2487"/>
              <a:gd name="T13" fmla="*/ 3234 h 3743"/>
              <a:gd name="T14" fmla="*/ 0 w 2487"/>
              <a:gd name="T15" fmla="*/ 3743 h 3743"/>
              <a:gd name="T16" fmla="*/ 357 w 2487"/>
              <a:gd name="T17" fmla="*/ 3527 h 3743"/>
              <a:gd name="T18" fmla="*/ 997 w 2487"/>
              <a:gd name="T19" fmla="*/ 2999 h 3743"/>
              <a:gd name="T20" fmla="*/ 1525 w 2487"/>
              <a:gd name="T21" fmla="*/ 2358 h 3743"/>
              <a:gd name="T22" fmla="*/ 1741 w 2487"/>
              <a:gd name="T23" fmla="*/ 2002 h 3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87" h="3743">
                <a:moveTo>
                  <a:pt x="497" y="2737"/>
                </a:moveTo>
                <a:cubicBezTo>
                  <a:pt x="344" y="2546"/>
                  <a:pt x="249" y="2282"/>
                  <a:pt x="249" y="1990"/>
                </a:cubicBezTo>
                <a:cubicBezTo>
                  <a:pt x="249" y="1602"/>
                  <a:pt x="534" y="1250"/>
                  <a:pt x="995" y="995"/>
                </a:cubicBezTo>
                <a:cubicBezTo>
                  <a:pt x="1456" y="741"/>
                  <a:pt x="1741" y="389"/>
                  <a:pt x="1741" y="0"/>
                </a:cubicBezTo>
                <a:cubicBezTo>
                  <a:pt x="2202" y="414"/>
                  <a:pt x="2487" y="985"/>
                  <a:pt x="2487" y="1617"/>
                </a:cubicBezTo>
                <a:cubicBezTo>
                  <a:pt x="2487" y="2511"/>
                  <a:pt x="1764" y="3234"/>
                  <a:pt x="871" y="3234"/>
                </a:cubicBezTo>
                <a:cubicBezTo>
                  <a:pt x="746" y="3234"/>
                  <a:pt x="746" y="3234"/>
                  <a:pt x="746" y="3234"/>
                </a:cubicBezTo>
                <a:moveTo>
                  <a:pt x="0" y="3743"/>
                </a:moveTo>
                <a:cubicBezTo>
                  <a:pt x="122" y="3677"/>
                  <a:pt x="241" y="3604"/>
                  <a:pt x="357" y="3527"/>
                </a:cubicBezTo>
                <a:cubicBezTo>
                  <a:pt x="587" y="3371"/>
                  <a:pt x="801" y="3194"/>
                  <a:pt x="997" y="2999"/>
                </a:cubicBezTo>
                <a:cubicBezTo>
                  <a:pt x="1192" y="2803"/>
                  <a:pt x="1369" y="2589"/>
                  <a:pt x="1525" y="2358"/>
                </a:cubicBezTo>
                <a:cubicBezTo>
                  <a:pt x="1602" y="2243"/>
                  <a:pt x="1675" y="2124"/>
                  <a:pt x="1741" y="2002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4" name="Sustainable_EC0A" title="Icon of a tree branch">
            <a:extLst>
              <a:ext uri="{FF2B5EF4-FFF2-40B4-BE49-F238E27FC236}">
                <a16:creationId xmlns:a16="http://schemas.microsoft.com/office/drawing/2014/main" id="{6F8AEF30-9AB8-4ED4-B256-BC4200A7CF6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32277" y="5815542"/>
            <a:ext cx="380646" cy="358570"/>
          </a:xfrm>
          <a:custGeom>
            <a:avLst/>
            <a:gdLst>
              <a:gd name="T0" fmla="*/ 3750 w 3750"/>
              <a:gd name="T1" fmla="*/ 0 h 3531"/>
              <a:gd name="T2" fmla="*/ 3750 w 3750"/>
              <a:gd name="T3" fmla="*/ 1375 h 3531"/>
              <a:gd name="T4" fmla="*/ 2375 w 3750"/>
              <a:gd name="T5" fmla="*/ 2750 h 3531"/>
              <a:gd name="T6" fmla="*/ 1000 w 3750"/>
              <a:gd name="T7" fmla="*/ 1375 h 3531"/>
              <a:gd name="T8" fmla="*/ 2375 w 3750"/>
              <a:gd name="T9" fmla="*/ 0 h 3531"/>
              <a:gd name="T10" fmla="*/ 3750 w 3750"/>
              <a:gd name="T11" fmla="*/ 0 h 3531"/>
              <a:gd name="T12" fmla="*/ 219 w 3750"/>
              <a:gd name="T13" fmla="*/ 3531 h 3531"/>
              <a:gd name="T14" fmla="*/ 2875 w 3750"/>
              <a:gd name="T15" fmla="*/ 875 h 3531"/>
              <a:gd name="T16" fmla="*/ 500 w 3750"/>
              <a:gd name="T17" fmla="*/ 1000 h 3531"/>
              <a:gd name="T18" fmla="*/ 1000 w 3750"/>
              <a:gd name="T19" fmla="*/ 1500 h 3531"/>
              <a:gd name="T20" fmla="*/ 1204 w 3750"/>
              <a:gd name="T21" fmla="*/ 657 h 3531"/>
              <a:gd name="T22" fmla="*/ 750 w 3750"/>
              <a:gd name="T23" fmla="*/ 500 h 3531"/>
              <a:gd name="T24" fmla="*/ 0 w 3750"/>
              <a:gd name="T25" fmla="*/ 500 h 3531"/>
              <a:gd name="T26" fmla="*/ 0 w 3750"/>
              <a:gd name="T27" fmla="*/ 1250 h 3531"/>
              <a:gd name="T28" fmla="*/ 750 w 3750"/>
              <a:gd name="T29" fmla="*/ 2000 h 3531"/>
              <a:gd name="T30" fmla="*/ 1107 w 3750"/>
              <a:gd name="T31" fmla="*/ 1906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750" h="3531">
                <a:moveTo>
                  <a:pt x="3750" y="0"/>
                </a:moveTo>
                <a:cubicBezTo>
                  <a:pt x="3750" y="1375"/>
                  <a:pt x="3750" y="1375"/>
                  <a:pt x="3750" y="1375"/>
                </a:cubicBezTo>
                <a:cubicBezTo>
                  <a:pt x="3750" y="2134"/>
                  <a:pt x="3134" y="2750"/>
                  <a:pt x="2375" y="2750"/>
                </a:cubicBezTo>
                <a:cubicBezTo>
                  <a:pt x="1616" y="2750"/>
                  <a:pt x="1000" y="2134"/>
                  <a:pt x="1000" y="1375"/>
                </a:cubicBezTo>
                <a:cubicBezTo>
                  <a:pt x="1000" y="616"/>
                  <a:pt x="1616" y="0"/>
                  <a:pt x="2375" y="0"/>
                </a:cubicBezTo>
                <a:lnTo>
                  <a:pt x="3750" y="0"/>
                </a:lnTo>
                <a:close/>
                <a:moveTo>
                  <a:pt x="219" y="3531"/>
                </a:moveTo>
                <a:cubicBezTo>
                  <a:pt x="2875" y="875"/>
                  <a:pt x="2875" y="875"/>
                  <a:pt x="2875" y="875"/>
                </a:cubicBezTo>
                <a:moveTo>
                  <a:pt x="500" y="1000"/>
                </a:moveTo>
                <a:cubicBezTo>
                  <a:pt x="1000" y="1500"/>
                  <a:pt x="1000" y="1500"/>
                  <a:pt x="1000" y="1500"/>
                </a:cubicBezTo>
                <a:moveTo>
                  <a:pt x="1204" y="657"/>
                </a:moveTo>
                <a:cubicBezTo>
                  <a:pt x="1078" y="560"/>
                  <a:pt x="922" y="500"/>
                  <a:pt x="750" y="500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1250"/>
                  <a:pt x="0" y="1250"/>
                  <a:pt x="0" y="1250"/>
                </a:cubicBezTo>
                <a:cubicBezTo>
                  <a:pt x="0" y="1664"/>
                  <a:pt x="336" y="2000"/>
                  <a:pt x="750" y="2000"/>
                </a:cubicBezTo>
                <a:cubicBezTo>
                  <a:pt x="880" y="2000"/>
                  <a:pt x="1000" y="1964"/>
                  <a:pt x="1107" y="1906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5" name="cloud" title="Icon of a cloud">
            <a:extLst>
              <a:ext uri="{FF2B5EF4-FFF2-40B4-BE49-F238E27FC236}">
                <a16:creationId xmlns:a16="http://schemas.microsoft.com/office/drawing/2014/main" id="{4A7B11B4-05D4-41A1-8AD7-DC9B737551CD}"/>
              </a:ext>
            </a:extLst>
          </p:cNvPr>
          <p:cNvSpPr>
            <a:spLocks noChangeAspect="1"/>
          </p:cNvSpPr>
          <p:nvPr/>
        </p:nvSpPr>
        <p:spPr bwMode="auto">
          <a:xfrm>
            <a:off x="7309392" y="5853016"/>
            <a:ext cx="448212" cy="283623"/>
          </a:xfrm>
          <a:custGeom>
            <a:avLst/>
            <a:gdLst>
              <a:gd name="T0" fmla="*/ 281 w 344"/>
              <a:gd name="T1" fmla="*/ 216 h 217"/>
              <a:gd name="T2" fmla="*/ 281 w 344"/>
              <a:gd name="T3" fmla="*/ 217 h 217"/>
              <a:gd name="T4" fmla="*/ 88 w 344"/>
              <a:gd name="T5" fmla="*/ 217 h 217"/>
              <a:gd name="T6" fmla="*/ 88 w 344"/>
              <a:gd name="T7" fmla="*/ 217 h 217"/>
              <a:gd name="T8" fmla="*/ 86 w 344"/>
              <a:gd name="T9" fmla="*/ 217 h 217"/>
              <a:gd name="T10" fmla="*/ 0 w 344"/>
              <a:gd name="T11" fmla="*/ 130 h 217"/>
              <a:gd name="T12" fmla="*/ 86 w 344"/>
              <a:gd name="T13" fmla="*/ 44 h 217"/>
              <a:gd name="T14" fmla="*/ 104 w 344"/>
              <a:gd name="T15" fmla="*/ 45 h 217"/>
              <a:gd name="T16" fmla="*/ 184 w 344"/>
              <a:gd name="T17" fmla="*/ 0 h 217"/>
              <a:gd name="T18" fmla="*/ 278 w 344"/>
              <a:gd name="T19" fmla="*/ 85 h 217"/>
              <a:gd name="T20" fmla="*/ 278 w 344"/>
              <a:gd name="T21" fmla="*/ 85 h 217"/>
              <a:gd name="T22" fmla="*/ 344 w 344"/>
              <a:gd name="T23" fmla="*/ 151 h 217"/>
              <a:gd name="T24" fmla="*/ 281 w 344"/>
              <a:gd name="T25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4" h="217">
                <a:moveTo>
                  <a:pt x="281" y="216"/>
                </a:moveTo>
                <a:cubicBezTo>
                  <a:pt x="281" y="217"/>
                  <a:pt x="281" y="217"/>
                  <a:pt x="281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7" y="217"/>
                  <a:pt x="87" y="217"/>
                  <a:pt x="86" y="217"/>
                </a:cubicBezTo>
                <a:cubicBezTo>
                  <a:pt x="39" y="217"/>
                  <a:pt x="0" y="178"/>
                  <a:pt x="0" y="130"/>
                </a:cubicBezTo>
                <a:cubicBezTo>
                  <a:pt x="0" y="82"/>
                  <a:pt x="39" y="44"/>
                  <a:pt x="86" y="44"/>
                </a:cubicBezTo>
                <a:cubicBezTo>
                  <a:pt x="92" y="44"/>
                  <a:pt x="98" y="44"/>
                  <a:pt x="104" y="45"/>
                </a:cubicBezTo>
                <a:cubicBezTo>
                  <a:pt x="121" y="18"/>
                  <a:pt x="150" y="0"/>
                  <a:pt x="184" y="0"/>
                </a:cubicBezTo>
                <a:cubicBezTo>
                  <a:pt x="233" y="0"/>
                  <a:pt x="273" y="37"/>
                  <a:pt x="278" y="85"/>
                </a:cubicBezTo>
                <a:cubicBezTo>
                  <a:pt x="278" y="85"/>
                  <a:pt x="278" y="85"/>
                  <a:pt x="278" y="85"/>
                </a:cubicBezTo>
                <a:cubicBezTo>
                  <a:pt x="315" y="85"/>
                  <a:pt x="344" y="114"/>
                  <a:pt x="344" y="151"/>
                </a:cubicBezTo>
                <a:cubicBezTo>
                  <a:pt x="344" y="186"/>
                  <a:pt x="316" y="215"/>
                  <a:pt x="281" y="216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 dirty="0"/>
          </a:p>
        </p:txBody>
      </p:sp>
      <p:sp>
        <p:nvSpPr>
          <p:cNvPr id="226" name="Sun" title="Icon of the sun">
            <a:extLst>
              <a:ext uri="{FF2B5EF4-FFF2-40B4-BE49-F238E27FC236}">
                <a16:creationId xmlns:a16="http://schemas.microsoft.com/office/drawing/2014/main" id="{5F2C589E-7C35-448B-BF75-1492DBBBAD3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95459" y="5815542"/>
            <a:ext cx="358570" cy="358570"/>
          </a:xfrm>
          <a:custGeom>
            <a:avLst/>
            <a:gdLst>
              <a:gd name="T0" fmla="*/ 106 w 360"/>
              <a:gd name="T1" fmla="*/ 182 h 360"/>
              <a:gd name="T2" fmla="*/ 180 w 360"/>
              <a:gd name="T3" fmla="*/ 108 h 360"/>
              <a:gd name="T4" fmla="*/ 254 w 360"/>
              <a:gd name="T5" fmla="*/ 182 h 360"/>
              <a:gd name="T6" fmla="*/ 180 w 360"/>
              <a:gd name="T7" fmla="*/ 256 h 360"/>
              <a:gd name="T8" fmla="*/ 106 w 360"/>
              <a:gd name="T9" fmla="*/ 182 h 360"/>
              <a:gd name="T10" fmla="*/ 103 w 360"/>
              <a:gd name="T11" fmla="*/ 103 h 360"/>
              <a:gd name="T12" fmla="*/ 52 w 360"/>
              <a:gd name="T13" fmla="*/ 53 h 360"/>
              <a:gd name="T14" fmla="*/ 256 w 360"/>
              <a:gd name="T15" fmla="*/ 103 h 360"/>
              <a:gd name="T16" fmla="*/ 308 w 360"/>
              <a:gd name="T17" fmla="*/ 53 h 360"/>
              <a:gd name="T18" fmla="*/ 180 w 360"/>
              <a:gd name="T19" fmla="*/ 72 h 360"/>
              <a:gd name="T20" fmla="*/ 180 w 360"/>
              <a:gd name="T21" fmla="*/ 0 h 360"/>
              <a:gd name="T22" fmla="*/ 180 w 360"/>
              <a:gd name="T23" fmla="*/ 288 h 360"/>
              <a:gd name="T24" fmla="*/ 180 w 360"/>
              <a:gd name="T25" fmla="*/ 360 h 360"/>
              <a:gd name="T26" fmla="*/ 256 w 360"/>
              <a:gd name="T27" fmla="*/ 256 h 360"/>
              <a:gd name="T28" fmla="*/ 308 w 360"/>
              <a:gd name="T29" fmla="*/ 307 h 360"/>
              <a:gd name="T30" fmla="*/ 103 w 360"/>
              <a:gd name="T31" fmla="*/ 256 h 360"/>
              <a:gd name="T32" fmla="*/ 52 w 360"/>
              <a:gd name="T33" fmla="*/ 307 h 360"/>
              <a:gd name="T34" fmla="*/ 72 w 360"/>
              <a:gd name="T35" fmla="*/ 180 h 360"/>
              <a:gd name="T36" fmla="*/ 0 w 360"/>
              <a:gd name="T37" fmla="*/ 180 h 360"/>
              <a:gd name="T38" fmla="*/ 288 w 360"/>
              <a:gd name="T39" fmla="*/ 180 h 360"/>
              <a:gd name="T40" fmla="*/ 360 w 360"/>
              <a:gd name="T41" fmla="*/ 18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0" h="360">
                <a:moveTo>
                  <a:pt x="106" y="182"/>
                </a:moveTo>
                <a:cubicBezTo>
                  <a:pt x="106" y="141"/>
                  <a:pt x="139" y="108"/>
                  <a:pt x="180" y="108"/>
                </a:cubicBezTo>
                <a:cubicBezTo>
                  <a:pt x="221" y="108"/>
                  <a:pt x="254" y="141"/>
                  <a:pt x="254" y="182"/>
                </a:cubicBezTo>
                <a:cubicBezTo>
                  <a:pt x="254" y="223"/>
                  <a:pt x="221" y="256"/>
                  <a:pt x="180" y="256"/>
                </a:cubicBezTo>
                <a:cubicBezTo>
                  <a:pt x="139" y="256"/>
                  <a:pt x="106" y="223"/>
                  <a:pt x="106" y="182"/>
                </a:cubicBezTo>
                <a:close/>
                <a:moveTo>
                  <a:pt x="103" y="103"/>
                </a:moveTo>
                <a:cubicBezTo>
                  <a:pt x="52" y="53"/>
                  <a:pt x="52" y="53"/>
                  <a:pt x="52" y="53"/>
                </a:cubicBezTo>
                <a:moveTo>
                  <a:pt x="256" y="103"/>
                </a:moveTo>
                <a:cubicBezTo>
                  <a:pt x="308" y="53"/>
                  <a:pt x="308" y="53"/>
                  <a:pt x="308" y="53"/>
                </a:cubicBezTo>
                <a:moveTo>
                  <a:pt x="180" y="72"/>
                </a:moveTo>
                <a:cubicBezTo>
                  <a:pt x="180" y="0"/>
                  <a:pt x="180" y="0"/>
                  <a:pt x="180" y="0"/>
                </a:cubicBezTo>
                <a:moveTo>
                  <a:pt x="180" y="288"/>
                </a:moveTo>
                <a:cubicBezTo>
                  <a:pt x="180" y="360"/>
                  <a:pt x="180" y="360"/>
                  <a:pt x="180" y="360"/>
                </a:cubicBezTo>
                <a:moveTo>
                  <a:pt x="256" y="256"/>
                </a:moveTo>
                <a:cubicBezTo>
                  <a:pt x="308" y="307"/>
                  <a:pt x="308" y="307"/>
                  <a:pt x="308" y="307"/>
                </a:cubicBezTo>
                <a:moveTo>
                  <a:pt x="103" y="256"/>
                </a:moveTo>
                <a:cubicBezTo>
                  <a:pt x="52" y="307"/>
                  <a:pt x="52" y="307"/>
                  <a:pt x="52" y="307"/>
                </a:cubicBezTo>
                <a:moveTo>
                  <a:pt x="72" y="180"/>
                </a:moveTo>
                <a:cubicBezTo>
                  <a:pt x="0" y="180"/>
                  <a:pt x="0" y="180"/>
                  <a:pt x="0" y="180"/>
                </a:cubicBezTo>
                <a:moveTo>
                  <a:pt x="288" y="180"/>
                </a:moveTo>
                <a:cubicBezTo>
                  <a:pt x="360" y="180"/>
                  <a:pt x="360" y="180"/>
                  <a:pt x="360" y="180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7" name="SkiResorts_EB45" title="Icon of mountains">
            <a:extLst>
              <a:ext uri="{FF2B5EF4-FFF2-40B4-BE49-F238E27FC236}">
                <a16:creationId xmlns:a16="http://schemas.microsoft.com/office/drawing/2014/main" id="{BCF365B4-0A75-4146-AE14-742846BE81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38273" y="5815542"/>
            <a:ext cx="498623" cy="358570"/>
          </a:xfrm>
          <a:custGeom>
            <a:avLst/>
            <a:gdLst>
              <a:gd name="T0" fmla="*/ 0 w 5319"/>
              <a:gd name="T1" fmla="*/ 3825 h 3825"/>
              <a:gd name="T2" fmla="*/ 1913 w 5319"/>
              <a:gd name="T3" fmla="*/ 0 h 3825"/>
              <a:gd name="T4" fmla="*/ 3819 w 5319"/>
              <a:gd name="T5" fmla="*/ 3825 h 3825"/>
              <a:gd name="T6" fmla="*/ 0 w 5319"/>
              <a:gd name="T7" fmla="*/ 3825 h 3825"/>
              <a:gd name="T8" fmla="*/ 3754 w 5319"/>
              <a:gd name="T9" fmla="*/ 3825 h 3825"/>
              <a:gd name="T10" fmla="*/ 5319 w 5319"/>
              <a:gd name="T11" fmla="*/ 3825 h 3825"/>
              <a:gd name="T12" fmla="*/ 3938 w 5319"/>
              <a:gd name="T13" fmla="*/ 1153 h 3825"/>
              <a:gd name="T14" fmla="*/ 3200 w 5319"/>
              <a:gd name="T15" fmla="*/ 2535 h 3825"/>
              <a:gd name="T16" fmla="*/ 1313 w 5319"/>
              <a:gd name="T17" fmla="*/ 1199 h 3825"/>
              <a:gd name="T18" fmla="*/ 1913 w 5319"/>
              <a:gd name="T19" fmla="*/ 1798 h 3825"/>
              <a:gd name="T20" fmla="*/ 2510 w 5319"/>
              <a:gd name="T21" fmla="*/ 1200 h 3825"/>
              <a:gd name="T22" fmla="*/ 4747 w 5319"/>
              <a:gd name="T23" fmla="*/ 2719 h 3825"/>
              <a:gd name="T24" fmla="*/ 3938 w 5319"/>
              <a:gd name="T25" fmla="*/ 2719 h 3825"/>
              <a:gd name="T26" fmla="*/ 3490 w 5319"/>
              <a:gd name="T27" fmla="*/ 3167 h 3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319" h="3825">
                <a:moveTo>
                  <a:pt x="0" y="3825"/>
                </a:moveTo>
                <a:lnTo>
                  <a:pt x="1913" y="0"/>
                </a:lnTo>
                <a:lnTo>
                  <a:pt x="3819" y="3825"/>
                </a:lnTo>
                <a:lnTo>
                  <a:pt x="0" y="3825"/>
                </a:lnTo>
                <a:moveTo>
                  <a:pt x="3754" y="3825"/>
                </a:moveTo>
                <a:lnTo>
                  <a:pt x="5319" y="3825"/>
                </a:lnTo>
                <a:lnTo>
                  <a:pt x="3938" y="1153"/>
                </a:lnTo>
                <a:lnTo>
                  <a:pt x="3200" y="2535"/>
                </a:lnTo>
                <a:moveTo>
                  <a:pt x="1313" y="1199"/>
                </a:moveTo>
                <a:lnTo>
                  <a:pt x="1913" y="1798"/>
                </a:lnTo>
                <a:lnTo>
                  <a:pt x="2510" y="1200"/>
                </a:lnTo>
                <a:moveTo>
                  <a:pt x="4747" y="2719"/>
                </a:moveTo>
                <a:lnTo>
                  <a:pt x="3938" y="2719"/>
                </a:lnTo>
                <a:lnTo>
                  <a:pt x="3490" y="3167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8" name="plant_3" title="Icon of three stalks of wheat">
            <a:extLst>
              <a:ext uri="{FF2B5EF4-FFF2-40B4-BE49-F238E27FC236}">
                <a16:creationId xmlns:a16="http://schemas.microsoft.com/office/drawing/2014/main" id="{D7D5C34E-7C02-47EE-B425-92492E49860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00936" y="5815542"/>
            <a:ext cx="208312" cy="358570"/>
          </a:xfrm>
          <a:custGeom>
            <a:avLst/>
            <a:gdLst>
              <a:gd name="T0" fmla="*/ 130 w 205"/>
              <a:gd name="T1" fmla="*/ 78 h 355"/>
              <a:gd name="T2" fmla="*/ 102 w 205"/>
              <a:gd name="T3" fmla="*/ 106 h 355"/>
              <a:gd name="T4" fmla="*/ 73 w 205"/>
              <a:gd name="T5" fmla="*/ 77 h 355"/>
              <a:gd name="T6" fmla="*/ 73 w 205"/>
              <a:gd name="T7" fmla="*/ 47 h 355"/>
              <a:gd name="T8" fmla="*/ 102 w 205"/>
              <a:gd name="T9" fmla="*/ 76 h 355"/>
              <a:gd name="T10" fmla="*/ 130 w 205"/>
              <a:gd name="T11" fmla="*/ 48 h 355"/>
              <a:gd name="T12" fmla="*/ 73 w 205"/>
              <a:gd name="T13" fmla="*/ 17 h 355"/>
              <a:gd name="T14" fmla="*/ 102 w 205"/>
              <a:gd name="T15" fmla="*/ 46 h 355"/>
              <a:gd name="T16" fmla="*/ 130 w 205"/>
              <a:gd name="T17" fmla="*/ 18 h 355"/>
              <a:gd name="T18" fmla="*/ 102 w 205"/>
              <a:gd name="T19" fmla="*/ 0 h 355"/>
              <a:gd name="T20" fmla="*/ 102 w 205"/>
              <a:gd name="T21" fmla="*/ 46 h 355"/>
              <a:gd name="T22" fmla="*/ 146 w 205"/>
              <a:gd name="T23" fmla="*/ 137 h 355"/>
              <a:gd name="T24" fmla="*/ 174 w 205"/>
              <a:gd name="T25" fmla="*/ 166 h 355"/>
              <a:gd name="T26" fmla="*/ 202 w 205"/>
              <a:gd name="T27" fmla="*/ 138 h 355"/>
              <a:gd name="T28" fmla="*/ 146 w 205"/>
              <a:gd name="T29" fmla="*/ 107 h 355"/>
              <a:gd name="T30" fmla="*/ 174 w 205"/>
              <a:gd name="T31" fmla="*/ 136 h 355"/>
              <a:gd name="T32" fmla="*/ 202 w 205"/>
              <a:gd name="T33" fmla="*/ 108 h 355"/>
              <a:gd name="T34" fmla="*/ 146 w 205"/>
              <a:gd name="T35" fmla="*/ 77 h 355"/>
              <a:gd name="T36" fmla="*/ 174 w 205"/>
              <a:gd name="T37" fmla="*/ 106 h 355"/>
              <a:gd name="T38" fmla="*/ 202 w 205"/>
              <a:gd name="T39" fmla="*/ 78 h 355"/>
              <a:gd name="T40" fmla="*/ 174 w 205"/>
              <a:gd name="T41" fmla="*/ 60 h 355"/>
              <a:gd name="T42" fmla="*/ 174 w 205"/>
              <a:gd name="T43" fmla="*/ 106 h 355"/>
              <a:gd name="T44" fmla="*/ 5 w 205"/>
              <a:gd name="T45" fmla="*/ 137 h 355"/>
              <a:gd name="T46" fmla="*/ 34 w 205"/>
              <a:gd name="T47" fmla="*/ 166 h 355"/>
              <a:gd name="T48" fmla="*/ 62 w 205"/>
              <a:gd name="T49" fmla="*/ 138 h 355"/>
              <a:gd name="T50" fmla="*/ 5 w 205"/>
              <a:gd name="T51" fmla="*/ 107 h 355"/>
              <a:gd name="T52" fmla="*/ 34 w 205"/>
              <a:gd name="T53" fmla="*/ 136 h 355"/>
              <a:gd name="T54" fmla="*/ 62 w 205"/>
              <a:gd name="T55" fmla="*/ 108 h 355"/>
              <a:gd name="T56" fmla="*/ 5 w 205"/>
              <a:gd name="T57" fmla="*/ 77 h 355"/>
              <a:gd name="T58" fmla="*/ 34 w 205"/>
              <a:gd name="T59" fmla="*/ 106 h 355"/>
              <a:gd name="T60" fmla="*/ 62 w 205"/>
              <a:gd name="T61" fmla="*/ 78 h 355"/>
              <a:gd name="T62" fmla="*/ 34 w 205"/>
              <a:gd name="T63" fmla="*/ 60 h 355"/>
              <a:gd name="T64" fmla="*/ 34 w 205"/>
              <a:gd name="T65" fmla="*/ 106 h 355"/>
              <a:gd name="T66" fmla="*/ 34 w 205"/>
              <a:gd name="T67" fmla="*/ 208 h 355"/>
              <a:gd name="T68" fmla="*/ 34 w 205"/>
              <a:gd name="T69" fmla="*/ 166 h 355"/>
              <a:gd name="T70" fmla="*/ 102 w 205"/>
              <a:gd name="T71" fmla="*/ 106 h 355"/>
              <a:gd name="T72" fmla="*/ 102 w 205"/>
              <a:gd name="T73" fmla="*/ 252 h 355"/>
              <a:gd name="T74" fmla="*/ 174 w 205"/>
              <a:gd name="T75" fmla="*/ 166 h 355"/>
              <a:gd name="T76" fmla="*/ 174 w 205"/>
              <a:gd name="T77" fmla="*/ 204 h 355"/>
              <a:gd name="T78" fmla="*/ 31 w 205"/>
              <a:gd name="T79" fmla="*/ 294 h 355"/>
              <a:gd name="T80" fmla="*/ 88 w 205"/>
              <a:gd name="T81" fmla="*/ 349 h 355"/>
              <a:gd name="T82" fmla="*/ 78 w 205"/>
              <a:gd name="T83" fmla="*/ 270 h 355"/>
              <a:gd name="T84" fmla="*/ 2 w 205"/>
              <a:gd name="T85" fmla="*/ 173 h 355"/>
              <a:gd name="T86" fmla="*/ 31 w 205"/>
              <a:gd name="T87" fmla="*/ 294 h 355"/>
              <a:gd name="T88" fmla="*/ 174 w 205"/>
              <a:gd name="T89" fmla="*/ 294 h 355"/>
              <a:gd name="T90" fmla="*/ 203 w 205"/>
              <a:gd name="T91" fmla="*/ 173 h 355"/>
              <a:gd name="T92" fmla="*/ 127 w 205"/>
              <a:gd name="T93" fmla="*/ 270 h 355"/>
              <a:gd name="T94" fmla="*/ 117 w 205"/>
              <a:gd name="T95" fmla="*/ 349 h 355"/>
              <a:gd name="T96" fmla="*/ 174 w 205"/>
              <a:gd name="T97" fmla="*/ 294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05" h="355">
                <a:moveTo>
                  <a:pt x="130" y="78"/>
                </a:moveTo>
                <a:cubicBezTo>
                  <a:pt x="102" y="106"/>
                  <a:pt x="102" y="106"/>
                  <a:pt x="102" y="106"/>
                </a:cubicBezTo>
                <a:cubicBezTo>
                  <a:pt x="73" y="77"/>
                  <a:pt x="73" y="77"/>
                  <a:pt x="73" y="77"/>
                </a:cubicBezTo>
                <a:moveTo>
                  <a:pt x="73" y="47"/>
                </a:moveTo>
                <a:cubicBezTo>
                  <a:pt x="102" y="76"/>
                  <a:pt x="102" y="76"/>
                  <a:pt x="102" y="76"/>
                </a:cubicBezTo>
                <a:cubicBezTo>
                  <a:pt x="130" y="48"/>
                  <a:pt x="130" y="48"/>
                  <a:pt x="130" y="48"/>
                </a:cubicBezTo>
                <a:moveTo>
                  <a:pt x="73" y="17"/>
                </a:moveTo>
                <a:cubicBezTo>
                  <a:pt x="102" y="46"/>
                  <a:pt x="102" y="46"/>
                  <a:pt x="102" y="46"/>
                </a:cubicBezTo>
                <a:cubicBezTo>
                  <a:pt x="130" y="18"/>
                  <a:pt x="130" y="18"/>
                  <a:pt x="130" y="18"/>
                </a:cubicBezTo>
                <a:moveTo>
                  <a:pt x="102" y="0"/>
                </a:moveTo>
                <a:cubicBezTo>
                  <a:pt x="102" y="46"/>
                  <a:pt x="102" y="46"/>
                  <a:pt x="102" y="46"/>
                </a:cubicBezTo>
                <a:moveTo>
                  <a:pt x="146" y="137"/>
                </a:moveTo>
                <a:cubicBezTo>
                  <a:pt x="174" y="166"/>
                  <a:pt x="174" y="166"/>
                  <a:pt x="174" y="166"/>
                </a:cubicBezTo>
                <a:cubicBezTo>
                  <a:pt x="202" y="138"/>
                  <a:pt x="202" y="138"/>
                  <a:pt x="202" y="138"/>
                </a:cubicBezTo>
                <a:moveTo>
                  <a:pt x="146" y="107"/>
                </a:moveTo>
                <a:cubicBezTo>
                  <a:pt x="174" y="136"/>
                  <a:pt x="174" y="136"/>
                  <a:pt x="174" y="136"/>
                </a:cubicBezTo>
                <a:cubicBezTo>
                  <a:pt x="202" y="108"/>
                  <a:pt x="202" y="108"/>
                  <a:pt x="202" y="108"/>
                </a:cubicBezTo>
                <a:moveTo>
                  <a:pt x="146" y="77"/>
                </a:moveTo>
                <a:cubicBezTo>
                  <a:pt x="174" y="106"/>
                  <a:pt x="174" y="106"/>
                  <a:pt x="174" y="106"/>
                </a:cubicBezTo>
                <a:cubicBezTo>
                  <a:pt x="202" y="78"/>
                  <a:pt x="202" y="78"/>
                  <a:pt x="202" y="78"/>
                </a:cubicBezTo>
                <a:moveTo>
                  <a:pt x="174" y="60"/>
                </a:moveTo>
                <a:cubicBezTo>
                  <a:pt x="174" y="106"/>
                  <a:pt x="174" y="106"/>
                  <a:pt x="174" y="106"/>
                </a:cubicBezTo>
                <a:moveTo>
                  <a:pt x="5" y="137"/>
                </a:moveTo>
                <a:cubicBezTo>
                  <a:pt x="34" y="166"/>
                  <a:pt x="34" y="166"/>
                  <a:pt x="34" y="166"/>
                </a:cubicBezTo>
                <a:cubicBezTo>
                  <a:pt x="62" y="138"/>
                  <a:pt x="62" y="138"/>
                  <a:pt x="62" y="138"/>
                </a:cubicBezTo>
                <a:moveTo>
                  <a:pt x="5" y="107"/>
                </a:moveTo>
                <a:cubicBezTo>
                  <a:pt x="34" y="136"/>
                  <a:pt x="34" y="136"/>
                  <a:pt x="34" y="136"/>
                </a:cubicBezTo>
                <a:cubicBezTo>
                  <a:pt x="62" y="108"/>
                  <a:pt x="62" y="108"/>
                  <a:pt x="62" y="108"/>
                </a:cubicBezTo>
                <a:moveTo>
                  <a:pt x="5" y="77"/>
                </a:moveTo>
                <a:cubicBezTo>
                  <a:pt x="34" y="106"/>
                  <a:pt x="34" y="106"/>
                  <a:pt x="34" y="106"/>
                </a:cubicBezTo>
                <a:cubicBezTo>
                  <a:pt x="62" y="78"/>
                  <a:pt x="62" y="78"/>
                  <a:pt x="62" y="78"/>
                </a:cubicBezTo>
                <a:moveTo>
                  <a:pt x="34" y="60"/>
                </a:moveTo>
                <a:cubicBezTo>
                  <a:pt x="34" y="106"/>
                  <a:pt x="34" y="106"/>
                  <a:pt x="34" y="106"/>
                </a:cubicBezTo>
                <a:moveTo>
                  <a:pt x="34" y="208"/>
                </a:moveTo>
                <a:cubicBezTo>
                  <a:pt x="34" y="166"/>
                  <a:pt x="34" y="166"/>
                  <a:pt x="34" y="166"/>
                </a:cubicBezTo>
                <a:moveTo>
                  <a:pt x="102" y="106"/>
                </a:moveTo>
                <a:cubicBezTo>
                  <a:pt x="102" y="252"/>
                  <a:pt x="102" y="252"/>
                  <a:pt x="102" y="252"/>
                </a:cubicBezTo>
                <a:moveTo>
                  <a:pt x="174" y="166"/>
                </a:moveTo>
                <a:cubicBezTo>
                  <a:pt x="174" y="204"/>
                  <a:pt x="174" y="204"/>
                  <a:pt x="174" y="204"/>
                </a:cubicBezTo>
                <a:moveTo>
                  <a:pt x="31" y="294"/>
                </a:moveTo>
                <a:cubicBezTo>
                  <a:pt x="45" y="323"/>
                  <a:pt x="75" y="355"/>
                  <a:pt x="88" y="349"/>
                </a:cubicBezTo>
                <a:cubicBezTo>
                  <a:pt x="101" y="342"/>
                  <a:pt x="97" y="307"/>
                  <a:pt x="78" y="270"/>
                </a:cubicBezTo>
                <a:cubicBezTo>
                  <a:pt x="60" y="233"/>
                  <a:pt x="3" y="173"/>
                  <a:pt x="2" y="173"/>
                </a:cubicBezTo>
                <a:cubicBezTo>
                  <a:pt x="0" y="172"/>
                  <a:pt x="17" y="264"/>
                  <a:pt x="31" y="294"/>
                </a:cubicBezTo>
                <a:close/>
                <a:moveTo>
                  <a:pt x="174" y="294"/>
                </a:moveTo>
                <a:cubicBezTo>
                  <a:pt x="189" y="264"/>
                  <a:pt x="205" y="172"/>
                  <a:pt x="203" y="173"/>
                </a:cubicBezTo>
                <a:cubicBezTo>
                  <a:pt x="202" y="173"/>
                  <a:pt x="145" y="233"/>
                  <a:pt x="127" y="270"/>
                </a:cubicBezTo>
                <a:cubicBezTo>
                  <a:pt x="109" y="307"/>
                  <a:pt x="104" y="342"/>
                  <a:pt x="117" y="349"/>
                </a:cubicBezTo>
                <a:cubicBezTo>
                  <a:pt x="130" y="355"/>
                  <a:pt x="160" y="323"/>
                  <a:pt x="174" y="294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9" name="Owl" title="Icon of an owl">
            <a:extLst>
              <a:ext uri="{FF2B5EF4-FFF2-40B4-BE49-F238E27FC236}">
                <a16:creationId xmlns:a16="http://schemas.microsoft.com/office/drawing/2014/main" id="{E6F809C2-7DF9-4717-926F-D5C12417392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02671" y="5815542"/>
            <a:ext cx="287335" cy="358570"/>
          </a:xfrm>
          <a:custGeom>
            <a:avLst/>
            <a:gdLst>
              <a:gd name="T0" fmla="*/ 247 w 270"/>
              <a:gd name="T1" fmla="*/ 113 h 338"/>
              <a:gd name="T2" fmla="*/ 135 w 270"/>
              <a:gd name="T3" fmla="*/ 225 h 338"/>
              <a:gd name="T4" fmla="*/ 22 w 270"/>
              <a:gd name="T5" fmla="*/ 113 h 338"/>
              <a:gd name="T6" fmla="*/ 135 w 270"/>
              <a:gd name="T7" fmla="*/ 0 h 338"/>
              <a:gd name="T8" fmla="*/ 247 w 270"/>
              <a:gd name="T9" fmla="*/ 113 h 338"/>
              <a:gd name="T10" fmla="*/ 135 w 270"/>
              <a:gd name="T11" fmla="*/ 147 h 338"/>
              <a:gd name="T12" fmla="*/ 135 w 270"/>
              <a:gd name="T13" fmla="*/ 90 h 338"/>
              <a:gd name="T14" fmla="*/ 90 w 270"/>
              <a:gd name="T15" fmla="*/ 45 h 338"/>
              <a:gd name="T16" fmla="*/ 34 w 270"/>
              <a:gd name="T17" fmla="*/ 45 h 338"/>
              <a:gd name="T18" fmla="*/ 0 w 270"/>
              <a:gd name="T19" fmla="*/ 12 h 338"/>
              <a:gd name="T20" fmla="*/ 270 w 270"/>
              <a:gd name="T21" fmla="*/ 12 h 338"/>
              <a:gd name="T22" fmla="*/ 236 w 270"/>
              <a:gd name="T23" fmla="*/ 45 h 338"/>
              <a:gd name="T24" fmla="*/ 180 w 270"/>
              <a:gd name="T25" fmla="*/ 45 h 338"/>
              <a:gd name="T26" fmla="*/ 135 w 270"/>
              <a:gd name="T27" fmla="*/ 90 h 338"/>
              <a:gd name="T28" fmla="*/ 22 w 270"/>
              <a:gd name="T29" fmla="*/ 113 h 338"/>
              <a:gd name="T30" fmla="*/ 22 w 270"/>
              <a:gd name="T31" fmla="*/ 180 h 338"/>
              <a:gd name="T32" fmla="*/ 180 w 270"/>
              <a:gd name="T33" fmla="*/ 338 h 338"/>
              <a:gd name="T34" fmla="*/ 135 w 270"/>
              <a:gd name="T35" fmla="*/ 225 h 338"/>
              <a:gd name="T36" fmla="*/ 247 w 270"/>
              <a:gd name="T37" fmla="*/ 338 h 338"/>
              <a:gd name="T38" fmla="*/ 188 w 270"/>
              <a:gd name="T39" fmla="*/ 83 h 338"/>
              <a:gd name="T40" fmla="*/ 169 w 270"/>
              <a:gd name="T41" fmla="*/ 102 h 338"/>
              <a:gd name="T42" fmla="*/ 188 w 270"/>
              <a:gd name="T43" fmla="*/ 120 h 338"/>
              <a:gd name="T44" fmla="*/ 206 w 270"/>
              <a:gd name="T45" fmla="*/ 102 h 338"/>
              <a:gd name="T46" fmla="*/ 188 w 270"/>
              <a:gd name="T47" fmla="*/ 83 h 338"/>
              <a:gd name="T48" fmla="*/ 82 w 270"/>
              <a:gd name="T49" fmla="*/ 83 h 338"/>
              <a:gd name="T50" fmla="*/ 63 w 270"/>
              <a:gd name="T51" fmla="*/ 102 h 338"/>
              <a:gd name="T52" fmla="*/ 82 w 270"/>
              <a:gd name="T53" fmla="*/ 120 h 338"/>
              <a:gd name="T54" fmla="*/ 101 w 270"/>
              <a:gd name="T55" fmla="*/ 102 h 338"/>
              <a:gd name="T56" fmla="*/ 82 w 270"/>
              <a:gd name="T57" fmla="*/ 83 h 338"/>
              <a:gd name="T58" fmla="*/ 0 w 270"/>
              <a:gd name="T59" fmla="*/ 338 h 338"/>
              <a:gd name="T60" fmla="*/ 247 w 270"/>
              <a:gd name="T61" fmla="*/ 338 h 338"/>
              <a:gd name="T62" fmla="*/ 247 w 270"/>
              <a:gd name="T63" fmla="*/ 113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0" h="338">
                <a:moveTo>
                  <a:pt x="247" y="113"/>
                </a:moveTo>
                <a:cubicBezTo>
                  <a:pt x="247" y="175"/>
                  <a:pt x="197" y="225"/>
                  <a:pt x="135" y="225"/>
                </a:cubicBezTo>
                <a:cubicBezTo>
                  <a:pt x="73" y="225"/>
                  <a:pt x="22" y="175"/>
                  <a:pt x="22" y="113"/>
                </a:cubicBezTo>
                <a:cubicBezTo>
                  <a:pt x="22" y="51"/>
                  <a:pt x="73" y="0"/>
                  <a:pt x="135" y="0"/>
                </a:cubicBezTo>
                <a:cubicBezTo>
                  <a:pt x="197" y="0"/>
                  <a:pt x="247" y="51"/>
                  <a:pt x="247" y="113"/>
                </a:cubicBezTo>
                <a:close/>
                <a:moveTo>
                  <a:pt x="135" y="147"/>
                </a:moveTo>
                <a:cubicBezTo>
                  <a:pt x="135" y="90"/>
                  <a:pt x="135" y="90"/>
                  <a:pt x="135" y="90"/>
                </a:cubicBezTo>
                <a:cubicBezTo>
                  <a:pt x="135" y="65"/>
                  <a:pt x="115" y="45"/>
                  <a:pt x="90" y="45"/>
                </a:cubicBezTo>
                <a:cubicBezTo>
                  <a:pt x="34" y="45"/>
                  <a:pt x="34" y="45"/>
                  <a:pt x="34" y="45"/>
                </a:cubicBezTo>
                <a:cubicBezTo>
                  <a:pt x="15" y="45"/>
                  <a:pt x="0" y="30"/>
                  <a:pt x="0" y="12"/>
                </a:cubicBezTo>
                <a:moveTo>
                  <a:pt x="270" y="12"/>
                </a:moveTo>
                <a:cubicBezTo>
                  <a:pt x="270" y="30"/>
                  <a:pt x="255" y="45"/>
                  <a:pt x="236" y="45"/>
                </a:cubicBezTo>
                <a:cubicBezTo>
                  <a:pt x="180" y="45"/>
                  <a:pt x="180" y="45"/>
                  <a:pt x="180" y="45"/>
                </a:cubicBezTo>
                <a:cubicBezTo>
                  <a:pt x="155" y="45"/>
                  <a:pt x="135" y="65"/>
                  <a:pt x="135" y="90"/>
                </a:cubicBezTo>
                <a:moveTo>
                  <a:pt x="22" y="113"/>
                </a:moveTo>
                <a:cubicBezTo>
                  <a:pt x="22" y="180"/>
                  <a:pt x="22" y="180"/>
                  <a:pt x="22" y="180"/>
                </a:cubicBezTo>
                <a:cubicBezTo>
                  <a:pt x="22" y="267"/>
                  <a:pt x="93" y="338"/>
                  <a:pt x="180" y="338"/>
                </a:cubicBezTo>
                <a:moveTo>
                  <a:pt x="135" y="225"/>
                </a:moveTo>
                <a:cubicBezTo>
                  <a:pt x="135" y="287"/>
                  <a:pt x="185" y="338"/>
                  <a:pt x="247" y="338"/>
                </a:cubicBezTo>
                <a:moveTo>
                  <a:pt x="188" y="83"/>
                </a:moveTo>
                <a:cubicBezTo>
                  <a:pt x="177" y="83"/>
                  <a:pt x="169" y="91"/>
                  <a:pt x="169" y="102"/>
                </a:cubicBezTo>
                <a:cubicBezTo>
                  <a:pt x="169" y="112"/>
                  <a:pt x="177" y="120"/>
                  <a:pt x="188" y="120"/>
                </a:cubicBezTo>
                <a:cubicBezTo>
                  <a:pt x="198" y="120"/>
                  <a:pt x="206" y="112"/>
                  <a:pt x="206" y="102"/>
                </a:cubicBezTo>
                <a:cubicBezTo>
                  <a:pt x="206" y="91"/>
                  <a:pt x="198" y="83"/>
                  <a:pt x="188" y="83"/>
                </a:cubicBezTo>
                <a:close/>
                <a:moveTo>
                  <a:pt x="82" y="83"/>
                </a:moveTo>
                <a:cubicBezTo>
                  <a:pt x="72" y="83"/>
                  <a:pt x="63" y="91"/>
                  <a:pt x="63" y="102"/>
                </a:cubicBezTo>
                <a:cubicBezTo>
                  <a:pt x="63" y="112"/>
                  <a:pt x="72" y="120"/>
                  <a:pt x="82" y="120"/>
                </a:cubicBezTo>
                <a:cubicBezTo>
                  <a:pt x="92" y="120"/>
                  <a:pt x="101" y="112"/>
                  <a:pt x="101" y="102"/>
                </a:cubicBezTo>
                <a:cubicBezTo>
                  <a:pt x="101" y="91"/>
                  <a:pt x="92" y="83"/>
                  <a:pt x="82" y="83"/>
                </a:cubicBezTo>
                <a:close/>
                <a:moveTo>
                  <a:pt x="0" y="338"/>
                </a:moveTo>
                <a:cubicBezTo>
                  <a:pt x="247" y="338"/>
                  <a:pt x="247" y="338"/>
                  <a:pt x="247" y="338"/>
                </a:cubicBezTo>
                <a:cubicBezTo>
                  <a:pt x="247" y="113"/>
                  <a:pt x="247" y="113"/>
                  <a:pt x="247" y="113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0" name="Moon" title="Icon of a crescent moon">
            <a:extLst>
              <a:ext uri="{FF2B5EF4-FFF2-40B4-BE49-F238E27FC236}">
                <a16:creationId xmlns:a16="http://schemas.microsoft.com/office/drawing/2014/main" id="{85DFFE6A-64E7-47B4-921B-08BB8FABD09E}"/>
              </a:ext>
            </a:extLst>
          </p:cNvPr>
          <p:cNvSpPr>
            <a:spLocks noChangeAspect="1"/>
          </p:cNvSpPr>
          <p:nvPr/>
        </p:nvSpPr>
        <p:spPr bwMode="auto">
          <a:xfrm>
            <a:off x="9250954" y="5815542"/>
            <a:ext cx="330074" cy="358570"/>
          </a:xfrm>
          <a:custGeom>
            <a:avLst/>
            <a:gdLst>
              <a:gd name="T0" fmla="*/ 235 w 235"/>
              <a:gd name="T1" fmla="*/ 125 h 255"/>
              <a:gd name="T2" fmla="*/ 105 w 235"/>
              <a:gd name="T3" fmla="*/ 255 h 255"/>
              <a:gd name="T4" fmla="*/ 0 w 235"/>
              <a:gd name="T5" fmla="*/ 201 h 255"/>
              <a:gd name="T6" fmla="*/ 149 w 235"/>
              <a:gd name="T7" fmla="*/ 48 h 255"/>
              <a:gd name="T8" fmla="*/ 141 w 235"/>
              <a:gd name="T9" fmla="*/ 0 h 255"/>
              <a:gd name="T10" fmla="*/ 235 w 235"/>
              <a:gd name="T11" fmla="*/ 12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5" h="255">
                <a:moveTo>
                  <a:pt x="235" y="125"/>
                </a:moveTo>
                <a:cubicBezTo>
                  <a:pt x="235" y="197"/>
                  <a:pt x="177" y="255"/>
                  <a:pt x="105" y="255"/>
                </a:cubicBezTo>
                <a:cubicBezTo>
                  <a:pt x="62" y="255"/>
                  <a:pt x="23" y="234"/>
                  <a:pt x="0" y="201"/>
                </a:cubicBezTo>
                <a:cubicBezTo>
                  <a:pt x="82" y="199"/>
                  <a:pt x="149" y="132"/>
                  <a:pt x="149" y="48"/>
                </a:cubicBezTo>
                <a:cubicBezTo>
                  <a:pt x="149" y="31"/>
                  <a:pt x="146" y="15"/>
                  <a:pt x="141" y="0"/>
                </a:cubicBezTo>
                <a:cubicBezTo>
                  <a:pt x="195" y="15"/>
                  <a:pt x="235" y="65"/>
                  <a:pt x="235" y="125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1" name="Gravity" title="Icon of a solar system">
            <a:extLst>
              <a:ext uri="{FF2B5EF4-FFF2-40B4-BE49-F238E27FC236}">
                <a16:creationId xmlns:a16="http://schemas.microsoft.com/office/drawing/2014/main" id="{4066E6B4-35FC-431D-A496-E1282C9A09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118913" y="5815542"/>
            <a:ext cx="359140" cy="358570"/>
          </a:xfrm>
          <a:custGeom>
            <a:avLst/>
            <a:gdLst>
              <a:gd name="T0" fmla="*/ 96 w 356"/>
              <a:gd name="T1" fmla="*/ 178 h 356"/>
              <a:gd name="T2" fmla="*/ 178 w 356"/>
              <a:gd name="T3" fmla="*/ 96 h 356"/>
              <a:gd name="T4" fmla="*/ 260 w 356"/>
              <a:gd name="T5" fmla="*/ 178 h 356"/>
              <a:gd name="T6" fmla="*/ 178 w 356"/>
              <a:gd name="T7" fmla="*/ 260 h 356"/>
              <a:gd name="T8" fmla="*/ 96 w 356"/>
              <a:gd name="T9" fmla="*/ 178 h 356"/>
              <a:gd name="T10" fmla="*/ 310 w 356"/>
              <a:gd name="T11" fmla="*/ 185 h 356"/>
              <a:gd name="T12" fmla="*/ 310 w 356"/>
              <a:gd name="T13" fmla="*/ 178 h 356"/>
              <a:gd name="T14" fmla="*/ 178 w 356"/>
              <a:gd name="T15" fmla="*/ 46 h 356"/>
              <a:gd name="T16" fmla="*/ 46 w 356"/>
              <a:gd name="T17" fmla="*/ 178 h 356"/>
              <a:gd name="T18" fmla="*/ 178 w 356"/>
              <a:gd name="T19" fmla="*/ 310 h 356"/>
              <a:gd name="T20" fmla="*/ 297 w 356"/>
              <a:gd name="T21" fmla="*/ 235 h 356"/>
              <a:gd name="T22" fmla="*/ 44 w 356"/>
              <a:gd name="T23" fmla="*/ 60 h 356"/>
              <a:gd name="T24" fmla="*/ 0 w 356"/>
              <a:gd name="T25" fmla="*/ 178 h 356"/>
              <a:gd name="T26" fmla="*/ 178 w 356"/>
              <a:gd name="T27" fmla="*/ 356 h 356"/>
              <a:gd name="T28" fmla="*/ 356 w 356"/>
              <a:gd name="T29" fmla="*/ 178 h 356"/>
              <a:gd name="T30" fmla="*/ 178 w 356"/>
              <a:gd name="T31" fmla="*/ 0 h 356"/>
              <a:gd name="T32" fmla="*/ 80 w 356"/>
              <a:gd name="T33" fmla="*/ 29 h 356"/>
              <a:gd name="T34" fmla="*/ 64 w 356"/>
              <a:gd name="T35" fmla="*/ 17 h 356"/>
              <a:gd name="T36" fmla="*/ 41 w 356"/>
              <a:gd name="T37" fmla="*/ 40 h 356"/>
              <a:gd name="T38" fmla="*/ 64 w 356"/>
              <a:gd name="T39" fmla="*/ 63 h 356"/>
              <a:gd name="T40" fmla="*/ 87 w 356"/>
              <a:gd name="T41" fmla="*/ 40 h 356"/>
              <a:gd name="T42" fmla="*/ 64 w 356"/>
              <a:gd name="T43" fmla="*/ 17 h 356"/>
              <a:gd name="T44" fmla="*/ 306 w 356"/>
              <a:gd name="T45" fmla="*/ 189 h 356"/>
              <a:gd name="T46" fmla="*/ 283 w 356"/>
              <a:gd name="T47" fmla="*/ 212 h 356"/>
              <a:gd name="T48" fmla="*/ 306 w 356"/>
              <a:gd name="T49" fmla="*/ 235 h 356"/>
              <a:gd name="T50" fmla="*/ 329 w 356"/>
              <a:gd name="T51" fmla="*/ 212 h 356"/>
              <a:gd name="T52" fmla="*/ 306 w 356"/>
              <a:gd name="T53" fmla="*/ 189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56" h="356">
                <a:moveTo>
                  <a:pt x="96" y="178"/>
                </a:moveTo>
                <a:cubicBezTo>
                  <a:pt x="96" y="133"/>
                  <a:pt x="133" y="96"/>
                  <a:pt x="178" y="96"/>
                </a:cubicBezTo>
                <a:cubicBezTo>
                  <a:pt x="223" y="96"/>
                  <a:pt x="260" y="133"/>
                  <a:pt x="260" y="178"/>
                </a:cubicBezTo>
                <a:cubicBezTo>
                  <a:pt x="260" y="223"/>
                  <a:pt x="223" y="260"/>
                  <a:pt x="178" y="260"/>
                </a:cubicBezTo>
                <a:cubicBezTo>
                  <a:pt x="133" y="260"/>
                  <a:pt x="96" y="223"/>
                  <a:pt x="96" y="178"/>
                </a:cubicBezTo>
                <a:close/>
                <a:moveTo>
                  <a:pt x="310" y="185"/>
                </a:moveTo>
                <a:cubicBezTo>
                  <a:pt x="310" y="183"/>
                  <a:pt x="310" y="180"/>
                  <a:pt x="310" y="178"/>
                </a:cubicBezTo>
                <a:cubicBezTo>
                  <a:pt x="310" y="105"/>
                  <a:pt x="251" y="46"/>
                  <a:pt x="178" y="46"/>
                </a:cubicBezTo>
                <a:cubicBezTo>
                  <a:pt x="105" y="46"/>
                  <a:pt x="46" y="105"/>
                  <a:pt x="46" y="178"/>
                </a:cubicBezTo>
                <a:cubicBezTo>
                  <a:pt x="46" y="251"/>
                  <a:pt x="105" y="310"/>
                  <a:pt x="178" y="310"/>
                </a:cubicBezTo>
                <a:cubicBezTo>
                  <a:pt x="230" y="310"/>
                  <a:pt x="276" y="279"/>
                  <a:pt x="297" y="235"/>
                </a:cubicBezTo>
                <a:moveTo>
                  <a:pt x="44" y="60"/>
                </a:moveTo>
                <a:cubicBezTo>
                  <a:pt x="17" y="92"/>
                  <a:pt x="0" y="133"/>
                  <a:pt x="0" y="178"/>
                </a:cubicBezTo>
                <a:cubicBezTo>
                  <a:pt x="0" y="276"/>
                  <a:pt x="80" y="356"/>
                  <a:pt x="178" y="356"/>
                </a:cubicBezTo>
                <a:cubicBezTo>
                  <a:pt x="276" y="356"/>
                  <a:pt x="356" y="276"/>
                  <a:pt x="356" y="178"/>
                </a:cubicBezTo>
                <a:cubicBezTo>
                  <a:pt x="356" y="80"/>
                  <a:pt x="276" y="0"/>
                  <a:pt x="178" y="0"/>
                </a:cubicBezTo>
                <a:cubicBezTo>
                  <a:pt x="142" y="0"/>
                  <a:pt x="108" y="11"/>
                  <a:pt x="80" y="29"/>
                </a:cubicBezTo>
                <a:moveTo>
                  <a:pt x="64" y="17"/>
                </a:moveTo>
                <a:cubicBezTo>
                  <a:pt x="51" y="17"/>
                  <a:pt x="41" y="27"/>
                  <a:pt x="41" y="40"/>
                </a:cubicBezTo>
                <a:cubicBezTo>
                  <a:pt x="41" y="53"/>
                  <a:pt x="51" y="63"/>
                  <a:pt x="64" y="63"/>
                </a:cubicBezTo>
                <a:cubicBezTo>
                  <a:pt x="77" y="63"/>
                  <a:pt x="87" y="53"/>
                  <a:pt x="87" y="40"/>
                </a:cubicBezTo>
                <a:cubicBezTo>
                  <a:pt x="87" y="27"/>
                  <a:pt x="77" y="17"/>
                  <a:pt x="64" y="17"/>
                </a:cubicBezTo>
                <a:close/>
                <a:moveTo>
                  <a:pt x="306" y="189"/>
                </a:moveTo>
                <a:cubicBezTo>
                  <a:pt x="293" y="189"/>
                  <a:pt x="283" y="199"/>
                  <a:pt x="283" y="212"/>
                </a:cubicBezTo>
                <a:cubicBezTo>
                  <a:pt x="283" y="225"/>
                  <a:pt x="293" y="235"/>
                  <a:pt x="306" y="235"/>
                </a:cubicBezTo>
                <a:cubicBezTo>
                  <a:pt x="319" y="235"/>
                  <a:pt x="329" y="225"/>
                  <a:pt x="329" y="212"/>
                </a:cubicBezTo>
                <a:cubicBezTo>
                  <a:pt x="329" y="199"/>
                  <a:pt x="319" y="189"/>
                  <a:pt x="306" y="189"/>
                </a:cubicBezTo>
                <a:close/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2" name="globe_4" title="Icon of the earth">
            <a:extLst>
              <a:ext uri="{FF2B5EF4-FFF2-40B4-BE49-F238E27FC236}">
                <a16:creationId xmlns:a16="http://schemas.microsoft.com/office/drawing/2014/main" id="{93B0707A-12BA-4E03-8E15-6F2E5E505F2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78559" y="5815542"/>
            <a:ext cx="357354" cy="358570"/>
          </a:xfrm>
          <a:custGeom>
            <a:avLst/>
            <a:gdLst>
              <a:gd name="T0" fmla="*/ 0 w 332"/>
              <a:gd name="T1" fmla="*/ 167 h 333"/>
              <a:gd name="T2" fmla="*/ 36 w 332"/>
              <a:gd name="T3" fmla="*/ 63 h 333"/>
              <a:gd name="T4" fmla="*/ 166 w 332"/>
              <a:gd name="T5" fmla="*/ 0 h 333"/>
              <a:gd name="T6" fmla="*/ 332 w 332"/>
              <a:gd name="T7" fmla="*/ 167 h 333"/>
              <a:gd name="T8" fmla="*/ 166 w 332"/>
              <a:gd name="T9" fmla="*/ 333 h 333"/>
              <a:gd name="T10" fmla="*/ 0 w 332"/>
              <a:gd name="T11" fmla="*/ 167 h 333"/>
              <a:gd name="T12" fmla="*/ 89 w 332"/>
              <a:gd name="T13" fmla="*/ 314 h 333"/>
              <a:gd name="T14" fmla="*/ 102 w 332"/>
              <a:gd name="T15" fmla="*/ 299 h 333"/>
              <a:gd name="T16" fmla="*/ 98 w 332"/>
              <a:gd name="T17" fmla="*/ 272 h 333"/>
              <a:gd name="T18" fmla="*/ 72 w 332"/>
              <a:gd name="T19" fmla="*/ 255 h 333"/>
              <a:gd name="T20" fmla="*/ 42 w 332"/>
              <a:gd name="T21" fmla="*/ 246 h 333"/>
              <a:gd name="T22" fmla="*/ 21 w 332"/>
              <a:gd name="T23" fmla="*/ 217 h 333"/>
              <a:gd name="T24" fmla="*/ 38 w 332"/>
              <a:gd name="T25" fmla="*/ 168 h 333"/>
              <a:gd name="T26" fmla="*/ 58 w 332"/>
              <a:gd name="T27" fmla="*/ 167 h 333"/>
              <a:gd name="T28" fmla="*/ 80 w 332"/>
              <a:gd name="T29" fmla="*/ 193 h 333"/>
              <a:gd name="T30" fmla="*/ 102 w 332"/>
              <a:gd name="T31" fmla="*/ 182 h 333"/>
              <a:gd name="T32" fmla="*/ 93 w 332"/>
              <a:gd name="T33" fmla="*/ 156 h 333"/>
              <a:gd name="T34" fmla="*/ 101 w 332"/>
              <a:gd name="T35" fmla="*/ 124 h 333"/>
              <a:gd name="T36" fmla="*/ 145 w 332"/>
              <a:gd name="T37" fmla="*/ 80 h 333"/>
              <a:gd name="T38" fmla="*/ 119 w 332"/>
              <a:gd name="T39" fmla="*/ 47 h 333"/>
              <a:gd name="T40" fmla="*/ 101 w 332"/>
              <a:gd name="T41" fmla="*/ 68 h 333"/>
              <a:gd name="T42" fmla="*/ 32 w 332"/>
              <a:gd name="T43" fmla="*/ 68 h 333"/>
              <a:gd name="T44" fmla="*/ 251 w 332"/>
              <a:gd name="T45" fmla="*/ 24 h 333"/>
              <a:gd name="T46" fmla="*/ 187 w 332"/>
              <a:gd name="T47" fmla="*/ 56 h 333"/>
              <a:gd name="T48" fmla="*/ 201 w 332"/>
              <a:gd name="T49" fmla="*/ 92 h 333"/>
              <a:gd name="T50" fmla="*/ 235 w 332"/>
              <a:gd name="T51" fmla="*/ 92 h 333"/>
              <a:gd name="T52" fmla="*/ 219 w 332"/>
              <a:gd name="T53" fmla="*/ 115 h 333"/>
              <a:gd name="T54" fmla="*/ 187 w 332"/>
              <a:gd name="T55" fmla="*/ 130 h 333"/>
              <a:gd name="T56" fmla="*/ 161 w 332"/>
              <a:gd name="T57" fmla="*/ 168 h 333"/>
              <a:gd name="T58" fmla="*/ 169 w 332"/>
              <a:gd name="T59" fmla="*/ 204 h 333"/>
              <a:gd name="T60" fmla="*/ 206 w 332"/>
              <a:gd name="T61" fmla="*/ 225 h 333"/>
              <a:gd name="T62" fmla="*/ 218 w 332"/>
              <a:gd name="T63" fmla="*/ 212 h 333"/>
              <a:gd name="T64" fmla="*/ 229 w 332"/>
              <a:gd name="T65" fmla="*/ 244 h 333"/>
              <a:gd name="T66" fmla="*/ 217 w 332"/>
              <a:gd name="T67" fmla="*/ 289 h 333"/>
              <a:gd name="T68" fmla="*/ 245 w 332"/>
              <a:gd name="T69" fmla="*/ 276 h 333"/>
              <a:gd name="T70" fmla="*/ 259 w 332"/>
              <a:gd name="T71" fmla="*/ 256 h 333"/>
              <a:gd name="T72" fmla="*/ 259 w 332"/>
              <a:gd name="T73" fmla="*/ 168 h 333"/>
              <a:gd name="T74" fmla="*/ 239 w 332"/>
              <a:gd name="T75" fmla="*/ 137 h 333"/>
              <a:gd name="T76" fmla="*/ 259 w 332"/>
              <a:gd name="T77" fmla="*/ 124 h 333"/>
              <a:gd name="T78" fmla="*/ 284 w 332"/>
              <a:gd name="T79" fmla="*/ 137 h 333"/>
              <a:gd name="T80" fmla="*/ 306 w 332"/>
              <a:gd name="T81" fmla="*/ 170 h 333"/>
              <a:gd name="T82" fmla="*/ 306 w 332"/>
              <a:gd name="T83" fmla="*/ 186 h 333"/>
              <a:gd name="T84" fmla="*/ 332 w 332"/>
              <a:gd name="T85" fmla="*/ 18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2" h="333">
                <a:moveTo>
                  <a:pt x="0" y="167"/>
                </a:moveTo>
                <a:cubicBezTo>
                  <a:pt x="0" y="128"/>
                  <a:pt x="13" y="92"/>
                  <a:pt x="36" y="63"/>
                </a:cubicBezTo>
                <a:cubicBezTo>
                  <a:pt x="66" y="25"/>
                  <a:pt x="113" y="0"/>
                  <a:pt x="166" y="0"/>
                </a:cubicBezTo>
                <a:cubicBezTo>
                  <a:pt x="258" y="0"/>
                  <a:pt x="332" y="75"/>
                  <a:pt x="332" y="167"/>
                </a:cubicBezTo>
                <a:cubicBezTo>
                  <a:pt x="332" y="258"/>
                  <a:pt x="258" y="333"/>
                  <a:pt x="166" y="333"/>
                </a:cubicBezTo>
                <a:cubicBezTo>
                  <a:pt x="74" y="333"/>
                  <a:pt x="0" y="258"/>
                  <a:pt x="0" y="167"/>
                </a:cubicBezTo>
                <a:close/>
                <a:moveTo>
                  <a:pt x="89" y="314"/>
                </a:moveTo>
                <a:cubicBezTo>
                  <a:pt x="102" y="299"/>
                  <a:pt x="102" y="299"/>
                  <a:pt x="102" y="299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72" y="255"/>
                  <a:pt x="72" y="255"/>
                  <a:pt x="72" y="255"/>
                </a:cubicBezTo>
                <a:cubicBezTo>
                  <a:pt x="42" y="246"/>
                  <a:pt x="42" y="246"/>
                  <a:pt x="42" y="246"/>
                </a:cubicBezTo>
                <a:cubicBezTo>
                  <a:pt x="21" y="217"/>
                  <a:pt x="21" y="217"/>
                  <a:pt x="21" y="217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80" y="193"/>
                  <a:pt x="80" y="193"/>
                  <a:pt x="80" y="193"/>
                </a:cubicBezTo>
                <a:cubicBezTo>
                  <a:pt x="102" y="182"/>
                  <a:pt x="102" y="182"/>
                  <a:pt x="102" y="182"/>
                </a:cubicBezTo>
                <a:cubicBezTo>
                  <a:pt x="93" y="156"/>
                  <a:pt x="93" y="156"/>
                  <a:pt x="93" y="156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32" y="68"/>
                  <a:pt x="32" y="68"/>
                  <a:pt x="32" y="68"/>
                </a:cubicBezTo>
                <a:moveTo>
                  <a:pt x="251" y="24"/>
                </a:moveTo>
                <a:cubicBezTo>
                  <a:pt x="187" y="56"/>
                  <a:pt x="187" y="56"/>
                  <a:pt x="187" y="56"/>
                </a:cubicBezTo>
                <a:cubicBezTo>
                  <a:pt x="201" y="92"/>
                  <a:pt x="201" y="92"/>
                  <a:pt x="201" y="92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19" y="115"/>
                  <a:pt x="219" y="115"/>
                  <a:pt x="219" y="115"/>
                </a:cubicBezTo>
                <a:cubicBezTo>
                  <a:pt x="187" y="130"/>
                  <a:pt x="187" y="130"/>
                  <a:pt x="187" y="130"/>
                </a:cubicBezTo>
                <a:cubicBezTo>
                  <a:pt x="161" y="168"/>
                  <a:pt x="161" y="168"/>
                  <a:pt x="161" y="168"/>
                </a:cubicBezTo>
                <a:cubicBezTo>
                  <a:pt x="169" y="204"/>
                  <a:pt x="169" y="204"/>
                  <a:pt x="169" y="204"/>
                </a:cubicBezTo>
                <a:cubicBezTo>
                  <a:pt x="206" y="225"/>
                  <a:pt x="206" y="225"/>
                  <a:pt x="206" y="225"/>
                </a:cubicBezTo>
                <a:cubicBezTo>
                  <a:pt x="218" y="212"/>
                  <a:pt x="218" y="212"/>
                  <a:pt x="218" y="212"/>
                </a:cubicBezTo>
                <a:cubicBezTo>
                  <a:pt x="229" y="244"/>
                  <a:pt x="229" y="244"/>
                  <a:pt x="229" y="244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45" y="276"/>
                  <a:pt x="245" y="276"/>
                  <a:pt x="245" y="276"/>
                </a:cubicBezTo>
                <a:cubicBezTo>
                  <a:pt x="259" y="256"/>
                  <a:pt x="259" y="256"/>
                  <a:pt x="259" y="256"/>
                </a:cubicBezTo>
                <a:cubicBezTo>
                  <a:pt x="259" y="168"/>
                  <a:pt x="259" y="168"/>
                  <a:pt x="259" y="168"/>
                </a:cubicBezTo>
                <a:cubicBezTo>
                  <a:pt x="239" y="137"/>
                  <a:pt x="239" y="137"/>
                  <a:pt x="239" y="137"/>
                </a:cubicBezTo>
                <a:cubicBezTo>
                  <a:pt x="259" y="124"/>
                  <a:pt x="259" y="124"/>
                  <a:pt x="259" y="124"/>
                </a:cubicBezTo>
                <a:cubicBezTo>
                  <a:pt x="284" y="137"/>
                  <a:pt x="284" y="137"/>
                  <a:pt x="284" y="137"/>
                </a:cubicBezTo>
                <a:cubicBezTo>
                  <a:pt x="306" y="170"/>
                  <a:pt x="306" y="170"/>
                  <a:pt x="306" y="170"/>
                </a:cubicBezTo>
                <a:cubicBezTo>
                  <a:pt x="306" y="186"/>
                  <a:pt x="306" y="186"/>
                  <a:pt x="306" y="186"/>
                </a:cubicBezTo>
                <a:cubicBezTo>
                  <a:pt x="332" y="181"/>
                  <a:pt x="332" y="181"/>
                  <a:pt x="332" y="181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33" name="Tree" title="Icon of a tree">
            <a:extLst>
              <a:ext uri="{FF2B5EF4-FFF2-40B4-BE49-F238E27FC236}">
                <a16:creationId xmlns:a16="http://schemas.microsoft.com/office/drawing/2014/main" id="{8CE08B74-12FD-45B0-AA4D-C0C24B7C6A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6213" y="5815542"/>
            <a:ext cx="315264" cy="358570"/>
          </a:xfrm>
          <a:custGeom>
            <a:avLst/>
            <a:gdLst>
              <a:gd name="T0" fmla="*/ 307 w 307"/>
              <a:gd name="T1" fmla="*/ 144 h 350"/>
              <a:gd name="T2" fmla="*/ 288 w 307"/>
              <a:gd name="T3" fmla="*/ 108 h 350"/>
              <a:gd name="T4" fmla="*/ 293 w 307"/>
              <a:gd name="T5" fmla="*/ 86 h 350"/>
              <a:gd name="T6" fmla="*/ 249 w 307"/>
              <a:gd name="T7" fmla="*/ 44 h 350"/>
              <a:gd name="T8" fmla="*/ 227 w 307"/>
              <a:gd name="T9" fmla="*/ 49 h 350"/>
              <a:gd name="T10" fmla="*/ 193 w 307"/>
              <a:gd name="T11" fmla="*/ 33 h 350"/>
              <a:gd name="T12" fmla="*/ 165 w 307"/>
              <a:gd name="T13" fmla="*/ 43 h 350"/>
              <a:gd name="T14" fmla="*/ 113 w 307"/>
              <a:gd name="T15" fmla="*/ 0 h 350"/>
              <a:gd name="T16" fmla="*/ 61 w 307"/>
              <a:gd name="T17" fmla="*/ 53 h 350"/>
              <a:gd name="T18" fmla="*/ 61 w 307"/>
              <a:gd name="T19" fmla="*/ 55 h 350"/>
              <a:gd name="T20" fmla="*/ 28 w 307"/>
              <a:gd name="T21" fmla="*/ 88 h 350"/>
              <a:gd name="T22" fmla="*/ 29 w 307"/>
              <a:gd name="T23" fmla="*/ 98 h 350"/>
              <a:gd name="T24" fmla="*/ 0 w 307"/>
              <a:gd name="T25" fmla="*/ 131 h 350"/>
              <a:gd name="T26" fmla="*/ 14 w 307"/>
              <a:gd name="T27" fmla="*/ 158 h 350"/>
              <a:gd name="T28" fmla="*/ 0 w 307"/>
              <a:gd name="T29" fmla="*/ 191 h 350"/>
              <a:gd name="T30" fmla="*/ 47 w 307"/>
              <a:gd name="T31" fmla="*/ 237 h 350"/>
              <a:gd name="T32" fmla="*/ 64 w 307"/>
              <a:gd name="T33" fmla="*/ 234 h 350"/>
              <a:gd name="T34" fmla="*/ 66 w 307"/>
              <a:gd name="T35" fmla="*/ 241 h 350"/>
              <a:gd name="T36" fmla="*/ 81 w 307"/>
              <a:gd name="T37" fmla="*/ 255 h 350"/>
              <a:gd name="T38" fmla="*/ 101 w 307"/>
              <a:gd name="T39" fmla="*/ 243 h 350"/>
              <a:gd name="T40" fmla="*/ 125 w 307"/>
              <a:gd name="T41" fmla="*/ 257 h 350"/>
              <a:gd name="T42" fmla="*/ 143 w 307"/>
              <a:gd name="T43" fmla="*/ 250 h 350"/>
              <a:gd name="T44" fmla="*/ 169 w 307"/>
              <a:gd name="T45" fmla="*/ 262 h 350"/>
              <a:gd name="T46" fmla="*/ 203 w 307"/>
              <a:gd name="T47" fmla="*/ 235 h 350"/>
              <a:gd name="T48" fmla="*/ 251 w 307"/>
              <a:gd name="T49" fmla="*/ 257 h 350"/>
              <a:gd name="T50" fmla="*/ 289 w 307"/>
              <a:gd name="T51" fmla="*/ 219 h 350"/>
              <a:gd name="T52" fmla="*/ 281 w 307"/>
              <a:gd name="T53" fmla="*/ 184 h 350"/>
              <a:gd name="T54" fmla="*/ 307 w 307"/>
              <a:gd name="T55" fmla="*/ 144 h 350"/>
              <a:gd name="T56" fmla="*/ 143 w 307"/>
              <a:gd name="T57" fmla="*/ 145 h 350"/>
              <a:gd name="T58" fmla="*/ 143 w 307"/>
              <a:gd name="T59" fmla="*/ 216 h 350"/>
              <a:gd name="T60" fmla="*/ 143 w 307"/>
              <a:gd name="T61" fmla="*/ 350 h 350"/>
              <a:gd name="T62" fmla="*/ 237 w 307"/>
              <a:gd name="T63" fmla="*/ 130 h 350"/>
              <a:gd name="T64" fmla="*/ 143 w 307"/>
              <a:gd name="T65" fmla="*/ 220 h 350"/>
              <a:gd name="T66" fmla="*/ 143 w 307"/>
              <a:gd name="T67" fmla="*/ 196 h 350"/>
              <a:gd name="T68" fmla="*/ 74 w 307"/>
              <a:gd name="T69" fmla="*/ 133 h 350"/>
              <a:gd name="T70" fmla="*/ 109 w 307"/>
              <a:gd name="T71" fmla="*/ 111 h 350"/>
              <a:gd name="T72" fmla="*/ 109 w 307"/>
              <a:gd name="T73" fmla="*/ 164 h 350"/>
              <a:gd name="T74" fmla="*/ 208 w 307"/>
              <a:gd name="T75" fmla="*/ 115 h 350"/>
              <a:gd name="T76" fmla="*/ 208 w 307"/>
              <a:gd name="T77" fmla="*/ 158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07" h="350">
                <a:moveTo>
                  <a:pt x="307" y="144"/>
                </a:moveTo>
                <a:cubicBezTo>
                  <a:pt x="307" y="129"/>
                  <a:pt x="300" y="116"/>
                  <a:pt x="288" y="108"/>
                </a:cubicBezTo>
                <a:cubicBezTo>
                  <a:pt x="291" y="101"/>
                  <a:pt x="293" y="94"/>
                  <a:pt x="293" y="86"/>
                </a:cubicBezTo>
                <a:cubicBezTo>
                  <a:pt x="292" y="63"/>
                  <a:pt x="272" y="44"/>
                  <a:pt x="249" y="44"/>
                </a:cubicBezTo>
                <a:cubicBezTo>
                  <a:pt x="241" y="44"/>
                  <a:pt x="234" y="46"/>
                  <a:pt x="227" y="49"/>
                </a:cubicBezTo>
                <a:cubicBezTo>
                  <a:pt x="219" y="40"/>
                  <a:pt x="207" y="33"/>
                  <a:pt x="193" y="33"/>
                </a:cubicBezTo>
                <a:cubicBezTo>
                  <a:pt x="182" y="33"/>
                  <a:pt x="173" y="37"/>
                  <a:pt x="165" y="43"/>
                </a:cubicBezTo>
                <a:cubicBezTo>
                  <a:pt x="161" y="19"/>
                  <a:pt x="139" y="0"/>
                  <a:pt x="113" y="0"/>
                </a:cubicBezTo>
                <a:cubicBezTo>
                  <a:pt x="84" y="0"/>
                  <a:pt x="61" y="24"/>
                  <a:pt x="61" y="53"/>
                </a:cubicBezTo>
                <a:cubicBezTo>
                  <a:pt x="61" y="54"/>
                  <a:pt x="61" y="55"/>
                  <a:pt x="61" y="55"/>
                </a:cubicBezTo>
                <a:cubicBezTo>
                  <a:pt x="42" y="55"/>
                  <a:pt x="28" y="70"/>
                  <a:pt x="28" y="88"/>
                </a:cubicBezTo>
                <a:cubicBezTo>
                  <a:pt x="28" y="92"/>
                  <a:pt x="28" y="95"/>
                  <a:pt x="29" y="98"/>
                </a:cubicBezTo>
                <a:cubicBezTo>
                  <a:pt x="13" y="100"/>
                  <a:pt x="0" y="114"/>
                  <a:pt x="0" y="131"/>
                </a:cubicBezTo>
                <a:cubicBezTo>
                  <a:pt x="0" y="142"/>
                  <a:pt x="5" y="152"/>
                  <a:pt x="14" y="158"/>
                </a:cubicBezTo>
                <a:cubicBezTo>
                  <a:pt x="5" y="166"/>
                  <a:pt x="0" y="178"/>
                  <a:pt x="0" y="191"/>
                </a:cubicBezTo>
                <a:cubicBezTo>
                  <a:pt x="0" y="216"/>
                  <a:pt x="22" y="237"/>
                  <a:pt x="47" y="237"/>
                </a:cubicBezTo>
                <a:cubicBezTo>
                  <a:pt x="54" y="237"/>
                  <a:pt x="64" y="234"/>
                  <a:pt x="64" y="234"/>
                </a:cubicBezTo>
                <a:cubicBezTo>
                  <a:pt x="65" y="235"/>
                  <a:pt x="65" y="239"/>
                  <a:pt x="66" y="241"/>
                </a:cubicBezTo>
                <a:cubicBezTo>
                  <a:pt x="68" y="249"/>
                  <a:pt x="73" y="253"/>
                  <a:pt x="81" y="255"/>
                </a:cubicBezTo>
                <a:cubicBezTo>
                  <a:pt x="90" y="257"/>
                  <a:pt x="99" y="251"/>
                  <a:pt x="101" y="243"/>
                </a:cubicBezTo>
                <a:cubicBezTo>
                  <a:pt x="105" y="251"/>
                  <a:pt x="115" y="257"/>
                  <a:pt x="125" y="257"/>
                </a:cubicBezTo>
                <a:cubicBezTo>
                  <a:pt x="132" y="257"/>
                  <a:pt x="139" y="255"/>
                  <a:pt x="143" y="250"/>
                </a:cubicBezTo>
                <a:cubicBezTo>
                  <a:pt x="150" y="258"/>
                  <a:pt x="159" y="262"/>
                  <a:pt x="169" y="262"/>
                </a:cubicBezTo>
                <a:cubicBezTo>
                  <a:pt x="186" y="262"/>
                  <a:pt x="200" y="251"/>
                  <a:pt x="203" y="235"/>
                </a:cubicBezTo>
                <a:cubicBezTo>
                  <a:pt x="213" y="251"/>
                  <a:pt x="231" y="260"/>
                  <a:pt x="251" y="257"/>
                </a:cubicBezTo>
                <a:cubicBezTo>
                  <a:pt x="270" y="253"/>
                  <a:pt x="285" y="238"/>
                  <a:pt x="289" y="219"/>
                </a:cubicBezTo>
                <a:cubicBezTo>
                  <a:pt x="291" y="206"/>
                  <a:pt x="288" y="194"/>
                  <a:pt x="281" y="184"/>
                </a:cubicBezTo>
                <a:cubicBezTo>
                  <a:pt x="297" y="177"/>
                  <a:pt x="307" y="162"/>
                  <a:pt x="307" y="144"/>
                </a:cubicBezTo>
                <a:close/>
                <a:moveTo>
                  <a:pt x="143" y="145"/>
                </a:moveTo>
                <a:cubicBezTo>
                  <a:pt x="143" y="216"/>
                  <a:pt x="143" y="216"/>
                  <a:pt x="143" y="216"/>
                </a:cubicBezTo>
                <a:cubicBezTo>
                  <a:pt x="143" y="350"/>
                  <a:pt x="143" y="350"/>
                  <a:pt x="143" y="350"/>
                </a:cubicBezTo>
                <a:moveTo>
                  <a:pt x="237" y="130"/>
                </a:moveTo>
                <a:cubicBezTo>
                  <a:pt x="143" y="220"/>
                  <a:pt x="143" y="220"/>
                  <a:pt x="143" y="220"/>
                </a:cubicBezTo>
                <a:moveTo>
                  <a:pt x="143" y="196"/>
                </a:moveTo>
                <a:cubicBezTo>
                  <a:pt x="74" y="133"/>
                  <a:pt x="74" y="133"/>
                  <a:pt x="74" y="133"/>
                </a:cubicBezTo>
                <a:moveTo>
                  <a:pt x="109" y="111"/>
                </a:moveTo>
                <a:cubicBezTo>
                  <a:pt x="109" y="164"/>
                  <a:pt x="109" y="164"/>
                  <a:pt x="109" y="164"/>
                </a:cubicBezTo>
                <a:moveTo>
                  <a:pt x="208" y="115"/>
                </a:moveTo>
                <a:cubicBezTo>
                  <a:pt x="208" y="158"/>
                  <a:pt x="208" y="158"/>
                  <a:pt x="208" y="158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1266526905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575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850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16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E5FD821-8D85-4D9E-A3C2-AD82E19C7C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38C437CD-2E68-4FAF-9427-7CE128E7F746}"/>
              </a:ext>
            </a:extLst>
          </p:cNvPr>
          <p:cNvSpPr/>
          <p:nvPr/>
        </p:nvSpPr>
        <p:spPr>
          <a:xfrm>
            <a:off x="-657225" y="1793875"/>
            <a:ext cx="13315950" cy="3673485"/>
          </a:xfrm>
          <a:custGeom>
            <a:avLst/>
            <a:gdLst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526231"/>
              <a:gd name="connsiteX1" fmla="*/ 1266825 w 10191750"/>
              <a:gd name="connsiteY1" fmla="*/ 3105150 h 3526231"/>
              <a:gd name="connsiteX2" fmla="*/ 3267075 w 10191750"/>
              <a:gd name="connsiteY2" fmla="*/ 742950 h 3526231"/>
              <a:gd name="connsiteX3" fmla="*/ 4886325 w 10191750"/>
              <a:gd name="connsiteY3" fmla="*/ 3124200 h 3526231"/>
              <a:gd name="connsiteX4" fmla="*/ 7229475 w 10191750"/>
              <a:gd name="connsiteY4" fmla="*/ 800100 h 3526231"/>
              <a:gd name="connsiteX5" fmla="*/ 8324850 w 10191750"/>
              <a:gd name="connsiteY5" fmla="*/ 3314700 h 3526231"/>
              <a:gd name="connsiteX6" fmla="*/ 10191750 w 10191750"/>
              <a:gd name="connsiteY6" fmla="*/ 0 h 3526231"/>
              <a:gd name="connsiteX7" fmla="*/ 10191750 w 10191750"/>
              <a:gd name="connsiteY7" fmla="*/ 0 h 3526231"/>
              <a:gd name="connsiteX0" fmla="*/ 0 w 10191750"/>
              <a:gd name="connsiteY0" fmla="*/ 276225 h 3315441"/>
              <a:gd name="connsiteX1" fmla="*/ 1266825 w 10191750"/>
              <a:gd name="connsiteY1" fmla="*/ 3105150 h 3315441"/>
              <a:gd name="connsiteX2" fmla="*/ 3267075 w 10191750"/>
              <a:gd name="connsiteY2" fmla="*/ 742950 h 3315441"/>
              <a:gd name="connsiteX3" fmla="*/ 4886325 w 10191750"/>
              <a:gd name="connsiteY3" fmla="*/ 3124200 h 3315441"/>
              <a:gd name="connsiteX4" fmla="*/ 7229475 w 10191750"/>
              <a:gd name="connsiteY4" fmla="*/ 800100 h 3315441"/>
              <a:gd name="connsiteX5" fmla="*/ 8324850 w 10191750"/>
              <a:gd name="connsiteY5" fmla="*/ 3314700 h 3315441"/>
              <a:gd name="connsiteX6" fmla="*/ 10191750 w 10191750"/>
              <a:gd name="connsiteY6" fmla="*/ 0 h 3315441"/>
              <a:gd name="connsiteX7" fmla="*/ 10191750 w 10191750"/>
              <a:gd name="connsiteY7" fmla="*/ 0 h 3315441"/>
              <a:gd name="connsiteX0" fmla="*/ 0 w 10191750"/>
              <a:gd name="connsiteY0" fmla="*/ 276225 h 3315409"/>
              <a:gd name="connsiteX1" fmla="*/ 1266825 w 10191750"/>
              <a:gd name="connsiteY1" fmla="*/ 3105150 h 3315409"/>
              <a:gd name="connsiteX2" fmla="*/ 3267075 w 10191750"/>
              <a:gd name="connsiteY2" fmla="*/ 742950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0191750"/>
              <a:gd name="connsiteY0" fmla="*/ 276225 h 3315409"/>
              <a:gd name="connsiteX1" fmla="*/ 1019175 w 10191750"/>
              <a:gd name="connsiteY1" fmla="*/ 3219450 h 3315409"/>
              <a:gd name="connsiteX2" fmla="*/ 3267075 w 10191750"/>
              <a:gd name="connsiteY2" fmla="*/ 742950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0191750"/>
              <a:gd name="connsiteY0" fmla="*/ 276225 h 3315409"/>
              <a:gd name="connsiteX1" fmla="*/ 1019175 w 10191750"/>
              <a:gd name="connsiteY1" fmla="*/ 3219450 h 3315409"/>
              <a:gd name="connsiteX2" fmla="*/ 3514725 w 10191750"/>
              <a:gd name="connsiteY2" fmla="*/ 828675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0191750"/>
              <a:gd name="connsiteY0" fmla="*/ 276225 h 3315409"/>
              <a:gd name="connsiteX1" fmla="*/ 1019175 w 10191750"/>
              <a:gd name="connsiteY1" fmla="*/ 3219450 h 3315409"/>
              <a:gd name="connsiteX2" fmla="*/ 3514725 w 10191750"/>
              <a:gd name="connsiteY2" fmla="*/ 828675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1410950"/>
              <a:gd name="connsiteY0" fmla="*/ 474643 h 3513709"/>
              <a:gd name="connsiteX1" fmla="*/ 1019175 w 11410950"/>
              <a:gd name="connsiteY1" fmla="*/ 3417868 h 3513709"/>
              <a:gd name="connsiteX2" fmla="*/ 3514725 w 11410950"/>
              <a:gd name="connsiteY2" fmla="*/ 1027093 h 3513709"/>
              <a:gd name="connsiteX3" fmla="*/ 4886325 w 11410950"/>
              <a:gd name="connsiteY3" fmla="*/ 3322618 h 3513709"/>
              <a:gd name="connsiteX4" fmla="*/ 7229475 w 11410950"/>
              <a:gd name="connsiteY4" fmla="*/ 998518 h 3513709"/>
              <a:gd name="connsiteX5" fmla="*/ 8324850 w 11410950"/>
              <a:gd name="connsiteY5" fmla="*/ 3513118 h 3513709"/>
              <a:gd name="connsiteX6" fmla="*/ 10191750 w 11410950"/>
              <a:gd name="connsiteY6" fmla="*/ 198418 h 3513709"/>
              <a:gd name="connsiteX7" fmla="*/ 11410950 w 11410950"/>
              <a:gd name="connsiteY7" fmla="*/ 401618 h 3513709"/>
              <a:gd name="connsiteX0" fmla="*/ 0 w 11410950"/>
              <a:gd name="connsiteY0" fmla="*/ 212548 h 3252518"/>
              <a:gd name="connsiteX1" fmla="*/ 1019175 w 11410950"/>
              <a:gd name="connsiteY1" fmla="*/ 3155773 h 3252518"/>
              <a:gd name="connsiteX2" fmla="*/ 3514725 w 11410950"/>
              <a:gd name="connsiteY2" fmla="*/ 764998 h 3252518"/>
              <a:gd name="connsiteX3" fmla="*/ 4886325 w 11410950"/>
              <a:gd name="connsiteY3" fmla="*/ 3060523 h 3252518"/>
              <a:gd name="connsiteX4" fmla="*/ 7229475 w 11410950"/>
              <a:gd name="connsiteY4" fmla="*/ 736423 h 3252518"/>
              <a:gd name="connsiteX5" fmla="*/ 8324850 w 11410950"/>
              <a:gd name="connsiteY5" fmla="*/ 3251023 h 3252518"/>
              <a:gd name="connsiteX6" fmla="*/ 10483850 w 11410950"/>
              <a:gd name="connsiteY6" fmla="*/ 304623 h 3252518"/>
              <a:gd name="connsiteX7" fmla="*/ 11410950 w 11410950"/>
              <a:gd name="connsiteY7" fmla="*/ 139523 h 3252518"/>
              <a:gd name="connsiteX0" fmla="*/ 0 w 11601450"/>
              <a:gd name="connsiteY0" fmla="*/ 85548 h 3252518"/>
              <a:gd name="connsiteX1" fmla="*/ 1209675 w 11601450"/>
              <a:gd name="connsiteY1" fmla="*/ 3155773 h 3252518"/>
              <a:gd name="connsiteX2" fmla="*/ 3705225 w 11601450"/>
              <a:gd name="connsiteY2" fmla="*/ 764998 h 3252518"/>
              <a:gd name="connsiteX3" fmla="*/ 5076825 w 11601450"/>
              <a:gd name="connsiteY3" fmla="*/ 3060523 h 3252518"/>
              <a:gd name="connsiteX4" fmla="*/ 7419975 w 11601450"/>
              <a:gd name="connsiteY4" fmla="*/ 736423 h 3252518"/>
              <a:gd name="connsiteX5" fmla="*/ 8515350 w 11601450"/>
              <a:gd name="connsiteY5" fmla="*/ 3251023 h 3252518"/>
              <a:gd name="connsiteX6" fmla="*/ 10674350 w 11601450"/>
              <a:gd name="connsiteY6" fmla="*/ 304623 h 3252518"/>
              <a:gd name="connsiteX7" fmla="*/ 11601450 w 11601450"/>
              <a:gd name="connsiteY7" fmla="*/ 139523 h 3252518"/>
              <a:gd name="connsiteX0" fmla="*/ 0 w 11601450"/>
              <a:gd name="connsiteY0" fmla="*/ 85548 h 3252518"/>
              <a:gd name="connsiteX1" fmla="*/ 1209675 w 11601450"/>
              <a:gd name="connsiteY1" fmla="*/ 3155773 h 3252518"/>
              <a:gd name="connsiteX2" fmla="*/ 3705225 w 11601450"/>
              <a:gd name="connsiteY2" fmla="*/ 764998 h 3252518"/>
              <a:gd name="connsiteX3" fmla="*/ 5076825 w 11601450"/>
              <a:gd name="connsiteY3" fmla="*/ 3060523 h 3252518"/>
              <a:gd name="connsiteX4" fmla="*/ 7419975 w 11601450"/>
              <a:gd name="connsiteY4" fmla="*/ 736423 h 3252518"/>
              <a:gd name="connsiteX5" fmla="*/ 8515350 w 11601450"/>
              <a:gd name="connsiteY5" fmla="*/ 3251023 h 3252518"/>
              <a:gd name="connsiteX6" fmla="*/ 10674350 w 11601450"/>
              <a:gd name="connsiteY6" fmla="*/ 304623 h 3252518"/>
              <a:gd name="connsiteX7" fmla="*/ 11601450 w 11601450"/>
              <a:gd name="connsiteY7" fmla="*/ 139523 h 3252518"/>
              <a:gd name="connsiteX0" fmla="*/ 0 w 11601450"/>
              <a:gd name="connsiteY0" fmla="*/ 85548 h 3252518"/>
              <a:gd name="connsiteX1" fmla="*/ 288925 w 11601450"/>
              <a:gd name="connsiteY1" fmla="*/ 679272 h 3252518"/>
              <a:gd name="connsiteX2" fmla="*/ 1209675 w 11601450"/>
              <a:gd name="connsiteY2" fmla="*/ 3155773 h 3252518"/>
              <a:gd name="connsiteX3" fmla="*/ 3705225 w 11601450"/>
              <a:gd name="connsiteY3" fmla="*/ 764998 h 3252518"/>
              <a:gd name="connsiteX4" fmla="*/ 5076825 w 11601450"/>
              <a:gd name="connsiteY4" fmla="*/ 3060523 h 3252518"/>
              <a:gd name="connsiteX5" fmla="*/ 7419975 w 11601450"/>
              <a:gd name="connsiteY5" fmla="*/ 736423 h 3252518"/>
              <a:gd name="connsiteX6" fmla="*/ 8515350 w 11601450"/>
              <a:gd name="connsiteY6" fmla="*/ 3251023 h 3252518"/>
              <a:gd name="connsiteX7" fmla="*/ 10674350 w 11601450"/>
              <a:gd name="connsiteY7" fmla="*/ 304623 h 3252518"/>
              <a:gd name="connsiteX8" fmla="*/ 11601450 w 11601450"/>
              <a:gd name="connsiteY8" fmla="*/ 139523 h 3252518"/>
              <a:gd name="connsiteX0" fmla="*/ 0 w 11601450"/>
              <a:gd name="connsiteY0" fmla="*/ 85548 h 3252518"/>
              <a:gd name="connsiteX1" fmla="*/ 581025 w 11601450"/>
              <a:gd name="connsiteY1" fmla="*/ 844372 h 3252518"/>
              <a:gd name="connsiteX2" fmla="*/ 1209675 w 11601450"/>
              <a:gd name="connsiteY2" fmla="*/ 3155773 h 3252518"/>
              <a:gd name="connsiteX3" fmla="*/ 3705225 w 11601450"/>
              <a:gd name="connsiteY3" fmla="*/ 764998 h 3252518"/>
              <a:gd name="connsiteX4" fmla="*/ 5076825 w 11601450"/>
              <a:gd name="connsiteY4" fmla="*/ 3060523 h 3252518"/>
              <a:gd name="connsiteX5" fmla="*/ 7419975 w 11601450"/>
              <a:gd name="connsiteY5" fmla="*/ 736423 h 3252518"/>
              <a:gd name="connsiteX6" fmla="*/ 8515350 w 11601450"/>
              <a:gd name="connsiteY6" fmla="*/ 3251023 h 3252518"/>
              <a:gd name="connsiteX7" fmla="*/ 10674350 w 11601450"/>
              <a:gd name="connsiteY7" fmla="*/ 304623 h 3252518"/>
              <a:gd name="connsiteX8" fmla="*/ 11601450 w 11601450"/>
              <a:gd name="connsiteY8" fmla="*/ 139523 h 3252518"/>
              <a:gd name="connsiteX0" fmla="*/ 0 w 12617450"/>
              <a:gd name="connsiteY0" fmla="*/ 0 h 3459070"/>
              <a:gd name="connsiteX1" fmla="*/ 1597025 w 12617450"/>
              <a:gd name="connsiteY1" fmla="*/ 1050924 h 3459070"/>
              <a:gd name="connsiteX2" fmla="*/ 2225675 w 12617450"/>
              <a:gd name="connsiteY2" fmla="*/ 3362325 h 3459070"/>
              <a:gd name="connsiteX3" fmla="*/ 4721225 w 12617450"/>
              <a:gd name="connsiteY3" fmla="*/ 971550 h 3459070"/>
              <a:gd name="connsiteX4" fmla="*/ 6092825 w 12617450"/>
              <a:gd name="connsiteY4" fmla="*/ 3267075 h 3459070"/>
              <a:gd name="connsiteX5" fmla="*/ 8435975 w 12617450"/>
              <a:gd name="connsiteY5" fmla="*/ 942975 h 3459070"/>
              <a:gd name="connsiteX6" fmla="*/ 9531350 w 12617450"/>
              <a:gd name="connsiteY6" fmla="*/ 3457575 h 3459070"/>
              <a:gd name="connsiteX7" fmla="*/ 11690350 w 12617450"/>
              <a:gd name="connsiteY7" fmla="*/ 511175 h 3459070"/>
              <a:gd name="connsiteX8" fmla="*/ 12617450 w 12617450"/>
              <a:gd name="connsiteY8" fmla="*/ 346075 h 3459070"/>
              <a:gd name="connsiteX0" fmla="*/ 0 w 12617450"/>
              <a:gd name="connsiteY0" fmla="*/ 0 h 3459070"/>
              <a:gd name="connsiteX1" fmla="*/ 1317625 w 12617450"/>
              <a:gd name="connsiteY1" fmla="*/ 695324 h 3459070"/>
              <a:gd name="connsiteX2" fmla="*/ 2225675 w 12617450"/>
              <a:gd name="connsiteY2" fmla="*/ 3362325 h 3459070"/>
              <a:gd name="connsiteX3" fmla="*/ 4721225 w 12617450"/>
              <a:gd name="connsiteY3" fmla="*/ 971550 h 3459070"/>
              <a:gd name="connsiteX4" fmla="*/ 6092825 w 12617450"/>
              <a:gd name="connsiteY4" fmla="*/ 3267075 h 3459070"/>
              <a:gd name="connsiteX5" fmla="*/ 8435975 w 12617450"/>
              <a:gd name="connsiteY5" fmla="*/ 942975 h 3459070"/>
              <a:gd name="connsiteX6" fmla="*/ 9531350 w 12617450"/>
              <a:gd name="connsiteY6" fmla="*/ 3457575 h 3459070"/>
              <a:gd name="connsiteX7" fmla="*/ 11690350 w 12617450"/>
              <a:gd name="connsiteY7" fmla="*/ 511175 h 3459070"/>
              <a:gd name="connsiteX8" fmla="*/ 12617450 w 12617450"/>
              <a:gd name="connsiteY8" fmla="*/ 346075 h 3459070"/>
              <a:gd name="connsiteX0" fmla="*/ 0 w 12833350"/>
              <a:gd name="connsiteY0" fmla="*/ 0 h 3674970"/>
              <a:gd name="connsiteX1" fmla="*/ 1533525 w 12833350"/>
              <a:gd name="connsiteY1" fmla="*/ 911224 h 3674970"/>
              <a:gd name="connsiteX2" fmla="*/ 2441575 w 12833350"/>
              <a:gd name="connsiteY2" fmla="*/ 3578225 h 3674970"/>
              <a:gd name="connsiteX3" fmla="*/ 4937125 w 12833350"/>
              <a:gd name="connsiteY3" fmla="*/ 11874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70"/>
              <a:gd name="connsiteX1" fmla="*/ 1368425 w 12833350"/>
              <a:gd name="connsiteY1" fmla="*/ 644524 h 3674970"/>
              <a:gd name="connsiteX2" fmla="*/ 2441575 w 12833350"/>
              <a:gd name="connsiteY2" fmla="*/ 3578225 h 3674970"/>
              <a:gd name="connsiteX3" fmla="*/ 4937125 w 12833350"/>
              <a:gd name="connsiteY3" fmla="*/ 11874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70"/>
              <a:gd name="connsiteX1" fmla="*/ 1368425 w 12833350"/>
              <a:gd name="connsiteY1" fmla="*/ 644524 h 3674970"/>
              <a:gd name="connsiteX2" fmla="*/ 2352675 w 12833350"/>
              <a:gd name="connsiteY2" fmla="*/ 3578225 h 3674970"/>
              <a:gd name="connsiteX3" fmla="*/ 4937125 w 12833350"/>
              <a:gd name="connsiteY3" fmla="*/ 11874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70"/>
              <a:gd name="connsiteX1" fmla="*/ 1368425 w 12833350"/>
              <a:gd name="connsiteY1" fmla="*/ 644524 h 3674970"/>
              <a:gd name="connsiteX2" fmla="*/ 2352675 w 12833350"/>
              <a:gd name="connsiteY2" fmla="*/ 3578225 h 3674970"/>
              <a:gd name="connsiteX3" fmla="*/ 4899025 w 12833350"/>
              <a:gd name="connsiteY3" fmla="*/ 12128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69"/>
              <a:gd name="connsiteX1" fmla="*/ 1368425 w 12833350"/>
              <a:gd name="connsiteY1" fmla="*/ 644524 h 3674969"/>
              <a:gd name="connsiteX2" fmla="*/ 2352675 w 12833350"/>
              <a:gd name="connsiteY2" fmla="*/ 3578225 h 3674969"/>
              <a:gd name="connsiteX3" fmla="*/ 4899025 w 12833350"/>
              <a:gd name="connsiteY3" fmla="*/ 1212850 h 3674969"/>
              <a:gd name="connsiteX4" fmla="*/ 6308725 w 12833350"/>
              <a:gd name="connsiteY4" fmla="*/ 3457575 h 3674969"/>
              <a:gd name="connsiteX5" fmla="*/ 8651875 w 12833350"/>
              <a:gd name="connsiteY5" fmla="*/ 1158875 h 3674969"/>
              <a:gd name="connsiteX6" fmla="*/ 9747250 w 12833350"/>
              <a:gd name="connsiteY6" fmla="*/ 3673475 h 3674969"/>
              <a:gd name="connsiteX7" fmla="*/ 11906250 w 12833350"/>
              <a:gd name="connsiteY7" fmla="*/ 727075 h 3674969"/>
              <a:gd name="connsiteX8" fmla="*/ 12833350 w 12833350"/>
              <a:gd name="connsiteY8" fmla="*/ 561975 h 3674969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472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853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853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853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973050"/>
              <a:gd name="connsiteY0" fmla="*/ 0 h 3675040"/>
              <a:gd name="connsiteX1" fmla="*/ 1368425 w 12973050"/>
              <a:gd name="connsiteY1" fmla="*/ 644524 h 3675040"/>
              <a:gd name="connsiteX2" fmla="*/ 2352675 w 12973050"/>
              <a:gd name="connsiteY2" fmla="*/ 3578225 h 3675040"/>
              <a:gd name="connsiteX3" fmla="*/ 4899025 w 12973050"/>
              <a:gd name="connsiteY3" fmla="*/ 1212850 h 3675040"/>
              <a:gd name="connsiteX4" fmla="*/ 6308725 w 12973050"/>
              <a:gd name="connsiteY4" fmla="*/ 3457575 h 3675040"/>
              <a:gd name="connsiteX5" fmla="*/ 8718550 w 12973050"/>
              <a:gd name="connsiteY5" fmla="*/ 1168400 h 3675040"/>
              <a:gd name="connsiteX6" fmla="*/ 9785350 w 12973050"/>
              <a:gd name="connsiteY6" fmla="*/ 3673475 h 3675040"/>
              <a:gd name="connsiteX7" fmla="*/ 11906250 w 12973050"/>
              <a:gd name="connsiteY7" fmla="*/ 727075 h 3675040"/>
              <a:gd name="connsiteX8" fmla="*/ 12973050 w 12973050"/>
              <a:gd name="connsiteY8" fmla="*/ 841375 h 3675040"/>
              <a:gd name="connsiteX0" fmla="*/ 0 w 13188950"/>
              <a:gd name="connsiteY0" fmla="*/ 0 h 3675040"/>
              <a:gd name="connsiteX1" fmla="*/ 1368425 w 13188950"/>
              <a:gd name="connsiteY1" fmla="*/ 644524 h 3675040"/>
              <a:gd name="connsiteX2" fmla="*/ 2352675 w 13188950"/>
              <a:gd name="connsiteY2" fmla="*/ 3578225 h 3675040"/>
              <a:gd name="connsiteX3" fmla="*/ 4899025 w 13188950"/>
              <a:gd name="connsiteY3" fmla="*/ 1212850 h 3675040"/>
              <a:gd name="connsiteX4" fmla="*/ 6308725 w 13188950"/>
              <a:gd name="connsiteY4" fmla="*/ 3457575 h 3675040"/>
              <a:gd name="connsiteX5" fmla="*/ 8718550 w 13188950"/>
              <a:gd name="connsiteY5" fmla="*/ 1168400 h 3675040"/>
              <a:gd name="connsiteX6" fmla="*/ 9785350 w 13188950"/>
              <a:gd name="connsiteY6" fmla="*/ 3673475 h 3675040"/>
              <a:gd name="connsiteX7" fmla="*/ 11906250 w 13188950"/>
              <a:gd name="connsiteY7" fmla="*/ 727075 h 3675040"/>
              <a:gd name="connsiteX8" fmla="*/ 13188950 w 13188950"/>
              <a:gd name="connsiteY8" fmla="*/ 854075 h 3675040"/>
              <a:gd name="connsiteX0" fmla="*/ 0 w 13315950"/>
              <a:gd name="connsiteY0" fmla="*/ 0 h 3675040"/>
              <a:gd name="connsiteX1" fmla="*/ 1368425 w 13315950"/>
              <a:gd name="connsiteY1" fmla="*/ 644524 h 3675040"/>
              <a:gd name="connsiteX2" fmla="*/ 2352675 w 13315950"/>
              <a:gd name="connsiteY2" fmla="*/ 3578225 h 3675040"/>
              <a:gd name="connsiteX3" fmla="*/ 4899025 w 13315950"/>
              <a:gd name="connsiteY3" fmla="*/ 1212850 h 3675040"/>
              <a:gd name="connsiteX4" fmla="*/ 6308725 w 13315950"/>
              <a:gd name="connsiteY4" fmla="*/ 3457575 h 3675040"/>
              <a:gd name="connsiteX5" fmla="*/ 8718550 w 13315950"/>
              <a:gd name="connsiteY5" fmla="*/ 1168400 h 3675040"/>
              <a:gd name="connsiteX6" fmla="*/ 9785350 w 13315950"/>
              <a:gd name="connsiteY6" fmla="*/ 3673475 h 3675040"/>
              <a:gd name="connsiteX7" fmla="*/ 11906250 w 13315950"/>
              <a:gd name="connsiteY7" fmla="*/ 727075 h 3675040"/>
              <a:gd name="connsiteX8" fmla="*/ 13315950 w 13315950"/>
              <a:gd name="connsiteY8" fmla="*/ 231775 h 3675040"/>
              <a:gd name="connsiteX0" fmla="*/ 0 w 13315950"/>
              <a:gd name="connsiteY0" fmla="*/ 0 h 3674869"/>
              <a:gd name="connsiteX1" fmla="*/ 1368425 w 13315950"/>
              <a:gd name="connsiteY1" fmla="*/ 644524 h 3674869"/>
              <a:gd name="connsiteX2" fmla="*/ 2352675 w 13315950"/>
              <a:gd name="connsiteY2" fmla="*/ 3578225 h 3674869"/>
              <a:gd name="connsiteX3" fmla="*/ 4899025 w 13315950"/>
              <a:gd name="connsiteY3" fmla="*/ 1212850 h 3674869"/>
              <a:gd name="connsiteX4" fmla="*/ 6308725 w 13315950"/>
              <a:gd name="connsiteY4" fmla="*/ 3457575 h 3674869"/>
              <a:gd name="connsiteX5" fmla="*/ 8718550 w 13315950"/>
              <a:gd name="connsiteY5" fmla="*/ 1168400 h 3674869"/>
              <a:gd name="connsiteX6" fmla="*/ 9785350 w 13315950"/>
              <a:gd name="connsiteY6" fmla="*/ 3673475 h 3674869"/>
              <a:gd name="connsiteX7" fmla="*/ 12033250 w 13315950"/>
              <a:gd name="connsiteY7" fmla="*/ 752475 h 3674869"/>
              <a:gd name="connsiteX8" fmla="*/ 13315950 w 13315950"/>
              <a:gd name="connsiteY8" fmla="*/ 231775 h 3674869"/>
              <a:gd name="connsiteX0" fmla="*/ 0 w 13315950"/>
              <a:gd name="connsiteY0" fmla="*/ 0 h 3673485"/>
              <a:gd name="connsiteX1" fmla="*/ 1368425 w 13315950"/>
              <a:gd name="connsiteY1" fmla="*/ 644524 h 3673485"/>
              <a:gd name="connsiteX2" fmla="*/ 2352675 w 13315950"/>
              <a:gd name="connsiteY2" fmla="*/ 35782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368425 w 13315950"/>
              <a:gd name="connsiteY1" fmla="*/ 644524 h 3673485"/>
              <a:gd name="connsiteX2" fmla="*/ 2352675 w 13315950"/>
              <a:gd name="connsiteY2" fmla="*/ 35782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435100 w 13315950"/>
              <a:gd name="connsiteY1" fmla="*/ 654049 h 3673485"/>
              <a:gd name="connsiteX2" fmla="*/ 2352675 w 13315950"/>
              <a:gd name="connsiteY2" fmla="*/ 35782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15950" h="3673485">
                <a:moveTo>
                  <a:pt x="0" y="0"/>
                </a:moveTo>
                <a:cubicBezTo>
                  <a:pt x="48154" y="98954"/>
                  <a:pt x="1233488" y="142345"/>
                  <a:pt x="1435100" y="654049"/>
                </a:cubicBezTo>
                <a:cubicBezTo>
                  <a:pt x="1636712" y="1165753"/>
                  <a:pt x="1775354" y="3485092"/>
                  <a:pt x="2352675" y="3578225"/>
                </a:cubicBezTo>
                <a:cubicBezTo>
                  <a:pt x="2929996" y="3671358"/>
                  <a:pt x="4239683" y="1232958"/>
                  <a:pt x="4899025" y="1212850"/>
                </a:cubicBezTo>
                <a:cubicBezTo>
                  <a:pt x="5558367" y="1192742"/>
                  <a:pt x="5672138" y="3464983"/>
                  <a:pt x="6308725" y="3457575"/>
                </a:cubicBezTo>
                <a:cubicBezTo>
                  <a:pt x="6945312" y="3450167"/>
                  <a:pt x="8139112" y="1132417"/>
                  <a:pt x="8718550" y="1168400"/>
                </a:cubicBezTo>
                <a:cubicBezTo>
                  <a:pt x="9297988" y="1204383"/>
                  <a:pt x="9194800" y="3679296"/>
                  <a:pt x="9785350" y="3673475"/>
                </a:cubicBezTo>
                <a:cubicBezTo>
                  <a:pt x="10375900" y="3667654"/>
                  <a:pt x="11444817" y="1326092"/>
                  <a:pt x="12033250" y="752475"/>
                </a:cubicBezTo>
                <a:cubicBezTo>
                  <a:pt x="12621683" y="178858"/>
                  <a:pt x="12998450" y="11642"/>
                  <a:pt x="13315950" y="231775"/>
                </a:cubicBezTo>
              </a:path>
            </a:pathLst>
          </a:custGeom>
          <a:noFill/>
          <a:ln w="317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2E30406-DFE5-462F-8951-F26AD0B0F62E}"/>
              </a:ext>
            </a:extLst>
          </p:cNvPr>
          <p:cNvGrpSpPr/>
          <p:nvPr/>
        </p:nvGrpSpPr>
        <p:grpSpPr>
          <a:xfrm>
            <a:off x="434283" y="2102795"/>
            <a:ext cx="677694" cy="677694"/>
            <a:chOff x="993083" y="2102795"/>
            <a:chExt cx="677694" cy="677694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BC93D40-DC2E-4355-A2CE-31C815693D4F}"/>
                </a:ext>
              </a:extLst>
            </p:cNvPr>
            <p:cNvSpPr/>
            <p:nvPr/>
          </p:nvSpPr>
          <p:spPr>
            <a:xfrm>
              <a:off x="993083" y="2102795"/>
              <a:ext cx="677694" cy="67769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52DF29D6-FA71-4420-A721-14997E2898F9}"/>
                </a:ext>
              </a:extLst>
            </p:cNvPr>
            <p:cNvSpPr/>
            <p:nvPr/>
          </p:nvSpPr>
          <p:spPr>
            <a:xfrm>
              <a:off x="1205470" y="2315182"/>
              <a:ext cx="252919" cy="252919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33A7AD9-CE86-4867-9612-AF2508F970CB}"/>
              </a:ext>
            </a:extLst>
          </p:cNvPr>
          <p:cNvGrpSpPr/>
          <p:nvPr/>
        </p:nvGrpSpPr>
        <p:grpSpPr>
          <a:xfrm>
            <a:off x="1405833" y="4998395"/>
            <a:ext cx="677694" cy="677694"/>
            <a:chOff x="993083" y="2102795"/>
            <a:chExt cx="677694" cy="677694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2897793-6CE1-4479-A8CB-51CEF3B52C55}"/>
                </a:ext>
              </a:extLst>
            </p:cNvPr>
            <p:cNvSpPr/>
            <p:nvPr/>
          </p:nvSpPr>
          <p:spPr>
            <a:xfrm>
              <a:off x="993083" y="2102795"/>
              <a:ext cx="677694" cy="67769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03C723EA-E9F4-42CF-84EF-4A6290EFCC09}"/>
                </a:ext>
              </a:extLst>
            </p:cNvPr>
            <p:cNvSpPr/>
            <p:nvPr/>
          </p:nvSpPr>
          <p:spPr>
            <a:xfrm>
              <a:off x="1205471" y="2315183"/>
              <a:ext cx="252919" cy="252919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AD6AFC7-73E5-4899-884E-7E1ABF21C86A}"/>
              </a:ext>
            </a:extLst>
          </p:cNvPr>
          <p:cNvGrpSpPr/>
          <p:nvPr/>
        </p:nvGrpSpPr>
        <p:grpSpPr>
          <a:xfrm>
            <a:off x="3922713" y="2674295"/>
            <a:ext cx="677694" cy="677694"/>
            <a:chOff x="993083" y="2102795"/>
            <a:chExt cx="677694" cy="677694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E3F0956-76FE-470B-868D-F4C13291AE49}"/>
                </a:ext>
              </a:extLst>
            </p:cNvPr>
            <p:cNvSpPr/>
            <p:nvPr/>
          </p:nvSpPr>
          <p:spPr>
            <a:xfrm>
              <a:off x="993083" y="2102795"/>
              <a:ext cx="677694" cy="67769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53F915B-7AC9-49E6-AC3A-ACCCF5BF6268}"/>
                </a:ext>
              </a:extLst>
            </p:cNvPr>
            <p:cNvSpPr/>
            <p:nvPr/>
          </p:nvSpPr>
          <p:spPr>
            <a:xfrm>
              <a:off x="1205471" y="2315183"/>
              <a:ext cx="252919" cy="252919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897BE5-3966-411E-A602-0DF8F822E94F}"/>
              </a:ext>
            </a:extLst>
          </p:cNvPr>
          <p:cNvGrpSpPr/>
          <p:nvPr/>
        </p:nvGrpSpPr>
        <p:grpSpPr>
          <a:xfrm>
            <a:off x="5306118" y="4894380"/>
            <a:ext cx="677694" cy="677694"/>
            <a:chOff x="993083" y="2102795"/>
            <a:chExt cx="677694" cy="67769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743C2D2-4B45-439A-8148-F4B31BCF86E8}"/>
                </a:ext>
              </a:extLst>
            </p:cNvPr>
            <p:cNvSpPr/>
            <p:nvPr/>
          </p:nvSpPr>
          <p:spPr>
            <a:xfrm>
              <a:off x="993083" y="2102795"/>
              <a:ext cx="677694" cy="67769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C87FCC5-29D9-4BF2-A237-A96440B05166}"/>
                </a:ext>
              </a:extLst>
            </p:cNvPr>
            <p:cNvSpPr/>
            <p:nvPr/>
          </p:nvSpPr>
          <p:spPr>
            <a:xfrm>
              <a:off x="1205471" y="2315183"/>
              <a:ext cx="252919" cy="252919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0E46DBF-CBD1-4507-A25D-D522614A7CB3}"/>
              </a:ext>
            </a:extLst>
          </p:cNvPr>
          <p:cNvGrpSpPr/>
          <p:nvPr/>
        </p:nvGrpSpPr>
        <p:grpSpPr>
          <a:xfrm>
            <a:off x="7757945" y="2674295"/>
            <a:ext cx="677694" cy="677694"/>
            <a:chOff x="993083" y="2102795"/>
            <a:chExt cx="677694" cy="677694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5F7CBE77-EDBF-42B3-95DD-73B5D3BD4D94}"/>
                </a:ext>
              </a:extLst>
            </p:cNvPr>
            <p:cNvSpPr/>
            <p:nvPr/>
          </p:nvSpPr>
          <p:spPr>
            <a:xfrm>
              <a:off x="993083" y="2102795"/>
              <a:ext cx="677694" cy="67769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0F220CA-842D-444F-85DE-4EEE4C000EBA}"/>
                </a:ext>
              </a:extLst>
            </p:cNvPr>
            <p:cNvSpPr/>
            <p:nvPr/>
          </p:nvSpPr>
          <p:spPr>
            <a:xfrm>
              <a:off x="1205471" y="2315183"/>
              <a:ext cx="252919" cy="252919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9374AD2-7C6E-49AA-820A-7E2E6C805213}"/>
              </a:ext>
            </a:extLst>
          </p:cNvPr>
          <p:cNvGrpSpPr/>
          <p:nvPr/>
        </p:nvGrpSpPr>
        <p:grpSpPr>
          <a:xfrm>
            <a:off x="8778485" y="5106768"/>
            <a:ext cx="677694" cy="677694"/>
            <a:chOff x="993083" y="2102795"/>
            <a:chExt cx="677694" cy="677694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0734053-10BB-43B0-898A-A52658AF562B}"/>
                </a:ext>
              </a:extLst>
            </p:cNvPr>
            <p:cNvSpPr/>
            <p:nvPr/>
          </p:nvSpPr>
          <p:spPr>
            <a:xfrm>
              <a:off x="993083" y="2102795"/>
              <a:ext cx="677694" cy="677694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8456B9DD-8530-48F1-98A0-D645DB18AAD8}"/>
                </a:ext>
              </a:extLst>
            </p:cNvPr>
            <p:cNvSpPr/>
            <p:nvPr/>
          </p:nvSpPr>
          <p:spPr>
            <a:xfrm>
              <a:off x="1205471" y="2315183"/>
              <a:ext cx="252919" cy="252919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E0713CF3-BF77-4E4E-8D92-10DF89D1280E}"/>
              </a:ext>
            </a:extLst>
          </p:cNvPr>
          <p:cNvSpPr txBox="1"/>
          <p:nvPr/>
        </p:nvSpPr>
        <p:spPr>
          <a:xfrm>
            <a:off x="1214522" y="1939769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FD67C9D-0554-44BA-9EFF-E9F241EB044C}"/>
              </a:ext>
            </a:extLst>
          </p:cNvPr>
          <p:cNvSpPr txBox="1"/>
          <p:nvPr/>
        </p:nvSpPr>
        <p:spPr>
          <a:xfrm>
            <a:off x="1253323" y="2329799"/>
            <a:ext cx="220840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D3D4AEF-6F5B-43C6-AFC0-BB672FC36A4E}"/>
              </a:ext>
            </a:extLst>
          </p:cNvPr>
          <p:cNvSpPr/>
          <p:nvPr/>
        </p:nvSpPr>
        <p:spPr>
          <a:xfrm>
            <a:off x="1348272" y="2282214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ACE9C24-D60E-45F7-B34D-8C656AB765C7}"/>
              </a:ext>
            </a:extLst>
          </p:cNvPr>
          <p:cNvSpPr txBox="1"/>
          <p:nvPr/>
        </p:nvSpPr>
        <p:spPr>
          <a:xfrm>
            <a:off x="2486775" y="4837548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09A0509-6451-42DD-86F1-1DAC0117CE6B}"/>
              </a:ext>
            </a:extLst>
          </p:cNvPr>
          <p:cNvSpPr txBox="1"/>
          <p:nvPr/>
        </p:nvSpPr>
        <p:spPr>
          <a:xfrm>
            <a:off x="2525576" y="5227578"/>
            <a:ext cx="220840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8C3F551-D70E-46EA-8F00-7991E9EBE82C}"/>
              </a:ext>
            </a:extLst>
          </p:cNvPr>
          <p:cNvSpPr/>
          <p:nvPr/>
        </p:nvSpPr>
        <p:spPr>
          <a:xfrm>
            <a:off x="2620525" y="5179993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4AB0C36-651A-48B9-A3D7-6C6C9ACF96E5}"/>
              </a:ext>
            </a:extLst>
          </p:cNvPr>
          <p:cNvSpPr txBox="1"/>
          <p:nvPr/>
        </p:nvSpPr>
        <p:spPr>
          <a:xfrm>
            <a:off x="4854390" y="2441642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01668CF-A6F3-4B0F-AB82-CE3F31C8096B}"/>
              </a:ext>
            </a:extLst>
          </p:cNvPr>
          <p:cNvSpPr txBox="1"/>
          <p:nvPr/>
        </p:nvSpPr>
        <p:spPr>
          <a:xfrm>
            <a:off x="4893191" y="2831672"/>
            <a:ext cx="220840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E9B593B-4E0C-4971-AE4C-515CC48D2A47}"/>
              </a:ext>
            </a:extLst>
          </p:cNvPr>
          <p:cNvSpPr/>
          <p:nvPr/>
        </p:nvSpPr>
        <p:spPr>
          <a:xfrm>
            <a:off x="4988140" y="2784087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205EF16-86D8-48BC-B600-B76CD76002D5}"/>
              </a:ext>
            </a:extLst>
          </p:cNvPr>
          <p:cNvSpPr txBox="1"/>
          <p:nvPr/>
        </p:nvSpPr>
        <p:spPr>
          <a:xfrm>
            <a:off x="6251726" y="4800600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B7EA46C-5F5A-42B2-89DB-CA0E2B827F09}"/>
              </a:ext>
            </a:extLst>
          </p:cNvPr>
          <p:cNvSpPr txBox="1"/>
          <p:nvPr/>
        </p:nvSpPr>
        <p:spPr>
          <a:xfrm>
            <a:off x="6290527" y="5190630"/>
            <a:ext cx="220840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D045B7F4-AFD9-4E06-B810-A36DC15F2CD1}"/>
              </a:ext>
            </a:extLst>
          </p:cNvPr>
          <p:cNvSpPr/>
          <p:nvPr/>
        </p:nvSpPr>
        <p:spPr>
          <a:xfrm>
            <a:off x="6385476" y="5143045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6347135-2341-4E78-B826-642F624719F7}"/>
              </a:ext>
            </a:extLst>
          </p:cNvPr>
          <p:cNvSpPr txBox="1"/>
          <p:nvPr/>
        </p:nvSpPr>
        <p:spPr>
          <a:xfrm>
            <a:off x="8487468" y="2608241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3F15921-AD4A-457A-983E-DB2CA6A1DE72}"/>
              </a:ext>
            </a:extLst>
          </p:cNvPr>
          <p:cNvSpPr txBox="1"/>
          <p:nvPr/>
        </p:nvSpPr>
        <p:spPr>
          <a:xfrm>
            <a:off x="8526269" y="2998271"/>
            <a:ext cx="220840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81E689EC-E4EF-41DE-A428-ECC182EDD664}"/>
              </a:ext>
            </a:extLst>
          </p:cNvPr>
          <p:cNvSpPr/>
          <p:nvPr/>
        </p:nvSpPr>
        <p:spPr>
          <a:xfrm>
            <a:off x="8621218" y="2950686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31A3FF7-29EA-4514-BAF2-2F72E37FF34B}"/>
              </a:ext>
            </a:extLst>
          </p:cNvPr>
          <p:cNvSpPr txBox="1"/>
          <p:nvPr/>
        </p:nvSpPr>
        <p:spPr>
          <a:xfrm>
            <a:off x="9616890" y="4933737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0304A30-9F9C-453F-B2FA-1034412F0A3A}"/>
              </a:ext>
            </a:extLst>
          </p:cNvPr>
          <p:cNvSpPr txBox="1"/>
          <p:nvPr/>
        </p:nvSpPr>
        <p:spPr>
          <a:xfrm>
            <a:off x="9655691" y="5323767"/>
            <a:ext cx="220840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76C4E618-FAA4-4C37-9088-BA911E05A9DD}"/>
              </a:ext>
            </a:extLst>
          </p:cNvPr>
          <p:cNvSpPr/>
          <p:nvPr/>
        </p:nvSpPr>
        <p:spPr>
          <a:xfrm>
            <a:off x="9750640" y="5276182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2676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63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9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7BC1D1-8F2B-427F-8D23-6EC015F72A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51584C5-1E0A-4EEF-A786-7CAE13597EF0}"/>
              </a:ext>
            </a:extLst>
          </p:cNvPr>
          <p:cNvSpPr/>
          <p:nvPr/>
        </p:nvSpPr>
        <p:spPr>
          <a:xfrm rot="10800000">
            <a:off x="7412916" y="2457478"/>
            <a:ext cx="504264" cy="504264"/>
          </a:xfrm>
          <a:prstGeom prst="ellipse">
            <a:avLst/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32C5B56-4849-4D4D-9BC7-6A4AC4005909}"/>
              </a:ext>
            </a:extLst>
          </p:cNvPr>
          <p:cNvSpPr/>
          <p:nvPr/>
        </p:nvSpPr>
        <p:spPr>
          <a:xfrm rot="10800000">
            <a:off x="4209382" y="2457478"/>
            <a:ext cx="504264" cy="504264"/>
          </a:xfrm>
          <a:prstGeom prst="ellipse">
            <a:avLst/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BE28BC6-BC79-4D13-A4BA-FD7E76C8379C}"/>
              </a:ext>
            </a:extLst>
          </p:cNvPr>
          <p:cNvSpPr/>
          <p:nvPr/>
        </p:nvSpPr>
        <p:spPr>
          <a:xfrm rot="10800000">
            <a:off x="7412917" y="4898790"/>
            <a:ext cx="504264" cy="504264"/>
          </a:xfrm>
          <a:prstGeom prst="ellipse">
            <a:avLst/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1F0967E-EAC9-48C2-81CC-DB4C9BC85283}"/>
              </a:ext>
            </a:extLst>
          </p:cNvPr>
          <p:cNvSpPr/>
          <p:nvPr/>
        </p:nvSpPr>
        <p:spPr>
          <a:xfrm rot="10800000">
            <a:off x="4209383" y="4898790"/>
            <a:ext cx="504264" cy="504264"/>
          </a:xfrm>
          <a:prstGeom prst="ellipse">
            <a:avLst/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0F88278-898E-4D8B-9752-52420609C657}"/>
              </a:ext>
            </a:extLst>
          </p:cNvPr>
          <p:cNvGrpSpPr/>
          <p:nvPr/>
        </p:nvGrpSpPr>
        <p:grpSpPr>
          <a:xfrm>
            <a:off x="8481991" y="2207914"/>
            <a:ext cx="3078637" cy="1121476"/>
            <a:chOff x="8481991" y="2207914"/>
            <a:chExt cx="3078637" cy="1121476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B8271E9-8C11-405F-8DC3-F0EC890F9783}"/>
                </a:ext>
              </a:extLst>
            </p:cNvPr>
            <p:cNvSpPr txBox="1"/>
            <p:nvPr/>
          </p:nvSpPr>
          <p:spPr>
            <a:xfrm>
              <a:off x="8481991" y="2207914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695CF39-8A08-4F17-A0F4-09E709758202}"/>
                </a:ext>
              </a:extLst>
            </p:cNvPr>
            <p:cNvSpPr txBox="1"/>
            <p:nvPr/>
          </p:nvSpPr>
          <p:spPr>
            <a:xfrm>
              <a:off x="8520792" y="2657475"/>
              <a:ext cx="3039836" cy="671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0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elit. Maecenas porttitor congue massa. </a:t>
              </a:r>
              <a:r>
                <a:rPr lang="en-US" altLang="zh-CN" sz="10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Fusce posuere</a:t>
              </a:r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657F6F0D-6EB8-4D84-A8DF-F53EBFF31CF1}"/>
                </a:ext>
              </a:extLst>
            </p:cNvPr>
            <p:cNvSpPr/>
            <p:nvPr/>
          </p:nvSpPr>
          <p:spPr>
            <a:xfrm>
              <a:off x="8615741" y="2609890"/>
              <a:ext cx="548556" cy="45719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A8B9DD5B-C3AF-4A0B-A5A2-71BC560966B6}"/>
              </a:ext>
            </a:extLst>
          </p:cNvPr>
          <p:cNvSpPr txBox="1"/>
          <p:nvPr/>
        </p:nvSpPr>
        <p:spPr>
          <a:xfrm>
            <a:off x="8515362" y="4589650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BEA48AC-97D8-4380-BC85-60FFAEDD4E03}"/>
              </a:ext>
            </a:extLst>
          </p:cNvPr>
          <p:cNvSpPr txBox="1"/>
          <p:nvPr/>
        </p:nvSpPr>
        <p:spPr>
          <a:xfrm>
            <a:off x="8554163" y="5039211"/>
            <a:ext cx="3039836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A4ECF14-797F-4D82-A8C9-64BF0269684E}"/>
              </a:ext>
            </a:extLst>
          </p:cNvPr>
          <p:cNvSpPr/>
          <p:nvPr/>
        </p:nvSpPr>
        <p:spPr>
          <a:xfrm>
            <a:off x="8649112" y="4991626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CEB677D-523F-4247-85ED-67EB71599E23}"/>
              </a:ext>
            </a:extLst>
          </p:cNvPr>
          <p:cNvSpPr txBox="1"/>
          <p:nvPr/>
        </p:nvSpPr>
        <p:spPr>
          <a:xfrm>
            <a:off x="1389733" y="2093542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4F38AC2-71B0-477D-832E-3C680989E5C9}"/>
              </a:ext>
            </a:extLst>
          </p:cNvPr>
          <p:cNvSpPr txBox="1"/>
          <p:nvPr/>
        </p:nvSpPr>
        <p:spPr>
          <a:xfrm>
            <a:off x="435281" y="2543103"/>
            <a:ext cx="3039836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61AEDBAC-F3DF-4F8D-9BB8-90EAA0F38B09}"/>
              </a:ext>
            </a:extLst>
          </p:cNvPr>
          <p:cNvSpPr/>
          <p:nvPr/>
        </p:nvSpPr>
        <p:spPr>
          <a:xfrm>
            <a:off x="2843931" y="2495518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8426635-1B44-4E16-8EDB-E1471E525F42}"/>
              </a:ext>
            </a:extLst>
          </p:cNvPr>
          <p:cNvSpPr txBox="1"/>
          <p:nvPr/>
        </p:nvSpPr>
        <p:spPr>
          <a:xfrm>
            <a:off x="1370109" y="4540199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024545D-881E-40ED-95AC-47A054C9341B}"/>
              </a:ext>
            </a:extLst>
          </p:cNvPr>
          <p:cNvSpPr txBox="1"/>
          <p:nvPr/>
        </p:nvSpPr>
        <p:spPr>
          <a:xfrm>
            <a:off x="415657" y="4989760"/>
            <a:ext cx="3039836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A13565F3-B719-42D5-BC34-DA3FB9F42AB2}"/>
              </a:ext>
            </a:extLst>
          </p:cNvPr>
          <p:cNvSpPr/>
          <p:nvPr/>
        </p:nvSpPr>
        <p:spPr>
          <a:xfrm>
            <a:off x="2824307" y="4942175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98B4975-288C-4FAA-A530-B060E9015C17}"/>
              </a:ext>
            </a:extLst>
          </p:cNvPr>
          <p:cNvSpPr/>
          <p:nvPr/>
        </p:nvSpPr>
        <p:spPr>
          <a:xfrm rot="10800000">
            <a:off x="4785851" y="2782755"/>
            <a:ext cx="2620300" cy="2620300"/>
          </a:xfrm>
          <a:prstGeom prst="ellipse">
            <a:avLst/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9D2A31B-282A-4F98-AC38-318D4DA89DEF}"/>
              </a:ext>
            </a:extLst>
          </p:cNvPr>
          <p:cNvSpPr/>
          <p:nvPr/>
        </p:nvSpPr>
        <p:spPr>
          <a:xfrm rot="10800000">
            <a:off x="4083117" y="2091676"/>
            <a:ext cx="4005086" cy="4002458"/>
          </a:xfrm>
          <a:custGeom>
            <a:avLst/>
            <a:gdLst>
              <a:gd name="connsiteX0" fmla="*/ 2002543 w 4005086"/>
              <a:gd name="connsiteY0" fmla="*/ 4002458 h 4002458"/>
              <a:gd name="connsiteX1" fmla="*/ 882902 w 4005086"/>
              <a:gd name="connsiteY1" fmla="*/ 3660679 h 4002458"/>
              <a:gd name="connsiteX2" fmla="*/ 737740 w 4005086"/>
              <a:gd name="connsiteY2" fmla="*/ 3552201 h 4002458"/>
              <a:gd name="connsiteX3" fmla="*/ 722112 w 4005086"/>
              <a:gd name="connsiteY3" fmla="*/ 3580993 h 4002458"/>
              <a:gd name="connsiteX4" fmla="*/ 433495 w 4005086"/>
              <a:gd name="connsiteY4" fmla="*/ 3734450 h 4002458"/>
              <a:gd name="connsiteX5" fmla="*/ 85435 w 4005086"/>
              <a:gd name="connsiteY5" fmla="*/ 3386390 h 4002458"/>
              <a:gd name="connsiteX6" fmla="*/ 298014 w 4005086"/>
              <a:gd name="connsiteY6" fmla="*/ 3065682 h 4002458"/>
              <a:gd name="connsiteX7" fmla="*/ 307172 w 4005086"/>
              <a:gd name="connsiteY7" fmla="*/ 3062840 h 4002458"/>
              <a:gd name="connsiteX8" fmla="*/ 241696 w 4005086"/>
              <a:gd name="connsiteY8" fmla="*/ 2955134 h 4002458"/>
              <a:gd name="connsiteX9" fmla="*/ 0 w 4005086"/>
              <a:gd name="connsiteY9" fmla="*/ 2001229 h 4002458"/>
              <a:gd name="connsiteX10" fmla="*/ 157370 w 4005086"/>
              <a:gd name="connsiteY10" fmla="*/ 1222261 h 4002458"/>
              <a:gd name="connsiteX11" fmla="*/ 177889 w 4005086"/>
              <a:gd name="connsiteY11" fmla="*/ 1179693 h 4002458"/>
              <a:gd name="connsiteX12" fmla="*/ 144877 w 4005086"/>
              <a:gd name="connsiteY12" fmla="*/ 1139682 h 4002458"/>
              <a:gd name="connsiteX13" fmla="*/ 85434 w 4005086"/>
              <a:gd name="connsiteY13" fmla="*/ 945078 h 4002458"/>
              <a:gd name="connsiteX14" fmla="*/ 433494 w 4005086"/>
              <a:gd name="connsiteY14" fmla="*/ 597018 h 4002458"/>
              <a:gd name="connsiteX15" fmla="*/ 503640 w 4005086"/>
              <a:gd name="connsiteY15" fmla="*/ 604090 h 4002458"/>
              <a:gd name="connsiteX16" fmla="*/ 555557 w 4005086"/>
              <a:gd name="connsiteY16" fmla="*/ 620205 h 4002458"/>
              <a:gd name="connsiteX17" fmla="*/ 586531 w 4005086"/>
              <a:gd name="connsiteY17" fmla="*/ 586147 h 4002458"/>
              <a:gd name="connsiteX18" fmla="*/ 2002543 w 4005086"/>
              <a:gd name="connsiteY18" fmla="*/ 0 h 4002458"/>
              <a:gd name="connsiteX19" fmla="*/ 3418555 w 4005086"/>
              <a:gd name="connsiteY19" fmla="*/ 586147 h 4002458"/>
              <a:gd name="connsiteX20" fmla="*/ 3469258 w 4005086"/>
              <a:gd name="connsiteY20" fmla="*/ 641897 h 4002458"/>
              <a:gd name="connsiteX21" fmla="*/ 3501548 w 4005086"/>
              <a:gd name="connsiteY21" fmla="*/ 624371 h 4002458"/>
              <a:gd name="connsiteX22" fmla="*/ 3637028 w 4005086"/>
              <a:gd name="connsiteY22" fmla="*/ 597018 h 4002458"/>
              <a:gd name="connsiteX23" fmla="*/ 3985088 w 4005086"/>
              <a:gd name="connsiteY23" fmla="*/ 945078 h 4002458"/>
              <a:gd name="connsiteX24" fmla="*/ 3883144 w 4005086"/>
              <a:gd name="connsiteY24" fmla="*/ 1191194 h 4002458"/>
              <a:gd name="connsiteX25" fmla="*/ 3847083 w 4005086"/>
              <a:gd name="connsiteY25" fmla="*/ 1220946 h 4002458"/>
              <a:gd name="connsiteX26" fmla="*/ 3847716 w 4005086"/>
              <a:gd name="connsiteY26" fmla="*/ 1222261 h 4002458"/>
              <a:gd name="connsiteX27" fmla="*/ 4005086 w 4005086"/>
              <a:gd name="connsiteY27" fmla="*/ 2001229 h 4002458"/>
              <a:gd name="connsiteX28" fmla="*/ 3763390 w 4005086"/>
              <a:gd name="connsiteY28" fmla="*/ 2955134 h 4002458"/>
              <a:gd name="connsiteX29" fmla="*/ 3708302 w 4005086"/>
              <a:gd name="connsiteY29" fmla="*/ 3045751 h 4002458"/>
              <a:gd name="connsiteX30" fmla="*/ 3772509 w 4005086"/>
              <a:gd name="connsiteY30" fmla="*/ 3065682 h 4002458"/>
              <a:gd name="connsiteX31" fmla="*/ 3985089 w 4005086"/>
              <a:gd name="connsiteY31" fmla="*/ 3386390 h 4002458"/>
              <a:gd name="connsiteX32" fmla="*/ 3637029 w 4005086"/>
              <a:gd name="connsiteY32" fmla="*/ 3734450 h 4002458"/>
              <a:gd name="connsiteX33" fmla="*/ 3316321 w 4005086"/>
              <a:gd name="connsiteY33" fmla="*/ 3521870 h 4002458"/>
              <a:gd name="connsiteX34" fmla="*/ 3313245 w 4005086"/>
              <a:gd name="connsiteY34" fmla="*/ 3511961 h 4002458"/>
              <a:gd name="connsiteX35" fmla="*/ 3276346 w 4005086"/>
              <a:gd name="connsiteY35" fmla="*/ 3545474 h 4002458"/>
              <a:gd name="connsiteX36" fmla="*/ 2002543 w 4005086"/>
              <a:gd name="connsiteY36" fmla="*/ 4002458 h 400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05086" h="4002458">
                <a:moveTo>
                  <a:pt x="2002543" y="4002458"/>
                </a:moveTo>
                <a:cubicBezTo>
                  <a:pt x="1587803" y="4002458"/>
                  <a:pt x="1202510" y="3876461"/>
                  <a:pt x="882902" y="3660679"/>
                </a:cubicBezTo>
                <a:lnTo>
                  <a:pt x="737740" y="3552201"/>
                </a:lnTo>
                <a:lnTo>
                  <a:pt x="722112" y="3580993"/>
                </a:lnTo>
                <a:cubicBezTo>
                  <a:pt x="659563" y="3673578"/>
                  <a:pt x="553637" y="3734450"/>
                  <a:pt x="433495" y="3734450"/>
                </a:cubicBezTo>
                <a:cubicBezTo>
                  <a:pt x="241267" y="3734450"/>
                  <a:pt x="85435" y="3578618"/>
                  <a:pt x="85435" y="3386390"/>
                </a:cubicBezTo>
                <a:cubicBezTo>
                  <a:pt x="85435" y="3242219"/>
                  <a:pt x="173090" y="3118521"/>
                  <a:pt x="298014" y="3065682"/>
                </a:cubicBezTo>
                <a:lnTo>
                  <a:pt x="307172" y="3062840"/>
                </a:lnTo>
                <a:lnTo>
                  <a:pt x="241696" y="2955134"/>
                </a:lnTo>
                <a:cubicBezTo>
                  <a:pt x="87556" y="2671573"/>
                  <a:pt x="0" y="2346619"/>
                  <a:pt x="0" y="2001229"/>
                </a:cubicBezTo>
                <a:cubicBezTo>
                  <a:pt x="0" y="1724917"/>
                  <a:pt x="56036" y="1461684"/>
                  <a:pt x="157370" y="1222261"/>
                </a:cubicBezTo>
                <a:lnTo>
                  <a:pt x="177889" y="1179693"/>
                </a:lnTo>
                <a:lnTo>
                  <a:pt x="144877" y="1139682"/>
                </a:lnTo>
                <a:cubicBezTo>
                  <a:pt x="107348" y="1084131"/>
                  <a:pt x="85434" y="1017164"/>
                  <a:pt x="85434" y="945078"/>
                </a:cubicBezTo>
                <a:cubicBezTo>
                  <a:pt x="85434" y="752850"/>
                  <a:pt x="241266" y="597018"/>
                  <a:pt x="433494" y="597018"/>
                </a:cubicBezTo>
                <a:cubicBezTo>
                  <a:pt x="457523" y="597018"/>
                  <a:pt x="480982" y="599453"/>
                  <a:pt x="503640" y="604090"/>
                </a:cubicBezTo>
                <a:lnTo>
                  <a:pt x="555557" y="620205"/>
                </a:lnTo>
                <a:lnTo>
                  <a:pt x="586531" y="586147"/>
                </a:lnTo>
                <a:cubicBezTo>
                  <a:pt x="948920" y="223996"/>
                  <a:pt x="1449556" y="0"/>
                  <a:pt x="2002543" y="0"/>
                </a:cubicBezTo>
                <a:cubicBezTo>
                  <a:pt x="2555530" y="0"/>
                  <a:pt x="3056166" y="223996"/>
                  <a:pt x="3418555" y="586147"/>
                </a:cubicBezTo>
                <a:lnTo>
                  <a:pt x="3469258" y="641897"/>
                </a:lnTo>
                <a:lnTo>
                  <a:pt x="3501548" y="624371"/>
                </a:lnTo>
                <a:cubicBezTo>
                  <a:pt x="3543189" y="606758"/>
                  <a:pt x="3588971" y="597018"/>
                  <a:pt x="3637028" y="597018"/>
                </a:cubicBezTo>
                <a:cubicBezTo>
                  <a:pt x="3829256" y="597018"/>
                  <a:pt x="3985088" y="752850"/>
                  <a:pt x="3985088" y="945078"/>
                </a:cubicBezTo>
                <a:cubicBezTo>
                  <a:pt x="3985088" y="1041192"/>
                  <a:pt x="3946130" y="1128207"/>
                  <a:pt x="3883144" y="1191194"/>
                </a:cubicBezTo>
                <a:lnTo>
                  <a:pt x="3847083" y="1220946"/>
                </a:lnTo>
                <a:lnTo>
                  <a:pt x="3847716" y="1222261"/>
                </a:lnTo>
                <a:cubicBezTo>
                  <a:pt x="3949050" y="1461684"/>
                  <a:pt x="4005086" y="1724917"/>
                  <a:pt x="4005086" y="2001229"/>
                </a:cubicBezTo>
                <a:cubicBezTo>
                  <a:pt x="4005086" y="2346619"/>
                  <a:pt x="3917530" y="2671573"/>
                  <a:pt x="3763390" y="2955134"/>
                </a:cubicBezTo>
                <a:lnTo>
                  <a:pt x="3708302" y="3045751"/>
                </a:lnTo>
                <a:lnTo>
                  <a:pt x="3772509" y="3065682"/>
                </a:lnTo>
                <a:cubicBezTo>
                  <a:pt x="3897433" y="3118521"/>
                  <a:pt x="3985089" y="3242219"/>
                  <a:pt x="3985089" y="3386390"/>
                </a:cubicBezTo>
                <a:cubicBezTo>
                  <a:pt x="3985089" y="3578618"/>
                  <a:pt x="3829257" y="3734450"/>
                  <a:pt x="3637029" y="3734450"/>
                </a:cubicBezTo>
                <a:cubicBezTo>
                  <a:pt x="3492858" y="3734450"/>
                  <a:pt x="3369159" y="3646794"/>
                  <a:pt x="3316321" y="3521870"/>
                </a:cubicBezTo>
                <a:lnTo>
                  <a:pt x="3313245" y="3511961"/>
                </a:lnTo>
                <a:lnTo>
                  <a:pt x="3276346" y="3545474"/>
                </a:lnTo>
                <a:cubicBezTo>
                  <a:pt x="2930189" y="3830962"/>
                  <a:pt x="2486406" y="4002458"/>
                  <a:pt x="2002543" y="4002458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7C19F60-093C-44AC-AF6E-D1429BFA9AF8}"/>
              </a:ext>
            </a:extLst>
          </p:cNvPr>
          <p:cNvSpPr txBox="1"/>
          <p:nvPr/>
        </p:nvSpPr>
        <p:spPr>
          <a:xfrm>
            <a:off x="4319890" y="2497429"/>
            <a:ext cx="28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1</a:t>
            </a:r>
            <a:endParaRPr lang="zh-CN" altLang="en-US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03CBFA7-171D-4640-A443-EACDE633E19A}"/>
              </a:ext>
            </a:extLst>
          </p:cNvPr>
          <p:cNvSpPr txBox="1"/>
          <p:nvPr/>
        </p:nvSpPr>
        <p:spPr>
          <a:xfrm>
            <a:off x="7533285" y="2509728"/>
            <a:ext cx="28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2</a:t>
            </a:r>
            <a:endParaRPr lang="zh-CN" altLang="en-US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F75E421-A1F2-43DF-AEFD-663BD3A7F174}"/>
              </a:ext>
            </a:extLst>
          </p:cNvPr>
          <p:cNvSpPr txBox="1"/>
          <p:nvPr/>
        </p:nvSpPr>
        <p:spPr>
          <a:xfrm>
            <a:off x="4331788" y="4991490"/>
            <a:ext cx="28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3</a:t>
            </a:r>
            <a:endParaRPr lang="zh-CN" altLang="en-US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6136A7D-8455-45A9-A3DA-EEAD1CC6F72F}"/>
              </a:ext>
            </a:extLst>
          </p:cNvPr>
          <p:cNvSpPr txBox="1"/>
          <p:nvPr/>
        </p:nvSpPr>
        <p:spPr>
          <a:xfrm>
            <a:off x="7548504" y="4956385"/>
            <a:ext cx="28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4</a:t>
            </a:r>
            <a:endParaRPr lang="zh-CN" altLang="en-US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71D85EB-4999-4490-9C44-37206D661FCE}"/>
              </a:ext>
            </a:extLst>
          </p:cNvPr>
          <p:cNvSpPr/>
          <p:nvPr/>
        </p:nvSpPr>
        <p:spPr>
          <a:xfrm rot="10800000">
            <a:off x="5367176" y="3364080"/>
            <a:ext cx="1457650" cy="1457650"/>
          </a:xfrm>
          <a:prstGeom prst="ellipse">
            <a:avLst/>
          </a:prstGeom>
          <a:gradFill flip="none" rotWithShape="1">
            <a:gsLst>
              <a:gs pos="73500">
                <a:srgbClr val="18ECFF">
                  <a:alpha val="10000"/>
                </a:srgbClr>
              </a:gs>
              <a:gs pos="0">
                <a:schemeClr val="accent1"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692F299-6117-4BE7-93B0-49B5C64F91E9}"/>
              </a:ext>
            </a:extLst>
          </p:cNvPr>
          <p:cNvSpPr txBox="1"/>
          <p:nvPr/>
        </p:nvSpPr>
        <p:spPr>
          <a:xfrm>
            <a:off x="5599980" y="3738962"/>
            <a:ext cx="922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</a:t>
            </a:r>
          </a:p>
          <a:p>
            <a:pPr algn="ctr"/>
            <a:r>
              <a:rPr lang="en-US" altLang="zh-CN" sz="20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751441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C7C5FF7-DB85-4C78-880A-C8F2880A9F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DC39CAA-B490-400E-A319-BFF4711E8EE7}"/>
              </a:ext>
            </a:extLst>
          </p:cNvPr>
          <p:cNvSpPr/>
          <p:nvPr/>
        </p:nvSpPr>
        <p:spPr>
          <a:xfrm rot="5400000">
            <a:off x="2699389" y="2853832"/>
            <a:ext cx="4129850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2E9132E8-FAE1-4841-A5E6-5E3CB3B825F8}"/>
              </a:ext>
            </a:extLst>
          </p:cNvPr>
          <p:cNvSpPr/>
          <p:nvPr/>
        </p:nvSpPr>
        <p:spPr>
          <a:xfrm rot="16200000" flipH="1">
            <a:off x="5362762" y="2853832"/>
            <a:ext cx="4129850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10DD26AE-1B85-4376-ACD2-0CE2DEDF1C29}"/>
              </a:ext>
            </a:extLst>
          </p:cNvPr>
          <p:cNvGrpSpPr/>
          <p:nvPr/>
        </p:nvGrpSpPr>
        <p:grpSpPr>
          <a:xfrm>
            <a:off x="4671247" y="2335101"/>
            <a:ext cx="2849508" cy="2771920"/>
            <a:chOff x="2227213" y="3706752"/>
            <a:chExt cx="2816144" cy="2739464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F20483B7-9969-4641-9BB6-8E3396775C61}"/>
                </a:ext>
              </a:extLst>
            </p:cNvPr>
            <p:cNvGrpSpPr/>
            <p:nvPr/>
          </p:nvGrpSpPr>
          <p:grpSpPr>
            <a:xfrm>
              <a:off x="2227213" y="3706752"/>
              <a:ext cx="2816144" cy="2739464"/>
              <a:chOff x="498506" y="4111004"/>
              <a:chExt cx="2096106" cy="2039032"/>
            </a:xfrm>
          </p:grpSpPr>
          <p:pic>
            <p:nvPicPr>
              <p:cNvPr id="40" name="图片 39" descr="图片包含 室内&#10;&#10;描述已自动生成">
                <a:extLst>
                  <a:ext uri="{FF2B5EF4-FFF2-40B4-BE49-F238E27FC236}">
                    <a16:creationId xmlns:a16="http://schemas.microsoft.com/office/drawing/2014/main" id="{6024874D-7CE7-42CB-8DB0-BC6A6700B2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72" t="6554" r="25702" b="3820"/>
              <a:stretch/>
            </p:blipFill>
            <p:spPr>
              <a:xfrm>
                <a:off x="498506" y="4111004"/>
                <a:ext cx="2096106" cy="203903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90000"/>
                  </a:prstClr>
                </a:outerShdw>
                <a:softEdge rad="12700"/>
              </a:effectLst>
            </p:spPr>
          </p:pic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7F7568D7-8410-4EAB-B825-FCFB563F4CC2}"/>
                  </a:ext>
                </a:extLst>
              </p:cNvPr>
              <p:cNvSpPr/>
              <p:nvPr/>
            </p:nvSpPr>
            <p:spPr>
              <a:xfrm>
                <a:off x="865905" y="4429251"/>
                <a:ext cx="1361308" cy="136130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endParaRPr>
              </a:p>
            </p:txBody>
          </p:sp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B6ED091-1ADA-4B96-BC20-345BD8D8D8B6}"/>
                </a:ext>
              </a:extLst>
            </p:cNvPr>
            <p:cNvSpPr txBox="1"/>
            <p:nvPr/>
          </p:nvSpPr>
          <p:spPr>
            <a:xfrm>
              <a:off x="2923260" y="4696770"/>
              <a:ext cx="1424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TITLE HERE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2C975378-4986-4884-9471-3DCBC8854642}"/>
                </a:ext>
              </a:extLst>
            </p:cNvPr>
            <p:cNvCxnSpPr>
              <a:cxnSpLocks/>
            </p:cNvCxnSpPr>
            <p:nvPr/>
          </p:nvCxnSpPr>
          <p:spPr>
            <a:xfrm>
              <a:off x="2992301" y="5074256"/>
              <a:ext cx="1285969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2A86427-9F60-4669-927D-CAA3249804AC}"/>
                </a:ext>
              </a:extLst>
            </p:cNvPr>
            <p:cNvSpPr txBox="1"/>
            <p:nvPr/>
          </p:nvSpPr>
          <p:spPr>
            <a:xfrm>
              <a:off x="2920540" y="5106889"/>
              <a:ext cx="1429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Lorem ipsum dolor sit amet, consectetuer adipiscing elit</a:t>
              </a:r>
              <a:r>
                <a:rPr lang="en-US" altLang="zh-CN" sz="60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sym typeface="Microsoft YaHei UI" panose="020B0503020204020204" pitchFamily="34" charset="-122"/>
                </a:rPr>
                <a:t>. Maecenas</a:t>
              </a: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D2946A4C-D145-41C8-BBCA-C5B6C5A9E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8045" r="35677" b="4572"/>
          <a:stretch/>
        </p:blipFill>
        <p:spPr>
          <a:xfrm>
            <a:off x="1146865" y="1479929"/>
            <a:ext cx="2996802" cy="4557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2CE053F6-BB55-4BF6-ABA9-2071DF73CEEB}"/>
              </a:ext>
            </a:extLst>
          </p:cNvPr>
          <p:cNvSpPr txBox="1"/>
          <p:nvPr/>
        </p:nvSpPr>
        <p:spPr>
          <a:xfrm>
            <a:off x="1658476" y="3152597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8AD678D-9D8B-4187-880A-334533F60ED7}"/>
              </a:ext>
            </a:extLst>
          </p:cNvPr>
          <p:cNvSpPr txBox="1"/>
          <p:nvPr/>
        </p:nvSpPr>
        <p:spPr>
          <a:xfrm>
            <a:off x="1582666" y="3758716"/>
            <a:ext cx="2125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viverra imperdiet enim. Fusce est. Vivamus a tellus.</a:t>
            </a: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8F18B520-B211-412F-AC08-2056509F6445}"/>
              </a:ext>
            </a:extLst>
          </p:cNvPr>
          <p:cNvSpPr/>
          <p:nvPr/>
        </p:nvSpPr>
        <p:spPr>
          <a:xfrm>
            <a:off x="2211256" y="2070132"/>
            <a:ext cx="868020" cy="86802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02B717BD-0365-4B8A-BE67-32266D5DAB98}"/>
              </a:ext>
            </a:extLst>
          </p:cNvPr>
          <p:cNvCxnSpPr>
            <a:cxnSpLocks/>
          </p:cNvCxnSpPr>
          <p:nvPr/>
        </p:nvCxnSpPr>
        <p:spPr>
          <a:xfrm>
            <a:off x="1650616" y="3655712"/>
            <a:ext cx="198930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片 48">
            <a:extLst>
              <a:ext uri="{FF2B5EF4-FFF2-40B4-BE49-F238E27FC236}">
                <a16:creationId xmlns:a16="http://schemas.microsoft.com/office/drawing/2014/main" id="{605B2469-A9BC-480B-81E0-238688698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8045" r="35677" b="4572"/>
          <a:stretch/>
        </p:blipFill>
        <p:spPr>
          <a:xfrm>
            <a:off x="8048334" y="1479929"/>
            <a:ext cx="2996802" cy="4557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0000"/>
              </a:prstClr>
            </a:outerShdw>
            <a:softEdge rad="12700"/>
          </a:effectLst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1575941D-6DA4-4329-8363-AAC64B83EBEE}"/>
              </a:ext>
            </a:extLst>
          </p:cNvPr>
          <p:cNvSpPr txBox="1"/>
          <p:nvPr/>
        </p:nvSpPr>
        <p:spPr>
          <a:xfrm>
            <a:off x="8559945" y="3152597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0430584-07C8-47E9-8760-C9967B1FC22B}"/>
              </a:ext>
            </a:extLst>
          </p:cNvPr>
          <p:cNvSpPr txBox="1"/>
          <p:nvPr/>
        </p:nvSpPr>
        <p:spPr>
          <a:xfrm>
            <a:off x="8484135" y="3758716"/>
            <a:ext cx="2125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ctr"/>
            <a:r>
              <a:rPr lang="en-US" altLang="zh-CN" sz="1000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Nunc viverra imperdiet enim. Fusce est. Vivamus a tellus.</a:t>
            </a: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EA1F9496-82AD-4758-A592-76BD7E02928C}"/>
              </a:ext>
            </a:extLst>
          </p:cNvPr>
          <p:cNvSpPr/>
          <p:nvPr/>
        </p:nvSpPr>
        <p:spPr>
          <a:xfrm>
            <a:off x="9112725" y="2070132"/>
            <a:ext cx="868020" cy="868020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2F654549-AA90-4D7D-BDD0-9CE2A4F6DF93}"/>
              </a:ext>
            </a:extLst>
          </p:cNvPr>
          <p:cNvCxnSpPr>
            <a:cxnSpLocks/>
          </p:cNvCxnSpPr>
          <p:nvPr/>
        </p:nvCxnSpPr>
        <p:spPr>
          <a:xfrm>
            <a:off x="8552085" y="3655712"/>
            <a:ext cx="1989300" cy="0"/>
          </a:xfrm>
          <a:prstGeom prst="line">
            <a:avLst/>
          </a:prstGeom>
          <a:ln>
            <a:gradFill flip="none" rotWithShape="1">
              <a:gsLst>
                <a:gs pos="50400">
                  <a:schemeClr val="accent1"/>
                </a:gs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4">
            <a:extLst>
              <a:ext uri="{FF2B5EF4-FFF2-40B4-BE49-F238E27FC236}">
                <a16:creationId xmlns:a16="http://schemas.microsoft.com/office/drawing/2014/main" id="{7FD81823-1574-4A14-B1B5-E640BA8CA1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90762" y="2228875"/>
            <a:ext cx="554422" cy="550532"/>
            <a:chOff x="4133" y="1417"/>
            <a:chExt cx="1140" cy="1132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275AD137-9053-40AB-BFCF-6825543B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2372"/>
              <a:ext cx="299" cy="46"/>
            </a:xfrm>
            <a:custGeom>
              <a:avLst/>
              <a:gdLst>
                <a:gd name="T0" fmla="*/ 210 w 210"/>
                <a:gd name="T1" fmla="*/ 16 h 32"/>
                <a:gd name="T2" fmla="*/ 195 w 210"/>
                <a:gd name="T3" fmla="*/ 0 h 32"/>
                <a:gd name="T4" fmla="*/ 15 w 210"/>
                <a:gd name="T5" fmla="*/ 0 h 32"/>
                <a:gd name="T6" fmla="*/ 0 w 210"/>
                <a:gd name="T7" fmla="*/ 16 h 32"/>
                <a:gd name="T8" fmla="*/ 0 w 210"/>
                <a:gd name="T9" fmla="*/ 16 h 32"/>
                <a:gd name="T10" fmla="*/ 15 w 210"/>
                <a:gd name="T11" fmla="*/ 32 h 32"/>
                <a:gd name="T12" fmla="*/ 195 w 210"/>
                <a:gd name="T13" fmla="*/ 32 h 32"/>
                <a:gd name="T14" fmla="*/ 210 w 210"/>
                <a:gd name="T1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32">
                  <a:moveTo>
                    <a:pt x="210" y="16"/>
                  </a:moveTo>
                  <a:cubicBezTo>
                    <a:pt x="210" y="7"/>
                    <a:pt x="203" y="0"/>
                    <a:pt x="19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7" y="32"/>
                    <a:pt x="15" y="32"/>
                  </a:cubicBezTo>
                  <a:cubicBezTo>
                    <a:pt x="195" y="32"/>
                    <a:pt x="195" y="32"/>
                    <a:pt x="195" y="32"/>
                  </a:cubicBezTo>
                  <a:cubicBezTo>
                    <a:pt x="203" y="32"/>
                    <a:pt x="210" y="24"/>
                    <a:pt x="210" y="1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1D95EE0D-8095-4846-A9E4-F49ACC8CB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1417"/>
              <a:ext cx="46" cy="188"/>
            </a:xfrm>
            <a:custGeom>
              <a:avLst/>
              <a:gdLst>
                <a:gd name="T0" fmla="*/ 16 w 32"/>
                <a:gd name="T1" fmla="*/ 132 h 132"/>
                <a:gd name="T2" fmla="*/ 32 w 32"/>
                <a:gd name="T3" fmla="*/ 116 h 132"/>
                <a:gd name="T4" fmla="*/ 32 w 32"/>
                <a:gd name="T5" fmla="*/ 16 h 132"/>
                <a:gd name="T6" fmla="*/ 16 w 32"/>
                <a:gd name="T7" fmla="*/ 0 h 132"/>
                <a:gd name="T8" fmla="*/ 16 w 32"/>
                <a:gd name="T9" fmla="*/ 0 h 132"/>
                <a:gd name="T10" fmla="*/ 0 w 32"/>
                <a:gd name="T11" fmla="*/ 16 h 132"/>
                <a:gd name="T12" fmla="*/ 0 w 32"/>
                <a:gd name="T13" fmla="*/ 116 h 132"/>
                <a:gd name="T14" fmla="*/ 16 w 32"/>
                <a:gd name="T15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32">
                  <a:moveTo>
                    <a:pt x="16" y="132"/>
                  </a:moveTo>
                  <a:cubicBezTo>
                    <a:pt x="25" y="132"/>
                    <a:pt x="32" y="125"/>
                    <a:pt x="32" y="1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5"/>
                    <a:pt x="7" y="132"/>
                    <a:pt x="16" y="132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0351358C-9850-4D96-A172-A406AA54C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486"/>
              <a:ext cx="123" cy="176"/>
            </a:xfrm>
            <a:custGeom>
              <a:avLst/>
              <a:gdLst>
                <a:gd name="T0" fmla="*/ 10 w 86"/>
                <a:gd name="T1" fmla="*/ 119 h 123"/>
                <a:gd name="T2" fmla="*/ 32 w 86"/>
                <a:gd name="T3" fmla="*/ 113 h 123"/>
                <a:gd name="T4" fmla="*/ 82 w 86"/>
                <a:gd name="T5" fmla="*/ 26 h 123"/>
                <a:gd name="T6" fmla="*/ 76 w 86"/>
                <a:gd name="T7" fmla="*/ 5 h 123"/>
                <a:gd name="T8" fmla="*/ 76 w 86"/>
                <a:gd name="T9" fmla="*/ 5 h 123"/>
                <a:gd name="T10" fmla="*/ 55 w 86"/>
                <a:gd name="T11" fmla="*/ 10 h 123"/>
                <a:gd name="T12" fmla="*/ 5 w 86"/>
                <a:gd name="T13" fmla="*/ 97 h 123"/>
                <a:gd name="T14" fmla="*/ 10 w 86"/>
                <a:gd name="T15" fmla="*/ 1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3">
                  <a:moveTo>
                    <a:pt x="10" y="119"/>
                  </a:moveTo>
                  <a:cubicBezTo>
                    <a:pt x="18" y="123"/>
                    <a:pt x="27" y="120"/>
                    <a:pt x="32" y="113"/>
                  </a:cubicBezTo>
                  <a:cubicBezTo>
                    <a:pt x="82" y="26"/>
                    <a:pt x="82" y="26"/>
                    <a:pt x="82" y="26"/>
                  </a:cubicBezTo>
                  <a:cubicBezTo>
                    <a:pt x="86" y="19"/>
                    <a:pt x="83" y="9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69" y="0"/>
                    <a:pt x="59" y="3"/>
                    <a:pt x="55" y="10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0" y="105"/>
                    <a:pt x="3" y="114"/>
                    <a:pt x="10" y="119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E9EC7556-6B19-4CEB-81DB-96D2C7DF0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" y="1688"/>
              <a:ext cx="175" cy="122"/>
            </a:xfrm>
            <a:custGeom>
              <a:avLst/>
              <a:gdLst>
                <a:gd name="T0" fmla="*/ 5 w 123"/>
                <a:gd name="T1" fmla="*/ 76 h 86"/>
                <a:gd name="T2" fmla="*/ 26 w 123"/>
                <a:gd name="T3" fmla="*/ 82 h 86"/>
                <a:gd name="T4" fmla="*/ 113 w 123"/>
                <a:gd name="T5" fmla="*/ 31 h 86"/>
                <a:gd name="T6" fmla="*/ 118 w 123"/>
                <a:gd name="T7" fmla="*/ 10 h 86"/>
                <a:gd name="T8" fmla="*/ 118 w 123"/>
                <a:gd name="T9" fmla="*/ 10 h 86"/>
                <a:gd name="T10" fmla="*/ 97 w 123"/>
                <a:gd name="T11" fmla="*/ 4 h 86"/>
                <a:gd name="T12" fmla="*/ 10 w 123"/>
                <a:gd name="T13" fmla="*/ 55 h 86"/>
                <a:gd name="T14" fmla="*/ 5 w 123"/>
                <a:gd name="T15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86">
                  <a:moveTo>
                    <a:pt x="5" y="76"/>
                  </a:moveTo>
                  <a:cubicBezTo>
                    <a:pt x="9" y="83"/>
                    <a:pt x="19" y="86"/>
                    <a:pt x="26" y="82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20" y="27"/>
                    <a:pt x="123" y="18"/>
                    <a:pt x="118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4" y="3"/>
                    <a:pt x="105" y="0"/>
                    <a:pt x="97" y="4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3" y="59"/>
                    <a:pt x="0" y="68"/>
                    <a:pt x="5" y="7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72D9FA3E-EF1F-4408-9873-067DCB923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" y="1966"/>
              <a:ext cx="187" cy="44"/>
            </a:xfrm>
            <a:custGeom>
              <a:avLst/>
              <a:gdLst>
                <a:gd name="T0" fmla="*/ 0 w 131"/>
                <a:gd name="T1" fmla="*/ 15 h 31"/>
                <a:gd name="T2" fmla="*/ 15 w 131"/>
                <a:gd name="T3" fmla="*/ 31 h 31"/>
                <a:gd name="T4" fmla="*/ 115 w 131"/>
                <a:gd name="T5" fmla="*/ 31 h 31"/>
                <a:gd name="T6" fmla="*/ 131 w 131"/>
                <a:gd name="T7" fmla="*/ 15 h 31"/>
                <a:gd name="T8" fmla="*/ 131 w 131"/>
                <a:gd name="T9" fmla="*/ 15 h 31"/>
                <a:gd name="T10" fmla="*/ 115 w 131"/>
                <a:gd name="T11" fmla="*/ 0 h 31"/>
                <a:gd name="T12" fmla="*/ 15 w 131"/>
                <a:gd name="T13" fmla="*/ 0 h 31"/>
                <a:gd name="T14" fmla="*/ 0 w 131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31">
                  <a:moveTo>
                    <a:pt x="0" y="15"/>
                  </a:moveTo>
                  <a:cubicBezTo>
                    <a:pt x="0" y="24"/>
                    <a:pt x="7" y="31"/>
                    <a:pt x="15" y="31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24" y="31"/>
                    <a:pt x="131" y="24"/>
                    <a:pt x="131" y="15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1" y="7"/>
                    <a:pt x="124" y="0"/>
                    <a:pt x="1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8EF894C1-0BC9-479B-A1C5-A74FB73AA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" y="1486"/>
              <a:ext cx="122" cy="176"/>
            </a:xfrm>
            <a:custGeom>
              <a:avLst/>
              <a:gdLst>
                <a:gd name="T0" fmla="*/ 76 w 86"/>
                <a:gd name="T1" fmla="*/ 119 h 123"/>
                <a:gd name="T2" fmla="*/ 81 w 86"/>
                <a:gd name="T3" fmla="*/ 97 h 123"/>
                <a:gd name="T4" fmla="*/ 31 w 86"/>
                <a:gd name="T5" fmla="*/ 10 h 123"/>
                <a:gd name="T6" fmla="*/ 10 w 86"/>
                <a:gd name="T7" fmla="*/ 5 h 123"/>
                <a:gd name="T8" fmla="*/ 10 w 86"/>
                <a:gd name="T9" fmla="*/ 5 h 123"/>
                <a:gd name="T10" fmla="*/ 4 w 86"/>
                <a:gd name="T11" fmla="*/ 26 h 123"/>
                <a:gd name="T12" fmla="*/ 54 w 86"/>
                <a:gd name="T13" fmla="*/ 113 h 123"/>
                <a:gd name="T14" fmla="*/ 76 w 86"/>
                <a:gd name="T15" fmla="*/ 11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3">
                  <a:moveTo>
                    <a:pt x="76" y="119"/>
                  </a:moveTo>
                  <a:cubicBezTo>
                    <a:pt x="83" y="114"/>
                    <a:pt x="86" y="105"/>
                    <a:pt x="81" y="97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7" y="3"/>
                    <a:pt x="17" y="0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9"/>
                    <a:pt x="0" y="19"/>
                    <a:pt x="4" y="26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9" y="120"/>
                    <a:pt x="68" y="123"/>
                    <a:pt x="76" y="119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2C281E52-D397-40D3-A4CB-917F77EC0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1688"/>
              <a:ext cx="175" cy="122"/>
            </a:xfrm>
            <a:custGeom>
              <a:avLst/>
              <a:gdLst>
                <a:gd name="T0" fmla="*/ 118 w 123"/>
                <a:gd name="T1" fmla="*/ 76 h 86"/>
                <a:gd name="T2" fmla="*/ 113 w 123"/>
                <a:gd name="T3" fmla="*/ 55 h 86"/>
                <a:gd name="T4" fmla="*/ 26 w 123"/>
                <a:gd name="T5" fmla="*/ 4 h 86"/>
                <a:gd name="T6" fmla="*/ 5 w 123"/>
                <a:gd name="T7" fmla="*/ 10 h 86"/>
                <a:gd name="T8" fmla="*/ 5 w 123"/>
                <a:gd name="T9" fmla="*/ 10 h 86"/>
                <a:gd name="T10" fmla="*/ 10 w 123"/>
                <a:gd name="T11" fmla="*/ 31 h 86"/>
                <a:gd name="T12" fmla="*/ 97 w 123"/>
                <a:gd name="T13" fmla="*/ 82 h 86"/>
                <a:gd name="T14" fmla="*/ 118 w 123"/>
                <a:gd name="T15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86">
                  <a:moveTo>
                    <a:pt x="118" y="76"/>
                  </a:moveTo>
                  <a:cubicBezTo>
                    <a:pt x="123" y="68"/>
                    <a:pt x="120" y="59"/>
                    <a:pt x="113" y="5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8" y="0"/>
                    <a:pt x="9" y="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0" y="18"/>
                    <a:pt x="3" y="27"/>
                    <a:pt x="10" y="31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105" y="86"/>
                    <a:pt x="114" y="83"/>
                    <a:pt x="118" y="7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DCE97078-F645-4D5E-9D73-7F98AAE7F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1966"/>
              <a:ext cx="187" cy="44"/>
            </a:xfrm>
            <a:custGeom>
              <a:avLst/>
              <a:gdLst>
                <a:gd name="T0" fmla="*/ 131 w 131"/>
                <a:gd name="T1" fmla="*/ 15 h 31"/>
                <a:gd name="T2" fmla="*/ 116 w 131"/>
                <a:gd name="T3" fmla="*/ 0 h 31"/>
                <a:gd name="T4" fmla="*/ 16 w 131"/>
                <a:gd name="T5" fmla="*/ 0 h 31"/>
                <a:gd name="T6" fmla="*/ 0 w 131"/>
                <a:gd name="T7" fmla="*/ 15 h 31"/>
                <a:gd name="T8" fmla="*/ 0 w 131"/>
                <a:gd name="T9" fmla="*/ 15 h 31"/>
                <a:gd name="T10" fmla="*/ 16 w 131"/>
                <a:gd name="T11" fmla="*/ 31 h 31"/>
                <a:gd name="T12" fmla="*/ 116 w 131"/>
                <a:gd name="T13" fmla="*/ 31 h 31"/>
                <a:gd name="T14" fmla="*/ 131 w 131"/>
                <a:gd name="T15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31">
                  <a:moveTo>
                    <a:pt x="131" y="15"/>
                  </a:moveTo>
                  <a:cubicBezTo>
                    <a:pt x="131" y="7"/>
                    <a:pt x="124" y="0"/>
                    <a:pt x="1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4"/>
                    <a:pt x="7" y="31"/>
                    <a:pt x="16" y="31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24" y="31"/>
                    <a:pt x="131" y="24"/>
                    <a:pt x="131" y="15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8FDB3A9D-64D4-498E-A9A8-607C5703A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2434"/>
              <a:ext cx="299" cy="44"/>
            </a:xfrm>
            <a:custGeom>
              <a:avLst/>
              <a:gdLst>
                <a:gd name="T0" fmla="*/ 210 w 210"/>
                <a:gd name="T1" fmla="*/ 16 h 31"/>
                <a:gd name="T2" fmla="*/ 195 w 210"/>
                <a:gd name="T3" fmla="*/ 0 h 31"/>
                <a:gd name="T4" fmla="*/ 15 w 210"/>
                <a:gd name="T5" fmla="*/ 0 h 31"/>
                <a:gd name="T6" fmla="*/ 0 w 210"/>
                <a:gd name="T7" fmla="*/ 16 h 31"/>
                <a:gd name="T8" fmla="*/ 0 w 210"/>
                <a:gd name="T9" fmla="*/ 16 h 31"/>
                <a:gd name="T10" fmla="*/ 15 w 210"/>
                <a:gd name="T11" fmla="*/ 31 h 31"/>
                <a:gd name="T12" fmla="*/ 195 w 210"/>
                <a:gd name="T13" fmla="*/ 31 h 31"/>
                <a:gd name="T14" fmla="*/ 210 w 210"/>
                <a:gd name="T15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31">
                  <a:moveTo>
                    <a:pt x="210" y="16"/>
                  </a:moveTo>
                  <a:cubicBezTo>
                    <a:pt x="210" y="7"/>
                    <a:pt x="203" y="0"/>
                    <a:pt x="19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7" y="31"/>
                    <a:pt x="15" y="31"/>
                  </a:cubicBezTo>
                  <a:cubicBezTo>
                    <a:pt x="195" y="31"/>
                    <a:pt x="195" y="31"/>
                    <a:pt x="195" y="31"/>
                  </a:cubicBezTo>
                  <a:cubicBezTo>
                    <a:pt x="203" y="31"/>
                    <a:pt x="210" y="24"/>
                    <a:pt x="210" y="16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A73B3BA2-FBA1-4FFA-8CCC-E72FD442D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495"/>
              <a:ext cx="151" cy="54"/>
            </a:xfrm>
            <a:custGeom>
              <a:avLst/>
              <a:gdLst>
                <a:gd name="T0" fmla="*/ 0 w 106"/>
                <a:gd name="T1" fmla="*/ 0 h 38"/>
                <a:gd name="T2" fmla="*/ 53 w 106"/>
                <a:gd name="T3" fmla="*/ 38 h 38"/>
                <a:gd name="T4" fmla="*/ 106 w 106"/>
                <a:gd name="T5" fmla="*/ 0 h 38"/>
                <a:gd name="T6" fmla="*/ 0 w 10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38">
                  <a:moveTo>
                    <a:pt x="0" y="0"/>
                  </a:moveTo>
                  <a:cubicBezTo>
                    <a:pt x="8" y="22"/>
                    <a:pt x="28" y="38"/>
                    <a:pt x="53" y="38"/>
                  </a:cubicBezTo>
                  <a:cubicBezTo>
                    <a:pt x="78" y="38"/>
                    <a:pt x="98" y="22"/>
                    <a:pt x="10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FCA44931-5709-44FB-986D-E04EDB4B1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1" y="1675"/>
              <a:ext cx="624" cy="663"/>
            </a:xfrm>
            <a:custGeom>
              <a:avLst/>
              <a:gdLst>
                <a:gd name="T0" fmla="*/ 219 w 438"/>
                <a:gd name="T1" fmla="*/ 0 h 465"/>
                <a:gd name="T2" fmla="*/ 0 w 438"/>
                <a:gd name="T3" fmla="*/ 219 h 465"/>
                <a:gd name="T4" fmla="*/ 72 w 438"/>
                <a:gd name="T5" fmla="*/ 381 h 465"/>
                <a:gd name="T6" fmla="*/ 82 w 438"/>
                <a:gd name="T7" fmla="*/ 390 h 465"/>
                <a:gd name="T8" fmla="*/ 114 w 438"/>
                <a:gd name="T9" fmla="*/ 465 h 465"/>
                <a:gd name="T10" fmla="*/ 324 w 438"/>
                <a:gd name="T11" fmla="*/ 465 h 465"/>
                <a:gd name="T12" fmla="*/ 356 w 438"/>
                <a:gd name="T13" fmla="*/ 390 h 465"/>
                <a:gd name="T14" fmla="*/ 366 w 438"/>
                <a:gd name="T15" fmla="*/ 381 h 465"/>
                <a:gd name="T16" fmla="*/ 438 w 438"/>
                <a:gd name="T17" fmla="*/ 219 h 465"/>
                <a:gd name="T18" fmla="*/ 219 w 438"/>
                <a:gd name="T19" fmla="*/ 0 h 465"/>
                <a:gd name="T20" fmla="*/ 234 w 438"/>
                <a:gd name="T21" fmla="*/ 323 h 465"/>
                <a:gd name="T22" fmla="*/ 234 w 438"/>
                <a:gd name="T23" fmla="*/ 342 h 465"/>
                <a:gd name="T24" fmla="*/ 230 w 438"/>
                <a:gd name="T25" fmla="*/ 353 h 465"/>
                <a:gd name="T26" fmla="*/ 219 w 438"/>
                <a:gd name="T27" fmla="*/ 357 h 465"/>
                <a:gd name="T28" fmla="*/ 216 w 438"/>
                <a:gd name="T29" fmla="*/ 357 h 465"/>
                <a:gd name="T30" fmla="*/ 205 w 438"/>
                <a:gd name="T31" fmla="*/ 353 h 465"/>
                <a:gd name="T32" fmla="*/ 201 w 438"/>
                <a:gd name="T33" fmla="*/ 342 h 465"/>
                <a:gd name="T34" fmla="*/ 201 w 438"/>
                <a:gd name="T35" fmla="*/ 325 h 465"/>
                <a:gd name="T36" fmla="*/ 144 w 438"/>
                <a:gd name="T37" fmla="*/ 311 h 465"/>
                <a:gd name="T38" fmla="*/ 154 w 438"/>
                <a:gd name="T39" fmla="*/ 271 h 465"/>
                <a:gd name="T40" fmla="*/ 210 w 438"/>
                <a:gd name="T41" fmla="*/ 286 h 465"/>
                <a:gd name="T42" fmla="*/ 242 w 438"/>
                <a:gd name="T43" fmla="*/ 265 h 465"/>
                <a:gd name="T44" fmla="*/ 206 w 438"/>
                <a:gd name="T45" fmla="*/ 235 h 465"/>
                <a:gd name="T46" fmla="*/ 146 w 438"/>
                <a:gd name="T47" fmla="*/ 173 h 465"/>
                <a:gd name="T48" fmla="*/ 203 w 438"/>
                <a:gd name="T49" fmla="*/ 113 h 465"/>
                <a:gd name="T50" fmla="*/ 203 w 438"/>
                <a:gd name="T51" fmla="*/ 96 h 465"/>
                <a:gd name="T52" fmla="*/ 207 w 438"/>
                <a:gd name="T53" fmla="*/ 85 h 465"/>
                <a:gd name="T54" fmla="*/ 218 w 438"/>
                <a:gd name="T55" fmla="*/ 81 h 465"/>
                <a:gd name="T56" fmla="*/ 221 w 438"/>
                <a:gd name="T57" fmla="*/ 81 h 465"/>
                <a:gd name="T58" fmla="*/ 232 w 438"/>
                <a:gd name="T59" fmla="*/ 85 h 465"/>
                <a:gd name="T60" fmla="*/ 236 w 438"/>
                <a:gd name="T61" fmla="*/ 96 h 465"/>
                <a:gd name="T62" fmla="*/ 236 w 438"/>
                <a:gd name="T63" fmla="*/ 111 h 465"/>
                <a:gd name="T64" fmla="*/ 285 w 438"/>
                <a:gd name="T65" fmla="*/ 122 h 465"/>
                <a:gd name="T66" fmla="*/ 275 w 438"/>
                <a:gd name="T67" fmla="*/ 160 h 465"/>
                <a:gd name="T68" fmla="*/ 226 w 438"/>
                <a:gd name="T69" fmla="*/ 149 h 465"/>
                <a:gd name="T70" fmla="*/ 197 w 438"/>
                <a:gd name="T71" fmla="*/ 168 h 465"/>
                <a:gd name="T72" fmla="*/ 238 w 438"/>
                <a:gd name="T73" fmla="*/ 197 h 465"/>
                <a:gd name="T74" fmla="*/ 294 w 438"/>
                <a:gd name="T75" fmla="*/ 260 h 465"/>
                <a:gd name="T76" fmla="*/ 234 w 438"/>
                <a:gd name="T77" fmla="*/ 32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8" h="465">
                  <a:moveTo>
                    <a:pt x="219" y="0"/>
                  </a:moveTo>
                  <a:cubicBezTo>
                    <a:pt x="98" y="0"/>
                    <a:pt x="0" y="98"/>
                    <a:pt x="0" y="219"/>
                  </a:cubicBezTo>
                  <a:cubicBezTo>
                    <a:pt x="0" y="283"/>
                    <a:pt x="28" y="341"/>
                    <a:pt x="72" y="381"/>
                  </a:cubicBezTo>
                  <a:cubicBezTo>
                    <a:pt x="72" y="382"/>
                    <a:pt x="78" y="387"/>
                    <a:pt x="82" y="390"/>
                  </a:cubicBezTo>
                  <a:cubicBezTo>
                    <a:pt x="102" y="408"/>
                    <a:pt x="114" y="436"/>
                    <a:pt x="114" y="465"/>
                  </a:cubicBezTo>
                  <a:cubicBezTo>
                    <a:pt x="324" y="465"/>
                    <a:pt x="324" y="465"/>
                    <a:pt x="324" y="465"/>
                  </a:cubicBezTo>
                  <a:cubicBezTo>
                    <a:pt x="324" y="436"/>
                    <a:pt x="336" y="408"/>
                    <a:pt x="356" y="390"/>
                  </a:cubicBezTo>
                  <a:cubicBezTo>
                    <a:pt x="360" y="387"/>
                    <a:pt x="366" y="382"/>
                    <a:pt x="366" y="381"/>
                  </a:cubicBezTo>
                  <a:cubicBezTo>
                    <a:pt x="410" y="341"/>
                    <a:pt x="438" y="283"/>
                    <a:pt x="438" y="219"/>
                  </a:cubicBezTo>
                  <a:cubicBezTo>
                    <a:pt x="438" y="98"/>
                    <a:pt x="340" y="0"/>
                    <a:pt x="219" y="0"/>
                  </a:cubicBezTo>
                  <a:close/>
                  <a:moveTo>
                    <a:pt x="234" y="323"/>
                  </a:moveTo>
                  <a:cubicBezTo>
                    <a:pt x="234" y="342"/>
                    <a:pt x="234" y="342"/>
                    <a:pt x="234" y="342"/>
                  </a:cubicBezTo>
                  <a:cubicBezTo>
                    <a:pt x="234" y="346"/>
                    <a:pt x="233" y="350"/>
                    <a:pt x="230" y="353"/>
                  </a:cubicBezTo>
                  <a:cubicBezTo>
                    <a:pt x="227" y="356"/>
                    <a:pt x="223" y="357"/>
                    <a:pt x="219" y="357"/>
                  </a:cubicBezTo>
                  <a:cubicBezTo>
                    <a:pt x="216" y="357"/>
                    <a:pt x="216" y="357"/>
                    <a:pt x="216" y="357"/>
                  </a:cubicBezTo>
                  <a:cubicBezTo>
                    <a:pt x="212" y="357"/>
                    <a:pt x="208" y="356"/>
                    <a:pt x="205" y="353"/>
                  </a:cubicBezTo>
                  <a:cubicBezTo>
                    <a:pt x="203" y="350"/>
                    <a:pt x="201" y="346"/>
                    <a:pt x="201" y="342"/>
                  </a:cubicBezTo>
                  <a:cubicBezTo>
                    <a:pt x="201" y="325"/>
                    <a:pt x="201" y="325"/>
                    <a:pt x="201" y="325"/>
                  </a:cubicBezTo>
                  <a:cubicBezTo>
                    <a:pt x="178" y="324"/>
                    <a:pt x="156" y="318"/>
                    <a:pt x="144" y="311"/>
                  </a:cubicBezTo>
                  <a:cubicBezTo>
                    <a:pt x="154" y="271"/>
                    <a:pt x="154" y="271"/>
                    <a:pt x="154" y="271"/>
                  </a:cubicBezTo>
                  <a:cubicBezTo>
                    <a:pt x="168" y="279"/>
                    <a:pt x="188" y="286"/>
                    <a:pt x="210" y="286"/>
                  </a:cubicBezTo>
                  <a:cubicBezTo>
                    <a:pt x="229" y="286"/>
                    <a:pt x="242" y="278"/>
                    <a:pt x="242" y="265"/>
                  </a:cubicBezTo>
                  <a:cubicBezTo>
                    <a:pt x="242" y="252"/>
                    <a:pt x="232" y="244"/>
                    <a:pt x="206" y="235"/>
                  </a:cubicBezTo>
                  <a:cubicBezTo>
                    <a:pt x="170" y="223"/>
                    <a:pt x="146" y="206"/>
                    <a:pt x="146" y="173"/>
                  </a:cubicBezTo>
                  <a:cubicBezTo>
                    <a:pt x="146" y="144"/>
                    <a:pt x="167" y="120"/>
                    <a:pt x="203" y="113"/>
                  </a:cubicBezTo>
                  <a:cubicBezTo>
                    <a:pt x="203" y="96"/>
                    <a:pt x="203" y="96"/>
                    <a:pt x="203" y="96"/>
                  </a:cubicBezTo>
                  <a:cubicBezTo>
                    <a:pt x="203" y="92"/>
                    <a:pt x="204" y="88"/>
                    <a:pt x="207" y="85"/>
                  </a:cubicBezTo>
                  <a:cubicBezTo>
                    <a:pt x="210" y="83"/>
                    <a:pt x="214" y="81"/>
                    <a:pt x="218" y="81"/>
                  </a:cubicBezTo>
                  <a:cubicBezTo>
                    <a:pt x="221" y="81"/>
                    <a:pt x="221" y="81"/>
                    <a:pt x="221" y="81"/>
                  </a:cubicBezTo>
                  <a:cubicBezTo>
                    <a:pt x="225" y="81"/>
                    <a:pt x="229" y="83"/>
                    <a:pt x="232" y="85"/>
                  </a:cubicBezTo>
                  <a:cubicBezTo>
                    <a:pt x="234" y="88"/>
                    <a:pt x="236" y="92"/>
                    <a:pt x="236" y="96"/>
                  </a:cubicBezTo>
                  <a:cubicBezTo>
                    <a:pt x="236" y="111"/>
                    <a:pt x="236" y="111"/>
                    <a:pt x="236" y="111"/>
                  </a:cubicBezTo>
                  <a:cubicBezTo>
                    <a:pt x="259" y="112"/>
                    <a:pt x="274" y="117"/>
                    <a:pt x="285" y="122"/>
                  </a:cubicBezTo>
                  <a:cubicBezTo>
                    <a:pt x="275" y="160"/>
                    <a:pt x="275" y="160"/>
                    <a:pt x="275" y="160"/>
                  </a:cubicBezTo>
                  <a:cubicBezTo>
                    <a:pt x="266" y="157"/>
                    <a:pt x="251" y="149"/>
                    <a:pt x="226" y="149"/>
                  </a:cubicBezTo>
                  <a:cubicBezTo>
                    <a:pt x="204" y="149"/>
                    <a:pt x="197" y="158"/>
                    <a:pt x="197" y="168"/>
                  </a:cubicBezTo>
                  <a:cubicBezTo>
                    <a:pt x="197" y="179"/>
                    <a:pt x="209" y="186"/>
                    <a:pt x="238" y="197"/>
                  </a:cubicBezTo>
                  <a:cubicBezTo>
                    <a:pt x="278" y="211"/>
                    <a:pt x="294" y="230"/>
                    <a:pt x="294" y="260"/>
                  </a:cubicBezTo>
                  <a:cubicBezTo>
                    <a:pt x="294" y="290"/>
                    <a:pt x="273" y="316"/>
                    <a:pt x="234" y="323"/>
                  </a:cubicBezTo>
                  <a:close/>
                </a:path>
              </a:pathLst>
            </a:custGeom>
            <a:solidFill>
              <a:srgbClr val="22ECFF"/>
            </a:solidFill>
            <a:ln w="6865" cap="flat">
              <a:noFill/>
              <a:prstDash val="solid"/>
              <a:miter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pic>
        <p:nvPicPr>
          <p:cNvPr id="61" name="图形 60" descr="原子">
            <a:extLst>
              <a:ext uri="{FF2B5EF4-FFF2-40B4-BE49-F238E27FC236}">
                <a16:creationId xmlns:a16="http://schemas.microsoft.com/office/drawing/2014/main" id="{E08DA06B-54A9-4F0D-B9C1-51C193603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279" y="2205443"/>
            <a:ext cx="621752" cy="6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2ADFAA8-34B6-4725-B88C-DCCB54433E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aphicFrame>
        <p:nvGraphicFramePr>
          <p:cNvPr id="159" name="图表 158">
            <a:extLst>
              <a:ext uri="{FF2B5EF4-FFF2-40B4-BE49-F238E27FC236}">
                <a16:creationId xmlns:a16="http://schemas.microsoft.com/office/drawing/2014/main" id="{05EBAD3E-E1F3-4F17-9EBC-1CF9544AFB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724661"/>
              </p:ext>
            </p:extLst>
          </p:nvPr>
        </p:nvGraphicFramePr>
        <p:xfrm>
          <a:off x="464458" y="1903734"/>
          <a:ext cx="1092925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0" name="椭圆 159">
            <a:extLst>
              <a:ext uri="{FF2B5EF4-FFF2-40B4-BE49-F238E27FC236}">
                <a16:creationId xmlns:a16="http://schemas.microsoft.com/office/drawing/2014/main" id="{3BC10322-645D-48D9-8A74-927FECE177C8}"/>
              </a:ext>
            </a:extLst>
          </p:cNvPr>
          <p:cNvSpPr/>
          <p:nvPr/>
        </p:nvSpPr>
        <p:spPr>
          <a:xfrm>
            <a:off x="1244982" y="5686425"/>
            <a:ext cx="406400" cy="4064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61" name="椭圆 160">
            <a:extLst>
              <a:ext uri="{FF2B5EF4-FFF2-40B4-BE49-F238E27FC236}">
                <a16:creationId xmlns:a16="http://schemas.microsoft.com/office/drawing/2014/main" id="{D77FB7FA-9293-45E8-B5B6-0CF21CBED9A7}"/>
              </a:ext>
            </a:extLst>
          </p:cNvPr>
          <p:cNvSpPr/>
          <p:nvPr/>
        </p:nvSpPr>
        <p:spPr>
          <a:xfrm>
            <a:off x="3035682" y="4409867"/>
            <a:ext cx="406400" cy="4064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62" name="椭圆 161">
            <a:extLst>
              <a:ext uri="{FF2B5EF4-FFF2-40B4-BE49-F238E27FC236}">
                <a16:creationId xmlns:a16="http://schemas.microsoft.com/office/drawing/2014/main" id="{D4609206-529C-40A0-AFD5-DDC3AE762D71}"/>
              </a:ext>
            </a:extLst>
          </p:cNvPr>
          <p:cNvSpPr/>
          <p:nvPr/>
        </p:nvSpPr>
        <p:spPr>
          <a:xfrm>
            <a:off x="4877182" y="4701759"/>
            <a:ext cx="406400" cy="4064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63" name="椭圆 162">
            <a:extLst>
              <a:ext uri="{FF2B5EF4-FFF2-40B4-BE49-F238E27FC236}">
                <a16:creationId xmlns:a16="http://schemas.microsoft.com/office/drawing/2014/main" id="{2D9C8CDA-1F98-45C5-85AE-44D3B596603C}"/>
              </a:ext>
            </a:extLst>
          </p:cNvPr>
          <p:cNvSpPr/>
          <p:nvPr/>
        </p:nvSpPr>
        <p:spPr>
          <a:xfrm>
            <a:off x="6623432" y="4409867"/>
            <a:ext cx="406400" cy="4064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64" name="椭圆 163">
            <a:extLst>
              <a:ext uri="{FF2B5EF4-FFF2-40B4-BE49-F238E27FC236}">
                <a16:creationId xmlns:a16="http://schemas.microsoft.com/office/drawing/2014/main" id="{C86F08AA-F010-4A58-BCEE-6D432B323DEF}"/>
              </a:ext>
            </a:extLst>
          </p:cNvPr>
          <p:cNvSpPr/>
          <p:nvPr/>
        </p:nvSpPr>
        <p:spPr>
          <a:xfrm>
            <a:off x="8388732" y="3079750"/>
            <a:ext cx="406400" cy="4064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65" name="椭圆 164">
            <a:extLst>
              <a:ext uri="{FF2B5EF4-FFF2-40B4-BE49-F238E27FC236}">
                <a16:creationId xmlns:a16="http://schemas.microsoft.com/office/drawing/2014/main" id="{2AB7BDF5-A730-4EDD-AB74-94AD1E16B3CF}"/>
              </a:ext>
            </a:extLst>
          </p:cNvPr>
          <p:cNvSpPr/>
          <p:nvPr/>
        </p:nvSpPr>
        <p:spPr>
          <a:xfrm>
            <a:off x="10182607" y="2483058"/>
            <a:ext cx="406400" cy="4064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cxnSp>
        <p:nvCxnSpPr>
          <p:cNvPr id="168" name="直接连接符 167">
            <a:extLst>
              <a:ext uri="{FF2B5EF4-FFF2-40B4-BE49-F238E27FC236}">
                <a16:creationId xmlns:a16="http://schemas.microsoft.com/office/drawing/2014/main" id="{EF9868EF-9B0E-4604-8ABE-7B58BD1ABA60}"/>
              </a:ext>
            </a:extLst>
          </p:cNvPr>
          <p:cNvCxnSpPr>
            <a:cxnSpLocks/>
          </p:cNvCxnSpPr>
          <p:nvPr/>
        </p:nvCxnSpPr>
        <p:spPr>
          <a:xfrm flipV="1">
            <a:off x="3238882" y="3282950"/>
            <a:ext cx="0" cy="1126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>
            <a:extLst>
              <a:ext uri="{FF2B5EF4-FFF2-40B4-BE49-F238E27FC236}">
                <a16:creationId xmlns:a16="http://schemas.microsoft.com/office/drawing/2014/main" id="{18C820BB-4AE4-4691-BBCC-5D8D11D44BD1}"/>
              </a:ext>
            </a:extLst>
          </p:cNvPr>
          <p:cNvCxnSpPr>
            <a:cxnSpLocks/>
          </p:cNvCxnSpPr>
          <p:nvPr/>
        </p:nvCxnSpPr>
        <p:spPr>
          <a:xfrm flipV="1">
            <a:off x="5073507" y="3574842"/>
            <a:ext cx="0" cy="1126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>
            <a:extLst>
              <a:ext uri="{FF2B5EF4-FFF2-40B4-BE49-F238E27FC236}">
                <a16:creationId xmlns:a16="http://schemas.microsoft.com/office/drawing/2014/main" id="{7473666E-19AC-4A0A-9D68-9AF28F956EFF}"/>
              </a:ext>
            </a:extLst>
          </p:cNvPr>
          <p:cNvCxnSpPr>
            <a:cxnSpLocks/>
          </p:cNvCxnSpPr>
          <p:nvPr/>
        </p:nvCxnSpPr>
        <p:spPr>
          <a:xfrm flipV="1">
            <a:off x="1448182" y="4561172"/>
            <a:ext cx="0" cy="1126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>
            <a:extLst>
              <a:ext uri="{FF2B5EF4-FFF2-40B4-BE49-F238E27FC236}">
                <a16:creationId xmlns:a16="http://schemas.microsoft.com/office/drawing/2014/main" id="{D588733A-4906-483F-AF3E-085D6B53A2F3}"/>
              </a:ext>
            </a:extLst>
          </p:cNvPr>
          <p:cNvCxnSpPr>
            <a:cxnSpLocks/>
          </p:cNvCxnSpPr>
          <p:nvPr/>
        </p:nvCxnSpPr>
        <p:spPr>
          <a:xfrm flipV="1">
            <a:off x="6826632" y="3282949"/>
            <a:ext cx="0" cy="1126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>
            <a:extLst>
              <a:ext uri="{FF2B5EF4-FFF2-40B4-BE49-F238E27FC236}">
                <a16:creationId xmlns:a16="http://schemas.microsoft.com/office/drawing/2014/main" id="{530A93B1-1D9F-40F5-ACD8-E9962B47D5B4}"/>
              </a:ext>
            </a:extLst>
          </p:cNvPr>
          <p:cNvCxnSpPr>
            <a:cxnSpLocks/>
          </p:cNvCxnSpPr>
          <p:nvPr/>
        </p:nvCxnSpPr>
        <p:spPr>
          <a:xfrm flipV="1">
            <a:off x="8591932" y="3486150"/>
            <a:ext cx="0" cy="1126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>
            <a:extLst>
              <a:ext uri="{FF2B5EF4-FFF2-40B4-BE49-F238E27FC236}">
                <a16:creationId xmlns:a16="http://schemas.microsoft.com/office/drawing/2014/main" id="{E9A6EF52-D0A8-4841-B0AF-B23FDBDC78C7}"/>
              </a:ext>
            </a:extLst>
          </p:cNvPr>
          <p:cNvCxnSpPr>
            <a:cxnSpLocks/>
          </p:cNvCxnSpPr>
          <p:nvPr/>
        </p:nvCxnSpPr>
        <p:spPr>
          <a:xfrm flipV="1">
            <a:off x="10385807" y="2889458"/>
            <a:ext cx="0" cy="1126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>
            <a:extLst>
              <a:ext uri="{FF2B5EF4-FFF2-40B4-BE49-F238E27FC236}">
                <a16:creationId xmlns:a16="http://schemas.microsoft.com/office/drawing/2014/main" id="{2D381894-3C5D-4D29-9B23-03B4850FE92E}"/>
              </a:ext>
            </a:extLst>
          </p:cNvPr>
          <p:cNvSpPr txBox="1"/>
          <p:nvPr/>
        </p:nvSpPr>
        <p:spPr>
          <a:xfrm>
            <a:off x="1146807" y="5751125"/>
            <a:ext cx="60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10%</a:t>
            </a:r>
            <a:endParaRPr lang="zh-CN" altLang="en-US" sz="120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C89878B2-4CDA-49FE-90E4-0F337B852879}"/>
              </a:ext>
            </a:extLst>
          </p:cNvPr>
          <p:cNvSpPr txBox="1"/>
          <p:nvPr/>
        </p:nvSpPr>
        <p:spPr>
          <a:xfrm>
            <a:off x="2953132" y="4474567"/>
            <a:ext cx="60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20%</a:t>
            </a:r>
            <a:endParaRPr lang="zh-CN" altLang="en-US" sz="120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EFD3C83B-082C-4C80-B4C0-ED0B3F9E1EAE}"/>
              </a:ext>
            </a:extLst>
          </p:cNvPr>
          <p:cNvSpPr txBox="1"/>
          <p:nvPr/>
        </p:nvSpPr>
        <p:spPr>
          <a:xfrm>
            <a:off x="4779007" y="4766459"/>
            <a:ext cx="60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15%</a:t>
            </a:r>
            <a:endParaRPr lang="zh-CN" altLang="en-US" sz="120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A7B7DC20-BEEC-4166-B6BF-2BC0BFB57B17}"/>
              </a:ext>
            </a:extLst>
          </p:cNvPr>
          <p:cNvSpPr txBox="1"/>
          <p:nvPr/>
        </p:nvSpPr>
        <p:spPr>
          <a:xfrm>
            <a:off x="6537432" y="4489460"/>
            <a:ext cx="60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25%</a:t>
            </a:r>
            <a:endParaRPr lang="zh-CN" altLang="en-US" sz="120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78DD9D78-D443-41B6-B31F-14C9C91C6486}"/>
              </a:ext>
            </a:extLst>
          </p:cNvPr>
          <p:cNvSpPr txBox="1"/>
          <p:nvPr/>
        </p:nvSpPr>
        <p:spPr>
          <a:xfrm>
            <a:off x="8290557" y="3146926"/>
            <a:ext cx="60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40%</a:t>
            </a:r>
            <a:endParaRPr lang="zh-CN" altLang="en-US" sz="120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0C6511B2-5304-4DEB-B864-0C5199035674}"/>
              </a:ext>
            </a:extLst>
          </p:cNvPr>
          <p:cNvSpPr txBox="1"/>
          <p:nvPr/>
        </p:nvSpPr>
        <p:spPr>
          <a:xfrm>
            <a:off x="10084432" y="2547759"/>
            <a:ext cx="602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60%</a:t>
            </a:r>
            <a:endParaRPr lang="zh-CN" altLang="en-US" sz="120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2F0360D1-3A61-4E1E-8A10-993799A4689F}"/>
              </a:ext>
            </a:extLst>
          </p:cNvPr>
          <p:cNvSpPr txBox="1"/>
          <p:nvPr/>
        </p:nvSpPr>
        <p:spPr>
          <a:xfrm>
            <a:off x="616467" y="3455087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F3A575DD-3BD1-4567-B754-2D5723254DF2}"/>
              </a:ext>
            </a:extLst>
          </p:cNvPr>
          <p:cNvSpPr txBox="1"/>
          <p:nvPr/>
        </p:nvSpPr>
        <p:spPr>
          <a:xfrm>
            <a:off x="649807" y="3845117"/>
            <a:ext cx="190756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184" name="矩形: 圆角 183">
            <a:extLst>
              <a:ext uri="{FF2B5EF4-FFF2-40B4-BE49-F238E27FC236}">
                <a16:creationId xmlns:a16="http://schemas.microsoft.com/office/drawing/2014/main" id="{723F091A-4F23-4F50-8008-8A3167508F51}"/>
              </a:ext>
            </a:extLst>
          </p:cNvPr>
          <p:cNvSpPr/>
          <p:nvPr/>
        </p:nvSpPr>
        <p:spPr>
          <a:xfrm>
            <a:off x="731391" y="3797532"/>
            <a:ext cx="471345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id="{C9C9DB4C-491F-4198-B40A-928ED8569820}"/>
              </a:ext>
            </a:extLst>
          </p:cNvPr>
          <p:cNvSpPr txBox="1"/>
          <p:nvPr/>
        </p:nvSpPr>
        <p:spPr>
          <a:xfrm>
            <a:off x="2426742" y="2098748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26449716-68BF-4B0F-B579-23475CA659CA}"/>
              </a:ext>
            </a:extLst>
          </p:cNvPr>
          <p:cNvSpPr txBox="1"/>
          <p:nvPr/>
        </p:nvSpPr>
        <p:spPr>
          <a:xfrm>
            <a:off x="2460082" y="2488778"/>
            <a:ext cx="190756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188" name="矩形: 圆角 187">
            <a:extLst>
              <a:ext uri="{FF2B5EF4-FFF2-40B4-BE49-F238E27FC236}">
                <a16:creationId xmlns:a16="http://schemas.microsoft.com/office/drawing/2014/main" id="{0BFD5F09-B92F-4E2F-A854-49F9FAA8E541}"/>
              </a:ext>
            </a:extLst>
          </p:cNvPr>
          <p:cNvSpPr/>
          <p:nvPr/>
        </p:nvSpPr>
        <p:spPr>
          <a:xfrm>
            <a:off x="2541666" y="2441193"/>
            <a:ext cx="471345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90" name="文本框 189">
            <a:extLst>
              <a:ext uri="{FF2B5EF4-FFF2-40B4-BE49-F238E27FC236}">
                <a16:creationId xmlns:a16="http://schemas.microsoft.com/office/drawing/2014/main" id="{14DA7B8C-2102-4F3B-8E02-83A96D614499}"/>
              </a:ext>
            </a:extLst>
          </p:cNvPr>
          <p:cNvSpPr txBox="1"/>
          <p:nvPr/>
        </p:nvSpPr>
        <p:spPr>
          <a:xfrm>
            <a:off x="4449611" y="2409540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1CF9EA11-09BD-490C-9E0E-4C849F76636B}"/>
              </a:ext>
            </a:extLst>
          </p:cNvPr>
          <p:cNvSpPr txBox="1"/>
          <p:nvPr/>
        </p:nvSpPr>
        <p:spPr>
          <a:xfrm>
            <a:off x="4482951" y="2799570"/>
            <a:ext cx="190756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192" name="矩形: 圆角 191">
            <a:extLst>
              <a:ext uri="{FF2B5EF4-FFF2-40B4-BE49-F238E27FC236}">
                <a16:creationId xmlns:a16="http://schemas.microsoft.com/office/drawing/2014/main" id="{66437FA8-B63E-4C89-B086-A7E7CE013BAA}"/>
              </a:ext>
            </a:extLst>
          </p:cNvPr>
          <p:cNvSpPr/>
          <p:nvPr/>
        </p:nvSpPr>
        <p:spPr>
          <a:xfrm>
            <a:off x="4564535" y="2751985"/>
            <a:ext cx="471345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id="{84CE7243-7203-4397-B189-78ACDCC2E69B}"/>
              </a:ext>
            </a:extLst>
          </p:cNvPr>
          <p:cNvSpPr txBox="1"/>
          <p:nvPr/>
        </p:nvSpPr>
        <p:spPr>
          <a:xfrm>
            <a:off x="6370531" y="1899877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E0DC3D20-6C02-4E77-A8D7-0EC6829007E5}"/>
              </a:ext>
            </a:extLst>
          </p:cNvPr>
          <p:cNvSpPr txBox="1"/>
          <p:nvPr/>
        </p:nvSpPr>
        <p:spPr>
          <a:xfrm>
            <a:off x="6403871" y="2289907"/>
            <a:ext cx="1907566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196" name="矩形: 圆角 195">
            <a:extLst>
              <a:ext uri="{FF2B5EF4-FFF2-40B4-BE49-F238E27FC236}">
                <a16:creationId xmlns:a16="http://schemas.microsoft.com/office/drawing/2014/main" id="{741A136D-BF2E-483D-93D5-6ACFDB85D071}"/>
              </a:ext>
            </a:extLst>
          </p:cNvPr>
          <p:cNvSpPr/>
          <p:nvPr/>
        </p:nvSpPr>
        <p:spPr>
          <a:xfrm>
            <a:off x="6485455" y="2242322"/>
            <a:ext cx="471345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198" name="文本框 197">
            <a:extLst>
              <a:ext uri="{FF2B5EF4-FFF2-40B4-BE49-F238E27FC236}">
                <a16:creationId xmlns:a16="http://schemas.microsoft.com/office/drawing/2014/main" id="{9342C19E-2491-4E34-B77A-D796CD9F01B4}"/>
              </a:ext>
            </a:extLst>
          </p:cNvPr>
          <p:cNvSpPr txBox="1"/>
          <p:nvPr/>
        </p:nvSpPr>
        <p:spPr>
          <a:xfrm>
            <a:off x="7882739" y="4899706"/>
            <a:ext cx="19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4DB5A2F1-6FF4-4A9E-AA69-269B09E69213}"/>
              </a:ext>
            </a:extLst>
          </p:cNvPr>
          <p:cNvSpPr txBox="1"/>
          <p:nvPr/>
        </p:nvSpPr>
        <p:spPr>
          <a:xfrm>
            <a:off x="7918224" y="5289736"/>
            <a:ext cx="2030302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, consectetuer adipiscing elit. </a:t>
            </a:r>
          </a:p>
        </p:txBody>
      </p:sp>
      <p:sp>
        <p:nvSpPr>
          <p:cNvPr id="200" name="矩形: 圆角 199">
            <a:extLst>
              <a:ext uri="{FF2B5EF4-FFF2-40B4-BE49-F238E27FC236}">
                <a16:creationId xmlns:a16="http://schemas.microsoft.com/office/drawing/2014/main" id="{E665FC65-8BB2-46CB-96E0-D5E7BF822A84}"/>
              </a:ext>
            </a:extLst>
          </p:cNvPr>
          <p:cNvSpPr/>
          <p:nvPr/>
        </p:nvSpPr>
        <p:spPr>
          <a:xfrm>
            <a:off x="8005058" y="5242151"/>
            <a:ext cx="501672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6909FA50-4DAE-4E86-B2AB-579EFC928F43}"/>
              </a:ext>
            </a:extLst>
          </p:cNvPr>
          <p:cNvSpPr txBox="1"/>
          <p:nvPr/>
        </p:nvSpPr>
        <p:spPr>
          <a:xfrm>
            <a:off x="9743052" y="4228302"/>
            <a:ext cx="179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203" name="文本框 202">
            <a:extLst>
              <a:ext uri="{FF2B5EF4-FFF2-40B4-BE49-F238E27FC236}">
                <a16:creationId xmlns:a16="http://schemas.microsoft.com/office/drawing/2014/main" id="{74A986E4-FE85-4700-832D-C0FEB13BF218}"/>
              </a:ext>
            </a:extLst>
          </p:cNvPr>
          <p:cNvSpPr txBox="1"/>
          <p:nvPr/>
        </p:nvSpPr>
        <p:spPr>
          <a:xfrm>
            <a:off x="9776149" y="4618332"/>
            <a:ext cx="1893654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Lorem ipsum dolor sit amet, consectetuer adipiscing elit</a:t>
            </a:r>
            <a:r>
              <a:rPr lang="en-US" altLang="zh-CN" sz="10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. </a:t>
            </a:r>
          </a:p>
        </p:txBody>
      </p:sp>
      <p:sp>
        <p:nvSpPr>
          <p:cNvPr id="204" name="矩形: 圆角 203">
            <a:extLst>
              <a:ext uri="{FF2B5EF4-FFF2-40B4-BE49-F238E27FC236}">
                <a16:creationId xmlns:a16="http://schemas.microsoft.com/office/drawing/2014/main" id="{4D56D48D-7000-4E65-8310-8C929144EE5A}"/>
              </a:ext>
            </a:extLst>
          </p:cNvPr>
          <p:cNvSpPr/>
          <p:nvPr/>
        </p:nvSpPr>
        <p:spPr>
          <a:xfrm>
            <a:off x="9857138" y="4570747"/>
            <a:ext cx="467908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Microsoft YaHei UI" panose="020B0503020204020204" pitchFamily="34" charset="-122"/>
              <a:ea typeface="Microsoft YaHei UI" panose="020B0503020204020204" pitchFamily="34" charset="-122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0690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E56817E-CF47-44D8-83EA-A45CE49A79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af-ZA" altLang="zh-CN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rPr>
              <a:t>TITLE HERE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939C21E2-5B10-42A4-9C17-9F91CBEACF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847913"/>
              </p:ext>
            </p:extLst>
          </p:nvPr>
        </p:nvGraphicFramePr>
        <p:xfrm>
          <a:off x="624115" y="1698171"/>
          <a:ext cx="10943770" cy="471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组合 9">
            <a:extLst>
              <a:ext uri="{FF2B5EF4-FFF2-40B4-BE49-F238E27FC236}">
                <a16:creationId xmlns:a16="http://schemas.microsoft.com/office/drawing/2014/main" id="{D8688430-963D-43EE-9EFE-A30301D3B067}"/>
              </a:ext>
            </a:extLst>
          </p:cNvPr>
          <p:cNvGrpSpPr/>
          <p:nvPr/>
        </p:nvGrpSpPr>
        <p:grpSpPr>
          <a:xfrm>
            <a:off x="1714384" y="2228961"/>
            <a:ext cx="398918" cy="398918"/>
            <a:chOff x="1746477" y="2331244"/>
            <a:chExt cx="175304" cy="175304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06A2AEC-215C-46F0-9204-E5A588801F83}"/>
                </a:ext>
              </a:extLst>
            </p:cNvPr>
            <p:cNvSpPr/>
            <p:nvPr/>
          </p:nvSpPr>
          <p:spPr>
            <a:xfrm>
              <a:off x="1799549" y="2384317"/>
              <a:ext cx="69162" cy="69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654FE522-0896-4854-A221-DB1C2272104B}"/>
                </a:ext>
              </a:extLst>
            </p:cNvPr>
            <p:cNvSpPr/>
            <p:nvPr/>
          </p:nvSpPr>
          <p:spPr>
            <a:xfrm>
              <a:off x="1746477" y="2331244"/>
              <a:ext cx="175304" cy="17530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749BF40-A068-42B4-A710-60576ECC9E02}"/>
              </a:ext>
            </a:extLst>
          </p:cNvPr>
          <p:cNvGrpSpPr/>
          <p:nvPr/>
        </p:nvGrpSpPr>
        <p:grpSpPr>
          <a:xfrm>
            <a:off x="3444759" y="3711573"/>
            <a:ext cx="398918" cy="398918"/>
            <a:chOff x="1746477" y="2331244"/>
            <a:chExt cx="175304" cy="175304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9EA3801-4E8B-45AE-812B-BB6ABDD5FCBD}"/>
                </a:ext>
              </a:extLst>
            </p:cNvPr>
            <p:cNvSpPr/>
            <p:nvPr/>
          </p:nvSpPr>
          <p:spPr>
            <a:xfrm>
              <a:off x="1799549" y="2384317"/>
              <a:ext cx="69162" cy="69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1768918-9613-418E-80DD-4622112EC294}"/>
                </a:ext>
              </a:extLst>
            </p:cNvPr>
            <p:cNvSpPr/>
            <p:nvPr/>
          </p:nvSpPr>
          <p:spPr>
            <a:xfrm>
              <a:off x="1746477" y="2331244"/>
              <a:ext cx="175304" cy="17530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FDB111-9563-441E-8C80-6ED3E653B2E7}"/>
              </a:ext>
            </a:extLst>
          </p:cNvPr>
          <p:cNvGrpSpPr/>
          <p:nvPr/>
        </p:nvGrpSpPr>
        <p:grpSpPr>
          <a:xfrm>
            <a:off x="5170371" y="2907057"/>
            <a:ext cx="398918" cy="398918"/>
            <a:chOff x="1746477" y="2331244"/>
            <a:chExt cx="175304" cy="175304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32BC3AFF-BB0D-4368-8B17-9CDCC9F38E25}"/>
                </a:ext>
              </a:extLst>
            </p:cNvPr>
            <p:cNvSpPr/>
            <p:nvPr/>
          </p:nvSpPr>
          <p:spPr>
            <a:xfrm>
              <a:off x="1799549" y="2384317"/>
              <a:ext cx="69162" cy="69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A06CBDF-BF2B-4EA9-B6C3-02D9F22E8E4D}"/>
                </a:ext>
              </a:extLst>
            </p:cNvPr>
            <p:cNvSpPr/>
            <p:nvPr/>
          </p:nvSpPr>
          <p:spPr>
            <a:xfrm>
              <a:off x="1746477" y="2331244"/>
              <a:ext cx="175304" cy="17530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4CFC620-741E-4A65-A3FC-7466EAFB2309}"/>
              </a:ext>
            </a:extLst>
          </p:cNvPr>
          <p:cNvGrpSpPr/>
          <p:nvPr/>
        </p:nvGrpSpPr>
        <p:grpSpPr>
          <a:xfrm>
            <a:off x="6903128" y="2055806"/>
            <a:ext cx="398918" cy="398918"/>
            <a:chOff x="1746477" y="2331244"/>
            <a:chExt cx="175304" cy="175304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502CBBB-4DA9-4FC3-8C15-3D4812DBD3AD}"/>
                </a:ext>
              </a:extLst>
            </p:cNvPr>
            <p:cNvSpPr/>
            <p:nvPr/>
          </p:nvSpPr>
          <p:spPr>
            <a:xfrm>
              <a:off x="1799549" y="2384317"/>
              <a:ext cx="69162" cy="69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61E83FE-ECEC-4960-B4CB-B5FE4D5976E9}"/>
                </a:ext>
              </a:extLst>
            </p:cNvPr>
            <p:cNvSpPr/>
            <p:nvPr/>
          </p:nvSpPr>
          <p:spPr>
            <a:xfrm>
              <a:off x="1746477" y="2331244"/>
              <a:ext cx="175304" cy="17530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D39C8D9-95FC-4061-B139-27033FCF1ED3}"/>
              </a:ext>
            </a:extLst>
          </p:cNvPr>
          <p:cNvGrpSpPr/>
          <p:nvPr/>
        </p:nvGrpSpPr>
        <p:grpSpPr>
          <a:xfrm>
            <a:off x="8632975" y="3480259"/>
            <a:ext cx="398918" cy="398918"/>
            <a:chOff x="1746477" y="2331244"/>
            <a:chExt cx="175304" cy="175304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A4F4533-37C9-4CF1-B946-3673C85FF423}"/>
                </a:ext>
              </a:extLst>
            </p:cNvPr>
            <p:cNvSpPr/>
            <p:nvPr/>
          </p:nvSpPr>
          <p:spPr>
            <a:xfrm>
              <a:off x="1799549" y="2384317"/>
              <a:ext cx="69162" cy="69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6625B83-DBF3-4D05-A6FC-D05C708C9734}"/>
                </a:ext>
              </a:extLst>
            </p:cNvPr>
            <p:cNvSpPr/>
            <p:nvPr/>
          </p:nvSpPr>
          <p:spPr>
            <a:xfrm>
              <a:off x="1746477" y="2331244"/>
              <a:ext cx="175304" cy="17530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1F473BE-4AFB-47D2-95A3-062E8BB6C991}"/>
              </a:ext>
            </a:extLst>
          </p:cNvPr>
          <p:cNvGrpSpPr/>
          <p:nvPr/>
        </p:nvGrpSpPr>
        <p:grpSpPr>
          <a:xfrm>
            <a:off x="10373669" y="1661540"/>
            <a:ext cx="398918" cy="398918"/>
            <a:chOff x="1746477" y="2331244"/>
            <a:chExt cx="175304" cy="175304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D4D73CED-AD78-4F1C-9B0E-D714E319EACE}"/>
                </a:ext>
              </a:extLst>
            </p:cNvPr>
            <p:cNvSpPr/>
            <p:nvPr/>
          </p:nvSpPr>
          <p:spPr>
            <a:xfrm>
              <a:off x="1799549" y="2384317"/>
              <a:ext cx="69162" cy="69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3208CE37-1565-4E71-AE35-BE3901451523}"/>
                </a:ext>
              </a:extLst>
            </p:cNvPr>
            <p:cNvSpPr/>
            <p:nvPr/>
          </p:nvSpPr>
          <p:spPr>
            <a:xfrm>
              <a:off x="1746477" y="2331244"/>
              <a:ext cx="175304" cy="17530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  <a:sym typeface="Microsoft YaHei U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35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EC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模板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2319</Words>
  <Application>Microsoft Office PowerPoint</Application>
  <PresentationFormat>宽屏</PresentationFormat>
  <Paragraphs>345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59" baseType="lpstr">
      <vt:lpstr>Microsoft YaHei</vt:lpstr>
      <vt:lpstr>Microsoft YaHei UI</vt:lpstr>
      <vt:lpstr>Arial</vt:lpstr>
      <vt:lpstr>Century Gothic</vt:lpstr>
      <vt:lpstr>Segoe UI Light</vt:lpstr>
      <vt:lpstr>Segoe UI Semibold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Zhenyu Xu</dc:creator>
  <cp:lastModifiedBy>Zhenyu Xu</cp:lastModifiedBy>
  <cp:revision>196</cp:revision>
  <dcterms:created xsi:type="dcterms:W3CDTF">2019-09-09T07:52:20Z</dcterms:created>
  <dcterms:modified xsi:type="dcterms:W3CDTF">2019-09-22T09:54:59Z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t-zhenxu@microsoft.com</vt:lpwstr>
  </property>
  <property fmtid="{D5CDD505-2E9C-101B-9397-08002B2CF9AE}" pid="5" name="MSIP_Label_f42aa342-8706-4288-bd11-ebb85995028c_SetDate">
    <vt:lpwstr>2019-09-09T09:16:38.5116194Z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4355fb46-aa62-4f03-bdb9-8973d5136477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