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media/image29.jpg" ContentType="image/pn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6" r:id="rId2"/>
    <p:sldId id="267" r:id="rId3"/>
    <p:sldId id="260" r:id="rId4"/>
    <p:sldId id="259" r:id="rId5"/>
    <p:sldId id="268" r:id="rId6"/>
    <p:sldId id="1342" r:id="rId7"/>
    <p:sldId id="265" r:id="rId8"/>
    <p:sldId id="673" r:id="rId9"/>
    <p:sldId id="282" r:id="rId10"/>
    <p:sldId id="269" r:id="rId11"/>
    <p:sldId id="270" r:id="rId12"/>
    <p:sldId id="275" r:id="rId13"/>
    <p:sldId id="2085" r:id="rId14"/>
    <p:sldId id="283" r:id="rId15"/>
    <p:sldId id="2084" r:id="rId16"/>
    <p:sldId id="278" r:id="rId17"/>
    <p:sldId id="280" r:id="rId18"/>
    <p:sldId id="626" r:id="rId19"/>
    <p:sldId id="284" r:id="rId20"/>
    <p:sldId id="2091" r:id="rId21"/>
    <p:sldId id="2058" r:id="rId22"/>
    <p:sldId id="2092" r:id="rId23"/>
    <p:sldId id="2090" r:id="rId24"/>
    <p:sldId id="285" r:id="rId25"/>
    <p:sldId id="287" r:id="rId26"/>
    <p:sldId id="2088" r:id="rId27"/>
    <p:sldId id="2087" r:id="rId28"/>
    <p:sldId id="286" r:id="rId29"/>
    <p:sldId id="620" r:id="rId30"/>
    <p:sldId id="2093" r:id="rId31"/>
    <p:sldId id="662" r:id="rId32"/>
    <p:sldId id="272" r:id="rId33"/>
    <p:sldId id="314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D3F9"/>
    <a:srgbClr val="FBECA7"/>
    <a:srgbClr val="EB4B98"/>
    <a:srgbClr val="4294F7"/>
    <a:srgbClr val="2659EF"/>
    <a:srgbClr val="EE81C0"/>
    <a:srgbClr val="0076A3"/>
    <a:srgbClr val="ABE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86A99E-3345-4C8E-B18E-82039F48D315}" v="10" dt="2022-01-27T07:10:14.22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3" autoAdjust="0"/>
    <p:restoredTop sz="94722" autoAdjust="0"/>
  </p:normalViewPr>
  <p:slideViewPr>
    <p:cSldViewPr snapToGrid="0" showGuides="1">
      <p:cViewPr>
        <p:scale>
          <a:sx n="66" d="100"/>
          <a:sy n="66" d="100"/>
        </p:scale>
        <p:origin x="547" y="4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A786A99E-3345-4C8E-B18E-82039F48D315}"/>
    <pc:docChg chg="undo custSel addSld delSld modSld modMainMaster delSection modSection">
      <pc:chgData name="Xin Zhang (FA Talent)" userId="474f572f-8271-4f60-858e-cee871e0aec6" providerId="ADAL" clId="{A786A99E-3345-4C8E-B18E-82039F48D315}" dt="2022-01-27T07:10:37.571" v="35" actId="47"/>
      <pc:docMkLst>
        <pc:docMk/>
      </pc:docMkLst>
      <pc:sldChg chg="del">
        <pc:chgData name="Xin Zhang (FA Talent)" userId="474f572f-8271-4f60-858e-cee871e0aec6" providerId="ADAL" clId="{A786A99E-3345-4C8E-B18E-82039F48D315}" dt="2022-01-27T07:08:04.739" v="11" actId="47"/>
        <pc:sldMkLst>
          <pc:docMk/>
          <pc:sldMk cId="2011243939" sldId="256"/>
        </pc:sldMkLst>
      </pc:sldChg>
      <pc:sldChg chg="del">
        <pc:chgData name="Xin Zhang (FA Talent)" userId="474f572f-8271-4f60-858e-cee871e0aec6" providerId="ADAL" clId="{A786A99E-3345-4C8E-B18E-82039F48D315}" dt="2022-01-27T07:10:37.571" v="35" actId="47"/>
        <pc:sldMkLst>
          <pc:docMk/>
          <pc:sldMk cId="3805000576" sldId="261"/>
        </pc:sldMkLst>
      </pc:sldChg>
      <pc:sldChg chg="modSp mod">
        <pc:chgData name="Xin Zhang (FA Talent)" userId="474f572f-8271-4f60-858e-cee871e0aec6" providerId="ADAL" clId="{A786A99E-3345-4C8E-B18E-82039F48D315}" dt="2022-01-27T07:07:28.981" v="10" actId="20577"/>
        <pc:sldMkLst>
          <pc:docMk/>
          <pc:sldMk cId="887822559" sldId="266"/>
        </pc:sldMkLst>
        <pc:spChg chg="mod">
          <ac:chgData name="Xin Zhang (FA Talent)" userId="474f572f-8271-4f60-858e-cee871e0aec6" providerId="ADAL" clId="{A786A99E-3345-4C8E-B18E-82039F48D315}" dt="2022-01-27T07:07:28.981" v="10" actId="20577"/>
          <ac:spMkLst>
            <pc:docMk/>
            <pc:sldMk cId="887822559" sldId="266"/>
            <ac:spMk id="7" creationId="{B61AC50A-B0A9-47F5-9F62-7DCC6ED2528A}"/>
          </ac:spMkLst>
        </pc:spChg>
      </pc:sldChg>
      <pc:sldChg chg="del">
        <pc:chgData name="Xin Zhang (FA Talent)" userId="474f572f-8271-4f60-858e-cee871e0aec6" providerId="ADAL" clId="{A786A99E-3345-4C8E-B18E-82039F48D315}" dt="2022-01-27T07:08:25.180" v="14" actId="47"/>
        <pc:sldMkLst>
          <pc:docMk/>
          <pc:sldMk cId="2940296783" sldId="281"/>
        </pc:sldMkLst>
      </pc:sldChg>
      <pc:sldChg chg="modSp add mod">
        <pc:chgData name="Xin Zhang (FA Talent)" userId="474f572f-8271-4f60-858e-cee871e0aec6" providerId="ADAL" clId="{A786A99E-3345-4C8E-B18E-82039F48D315}" dt="2022-01-27T07:10:34.241" v="34" actId="20577"/>
        <pc:sldMkLst>
          <pc:docMk/>
          <pc:sldMk cId="3179033524" sldId="314"/>
        </pc:sldMkLst>
        <pc:spChg chg="mod">
          <ac:chgData name="Xin Zhang (FA Talent)" userId="474f572f-8271-4f60-858e-cee871e0aec6" providerId="ADAL" clId="{A786A99E-3345-4C8E-B18E-82039F48D315}" dt="2022-01-27T07:10:34.241" v="34" actId="20577"/>
          <ac:spMkLst>
            <pc:docMk/>
            <pc:sldMk cId="3179033524" sldId="314"/>
            <ac:spMk id="3" creationId="{9AFB47E1-7AF0-204F-89F0-4C0DE2B37BF5}"/>
          </ac:spMkLst>
        </pc:spChg>
      </pc:sldChg>
      <pc:sldChg chg="del">
        <pc:chgData name="Xin Zhang (FA Talent)" userId="474f572f-8271-4f60-858e-cee871e0aec6" providerId="ADAL" clId="{A786A99E-3345-4C8E-B18E-82039F48D315}" dt="2022-01-27T07:08:23.306" v="13" actId="47"/>
        <pc:sldMkLst>
          <pc:docMk/>
          <pc:sldMk cId="2020611324" sldId="315"/>
        </pc:sldMkLst>
      </pc:sldChg>
      <pc:sldChg chg="del">
        <pc:chgData name="Xin Zhang (FA Talent)" userId="474f572f-8271-4f60-858e-cee871e0aec6" providerId="ADAL" clId="{A786A99E-3345-4C8E-B18E-82039F48D315}" dt="2022-01-27T07:08:23.142" v="12" actId="47"/>
        <pc:sldMkLst>
          <pc:docMk/>
          <pc:sldMk cId="1017731531" sldId="316"/>
        </pc:sldMkLst>
      </pc:sldChg>
      <pc:sldChg chg="addSp delSp modSp mod">
        <pc:chgData name="Xin Zhang (FA Talent)" userId="474f572f-8271-4f60-858e-cee871e0aec6" providerId="ADAL" clId="{A786A99E-3345-4C8E-B18E-82039F48D315}" dt="2022-01-27T07:09:35.596" v="27" actId="408"/>
        <pc:sldMkLst>
          <pc:docMk/>
          <pc:sldMk cId="2414215459" sldId="673"/>
        </pc:sldMkLst>
        <pc:spChg chg="mod">
          <ac:chgData name="Xin Zhang (FA Talent)" userId="474f572f-8271-4f60-858e-cee871e0aec6" providerId="ADAL" clId="{A786A99E-3345-4C8E-B18E-82039F48D315}" dt="2022-01-27T07:09:08.250" v="18" actId="571"/>
          <ac:spMkLst>
            <pc:docMk/>
            <pc:sldMk cId="2414215459" sldId="673"/>
            <ac:spMk id="106" creationId="{85B4D6EC-3AED-42D9-A50E-E624E7FCD3FA}"/>
          </ac:spMkLst>
        </pc:spChg>
        <pc:spChg chg="mod">
          <ac:chgData name="Xin Zhang (FA Talent)" userId="474f572f-8271-4f60-858e-cee871e0aec6" providerId="ADAL" clId="{A786A99E-3345-4C8E-B18E-82039F48D315}" dt="2022-01-27T07:09:08.250" v="18" actId="571"/>
          <ac:spMkLst>
            <pc:docMk/>
            <pc:sldMk cId="2414215459" sldId="673"/>
            <ac:spMk id="107" creationId="{85267DC2-AC8B-421D-B1E5-7C534B6D8608}"/>
          </ac:spMkLst>
        </pc:spChg>
        <pc:spChg chg="mod">
          <ac:chgData name="Xin Zhang (FA Talent)" userId="474f572f-8271-4f60-858e-cee871e0aec6" providerId="ADAL" clId="{A786A99E-3345-4C8E-B18E-82039F48D315}" dt="2022-01-27T07:09:08.250" v="18" actId="571"/>
          <ac:spMkLst>
            <pc:docMk/>
            <pc:sldMk cId="2414215459" sldId="673"/>
            <ac:spMk id="111" creationId="{0BD3AB9C-162B-44BA-BFD2-3D7537694750}"/>
          </ac:spMkLst>
        </pc:spChg>
        <pc:spChg chg="mod">
          <ac:chgData name="Xin Zhang (FA Talent)" userId="474f572f-8271-4f60-858e-cee871e0aec6" providerId="ADAL" clId="{A786A99E-3345-4C8E-B18E-82039F48D315}" dt="2022-01-27T07:09:08.250" v="18" actId="571"/>
          <ac:spMkLst>
            <pc:docMk/>
            <pc:sldMk cId="2414215459" sldId="673"/>
            <ac:spMk id="112" creationId="{9FA37093-79CB-4973-9CF2-25BEC848168C}"/>
          </ac:spMkLst>
        </pc:spChg>
        <pc:spChg chg="mod">
          <ac:chgData name="Xin Zhang (FA Talent)" userId="474f572f-8271-4f60-858e-cee871e0aec6" providerId="ADAL" clId="{A786A99E-3345-4C8E-B18E-82039F48D315}" dt="2022-01-27T07:09:08.250" v="18" actId="571"/>
          <ac:spMkLst>
            <pc:docMk/>
            <pc:sldMk cId="2414215459" sldId="673"/>
            <ac:spMk id="116" creationId="{54BED21A-6D3C-4A44-AF8F-52E64C8DD851}"/>
          </ac:spMkLst>
        </pc:spChg>
        <pc:spChg chg="mod">
          <ac:chgData name="Xin Zhang (FA Talent)" userId="474f572f-8271-4f60-858e-cee871e0aec6" providerId="ADAL" clId="{A786A99E-3345-4C8E-B18E-82039F48D315}" dt="2022-01-27T07:09:08.250" v="18" actId="571"/>
          <ac:spMkLst>
            <pc:docMk/>
            <pc:sldMk cId="2414215459" sldId="673"/>
            <ac:spMk id="117" creationId="{D82CC1B8-3F14-44F1-ADB3-CECEEB41E249}"/>
          </ac:spMkLst>
        </pc:spChg>
        <pc:spChg chg="mod">
          <ac:chgData name="Xin Zhang (FA Talent)" userId="474f572f-8271-4f60-858e-cee871e0aec6" providerId="ADAL" clId="{A786A99E-3345-4C8E-B18E-82039F48D315}" dt="2022-01-27T07:09:08.250" v="18" actId="571"/>
          <ac:spMkLst>
            <pc:docMk/>
            <pc:sldMk cId="2414215459" sldId="673"/>
            <ac:spMk id="121" creationId="{BAC4A356-CC39-40AE-B6E7-CF9879A09348}"/>
          </ac:spMkLst>
        </pc:spChg>
        <pc:spChg chg="mod">
          <ac:chgData name="Xin Zhang (FA Talent)" userId="474f572f-8271-4f60-858e-cee871e0aec6" providerId="ADAL" clId="{A786A99E-3345-4C8E-B18E-82039F48D315}" dt="2022-01-27T07:09:08.250" v="18" actId="571"/>
          <ac:spMkLst>
            <pc:docMk/>
            <pc:sldMk cId="2414215459" sldId="673"/>
            <ac:spMk id="122" creationId="{10C31AE9-AABC-4FB3-9143-AE41901C460F}"/>
          </ac:spMkLst>
        </pc:spChg>
        <pc:spChg chg="mod">
          <ac:chgData name="Xin Zhang (FA Talent)" userId="474f572f-8271-4f60-858e-cee871e0aec6" providerId="ADAL" clId="{A786A99E-3345-4C8E-B18E-82039F48D315}" dt="2022-01-27T07:09:08.250" v="18" actId="571"/>
          <ac:spMkLst>
            <pc:docMk/>
            <pc:sldMk cId="2414215459" sldId="673"/>
            <ac:spMk id="126" creationId="{090B882B-8B55-486C-92E1-A566F06B3952}"/>
          </ac:spMkLst>
        </pc:spChg>
        <pc:spChg chg="mod">
          <ac:chgData name="Xin Zhang (FA Talent)" userId="474f572f-8271-4f60-858e-cee871e0aec6" providerId="ADAL" clId="{A786A99E-3345-4C8E-B18E-82039F48D315}" dt="2022-01-27T07:09:08.250" v="18" actId="571"/>
          <ac:spMkLst>
            <pc:docMk/>
            <pc:sldMk cId="2414215459" sldId="673"/>
            <ac:spMk id="127" creationId="{BB108A6F-9365-41FD-803C-5C2777646F31}"/>
          </ac:spMkLst>
        </pc:spChg>
        <pc:spChg chg="mod">
          <ac:chgData name="Xin Zhang (FA Talent)" userId="474f572f-8271-4f60-858e-cee871e0aec6" providerId="ADAL" clId="{A786A99E-3345-4C8E-B18E-82039F48D315}" dt="2022-01-27T07:09:08.250" v="18" actId="571"/>
          <ac:spMkLst>
            <pc:docMk/>
            <pc:sldMk cId="2414215459" sldId="673"/>
            <ac:spMk id="131" creationId="{440C5E7B-0F92-4462-B207-7357C5862DD0}"/>
          </ac:spMkLst>
        </pc:spChg>
        <pc:spChg chg="mod">
          <ac:chgData name="Xin Zhang (FA Talent)" userId="474f572f-8271-4f60-858e-cee871e0aec6" providerId="ADAL" clId="{A786A99E-3345-4C8E-B18E-82039F48D315}" dt="2022-01-27T07:09:08.250" v="18" actId="571"/>
          <ac:spMkLst>
            <pc:docMk/>
            <pc:sldMk cId="2414215459" sldId="673"/>
            <ac:spMk id="132" creationId="{B9D5AEBE-FF20-4A55-B6B1-CFF8B3F84BA6}"/>
          </ac:spMkLst>
        </pc:spChg>
        <pc:spChg chg="mod">
          <ac:chgData name="Xin Zhang (FA Talent)" userId="474f572f-8271-4f60-858e-cee871e0aec6" providerId="ADAL" clId="{A786A99E-3345-4C8E-B18E-82039F48D315}" dt="2022-01-27T07:09:08.250" v="18" actId="571"/>
          <ac:spMkLst>
            <pc:docMk/>
            <pc:sldMk cId="2414215459" sldId="673"/>
            <ac:spMk id="161" creationId="{74C36096-79B4-4D31-A17E-12A24C569A88}"/>
          </ac:spMkLst>
        </pc:spChg>
        <pc:spChg chg="mod">
          <ac:chgData name="Xin Zhang (FA Talent)" userId="474f572f-8271-4f60-858e-cee871e0aec6" providerId="ADAL" clId="{A786A99E-3345-4C8E-B18E-82039F48D315}" dt="2022-01-27T07:09:08.250" v="18" actId="571"/>
          <ac:spMkLst>
            <pc:docMk/>
            <pc:sldMk cId="2414215459" sldId="673"/>
            <ac:spMk id="162" creationId="{F6849734-33E4-4514-91EA-8384C5E5B78C}"/>
          </ac:spMkLst>
        </pc:spChg>
        <pc:spChg chg="mod">
          <ac:chgData name="Xin Zhang (FA Talent)" userId="474f572f-8271-4f60-858e-cee871e0aec6" providerId="ADAL" clId="{A786A99E-3345-4C8E-B18E-82039F48D315}" dt="2022-01-27T07:09:08.250" v="18" actId="571"/>
          <ac:spMkLst>
            <pc:docMk/>
            <pc:sldMk cId="2414215459" sldId="673"/>
            <ac:spMk id="166" creationId="{FB280134-66C9-481C-8FAD-A4BDD2D2C357}"/>
          </ac:spMkLst>
        </pc:spChg>
        <pc:spChg chg="mod">
          <ac:chgData name="Xin Zhang (FA Talent)" userId="474f572f-8271-4f60-858e-cee871e0aec6" providerId="ADAL" clId="{A786A99E-3345-4C8E-B18E-82039F48D315}" dt="2022-01-27T07:09:08.250" v="18" actId="571"/>
          <ac:spMkLst>
            <pc:docMk/>
            <pc:sldMk cId="2414215459" sldId="673"/>
            <ac:spMk id="167" creationId="{6B62F00C-8AA2-4D8E-BAA6-000C0B4334FE}"/>
          </ac:spMkLst>
        </pc:spChg>
        <pc:spChg chg="mod">
          <ac:chgData name="Xin Zhang (FA Talent)" userId="474f572f-8271-4f60-858e-cee871e0aec6" providerId="ADAL" clId="{A786A99E-3345-4C8E-B18E-82039F48D315}" dt="2022-01-27T07:09:11.876" v="19" actId="571"/>
          <ac:spMkLst>
            <pc:docMk/>
            <pc:sldMk cId="2414215459" sldId="673"/>
            <ac:spMk id="171" creationId="{14DB164B-7A8F-4506-89C5-62FC4E0F7658}"/>
          </ac:spMkLst>
        </pc:spChg>
        <pc:spChg chg="mod">
          <ac:chgData name="Xin Zhang (FA Talent)" userId="474f572f-8271-4f60-858e-cee871e0aec6" providerId="ADAL" clId="{A786A99E-3345-4C8E-B18E-82039F48D315}" dt="2022-01-27T07:09:11.876" v="19" actId="571"/>
          <ac:spMkLst>
            <pc:docMk/>
            <pc:sldMk cId="2414215459" sldId="673"/>
            <ac:spMk id="172" creationId="{DAFE082A-6FE3-457A-97BD-BA23D6772DE1}"/>
          </ac:spMkLst>
        </pc:spChg>
        <pc:spChg chg="mod">
          <ac:chgData name="Xin Zhang (FA Talent)" userId="474f572f-8271-4f60-858e-cee871e0aec6" providerId="ADAL" clId="{A786A99E-3345-4C8E-B18E-82039F48D315}" dt="2022-01-27T07:09:11.876" v="19" actId="571"/>
          <ac:spMkLst>
            <pc:docMk/>
            <pc:sldMk cId="2414215459" sldId="673"/>
            <ac:spMk id="176" creationId="{8D5214FE-8185-4EE1-9261-9F70EE8FAC9B}"/>
          </ac:spMkLst>
        </pc:spChg>
        <pc:spChg chg="mod">
          <ac:chgData name="Xin Zhang (FA Talent)" userId="474f572f-8271-4f60-858e-cee871e0aec6" providerId="ADAL" clId="{A786A99E-3345-4C8E-B18E-82039F48D315}" dt="2022-01-27T07:09:11.876" v="19" actId="571"/>
          <ac:spMkLst>
            <pc:docMk/>
            <pc:sldMk cId="2414215459" sldId="673"/>
            <ac:spMk id="177" creationId="{5D0BD8D3-B846-4C40-ADD1-9C56A8DB9449}"/>
          </ac:spMkLst>
        </pc:spChg>
        <pc:spChg chg="mod">
          <ac:chgData name="Xin Zhang (FA Talent)" userId="474f572f-8271-4f60-858e-cee871e0aec6" providerId="ADAL" clId="{A786A99E-3345-4C8E-B18E-82039F48D315}" dt="2022-01-27T07:09:11.876" v="19" actId="571"/>
          <ac:spMkLst>
            <pc:docMk/>
            <pc:sldMk cId="2414215459" sldId="673"/>
            <ac:spMk id="181" creationId="{CB5E339F-D262-4743-9ED6-7EFE1CF39F01}"/>
          </ac:spMkLst>
        </pc:spChg>
        <pc:spChg chg="mod">
          <ac:chgData name="Xin Zhang (FA Talent)" userId="474f572f-8271-4f60-858e-cee871e0aec6" providerId="ADAL" clId="{A786A99E-3345-4C8E-B18E-82039F48D315}" dt="2022-01-27T07:09:11.876" v="19" actId="571"/>
          <ac:spMkLst>
            <pc:docMk/>
            <pc:sldMk cId="2414215459" sldId="673"/>
            <ac:spMk id="182" creationId="{055E3D49-9BEC-4ACD-B4E9-BE86FD2921DC}"/>
          </ac:spMkLst>
        </pc:spChg>
        <pc:spChg chg="mod">
          <ac:chgData name="Xin Zhang (FA Talent)" userId="474f572f-8271-4f60-858e-cee871e0aec6" providerId="ADAL" clId="{A786A99E-3345-4C8E-B18E-82039F48D315}" dt="2022-01-27T07:09:11.876" v="19" actId="571"/>
          <ac:spMkLst>
            <pc:docMk/>
            <pc:sldMk cId="2414215459" sldId="673"/>
            <ac:spMk id="211" creationId="{B5A9647D-6EAF-4F0C-8C69-E92AC47386C1}"/>
          </ac:spMkLst>
        </pc:spChg>
        <pc:spChg chg="mod">
          <ac:chgData name="Xin Zhang (FA Talent)" userId="474f572f-8271-4f60-858e-cee871e0aec6" providerId="ADAL" clId="{A786A99E-3345-4C8E-B18E-82039F48D315}" dt="2022-01-27T07:09:11.876" v="19" actId="571"/>
          <ac:spMkLst>
            <pc:docMk/>
            <pc:sldMk cId="2414215459" sldId="673"/>
            <ac:spMk id="237" creationId="{F4702663-B321-4370-B265-A22BEB98EF51}"/>
          </ac:spMkLst>
        </pc:spChg>
        <pc:spChg chg="mod">
          <ac:chgData name="Xin Zhang (FA Talent)" userId="474f572f-8271-4f60-858e-cee871e0aec6" providerId="ADAL" clId="{A786A99E-3345-4C8E-B18E-82039F48D315}" dt="2022-01-27T07:09:11.876" v="19" actId="571"/>
          <ac:spMkLst>
            <pc:docMk/>
            <pc:sldMk cId="2414215459" sldId="673"/>
            <ac:spMk id="241" creationId="{B272C4E0-43D8-4599-ABD7-062FA283E821}"/>
          </ac:spMkLst>
        </pc:spChg>
        <pc:spChg chg="mod">
          <ac:chgData name="Xin Zhang (FA Talent)" userId="474f572f-8271-4f60-858e-cee871e0aec6" providerId="ADAL" clId="{A786A99E-3345-4C8E-B18E-82039F48D315}" dt="2022-01-27T07:09:11.876" v="19" actId="571"/>
          <ac:spMkLst>
            <pc:docMk/>
            <pc:sldMk cId="2414215459" sldId="673"/>
            <ac:spMk id="242" creationId="{E19A95C2-05F9-436C-9EDE-4211D4F328E7}"/>
          </ac:spMkLst>
        </pc:spChg>
        <pc:spChg chg="mod">
          <ac:chgData name="Xin Zhang (FA Talent)" userId="474f572f-8271-4f60-858e-cee871e0aec6" providerId="ADAL" clId="{A786A99E-3345-4C8E-B18E-82039F48D315}" dt="2022-01-27T07:09:11.876" v="19" actId="571"/>
          <ac:spMkLst>
            <pc:docMk/>
            <pc:sldMk cId="2414215459" sldId="673"/>
            <ac:spMk id="246" creationId="{0CCF84B3-D327-4CA0-B9F6-963CB892CAB2}"/>
          </ac:spMkLst>
        </pc:spChg>
        <pc:spChg chg="mod">
          <ac:chgData name="Xin Zhang (FA Talent)" userId="474f572f-8271-4f60-858e-cee871e0aec6" providerId="ADAL" clId="{A786A99E-3345-4C8E-B18E-82039F48D315}" dt="2022-01-27T07:09:11.876" v="19" actId="571"/>
          <ac:spMkLst>
            <pc:docMk/>
            <pc:sldMk cId="2414215459" sldId="673"/>
            <ac:spMk id="247" creationId="{18C56009-5630-4B2F-A4D0-8597BE7DC2D8}"/>
          </ac:spMkLst>
        </pc:spChg>
        <pc:spChg chg="mod">
          <ac:chgData name="Xin Zhang (FA Talent)" userId="474f572f-8271-4f60-858e-cee871e0aec6" providerId="ADAL" clId="{A786A99E-3345-4C8E-B18E-82039F48D315}" dt="2022-01-27T07:09:11.876" v="19" actId="571"/>
          <ac:spMkLst>
            <pc:docMk/>
            <pc:sldMk cId="2414215459" sldId="673"/>
            <ac:spMk id="251" creationId="{64880DA0-3A99-411A-9882-B1579BC6F372}"/>
          </ac:spMkLst>
        </pc:spChg>
        <pc:spChg chg="mod">
          <ac:chgData name="Xin Zhang (FA Talent)" userId="474f572f-8271-4f60-858e-cee871e0aec6" providerId="ADAL" clId="{A786A99E-3345-4C8E-B18E-82039F48D315}" dt="2022-01-27T07:09:11.876" v="19" actId="571"/>
          <ac:spMkLst>
            <pc:docMk/>
            <pc:sldMk cId="2414215459" sldId="673"/>
            <ac:spMk id="252" creationId="{F81D8A6D-8AFF-45F1-AD2F-522801161728}"/>
          </ac:spMkLst>
        </pc:spChg>
        <pc:spChg chg="mod">
          <ac:chgData name="Xin Zhang (FA Talent)" userId="474f572f-8271-4f60-858e-cee871e0aec6" providerId="ADAL" clId="{A786A99E-3345-4C8E-B18E-82039F48D315}" dt="2022-01-27T07:09:11.876" v="19" actId="571"/>
          <ac:spMkLst>
            <pc:docMk/>
            <pc:sldMk cId="2414215459" sldId="673"/>
            <ac:spMk id="256" creationId="{F65EBF21-1A03-4D27-86E1-52AB8DDCBC88}"/>
          </ac:spMkLst>
        </pc:spChg>
        <pc:spChg chg="mod">
          <ac:chgData name="Xin Zhang (FA Talent)" userId="474f572f-8271-4f60-858e-cee871e0aec6" providerId="ADAL" clId="{A786A99E-3345-4C8E-B18E-82039F48D315}" dt="2022-01-27T07:09:11.876" v="19" actId="571"/>
          <ac:spMkLst>
            <pc:docMk/>
            <pc:sldMk cId="2414215459" sldId="673"/>
            <ac:spMk id="257" creationId="{A4C58E30-872C-450A-8BCF-D213CD725646}"/>
          </ac:spMkLst>
        </pc:spChg>
        <pc:grpChg chg="mod">
          <ac:chgData name="Xin Zhang (FA Talent)" userId="474f572f-8271-4f60-858e-cee871e0aec6" providerId="ADAL" clId="{A786A99E-3345-4C8E-B18E-82039F48D315}" dt="2022-01-27T07:09:33.065" v="26" actId="164"/>
          <ac:grpSpMkLst>
            <pc:docMk/>
            <pc:sldMk cId="2414215459" sldId="673"/>
            <ac:grpSpMk id="2" creationId="{7522E2FF-F49E-41D6-AAA3-AFDD90EA1EE4}"/>
          </ac:grpSpMkLst>
        </pc:grpChg>
        <pc:grpChg chg="mod">
          <ac:chgData name="Xin Zhang (FA Talent)" userId="474f572f-8271-4f60-858e-cee871e0aec6" providerId="ADAL" clId="{A786A99E-3345-4C8E-B18E-82039F48D315}" dt="2022-01-27T07:09:31.763" v="25" actId="164"/>
          <ac:grpSpMkLst>
            <pc:docMk/>
            <pc:sldMk cId="2414215459" sldId="673"/>
            <ac:grpSpMk id="4" creationId="{E4E32AFC-C260-48BB-B393-45CA22B0C0C7}"/>
          </ac:grpSpMkLst>
        </pc:grpChg>
        <pc:grpChg chg="del">
          <ac:chgData name="Xin Zhang (FA Talent)" userId="474f572f-8271-4f60-858e-cee871e0aec6" providerId="ADAL" clId="{A786A99E-3345-4C8E-B18E-82039F48D315}" dt="2022-01-27T07:09:03.616" v="17" actId="478"/>
          <ac:grpSpMkLst>
            <pc:docMk/>
            <pc:sldMk cId="2414215459" sldId="673"/>
            <ac:grpSpMk id="5" creationId="{557FB217-0BB7-4121-81EC-FBFA7015BA5F}"/>
          </ac:grpSpMkLst>
        </pc:grpChg>
        <pc:grpChg chg="del">
          <ac:chgData name="Xin Zhang (FA Talent)" userId="474f572f-8271-4f60-858e-cee871e0aec6" providerId="ADAL" clId="{A786A99E-3345-4C8E-B18E-82039F48D315}" dt="2022-01-27T07:09:03.616" v="17" actId="478"/>
          <ac:grpSpMkLst>
            <pc:docMk/>
            <pc:sldMk cId="2414215459" sldId="673"/>
            <ac:grpSpMk id="6" creationId="{5AC6B08F-657F-4CDF-A963-A92D40A8301C}"/>
          </ac:grpSpMkLst>
        </pc:grpChg>
        <pc:grpChg chg="del">
          <ac:chgData name="Xin Zhang (FA Talent)" userId="474f572f-8271-4f60-858e-cee871e0aec6" providerId="ADAL" clId="{A786A99E-3345-4C8E-B18E-82039F48D315}" dt="2022-01-27T07:09:03.616" v="17" actId="478"/>
          <ac:grpSpMkLst>
            <pc:docMk/>
            <pc:sldMk cId="2414215459" sldId="673"/>
            <ac:grpSpMk id="7" creationId="{6D6CE0D3-D503-4830-92EE-5B88EC6DA15C}"/>
          </ac:grpSpMkLst>
        </pc:grpChg>
        <pc:grpChg chg="add mod">
          <ac:chgData name="Xin Zhang (FA Talent)" userId="474f572f-8271-4f60-858e-cee871e0aec6" providerId="ADAL" clId="{A786A99E-3345-4C8E-B18E-82039F48D315}" dt="2022-01-27T07:09:28.082" v="22" actId="164"/>
          <ac:grpSpMkLst>
            <pc:docMk/>
            <pc:sldMk cId="2414215459" sldId="673"/>
            <ac:grpSpMk id="8" creationId="{0F23C185-BB4E-48D6-B56A-74BA762A91FC}"/>
          </ac:grpSpMkLst>
        </pc:grpChg>
        <pc:grpChg chg="add mod">
          <ac:chgData name="Xin Zhang (FA Talent)" userId="474f572f-8271-4f60-858e-cee871e0aec6" providerId="ADAL" clId="{A786A99E-3345-4C8E-B18E-82039F48D315}" dt="2022-01-27T07:09:35.596" v="27" actId="408"/>
          <ac:grpSpMkLst>
            <pc:docMk/>
            <pc:sldMk cId="2414215459" sldId="673"/>
            <ac:grpSpMk id="9" creationId="{01C91904-C4FB-454B-B58E-29BBE1E95E1F}"/>
          </ac:grpSpMkLst>
        </pc:grpChg>
        <pc:grpChg chg="add mod">
          <ac:chgData name="Xin Zhang (FA Talent)" userId="474f572f-8271-4f60-858e-cee871e0aec6" providerId="ADAL" clId="{A786A99E-3345-4C8E-B18E-82039F48D315}" dt="2022-01-27T07:09:35.596" v="27" actId="408"/>
          <ac:grpSpMkLst>
            <pc:docMk/>
            <pc:sldMk cId="2414215459" sldId="673"/>
            <ac:grpSpMk id="10" creationId="{25B08FD1-D2F8-48BF-9842-2C68657B97DD}"/>
          </ac:grpSpMkLst>
        </pc:grpChg>
        <pc:grpChg chg="add mod">
          <ac:chgData name="Xin Zhang (FA Talent)" userId="474f572f-8271-4f60-858e-cee871e0aec6" providerId="ADAL" clId="{A786A99E-3345-4C8E-B18E-82039F48D315}" dt="2022-01-27T07:09:35.596" v="27" actId="408"/>
          <ac:grpSpMkLst>
            <pc:docMk/>
            <pc:sldMk cId="2414215459" sldId="673"/>
            <ac:grpSpMk id="11" creationId="{78CFF155-9DDF-4741-ADB6-F82A1C37532A}"/>
          </ac:grpSpMkLst>
        </pc:grpChg>
        <pc:grpChg chg="add mod">
          <ac:chgData name="Xin Zhang (FA Talent)" userId="474f572f-8271-4f60-858e-cee871e0aec6" providerId="ADAL" clId="{A786A99E-3345-4C8E-B18E-82039F48D315}" dt="2022-01-27T07:09:33.065" v="26" actId="164"/>
          <ac:grpSpMkLst>
            <pc:docMk/>
            <pc:sldMk cId="2414215459" sldId="673"/>
            <ac:grpSpMk id="12" creationId="{C08D3B05-A727-4B5B-AAF3-13669E329EC7}"/>
          </ac:grpSpMkLst>
        </pc:grpChg>
        <pc:grpChg chg="add mod">
          <ac:chgData name="Xin Zhang (FA Talent)" userId="474f572f-8271-4f60-858e-cee871e0aec6" providerId="ADAL" clId="{A786A99E-3345-4C8E-B18E-82039F48D315}" dt="2022-01-27T07:09:30.670" v="24" actId="164"/>
          <ac:grpSpMkLst>
            <pc:docMk/>
            <pc:sldMk cId="2414215459" sldId="673"/>
            <ac:grpSpMk id="103" creationId="{82289F07-8870-4886-8F4F-98D5F5916DBE}"/>
          </ac:grpSpMkLst>
        </pc:grpChg>
        <pc:grpChg chg="mod">
          <ac:chgData name="Xin Zhang (FA Talent)" userId="474f572f-8271-4f60-858e-cee871e0aec6" providerId="ADAL" clId="{A786A99E-3345-4C8E-B18E-82039F48D315}" dt="2022-01-27T07:09:08.250" v="18" actId="571"/>
          <ac:grpSpMkLst>
            <pc:docMk/>
            <pc:sldMk cId="2414215459" sldId="673"/>
            <ac:grpSpMk id="104" creationId="{F1BE8351-1820-4F25-907A-C61A6B01464E}"/>
          </ac:grpSpMkLst>
        </pc:grpChg>
        <pc:grpChg chg="add mod">
          <ac:chgData name="Xin Zhang (FA Talent)" userId="474f572f-8271-4f60-858e-cee871e0aec6" providerId="ADAL" clId="{A786A99E-3345-4C8E-B18E-82039F48D315}" dt="2022-01-27T07:09:29.176" v="23" actId="164"/>
          <ac:grpSpMkLst>
            <pc:docMk/>
            <pc:sldMk cId="2414215459" sldId="673"/>
            <ac:grpSpMk id="108" creationId="{A16084AA-9E9E-49BE-B042-A11977971CC4}"/>
          </ac:grpSpMkLst>
        </pc:grpChg>
        <pc:grpChg chg="mod">
          <ac:chgData name="Xin Zhang (FA Talent)" userId="474f572f-8271-4f60-858e-cee871e0aec6" providerId="ADAL" clId="{A786A99E-3345-4C8E-B18E-82039F48D315}" dt="2022-01-27T07:09:08.250" v="18" actId="571"/>
          <ac:grpSpMkLst>
            <pc:docMk/>
            <pc:sldMk cId="2414215459" sldId="673"/>
            <ac:grpSpMk id="109" creationId="{96CC68BC-FCA1-414E-AFB7-1F846922019F}"/>
          </ac:grpSpMkLst>
        </pc:grpChg>
        <pc:grpChg chg="add mod">
          <ac:chgData name="Xin Zhang (FA Talent)" userId="474f572f-8271-4f60-858e-cee871e0aec6" providerId="ADAL" clId="{A786A99E-3345-4C8E-B18E-82039F48D315}" dt="2022-01-27T07:09:30.670" v="24" actId="164"/>
          <ac:grpSpMkLst>
            <pc:docMk/>
            <pc:sldMk cId="2414215459" sldId="673"/>
            <ac:grpSpMk id="113" creationId="{9C3024F7-63FC-4674-B14B-6800C7251524}"/>
          </ac:grpSpMkLst>
        </pc:grpChg>
        <pc:grpChg chg="mod">
          <ac:chgData name="Xin Zhang (FA Talent)" userId="474f572f-8271-4f60-858e-cee871e0aec6" providerId="ADAL" clId="{A786A99E-3345-4C8E-B18E-82039F48D315}" dt="2022-01-27T07:09:08.250" v="18" actId="571"/>
          <ac:grpSpMkLst>
            <pc:docMk/>
            <pc:sldMk cId="2414215459" sldId="673"/>
            <ac:grpSpMk id="114" creationId="{0380571D-AE18-4B87-A9B5-8DFD6139964C}"/>
          </ac:grpSpMkLst>
        </pc:grpChg>
        <pc:grpChg chg="add mod">
          <ac:chgData name="Xin Zhang (FA Talent)" userId="474f572f-8271-4f60-858e-cee871e0aec6" providerId="ADAL" clId="{A786A99E-3345-4C8E-B18E-82039F48D315}" dt="2022-01-27T07:09:29.176" v="23" actId="164"/>
          <ac:grpSpMkLst>
            <pc:docMk/>
            <pc:sldMk cId="2414215459" sldId="673"/>
            <ac:grpSpMk id="118" creationId="{EC1CF728-E669-401D-A65A-70F71DBC6EB9}"/>
          </ac:grpSpMkLst>
        </pc:grpChg>
        <pc:grpChg chg="mod">
          <ac:chgData name="Xin Zhang (FA Talent)" userId="474f572f-8271-4f60-858e-cee871e0aec6" providerId="ADAL" clId="{A786A99E-3345-4C8E-B18E-82039F48D315}" dt="2022-01-27T07:09:08.250" v="18" actId="571"/>
          <ac:grpSpMkLst>
            <pc:docMk/>
            <pc:sldMk cId="2414215459" sldId="673"/>
            <ac:grpSpMk id="119" creationId="{7E9751AE-71EF-481E-93E7-95DEB810568B}"/>
          </ac:grpSpMkLst>
        </pc:grpChg>
        <pc:grpChg chg="add mod">
          <ac:chgData name="Xin Zhang (FA Talent)" userId="474f572f-8271-4f60-858e-cee871e0aec6" providerId="ADAL" clId="{A786A99E-3345-4C8E-B18E-82039F48D315}" dt="2022-01-27T07:09:30.670" v="24" actId="164"/>
          <ac:grpSpMkLst>
            <pc:docMk/>
            <pc:sldMk cId="2414215459" sldId="673"/>
            <ac:grpSpMk id="123" creationId="{07A6D3C8-3A3B-4F2E-9BB5-414F62339007}"/>
          </ac:grpSpMkLst>
        </pc:grpChg>
        <pc:grpChg chg="mod">
          <ac:chgData name="Xin Zhang (FA Talent)" userId="474f572f-8271-4f60-858e-cee871e0aec6" providerId="ADAL" clId="{A786A99E-3345-4C8E-B18E-82039F48D315}" dt="2022-01-27T07:09:08.250" v="18" actId="571"/>
          <ac:grpSpMkLst>
            <pc:docMk/>
            <pc:sldMk cId="2414215459" sldId="673"/>
            <ac:grpSpMk id="124" creationId="{387DC07A-14DA-463C-AF7F-7161F10D4145}"/>
          </ac:grpSpMkLst>
        </pc:grpChg>
        <pc:grpChg chg="add mod">
          <ac:chgData name="Xin Zhang (FA Talent)" userId="474f572f-8271-4f60-858e-cee871e0aec6" providerId="ADAL" clId="{A786A99E-3345-4C8E-B18E-82039F48D315}" dt="2022-01-27T07:09:29.176" v="23" actId="164"/>
          <ac:grpSpMkLst>
            <pc:docMk/>
            <pc:sldMk cId="2414215459" sldId="673"/>
            <ac:grpSpMk id="128" creationId="{6D2D9817-CBB5-402B-8C28-C12B007D0328}"/>
          </ac:grpSpMkLst>
        </pc:grpChg>
        <pc:grpChg chg="mod">
          <ac:chgData name="Xin Zhang (FA Talent)" userId="474f572f-8271-4f60-858e-cee871e0aec6" providerId="ADAL" clId="{A786A99E-3345-4C8E-B18E-82039F48D315}" dt="2022-01-27T07:09:08.250" v="18" actId="571"/>
          <ac:grpSpMkLst>
            <pc:docMk/>
            <pc:sldMk cId="2414215459" sldId="673"/>
            <ac:grpSpMk id="129" creationId="{0861105F-2E39-42A5-B127-23358FCCCED7}"/>
          </ac:grpSpMkLst>
        </pc:grpChg>
        <pc:grpChg chg="add mod">
          <ac:chgData name="Xin Zhang (FA Talent)" userId="474f572f-8271-4f60-858e-cee871e0aec6" providerId="ADAL" clId="{A786A99E-3345-4C8E-B18E-82039F48D315}" dt="2022-01-27T07:09:30.670" v="24" actId="164"/>
          <ac:grpSpMkLst>
            <pc:docMk/>
            <pc:sldMk cId="2414215459" sldId="673"/>
            <ac:grpSpMk id="133" creationId="{662B33BF-3768-4FC8-B30B-D4206A799C43}"/>
          </ac:grpSpMkLst>
        </pc:grpChg>
        <pc:grpChg chg="mod">
          <ac:chgData name="Xin Zhang (FA Talent)" userId="474f572f-8271-4f60-858e-cee871e0aec6" providerId="ADAL" clId="{A786A99E-3345-4C8E-B18E-82039F48D315}" dt="2022-01-27T07:09:33.065" v="26" actId="164"/>
          <ac:grpSpMkLst>
            <pc:docMk/>
            <pc:sldMk cId="2414215459" sldId="673"/>
            <ac:grpSpMk id="134" creationId="{D4414673-54D2-45B9-AD38-8AB9D4918F19}"/>
          </ac:grpSpMkLst>
        </pc:grpChg>
        <pc:grpChg chg="mod">
          <ac:chgData name="Xin Zhang (FA Talent)" userId="474f572f-8271-4f60-858e-cee871e0aec6" providerId="ADAL" clId="{A786A99E-3345-4C8E-B18E-82039F48D315}" dt="2022-01-27T07:09:31.763" v="25" actId="164"/>
          <ac:grpSpMkLst>
            <pc:docMk/>
            <pc:sldMk cId="2414215459" sldId="673"/>
            <ac:grpSpMk id="135" creationId="{0FC9D5B6-B392-482D-A4FA-7038D456CBD7}"/>
          </ac:grpSpMkLst>
        </pc:grpChg>
        <pc:grpChg chg="del">
          <ac:chgData name="Xin Zhang (FA Talent)" userId="474f572f-8271-4f60-858e-cee871e0aec6" providerId="ADAL" clId="{A786A99E-3345-4C8E-B18E-82039F48D315}" dt="2022-01-27T07:09:03.616" v="17" actId="478"/>
          <ac:grpSpMkLst>
            <pc:docMk/>
            <pc:sldMk cId="2414215459" sldId="673"/>
            <ac:grpSpMk id="136" creationId="{25EE1BBD-E929-4BCB-A1E0-28592D7774A3}"/>
          </ac:grpSpMkLst>
        </pc:grpChg>
        <pc:grpChg chg="del">
          <ac:chgData name="Xin Zhang (FA Talent)" userId="474f572f-8271-4f60-858e-cee871e0aec6" providerId="ADAL" clId="{A786A99E-3345-4C8E-B18E-82039F48D315}" dt="2022-01-27T07:09:03.616" v="17" actId="478"/>
          <ac:grpSpMkLst>
            <pc:docMk/>
            <pc:sldMk cId="2414215459" sldId="673"/>
            <ac:grpSpMk id="137" creationId="{A03D7212-1876-49F6-A20B-C9F119014331}"/>
          </ac:grpSpMkLst>
        </pc:grpChg>
        <pc:grpChg chg="del">
          <ac:chgData name="Xin Zhang (FA Talent)" userId="474f572f-8271-4f60-858e-cee871e0aec6" providerId="ADAL" clId="{A786A99E-3345-4C8E-B18E-82039F48D315}" dt="2022-01-27T07:09:03.616" v="17" actId="478"/>
          <ac:grpSpMkLst>
            <pc:docMk/>
            <pc:sldMk cId="2414215459" sldId="673"/>
            <ac:grpSpMk id="138" creationId="{2A3C9133-0EAF-494C-87C1-AE3CAB75605F}"/>
          </ac:grpSpMkLst>
        </pc:grpChg>
        <pc:grpChg chg="mod">
          <ac:chgData name="Xin Zhang (FA Talent)" userId="474f572f-8271-4f60-858e-cee871e0aec6" providerId="ADAL" clId="{A786A99E-3345-4C8E-B18E-82039F48D315}" dt="2022-01-27T07:09:08.250" v="18" actId="571"/>
          <ac:grpSpMkLst>
            <pc:docMk/>
            <pc:sldMk cId="2414215459" sldId="673"/>
            <ac:grpSpMk id="159" creationId="{04140346-BE01-4797-9482-7C0B6F1C3513}"/>
          </ac:grpSpMkLst>
        </pc:grpChg>
        <pc:grpChg chg="add mod">
          <ac:chgData name="Xin Zhang (FA Talent)" userId="474f572f-8271-4f60-858e-cee871e0aec6" providerId="ADAL" clId="{A786A99E-3345-4C8E-B18E-82039F48D315}" dt="2022-01-27T07:09:29.176" v="23" actId="164"/>
          <ac:grpSpMkLst>
            <pc:docMk/>
            <pc:sldMk cId="2414215459" sldId="673"/>
            <ac:grpSpMk id="163" creationId="{BB65BA1A-2A3E-4CC8-BE22-5EC4AD0B591E}"/>
          </ac:grpSpMkLst>
        </pc:grpChg>
        <pc:grpChg chg="mod">
          <ac:chgData name="Xin Zhang (FA Talent)" userId="474f572f-8271-4f60-858e-cee871e0aec6" providerId="ADAL" clId="{A786A99E-3345-4C8E-B18E-82039F48D315}" dt="2022-01-27T07:09:08.250" v="18" actId="571"/>
          <ac:grpSpMkLst>
            <pc:docMk/>
            <pc:sldMk cId="2414215459" sldId="673"/>
            <ac:grpSpMk id="164" creationId="{D170E01A-5364-4381-B794-C1D7E23E878C}"/>
          </ac:grpSpMkLst>
        </pc:grpChg>
        <pc:grpChg chg="add mod">
          <ac:chgData name="Xin Zhang (FA Talent)" userId="474f572f-8271-4f60-858e-cee871e0aec6" providerId="ADAL" clId="{A786A99E-3345-4C8E-B18E-82039F48D315}" dt="2022-01-27T07:09:28.082" v="22" actId="164"/>
          <ac:grpSpMkLst>
            <pc:docMk/>
            <pc:sldMk cId="2414215459" sldId="673"/>
            <ac:grpSpMk id="168" creationId="{3059FD02-FF42-47DB-88BD-82C8D07AD654}"/>
          </ac:grpSpMkLst>
        </pc:grpChg>
        <pc:grpChg chg="mod">
          <ac:chgData name="Xin Zhang (FA Talent)" userId="474f572f-8271-4f60-858e-cee871e0aec6" providerId="ADAL" clId="{A786A99E-3345-4C8E-B18E-82039F48D315}" dt="2022-01-27T07:09:11.876" v="19" actId="571"/>
          <ac:grpSpMkLst>
            <pc:docMk/>
            <pc:sldMk cId="2414215459" sldId="673"/>
            <ac:grpSpMk id="169" creationId="{17748F41-7F7E-4D80-A8F6-A9A920957275}"/>
          </ac:grpSpMkLst>
        </pc:grpChg>
        <pc:grpChg chg="add del mod">
          <ac:chgData name="Xin Zhang (FA Talent)" userId="474f572f-8271-4f60-858e-cee871e0aec6" providerId="ADAL" clId="{A786A99E-3345-4C8E-B18E-82039F48D315}" dt="2022-01-27T07:09:22.214" v="21" actId="478"/>
          <ac:grpSpMkLst>
            <pc:docMk/>
            <pc:sldMk cId="2414215459" sldId="673"/>
            <ac:grpSpMk id="173" creationId="{89FEE19B-6BD5-4A0A-893F-4D2DDDB2562C}"/>
          </ac:grpSpMkLst>
        </pc:grpChg>
        <pc:grpChg chg="mod">
          <ac:chgData name="Xin Zhang (FA Talent)" userId="474f572f-8271-4f60-858e-cee871e0aec6" providerId="ADAL" clId="{A786A99E-3345-4C8E-B18E-82039F48D315}" dt="2022-01-27T07:09:11.876" v="19" actId="571"/>
          <ac:grpSpMkLst>
            <pc:docMk/>
            <pc:sldMk cId="2414215459" sldId="673"/>
            <ac:grpSpMk id="174" creationId="{6F422037-DC32-40C7-A256-CB4821FF2630}"/>
          </ac:grpSpMkLst>
        </pc:grpChg>
        <pc:grpChg chg="add mod">
          <ac:chgData name="Xin Zhang (FA Talent)" userId="474f572f-8271-4f60-858e-cee871e0aec6" providerId="ADAL" clId="{A786A99E-3345-4C8E-B18E-82039F48D315}" dt="2022-01-27T07:09:28.082" v="22" actId="164"/>
          <ac:grpSpMkLst>
            <pc:docMk/>
            <pc:sldMk cId="2414215459" sldId="673"/>
            <ac:grpSpMk id="178" creationId="{88E83792-DC0E-48CB-83EC-905D3D967A01}"/>
          </ac:grpSpMkLst>
        </pc:grpChg>
        <pc:grpChg chg="mod">
          <ac:chgData name="Xin Zhang (FA Talent)" userId="474f572f-8271-4f60-858e-cee871e0aec6" providerId="ADAL" clId="{A786A99E-3345-4C8E-B18E-82039F48D315}" dt="2022-01-27T07:09:11.876" v="19" actId="571"/>
          <ac:grpSpMkLst>
            <pc:docMk/>
            <pc:sldMk cId="2414215459" sldId="673"/>
            <ac:grpSpMk id="179" creationId="{A213C95C-0A99-4BBC-9F61-2A4E5551150D}"/>
          </ac:grpSpMkLst>
        </pc:grpChg>
        <pc:grpChg chg="add del mod">
          <ac:chgData name="Xin Zhang (FA Talent)" userId="474f572f-8271-4f60-858e-cee871e0aec6" providerId="ADAL" clId="{A786A99E-3345-4C8E-B18E-82039F48D315}" dt="2022-01-27T07:09:22.214" v="21" actId="478"/>
          <ac:grpSpMkLst>
            <pc:docMk/>
            <pc:sldMk cId="2414215459" sldId="673"/>
            <ac:grpSpMk id="183" creationId="{C52CCB25-6CCC-4567-AD9B-9E835EF5D7A9}"/>
          </ac:grpSpMkLst>
        </pc:grpChg>
        <pc:grpChg chg="mod">
          <ac:chgData name="Xin Zhang (FA Talent)" userId="474f572f-8271-4f60-858e-cee871e0aec6" providerId="ADAL" clId="{A786A99E-3345-4C8E-B18E-82039F48D315}" dt="2022-01-27T07:09:11.876" v="19" actId="571"/>
          <ac:grpSpMkLst>
            <pc:docMk/>
            <pc:sldMk cId="2414215459" sldId="673"/>
            <ac:grpSpMk id="184" creationId="{382EABB6-118F-430B-8E98-E85667618D95}"/>
          </ac:grpSpMkLst>
        </pc:grpChg>
        <pc:grpChg chg="mod">
          <ac:chgData name="Xin Zhang (FA Talent)" userId="474f572f-8271-4f60-858e-cee871e0aec6" providerId="ADAL" clId="{A786A99E-3345-4C8E-B18E-82039F48D315}" dt="2022-01-27T07:09:33.065" v="26" actId="164"/>
          <ac:grpSpMkLst>
            <pc:docMk/>
            <pc:sldMk cId="2414215459" sldId="673"/>
            <ac:grpSpMk id="186" creationId="{7BF969CC-7DEC-413C-A5D5-BABAD8D6A8D4}"/>
          </ac:grpSpMkLst>
        </pc:grpChg>
        <pc:grpChg chg="mod">
          <ac:chgData name="Xin Zhang (FA Talent)" userId="474f572f-8271-4f60-858e-cee871e0aec6" providerId="ADAL" clId="{A786A99E-3345-4C8E-B18E-82039F48D315}" dt="2022-01-27T07:09:31.763" v="25" actId="164"/>
          <ac:grpSpMkLst>
            <pc:docMk/>
            <pc:sldMk cId="2414215459" sldId="673"/>
            <ac:grpSpMk id="187" creationId="{CB15E11E-941F-4E4D-B346-AD0C69F8372E}"/>
          </ac:grpSpMkLst>
        </pc:grpChg>
        <pc:grpChg chg="del">
          <ac:chgData name="Xin Zhang (FA Talent)" userId="474f572f-8271-4f60-858e-cee871e0aec6" providerId="ADAL" clId="{A786A99E-3345-4C8E-B18E-82039F48D315}" dt="2022-01-27T07:09:03.616" v="17" actId="478"/>
          <ac:grpSpMkLst>
            <pc:docMk/>
            <pc:sldMk cId="2414215459" sldId="673"/>
            <ac:grpSpMk id="188" creationId="{46EBAC2B-BA46-4CF0-A847-70C4B351AF27}"/>
          </ac:grpSpMkLst>
        </pc:grpChg>
        <pc:grpChg chg="del">
          <ac:chgData name="Xin Zhang (FA Talent)" userId="474f572f-8271-4f60-858e-cee871e0aec6" providerId="ADAL" clId="{A786A99E-3345-4C8E-B18E-82039F48D315}" dt="2022-01-27T07:09:03.616" v="17" actId="478"/>
          <ac:grpSpMkLst>
            <pc:docMk/>
            <pc:sldMk cId="2414215459" sldId="673"/>
            <ac:grpSpMk id="189" creationId="{928B3E17-546E-479F-96A1-73A52CE96329}"/>
          </ac:grpSpMkLst>
        </pc:grpChg>
        <pc:grpChg chg="del">
          <ac:chgData name="Xin Zhang (FA Talent)" userId="474f572f-8271-4f60-858e-cee871e0aec6" providerId="ADAL" clId="{A786A99E-3345-4C8E-B18E-82039F48D315}" dt="2022-01-27T07:09:03.616" v="17" actId="478"/>
          <ac:grpSpMkLst>
            <pc:docMk/>
            <pc:sldMk cId="2414215459" sldId="673"/>
            <ac:grpSpMk id="190" creationId="{4295D4B8-43AF-43D6-9649-7964E57086EA}"/>
          </ac:grpSpMkLst>
        </pc:grpChg>
        <pc:grpChg chg="mod">
          <ac:chgData name="Xin Zhang (FA Talent)" userId="474f572f-8271-4f60-858e-cee871e0aec6" providerId="ADAL" clId="{A786A99E-3345-4C8E-B18E-82039F48D315}" dt="2022-01-27T07:09:33.065" v="26" actId="164"/>
          <ac:grpSpMkLst>
            <pc:docMk/>
            <pc:sldMk cId="2414215459" sldId="673"/>
            <ac:grpSpMk id="212" creationId="{98F60F06-3BB6-47E6-B43F-E4AC8DB21D0F}"/>
          </ac:grpSpMkLst>
        </pc:grpChg>
        <pc:grpChg chg="mod">
          <ac:chgData name="Xin Zhang (FA Talent)" userId="474f572f-8271-4f60-858e-cee871e0aec6" providerId="ADAL" clId="{A786A99E-3345-4C8E-B18E-82039F48D315}" dt="2022-01-27T07:09:31.763" v="25" actId="164"/>
          <ac:grpSpMkLst>
            <pc:docMk/>
            <pc:sldMk cId="2414215459" sldId="673"/>
            <ac:grpSpMk id="213" creationId="{7EBA9FC8-DC33-4A6C-8308-D24E796CD24C}"/>
          </ac:grpSpMkLst>
        </pc:grpChg>
        <pc:grpChg chg="del">
          <ac:chgData name="Xin Zhang (FA Talent)" userId="474f572f-8271-4f60-858e-cee871e0aec6" providerId="ADAL" clId="{A786A99E-3345-4C8E-B18E-82039F48D315}" dt="2022-01-27T07:09:03.616" v="17" actId="478"/>
          <ac:grpSpMkLst>
            <pc:docMk/>
            <pc:sldMk cId="2414215459" sldId="673"/>
            <ac:grpSpMk id="214" creationId="{38B4D901-324A-41E9-A5AF-116EFFAA08FB}"/>
          </ac:grpSpMkLst>
        </pc:grpChg>
        <pc:grpChg chg="del">
          <ac:chgData name="Xin Zhang (FA Talent)" userId="474f572f-8271-4f60-858e-cee871e0aec6" providerId="ADAL" clId="{A786A99E-3345-4C8E-B18E-82039F48D315}" dt="2022-01-27T07:09:03.616" v="17" actId="478"/>
          <ac:grpSpMkLst>
            <pc:docMk/>
            <pc:sldMk cId="2414215459" sldId="673"/>
            <ac:grpSpMk id="215" creationId="{4263BA07-068E-4A41-8CA4-EDE33FE168B1}"/>
          </ac:grpSpMkLst>
        </pc:grpChg>
        <pc:grpChg chg="del">
          <ac:chgData name="Xin Zhang (FA Talent)" userId="474f572f-8271-4f60-858e-cee871e0aec6" providerId="ADAL" clId="{A786A99E-3345-4C8E-B18E-82039F48D315}" dt="2022-01-27T07:09:03.616" v="17" actId="478"/>
          <ac:grpSpMkLst>
            <pc:docMk/>
            <pc:sldMk cId="2414215459" sldId="673"/>
            <ac:grpSpMk id="216" creationId="{8658BF82-F0C0-4436-A578-F71FE7358684}"/>
          </ac:grpSpMkLst>
        </pc:grpChg>
        <pc:grpChg chg="add mod">
          <ac:chgData name="Xin Zhang (FA Talent)" userId="474f572f-8271-4f60-858e-cee871e0aec6" providerId="ADAL" clId="{A786A99E-3345-4C8E-B18E-82039F48D315}" dt="2022-01-27T07:09:28.082" v="22" actId="164"/>
          <ac:grpSpMkLst>
            <pc:docMk/>
            <pc:sldMk cId="2414215459" sldId="673"/>
            <ac:grpSpMk id="238" creationId="{F4456104-682E-474B-8EB6-21AA45DF534C}"/>
          </ac:grpSpMkLst>
        </pc:grpChg>
        <pc:grpChg chg="mod">
          <ac:chgData name="Xin Zhang (FA Talent)" userId="474f572f-8271-4f60-858e-cee871e0aec6" providerId="ADAL" clId="{A786A99E-3345-4C8E-B18E-82039F48D315}" dt="2022-01-27T07:09:11.876" v="19" actId="571"/>
          <ac:grpSpMkLst>
            <pc:docMk/>
            <pc:sldMk cId="2414215459" sldId="673"/>
            <ac:grpSpMk id="239" creationId="{2A8789E5-0D53-411A-9BED-DF9D78687CC1}"/>
          </ac:grpSpMkLst>
        </pc:grpChg>
        <pc:grpChg chg="add del mod">
          <ac:chgData name="Xin Zhang (FA Talent)" userId="474f572f-8271-4f60-858e-cee871e0aec6" providerId="ADAL" clId="{A786A99E-3345-4C8E-B18E-82039F48D315}" dt="2022-01-27T07:09:22.214" v="21" actId="478"/>
          <ac:grpSpMkLst>
            <pc:docMk/>
            <pc:sldMk cId="2414215459" sldId="673"/>
            <ac:grpSpMk id="243" creationId="{212DBA4A-A99D-4A79-82A0-33A2FCEE9B13}"/>
          </ac:grpSpMkLst>
        </pc:grpChg>
        <pc:grpChg chg="mod">
          <ac:chgData name="Xin Zhang (FA Talent)" userId="474f572f-8271-4f60-858e-cee871e0aec6" providerId="ADAL" clId="{A786A99E-3345-4C8E-B18E-82039F48D315}" dt="2022-01-27T07:09:11.876" v="19" actId="571"/>
          <ac:grpSpMkLst>
            <pc:docMk/>
            <pc:sldMk cId="2414215459" sldId="673"/>
            <ac:grpSpMk id="244" creationId="{C9474D09-5A0C-40FF-A315-F0ED5C015162}"/>
          </ac:grpSpMkLst>
        </pc:grpChg>
        <pc:grpChg chg="add mod">
          <ac:chgData name="Xin Zhang (FA Talent)" userId="474f572f-8271-4f60-858e-cee871e0aec6" providerId="ADAL" clId="{A786A99E-3345-4C8E-B18E-82039F48D315}" dt="2022-01-27T07:09:28.082" v="22" actId="164"/>
          <ac:grpSpMkLst>
            <pc:docMk/>
            <pc:sldMk cId="2414215459" sldId="673"/>
            <ac:grpSpMk id="248" creationId="{C43F8BAD-E87F-47D8-9EAE-B51911040E2C}"/>
          </ac:grpSpMkLst>
        </pc:grpChg>
        <pc:grpChg chg="mod">
          <ac:chgData name="Xin Zhang (FA Talent)" userId="474f572f-8271-4f60-858e-cee871e0aec6" providerId="ADAL" clId="{A786A99E-3345-4C8E-B18E-82039F48D315}" dt="2022-01-27T07:09:11.876" v="19" actId="571"/>
          <ac:grpSpMkLst>
            <pc:docMk/>
            <pc:sldMk cId="2414215459" sldId="673"/>
            <ac:grpSpMk id="249" creationId="{338FCAAC-AF0F-48E7-9E11-BF6FB0904094}"/>
          </ac:grpSpMkLst>
        </pc:grpChg>
        <pc:grpChg chg="add del mod">
          <ac:chgData name="Xin Zhang (FA Talent)" userId="474f572f-8271-4f60-858e-cee871e0aec6" providerId="ADAL" clId="{A786A99E-3345-4C8E-B18E-82039F48D315}" dt="2022-01-27T07:09:22.214" v="21" actId="478"/>
          <ac:grpSpMkLst>
            <pc:docMk/>
            <pc:sldMk cId="2414215459" sldId="673"/>
            <ac:grpSpMk id="253" creationId="{B3929A6E-F9FE-48AC-A3F9-E7FC15F39D6F}"/>
          </ac:grpSpMkLst>
        </pc:grpChg>
        <pc:grpChg chg="mod">
          <ac:chgData name="Xin Zhang (FA Talent)" userId="474f572f-8271-4f60-858e-cee871e0aec6" providerId="ADAL" clId="{A786A99E-3345-4C8E-B18E-82039F48D315}" dt="2022-01-27T07:09:11.876" v="19" actId="571"/>
          <ac:grpSpMkLst>
            <pc:docMk/>
            <pc:sldMk cId="2414215459" sldId="673"/>
            <ac:grpSpMk id="254" creationId="{90486F0E-CDA2-4ADE-A30E-5A31DDDE46E3}"/>
          </ac:grpSpMkLst>
        </pc:grpChg>
        <pc:picChg chg="mod">
          <ac:chgData name="Xin Zhang (FA Talent)" userId="474f572f-8271-4f60-858e-cee871e0aec6" providerId="ADAL" clId="{A786A99E-3345-4C8E-B18E-82039F48D315}" dt="2022-01-27T07:09:08.250" v="18" actId="571"/>
          <ac:picMkLst>
            <pc:docMk/>
            <pc:sldMk cId="2414215459" sldId="673"/>
            <ac:picMk id="105" creationId="{7EE098F8-133F-473A-B95D-592C619CEF41}"/>
          </ac:picMkLst>
        </pc:picChg>
        <pc:picChg chg="mod">
          <ac:chgData name="Xin Zhang (FA Talent)" userId="474f572f-8271-4f60-858e-cee871e0aec6" providerId="ADAL" clId="{A786A99E-3345-4C8E-B18E-82039F48D315}" dt="2022-01-27T07:09:08.250" v="18" actId="571"/>
          <ac:picMkLst>
            <pc:docMk/>
            <pc:sldMk cId="2414215459" sldId="673"/>
            <ac:picMk id="110" creationId="{2DC3234F-F9C5-45ED-A6A8-DCA04463B096}"/>
          </ac:picMkLst>
        </pc:picChg>
        <pc:picChg chg="mod">
          <ac:chgData name="Xin Zhang (FA Talent)" userId="474f572f-8271-4f60-858e-cee871e0aec6" providerId="ADAL" clId="{A786A99E-3345-4C8E-B18E-82039F48D315}" dt="2022-01-27T07:09:08.250" v="18" actId="571"/>
          <ac:picMkLst>
            <pc:docMk/>
            <pc:sldMk cId="2414215459" sldId="673"/>
            <ac:picMk id="115" creationId="{A0796141-2146-4A49-8D08-A32402520E6B}"/>
          </ac:picMkLst>
        </pc:picChg>
        <pc:picChg chg="mod">
          <ac:chgData name="Xin Zhang (FA Talent)" userId="474f572f-8271-4f60-858e-cee871e0aec6" providerId="ADAL" clId="{A786A99E-3345-4C8E-B18E-82039F48D315}" dt="2022-01-27T07:09:08.250" v="18" actId="571"/>
          <ac:picMkLst>
            <pc:docMk/>
            <pc:sldMk cId="2414215459" sldId="673"/>
            <ac:picMk id="120" creationId="{5F0A027D-D6AF-48F0-AF1C-BB99ADAA3059}"/>
          </ac:picMkLst>
        </pc:picChg>
        <pc:picChg chg="mod">
          <ac:chgData name="Xin Zhang (FA Talent)" userId="474f572f-8271-4f60-858e-cee871e0aec6" providerId="ADAL" clId="{A786A99E-3345-4C8E-B18E-82039F48D315}" dt="2022-01-27T07:09:08.250" v="18" actId="571"/>
          <ac:picMkLst>
            <pc:docMk/>
            <pc:sldMk cId="2414215459" sldId="673"/>
            <ac:picMk id="125" creationId="{29861A2A-2EC8-48F3-909E-B64830E12D1E}"/>
          </ac:picMkLst>
        </pc:picChg>
        <pc:picChg chg="mod">
          <ac:chgData name="Xin Zhang (FA Talent)" userId="474f572f-8271-4f60-858e-cee871e0aec6" providerId="ADAL" clId="{A786A99E-3345-4C8E-B18E-82039F48D315}" dt="2022-01-27T07:09:08.250" v="18" actId="571"/>
          <ac:picMkLst>
            <pc:docMk/>
            <pc:sldMk cId="2414215459" sldId="673"/>
            <ac:picMk id="130" creationId="{17591184-7FFD-4649-B09D-92BB480133ED}"/>
          </ac:picMkLst>
        </pc:picChg>
        <pc:picChg chg="mod">
          <ac:chgData name="Xin Zhang (FA Talent)" userId="474f572f-8271-4f60-858e-cee871e0aec6" providerId="ADAL" clId="{A786A99E-3345-4C8E-B18E-82039F48D315}" dt="2022-01-27T07:09:08.250" v="18" actId="571"/>
          <ac:picMkLst>
            <pc:docMk/>
            <pc:sldMk cId="2414215459" sldId="673"/>
            <ac:picMk id="160" creationId="{82FCA004-AA4E-4CD9-B296-9307E3503591}"/>
          </ac:picMkLst>
        </pc:picChg>
        <pc:picChg chg="mod">
          <ac:chgData name="Xin Zhang (FA Talent)" userId="474f572f-8271-4f60-858e-cee871e0aec6" providerId="ADAL" clId="{A786A99E-3345-4C8E-B18E-82039F48D315}" dt="2022-01-27T07:09:08.250" v="18" actId="571"/>
          <ac:picMkLst>
            <pc:docMk/>
            <pc:sldMk cId="2414215459" sldId="673"/>
            <ac:picMk id="165" creationId="{64B22C70-FD6B-40E3-97F8-C2C2DAF3606F}"/>
          </ac:picMkLst>
        </pc:picChg>
        <pc:picChg chg="mod">
          <ac:chgData name="Xin Zhang (FA Talent)" userId="474f572f-8271-4f60-858e-cee871e0aec6" providerId="ADAL" clId="{A786A99E-3345-4C8E-B18E-82039F48D315}" dt="2022-01-27T07:09:11.876" v="19" actId="571"/>
          <ac:picMkLst>
            <pc:docMk/>
            <pc:sldMk cId="2414215459" sldId="673"/>
            <ac:picMk id="170" creationId="{7595F97F-34C3-419A-AB98-F18214F35B20}"/>
          </ac:picMkLst>
        </pc:picChg>
        <pc:picChg chg="mod">
          <ac:chgData name="Xin Zhang (FA Talent)" userId="474f572f-8271-4f60-858e-cee871e0aec6" providerId="ADAL" clId="{A786A99E-3345-4C8E-B18E-82039F48D315}" dt="2022-01-27T07:09:11.876" v="19" actId="571"/>
          <ac:picMkLst>
            <pc:docMk/>
            <pc:sldMk cId="2414215459" sldId="673"/>
            <ac:picMk id="175" creationId="{A7FA54E4-A69F-457D-B673-1DFA9D3063D9}"/>
          </ac:picMkLst>
        </pc:picChg>
        <pc:picChg chg="mod">
          <ac:chgData name="Xin Zhang (FA Talent)" userId="474f572f-8271-4f60-858e-cee871e0aec6" providerId="ADAL" clId="{A786A99E-3345-4C8E-B18E-82039F48D315}" dt="2022-01-27T07:09:11.876" v="19" actId="571"/>
          <ac:picMkLst>
            <pc:docMk/>
            <pc:sldMk cId="2414215459" sldId="673"/>
            <ac:picMk id="180" creationId="{5C371DC2-3808-4CFB-8B40-343D87CBD0CE}"/>
          </ac:picMkLst>
        </pc:picChg>
        <pc:picChg chg="mod">
          <ac:chgData name="Xin Zhang (FA Talent)" userId="474f572f-8271-4f60-858e-cee871e0aec6" providerId="ADAL" clId="{A786A99E-3345-4C8E-B18E-82039F48D315}" dt="2022-01-27T07:09:11.876" v="19" actId="571"/>
          <ac:picMkLst>
            <pc:docMk/>
            <pc:sldMk cId="2414215459" sldId="673"/>
            <ac:picMk id="185" creationId="{035F10C8-E0CE-48B4-8F54-B69E95F05427}"/>
          </ac:picMkLst>
        </pc:picChg>
        <pc:picChg chg="mod">
          <ac:chgData name="Xin Zhang (FA Talent)" userId="474f572f-8271-4f60-858e-cee871e0aec6" providerId="ADAL" clId="{A786A99E-3345-4C8E-B18E-82039F48D315}" dt="2022-01-27T07:09:11.876" v="19" actId="571"/>
          <ac:picMkLst>
            <pc:docMk/>
            <pc:sldMk cId="2414215459" sldId="673"/>
            <ac:picMk id="240" creationId="{26E5AABA-8171-4BCB-B8E3-56DE5A0413A1}"/>
          </ac:picMkLst>
        </pc:picChg>
        <pc:picChg chg="mod">
          <ac:chgData name="Xin Zhang (FA Talent)" userId="474f572f-8271-4f60-858e-cee871e0aec6" providerId="ADAL" clId="{A786A99E-3345-4C8E-B18E-82039F48D315}" dt="2022-01-27T07:09:11.876" v="19" actId="571"/>
          <ac:picMkLst>
            <pc:docMk/>
            <pc:sldMk cId="2414215459" sldId="673"/>
            <ac:picMk id="245" creationId="{997BDD80-D19F-4300-BC22-29E14007C484}"/>
          </ac:picMkLst>
        </pc:picChg>
        <pc:picChg chg="mod">
          <ac:chgData name="Xin Zhang (FA Talent)" userId="474f572f-8271-4f60-858e-cee871e0aec6" providerId="ADAL" clId="{A786A99E-3345-4C8E-B18E-82039F48D315}" dt="2022-01-27T07:09:11.876" v="19" actId="571"/>
          <ac:picMkLst>
            <pc:docMk/>
            <pc:sldMk cId="2414215459" sldId="673"/>
            <ac:picMk id="250" creationId="{8F71567B-3638-421C-ACD8-1CEDC3118143}"/>
          </ac:picMkLst>
        </pc:picChg>
        <pc:picChg chg="mod">
          <ac:chgData name="Xin Zhang (FA Talent)" userId="474f572f-8271-4f60-858e-cee871e0aec6" providerId="ADAL" clId="{A786A99E-3345-4C8E-B18E-82039F48D315}" dt="2022-01-27T07:09:11.876" v="19" actId="571"/>
          <ac:picMkLst>
            <pc:docMk/>
            <pc:sldMk cId="2414215459" sldId="673"/>
            <ac:picMk id="255" creationId="{6E940356-DC8D-4669-A496-D66339A59749}"/>
          </ac:picMkLst>
        </pc:picChg>
      </pc:sldChg>
      <pc:sldMasterChg chg="delSp mod modSldLayout">
        <pc:chgData name="Xin Zhang (FA Talent)" userId="474f572f-8271-4f60-858e-cee871e0aec6" providerId="ADAL" clId="{A786A99E-3345-4C8E-B18E-82039F48D315}" dt="2022-01-27T07:08:37.570" v="16"/>
        <pc:sldMasterMkLst>
          <pc:docMk/>
          <pc:sldMasterMk cId="3511468764" sldId="2147483648"/>
        </pc:sldMasterMkLst>
        <pc:picChg chg="del">
          <ac:chgData name="Xin Zhang (FA Talent)" userId="474f572f-8271-4f60-858e-cee871e0aec6" providerId="ADAL" clId="{A786A99E-3345-4C8E-B18E-82039F48D315}" dt="2022-01-27T07:08:36.486" v="15" actId="21"/>
          <ac:picMkLst>
            <pc:docMk/>
            <pc:sldMasterMk cId="3511468764" sldId="2147483648"/>
            <ac:picMk id="19" creationId="{24773133-7DAE-4D64-8D34-C804835E3A7C}"/>
          </ac:picMkLst>
        </pc:picChg>
        <pc:sldLayoutChg chg="addSp modSp">
          <pc:chgData name="Xin Zhang (FA Talent)" userId="474f572f-8271-4f60-858e-cee871e0aec6" providerId="ADAL" clId="{A786A99E-3345-4C8E-B18E-82039F48D315}" dt="2022-01-27T07:08:37.570" v="16"/>
          <pc:sldLayoutMkLst>
            <pc:docMk/>
            <pc:sldMasterMk cId="3511468764" sldId="2147483648"/>
            <pc:sldLayoutMk cId="421252001" sldId="2147483649"/>
          </pc:sldLayoutMkLst>
          <pc:picChg chg="add mod">
            <ac:chgData name="Xin Zhang (FA Talent)" userId="474f572f-8271-4f60-858e-cee871e0aec6" providerId="ADAL" clId="{A786A99E-3345-4C8E-B18E-82039F48D315}" dt="2022-01-27T07:08:37.570" v="16"/>
            <ac:picMkLst>
              <pc:docMk/>
              <pc:sldMasterMk cId="3511468764" sldId="2147483648"/>
              <pc:sldLayoutMk cId="421252001" sldId="2147483649"/>
              <ac:picMk id="23" creationId="{04CF74AE-B53A-4216-8614-3729BE6E6C65}"/>
            </ac:picMkLst>
          </pc:pic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2"/>
            </a:solidFill>
          </c:spPr>
          <c:explosion val="3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81-4C7A-9F33-BDD106E7271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981-4C7A-9F33-BDD106E72714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981-4C7A-9F33-BDD106E72714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981-4C7A-9F33-BDD106E72714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981-4C7A-9F33-BDD106E72714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981-4C7A-9F33-BDD106E72714}"/>
              </c:ext>
            </c:extLst>
          </c:dPt>
          <c:dPt>
            <c:idx val="6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981-4C7A-9F33-BDD106E72714}"/>
              </c:ext>
            </c:extLst>
          </c:dPt>
          <c:dPt>
            <c:idx val="7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981-4C7A-9F33-BDD106E72714}"/>
              </c:ext>
            </c:extLst>
          </c:dPt>
          <c:dPt>
            <c:idx val="8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981-4C7A-9F33-BDD106E72714}"/>
              </c:ext>
            </c:extLst>
          </c:dPt>
          <c:cat>
            <c:strRef>
              <c:f>Sheet1!$A$2:$A$10</c:f>
              <c:strCache>
                <c:ptCount val="9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  <c:pt idx="6">
                  <c:v>1</c:v>
                </c:pt>
                <c:pt idx="8">
                  <c:v>1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7981-4C7A-9F33-BDD106E727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lnSpc>
          <a:spcPct val="130000"/>
        </a:lnSpc>
        <a:spcBef>
          <a:spcPts val="0"/>
        </a:spcBef>
        <a:spcAft>
          <a:spcPts val="0"/>
        </a:spcAft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视频1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76200" cap="rnd">
              <a:solidFill>
                <a:schemeClr val="accent1">
                  <a:lumMod val="40000"/>
                  <a:lumOff val="60000"/>
                </a:schemeClr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10%完播率</c:v>
                </c:pt>
                <c:pt idx="1">
                  <c:v>30%完播率</c:v>
                </c:pt>
                <c:pt idx="2">
                  <c:v>70%完播率</c:v>
                </c:pt>
                <c:pt idx="3">
                  <c:v>100%完播率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</c:v>
                </c:pt>
                <c:pt idx="1">
                  <c:v>0.5</c:v>
                </c:pt>
                <c:pt idx="2">
                  <c:v>0.3</c:v>
                </c:pt>
                <c:pt idx="3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46-4511-A468-EE8EBA32D26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视频2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 w="76200" cap="rnd">
              <a:solidFill>
                <a:schemeClr val="accent1">
                  <a:lumMod val="60000"/>
                  <a:lumOff val="40000"/>
                </a:schemeClr>
              </a:solidFill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10%完播率</c:v>
                </c:pt>
                <c:pt idx="1">
                  <c:v>30%完播率</c:v>
                </c:pt>
                <c:pt idx="2">
                  <c:v>70%完播率</c:v>
                </c:pt>
                <c:pt idx="3">
                  <c:v>100%完播率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0.7</c:v>
                </c:pt>
                <c:pt idx="1">
                  <c:v>0.55000000000000004</c:v>
                </c:pt>
                <c:pt idx="2">
                  <c:v>0.45</c:v>
                </c:pt>
                <c:pt idx="3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46-4511-A468-EE8EBA32D2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76"/>
        <c:axId val="817622256"/>
        <c:axId val="449746496"/>
      </c:barChart>
      <c:catAx>
        <c:axId val="81762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accent1">
                    <a:lumMod val="60000"/>
                    <a:lumOff val="40000"/>
                  </a:schemeClr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449746496"/>
        <c:crosses val="autoZero"/>
        <c:auto val="1"/>
        <c:lblAlgn val="ctr"/>
        <c:lblOffset val="100"/>
        <c:noMultiLvlLbl val="0"/>
      </c:catAx>
      <c:valAx>
        <c:axId val="449746496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accent1">
                  <a:lumMod val="60000"/>
                  <a:lumOff val="40000"/>
                  <a:alpha val="51000"/>
                </a:schemeClr>
              </a:solidFill>
              <a:prstDash val="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817622256"/>
        <c:crosses val="autoZero"/>
        <c:crossBetween val="between"/>
        <c:majorUnit val="0.2"/>
      </c:valAx>
      <c:spPr>
        <a:noFill/>
        <a:ln>
          <a:noFill/>
          <a:prstDash val="sysDash"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lnSpc>
          <a:spcPct val="130000"/>
        </a:lnSpc>
        <a:spcBef>
          <a:spcPts val="0"/>
        </a:spcBef>
        <a:spcAft>
          <a:spcPts val="0"/>
        </a:spcAft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04DA6-14B5-4362-840F-B2A5197000DC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09FE45-63B4-42EC-8EA9-A7313F7099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922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9FE45-63B4-42EC-8EA9-A7313F7099C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086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F4B02-90F0-4C91-A2EF-5FAC5C6C639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285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9FE45-63B4-42EC-8EA9-A7313F7099C6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178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9FE45-63B4-42EC-8EA9-A7313F7099C6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027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占位符 1">
            <a:extLst>
              <a:ext uri="{FF2B5EF4-FFF2-40B4-BE49-F238E27FC236}">
                <a16:creationId xmlns:a16="http://schemas.microsoft.com/office/drawing/2014/main" id="{8050038B-0533-4AAC-A315-E1B9AA8E09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2715666"/>
            <a:ext cx="4629230" cy="1587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100000"/>
              </a:lnSpc>
              <a:defRPr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新媒体</a:t>
            </a:r>
            <a:br>
              <a:rPr lang="en-US" altLang="zh-CN" dirty="0"/>
            </a:br>
            <a:r>
              <a:rPr lang="zh-CN" altLang="en-US" dirty="0"/>
              <a:t>矩阵运营方案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D9B9BE49-2944-489D-890A-BC842F23CAB5}"/>
              </a:ext>
            </a:extLst>
          </p:cNvPr>
          <p:cNvSpPr/>
          <p:nvPr userDrawn="1"/>
        </p:nvSpPr>
        <p:spPr>
          <a:xfrm>
            <a:off x="5926455" y="5560695"/>
            <a:ext cx="80010" cy="8001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3320A040-C399-4E61-A44B-F6DC6A236B28}"/>
              </a:ext>
            </a:extLst>
          </p:cNvPr>
          <p:cNvSpPr/>
          <p:nvPr userDrawn="1"/>
        </p:nvSpPr>
        <p:spPr>
          <a:xfrm>
            <a:off x="5926455" y="5627041"/>
            <a:ext cx="80010" cy="8001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466855A8-DAA7-464D-B546-31A074506939}"/>
              </a:ext>
            </a:extLst>
          </p:cNvPr>
          <p:cNvSpPr/>
          <p:nvPr userDrawn="1"/>
        </p:nvSpPr>
        <p:spPr>
          <a:xfrm>
            <a:off x="5926455" y="5790871"/>
            <a:ext cx="80010" cy="800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184DC036-B486-4BBC-ACD5-DFE6CE71A2E4}"/>
              </a:ext>
            </a:extLst>
          </p:cNvPr>
          <p:cNvCxnSpPr/>
          <p:nvPr userDrawn="1"/>
        </p:nvCxnSpPr>
        <p:spPr>
          <a:xfrm>
            <a:off x="5966460" y="4396820"/>
            <a:ext cx="0" cy="103624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占位符 29">
            <a:extLst>
              <a:ext uri="{FF2B5EF4-FFF2-40B4-BE49-F238E27FC236}">
                <a16:creationId xmlns:a16="http://schemas.microsoft.com/office/drawing/2014/main" id="{03117DB1-3038-4BEF-8BA3-1434EF298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399" y="2305915"/>
            <a:ext cx="4629230" cy="264422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</a:t>
            </a:r>
          </a:p>
        </p:txBody>
      </p:sp>
      <p:sp>
        <p:nvSpPr>
          <p:cNvPr id="56" name="文本占位符 29">
            <a:extLst>
              <a:ext uri="{FF2B5EF4-FFF2-40B4-BE49-F238E27FC236}">
                <a16:creationId xmlns:a16="http://schemas.microsoft.com/office/drawing/2014/main" id="{1A7B9523-C8A3-41B7-8C4B-1B778D795B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399" y="4429711"/>
            <a:ext cx="4629230" cy="264422"/>
          </a:xfrm>
          <a:prstGeom prst="rect">
            <a:avLst/>
          </a:prstGeom>
        </p:spPr>
        <p:txBody>
          <a:bodyPr lIns="91440" tIns="45720" rIns="91440" bIns="45720">
            <a:norm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</a:t>
            </a:r>
          </a:p>
        </p:txBody>
      </p:sp>
      <p:sp>
        <p:nvSpPr>
          <p:cNvPr id="57" name="文本占位符 29">
            <a:extLst>
              <a:ext uri="{FF2B5EF4-FFF2-40B4-BE49-F238E27FC236}">
                <a16:creationId xmlns:a16="http://schemas.microsoft.com/office/drawing/2014/main" id="{04958559-5DB9-4049-BE13-713248E113C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60399" y="4875759"/>
            <a:ext cx="4629230" cy="380184"/>
          </a:xfrm>
          <a:prstGeom prst="rect">
            <a:avLst/>
          </a:prstGeom>
        </p:spPr>
        <p:txBody>
          <a:bodyPr lIns="91440" tIns="45720" rIns="91440" bIns="45720">
            <a:no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单击此处</a:t>
            </a:r>
          </a:p>
        </p:txBody>
      </p: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CAFDBDA0-9F2B-4E62-8E0D-0273CA8679EB}"/>
              </a:ext>
            </a:extLst>
          </p:cNvPr>
          <p:cNvGrpSpPr/>
          <p:nvPr userDrawn="1"/>
        </p:nvGrpSpPr>
        <p:grpSpPr>
          <a:xfrm>
            <a:off x="7364698" y="1592908"/>
            <a:ext cx="3154680" cy="4135700"/>
            <a:chOff x="7364698" y="1592908"/>
            <a:chExt cx="3154680" cy="4135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92BAA2FC-4A98-42AD-8A65-EEBAEE47B22B}"/>
                </a:ext>
              </a:extLst>
            </p:cNvPr>
            <p:cNvSpPr/>
            <p:nvPr userDrawn="1"/>
          </p:nvSpPr>
          <p:spPr>
            <a:xfrm>
              <a:off x="7364698" y="1592908"/>
              <a:ext cx="3154680" cy="4129383"/>
            </a:xfrm>
            <a:prstGeom prst="roundRect">
              <a:avLst>
                <a:gd name="adj" fmla="val 10352"/>
              </a:avLst>
            </a:prstGeom>
            <a:blipFill>
              <a:blip r:embed="rId2"/>
              <a:srcRect/>
              <a:stretch>
                <a:fillRect l="-219002" t="-40191" r="-67280" b="-25887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bg1">
                  <a:lumMod val="95000"/>
                  <a:alpha val="8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: 圆角 74">
              <a:extLst>
                <a:ext uri="{FF2B5EF4-FFF2-40B4-BE49-F238E27FC236}">
                  <a16:creationId xmlns:a16="http://schemas.microsoft.com/office/drawing/2014/main" id="{8DA1EEF2-0663-4942-8BBA-986EA841833B}"/>
                </a:ext>
              </a:extLst>
            </p:cNvPr>
            <p:cNvSpPr/>
            <p:nvPr userDrawn="1"/>
          </p:nvSpPr>
          <p:spPr>
            <a:xfrm>
              <a:off x="7364698" y="1599225"/>
              <a:ext cx="3154680" cy="4129383"/>
            </a:xfrm>
            <a:prstGeom prst="roundRect">
              <a:avLst>
                <a:gd name="adj" fmla="val 10352"/>
              </a:avLst>
            </a:prstGeom>
            <a:solidFill>
              <a:schemeClr val="bg1">
                <a:alpha val="4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23A42213-FFB5-44B7-B51A-2C4F5A5400A3}"/>
              </a:ext>
            </a:extLst>
          </p:cNvPr>
          <p:cNvGrpSpPr/>
          <p:nvPr userDrawn="1"/>
        </p:nvGrpSpPr>
        <p:grpSpPr>
          <a:xfrm>
            <a:off x="6600894" y="1246734"/>
            <a:ext cx="1478937" cy="1935885"/>
            <a:chOff x="6600894" y="1246734"/>
            <a:chExt cx="1478937" cy="1935885"/>
          </a:xfrm>
          <a:effectLst>
            <a:outerShdw blurRad="50800" dist="50800" dir="5400000" algn="ctr" rotWithShape="0">
              <a:schemeClr val="bg1">
                <a:alpha val="46000"/>
              </a:schemeClr>
            </a:outerShdw>
          </a:effectLst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FA3EDCBD-58F6-4BB3-999E-00349DF5E7B6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7104"/>
              </a:avLst>
            </a:prstGeom>
            <a:blipFill>
              <a:blip r:embed="rId2"/>
              <a:srcRect/>
              <a:stretch>
                <a:fillRect l="-582772" t="-82933" r="-429508" b="-295281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矩形: 圆角 76">
              <a:extLst>
                <a:ext uri="{FF2B5EF4-FFF2-40B4-BE49-F238E27FC236}">
                  <a16:creationId xmlns:a16="http://schemas.microsoft.com/office/drawing/2014/main" id="{AA838764-D41B-4C5B-9B75-09FDD12963D2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7104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7C38C76B-66BF-4914-9E6E-A46053938A0D}"/>
              </a:ext>
            </a:extLst>
          </p:cNvPr>
          <p:cNvGrpSpPr/>
          <p:nvPr userDrawn="1"/>
        </p:nvGrpSpPr>
        <p:grpSpPr>
          <a:xfrm>
            <a:off x="10000557" y="4494276"/>
            <a:ext cx="1202616" cy="1574189"/>
            <a:chOff x="10000557" y="4494276"/>
            <a:chExt cx="1202616" cy="157418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10CA587-78CD-43C6-89AF-DF526243CDFE}"/>
                </a:ext>
              </a:extLst>
            </p:cNvPr>
            <p:cNvSpPr/>
            <p:nvPr userDrawn="1"/>
          </p:nvSpPr>
          <p:spPr>
            <a:xfrm>
              <a:off x="10000557" y="4494276"/>
              <a:ext cx="1202616" cy="1574189"/>
            </a:xfrm>
            <a:prstGeom prst="roundRect">
              <a:avLst>
                <a:gd name="adj" fmla="val 13682"/>
              </a:avLst>
            </a:prstGeom>
            <a:blipFill>
              <a:blip r:embed="rId2"/>
              <a:srcRect/>
              <a:stretch>
                <a:fillRect l="-638681" t="-206381" r="-66296" b="-39712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: 圆角 77">
              <a:extLst>
                <a:ext uri="{FF2B5EF4-FFF2-40B4-BE49-F238E27FC236}">
                  <a16:creationId xmlns:a16="http://schemas.microsoft.com/office/drawing/2014/main" id="{C1B2CF8D-BDBE-4CFC-BAC6-8728CFB8B74C}"/>
                </a:ext>
              </a:extLst>
            </p:cNvPr>
            <p:cNvSpPr/>
            <p:nvPr userDrawn="1"/>
          </p:nvSpPr>
          <p:spPr>
            <a:xfrm>
              <a:off x="10000557" y="4494276"/>
              <a:ext cx="1202616" cy="1574189"/>
            </a:xfrm>
            <a:prstGeom prst="roundRect">
              <a:avLst>
                <a:gd name="adj" fmla="val 13682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95631B33-5268-49A4-B0F2-3D5375DFF034}"/>
              </a:ext>
            </a:extLst>
          </p:cNvPr>
          <p:cNvGrpSpPr/>
          <p:nvPr userDrawn="1"/>
        </p:nvGrpSpPr>
        <p:grpSpPr>
          <a:xfrm>
            <a:off x="108717" y="464318"/>
            <a:ext cx="551682" cy="551682"/>
            <a:chOff x="6667187" y="1395984"/>
            <a:chExt cx="292926" cy="292926"/>
          </a:xfrm>
          <a:effectLst>
            <a:outerShdw blurRad="50800" dist="38100" dir="2700000" algn="tl" rotWithShape="0">
              <a:schemeClr val="accent1">
                <a:alpha val="25000"/>
              </a:schemeClr>
            </a:outerShdw>
          </a:effectLst>
        </p:grpSpPr>
        <p:sp>
          <p:nvSpPr>
            <p:cNvPr id="27" name="圆: 空心 26">
              <a:extLst>
                <a:ext uri="{FF2B5EF4-FFF2-40B4-BE49-F238E27FC236}">
                  <a16:creationId xmlns:a16="http://schemas.microsoft.com/office/drawing/2014/main" id="{B573FB67-6E7B-45C8-8175-4D40F92518CC}"/>
                </a:ext>
              </a:extLst>
            </p:cNvPr>
            <p:cNvSpPr/>
            <p:nvPr/>
          </p:nvSpPr>
          <p:spPr>
            <a:xfrm>
              <a:off x="6667187" y="1395984"/>
              <a:ext cx="292926" cy="292926"/>
            </a:xfrm>
            <a:prstGeom prst="donut">
              <a:avLst>
                <a:gd name="adj" fmla="val 2446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" name="圆: 空心 27">
              <a:extLst>
                <a:ext uri="{FF2B5EF4-FFF2-40B4-BE49-F238E27FC236}">
                  <a16:creationId xmlns:a16="http://schemas.microsoft.com/office/drawing/2014/main" id="{3B05D899-6DAA-46F7-965A-19E9B408B61C}"/>
                </a:ext>
              </a:extLst>
            </p:cNvPr>
            <p:cNvSpPr/>
            <p:nvPr/>
          </p:nvSpPr>
          <p:spPr>
            <a:xfrm>
              <a:off x="6667187" y="1395984"/>
              <a:ext cx="292926" cy="292926"/>
            </a:xfrm>
            <a:prstGeom prst="donut">
              <a:avLst>
                <a:gd name="adj" fmla="val 24465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3" name="图片 22">
            <a:hlinkClick r:id="rId3"/>
            <a:extLst>
              <a:ext uri="{FF2B5EF4-FFF2-40B4-BE49-F238E27FC236}">
                <a16:creationId xmlns:a16="http://schemas.microsoft.com/office/drawing/2014/main" id="{04CF74AE-B53A-4216-8614-3729BE6E6C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382" y="408940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2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6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6E067D-0830-41FE-809F-8B1D5FCD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DCF589-7F3B-4EFC-A040-A94D128B6A59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6F5947-639D-4960-8B7D-9996A7D10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B2A1EA-B527-4D96-9B8D-8B0ED858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FA5891-1566-45C0-B0B9-E58C7B1246C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图文框 6">
            <a:extLst>
              <a:ext uri="{FF2B5EF4-FFF2-40B4-BE49-F238E27FC236}">
                <a16:creationId xmlns:a16="http://schemas.microsoft.com/office/drawing/2014/main" id="{6FA769F5-CC4F-4020-966D-2D53EA92575F}"/>
              </a:ext>
            </a:extLst>
          </p:cNvPr>
          <p:cNvSpPr/>
          <p:nvPr userDrawn="1"/>
        </p:nvSpPr>
        <p:spPr>
          <a:xfrm rot="2700000">
            <a:off x="5014620" y="5776619"/>
            <a:ext cx="2162762" cy="2162762"/>
          </a:xfrm>
          <a:prstGeom prst="frame">
            <a:avLst>
              <a:gd name="adj1" fmla="val 16413"/>
            </a:avLst>
          </a:prstGeom>
          <a:solidFill>
            <a:schemeClr val="bg1">
              <a:alpha val="50000"/>
            </a:schemeClr>
          </a:solidFill>
          <a:ln>
            <a:solidFill>
              <a:schemeClr val="bg1">
                <a:alpha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A075FF1-2F59-4E09-A490-F86882467DB4}"/>
              </a:ext>
            </a:extLst>
          </p:cNvPr>
          <p:cNvSpPr/>
          <p:nvPr userDrawn="1"/>
        </p:nvSpPr>
        <p:spPr>
          <a:xfrm rot="18900000">
            <a:off x="5411125" y="748904"/>
            <a:ext cx="1369748" cy="13697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alpha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9" name="等腰三角形 8">
            <a:extLst>
              <a:ext uri="{FF2B5EF4-FFF2-40B4-BE49-F238E27FC236}">
                <a16:creationId xmlns:a16="http://schemas.microsoft.com/office/drawing/2014/main" id="{C85D23AE-19F1-4646-AED2-A17D3B6936D6}"/>
              </a:ext>
            </a:extLst>
          </p:cNvPr>
          <p:cNvSpPr/>
          <p:nvPr userDrawn="1"/>
        </p:nvSpPr>
        <p:spPr>
          <a:xfrm rot="10800000">
            <a:off x="5797295" y="1960317"/>
            <a:ext cx="597408" cy="329184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78830B94-D675-4165-A8E9-AA7132C7B05A}"/>
              </a:ext>
            </a:extLst>
          </p:cNvPr>
          <p:cNvSpPr txBox="1"/>
          <p:nvPr userDrawn="1"/>
        </p:nvSpPr>
        <p:spPr>
          <a:xfrm>
            <a:off x="4856480" y="853440"/>
            <a:ext cx="2479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accent1"/>
                </a:solidFill>
                <a:latin typeface="+mj-ea"/>
                <a:ea typeface="+mj-ea"/>
              </a:rPr>
              <a:t>目 录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5B8E70B8-0D0A-4F5A-8674-994DB290900B}"/>
              </a:ext>
            </a:extLst>
          </p:cNvPr>
          <p:cNvSpPr txBox="1"/>
          <p:nvPr userDrawn="1"/>
        </p:nvSpPr>
        <p:spPr>
          <a:xfrm>
            <a:off x="5394960" y="1649217"/>
            <a:ext cx="1456944" cy="307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200" b="1" dirty="0">
                <a:solidFill>
                  <a:schemeClr val="accent1"/>
                </a:solidFill>
              </a:rPr>
              <a:t>CATALOGUE</a:t>
            </a:r>
            <a:endParaRPr lang="zh-CN" altLang="en-US" sz="1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036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F6164CE-967D-4DD5-A11B-30AD5A9531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DCF589-7F3B-4EFC-A040-A94D128B6A59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EC087CD-EC06-4C23-9518-3D513FDC7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8823DA-AE64-4AF8-828A-8728A906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FA5891-1566-45C0-B0B9-E58C7B1246C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5B160334-18C0-4533-918D-E8A876DCD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9935" y="3253127"/>
            <a:ext cx="4629230" cy="941026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母版标题样式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60E1E8C-DB38-42C7-AB0D-CDE6BDE257F4}"/>
              </a:ext>
            </a:extLst>
          </p:cNvPr>
          <p:cNvGrpSpPr/>
          <p:nvPr userDrawn="1"/>
        </p:nvGrpSpPr>
        <p:grpSpPr>
          <a:xfrm>
            <a:off x="6579967" y="1348294"/>
            <a:ext cx="4315460" cy="4315460"/>
            <a:chOff x="6579967" y="1348294"/>
            <a:chExt cx="4315460" cy="4315460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CE6D62DF-D446-427F-B527-18491E56BC3C}"/>
                </a:ext>
              </a:extLst>
            </p:cNvPr>
            <p:cNvSpPr/>
            <p:nvPr userDrawn="1"/>
          </p:nvSpPr>
          <p:spPr>
            <a:xfrm>
              <a:off x="6579967" y="1348294"/>
              <a:ext cx="4315460" cy="4315460"/>
            </a:xfrm>
            <a:prstGeom prst="ellipse">
              <a:avLst/>
            </a:prstGeom>
            <a:blipFill>
              <a:blip r:embed="rId2"/>
              <a:srcRect/>
              <a:stretch>
                <a:fillRect l="-156039" t="-34167" r="-27215" b="-25243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bg1">
                  <a:alpha val="8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dirty="0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D8741D5C-A626-45DE-9DC9-CCF59D46269F}"/>
                </a:ext>
              </a:extLst>
            </p:cNvPr>
            <p:cNvSpPr/>
            <p:nvPr userDrawn="1"/>
          </p:nvSpPr>
          <p:spPr>
            <a:xfrm>
              <a:off x="6579967" y="1348294"/>
              <a:ext cx="4315460" cy="4315460"/>
            </a:xfrm>
            <a:prstGeom prst="ellipse">
              <a:avLst/>
            </a:prstGeom>
            <a:solidFill>
              <a:schemeClr val="bg1">
                <a:alpha val="2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dirty="0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524F9F8-DD04-43AC-8DBE-5976D048120B}"/>
              </a:ext>
            </a:extLst>
          </p:cNvPr>
          <p:cNvGrpSpPr/>
          <p:nvPr userDrawn="1"/>
        </p:nvGrpSpPr>
        <p:grpSpPr>
          <a:xfrm>
            <a:off x="8737697" y="3228848"/>
            <a:ext cx="2781203" cy="2781204"/>
            <a:chOff x="10450795" y="2895840"/>
            <a:chExt cx="2781203" cy="2781204"/>
          </a:xfrm>
        </p:grpSpPr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D8152154-C713-4A1E-9CDA-DDB3B927FBB4}"/>
                </a:ext>
              </a:extLst>
            </p:cNvPr>
            <p:cNvSpPr/>
            <p:nvPr userDrawn="1"/>
          </p:nvSpPr>
          <p:spPr>
            <a:xfrm rot="10800000">
              <a:off x="10450795" y="2895840"/>
              <a:ext cx="2781203" cy="2781203"/>
            </a:xfrm>
            <a:prstGeom prst="ellipse">
              <a:avLst/>
            </a:prstGeom>
            <a:blipFill>
              <a:blip r:embed="rId2"/>
              <a:srcRect/>
              <a:stretch>
                <a:fillRect l="-156039" t="-34167" r="-27215" b="-25243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bg1">
                  <a:alpha val="8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dirty="0"/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D698A9C0-098C-496F-AE9B-D2B9E3E897E4}"/>
                </a:ext>
              </a:extLst>
            </p:cNvPr>
            <p:cNvSpPr/>
            <p:nvPr userDrawn="1"/>
          </p:nvSpPr>
          <p:spPr>
            <a:xfrm rot="10800000">
              <a:off x="10450795" y="2895841"/>
              <a:ext cx="2781203" cy="2781203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dirty="0"/>
            </a:p>
          </p:txBody>
        </p:sp>
      </p:grpSp>
      <p:sp>
        <p:nvSpPr>
          <p:cNvPr id="19" name="文本占位符 18">
            <a:extLst>
              <a:ext uri="{FF2B5EF4-FFF2-40B4-BE49-F238E27FC236}">
                <a16:creationId xmlns:a16="http://schemas.microsoft.com/office/drawing/2014/main" id="{41F6E12A-2B57-4201-9773-16BE7BB427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21815" y="2320110"/>
            <a:ext cx="3125470" cy="2780761"/>
          </a:xfrm>
          <a:noFill/>
        </p:spPr>
        <p:txBody>
          <a:bodyPr wrap="square" rtlCol="0">
            <a:noAutofit/>
          </a:bodyPr>
          <a:lstStyle>
            <a:lvl1pPr marL="0" indent="0" algn="ctr">
              <a:buNone/>
              <a:defRPr lang="zh-CN" altLang="en-US" sz="15000" b="1" dirty="0">
                <a:gradFill flip="none" rotWithShape="1">
                  <a:gsLst>
                    <a:gs pos="0">
                      <a:schemeClr val="accent1">
                        <a:alpha val="50000"/>
                      </a:schemeClr>
                    </a:gs>
                    <a:gs pos="68000">
                      <a:schemeClr val="accent1">
                        <a:alpha val="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lvl="0" algn="ctr">
              <a:lnSpc>
                <a:spcPct val="130000"/>
              </a:lnSpc>
            </a:pPr>
            <a:r>
              <a:rPr lang="en-US" altLang="zh-CN" dirty="0"/>
              <a:t>00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74179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1128306-89F3-41CA-8F80-17BF2F3C1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130301"/>
            <a:ext cx="5422900" cy="5003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6E067D-0830-41FE-809F-8B1D5FCD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DCF589-7F3B-4EFC-A040-A94D128B6A59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6F5947-639D-4960-8B7D-9996A7D10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B2A1EA-B527-4D96-9B8D-8B0ED858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FA5891-1566-45C0-B0B9-E58C7B1246C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528F9547-8FDF-4603-910C-43FB5BAE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2838494"/>
            <a:ext cx="4629230" cy="158741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0108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AEBF99-99BE-48EF-AF41-2C0F2026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DCF589-7F3B-4EFC-A040-A94D128B6A59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738A1-FF5C-4CAA-894C-9CC71F1F1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DF9516-631D-4B82-AA6F-3EF0B9E7B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FA5891-1566-45C0-B0B9-E58C7B1246C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0F5D1226-65FD-4B84-AA28-33CFDAB71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393539"/>
            <a:ext cx="10858500" cy="635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120000"/>
              </a:lnSpc>
              <a:defRPr lang="zh-CN" altLang="en-US" sz="3600" b="1" dirty="0">
                <a:solidFill>
                  <a:schemeClr val="accent1"/>
                </a:solidFill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9651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DE02F1-6013-44F9-9697-07746881E6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0400" y="1130301"/>
            <a:ext cx="5359400" cy="5003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DDD763-9F40-4A39-82DA-478F8738F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30301"/>
            <a:ext cx="5346700" cy="5003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C2267C-815E-4752-88E8-E266AE28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DCF589-7F3B-4EFC-A040-A94D128B6A59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DC84A5-926D-4E5A-87F9-9C2EDA880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672D69-6877-4683-BC5B-56E8D962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FA5891-1566-45C0-B0B9-E58C7B1246C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1D5EF25E-B23C-4ECB-92CD-616AD35DE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393539"/>
            <a:ext cx="10858500" cy="635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120000"/>
              </a:lnSpc>
              <a:defRPr lang="zh-CN" altLang="en-US" sz="3600" b="1" dirty="0">
                <a:solidFill>
                  <a:schemeClr val="accent1"/>
                </a:solidFill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46145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3A700E6-5C7E-4D78-8E18-735956A8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DCF589-7F3B-4EFC-A040-A94D128B6A59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8507FAA-2BDA-4414-B502-7AB19F438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D19CC63-8996-4A68-B558-457268A41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FA5891-1566-45C0-B0B9-E58C7B1246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183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3A700E6-5C7E-4D78-8E18-735956A8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DCF589-7F3B-4EFC-A040-A94D128B6A59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8507FAA-2BDA-4414-B502-7AB19F438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D19CC63-8996-4A68-B558-457268A41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FA5891-1566-45C0-B0B9-E58C7B1246C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261EF76-123B-4CC2-A5CC-08C99AF5AF77}"/>
              </a:ext>
            </a:extLst>
          </p:cNvPr>
          <p:cNvSpPr txBox="1"/>
          <p:nvPr userDrawn="1"/>
        </p:nvSpPr>
        <p:spPr>
          <a:xfrm>
            <a:off x="274320" y="2152224"/>
            <a:ext cx="11643360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200" b="1" dirty="0">
                <a:ln w="63500">
                  <a:gradFill flip="none" rotWithShape="1">
                    <a:gsLst>
                      <a:gs pos="21000">
                        <a:schemeClr val="accent1">
                          <a:alpha val="0"/>
                        </a:schemeClr>
                      </a:gs>
                      <a:gs pos="100000">
                        <a:schemeClr val="accent1">
                          <a:alpha val="58000"/>
                        </a:schemeClr>
                      </a:gs>
                    </a:gsLst>
                    <a:lin ang="16200000" scaled="1"/>
                    <a:tileRect/>
                  </a:gradFill>
                </a:ln>
                <a:noFill/>
              </a:rPr>
              <a:t>THANK  YOU</a:t>
            </a:r>
            <a:endParaRPr lang="zh-CN" altLang="en-US" sz="13200" b="1" dirty="0">
              <a:ln w="63500">
                <a:gradFill flip="none" rotWithShape="1">
                  <a:gsLst>
                    <a:gs pos="2100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58000"/>
                      </a:schemeClr>
                    </a:gs>
                  </a:gsLst>
                  <a:lin ang="16200000" scaled="1"/>
                  <a:tileRect/>
                </a:gradFill>
              </a:ln>
              <a:noFill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FDE018C-4E30-4E67-A34E-D2517B0D1EEA}"/>
              </a:ext>
            </a:extLst>
          </p:cNvPr>
          <p:cNvGrpSpPr/>
          <p:nvPr userDrawn="1"/>
        </p:nvGrpSpPr>
        <p:grpSpPr>
          <a:xfrm>
            <a:off x="3602872" y="3968604"/>
            <a:ext cx="1394305" cy="1394305"/>
            <a:chOff x="6667187" y="1395984"/>
            <a:chExt cx="292926" cy="292926"/>
          </a:xfrm>
          <a:effectLst>
            <a:outerShdw blurRad="50800" dist="38100" dir="2700000" algn="tl" rotWithShape="0">
              <a:schemeClr val="accent1">
                <a:alpha val="25000"/>
              </a:schemeClr>
            </a:outerShdw>
          </a:effectLst>
        </p:grpSpPr>
        <p:sp>
          <p:nvSpPr>
            <p:cNvPr id="8" name="圆: 空心 7">
              <a:extLst>
                <a:ext uri="{FF2B5EF4-FFF2-40B4-BE49-F238E27FC236}">
                  <a16:creationId xmlns:a16="http://schemas.microsoft.com/office/drawing/2014/main" id="{74028368-72D9-4CA6-8D3D-0173F474248D}"/>
                </a:ext>
              </a:extLst>
            </p:cNvPr>
            <p:cNvSpPr/>
            <p:nvPr/>
          </p:nvSpPr>
          <p:spPr>
            <a:xfrm>
              <a:off x="6667187" y="1395984"/>
              <a:ext cx="292926" cy="292926"/>
            </a:xfrm>
            <a:prstGeom prst="donut">
              <a:avLst>
                <a:gd name="adj" fmla="val 2446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圆: 空心 8">
              <a:extLst>
                <a:ext uri="{FF2B5EF4-FFF2-40B4-BE49-F238E27FC236}">
                  <a16:creationId xmlns:a16="http://schemas.microsoft.com/office/drawing/2014/main" id="{59D07E94-DD23-44DD-9F6A-A8D50F26C803}"/>
                </a:ext>
              </a:extLst>
            </p:cNvPr>
            <p:cNvSpPr/>
            <p:nvPr/>
          </p:nvSpPr>
          <p:spPr>
            <a:xfrm>
              <a:off x="6667187" y="1395984"/>
              <a:ext cx="292926" cy="292926"/>
            </a:xfrm>
            <a:prstGeom prst="donut">
              <a:avLst>
                <a:gd name="adj" fmla="val 24465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9AB03283-C479-40FD-984E-0744D7BC002E}"/>
              </a:ext>
            </a:extLst>
          </p:cNvPr>
          <p:cNvSpPr/>
          <p:nvPr userDrawn="1"/>
        </p:nvSpPr>
        <p:spPr>
          <a:xfrm>
            <a:off x="1658777" y="1719981"/>
            <a:ext cx="2555903" cy="2555903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13500000" scaled="1"/>
            <a:tileRect/>
          </a:gradFill>
          <a:ln w="85725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51BE4F5-4F8F-4C77-82BC-F0B3F2368D39}"/>
              </a:ext>
            </a:extLst>
          </p:cNvPr>
          <p:cNvSpPr/>
          <p:nvPr userDrawn="1"/>
        </p:nvSpPr>
        <p:spPr>
          <a:xfrm>
            <a:off x="4385368" y="1719980"/>
            <a:ext cx="1394305" cy="3824440"/>
          </a:xfrm>
          <a:prstGeom prst="roundRect">
            <a:avLst>
              <a:gd name="adj" fmla="val 7048"/>
            </a:avLst>
          </a:prstGeom>
          <a:gradFill flip="none" rotWithShape="1">
            <a:gsLst>
              <a:gs pos="100000">
                <a:schemeClr val="accent1">
                  <a:alpha val="30000"/>
                </a:schemeClr>
              </a:gs>
              <a:gs pos="0">
                <a:schemeClr val="accent1">
                  <a:alpha val="0"/>
                </a:schemeClr>
              </a:gs>
            </a:gsLst>
            <a:lin ang="5400000" scaled="1"/>
            <a:tileRect/>
          </a:gradFill>
          <a:ln w="85725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7EA87352-0CEA-4B9A-BC74-2C0AF2619A09}"/>
              </a:ext>
            </a:extLst>
          </p:cNvPr>
          <p:cNvSpPr/>
          <p:nvPr userDrawn="1"/>
        </p:nvSpPr>
        <p:spPr>
          <a:xfrm flipH="1">
            <a:off x="1714579" y="3025832"/>
            <a:ext cx="2500101" cy="2500101"/>
          </a:xfrm>
          <a:prstGeom prst="rtTriangle">
            <a:avLst/>
          </a:prstGeom>
          <a:gradFill flip="none" rotWithShape="1">
            <a:gsLst>
              <a:gs pos="100000">
                <a:schemeClr val="accent1">
                  <a:alpha val="45000"/>
                </a:schemeClr>
              </a:gs>
              <a:gs pos="25000">
                <a:srgbClr val="2659EF">
                  <a:alpha val="0"/>
                </a:srgbClr>
              </a:gs>
              <a:gs pos="0">
                <a:schemeClr val="accent1">
                  <a:alpha val="0"/>
                </a:schemeClr>
              </a:gs>
            </a:gsLst>
            <a:lin ang="5400000" scaled="1"/>
            <a:tileRect/>
          </a:gradFill>
          <a:ln w="85725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B4E0E231-29CD-4A2C-B820-C22D5141EB0F}"/>
              </a:ext>
            </a:extLst>
          </p:cNvPr>
          <p:cNvSpPr/>
          <p:nvPr userDrawn="1"/>
        </p:nvSpPr>
        <p:spPr>
          <a:xfrm>
            <a:off x="1724674" y="1704136"/>
            <a:ext cx="2555903" cy="2555903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45000"/>
                </a:schemeClr>
              </a:gs>
              <a:gs pos="25000">
                <a:srgbClr val="2659EF">
                  <a:alpha val="0"/>
                </a:srgbClr>
              </a:gs>
              <a:gs pos="0">
                <a:schemeClr val="accent1">
                  <a:alpha val="0"/>
                </a:schemeClr>
              </a:gs>
            </a:gsLst>
            <a:lin ang="5400000" scaled="1"/>
            <a:tileRect/>
          </a:gradFill>
          <a:ln w="85725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4" name="直角三角形 13">
            <a:extLst>
              <a:ext uri="{FF2B5EF4-FFF2-40B4-BE49-F238E27FC236}">
                <a16:creationId xmlns:a16="http://schemas.microsoft.com/office/drawing/2014/main" id="{84F1D6EB-BE9A-492B-AC57-C91F85CBE1DB}"/>
              </a:ext>
            </a:extLst>
          </p:cNvPr>
          <p:cNvSpPr/>
          <p:nvPr userDrawn="1"/>
        </p:nvSpPr>
        <p:spPr>
          <a:xfrm flipH="1">
            <a:off x="6006163" y="3025832"/>
            <a:ext cx="2500101" cy="2500101"/>
          </a:xfrm>
          <a:prstGeom prst="rtTriangle">
            <a:avLst/>
          </a:prstGeom>
          <a:gradFill flip="none" rotWithShape="1">
            <a:gsLst>
              <a:gs pos="100000">
                <a:schemeClr val="accent1">
                  <a:alpha val="45000"/>
                </a:schemeClr>
              </a:gs>
              <a:gs pos="25000">
                <a:srgbClr val="2659EF">
                  <a:alpha val="0"/>
                </a:srgbClr>
              </a:gs>
              <a:gs pos="0">
                <a:schemeClr val="accent1">
                  <a:alpha val="0"/>
                </a:schemeClr>
              </a:gs>
            </a:gsLst>
            <a:lin ang="5400000" scaled="1"/>
            <a:tileRect/>
          </a:gradFill>
          <a:ln w="85725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58ED5DCB-A304-4191-848D-54C6F504003A}"/>
              </a:ext>
            </a:extLst>
          </p:cNvPr>
          <p:cNvSpPr/>
          <p:nvPr userDrawn="1"/>
        </p:nvSpPr>
        <p:spPr>
          <a:xfrm>
            <a:off x="8676952" y="1719980"/>
            <a:ext cx="1394305" cy="3824440"/>
          </a:xfrm>
          <a:prstGeom prst="roundRect">
            <a:avLst>
              <a:gd name="adj" fmla="val 7048"/>
            </a:avLst>
          </a:prstGeom>
          <a:gradFill flip="none" rotWithShape="1">
            <a:gsLst>
              <a:gs pos="100000">
                <a:schemeClr val="accent1">
                  <a:alpha val="30000"/>
                </a:schemeClr>
              </a:gs>
              <a:gs pos="0">
                <a:schemeClr val="accent1">
                  <a:alpha val="0"/>
                </a:schemeClr>
              </a:gs>
            </a:gsLst>
            <a:lin ang="5400000" scaled="1"/>
            <a:tileRect/>
          </a:gradFill>
          <a:ln w="85725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2099329-C48F-4590-98F4-68F24E5BCA8F}"/>
              </a:ext>
            </a:extLst>
          </p:cNvPr>
          <p:cNvGrpSpPr/>
          <p:nvPr userDrawn="1"/>
        </p:nvGrpSpPr>
        <p:grpSpPr>
          <a:xfrm>
            <a:off x="9509755" y="2368897"/>
            <a:ext cx="944817" cy="944817"/>
            <a:chOff x="7659812" y="2852169"/>
            <a:chExt cx="238125" cy="238125"/>
          </a:xfrm>
          <a:effectLst>
            <a:outerShdw blurRad="50800" dist="50800" dir="5400000" algn="ctr" rotWithShape="0">
              <a:schemeClr val="accent1">
                <a:alpha val="25000"/>
              </a:schemeClr>
            </a:outerShdw>
          </a:effectLst>
        </p:grpSpPr>
        <p:sp>
          <p:nvSpPr>
            <p:cNvPr id="17" name="图文框 16">
              <a:extLst>
                <a:ext uri="{FF2B5EF4-FFF2-40B4-BE49-F238E27FC236}">
                  <a16:creationId xmlns:a16="http://schemas.microsoft.com/office/drawing/2014/main" id="{5A747C6F-549F-46CB-AF16-BB4D2F1683F9}"/>
                </a:ext>
              </a:extLst>
            </p:cNvPr>
            <p:cNvSpPr/>
            <p:nvPr/>
          </p:nvSpPr>
          <p:spPr>
            <a:xfrm>
              <a:off x="7659812" y="2852169"/>
              <a:ext cx="238125" cy="238125"/>
            </a:xfrm>
            <a:prstGeom prst="frame">
              <a:avLst>
                <a:gd name="adj1" fmla="val 205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图文框 17">
              <a:extLst>
                <a:ext uri="{FF2B5EF4-FFF2-40B4-BE49-F238E27FC236}">
                  <a16:creationId xmlns:a16="http://schemas.microsoft.com/office/drawing/2014/main" id="{0B06A30B-3F6C-4CB6-82E9-80489111AF75}"/>
                </a:ext>
              </a:extLst>
            </p:cNvPr>
            <p:cNvSpPr/>
            <p:nvPr/>
          </p:nvSpPr>
          <p:spPr>
            <a:xfrm>
              <a:off x="7659812" y="2852169"/>
              <a:ext cx="238125" cy="238125"/>
            </a:xfrm>
            <a:prstGeom prst="frame">
              <a:avLst>
                <a:gd name="adj1" fmla="val 20500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椭圆 18">
            <a:extLst>
              <a:ext uri="{FF2B5EF4-FFF2-40B4-BE49-F238E27FC236}">
                <a16:creationId xmlns:a16="http://schemas.microsoft.com/office/drawing/2014/main" id="{1D42073F-637C-4BA5-BABE-01FA110E2399}"/>
              </a:ext>
            </a:extLst>
          </p:cNvPr>
          <p:cNvSpPr/>
          <p:nvPr userDrawn="1"/>
        </p:nvSpPr>
        <p:spPr>
          <a:xfrm>
            <a:off x="5984397" y="1719980"/>
            <a:ext cx="2555903" cy="2555903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45000"/>
                </a:schemeClr>
              </a:gs>
              <a:gs pos="25000">
                <a:srgbClr val="2659EF">
                  <a:alpha val="0"/>
                </a:srgbClr>
              </a:gs>
              <a:gs pos="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85725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2036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3A700E6-5C7E-4D78-8E18-735956A8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DCF589-7F3B-4EFC-A040-A94D128B6A59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8507FAA-2BDA-4414-B502-7AB19F438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D19CC63-8996-4A68-B558-457268A41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FA5891-1566-45C0-B0B9-E58C7B1246C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12E2161-59F3-481F-91E9-658FC467C9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1E342A5-A3B9-4C52-ABBB-A9B96FE5B8C1}"/>
              </a:ext>
            </a:extLst>
          </p:cNvPr>
          <p:cNvSpPr/>
          <p:nvPr userDrawn="1"/>
        </p:nvSpPr>
        <p:spPr>
          <a:xfrm>
            <a:off x="11996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6C02623-E5A5-45BE-B768-EB5898BDC362}"/>
              </a:ext>
            </a:extLst>
          </p:cNvPr>
          <p:cNvSpPr/>
          <p:nvPr userDrawn="1"/>
        </p:nvSpPr>
        <p:spPr>
          <a:xfrm>
            <a:off x="626964" y="568470"/>
            <a:ext cx="646331" cy="4231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800" dirty="0">
                <a:solidFill>
                  <a:schemeClr val="bg1"/>
                </a:solidFill>
                <a:latin typeface="+mn-ea"/>
                <a:cs typeface="Segoe UI Light"/>
              </a:rPr>
              <a:t>标注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E3310E8-61C3-4512-B513-1175C3B3AEAA}"/>
              </a:ext>
            </a:extLst>
          </p:cNvPr>
          <p:cNvSpPr/>
          <p:nvPr userDrawn="1"/>
        </p:nvSpPr>
        <p:spPr>
          <a:xfrm>
            <a:off x="2450801" y="595724"/>
            <a:ext cx="1402001" cy="5671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Segoe UI Light"/>
              </a:rPr>
              <a:t>字体使用 </a:t>
            </a: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Segoe UI Light"/>
              </a:rPr>
              <a:t>行距</a:t>
            </a: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Segoe UI Light"/>
              </a:rPr>
              <a:t>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Segoe UI Light"/>
              </a:rPr>
              <a:t>声明</a:t>
            </a: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Segoe UI Light"/>
              </a:rPr>
              <a:t>来源</a:t>
            </a: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Segoe UI Light"/>
              </a:rPr>
              <a:t>作者</a:t>
            </a: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5FD786B-A3BB-4DB5-8F76-78C9611E6411}"/>
              </a:ext>
            </a:extLst>
          </p:cNvPr>
          <p:cNvSpPr/>
          <p:nvPr userDrawn="1"/>
        </p:nvSpPr>
        <p:spPr>
          <a:xfrm>
            <a:off x="4159510" y="595724"/>
            <a:ext cx="7074345" cy="5671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Segoe UI Light"/>
              </a:rPr>
              <a:t>英文 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Segoe UI Light"/>
              </a:rPr>
              <a:t>AIRAL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Segoe UI Light"/>
              </a:rPr>
              <a:t>（可商用字体）</a:t>
            </a: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Segoe UI Light"/>
              </a:rPr>
              <a:t>中文 微软雅黑（可商用字体）</a:t>
            </a: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cs typeface="Segoe UI Light"/>
              </a:rPr>
              <a:t>正文 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 dirty="0">
                <a:solidFill>
                  <a:schemeClr val="bg1"/>
                </a:solidFill>
                <a:latin typeface="+mn-ea"/>
                <a:cs typeface="Segoe UI Light"/>
              </a:rPr>
              <a:t>https://www.pexels.com/zh-cn/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cs typeface="Segoe UI Light"/>
              </a:rPr>
              <a:t>（可商用素材网站）</a:t>
            </a:r>
            <a:endParaRPr lang="en-US" altLang="zh-CN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defTabSz="609585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400" dirty="0">
              <a:solidFill>
                <a:schemeClr val="bg1"/>
              </a:solidFill>
              <a:latin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+mn-ea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</a:rPr>
              <a:t>设计灵感来自毛玻璃设计，通过模糊感营造一个渐变设计感。同时结合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UI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设计的经验，配合原创的内容打造独特的新媒体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PPT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+mn-ea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周俊成（邮箱：</a:t>
            </a:r>
            <a:r>
              <a:rPr lang="en-US" altLang="zh-CN" sz="1400" dirty="0">
                <a:solidFill>
                  <a:schemeClr val="bg1"/>
                </a:solidFill>
                <a:latin typeface="+mn-ea"/>
              </a:rPr>
              <a:t>1315370445@qq.com</a:t>
            </a:r>
            <a:r>
              <a:rPr lang="zh-CN" altLang="en-US" sz="1400" dirty="0">
                <a:solidFill>
                  <a:schemeClr val="bg1"/>
                </a:solidFill>
                <a:latin typeface="+mn-ea"/>
              </a:rPr>
              <a:t>）</a:t>
            </a:r>
            <a:endParaRPr lang="en-US" altLang="zh-CN" sz="14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8BF3E0E-80F0-4EFC-BEF7-0E4D6873FB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22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D60D42A4-C373-4475-ADD2-3F335ADB6F0A}"/>
              </a:ext>
            </a:extLst>
          </p:cNvPr>
          <p:cNvSpPr/>
          <p:nvPr userDrawn="1"/>
        </p:nvSpPr>
        <p:spPr>
          <a:xfrm>
            <a:off x="2132427" y="-3878726"/>
            <a:ext cx="1432560" cy="685800"/>
          </a:xfrm>
          <a:prstGeom prst="rect">
            <a:avLst/>
          </a:prstGeom>
          <a:solidFill>
            <a:srgbClr val="2659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F902BFA-C077-4538-9A04-7630C7B92A00}"/>
              </a:ext>
            </a:extLst>
          </p:cNvPr>
          <p:cNvSpPr/>
          <p:nvPr userDrawn="1"/>
        </p:nvSpPr>
        <p:spPr>
          <a:xfrm>
            <a:off x="3747867" y="-3878726"/>
            <a:ext cx="1432560" cy="685800"/>
          </a:xfrm>
          <a:prstGeom prst="rect">
            <a:avLst/>
          </a:prstGeom>
          <a:solidFill>
            <a:srgbClr val="429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4A536B6-0C7D-4298-A02C-B30CCF21CACE}"/>
              </a:ext>
            </a:extLst>
          </p:cNvPr>
          <p:cNvSpPr/>
          <p:nvPr userDrawn="1"/>
        </p:nvSpPr>
        <p:spPr>
          <a:xfrm>
            <a:off x="5363307" y="-3878726"/>
            <a:ext cx="1432560" cy="685800"/>
          </a:xfrm>
          <a:prstGeom prst="rect">
            <a:avLst/>
          </a:prstGeom>
          <a:solidFill>
            <a:srgbClr val="EB4B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49667EB-B82D-4101-9EAC-7B4846D0B820}"/>
              </a:ext>
            </a:extLst>
          </p:cNvPr>
          <p:cNvSpPr/>
          <p:nvPr userDrawn="1"/>
        </p:nvSpPr>
        <p:spPr>
          <a:xfrm>
            <a:off x="6978747" y="-3878726"/>
            <a:ext cx="1432560" cy="685800"/>
          </a:xfrm>
          <a:prstGeom prst="rect">
            <a:avLst/>
          </a:prstGeom>
          <a:solidFill>
            <a:srgbClr val="FBEC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AB0C1211-3E1F-4017-8E37-6AED4966B5C1}"/>
              </a:ext>
            </a:extLst>
          </p:cNvPr>
          <p:cNvSpPr/>
          <p:nvPr userDrawn="1"/>
        </p:nvSpPr>
        <p:spPr>
          <a:xfrm>
            <a:off x="8685627" y="-3878726"/>
            <a:ext cx="1432560" cy="685800"/>
          </a:xfrm>
          <a:prstGeom prst="rect">
            <a:avLst/>
          </a:prstGeom>
          <a:solidFill>
            <a:srgbClr val="CCD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标题占位符 1">
            <a:extLst>
              <a:ext uri="{FF2B5EF4-FFF2-40B4-BE49-F238E27FC236}">
                <a16:creationId xmlns:a16="http://schemas.microsoft.com/office/drawing/2014/main" id="{5C235E78-21E3-43F6-AEE5-AE96F688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3" y="0"/>
            <a:ext cx="108585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0" name="文本占位符 2">
            <a:extLst>
              <a:ext uri="{FF2B5EF4-FFF2-40B4-BE49-F238E27FC236}">
                <a16:creationId xmlns:a16="http://schemas.microsoft.com/office/drawing/2014/main" id="{AB2FE0F4-5575-4C39-AD19-DF81D84B9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403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36" name="日期占位符 3">
            <a:extLst>
              <a:ext uri="{FF2B5EF4-FFF2-40B4-BE49-F238E27FC236}">
                <a16:creationId xmlns:a16="http://schemas.microsoft.com/office/drawing/2014/main" id="{A2D0620D-62AB-4C8A-984D-01172155A0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04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DCF589-7F3B-4EFC-A040-A94D128B6A59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7" name="页脚占位符 4">
            <a:extLst>
              <a:ext uri="{FF2B5EF4-FFF2-40B4-BE49-F238E27FC236}">
                <a16:creationId xmlns:a16="http://schemas.microsoft.com/office/drawing/2014/main" id="{5ECA2BEE-E248-46DD-AA9E-D4D5346D0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8" name="灯片编号占位符 5">
            <a:extLst>
              <a:ext uri="{FF2B5EF4-FFF2-40B4-BE49-F238E27FC236}">
                <a16:creationId xmlns:a16="http://schemas.microsoft.com/office/drawing/2014/main" id="{54DA856D-3CBF-4F7A-9044-52F3D32E6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57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FA5891-1566-45C0-B0B9-E58C7B1246C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40" name="图片 39" descr="背景图案&#10;&#10;描述已自动生成">
            <a:extLst>
              <a:ext uri="{FF2B5EF4-FFF2-40B4-BE49-F238E27FC236}">
                <a16:creationId xmlns:a16="http://schemas.microsoft.com/office/drawing/2014/main" id="{C254B118-9A64-40AC-BF3F-18E85FEDA34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9FB7CBDB-D50E-43C1-A340-F53597D33BCE}"/>
              </a:ext>
            </a:extLst>
          </p:cNvPr>
          <p:cNvGrpSpPr>
            <a:grpSpLocks/>
          </p:cNvGrpSpPr>
          <p:nvPr userDrawn="1"/>
        </p:nvGrpSpPr>
        <p:grpSpPr>
          <a:xfrm>
            <a:off x="108717" y="464318"/>
            <a:ext cx="551682" cy="551682"/>
            <a:chOff x="6667187" y="1395984"/>
            <a:chExt cx="292926" cy="292926"/>
          </a:xfrm>
          <a:effectLst>
            <a:outerShdw blurRad="50800" dist="38100" dir="2700000" algn="tl" rotWithShape="0">
              <a:schemeClr val="accent1">
                <a:alpha val="25000"/>
              </a:schemeClr>
            </a:outerShdw>
          </a:effectLst>
        </p:grpSpPr>
        <p:sp>
          <p:nvSpPr>
            <p:cNvPr id="14" name="圆: 空心 13">
              <a:extLst>
                <a:ext uri="{FF2B5EF4-FFF2-40B4-BE49-F238E27FC236}">
                  <a16:creationId xmlns:a16="http://schemas.microsoft.com/office/drawing/2014/main" id="{32F191FC-70E1-4A15-BBEF-B24A23526444}"/>
                </a:ext>
              </a:extLst>
            </p:cNvPr>
            <p:cNvSpPr/>
            <p:nvPr/>
          </p:nvSpPr>
          <p:spPr>
            <a:xfrm>
              <a:off x="6667187" y="1395984"/>
              <a:ext cx="292926" cy="292926"/>
            </a:xfrm>
            <a:prstGeom prst="donut">
              <a:avLst>
                <a:gd name="adj" fmla="val 2446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圆: 空心 14">
              <a:extLst>
                <a:ext uri="{FF2B5EF4-FFF2-40B4-BE49-F238E27FC236}">
                  <a16:creationId xmlns:a16="http://schemas.microsoft.com/office/drawing/2014/main" id="{1C16612F-6A33-4B98-B797-C121B455FEDE}"/>
                </a:ext>
              </a:extLst>
            </p:cNvPr>
            <p:cNvSpPr/>
            <p:nvPr/>
          </p:nvSpPr>
          <p:spPr>
            <a:xfrm>
              <a:off x="6667187" y="1395984"/>
              <a:ext cx="292926" cy="292926"/>
            </a:xfrm>
            <a:prstGeom prst="donut">
              <a:avLst>
                <a:gd name="adj" fmla="val 24465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146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4" r:id="rId3"/>
    <p:sldLayoutId id="2147483650" r:id="rId4"/>
    <p:sldLayoutId id="2147483651" r:id="rId5"/>
    <p:sldLayoutId id="2147483652" r:id="rId6"/>
    <p:sldLayoutId id="2147483658" r:id="rId7"/>
    <p:sldLayoutId id="2147483657" r:id="rId8"/>
    <p:sldLayoutId id="2147483655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>
          <p15:clr>
            <a:srgbClr val="F26B43"/>
          </p15:clr>
        </p15:guide>
        <p15:guide id="2" pos="3840">
          <p15:clr>
            <a:srgbClr val="F26B43"/>
          </p15:clr>
        </p15:guide>
        <p15:guide id="3" pos="416">
          <p15:clr>
            <a:srgbClr val="F26B43"/>
          </p15:clr>
        </p15:guide>
        <p15:guide id="4" pos="7256">
          <p15:clr>
            <a:srgbClr val="F26B43"/>
          </p15:clr>
        </p15:guide>
        <p15:guide id="5" orient="horz" pos="648">
          <p15:clr>
            <a:srgbClr val="F26B43"/>
          </p15:clr>
        </p15:guide>
        <p15:guide id="6" orient="horz" pos="712">
          <p15:clr>
            <a:srgbClr val="F26B43"/>
          </p15:clr>
        </p15:guide>
        <p15:guide id="7" orient="horz" pos="3928">
          <p15:clr>
            <a:srgbClr val="F26B43"/>
          </p15:clr>
        </p15:guide>
        <p15:guide id="8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62FCC32-FAD5-441E-A6DB-F8682A6D3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b="1" dirty="0">
                <a:solidFill>
                  <a:schemeClr val="accent1"/>
                </a:solidFill>
              </a:rPr>
              <a:t>新媒体</a:t>
            </a:r>
            <a:br>
              <a:rPr lang="zh-CN" altLang="en-US" b="1" dirty="0">
                <a:solidFill>
                  <a:schemeClr val="accent1"/>
                </a:solidFill>
              </a:rPr>
            </a:br>
            <a:r>
              <a:rPr lang="zh-CN" altLang="en-US" b="1" dirty="0">
                <a:solidFill>
                  <a:schemeClr val="accent1"/>
                </a:solidFill>
              </a:rPr>
              <a:t>矩阵运营方案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8C5109-10E5-4D96-81F3-86C8757688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399" y="2302830"/>
            <a:ext cx="4629230" cy="264422"/>
          </a:xfrm>
        </p:spPr>
        <p:txBody>
          <a:bodyPr lIns="91440" tIns="45720" rIns="91440" bIns="4572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CN" sz="1600" b="1" dirty="0">
                <a:solidFill>
                  <a:schemeClr val="accent1"/>
                </a:solidFill>
              </a:rPr>
              <a:t>—— 20XX</a:t>
            </a:r>
            <a:r>
              <a:rPr lang="zh-CN" altLang="en-US" sz="1600" b="1" dirty="0">
                <a:solidFill>
                  <a:schemeClr val="accent1"/>
                </a:solidFill>
              </a:rPr>
              <a:t>年</a:t>
            </a:r>
            <a:r>
              <a:rPr lang="en-US" altLang="zh-CN" sz="1600" b="1" dirty="0">
                <a:solidFill>
                  <a:schemeClr val="accent1"/>
                </a:solidFill>
              </a:rPr>
              <a:t>X</a:t>
            </a:r>
            <a:r>
              <a:rPr lang="zh-CN" altLang="en-US" sz="1600" b="1" dirty="0">
                <a:solidFill>
                  <a:schemeClr val="accent1"/>
                </a:solidFill>
              </a:rPr>
              <a:t>月</a:t>
            </a:r>
            <a:r>
              <a:rPr lang="en-US" altLang="zh-CN" sz="1600" b="1" dirty="0">
                <a:solidFill>
                  <a:schemeClr val="accent1"/>
                </a:solidFill>
              </a:rPr>
              <a:t>XX</a:t>
            </a:r>
            <a:r>
              <a:rPr lang="zh-CN" altLang="en-US" sz="1600" b="1" dirty="0">
                <a:solidFill>
                  <a:schemeClr val="accent1"/>
                </a:solidFill>
              </a:rPr>
              <a:t>日</a:t>
            </a:r>
            <a:endParaRPr lang="en-US" altLang="zh-CN" sz="1600" b="1" dirty="0">
              <a:solidFill>
                <a:schemeClr val="accent1"/>
              </a:solidFill>
            </a:endParaRP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B07CD9B1-E831-42F6-AD47-6F8FAF96DF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>
            <a:noAutofit/>
          </a:bodyPr>
          <a:lstStyle/>
          <a:p>
            <a:pPr algn="dist">
              <a:lnSpc>
                <a:spcPct val="100000"/>
              </a:lnSpc>
              <a:spcBef>
                <a:spcPts val="0"/>
              </a:spcBef>
            </a:pPr>
            <a:r>
              <a:rPr lang="en-US" altLang="zh-CN" b="1" dirty="0">
                <a:solidFill>
                  <a:schemeClr val="accent1"/>
                </a:solidFill>
              </a:rPr>
              <a:t>NEW MEDIA MATRIX OPERATION SCHEME</a:t>
            </a:r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B61AC50A-B0A9-47F5-9F62-7DCC6ED252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/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汇报人：</a:t>
            </a:r>
            <a:r>
              <a:rPr lang="en-US" altLang="zh-CN" b="1" u="sng" dirty="0" err="1">
                <a:solidFill>
                  <a:schemeClr val="accent1"/>
                </a:solidFill>
                <a:latin typeface="+mj-ea"/>
                <a:ea typeface="+mj-ea"/>
              </a:rPr>
              <a:t>OfficePLUS</a:t>
            </a:r>
            <a:endParaRPr lang="en-US" altLang="zh-CN" b="1" u="sng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8" name="图片 7" descr="图示&#10;&#10;描述已自动生成">
            <a:extLst>
              <a:ext uri="{FF2B5EF4-FFF2-40B4-BE49-F238E27FC236}">
                <a16:creationId xmlns:a16="http://schemas.microsoft.com/office/drawing/2014/main" id="{69C7D3E7-1BBD-45F2-A39E-18110C327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159" y="12456631"/>
            <a:ext cx="12192000" cy="6858000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F9825F88-6971-43EE-8030-E3F9C476954B}"/>
              </a:ext>
            </a:extLst>
          </p:cNvPr>
          <p:cNvSpPr/>
          <p:nvPr/>
        </p:nvSpPr>
        <p:spPr>
          <a:xfrm>
            <a:off x="15395450" y="22921799"/>
            <a:ext cx="4519686" cy="4519686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441651D5-29AE-454C-9A2B-1FFE4689C747}"/>
              </a:ext>
            </a:extLst>
          </p:cNvPr>
          <p:cNvSpPr>
            <a:spLocks/>
          </p:cNvSpPr>
          <p:nvPr/>
        </p:nvSpPr>
        <p:spPr>
          <a:xfrm>
            <a:off x="18386100" y="11332093"/>
            <a:ext cx="5353528" cy="5353528"/>
          </a:xfrm>
          <a:prstGeom prst="ellipse">
            <a:avLst/>
          </a:prstGeom>
          <a:solidFill>
            <a:schemeClr val="accent1">
              <a:alpha val="40000"/>
            </a:schemeClr>
          </a:soli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48B93132-264F-471D-9E61-4141E101829C}"/>
              </a:ext>
            </a:extLst>
          </p:cNvPr>
          <p:cNvSpPr>
            <a:spLocks/>
          </p:cNvSpPr>
          <p:nvPr/>
        </p:nvSpPr>
        <p:spPr>
          <a:xfrm>
            <a:off x="19462171" y="12793303"/>
            <a:ext cx="5353528" cy="5353528"/>
          </a:xfrm>
          <a:prstGeom prst="ellipse">
            <a:avLst/>
          </a:prstGeom>
          <a:solidFill>
            <a:schemeClr val="accent3">
              <a:alpha val="40000"/>
            </a:schemeClr>
          </a:solidFill>
          <a:ln>
            <a:noFill/>
          </a:ln>
          <a:effectLst>
            <a:softEdge rad="952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pic>
        <p:nvPicPr>
          <p:cNvPr id="12" name="图片 11" descr="背景图案&#10;&#10;描述已自动生成">
            <a:extLst>
              <a:ext uri="{FF2B5EF4-FFF2-40B4-BE49-F238E27FC236}">
                <a16:creationId xmlns:a16="http://schemas.microsoft.com/office/drawing/2014/main" id="{9F24DFB5-A906-4508-B760-5F3862DD6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43735" y="11425113"/>
            <a:ext cx="12296900" cy="69170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F88EA91-9232-422D-8177-22784088F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 trans="100000" scaling="1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0400" y="11762643"/>
            <a:ext cx="12187300" cy="6858000"/>
          </a:xfrm>
          <a:prstGeom prst="rect">
            <a:avLst/>
          </a:prstGeom>
        </p:spPr>
      </p:pic>
      <p:pic>
        <p:nvPicPr>
          <p:cNvPr id="14" name="图片 13" descr="背景图案&#10;&#10;描述已自动生成">
            <a:extLst>
              <a:ext uri="{FF2B5EF4-FFF2-40B4-BE49-F238E27FC236}">
                <a16:creationId xmlns:a16="http://schemas.microsoft.com/office/drawing/2014/main" id="{F9808B4A-BCB1-4521-8B30-C6FAA27E37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995" y="-10911496"/>
            <a:ext cx="12296900" cy="691700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553C35B7-E0A2-4514-9A4F-E6EBC960330D}"/>
              </a:ext>
            </a:extLst>
          </p:cNvPr>
          <p:cNvGrpSpPr/>
          <p:nvPr/>
        </p:nvGrpSpPr>
        <p:grpSpPr>
          <a:xfrm>
            <a:off x="7386071" y="1452258"/>
            <a:ext cx="3154680" cy="4135700"/>
            <a:chOff x="7386071" y="1452258"/>
            <a:chExt cx="3154680" cy="4135700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0BF59469-D9D8-45CD-B062-756DBAC92B01}"/>
                </a:ext>
              </a:extLst>
            </p:cNvPr>
            <p:cNvGrpSpPr/>
            <p:nvPr/>
          </p:nvGrpSpPr>
          <p:grpSpPr>
            <a:xfrm>
              <a:off x="7386071" y="1452258"/>
              <a:ext cx="3154680" cy="4135700"/>
              <a:chOff x="7364698" y="1592908"/>
              <a:chExt cx="3154680" cy="4135700"/>
            </a:xfrm>
          </p:grpSpPr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id="{EF78A9A9-DE4B-417F-A4E7-8E91B5398F4C}"/>
                  </a:ext>
                </a:extLst>
              </p:cNvPr>
              <p:cNvSpPr/>
              <p:nvPr userDrawn="1"/>
            </p:nvSpPr>
            <p:spPr>
              <a:xfrm>
                <a:off x="7364698" y="1592908"/>
                <a:ext cx="3154680" cy="4129383"/>
              </a:xfrm>
              <a:prstGeom prst="roundRect">
                <a:avLst>
                  <a:gd name="adj" fmla="val 10352"/>
                </a:avLst>
              </a:prstGeom>
              <a:blipFill>
                <a:blip r:embed="rId8"/>
                <a:srcRect/>
                <a:stretch>
                  <a:fillRect l="-219002" t="-40191" r="-67280" b="-25887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bg1">
                    <a:lumMod val="95000"/>
                    <a:alpha val="8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17" name="矩形: 圆角 16">
                <a:extLst>
                  <a:ext uri="{FF2B5EF4-FFF2-40B4-BE49-F238E27FC236}">
                    <a16:creationId xmlns:a16="http://schemas.microsoft.com/office/drawing/2014/main" id="{1255E101-BD88-4BD4-8A72-DF67F68E16FE}"/>
                  </a:ext>
                </a:extLst>
              </p:cNvPr>
              <p:cNvSpPr/>
              <p:nvPr userDrawn="1"/>
            </p:nvSpPr>
            <p:spPr>
              <a:xfrm>
                <a:off x="7364698" y="1599225"/>
                <a:ext cx="3154680" cy="4129383"/>
              </a:xfrm>
              <a:prstGeom prst="roundRect">
                <a:avLst>
                  <a:gd name="adj" fmla="val 10352"/>
                </a:avLst>
              </a:prstGeom>
              <a:solidFill>
                <a:schemeClr val="bg1">
                  <a:alpha val="40000"/>
                </a:schemeClr>
              </a:solidFill>
              <a:ln>
                <a:solidFill>
                  <a:schemeClr val="bg1">
                    <a:alpha val="2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 dirty="0"/>
              </a:p>
            </p:txBody>
          </p:sp>
        </p:grpSp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EA02B2FC-8A3E-4DF6-BA12-2B1A043E472E}"/>
                </a:ext>
              </a:extLst>
            </p:cNvPr>
            <p:cNvGrpSpPr/>
            <p:nvPr/>
          </p:nvGrpSpPr>
          <p:grpSpPr>
            <a:xfrm>
              <a:off x="7784543" y="2980477"/>
              <a:ext cx="262772" cy="262772"/>
              <a:chOff x="8349302" y="3057213"/>
              <a:chExt cx="1153131" cy="1153131"/>
            </a:xfrm>
          </p:grpSpPr>
          <p:sp>
            <p:nvSpPr>
              <p:cNvPr id="86" name="矩形: 圆角 85">
                <a:extLst>
                  <a:ext uri="{FF2B5EF4-FFF2-40B4-BE49-F238E27FC236}">
                    <a16:creationId xmlns:a16="http://schemas.microsoft.com/office/drawing/2014/main" id="{6F92A19A-F37A-4172-A73D-D7298D7C723F}"/>
                  </a:ext>
                </a:extLst>
              </p:cNvPr>
              <p:cNvSpPr/>
              <p:nvPr/>
            </p:nvSpPr>
            <p:spPr>
              <a:xfrm>
                <a:off x="8349302" y="3057213"/>
                <a:ext cx="1153131" cy="1153131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solidFill>
                  <a:schemeClr val="accent2"/>
                </a:solidFill>
              </a:ln>
              <a:effectLst>
                <a:outerShdw blurRad="1054100" sx="129000" sy="129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87" name="矩形: 圆角 86">
                <a:extLst>
                  <a:ext uri="{FF2B5EF4-FFF2-40B4-BE49-F238E27FC236}">
                    <a16:creationId xmlns:a16="http://schemas.microsoft.com/office/drawing/2014/main" id="{EF446B4E-20DA-4D46-ADCA-CCF5DCEB7832}"/>
                  </a:ext>
                </a:extLst>
              </p:cNvPr>
              <p:cNvSpPr/>
              <p:nvPr/>
            </p:nvSpPr>
            <p:spPr>
              <a:xfrm>
                <a:off x="8366593" y="3074504"/>
                <a:ext cx="1118548" cy="11185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41275">
                <a:noFill/>
              </a:ln>
              <a:effectLst>
                <a:innerShdw blurRad="292100">
                  <a:schemeClr val="bg1">
                    <a:alpha val="74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A2EC93B2-0E04-4229-B398-E5EEAA28596D}"/>
                </a:ext>
              </a:extLst>
            </p:cNvPr>
            <p:cNvGrpSpPr/>
            <p:nvPr/>
          </p:nvGrpSpPr>
          <p:grpSpPr>
            <a:xfrm>
              <a:off x="8349302" y="2330853"/>
              <a:ext cx="262772" cy="262772"/>
              <a:chOff x="8349302" y="3057213"/>
              <a:chExt cx="1153131" cy="1153131"/>
            </a:xfrm>
          </p:grpSpPr>
          <p:sp>
            <p:nvSpPr>
              <p:cNvPr id="44" name="矩形: 圆角 43">
                <a:extLst>
                  <a:ext uri="{FF2B5EF4-FFF2-40B4-BE49-F238E27FC236}">
                    <a16:creationId xmlns:a16="http://schemas.microsoft.com/office/drawing/2014/main" id="{7765F59E-C999-4E1E-932B-AB50378924D1}"/>
                  </a:ext>
                </a:extLst>
              </p:cNvPr>
              <p:cNvSpPr/>
              <p:nvPr/>
            </p:nvSpPr>
            <p:spPr>
              <a:xfrm>
                <a:off x="8349302" y="3057213"/>
                <a:ext cx="1153131" cy="1153131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solidFill>
                  <a:schemeClr val="accent2"/>
                </a:solidFill>
              </a:ln>
              <a:effectLst>
                <a:outerShdw blurRad="1054100" sx="129000" sy="129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45" name="矩形: 圆角 44">
                <a:extLst>
                  <a:ext uri="{FF2B5EF4-FFF2-40B4-BE49-F238E27FC236}">
                    <a16:creationId xmlns:a16="http://schemas.microsoft.com/office/drawing/2014/main" id="{A4086DAC-E56A-4E5B-B198-C06D0BB5D593}"/>
                  </a:ext>
                </a:extLst>
              </p:cNvPr>
              <p:cNvSpPr/>
              <p:nvPr/>
            </p:nvSpPr>
            <p:spPr>
              <a:xfrm>
                <a:off x="8366593" y="3074504"/>
                <a:ext cx="1118548" cy="11185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41275">
                <a:noFill/>
              </a:ln>
              <a:effectLst>
                <a:innerShdw blurRad="292100">
                  <a:schemeClr val="bg1">
                    <a:alpha val="74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44F2914D-0253-44E4-84C4-DD1CE431225A}"/>
                </a:ext>
              </a:extLst>
            </p:cNvPr>
            <p:cNvGrpSpPr/>
            <p:nvPr/>
          </p:nvGrpSpPr>
          <p:grpSpPr>
            <a:xfrm>
              <a:off x="8794482" y="2085790"/>
              <a:ext cx="262772" cy="262772"/>
              <a:chOff x="8349302" y="3057213"/>
              <a:chExt cx="1153131" cy="1153131"/>
            </a:xfrm>
          </p:grpSpPr>
          <p:sp>
            <p:nvSpPr>
              <p:cNvPr id="47" name="矩形: 圆角 46">
                <a:extLst>
                  <a:ext uri="{FF2B5EF4-FFF2-40B4-BE49-F238E27FC236}">
                    <a16:creationId xmlns:a16="http://schemas.microsoft.com/office/drawing/2014/main" id="{2DC13808-388E-42F5-9D16-7BD8B80DD85E}"/>
                  </a:ext>
                </a:extLst>
              </p:cNvPr>
              <p:cNvSpPr/>
              <p:nvPr/>
            </p:nvSpPr>
            <p:spPr>
              <a:xfrm>
                <a:off x="8349302" y="3057213"/>
                <a:ext cx="1153131" cy="1153131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solidFill>
                  <a:schemeClr val="accent2"/>
                </a:solidFill>
              </a:ln>
              <a:effectLst>
                <a:outerShdw blurRad="1054100" sx="129000" sy="129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48" name="矩形: 圆角 47">
                <a:extLst>
                  <a:ext uri="{FF2B5EF4-FFF2-40B4-BE49-F238E27FC236}">
                    <a16:creationId xmlns:a16="http://schemas.microsoft.com/office/drawing/2014/main" id="{C62E0110-3CE8-41AE-B052-252033A8EB0C}"/>
                  </a:ext>
                </a:extLst>
              </p:cNvPr>
              <p:cNvSpPr/>
              <p:nvPr/>
            </p:nvSpPr>
            <p:spPr>
              <a:xfrm>
                <a:off x="8366593" y="3074504"/>
                <a:ext cx="1118548" cy="11185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41275">
                <a:noFill/>
              </a:ln>
              <a:effectLst>
                <a:innerShdw blurRad="292100">
                  <a:schemeClr val="bg1">
                    <a:alpha val="74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83EF7E0A-B5D3-4C8A-9D46-EA365134700D}"/>
                </a:ext>
              </a:extLst>
            </p:cNvPr>
            <p:cNvGrpSpPr/>
            <p:nvPr/>
          </p:nvGrpSpPr>
          <p:grpSpPr>
            <a:xfrm>
              <a:off x="9239661" y="2462239"/>
              <a:ext cx="262772" cy="262772"/>
              <a:chOff x="8349302" y="3057213"/>
              <a:chExt cx="1153131" cy="1153131"/>
            </a:xfrm>
          </p:grpSpPr>
          <p:sp>
            <p:nvSpPr>
              <p:cNvPr id="50" name="矩形: 圆角 49">
                <a:extLst>
                  <a:ext uri="{FF2B5EF4-FFF2-40B4-BE49-F238E27FC236}">
                    <a16:creationId xmlns:a16="http://schemas.microsoft.com/office/drawing/2014/main" id="{D8E3675E-A53B-4DA7-B4F3-1455B5EB33DE}"/>
                  </a:ext>
                </a:extLst>
              </p:cNvPr>
              <p:cNvSpPr/>
              <p:nvPr/>
            </p:nvSpPr>
            <p:spPr>
              <a:xfrm>
                <a:off x="8349302" y="3057213"/>
                <a:ext cx="1153131" cy="1153131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solidFill>
                  <a:schemeClr val="accent2"/>
                </a:solidFill>
              </a:ln>
              <a:effectLst>
                <a:outerShdw blurRad="1054100" sx="129000" sy="129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51" name="矩形: 圆角 50">
                <a:extLst>
                  <a:ext uri="{FF2B5EF4-FFF2-40B4-BE49-F238E27FC236}">
                    <a16:creationId xmlns:a16="http://schemas.microsoft.com/office/drawing/2014/main" id="{33398122-3C6C-4AAA-B7E3-E540EF4C0186}"/>
                  </a:ext>
                </a:extLst>
              </p:cNvPr>
              <p:cNvSpPr/>
              <p:nvPr/>
            </p:nvSpPr>
            <p:spPr>
              <a:xfrm>
                <a:off x="8366593" y="3074504"/>
                <a:ext cx="1118548" cy="11185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41275">
                <a:noFill/>
              </a:ln>
              <a:effectLst>
                <a:innerShdw blurRad="292100">
                  <a:schemeClr val="bg1">
                    <a:alpha val="74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8FC42A3F-418C-4B77-9B97-0E906C3EEE0A}"/>
                </a:ext>
              </a:extLst>
            </p:cNvPr>
            <p:cNvGrpSpPr/>
            <p:nvPr/>
          </p:nvGrpSpPr>
          <p:grpSpPr>
            <a:xfrm>
              <a:off x="9920793" y="2980477"/>
              <a:ext cx="262772" cy="262772"/>
              <a:chOff x="8349302" y="3057213"/>
              <a:chExt cx="1153131" cy="1153131"/>
            </a:xfrm>
          </p:grpSpPr>
          <p:sp>
            <p:nvSpPr>
              <p:cNvPr id="56" name="矩形: 圆角 55">
                <a:extLst>
                  <a:ext uri="{FF2B5EF4-FFF2-40B4-BE49-F238E27FC236}">
                    <a16:creationId xmlns:a16="http://schemas.microsoft.com/office/drawing/2014/main" id="{E29C3857-57D0-423B-B323-362779515270}"/>
                  </a:ext>
                </a:extLst>
              </p:cNvPr>
              <p:cNvSpPr/>
              <p:nvPr/>
            </p:nvSpPr>
            <p:spPr>
              <a:xfrm>
                <a:off x="8349302" y="3057213"/>
                <a:ext cx="1153131" cy="1153131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solidFill>
                  <a:schemeClr val="accent2"/>
                </a:solidFill>
              </a:ln>
              <a:effectLst>
                <a:outerShdw blurRad="1054100" sx="129000" sy="129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57" name="矩形: 圆角 56">
                <a:extLst>
                  <a:ext uri="{FF2B5EF4-FFF2-40B4-BE49-F238E27FC236}">
                    <a16:creationId xmlns:a16="http://schemas.microsoft.com/office/drawing/2014/main" id="{0380F9AC-D236-4047-BABE-099F6519C809}"/>
                  </a:ext>
                </a:extLst>
              </p:cNvPr>
              <p:cNvSpPr/>
              <p:nvPr/>
            </p:nvSpPr>
            <p:spPr>
              <a:xfrm>
                <a:off x="8366593" y="3074504"/>
                <a:ext cx="1118548" cy="11185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41275">
                <a:noFill/>
              </a:ln>
              <a:effectLst>
                <a:innerShdw blurRad="292100">
                  <a:schemeClr val="bg1">
                    <a:alpha val="74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grpSp>
          <p:nvGrpSpPr>
            <p:cNvPr id="58" name="组合 57">
              <a:extLst>
                <a:ext uri="{FF2B5EF4-FFF2-40B4-BE49-F238E27FC236}">
                  <a16:creationId xmlns:a16="http://schemas.microsoft.com/office/drawing/2014/main" id="{8A44EB62-08C8-48E4-B4C6-FB05D60F8547}"/>
                </a:ext>
              </a:extLst>
            </p:cNvPr>
            <p:cNvGrpSpPr/>
            <p:nvPr/>
          </p:nvGrpSpPr>
          <p:grpSpPr>
            <a:xfrm>
              <a:off x="9691907" y="3422737"/>
              <a:ext cx="262772" cy="262772"/>
              <a:chOff x="8349302" y="3057213"/>
              <a:chExt cx="1153131" cy="1153131"/>
            </a:xfrm>
          </p:grpSpPr>
          <p:sp>
            <p:nvSpPr>
              <p:cNvPr id="59" name="矩形: 圆角 58">
                <a:extLst>
                  <a:ext uri="{FF2B5EF4-FFF2-40B4-BE49-F238E27FC236}">
                    <a16:creationId xmlns:a16="http://schemas.microsoft.com/office/drawing/2014/main" id="{FE583DF0-50C0-48E0-B66E-88BDA5F7A58B}"/>
                  </a:ext>
                </a:extLst>
              </p:cNvPr>
              <p:cNvSpPr/>
              <p:nvPr/>
            </p:nvSpPr>
            <p:spPr>
              <a:xfrm>
                <a:off x="8349302" y="3057213"/>
                <a:ext cx="1153131" cy="1153131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solidFill>
                  <a:schemeClr val="accent2"/>
                </a:solidFill>
              </a:ln>
              <a:effectLst>
                <a:outerShdw blurRad="1054100" sx="129000" sy="129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60" name="矩形: 圆角 59">
                <a:extLst>
                  <a:ext uri="{FF2B5EF4-FFF2-40B4-BE49-F238E27FC236}">
                    <a16:creationId xmlns:a16="http://schemas.microsoft.com/office/drawing/2014/main" id="{D869FDCC-F747-4E8E-A25E-5578426E0514}"/>
                  </a:ext>
                </a:extLst>
              </p:cNvPr>
              <p:cNvSpPr/>
              <p:nvPr/>
            </p:nvSpPr>
            <p:spPr>
              <a:xfrm>
                <a:off x="8366593" y="3074504"/>
                <a:ext cx="1118548" cy="11185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41275">
                <a:noFill/>
              </a:ln>
              <a:effectLst>
                <a:innerShdw blurRad="292100">
                  <a:schemeClr val="bg1">
                    <a:alpha val="74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28E7FD51-B7D2-436A-A597-CBBE1525C722}"/>
                </a:ext>
              </a:extLst>
            </p:cNvPr>
            <p:cNvGrpSpPr/>
            <p:nvPr/>
          </p:nvGrpSpPr>
          <p:grpSpPr>
            <a:xfrm>
              <a:off x="8349302" y="4536787"/>
              <a:ext cx="262772" cy="262772"/>
              <a:chOff x="8349302" y="3057213"/>
              <a:chExt cx="1153131" cy="1153131"/>
            </a:xfrm>
          </p:grpSpPr>
          <p:sp>
            <p:nvSpPr>
              <p:cNvPr id="62" name="矩形: 圆角 61">
                <a:extLst>
                  <a:ext uri="{FF2B5EF4-FFF2-40B4-BE49-F238E27FC236}">
                    <a16:creationId xmlns:a16="http://schemas.microsoft.com/office/drawing/2014/main" id="{DD29CBDE-3C03-443E-95DF-09D9F106FA25}"/>
                  </a:ext>
                </a:extLst>
              </p:cNvPr>
              <p:cNvSpPr/>
              <p:nvPr/>
            </p:nvSpPr>
            <p:spPr>
              <a:xfrm>
                <a:off x="8349302" y="3057213"/>
                <a:ext cx="1153131" cy="1153131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solidFill>
                  <a:schemeClr val="accent2"/>
                </a:solidFill>
              </a:ln>
              <a:effectLst>
                <a:outerShdw blurRad="1054100" sx="129000" sy="129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63" name="矩形: 圆角 62">
                <a:extLst>
                  <a:ext uri="{FF2B5EF4-FFF2-40B4-BE49-F238E27FC236}">
                    <a16:creationId xmlns:a16="http://schemas.microsoft.com/office/drawing/2014/main" id="{4DECB2D5-F294-4787-8484-A5F7450EBA99}"/>
                  </a:ext>
                </a:extLst>
              </p:cNvPr>
              <p:cNvSpPr/>
              <p:nvPr/>
            </p:nvSpPr>
            <p:spPr>
              <a:xfrm>
                <a:off x="8366593" y="3074504"/>
                <a:ext cx="1118548" cy="11185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41275">
                <a:noFill/>
              </a:ln>
              <a:effectLst>
                <a:innerShdw blurRad="292100">
                  <a:schemeClr val="bg1">
                    <a:alpha val="74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455219B9-08DF-4A55-9B86-730F0D530BC5}"/>
                </a:ext>
              </a:extLst>
            </p:cNvPr>
            <p:cNvGrpSpPr/>
            <p:nvPr/>
          </p:nvGrpSpPr>
          <p:grpSpPr>
            <a:xfrm>
              <a:off x="8794482" y="4370633"/>
              <a:ext cx="262772" cy="262772"/>
              <a:chOff x="8349302" y="3057213"/>
              <a:chExt cx="1153131" cy="1153131"/>
            </a:xfrm>
          </p:grpSpPr>
          <p:sp>
            <p:nvSpPr>
              <p:cNvPr id="77" name="矩形: 圆角 76">
                <a:extLst>
                  <a:ext uri="{FF2B5EF4-FFF2-40B4-BE49-F238E27FC236}">
                    <a16:creationId xmlns:a16="http://schemas.microsoft.com/office/drawing/2014/main" id="{1FF23403-82FD-4401-A7F3-BA4C79A50C9B}"/>
                  </a:ext>
                </a:extLst>
              </p:cNvPr>
              <p:cNvSpPr/>
              <p:nvPr/>
            </p:nvSpPr>
            <p:spPr>
              <a:xfrm>
                <a:off x="8349302" y="3057213"/>
                <a:ext cx="1153131" cy="1153131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solidFill>
                  <a:schemeClr val="accent2"/>
                </a:solidFill>
              </a:ln>
              <a:effectLst>
                <a:outerShdw blurRad="1054100" sx="129000" sy="129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78" name="矩形: 圆角 77">
                <a:extLst>
                  <a:ext uri="{FF2B5EF4-FFF2-40B4-BE49-F238E27FC236}">
                    <a16:creationId xmlns:a16="http://schemas.microsoft.com/office/drawing/2014/main" id="{9156F912-6E32-4A5D-BE70-E3B3D839C1D6}"/>
                  </a:ext>
                </a:extLst>
              </p:cNvPr>
              <p:cNvSpPr/>
              <p:nvPr/>
            </p:nvSpPr>
            <p:spPr>
              <a:xfrm>
                <a:off x="8366593" y="3074504"/>
                <a:ext cx="1118548" cy="11185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41275">
                <a:noFill/>
              </a:ln>
              <a:effectLst>
                <a:innerShdw blurRad="292100">
                  <a:schemeClr val="bg1">
                    <a:alpha val="74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8E3D5371-51CC-4CE2-83FA-F45032962C8B}"/>
                </a:ext>
              </a:extLst>
            </p:cNvPr>
            <p:cNvGrpSpPr/>
            <p:nvPr/>
          </p:nvGrpSpPr>
          <p:grpSpPr>
            <a:xfrm>
              <a:off x="9239661" y="4739748"/>
              <a:ext cx="262772" cy="262772"/>
              <a:chOff x="8349302" y="3057213"/>
              <a:chExt cx="1153131" cy="1153131"/>
            </a:xfrm>
          </p:grpSpPr>
          <p:sp>
            <p:nvSpPr>
              <p:cNvPr id="80" name="矩形: 圆角 79">
                <a:extLst>
                  <a:ext uri="{FF2B5EF4-FFF2-40B4-BE49-F238E27FC236}">
                    <a16:creationId xmlns:a16="http://schemas.microsoft.com/office/drawing/2014/main" id="{758A0A27-49DE-4A5F-BDD5-A478C8B622DB}"/>
                  </a:ext>
                </a:extLst>
              </p:cNvPr>
              <p:cNvSpPr/>
              <p:nvPr/>
            </p:nvSpPr>
            <p:spPr>
              <a:xfrm>
                <a:off x="8349302" y="3057213"/>
                <a:ext cx="1153131" cy="1153131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solidFill>
                  <a:schemeClr val="accent2"/>
                </a:solidFill>
              </a:ln>
              <a:effectLst>
                <a:outerShdw blurRad="1054100" sx="129000" sy="129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81" name="矩形: 圆角 80">
                <a:extLst>
                  <a:ext uri="{FF2B5EF4-FFF2-40B4-BE49-F238E27FC236}">
                    <a16:creationId xmlns:a16="http://schemas.microsoft.com/office/drawing/2014/main" id="{D9B43137-3B79-498D-B70E-26744A7F2E63}"/>
                  </a:ext>
                </a:extLst>
              </p:cNvPr>
              <p:cNvSpPr/>
              <p:nvPr/>
            </p:nvSpPr>
            <p:spPr>
              <a:xfrm>
                <a:off x="8366593" y="3074504"/>
                <a:ext cx="1118548" cy="11185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41275">
                <a:noFill/>
              </a:ln>
              <a:effectLst>
                <a:innerShdw blurRad="292100">
                  <a:schemeClr val="bg1">
                    <a:alpha val="74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 dirty="0"/>
              </a:p>
            </p:txBody>
          </p:sp>
        </p:grp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DC0D149F-03E1-48FA-A8C7-982F407B9D2F}"/>
                </a:ext>
              </a:extLst>
            </p:cNvPr>
            <p:cNvGrpSpPr/>
            <p:nvPr/>
          </p:nvGrpSpPr>
          <p:grpSpPr>
            <a:xfrm>
              <a:off x="9865380" y="3836912"/>
              <a:ext cx="262772" cy="262772"/>
              <a:chOff x="8349302" y="3057213"/>
              <a:chExt cx="1153131" cy="1153131"/>
            </a:xfrm>
          </p:grpSpPr>
          <p:sp>
            <p:nvSpPr>
              <p:cNvPr id="83" name="矩形: 圆角 82">
                <a:extLst>
                  <a:ext uri="{FF2B5EF4-FFF2-40B4-BE49-F238E27FC236}">
                    <a16:creationId xmlns:a16="http://schemas.microsoft.com/office/drawing/2014/main" id="{6A440079-D3A8-400D-86C1-F0BD838DE702}"/>
                  </a:ext>
                </a:extLst>
              </p:cNvPr>
              <p:cNvSpPr/>
              <p:nvPr/>
            </p:nvSpPr>
            <p:spPr>
              <a:xfrm>
                <a:off x="8349302" y="3057213"/>
                <a:ext cx="1153131" cy="1153131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solidFill>
                  <a:schemeClr val="accent2"/>
                </a:solidFill>
              </a:ln>
              <a:effectLst>
                <a:outerShdw blurRad="1054100" sx="129000" sy="129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84" name="矩形: 圆角 83">
                <a:extLst>
                  <a:ext uri="{FF2B5EF4-FFF2-40B4-BE49-F238E27FC236}">
                    <a16:creationId xmlns:a16="http://schemas.microsoft.com/office/drawing/2014/main" id="{9DA15FB8-E4DF-4E30-A6D9-52EDC70359BC}"/>
                  </a:ext>
                </a:extLst>
              </p:cNvPr>
              <p:cNvSpPr/>
              <p:nvPr/>
            </p:nvSpPr>
            <p:spPr>
              <a:xfrm>
                <a:off x="8366593" y="3074504"/>
                <a:ext cx="1118548" cy="11185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41275">
                <a:noFill/>
              </a:ln>
              <a:effectLst>
                <a:innerShdw blurRad="292100">
                  <a:schemeClr val="bg1">
                    <a:alpha val="74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grpSp>
          <p:nvGrpSpPr>
            <p:cNvPr id="88" name="组合 87">
              <a:extLst>
                <a:ext uri="{FF2B5EF4-FFF2-40B4-BE49-F238E27FC236}">
                  <a16:creationId xmlns:a16="http://schemas.microsoft.com/office/drawing/2014/main" id="{D428941D-30F8-418D-99AB-3F63475E1F5B}"/>
                </a:ext>
              </a:extLst>
            </p:cNvPr>
            <p:cNvGrpSpPr/>
            <p:nvPr/>
          </p:nvGrpSpPr>
          <p:grpSpPr>
            <a:xfrm>
              <a:off x="7632643" y="3422737"/>
              <a:ext cx="262772" cy="262772"/>
              <a:chOff x="8349302" y="3057213"/>
              <a:chExt cx="1153131" cy="1153131"/>
            </a:xfrm>
          </p:grpSpPr>
          <p:sp>
            <p:nvSpPr>
              <p:cNvPr id="89" name="矩形: 圆角 88">
                <a:extLst>
                  <a:ext uri="{FF2B5EF4-FFF2-40B4-BE49-F238E27FC236}">
                    <a16:creationId xmlns:a16="http://schemas.microsoft.com/office/drawing/2014/main" id="{EC7A5470-986C-4F86-A972-5CA4FB54F6A1}"/>
                  </a:ext>
                </a:extLst>
              </p:cNvPr>
              <p:cNvSpPr/>
              <p:nvPr/>
            </p:nvSpPr>
            <p:spPr>
              <a:xfrm>
                <a:off x="8349302" y="3057213"/>
                <a:ext cx="1153131" cy="1153131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solidFill>
                  <a:schemeClr val="accent2"/>
                </a:solidFill>
              </a:ln>
              <a:effectLst>
                <a:outerShdw blurRad="1054100" sx="129000" sy="129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90" name="矩形: 圆角 89">
                <a:extLst>
                  <a:ext uri="{FF2B5EF4-FFF2-40B4-BE49-F238E27FC236}">
                    <a16:creationId xmlns:a16="http://schemas.microsoft.com/office/drawing/2014/main" id="{F46CC240-1C7F-4208-8D31-4FAF364B93EA}"/>
                  </a:ext>
                </a:extLst>
              </p:cNvPr>
              <p:cNvSpPr/>
              <p:nvPr/>
            </p:nvSpPr>
            <p:spPr>
              <a:xfrm>
                <a:off x="8366593" y="3074504"/>
                <a:ext cx="1118548" cy="11185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41275">
                <a:noFill/>
              </a:ln>
              <a:effectLst>
                <a:innerShdw blurRad="292100">
                  <a:schemeClr val="bg1">
                    <a:alpha val="74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33FBF4D9-A069-479B-9256-E0827112225D}"/>
                </a:ext>
              </a:extLst>
            </p:cNvPr>
            <p:cNvGrpSpPr/>
            <p:nvPr/>
          </p:nvGrpSpPr>
          <p:grpSpPr>
            <a:xfrm>
              <a:off x="7837701" y="3802420"/>
              <a:ext cx="262772" cy="262772"/>
              <a:chOff x="8349302" y="3057213"/>
              <a:chExt cx="1153131" cy="1153131"/>
            </a:xfrm>
          </p:grpSpPr>
          <p:sp>
            <p:nvSpPr>
              <p:cNvPr id="92" name="矩形: 圆角 91">
                <a:extLst>
                  <a:ext uri="{FF2B5EF4-FFF2-40B4-BE49-F238E27FC236}">
                    <a16:creationId xmlns:a16="http://schemas.microsoft.com/office/drawing/2014/main" id="{11DE7FE4-7609-4904-8612-A7EC2489D8B8}"/>
                  </a:ext>
                </a:extLst>
              </p:cNvPr>
              <p:cNvSpPr/>
              <p:nvPr/>
            </p:nvSpPr>
            <p:spPr>
              <a:xfrm>
                <a:off x="8349302" y="3057213"/>
                <a:ext cx="1153131" cy="1153131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50800">
                <a:solidFill>
                  <a:schemeClr val="accent2"/>
                </a:solidFill>
              </a:ln>
              <a:effectLst>
                <a:outerShdw blurRad="1054100" sx="129000" sy="129000" algn="ctr" rotWithShape="0">
                  <a:schemeClr val="bg1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93" name="矩形: 圆角 92">
                <a:extLst>
                  <a:ext uri="{FF2B5EF4-FFF2-40B4-BE49-F238E27FC236}">
                    <a16:creationId xmlns:a16="http://schemas.microsoft.com/office/drawing/2014/main" id="{7168A32D-5345-4B3B-BB97-046F90CA2C32}"/>
                  </a:ext>
                </a:extLst>
              </p:cNvPr>
              <p:cNvSpPr/>
              <p:nvPr/>
            </p:nvSpPr>
            <p:spPr>
              <a:xfrm>
                <a:off x="8366593" y="3074504"/>
                <a:ext cx="1118548" cy="1118548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alpha val="5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 w="41275">
                <a:noFill/>
              </a:ln>
              <a:effectLst>
                <a:innerShdw blurRad="292100">
                  <a:schemeClr val="bg1">
                    <a:alpha val="74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cxnSp>
          <p:nvCxnSpPr>
            <p:cNvPr id="95" name="直接连接符 94">
              <a:extLst>
                <a:ext uri="{FF2B5EF4-FFF2-40B4-BE49-F238E27FC236}">
                  <a16:creationId xmlns:a16="http://schemas.microsoft.com/office/drawing/2014/main" id="{9795B87C-9C55-4136-8C2C-F4D900560085}"/>
                </a:ext>
              </a:extLst>
            </p:cNvPr>
            <p:cNvCxnSpPr>
              <a:stCxn id="78" idx="0"/>
              <a:endCxn id="40" idx="2"/>
            </p:cNvCxnSpPr>
            <p:nvPr/>
          </p:nvCxnSpPr>
          <p:spPr>
            <a:xfrm flipV="1">
              <a:off x="8925868" y="4145944"/>
              <a:ext cx="0" cy="228629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连接符: 肘形 96">
              <a:extLst>
                <a:ext uri="{FF2B5EF4-FFF2-40B4-BE49-F238E27FC236}">
                  <a16:creationId xmlns:a16="http://schemas.microsoft.com/office/drawing/2014/main" id="{2D15CE32-C34A-4859-85BD-1A56E5C060B6}"/>
                </a:ext>
              </a:extLst>
            </p:cNvPr>
            <p:cNvCxnSpPr>
              <a:cxnSpLocks/>
              <a:stCxn id="62" idx="0"/>
            </p:cNvCxnSpPr>
            <p:nvPr/>
          </p:nvCxnSpPr>
          <p:spPr>
            <a:xfrm rot="5400000" flipH="1" flipV="1">
              <a:off x="8357038" y="4271495"/>
              <a:ext cx="388943" cy="141643"/>
            </a:xfrm>
            <a:prstGeom prst="bentConnector3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连接符: 肘形 99">
              <a:extLst>
                <a:ext uri="{FF2B5EF4-FFF2-40B4-BE49-F238E27FC236}">
                  <a16:creationId xmlns:a16="http://schemas.microsoft.com/office/drawing/2014/main" id="{6BBC61FE-A712-41EF-A84F-DA8426A6FC7F}"/>
                </a:ext>
              </a:extLst>
            </p:cNvPr>
            <p:cNvCxnSpPr>
              <a:endCxn id="80" idx="0"/>
            </p:cNvCxnSpPr>
            <p:nvPr/>
          </p:nvCxnSpPr>
          <p:spPr>
            <a:xfrm rot="16200000" flipH="1">
              <a:off x="9001854" y="4370555"/>
              <a:ext cx="665416" cy="72969"/>
            </a:xfrm>
            <a:prstGeom prst="bentConnector3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连接符: 肘形 103">
              <a:extLst>
                <a:ext uri="{FF2B5EF4-FFF2-40B4-BE49-F238E27FC236}">
                  <a16:creationId xmlns:a16="http://schemas.microsoft.com/office/drawing/2014/main" id="{CC81430F-8068-458B-A2D7-FD5BAAF90BAF}"/>
                </a:ext>
              </a:extLst>
            </p:cNvPr>
            <p:cNvCxnSpPr>
              <a:cxnSpLocks/>
              <a:stCxn id="40" idx="0"/>
              <a:endCxn id="47" idx="2"/>
            </p:cNvCxnSpPr>
            <p:nvPr/>
          </p:nvCxnSpPr>
          <p:spPr>
            <a:xfrm rot="5400000" flipH="1" flipV="1">
              <a:off x="8603743" y="2670688"/>
              <a:ext cx="644251" cy="12700"/>
            </a:xfrm>
            <a:prstGeom prst="bentConnector3">
              <a:avLst>
                <a:gd name="adj1" fmla="val 50000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连接符: 肘形 108">
              <a:extLst>
                <a:ext uri="{FF2B5EF4-FFF2-40B4-BE49-F238E27FC236}">
                  <a16:creationId xmlns:a16="http://schemas.microsoft.com/office/drawing/2014/main" id="{DFB8A361-8C83-4B89-AB4C-65F90721AEE0}"/>
                </a:ext>
              </a:extLst>
            </p:cNvPr>
            <p:cNvCxnSpPr>
              <a:stCxn id="44" idx="2"/>
            </p:cNvCxnSpPr>
            <p:nvPr/>
          </p:nvCxnSpPr>
          <p:spPr>
            <a:xfrm rot="16200000" flipH="1">
              <a:off x="8336890" y="2737422"/>
              <a:ext cx="381071" cy="93475"/>
            </a:xfrm>
            <a:prstGeom prst="bentConnector3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连接符: 肘形 110">
              <a:extLst>
                <a:ext uri="{FF2B5EF4-FFF2-40B4-BE49-F238E27FC236}">
                  <a16:creationId xmlns:a16="http://schemas.microsoft.com/office/drawing/2014/main" id="{50B41E77-7803-4610-AE58-4F4EA91BC454}"/>
                </a:ext>
              </a:extLst>
            </p:cNvPr>
            <p:cNvCxnSpPr>
              <a:stCxn id="50" idx="2"/>
            </p:cNvCxnSpPr>
            <p:nvPr/>
          </p:nvCxnSpPr>
          <p:spPr>
            <a:xfrm rot="5400000">
              <a:off x="9195867" y="2799515"/>
              <a:ext cx="249685" cy="100676"/>
            </a:xfrm>
            <a:prstGeom prst="bentConnector3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连接符: 肘形 112">
              <a:extLst>
                <a:ext uri="{FF2B5EF4-FFF2-40B4-BE49-F238E27FC236}">
                  <a16:creationId xmlns:a16="http://schemas.microsoft.com/office/drawing/2014/main" id="{CE2ECF12-0842-490A-A355-0DEFC18AC6E0}"/>
                </a:ext>
              </a:extLst>
            </p:cNvPr>
            <p:cNvCxnSpPr/>
            <p:nvPr/>
          </p:nvCxnSpPr>
          <p:spPr>
            <a:xfrm rot="10800000">
              <a:off x="8031463" y="3108458"/>
              <a:ext cx="297197" cy="130850"/>
            </a:xfrm>
            <a:prstGeom prst="bentConnector3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连接符: 肘形 116">
              <a:extLst>
                <a:ext uri="{FF2B5EF4-FFF2-40B4-BE49-F238E27FC236}">
                  <a16:creationId xmlns:a16="http://schemas.microsoft.com/office/drawing/2014/main" id="{71399374-C63D-4485-87B9-29F6D9949775}"/>
                </a:ext>
              </a:extLst>
            </p:cNvPr>
            <p:cNvCxnSpPr>
              <a:stCxn id="93" idx="3"/>
            </p:cNvCxnSpPr>
            <p:nvPr/>
          </p:nvCxnSpPr>
          <p:spPr>
            <a:xfrm flipV="1">
              <a:off x="8096532" y="3886232"/>
              <a:ext cx="232128" cy="47574"/>
            </a:xfrm>
            <a:prstGeom prst="bentConnector3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连接符: 肘形 118">
              <a:extLst>
                <a:ext uri="{FF2B5EF4-FFF2-40B4-BE49-F238E27FC236}">
                  <a16:creationId xmlns:a16="http://schemas.microsoft.com/office/drawing/2014/main" id="{4C4A667D-ACC4-4185-9EFC-E71086D1B494}"/>
                </a:ext>
              </a:extLst>
            </p:cNvPr>
            <p:cNvCxnSpPr>
              <a:cxnSpLocks/>
              <a:endCxn id="56" idx="1"/>
            </p:cNvCxnSpPr>
            <p:nvPr/>
          </p:nvCxnSpPr>
          <p:spPr>
            <a:xfrm flipV="1">
              <a:off x="9519724" y="3111863"/>
              <a:ext cx="401069" cy="109321"/>
            </a:xfrm>
            <a:prstGeom prst="bentConnector3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连接符: 肘形 121">
              <a:extLst>
                <a:ext uri="{FF2B5EF4-FFF2-40B4-BE49-F238E27FC236}">
                  <a16:creationId xmlns:a16="http://schemas.microsoft.com/office/drawing/2014/main" id="{CE64B1FB-666C-408B-825B-17F3340A2369}"/>
                </a:ext>
              </a:extLst>
            </p:cNvPr>
            <p:cNvCxnSpPr>
              <a:cxnSpLocks/>
              <a:endCxn id="83" idx="1"/>
            </p:cNvCxnSpPr>
            <p:nvPr/>
          </p:nvCxnSpPr>
          <p:spPr>
            <a:xfrm>
              <a:off x="9518855" y="3920724"/>
              <a:ext cx="346525" cy="47574"/>
            </a:xfrm>
            <a:prstGeom prst="bentConnector3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接连接符 125">
              <a:extLst>
                <a:ext uri="{FF2B5EF4-FFF2-40B4-BE49-F238E27FC236}">
                  <a16:creationId xmlns:a16="http://schemas.microsoft.com/office/drawing/2014/main" id="{8DE1E05E-D8D7-4958-983D-BC77EF9D0528}"/>
                </a:ext>
              </a:extLst>
            </p:cNvPr>
            <p:cNvCxnSpPr>
              <a:stCxn id="40" idx="3"/>
              <a:endCxn id="59" idx="1"/>
            </p:cNvCxnSpPr>
            <p:nvPr/>
          </p:nvCxnSpPr>
          <p:spPr>
            <a:xfrm flipV="1">
              <a:off x="9502433" y="3554123"/>
              <a:ext cx="189474" cy="1525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>
              <a:extLst>
                <a:ext uri="{FF2B5EF4-FFF2-40B4-BE49-F238E27FC236}">
                  <a16:creationId xmlns:a16="http://schemas.microsoft.com/office/drawing/2014/main" id="{9F44D329-59D6-4968-98C6-C598B2B8DF29}"/>
                </a:ext>
              </a:extLst>
            </p:cNvPr>
            <p:cNvCxnSpPr>
              <a:stCxn id="89" idx="3"/>
              <a:endCxn id="40" idx="1"/>
            </p:cNvCxnSpPr>
            <p:nvPr/>
          </p:nvCxnSpPr>
          <p:spPr>
            <a:xfrm>
              <a:off x="7895415" y="3554123"/>
              <a:ext cx="453887" cy="15256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340526FA-1A97-47DA-A520-44FFEA933BB6}"/>
                </a:ext>
              </a:extLst>
            </p:cNvPr>
            <p:cNvSpPr/>
            <p:nvPr/>
          </p:nvSpPr>
          <p:spPr>
            <a:xfrm>
              <a:off x="8349302" y="2992813"/>
              <a:ext cx="1153131" cy="1153131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 w="50800">
              <a:solidFill>
                <a:schemeClr val="accent2"/>
              </a:solidFill>
            </a:ln>
            <a:effectLst>
              <a:outerShdw blurRad="1054100" sx="129000" sy="129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130" name="文本框 129">
              <a:extLst>
                <a:ext uri="{FF2B5EF4-FFF2-40B4-BE49-F238E27FC236}">
                  <a16:creationId xmlns:a16="http://schemas.microsoft.com/office/drawing/2014/main" id="{E190A253-0379-40DB-B45A-9B0588FBBB64}"/>
                </a:ext>
              </a:extLst>
            </p:cNvPr>
            <p:cNvSpPr txBox="1"/>
            <p:nvPr/>
          </p:nvSpPr>
          <p:spPr>
            <a:xfrm>
              <a:off x="8411953" y="3030769"/>
              <a:ext cx="1027828" cy="1077218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3200">
                  <a:ln w="15875">
                    <a:gradFill>
                      <a:gsLst>
                        <a:gs pos="0">
                          <a:schemeClr val="bg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noFill/>
                  <a:effectLst>
                    <a:innerShdw blurRad="76200" dist="50800" dir="13500000">
                      <a:schemeClr val="bg1">
                        <a:alpha val="60000"/>
                      </a:schemeClr>
                    </a:innerShdw>
                  </a:effectLst>
                </a:defRPr>
              </a:lvl1pPr>
            </a:lstStyle>
            <a:p>
              <a:r>
                <a:rPr lang="zh-CN" altLang="en-US" dirty="0">
                  <a:latin typeface="+mj-ea"/>
                  <a:ea typeface="+mj-ea"/>
                </a:rPr>
                <a:t>矩阵</a:t>
              </a:r>
              <a:endParaRPr lang="en-US" altLang="zh-CN" dirty="0">
                <a:latin typeface="+mj-ea"/>
                <a:ea typeface="+mj-ea"/>
              </a:endParaRPr>
            </a:p>
            <a:p>
              <a:r>
                <a:rPr lang="zh-CN" altLang="en-US" dirty="0">
                  <a:latin typeface="+mj-ea"/>
                  <a:ea typeface="+mj-ea"/>
                </a:rPr>
                <a:t>搭建</a:t>
              </a:r>
            </a:p>
          </p:txBody>
        </p:sp>
        <p:sp>
          <p:nvSpPr>
            <p:cNvPr id="134" name="矩形: 圆角 133">
              <a:extLst>
                <a:ext uri="{FF2B5EF4-FFF2-40B4-BE49-F238E27FC236}">
                  <a16:creationId xmlns:a16="http://schemas.microsoft.com/office/drawing/2014/main" id="{8F740000-D2B5-4B50-8C16-808C9BD7CE33}"/>
                </a:ext>
              </a:extLst>
            </p:cNvPr>
            <p:cNvSpPr/>
            <p:nvPr/>
          </p:nvSpPr>
          <p:spPr>
            <a:xfrm>
              <a:off x="8212557" y="1572987"/>
              <a:ext cx="2164736" cy="237578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ENTERPRISE NEW MEDIA</a:t>
              </a:r>
              <a:endParaRPr lang="zh-CN" altLang="en-US" sz="1200" dirty="0"/>
            </a:p>
          </p:txBody>
        </p:sp>
        <p:sp>
          <p:nvSpPr>
            <p:cNvPr id="106" name="矩形: 圆角 105">
              <a:extLst>
                <a:ext uri="{FF2B5EF4-FFF2-40B4-BE49-F238E27FC236}">
                  <a16:creationId xmlns:a16="http://schemas.microsoft.com/office/drawing/2014/main" id="{BB131F65-4323-4F4D-BFC6-1F090242601A}"/>
                </a:ext>
              </a:extLst>
            </p:cNvPr>
            <p:cNvSpPr/>
            <p:nvPr/>
          </p:nvSpPr>
          <p:spPr>
            <a:xfrm>
              <a:off x="9044627" y="5190402"/>
              <a:ext cx="1104579" cy="26370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solidFill>
                    <a:schemeClr val="accent1"/>
                  </a:solidFill>
                </a:rPr>
                <a:t>用户分析</a:t>
              </a:r>
            </a:p>
          </p:txBody>
        </p:sp>
        <p:sp>
          <p:nvSpPr>
            <p:cNvPr id="137" name="矩形: 圆角 136">
              <a:extLst>
                <a:ext uri="{FF2B5EF4-FFF2-40B4-BE49-F238E27FC236}">
                  <a16:creationId xmlns:a16="http://schemas.microsoft.com/office/drawing/2014/main" id="{8FE21D67-EEC2-4E91-A33F-96100AD9C80D}"/>
                </a:ext>
              </a:extLst>
            </p:cNvPr>
            <p:cNvSpPr/>
            <p:nvPr/>
          </p:nvSpPr>
          <p:spPr>
            <a:xfrm>
              <a:off x="7532290" y="5190402"/>
              <a:ext cx="1408601" cy="26370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b="1" dirty="0">
                  <a:solidFill>
                    <a:schemeClr val="accent1"/>
                  </a:solidFill>
                </a:rPr>
                <a:t>信息流数据</a:t>
              </a: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DFD82254-E8A0-4349-B07A-DA459597A045}"/>
              </a:ext>
            </a:extLst>
          </p:cNvPr>
          <p:cNvGrpSpPr/>
          <p:nvPr/>
        </p:nvGrpSpPr>
        <p:grpSpPr>
          <a:xfrm>
            <a:off x="6600893" y="1267206"/>
            <a:ext cx="1478937" cy="1938992"/>
            <a:chOff x="6600893" y="1267206"/>
            <a:chExt cx="1478937" cy="1938992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AA3F2889-0EDB-4231-A631-F3E424654523}"/>
                </a:ext>
              </a:extLst>
            </p:cNvPr>
            <p:cNvGrpSpPr/>
            <p:nvPr/>
          </p:nvGrpSpPr>
          <p:grpSpPr>
            <a:xfrm>
              <a:off x="6600893" y="1270313"/>
              <a:ext cx="1478937" cy="1935885"/>
              <a:chOff x="6600894" y="1246734"/>
              <a:chExt cx="1478937" cy="1935885"/>
            </a:xfrm>
            <a:effectLst>
              <a:outerShdw blurRad="50800" dist="50800" dir="5400000" algn="ctr" rotWithShape="0">
                <a:schemeClr val="bg1">
                  <a:alpha val="46000"/>
                </a:schemeClr>
              </a:outerShdw>
            </a:effectLst>
          </p:grpSpPr>
          <p:sp>
            <p:nvSpPr>
              <p:cNvPr id="19" name="矩形: 圆角 18">
                <a:extLst>
                  <a:ext uri="{FF2B5EF4-FFF2-40B4-BE49-F238E27FC236}">
                    <a16:creationId xmlns:a16="http://schemas.microsoft.com/office/drawing/2014/main" id="{F9F89BCC-C13E-4A4A-B0F5-ABCA8BA10D81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blipFill>
                <a:blip r:embed="rId8"/>
                <a:srcRect/>
                <a:stretch>
                  <a:fillRect l="-582772" t="-82933" r="-429508" b="-295281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>
                  <a:latin typeface="+mj-ea"/>
                  <a:ea typeface="+mj-ea"/>
                </a:endParaRPr>
              </a:p>
            </p:txBody>
          </p:sp>
          <p:sp>
            <p:nvSpPr>
              <p:cNvPr id="20" name="矩形: 圆角 19">
                <a:extLst>
                  <a:ext uri="{FF2B5EF4-FFF2-40B4-BE49-F238E27FC236}">
                    <a16:creationId xmlns:a16="http://schemas.microsoft.com/office/drawing/2014/main" id="{FF889367-AB20-4294-994E-F4B2BA5C31C9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>
                    <a:alpha val="2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>
                  <a:latin typeface="+mj-ea"/>
                  <a:ea typeface="+mj-ea"/>
                </a:endParaRPr>
              </a:p>
            </p:txBody>
          </p:sp>
        </p:grp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333136AC-D316-4BD2-B422-D0749556A380}"/>
                </a:ext>
              </a:extLst>
            </p:cNvPr>
            <p:cNvGrpSpPr/>
            <p:nvPr/>
          </p:nvGrpSpPr>
          <p:grpSpPr>
            <a:xfrm>
              <a:off x="6733620" y="1358976"/>
              <a:ext cx="292926" cy="292926"/>
              <a:chOff x="6667187" y="1395984"/>
              <a:chExt cx="292926" cy="292926"/>
            </a:xfrm>
            <a:effectLst>
              <a:outerShdw blurRad="50800" dist="38100" dir="2700000" algn="tl" rotWithShape="0">
                <a:schemeClr val="accent1">
                  <a:alpha val="25000"/>
                </a:schemeClr>
              </a:outerShdw>
            </a:effectLst>
          </p:grpSpPr>
          <p:sp>
            <p:nvSpPr>
              <p:cNvPr id="3" name="圆: 空心 2">
                <a:extLst>
                  <a:ext uri="{FF2B5EF4-FFF2-40B4-BE49-F238E27FC236}">
                    <a16:creationId xmlns:a16="http://schemas.microsoft.com/office/drawing/2014/main" id="{4354B58B-3F39-43AB-94AB-509620E70699}"/>
                  </a:ext>
                </a:extLst>
              </p:cNvPr>
              <p:cNvSpPr/>
              <p:nvPr/>
            </p:nvSpPr>
            <p:spPr>
              <a:xfrm>
                <a:off x="6667187" y="1395984"/>
                <a:ext cx="292926" cy="292926"/>
              </a:xfrm>
              <a:prstGeom prst="donut">
                <a:avLst>
                  <a:gd name="adj" fmla="val 24465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圆: 空心 23">
                <a:extLst>
                  <a:ext uri="{FF2B5EF4-FFF2-40B4-BE49-F238E27FC236}">
                    <a16:creationId xmlns:a16="http://schemas.microsoft.com/office/drawing/2014/main" id="{EA5C2106-ADEC-4129-906C-C9855451BDB0}"/>
                  </a:ext>
                </a:extLst>
              </p:cNvPr>
              <p:cNvSpPr/>
              <p:nvPr/>
            </p:nvSpPr>
            <p:spPr>
              <a:xfrm>
                <a:off x="6667187" y="1395984"/>
                <a:ext cx="292926" cy="292926"/>
              </a:xfrm>
              <a:prstGeom prst="donut">
                <a:avLst>
                  <a:gd name="adj" fmla="val 24465"/>
                </a:avLst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0CD4C42B-6086-44B7-8C55-3B162F460C69}"/>
                </a:ext>
              </a:extLst>
            </p:cNvPr>
            <p:cNvSpPr txBox="1"/>
            <p:nvPr/>
          </p:nvSpPr>
          <p:spPr>
            <a:xfrm>
              <a:off x="6870365" y="1267206"/>
              <a:ext cx="975360" cy="1938992"/>
            </a:xfrm>
            <a:prstGeom prst="rect">
              <a:avLst/>
            </a:prstGeom>
            <a:no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dirty="0">
                  <a:ln w="15875">
                    <a:gradFill>
                      <a:gsLst>
                        <a:gs pos="0">
                          <a:schemeClr val="bg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noFill/>
                  <a:effectLst>
                    <a:innerShdw blurRad="76200" dist="50800" dir="13500000">
                      <a:schemeClr val="bg1">
                        <a:alpha val="60000"/>
                      </a:schemeClr>
                    </a:innerShdw>
                  </a:effectLst>
                  <a:latin typeface="+mj-ea"/>
                  <a:ea typeface="+mj-ea"/>
                </a:rPr>
                <a:t>短</a:t>
              </a:r>
              <a:endParaRPr lang="en-US" altLang="zh-CN" sz="4000" dirty="0">
                <a:ln w="15875">
                  <a:gradFill>
                    <a:gsLst>
                      <a:gs pos="0">
                        <a:schemeClr val="bg1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noFill/>
                <a:effectLst>
                  <a:innerShdw blurRad="76200" dist="50800" dir="13500000">
                    <a:schemeClr val="bg1">
                      <a:alpha val="60000"/>
                    </a:schemeClr>
                  </a:innerShdw>
                </a:effectLst>
                <a:latin typeface="+mj-ea"/>
                <a:ea typeface="+mj-ea"/>
              </a:endParaRPr>
            </a:p>
            <a:p>
              <a:pPr algn="ctr"/>
              <a:r>
                <a:rPr lang="zh-CN" altLang="en-US" sz="4000" dirty="0">
                  <a:ln w="15875">
                    <a:gradFill>
                      <a:gsLst>
                        <a:gs pos="0">
                          <a:schemeClr val="bg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noFill/>
                  <a:effectLst>
                    <a:innerShdw blurRad="76200" dist="50800" dir="13500000">
                      <a:schemeClr val="bg1">
                        <a:alpha val="60000"/>
                      </a:schemeClr>
                    </a:innerShdw>
                  </a:effectLst>
                  <a:latin typeface="+mj-ea"/>
                  <a:ea typeface="+mj-ea"/>
                </a:rPr>
                <a:t>视</a:t>
              </a:r>
              <a:endParaRPr lang="en-US" altLang="zh-CN" sz="4000" dirty="0">
                <a:ln w="15875">
                  <a:gradFill>
                    <a:gsLst>
                      <a:gs pos="0">
                        <a:schemeClr val="bg1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noFill/>
                <a:effectLst>
                  <a:innerShdw blurRad="76200" dist="50800" dir="13500000">
                    <a:schemeClr val="bg1">
                      <a:alpha val="60000"/>
                    </a:schemeClr>
                  </a:innerShdw>
                </a:effectLst>
                <a:latin typeface="+mj-ea"/>
                <a:ea typeface="+mj-ea"/>
              </a:endParaRPr>
            </a:p>
            <a:p>
              <a:pPr algn="ctr"/>
              <a:r>
                <a:rPr lang="zh-CN" altLang="en-US" sz="4000" dirty="0">
                  <a:ln w="15875">
                    <a:gradFill>
                      <a:gsLst>
                        <a:gs pos="0">
                          <a:schemeClr val="bg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ln>
                  <a:noFill/>
                  <a:effectLst>
                    <a:innerShdw blurRad="76200" dist="50800" dir="13500000">
                      <a:schemeClr val="bg1">
                        <a:alpha val="60000"/>
                      </a:schemeClr>
                    </a:innerShdw>
                  </a:effectLst>
                  <a:latin typeface="+mj-ea"/>
                  <a:ea typeface="+mj-ea"/>
                </a:rPr>
                <a:t>频</a:t>
              </a:r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3C788166-80AA-4AE7-9CAE-02CD88BAE797}"/>
                </a:ext>
              </a:extLst>
            </p:cNvPr>
            <p:cNvGrpSpPr/>
            <p:nvPr/>
          </p:nvGrpSpPr>
          <p:grpSpPr>
            <a:xfrm>
              <a:off x="7708979" y="2791660"/>
              <a:ext cx="238125" cy="238125"/>
              <a:chOff x="7659812" y="2852169"/>
              <a:chExt cx="238125" cy="238125"/>
            </a:xfrm>
            <a:effectLst>
              <a:outerShdw blurRad="50800" dist="50800" dir="5400000" algn="ctr" rotWithShape="0">
                <a:schemeClr val="accent1">
                  <a:alpha val="25000"/>
                </a:schemeClr>
              </a:outerShdw>
            </a:effectLst>
          </p:grpSpPr>
          <p:sp>
            <p:nvSpPr>
              <p:cNvPr id="26" name="图文框 25">
                <a:extLst>
                  <a:ext uri="{FF2B5EF4-FFF2-40B4-BE49-F238E27FC236}">
                    <a16:creationId xmlns:a16="http://schemas.microsoft.com/office/drawing/2014/main" id="{A36CC355-293E-4607-91A3-9B41FA047A27}"/>
                  </a:ext>
                </a:extLst>
              </p:cNvPr>
              <p:cNvSpPr/>
              <p:nvPr/>
            </p:nvSpPr>
            <p:spPr>
              <a:xfrm>
                <a:off x="7659812" y="2852169"/>
                <a:ext cx="238125" cy="238125"/>
              </a:xfrm>
              <a:prstGeom prst="frame">
                <a:avLst>
                  <a:gd name="adj1" fmla="val 20500"/>
                </a:avLst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图文框 26">
                <a:extLst>
                  <a:ext uri="{FF2B5EF4-FFF2-40B4-BE49-F238E27FC236}">
                    <a16:creationId xmlns:a16="http://schemas.microsoft.com/office/drawing/2014/main" id="{CAA6644A-2E9C-4519-BA0C-67EE7BC4A9D5}"/>
                  </a:ext>
                </a:extLst>
              </p:cNvPr>
              <p:cNvSpPr/>
              <p:nvPr/>
            </p:nvSpPr>
            <p:spPr>
              <a:xfrm>
                <a:off x="7659812" y="2852169"/>
                <a:ext cx="238125" cy="238125"/>
              </a:xfrm>
              <a:prstGeom prst="frame">
                <a:avLst>
                  <a:gd name="adj1" fmla="val 20500"/>
                </a:avLst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F717580E-B631-417C-8DC4-E8A46D361751}"/>
                </a:ext>
              </a:extLst>
            </p:cNvPr>
            <p:cNvSpPr txBox="1"/>
            <p:nvPr/>
          </p:nvSpPr>
          <p:spPr>
            <a:xfrm>
              <a:off x="6870365" y="1445172"/>
              <a:ext cx="975360" cy="1569660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  <a:effectLst>
                    <a:innerShdw blurRad="76200" dist="50800" dir="13500000">
                      <a:schemeClr val="bg1">
                        <a:alpha val="60000"/>
                      </a:schemeClr>
                    </a:innerShdw>
                  </a:effectLst>
                  <a:latin typeface="+mj-ea"/>
                  <a:ea typeface="+mj-ea"/>
                </a:rPr>
                <a:t>短</a:t>
              </a:r>
              <a:endParaRPr lang="en-US" altLang="zh-CN" sz="3200" b="1" dirty="0">
                <a:solidFill>
                  <a:schemeClr val="accent1"/>
                </a:solidFill>
                <a:effectLst>
                  <a:innerShdw blurRad="76200" dist="50800" dir="13500000">
                    <a:schemeClr val="bg1">
                      <a:alpha val="60000"/>
                    </a:schemeClr>
                  </a:innerShdw>
                </a:effectLst>
                <a:latin typeface="+mj-ea"/>
                <a:ea typeface="+mj-ea"/>
              </a:endParaRPr>
            </a:p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  <a:effectLst>
                    <a:innerShdw blurRad="76200" dist="50800" dir="13500000">
                      <a:schemeClr val="bg1">
                        <a:alpha val="60000"/>
                      </a:schemeClr>
                    </a:innerShdw>
                  </a:effectLst>
                  <a:latin typeface="+mj-ea"/>
                  <a:ea typeface="+mj-ea"/>
                </a:rPr>
                <a:t>视</a:t>
              </a:r>
              <a:endParaRPr lang="en-US" altLang="zh-CN" sz="3200" b="1" dirty="0">
                <a:solidFill>
                  <a:schemeClr val="accent1"/>
                </a:solidFill>
                <a:effectLst>
                  <a:innerShdw blurRad="76200" dist="50800" dir="13500000">
                    <a:schemeClr val="bg1">
                      <a:alpha val="60000"/>
                    </a:schemeClr>
                  </a:innerShdw>
                </a:effectLst>
                <a:latin typeface="+mj-ea"/>
                <a:ea typeface="+mj-ea"/>
              </a:endParaRPr>
            </a:p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  <a:effectLst>
                    <a:innerShdw blurRad="76200" dist="50800" dir="13500000">
                      <a:schemeClr val="bg1">
                        <a:alpha val="60000"/>
                      </a:schemeClr>
                    </a:innerShdw>
                  </a:effectLst>
                  <a:latin typeface="+mj-ea"/>
                  <a:ea typeface="+mj-ea"/>
                </a:rPr>
                <a:t>频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816CC04B-09F7-4848-A097-BAE381529FB8}"/>
              </a:ext>
            </a:extLst>
          </p:cNvPr>
          <p:cNvGrpSpPr/>
          <p:nvPr/>
        </p:nvGrpSpPr>
        <p:grpSpPr>
          <a:xfrm>
            <a:off x="10008177" y="4495096"/>
            <a:ext cx="1202616" cy="1603445"/>
            <a:chOff x="10008177" y="4495096"/>
            <a:chExt cx="1202616" cy="1603445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0D19839B-31FA-408D-976E-40EDAC54F8F7}"/>
                </a:ext>
              </a:extLst>
            </p:cNvPr>
            <p:cNvGrpSpPr/>
            <p:nvPr/>
          </p:nvGrpSpPr>
          <p:grpSpPr>
            <a:xfrm>
              <a:off x="10008177" y="4495096"/>
              <a:ext cx="1202616" cy="1574189"/>
              <a:chOff x="10000557" y="4494276"/>
              <a:chExt cx="1202616" cy="1574189"/>
            </a:xfrm>
          </p:grpSpPr>
          <p:sp>
            <p:nvSpPr>
              <p:cNvPr id="22" name="矩形: 圆角 21">
                <a:extLst>
                  <a:ext uri="{FF2B5EF4-FFF2-40B4-BE49-F238E27FC236}">
                    <a16:creationId xmlns:a16="http://schemas.microsoft.com/office/drawing/2014/main" id="{E147B8AB-56FF-4F5D-8ED7-A999008F6518}"/>
                  </a:ext>
                </a:extLst>
              </p:cNvPr>
              <p:cNvSpPr/>
              <p:nvPr userDrawn="1"/>
            </p:nvSpPr>
            <p:spPr>
              <a:xfrm>
                <a:off x="10000557" y="4494276"/>
                <a:ext cx="1202616" cy="1574189"/>
              </a:xfrm>
              <a:prstGeom prst="roundRect">
                <a:avLst>
                  <a:gd name="adj" fmla="val 13682"/>
                </a:avLst>
              </a:prstGeom>
              <a:blipFill>
                <a:blip r:embed="rId8"/>
                <a:srcRect/>
                <a:stretch>
                  <a:fillRect l="-638681" t="-206381" r="-66296" b="-39712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1">
                    <a:alpha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矩形: 圆角 22">
                <a:extLst>
                  <a:ext uri="{FF2B5EF4-FFF2-40B4-BE49-F238E27FC236}">
                    <a16:creationId xmlns:a16="http://schemas.microsoft.com/office/drawing/2014/main" id="{116182D1-0E31-4917-92FC-95EB9FFE187E}"/>
                  </a:ext>
                </a:extLst>
              </p:cNvPr>
              <p:cNvSpPr/>
              <p:nvPr userDrawn="1"/>
            </p:nvSpPr>
            <p:spPr>
              <a:xfrm>
                <a:off x="10000557" y="4494276"/>
                <a:ext cx="1202616" cy="1574189"/>
              </a:xfrm>
              <a:prstGeom prst="roundRect">
                <a:avLst>
                  <a:gd name="adj" fmla="val 13682"/>
                </a:avLst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>
                    <a:alpha val="2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C98DDB06-F7B5-4092-BBB9-8944DD7081F2}"/>
                </a:ext>
              </a:extLst>
            </p:cNvPr>
            <p:cNvGrpSpPr/>
            <p:nvPr/>
          </p:nvGrpSpPr>
          <p:grpSpPr>
            <a:xfrm>
              <a:off x="10149206" y="4528881"/>
              <a:ext cx="920558" cy="1569660"/>
              <a:chOff x="6733620" y="3931035"/>
              <a:chExt cx="1213484" cy="2069132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CA5AA147-711A-4CC6-B659-F769ED6A2384}"/>
                  </a:ext>
                </a:extLst>
              </p:cNvPr>
              <p:cNvSpPr txBox="1"/>
              <p:nvPr/>
            </p:nvSpPr>
            <p:spPr>
              <a:xfrm>
                <a:off x="6870365" y="3931035"/>
                <a:ext cx="975360" cy="2069132"/>
              </a:xfrm>
              <a:prstGeom prst="rect">
                <a:avLst/>
              </a:prstGeom>
              <a:noFill/>
              <a:ln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3200" dirty="0">
                    <a:ln w="15875">
                      <a:gradFill>
                        <a:gsLst>
                          <a:gs pos="0">
                            <a:schemeClr val="bg1"/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5400000" scaled="1"/>
                      </a:gradFill>
                    </a:ln>
                    <a:noFill/>
                    <a:effectLst>
                      <a:innerShdw blurRad="76200" dist="50800" dir="13500000">
                        <a:schemeClr val="bg1">
                          <a:alpha val="60000"/>
                        </a:schemeClr>
                      </a:innerShdw>
                    </a:effectLst>
                    <a:latin typeface="+mj-ea"/>
                    <a:ea typeface="+mj-ea"/>
                  </a:rPr>
                  <a:t>公众号</a:t>
                </a:r>
              </a:p>
            </p:txBody>
          </p:sp>
          <p:grpSp>
            <p:nvGrpSpPr>
              <p:cNvPr id="31" name="组合 30">
                <a:extLst>
                  <a:ext uri="{FF2B5EF4-FFF2-40B4-BE49-F238E27FC236}">
                    <a16:creationId xmlns:a16="http://schemas.microsoft.com/office/drawing/2014/main" id="{2685DB0A-136F-44C6-891A-1116F22EBFDF}"/>
                  </a:ext>
                </a:extLst>
              </p:cNvPr>
              <p:cNvGrpSpPr/>
              <p:nvPr/>
            </p:nvGrpSpPr>
            <p:grpSpPr>
              <a:xfrm>
                <a:off x="6733620" y="4022805"/>
                <a:ext cx="292926" cy="292926"/>
                <a:chOff x="6667187" y="1395984"/>
                <a:chExt cx="292926" cy="292926"/>
              </a:xfrm>
              <a:effectLst>
                <a:outerShdw blurRad="50800" dist="38100" dir="2700000" algn="tl" rotWithShape="0">
                  <a:schemeClr val="accent1">
                    <a:alpha val="25000"/>
                  </a:schemeClr>
                </a:outerShdw>
              </a:effectLst>
            </p:grpSpPr>
            <p:sp>
              <p:nvSpPr>
                <p:cNvPr id="32" name="圆: 空心 31">
                  <a:extLst>
                    <a:ext uri="{FF2B5EF4-FFF2-40B4-BE49-F238E27FC236}">
                      <a16:creationId xmlns:a16="http://schemas.microsoft.com/office/drawing/2014/main" id="{B4602618-80EF-411F-A341-AC3F23E93C42}"/>
                    </a:ext>
                  </a:extLst>
                </p:cNvPr>
                <p:cNvSpPr/>
                <p:nvPr/>
              </p:nvSpPr>
              <p:spPr>
                <a:xfrm>
                  <a:off x="6667187" y="1395984"/>
                  <a:ext cx="292926" cy="292926"/>
                </a:xfrm>
                <a:prstGeom prst="donut">
                  <a:avLst>
                    <a:gd name="adj" fmla="val 24465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3" name="圆: 空心 32">
                  <a:extLst>
                    <a:ext uri="{FF2B5EF4-FFF2-40B4-BE49-F238E27FC236}">
                      <a16:creationId xmlns:a16="http://schemas.microsoft.com/office/drawing/2014/main" id="{B80355A6-8035-4703-8B3B-718E9380E431}"/>
                    </a:ext>
                  </a:extLst>
                </p:cNvPr>
                <p:cNvSpPr/>
                <p:nvPr/>
              </p:nvSpPr>
              <p:spPr>
                <a:xfrm>
                  <a:off x="6667187" y="1395984"/>
                  <a:ext cx="292926" cy="292926"/>
                </a:xfrm>
                <a:prstGeom prst="donut">
                  <a:avLst>
                    <a:gd name="adj" fmla="val 24465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34" name="组合 33">
                <a:extLst>
                  <a:ext uri="{FF2B5EF4-FFF2-40B4-BE49-F238E27FC236}">
                    <a16:creationId xmlns:a16="http://schemas.microsoft.com/office/drawing/2014/main" id="{DC10DC01-FDAA-4DA8-9AA5-5AAF7C1424CE}"/>
                  </a:ext>
                </a:extLst>
              </p:cNvPr>
              <p:cNvGrpSpPr/>
              <p:nvPr/>
            </p:nvGrpSpPr>
            <p:grpSpPr>
              <a:xfrm>
                <a:off x="7708979" y="5455489"/>
                <a:ext cx="238125" cy="238125"/>
                <a:chOff x="7659812" y="2852169"/>
                <a:chExt cx="238125" cy="238125"/>
              </a:xfrm>
              <a:effectLst>
                <a:outerShdw blurRad="50800" dist="50800" dir="5400000" algn="ctr" rotWithShape="0">
                  <a:schemeClr val="accent1">
                    <a:alpha val="25000"/>
                  </a:schemeClr>
                </a:outerShdw>
              </a:effectLst>
            </p:grpSpPr>
            <p:sp>
              <p:nvSpPr>
                <p:cNvPr id="35" name="图文框 34">
                  <a:extLst>
                    <a:ext uri="{FF2B5EF4-FFF2-40B4-BE49-F238E27FC236}">
                      <a16:creationId xmlns:a16="http://schemas.microsoft.com/office/drawing/2014/main" id="{E3CC3DB6-DD19-43BE-B8C0-7272BCA8817F}"/>
                    </a:ext>
                  </a:extLst>
                </p:cNvPr>
                <p:cNvSpPr/>
                <p:nvPr/>
              </p:nvSpPr>
              <p:spPr>
                <a:xfrm>
                  <a:off x="7659812" y="2852169"/>
                  <a:ext cx="238125" cy="238125"/>
                </a:xfrm>
                <a:prstGeom prst="frame">
                  <a:avLst>
                    <a:gd name="adj1" fmla="val 2050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6" name="图文框 35">
                  <a:extLst>
                    <a:ext uri="{FF2B5EF4-FFF2-40B4-BE49-F238E27FC236}">
                      <a16:creationId xmlns:a16="http://schemas.microsoft.com/office/drawing/2014/main" id="{CDF445BF-0F9F-4142-B6F6-4C91B091A569}"/>
                    </a:ext>
                  </a:extLst>
                </p:cNvPr>
                <p:cNvSpPr/>
                <p:nvPr/>
              </p:nvSpPr>
              <p:spPr>
                <a:xfrm>
                  <a:off x="7659812" y="2852169"/>
                  <a:ext cx="238125" cy="238125"/>
                </a:xfrm>
                <a:prstGeom prst="frame">
                  <a:avLst>
                    <a:gd name="adj1" fmla="val 20500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4E37228-CE84-4D67-B836-ACCECD71F2BA}"/>
                  </a:ext>
                </a:extLst>
              </p:cNvPr>
              <p:cNvSpPr txBox="1"/>
              <p:nvPr/>
            </p:nvSpPr>
            <p:spPr>
              <a:xfrm>
                <a:off x="6870365" y="4109000"/>
                <a:ext cx="975360" cy="1582278"/>
              </a:xfrm>
              <a:prstGeom prst="rect">
                <a:avLst/>
              </a:prstGeom>
              <a:noFill/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dirty="0">
                    <a:solidFill>
                      <a:schemeClr val="accent1"/>
                    </a:solidFill>
                    <a:effectLst>
                      <a:innerShdw blurRad="76200" dist="50800" dir="13500000">
                        <a:schemeClr val="bg1">
                          <a:alpha val="60000"/>
                        </a:schemeClr>
                      </a:innerShdw>
                    </a:effectLst>
                    <a:latin typeface="+mj-ea"/>
                    <a:ea typeface="+mj-ea"/>
                  </a:rPr>
                  <a:t>公众号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7822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461D7-8134-4C0A-84CB-837B4FE49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accent1"/>
                </a:solidFill>
              </a:rPr>
              <a:t>图文内容简介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D4D6FFBE-F714-4C75-8D0B-BBE8A99F5347}"/>
              </a:ext>
            </a:extLst>
          </p:cNvPr>
          <p:cNvGrpSpPr/>
          <p:nvPr/>
        </p:nvGrpSpPr>
        <p:grpSpPr>
          <a:xfrm>
            <a:off x="815076" y="1241379"/>
            <a:ext cx="3191832" cy="4892721"/>
            <a:chOff x="815076" y="1241379"/>
            <a:chExt cx="3191832" cy="4892721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9B23917D-1977-49F3-939C-25EF1C68FB28}"/>
                </a:ext>
              </a:extLst>
            </p:cNvPr>
            <p:cNvGrpSpPr/>
            <p:nvPr/>
          </p:nvGrpSpPr>
          <p:grpSpPr>
            <a:xfrm>
              <a:off x="815076" y="1241379"/>
              <a:ext cx="3191832" cy="4892721"/>
              <a:chOff x="6600894" y="1246734"/>
              <a:chExt cx="1478937" cy="1935885"/>
            </a:xfrm>
            <a:effectLst>
              <a:outerShdw blurRad="50800" dist="50800" dir="5400000" algn="ctr" rotWithShape="0">
                <a:schemeClr val="bg1">
                  <a:alpha val="46000"/>
                </a:schemeClr>
              </a:outerShdw>
            </a:effectLst>
          </p:grpSpPr>
          <p:sp>
            <p:nvSpPr>
              <p:cNvPr id="25" name="矩形: 圆角 24">
                <a:extLst>
                  <a:ext uri="{FF2B5EF4-FFF2-40B4-BE49-F238E27FC236}">
                    <a16:creationId xmlns:a16="http://schemas.microsoft.com/office/drawing/2014/main" id="{8DCA5A6B-A505-44F8-88BD-002D77A117B9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blipFill>
                <a:blip r:embed="rId2"/>
                <a:srcRect/>
                <a:stretch>
                  <a:fillRect l="-582772" t="-82933" r="-429508" b="-295281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26" name="矩形: 圆角 25">
                <a:extLst>
                  <a:ext uri="{FF2B5EF4-FFF2-40B4-BE49-F238E27FC236}">
                    <a16:creationId xmlns:a16="http://schemas.microsoft.com/office/drawing/2014/main" id="{9DEF21D7-51A2-4738-82B6-D7E492CC5B28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>
                    <a:alpha val="2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A60AC5E3-E5EB-4BA0-972E-EB2CEC3BEB33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60" y="4111352"/>
              <a:ext cx="576064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AE83695E-60AB-4DEE-9507-5AA165D08BDA}"/>
                </a:ext>
              </a:extLst>
            </p:cNvPr>
            <p:cNvSpPr/>
            <p:nvPr/>
          </p:nvSpPr>
          <p:spPr>
            <a:xfrm>
              <a:off x="1743901" y="3637274"/>
              <a:ext cx="1334183" cy="3103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选题</a:t>
              </a:r>
            </a:p>
          </p:txBody>
        </p:sp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D4A7BB95-5EB5-4847-B2EF-BDE0CBABDFF4}"/>
                </a:ext>
              </a:extLst>
            </p:cNvPr>
            <p:cNvGrpSpPr/>
            <p:nvPr/>
          </p:nvGrpSpPr>
          <p:grpSpPr>
            <a:xfrm>
              <a:off x="815076" y="1241379"/>
              <a:ext cx="3191832" cy="1979348"/>
              <a:chOff x="6600894" y="1246734"/>
              <a:chExt cx="1478937" cy="1935885"/>
            </a:xfrm>
            <a:effectLst>
              <a:outerShdw blurRad="50800" dist="50800" dir="5400000" algn="ctr" rotWithShape="0">
                <a:schemeClr val="bg1">
                  <a:alpha val="46000"/>
                </a:schemeClr>
              </a:outerShdw>
            </a:effectLst>
          </p:grpSpPr>
          <p:sp>
            <p:nvSpPr>
              <p:cNvPr id="46" name="矩形: 圆角 45">
                <a:extLst>
                  <a:ext uri="{FF2B5EF4-FFF2-40B4-BE49-F238E27FC236}">
                    <a16:creationId xmlns:a16="http://schemas.microsoft.com/office/drawing/2014/main" id="{D4B910A9-EFDA-43AC-9729-5FAD27A4CEA1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blipFill>
                <a:blip r:embed="rId2"/>
                <a:srcRect/>
                <a:stretch>
                  <a:fillRect l="-582772" t="-82933" r="-429508" b="-295281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1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47" name="矩形: 圆角 46">
                <a:extLst>
                  <a:ext uri="{FF2B5EF4-FFF2-40B4-BE49-F238E27FC236}">
                    <a16:creationId xmlns:a16="http://schemas.microsoft.com/office/drawing/2014/main" id="{3B7B7B07-BA66-4F12-A5EB-F4F74B5D0814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blipFill>
                <a:blip r:embed="rId3">
                  <a:alphaModFix amt="70000"/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 t="-3748" b="-3748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0B3421CC-CCDD-40BC-B417-1FC92F6A95A7}"/>
                </a:ext>
              </a:extLst>
            </p:cNvPr>
            <p:cNvSpPr txBox="1"/>
            <p:nvPr/>
          </p:nvSpPr>
          <p:spPr>
            <a:xfrm>
              <a:off x="975360" y="4343277"/>
              <a:ext cx="2788920" cy="1501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dirty="0"/>
                <a:t>选题是根据目标用户和企业定位决定的。</a:t>
              </a:r>
              <a:endParaRPr lang="en-US" altLang="zh-CN" dirty="0"/>
            </a:p>
            <a:p>
              <a:pPr algn="just">
                <a:lnSpc>
                  <a:spcPct val="130000"/>
                </a:lnSpc>
              </a:pPr>
              <a:r>
                <a:rPr lang="zh-CN" altLang="en-US" dirty="0"/>
                <a:t>常见的选题是用户服务和产品介绍或成为私域。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4CC321F-E7F7-4857-B89C-273FD256C6EF}"/>
              </a:ext>
            </a:extLst>
          </p:cNvPr>
          <p:cNvGrpSpPr/>
          <p:nvPr/>
        </p:nvGrpSpPr>
        <p:grpSpPr>
          <a:xfrm>
            <a:off x="4475389" y="1241379"/>
            <a:ext cx="3191832" cy="4892721"/>
            <a:chOff x="4475389" y="1241379"/>
            <a:chExt cx="3191832" cy="4892721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AF46C06A-8003-4CAA-A47E-4818865E44C8}"/>
                </a:ext>
              </a:extLst>
            </p:cNvPr>
            <p:cNvGrpSpPr/>
            <p:nvPr/>
          </p:nvGrpSpPr>
          <p:grpSpPr>
            <a:xfrm>
              <a:off x="4475389" y="1241379"/>
              <a:ext cx="3191832" cy="4892721"/>
              <a:chOff x="6600894" y="1246734"/>
              <a:chExt cx="1478937" cy="1935885"/>
            </a:xfrm>
            <a:effectLst>
              <a:outerShdw blurRad="50800" dist="50800" dir="5400000" algn="ctr" rotWithShape="0">
                <a:schemeClr val="bg1">
                  <a:alpha val="46000"/>
                </a:schemeClr>
              </a:outerShdw>
            </a:effectLst>
          </p:grpSpPr>
          <p:sp>
            <p:nvSpPr>
              <p:cNvPr id="28" name="矩形: 圆角 27">
                <a:extLst>
                  <a:ext uri="{FF2B5EF4-FFF2-40B4-BE49-F238E27FC236}">
                    <a16:creationId xmlns:a16="http://schemas.microsoft.com/office/drawing/2014/main" id="{60613082-0E35-45B9-8DF4-68F7C2D77438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blipFill>
                <a:blip r:embed="rId2"/>
                <a:srcRect/>
                <a:stretch>
                  <a:fillRect l="-582772" t="-82933" r="-429508" b="-295281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29" name="矩形: 圆角 28">
                <a:extLst>
                  <a:ext uri="{FF2B5EF4-FFF2-40B4-BE49-F238E27FC236}">
                    <a16:creationId xmlns:a16="http://schemas.microsoft.com/office/drawing/2014/main" id="{A21F24DF-81AD-4433-9DFB-12866254194A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>
                    <a:alpha val="2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0675D299-BE06-4C93-8CEA-02E0264ADBA8}"/>
                </a:ext>
              </a:extLst>
            </p:cNvPr>
            <p:cNvCxnSpPr>
              <a:cxnSpLocks/>
            </p:cNvCxnSpPr>
            <p:nvPr/>
          </p:nvCxnSpPr>
          <p:spPr>
            <a:xfrm>
              <a:off x="5783273" y="4094537"/>
              <a:ext cx="576064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A0EE6F7-0C8D-4D1F-A574-7AF1E5C10E8E}"/>
                </a:ext>
              </a:extLst>
            </p:cNvPr>
            <p:cNvSpPr/>
            <p:nvPr/>
          </p:nvSpPr>
          <p:spPr>
            <a:xfrm>
              <a:off x="5404214" y="3634650"/>
              <a:ext cx="1334183" cy="3129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lang="zh-CN" altLang="en-US" sz="2800" b="1" dirty="0">
                  <a:solidFill>
                    <a:schemeClr val="accent1"/>
                  </a:solidFill>
                  <a:latin typeface="+mj-ea"/>
                  <a:ea typeface="+mj-ea"/>
                </a:rPr>
                <a:t>音频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142BEE1-4DF1-4BA7-B47B-7DE38B207D61}"/>
                </a:ext>
              </a:extLst>
            </p:cNvPr>
            <p:cNvGrpSpPr/>
            <p:nvPr/>
          </p:nvGrpSpPr>
          <p:grpSpPr>
            <a:xfrm>
              <a:off x="4475389" y="1241379"/>
              <a:ext cx="3191832" cy="1979348"/>
              <a:chOff x="6600894" y="1246734"/>
              <a:chExt cx="1478937" cy="1935885"/>
            </a:xfrm>
            <a:effectLst>
              <a:outerShdw blurRad="50800" dist="50800" dir="5400000" algn="ctr" rotWithShape="0">
                <a:schemeClr val="bg1">
                  <a:alpha val="46000"/>
                </a:schemeClr>
              </a:outerShdw>
            </a:effectLst>
          </p:grpSpPr>
          <p:sp>
            <p:nvSpPr>
              <p:cNvPr id="43" name="矩形: 圆角 42">
                <a:extLst>
                  <a:ext uri="{FF2B5EF4-FFF2-40B4-BE49-F238E27FC236}">
                    <a16:creationId xmlns:a16="http://schemas.microsoft.com/office/drawing/2014/main" id="{C044CCE7-54E1-419A-B40B-84C1BF108734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blipFill>
                <a:blip r:embed="rId2"/>
                <a:srcRect/>
                <a:stretch>
                  <a:fillRect l="-582772" t="-82933" r="-429508" b="-295281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1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44" name="矩形: 圆角 43">
                <a:extLst>
                  <a:ext uri="{FF2B5EF4-FFF2-40B4-BE49-F238E27FC236}">
                    <a16:creationId xmlns:a16="http://schemas.microsoft.com/office/drawing/2014/main" id="{9931F597-9614-463D-9774-B56A72A86538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blipFill>
                <a:blip r:embed="rId4">
                  <a:alphaModFix amt="70000"/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 t="-3797" b="-3797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1C9450A8-57B3-4714-9142-4719334090E1}"/>
                </a:ext>
              </a:extLst>
            </p:cNvPr>
            <p:cNvSpPr txBox="1"/>
            <p:nvPr/>
          </p:nvSpPr>
          <p:spPr>
            <a:xfrm>
              <a:off x="4701540" y="4343277"/>
              <a:ext cx="2788920" cy="1495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dirty="0"/>
                <a:t>借鉴逻辑思维的音频方式为每篇图文配备相对应的音频。需要注意音频和图文的关联度要高。</a:t>
              </a: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4D16E12B-7852-43E4-B4C3-759C9B3AFF0F}"/>
              </a:ext>
            </a:extLst>
          </p:cNvPr>
          <p:cNvGrpSpPr/>
          <p:nvPr/>
        </p:nvGrpSpPr>
        <p:grpSpPr>
          <a:xfrm>
            <a:off x="8135159" y="1241379"/>
            <a:ext cx="3191832" cy="4892721"/>
            <a:chOff x="8135159" y="1241379"/>
            <a:chExt cx="3191832" cy="4892721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F7FD3CDA-2130-4AC8-A746-A42486A37228}"/>
                </a:ext>
              </a:extLst>
            </p:cNvPr>
            <p:cNvGrpSpPr/>
            <p:nvPr/>
          </p:nvGrpSpPr>
          <p:grpSpPr>
            <a:xfrm>
              <a:off x="8135159" y="1241379"/>
              <a:ext cx="3191832" cy="4892721"/>
              <a:chOff x="6600894" y="1246734"/>
              <a:chExt cx="1478937" cy="1935885"/>
            </a:xfrm>
            <a:effectLst>
              <a:outerShdw blurRad="50800" dist="50800" dir="5400000" algn="ctr" rotWithShape="0">
                <a:schemeClr val="bg1">
                  <a:alpha val="46000"/>
                </a:schemeClr>
              </a:outerShdw>
            </a:effectLst>
          </p:grpSpPr>
          <p:sp>
            <p:nvSpPr>
              <p:cNvPr id="31" name="矩形: 圆角 30">
                <a:extLst>
                  <a:ext uri="{FF2B5EF4-FFF2-40B4-BE49-F238E27FC236}">
                    <a16:creationId xmlns:a16="http://schemas.microsoft.com/office/drawing/2014/main" id="{8553DBDA-79DC-410A-92E0-635AD0C3AD02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blipFill>
                <a:blip r:embed="rId2"/>
                <a:srcRect/>
                <a:stretch>
                  <a:fillRect l="-582772" t="-82933" r="-429508" b="-295281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32" name="矩形: 圆角 31">
                <a:extLst>
                  <a:ext uri="{FF2B5EF4-FFF2-40B4-BE49-F238E27FC236}">
                    <a16:creationId xmlns:a16="http://schemas.microsoft.com/office/drawing/2014/main" id="{166110AB-0607-462D-85DA-B0E068DFC56E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>
                    <a:alpha val="2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1FEC35E5-EF28-46AE-B249-9FB451FBD49F}"/>
                </a:ext>
              </a:extLst>
            </p:cNvPr>
            <p:cNvCxnSpPr>
              <a:cxnSpLocks/>
            </p:cNvCxnSpPr>
            <p:nvPr/>
          </p:nvCxnSpPr>
          <p:spPr>
            <a:xfrm>
              <a:off x="9443043" y="4111352"/>
              <a:ext cx="576064" cy="0"/>
            </a:xfrm>
            <a:prstGeom prst="line">
              <a:avLst/>
            </a:prstGeom>
            <a:ln w="3810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57DACD20-95F7-4C52-841B-2A48966FE571}"/>
                </a:ext>
              </a:extLst>
            </p:cNvPr>
            <p:cNvSpPr/>
            <p:nvPr/>
          </p:nvSpPr>
          <p:spPr>
            <a:xfrm>
              <a:off x="9063984" y="3637878"/>
              <a:ext cx="1334183" cy="3129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图片</a:t>
              </a:r>
            </a:p>
          </p:txBody>
        </p: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98A5B245-8425-43BC-A885-FDC13F82EB31}"/>
                </a:ext>
              </a:extLst>
            </p:cNvPr>
            <p:cNvGrpSpPr/>
            <p:nvPr/>
          </p:nvGrpSpPr>
          <p:grpSpPr>
            <a:xfrm>
              <a:off x="8135159" y="1241379"/>
              <a:ext cx="3191832" cy="1979348"/>
              <a:chOff x="6600894" y="1246734"/>
              <a:chExt cx="1478937" cy="1935885"/>
            </a:xfrm>
            <a:effectLst>
              <a:outerShdw blurRad="50800" dist="50800" dir="5400000" algn="ctr" rotWithShape="0">
                <a:schemeClr val="bg1">
                  <a:alpha val="46000"/>
                </a:schemeClr>
              </a:outerShdw>
            </a:effectLst>
          </p:grpSpPr>
          <p:sp>
            <p:nvSpPr>
              <p:cNvPr id="40" name="矩形: 圆角 39">
                <a:extLst>
                  <a:ext uri="{FF2B5EF4-FFF2-40B4-BE49-F238E27FC236}">
                    <a16:creationId xmlns:a16="http://schemas.microsoft.com/office/drawing/2014/main" id="{9B0E5E2E-9316-4E54-B60E-353728D43296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blipFill>
                <a:blip r:embed="rId2"/>
                <a:srcRect/>
                <a:stretch>
                  <a:fillRect l="-582772" t="-82933" r="-429508" b="-295281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1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41" name="矩形: 圆角 40">
                <a:extLst>
                  <a:ext uri="{FF2B5EF4-FFF2-40B4-BE49-F238E27FC236}">
                    <a16:creationId xmlns:a16="http://schemas.microsoft.com/office/drawing/2014/main" id="{AF39F26F-6027-43F5-962A-D1B29E30905D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blipFill>
                <a:blip r:embed="rId5">
                  <a:alphaModFix amt="70000"/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</a:blip>
                <a:srcRect/>
                <a:stretch>
                  <a:fillRect t="-42190" b="-99696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D5F30596-F436-4F2E-8335-74FD2C7B9D96}"/>
                </a:ext>
              </a:extLst>
            </p:cNvPr>
            <p:cNvSpPr txBox="1"/>
            <p:nvPr/>
          </p:nvSpPr>
          <p:spPr>
            <a:xfrm>
              <a:off x="8336615" y="4343277"/>
              <a:ext cx="2788920" cy="1501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dirty="0"/>
                <a:t>图片是新媒体中最难收集的内容之一。企业拥有产品图是可以通用，小成本的搭建用手机完全可以。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0228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ECD32B9C-6894-4AB0-83BC-AD2A320B55B3}"/>
              </a:ext>
            </a:extLst>
          </p:cNvPr>
          <p:cNvSpPr/>
          <p:nvPr/>
        </p:nvSpPr>
        <p:spPr>
          <a:xfrm>
            <a:off x="628262" y="1315593"/>
            <a:ext cx="7448938" cy="4805568"/>
          </a:xfrm>
          <a:prstGeom prst="roundRect">
            <a:avLst>
              <a:gd name="adj" fmla="val 10007"/>
            </a:avLst>
          </a:prstGeom>
          <a:blipFill>
            <a:blip r:embed="rId2">
              <a:alphaModFix amt="7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t="-81378" b="-51106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5FFC94E-E118-4B47-A1C9-C49F54DAD946}"/>
              </a:ext>
            </a:extLst>
          </p:cNvPr>
          <p:cNvGrpSpPr/>
          <p:nvPr/>
        </p:nvGrpSpPr>
        <p:grpSpPr>
          <a:xfrm>
            <a:off x="7500889" y="-5240"/>
            <a:ext cx="6133594" cy="6840027"/>
            <a:chOff x="6600894" y="1246734"/>
            <a:chExt cx="1478937" cy="1935885"/>
          </a:xfrm>
          <a:effectLst>
            <a:outerShdw blurRad="50800" dist="50800" dir="5400000" algn="ctr" rotWithShape="0">
              <a:schemeClr val="bg1">
                <a:alpha val="46000"/>
              </a:schemeClr>
            </a:outerShdw>
          </a:effectLst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402212-39D0-41C8-8431-49FBDDD50282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2383"/>
              </a:avLst>
            </a:prstGeom>
            <a:blipFill>
              <a:blip r:embed="rId3"/>
              <a:srcRect/>
              <a:stretch>
                <a:fillRect l="-582772" t="-82933" r="-429508" b="-295281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B38DA97A-DD96-481F-911E-F1B0D9EFC4B0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3129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/>
            </a:p>
          </p:txBody>
        </p:sp>
      </p:grp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78B5EBDF-CB22-4366-A826-673EDF9EA160}"/>
              </a:ext>
            </a:extLst>
          </p:cNvPr>
          <p:cNvCxnSpPr>
            <a:cxnSpLocks/>
          </p:cNvCxnSpPr>
          <p:nvPr/>
        </p:nvCxnSpPr>
        <p:spPr>
          <a:xfrm>
            <a:off x="8301508" y="1850186"/>
            <a:ext cx="72000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C76ACEF2-73BB-4F52-BF52-CE725EA61F94}"/>
              </a:ext>
            </a:extLst>
          </p:cNvPr>
          <p:cNvSpPr/>
          <p:nvPr/>
        </p:nvSpPr>
        <p:spPr>
          <a:xfrm>
            <a:off x="8210067" y="1945225"/>
            <a:ext cx="2809031" cy="768924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j-ea"/>
                <a:ea typeface="+mj-ea"/>
              </a:rPr>
              <a:t>人格化简介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A5456BA-3560-41CF-8562-2326F287E9E4}"/>
              </a:ext>
            </a:extLst>
          </p:cNvPr>
          <p:cNvSpPr/>
          <p:nvPr/>
        </p:nvSpPr>
        <p:spPr>
          <a:xfrm>
            <a:off x="8210068" y="2713393"/>
            <a:ext cx="5130012" cy="34160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solidFill>
                  <a:schemeClr val="accent1"/>
                </a:solidFill>
                <a:latin typeface="+mj-ea"/>
                <a:ea typeface="+mj-ea"/>
              </a:rPr>
              <a:t>INTRODUCTION TO PERSONIFICATION</a:t>
            </a:r>
            <a:endParaRPr lang="zh-CN" altLang="en-US" sz="20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B928B9B-83CC-4B0A-9068-0F321F2835C1}"/>
              </a:ext>
            </a:extLst>
          </p:cNvPr>
          <p:cNvSpPr/>
          <p:nvPr/>
        </p:nvSpPr>
        <p:spPr>
          <a:xfrm>
            <a:off x="8210068" y="3376733"/>
            <a:ext cx="4876811" cy="205604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just">
              <a:lnSpc>
                <a:spcPct val="150000"/>
              </a:lnSpc>
            </a:pPr>
            <a:r>
              <a:rPr lang="zh-CN" altLang="en-US" b="1" dirty="0">
                <a:solidFill>
                  <a:schemeClr val="tx1"/>
                </a:solidFill>
                <a:effectLst/>
                <a:latin typeface="+mn-ea"/>
              </a:rPr>
              <a:t>人格化</a:t>
            </a:r>
            <a:r>
              <a:rPr lang="zh-CN" altLang="en-US" b="1" dirty="0">
                <a:solidFill>
                  <a:schemeClr val="tx1"/>
                </a:solidFill>
                <a:latin typeface="+mn-ea"/>
              </a:rPr>
              <a:t>，</a:t>
            </a:r>
            <a:r>
              <a:rPr lang="zh-CN" altLang="en-US" b="1" dirty="0">
                <a:solidFill>
                  <a:schemeClr val="tx1"/>
                </a:solidFill>
                <a:effectLst/>
                <a:latin typeface="+mn-ea"/>
              </a:rPr>
              <a:t>就是企业将产品或服务所蕴含的、区别于其他竞品的品质和特性拟人化，从而帮助用户通过个性鲜明、情感饱满、印象具象的人来感知企业的产品或服务并在与这个「人」的沟通交流中建立起对产品或服务的好感与信任。</a:t>
            </a:r>
            <a:endParaRPr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" name="标题 2">
            <a:extLst>
              <a:ext uri="{FF2B5EF4-FFF2-40B4-BE49-F238E27FC236}">
                <a16:creationId xmlns:a16="http://schemas.microsoft.com/office/drawing/2014/main" id="{DDDFD145-2337-4E63-991B-A8B79C4A9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CN" altLang="en-US" b="1" dirty="0">
                <a:solidFill>
                  <a:schemeClr val="accent1"/>
                </a:solidFill>
              </a:rPr>
              <a:t>如何写好图文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155475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D5267D98-B153-4249-A4B2-7733D28B08AE}"/>
              </a:ext>
            </a:extLst>
          </p:cNvPr>
          <p:cNvSpPr/>
          <p:nvPr/>
        </p:nvSpPr>
        <p:spPr>
          <a:xfrm>
            <a:off x="8546190" y="1140508"/>
            <a:ext cx="2994779" cy="1593085"/>
          </a:xfrm>
          <a:prstGeom prst="roundRect">
            <a:avLst>
              <a:gd name="adj" fmla="val 8889"/>
            </a:avLst>
          </a:prstGeom>
          <a:solidFill>
            <a:schemeClr val="bg1">
              <a:alpha val="20000"/>
            </a:schemeClr>
          </a:soli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39A370C-ED26-4B6D-B2D0-7585AA24F8BD}"/>
              </a:ext>
            </a:extLst>
          </p:cNvPr>
          <p:cNvGrpSpPr/>
          <p:nvPr/>
        </p:nvGrpSpPr>
        <p:grpSpPr>
          <a:xfrm>
            <a:off x="687963" y="1140508"/>
            <a:ext cx="2994779" cy="1593085"/>
            <a:chOff x="636608" y="1140508"/>
            <a:chExt cx="2994779" cy="1593085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D9EB1E7B-5695-4611-B987-F08F92D9EE6E}"/>
                </a:ext>
              </a:extLst>
            </p:cNvPr>
            <p:cNvSpPr/>
            <p:nvPr/>
          </p:nvSpPr>
          <p:spPr>
            <a:xfrm>
              <a:off x="636608" y="1140508"/>
              <a:ext cx="2994779" cy="1593085"/>
            </a:xfrm>
            <a:prstGeom prst="roundRect">
              <a:avLst>
                <a:gd name="adj" fmla="val 8889"/>
              </a:avLst>
            </a:prstGeom>
            <a:solidFill>
              <a:schemeClr val="bg1">
                <a:alpha val="20000"/>
              </a:schemeClr>
            </a:soli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00EE1E6-70E9-4BB0-A030-A196F3A0DECE}"/>
                </a:ext>
              </a:extLst>
            </p:cNvPr>
            <p:cNvSpPr/>
            <p:nvPr/>
          </p:nvSpPr>
          <p:spPr>
            <a:xfrm>
              <a:off x="2205941" y="1234689"/>
              <a:ext cx="1198925" cy="49588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schemeClr val="bg1">
                        <a:alpha val="40000"/>
                      </a:schemeClr>
                    </a:outerShdw>
                  </a:effectLst>
                  <a:uLnTx/>
                  <a:uFillTx/>
                  <a:latin typeface="+mj-ea"/>
                  <a:ea typeface="+mj-ea"/>
                  <a:cs typeface="+mn-cs"/>
                </a:rPr>
                <a:t>角色</a:t>
              </a: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C937DC2-3F25-4974-85F7-16781104235A}"/>
                </a:ext>
              </a:extLst>
            </p:cNvPr>
            <p:cNvSpPr/>
            <p:nvPr/>
          </p:nvSpPr>
          <p:spPr>
            <a:xfrm>
              <a:off x="881743" y="1842386"/>
              <a:ext cx="2523124" cy="61993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  <a:cs typeface="+mn-cs"/>
                </a:rPr>
                <a:t>确定人设的职业、领域，配合内容才能稳固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EAE492A1-DB7E-43AB-8E2C-497373826EEB}"/>
              </a:ext>
            </a:extLst>
          </p:cNvPr>
          <p:cNvGrpSpPr/>
          <p:nvPr/>
        </p:nvGrpSpPr>
        <p:grpSpPr>
          <a:xfrm>
            <a:off x="687963" y="4541014"/>
            <a:ext cx="2994779" cy="1593085"/>
            <a:chOff x="636608" y="4328294"/>
            <a:chExt cx="2994779" cy="1593085"/>
          </a:xfrm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5388C7B7-2B02-4793-8DF7-2802597311D2}"/>
                </a:ext>
              </a:extLst>
            </p:cNvPr>
            <p:cNvSpPr/>
            <p:nvPr/>
          </p:nvSpPr>
          <p:spPr>
            <a:xfrm>
              <a:off x="636608" y="4328294"/>
              <a:ext cx="2994779" cy="1593085"/>
            </a:xfrm>
            <a:prstGeom prst="roundRect">
              <a:avLst>
                <a:gd name="adj" fmla="val 8889"/>
              </a:avLst>
            </a:prstGeom>
            <a:solidFill>
              <a:schemeClr val="bg1">
                <a:alpha val="20000"/>
              </a:schemeClr>
            </a:soli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925B985-EEB2-4686-8645-A779065171FA}"/>
                </a:ext>
              </a:extLst>
            </p:cNvPr>
            <p:cNvSpPr/>
            <p:nvPr/>
          </p:nvSpPr>
          <p:spPr>
            <a:xfrm>
              <a:off x="2205941" y="4451565"/>
              <a:ext cx="1198925" cy="49588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schemeClr val="bg1">
                        <a:alpha val="40000"/>
                      </a:schemeClr>
                    </a:outerShdw>
                  </a:effectLst>
                  <a:uLnTx/>
                  <a:uFillTx/>
                  <a:latin typeface="+mj-ea"/>
                  <a:ea typeface="+mj-ea"/>
                  <a:cs typeface="+mn-cs"/>
                </a:rPr>
                <a:t>性格</a:t>
              </a: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3195835-8885-466A-83F5-A4396E948001}"/>
                </a:ext>
              </a:extLst>
            </p:cNvPr>
            <p:cNvSpPr/>
            <p:nvPr/>
          </p:nvSpPr>
          <p:spPr>
            <a:xfrm>
              <a:off x="712808" y="5059262"/>
              <a:ext cx="2692059" cy="61993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  <a:cs typeface="+mn-cs"/>
                </a:rPr>
                <a:t>性格根据用户年龄确定，同时性格形象内容风格</a:t>
              </a: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6FE35AD5-ADA5-413F-94BD-FA2423F6C94A}"/>
              </a:ext>
            </a:extLst>
          </p:cNvPr>
          <p:cNvSpPr/>
          <p:nvPr/>
        </p:nvSpPr>
        <p:spPr>
          <a:xfrm flipH="1">
            <a:off x="8736482" y="1234689"/>
            <a:ext cx="1198925" cy="4958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63500" sx="102000" sy="102000" algn="ctr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场景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DE9DC4D-228C-438C-9C1F-FC38239CBA29}"/>
              </a:ext>
            </a:extLst>
          </p:cNvPr>
          <p:cNvSpPr/>
          <p:nvPr/>
        </p:nvSpPr>
        <p:spPr>
          <a:xfrm flipH="1">
            <a:off x="8736481" y="1842386"/>
            <a:ext cx="2692059" cy="6199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+mn-cs"/>
              </a:rPr>
              <a:t>场景影响形式，提前确定各平台和形式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F14FFC9-7245-4FED-A0D2-9A078543AAC5}"/>
              </a:ext>
            </a:extLst>
          </p:cNvPr>
          <p:cNvGrpSpPr/>
          <p:nvPr/>
        </p:nvGrpSpPr>
        <p:grpSpPr>
          <a:xfrm>
            <a:off x="8528728" y="4541015"/>
            <a:ext cx="2994779" cy="1593085"/>
            <a:chOff x="8546190" y="4328294"/>
            <a:chExt cx="2994779" cy="1593085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B8FD7BA1-2BF1-4E65-8AEF-0A7F410A0B8C}"/>
                </a:ext>
              </a:extLst>
            </p:cNvPr>
            <p:cNvSpPr/>
            <p:nvPr/>
          </p:nvSpPr>
          <p:spPr>
            <a:xfrm>
              <a:off x="8546190" y="4328294"/>
              <a:ext cx="2994779" cy="1593085"/>
            </a:xfrm>
            <a:prstGeom prst="roundRect">
              <a:avLst>
                <a:gd name="adj" fmla="val 8889"/>
              </a:avLst>
            </a:prstGeom>
            <a:solidFill>
              <a:schemeClr val="bg1">
                <a:alpha val="20000"/>
              </a:schemeClr>
            </a:soli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D9C7838F-D948-4D3B-94F6-B7AFC5990D73}"/>
                </a:ext>
              </a:extLst>
            </p:cNvPr>
            <p:cNvSpPr/>
            <p:nvPr/>
          </p:nvSpPr>
          <p:spPr>
            <a:xfrm flipH="1">
              <a:off x="8736481" y="4451565"/>
              <a:ext cx="1198925" cy="495888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63500" sx="102000" sy="102000" algn="ctr" rotWithShape="0">
                      <a:schemeClr val="bg1">
                        <a:alpha val="40000"/>
                      </a:schemeClr>
                    </a:outerShdw>
                  </a:effectLst>
                  <a:uLnTx/>
                  <a:uFillTx/>
                  <a:latin typeface="+mj-ea"/>
                  <a:ea typeface="+mj-ea"/>
                  <a:cs typeface="+mn-cs"/>
                </a:rPr>
                <a:t>内容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8EA6992-D8AC-4241-97C3-D86A700DC8C7}"/>
                </a:ext>
              </a:extLst>
            </p:cNvPr>
            <p:cNvSpPr/>
            <p:nvPr/>
          </p:nvSpPr>
          <p:spPr>
            <a:xfrm flipH="1">
              <a:off x="8736480" y="5059262"/>
              <a:ext cx="2692059" cy="619935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ea"/>
                  <a:ea typeface="+mj-ea"/>
                  <a:cs typeface="+mn-cs"/>
                </a:rPr>
                <a:t>内容根据定位进行选择，人格和内容要相符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sp>
        <p:nvSpPr>
          <p:cNvPr id="29" name="标题 28">
            <a:extLst>
              <a:ext uri="{FF2B5EF4-FFF2-40B4-BE49-F238E27FC236}">
                <a16:creationId xmlns:a16="http://schemas.microsoft.com/office/drawing/2014/main" id="{AF39EDBD-5809-4C53-BC87-B0A8D9A64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3600" b="1" dirty="0">
                <a:solidFill>
                  <a:schemeClr val="accent1"/>
                </a:solidFill>
              </a:rPr>
              <a:t>人格化</a:t>
            </a:r>
            <a:r>
              <a:rPr lang="en-US" altLang="zh-CN" sz="3600" b="1" dirty="0">
                <a:solidFill>
                  <a:schemeClr val="accent1"/>
                </a:solidFill>
              </a:rPr>
              <a:t>——RCSC</a:t>
            </a:r>
            <a:r>
              <a:rPr lang="zh-CN" altLang="en-US" sz="3600" b="1" dirty="0">
                <a:solidFill>
                  <a:schemeClr val="accent1"/>
                </a:solidFill>
              </a:rPr>
              <a:t>模型</a:t>
            </a:r>
            <a:endParaRPr lang="zh-CN" altLang="en-US" dirty="0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4A94B3B-6ECD-4839-87C6-7C4051F1A966}"/>
              </a:ext>
            </a:extLst>
          </p:cNvPr>
          <p:cNvGrpSpPr/>
          <p:nvPr/>
        </p:nvGrpSpPr>
        <p:grpSpPr>
          <a:xfrm>
            <a:off x="3682742" y="1242276"/>
            <a:ext cx="4812092" cy="4812092"/>
            <a:chOff x="3682742" y="1242276"/>
            <a:chExt cx="4812092" cy="4812092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1EE07E0-8FA5-4FC8-BF9E-6C0AA6FFF226}"/>
                </a:ext>
              </a:extLst>
            </p:cNvPr>
            <p:cNvSpPr/>
            <p:nvPr/>
          </p:nvSpPr>
          <p:spPr>
            <a:xfrm>
              <a:off x="4345299" y="1828551"/>
              <a:ext cx="3486978" cy="3486978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36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lt1"/>
                </a:solidFill>
                <a:latin typeface="+mj-ea"/>
                <a:ea typeface="+mj-ea"/>
              </a:endParaRPr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D313C0C5-B4BF-433C-9789-D863547948C1}"/>
                </a:ext>
              </a:extLst>
            </p:cNvPr>
            <p:cNvSpPr/>
            <p:nvPr/>
          </p:nvSpPr>
          <p:spPr>
            <a:xfrm>
              <a:off x="4762992" y="2246244"/>
              <a:ext cx="2651592" cy="2651592"/>
            </a:xfrm>
            <a:prstGeom prst="ellipse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alpha val="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06D4BAF1-52EA-4D08-9D90-37D6E69A46F7}"/>
                </a:ext>
              </a:extLst>
            </p:cNvPr>
            <p:cNvSpPr/>
            <p:nvPr/>
          </p:nvSpPr>
          <p:spPr>
            <a:xfrm>
              <a:off x="5229802" y="2713054"/>
              <a:ext cx="1717972" cy="1717972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36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</a:rPr>
                <a:t>RCSC</a:t>
              </a:r>
            </a:p>
            <a:p>
              <a:pPr algn="ctr"/>
              <a:r>
                <a:rPr lang="zh-CN" altLang="en-US" sz="2800" b="1" dirty="0">
                  <a:solidFill>
                    <a:schemeClr val="bg1"/>
                  </a:solidFill>
                  <a:latin typeface="+mj-ea"/>
                  <a:ea typeface="+mj-ea"/>
                </a:rPr>
                <a:t>模型</a:t>
              </a:r>
              <a:endParaRPr lang="en-US" altLang="zh-CN" sz="28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AE7BC194-7F3A-4DA8-8EE4-FC37657B7E01}"/>
                </a:ext>
              </a:extLst>
            </p:cNvPr>
            <p:cNvGrpSpPr/>
            <p:nvPr/>
          </p:nvGrpSpPr>
          <p:grpSpPr>
            <a:xfrm>
              <a:off x="3682742" y="1242276"/>
              <a:ext cx="4812092" cy="4812092"/>
              <a:chOff x="3626528" y="1156665"/>
              <a:chExt cx="4812092" cy="4812092"/>
            </a:xfrm>
          </p:grpSpPr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3C249133-459B-4842-B80C-1B69EC64D005}"/>
                  </a:ext>
                </a:extLst>
              </p:cNvPr>
              <p:cNvSpPr/>
              <p:nvPr/>
            </p:nvSpPr>
            <p:spPr>
              <a:xfrm>
                <a:off x="3626528" y="1156665"/>
                <a:ext cx="4812092" cy="4812092"/>
              </a:xfrm>
              <a:prstGeom prst="ellipse">
                <a:avLst/>
              </a:prstGeom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微软雅黑 Light"/>
                  <a:cs typeface="+mn-cs"/>
                </a:endParaRPr>
              </a:p>
            </p:txBody>
          </p:sp>
          <p:grpSp>
            <p:nvGrpSpPr>
              <p:cNvPr id="2" name="组合 1">
                <a:extLst>
                  <a:ext uri="{FF2B5EF4-FFF2-40B4-BE49-F238E27FC236}">
                    <a16:creationId xmlns:a16="http://schemas.microsoft.com/office/drawing/2014/main" id="{F4B705EF-5FD4-4D62-B605-F626C0327808}"/>
                  </a:ext>
                </a:extLst>
              </p:cNvPr>
              <p:cNvGrpSpPr/>
              <p:nvPr/>
            </p:nvGrpSpPr>
            <p:grpSpPr>
              <a:xfrm>
                <a:off x="7625640" y="1773882"/>
                <a:ext cx="579604" cy="3577658"/>
                <a:chOff x="7625640" y="1814171"/>
                <a:chExt cx="579604" cy="3577658"/>
              </a:xfrm>
            </p:grpSpPr>
            <p:sp>
              <p:nvSpPr>
                <p:cNvPr id="10" name="椭圆 9">
                  <a:extLst>
                    <a:ext uri="{FF2B5EF4-FFF2-40B4-BE49-F238E27FC236}">
                      <a16:creationId xmlns:a16="http://schemas.microsoft.com/office/drawing/2014/main" id="{E61B08F5-7468-47B7-81BD-9E71E6C0756B}"/>
                    </a:ext>
                  </a:extLst>
                </p:cNvPr>
                <p:cNvSpPr/>
                <p:nvPr/>
              </p:nvSpPr>
              <p:spPr>
                <a:xfrm>
                  <a:off x="7625640" y="1814171"/>
                  <a:ext cx="579604" cy="5796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chemeClr val="lt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011CD55A-772E-47F8-9501-63D0BD7F03E1}"/>
                    </a:ext>
                  </a:extLst>
                </p:cNvPr>
                <p:cNvSpPr/>
                <p:nvPr/>
              </p:nvSpPr>
              <p:spPr>
                <a:xfrm>
                  <a:off x="7625640" y="4812225"/>
                  <a:ext cx="579604" cy="5796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chemeClr val="lt1"/>
                    </a:solidFill>
                    <a:latin typeface="+mj-ea"/>
                    <a:ea typeface="+mj-ea"/>
                  </a:endParaRPr>
                </a:p>
              </p:txBody>
            </p: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910BB3C9-A28E-4204-A459-46252572DD0C}"/>
                  </a:ext>
                </a:extLst>
              </p:cNvPr>
              <p:cNvGrpSpPr/>
              <p:nvPr/>
            </p:nvGrpSpPr>
            <p:grpSpPr>
              <a:xfrm>
                <a:off x="3816400" y="1773882"/>
                <a:ext cx="579604" cy="3577658"/>
                <a:chOff x="7625640" y="1814171"/>
                <a:chExt cx="579604" cy="3577658"/>
              </a:xfrm>
            </p:grpSpPr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B711F6E7-C666-4910-A7C7-08E4D5CBB7FA}"/>
                    </a:ext>
                  </a:extLst>
                </p:cNvPr>
                <p:cNvSpPr/>
                <p:nvPr/>
              </p:nvSpPr>
              <p:spPr>
                <a:xfrm>
                  <a:off x="7625640" y="1814171"/>
                  <a:ext cx="579604" cy="5796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chemeClr val="lt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1" name="椭圆 30">
                  <a:extLst>
                    <a:ext uri="{FF2B5EF4-FFF2-40B4-BE49-F238E27FC236}">
                      <a16:creationId xmlns:a16="http://schemas.microsoft.com/office/drawing/2014/main" id="{46A21781-4DB6-4C2E-9867-F1EE697B3730}"/>
                    </a:ext>
                  </a:extLst>
                </p:cNvPr>
                <p:cNvSpPr/>
                <p:nvPr/>
              </p:nvSpPr>
              <p:spPr>
                <a:xfrm>
                  <a:off x="7625640" y="4812225"/>
                  <a:ext cx="579604" cy="57960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3500000" scaled="1"/>
                  <a:tileRect/>
                </a:gradFill>
                <a:ln w="38100"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200">
                    <a:solidFill>
                      <a:schemeClr val="lt1"/>
                    </a:solidFill>
                    <a:latin typeface="+mj-ea"/>
                    <a:ea typeface="+mj-ea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97442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EDFB52A-F0F7-4B4A-A092-140473671510}"/>
              </a:ext>
            </a:extLst>
          </p:cNvPr>
          <p:cNvSpPr/>
          <p:nvPr/>
        </p:nvSpPr>
        <p:spPr>
          <a:xfrm>
            <a:off x="0" y="1130300"/>
            <a:ext cx="12192000" cy="500380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FB68E905-23B4-4BE1-BB6C-F7734E9B7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286507"/>
              </p:ext>
            </p:extLst>
          </p:nvPr>
        </p:nvGraphicFramePr>
        <p:xfrm>
          <a:off x="660400" y="1130300"/>
          <a:ext cx="10858500" cy="500380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714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31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Role</a:t>
                      </a:r>
                      <a:endParaRPr 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Character</a:t>
                      </a:r>
                      <a:endParaRPr 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Scene</a:t>
                      </a:r>
                      <a:endParaRPr 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Content</a:t>
                      </a:r>
                      <a:endParaRPr 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52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  <a:latin typeface="+mj-ea"/>
                          <a:ea typeface="+mj-ea"/>
                        </a:rPr>
                        <a:t>角色</a:t>
                      </a:r>
                      <a:endParaRPr lang="zh-CN" altLang="en-US" sz="18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  <a:latin typeface="+mj-ea"/>
                          <a:ea typeface="+mj-ea"/>
                        </a:rPr>
                        <a:t>性格</a:t>
                      </a:r>
                      <a:endParaRPr lang="zh-CN" altLang="en-US" sz="18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  <a:latin typeface="+mj-ea"/>
                          <a:ea typeface="+mj-ea"/>
                        </a:rPr>
                        <a:t>场景</a:t>
                      </a:r>
                      <a:endParaRPr lang="zh-CN" altLang="en-US" sz="18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  <a:latin typeface="+mj-ea"/>
                          <a:ea typeface="+mj-ea"/>
                        </a:rPr>
                        <a:t>内容</a:t>
                      </a:r>
                      <a:endParaRPr lang="zh-CN" altLang="en-US" sz="18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152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学生</a:t>
                      </a:r>
                      <a:endParaRPr lang="zh-CN" alt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2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幽默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2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工作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价值观</a:t>
                      </a:r>
                      <a:endParaRPr lang="zh-CN" alt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52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朋友</a:t>
                      </a:r>
                      <a:endParaRPr lang="zh-CN" alt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亲切</a:t>
                      </a:r>
                      <a:endParaRPr lang="zh-CN" alt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度假</a:t>
                      </a:r>
                      <a:endParaRPr lang="zh-CN" alt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生活方式</a:t>
                      </a:r>
                      <a:endParaRPr lang="zh-CN" alt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152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400" b="1" u="none" strike="noStrike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</a:rPr>
                        <a:t>老师</a:t>
                      </a:r>
                      <a:endParaRPr lang="zh-CN" alt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严谨</a:t>
                      </a:r>
                      <a:endParaRPr lang="zh-CN" alt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生活</a:t>
                      </a:r>
                      <a:endParaRPr lang="zh-CN" alt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品味</a:t>
                      </a:r>
                      <a:endParaRPr lang="zh-CN" alt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152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孩子</a:t>
                      </a:r>
                      <a:endParaRPr lang="zh-CN" alt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卖萌</a:t>
                      </a:r>
                      <a:endParaRPr lang="zh-CN" alt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社区</a:t>
                      </a:r>
                      <a:endParaRPr lang="zh-CN" alt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新知</a:t>
                      </a:r>
                      <a:endParaRPr lang="zh-CN" alt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152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保姆</a:t>
                      </a:r>
                      <a:endParaRPr lang="zh-CN" alt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高冷</a:t>
                      </a:r>
                      <a:endParaRPr lang="zh-CN" alt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购物</a:t>
                      </a:r>
                      <a:endParaRPr lang="zh-CN" alt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2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ea"/>
                          <a:ea typeface="+mj-ea"/>
                          <a:cs typeface="+mn-cs"/>
                        </a:rPr>
                        <a:t>专业建议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1152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医生</a:t>
                      </a:r>
                      <a:endParaRPr lang="zh-CN" alt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亲和</a:t>
                      </a:r>
                      <a:endParaRPr lang="zh-CN" alt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医院</a:t>
                      </a:r>
                      <a:endParaRPr lang="zh-CN" alt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u="none" strike="noStrike" dirty="0">
                          <a:solidFill>
                            <a:schemeClr val="accent1"/>
                          </a:solidFill>
                          <a:effectLst>
                            <a:outerShdw blurRad="165100" dist="25400" sx="105000" sy="105000" algn="ctr" rotWithShape="0">
                              <a:schemeClr val="bg1"/>
                            </a:outerShdw>
                          </a:effectLst>
                        </a:rPr>
                        <a:t>医学知识</a:t>
                      </a:r>
                      <a:endParaRPr lang="zh-CN" altLang="en-US" sz="1600" b="1" i="0" u="none" strike="noStrike" dirty="0">
                        <a:solidFill>
                          <a:schemeClr val="accent1"/>
                        </a:solidFill>
                        <a:effectLst>
                          <a:outerShdw blurRad="165100" dist="25400" sx="105000" sy="105000" algn="ctr" rotWithShape="0">
                            <a:schemeClr val="bg1"/>
                          </a:outerShdw>
                        </a:effectLst>
                        <a:latin typeface="+mj-ea"/>
                        <a:ea typeface="+mj-ea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标题 1">
            <a:extLst>
              <a:ext uri="{FF2B5EF4-FFF2-40B4-BE49-F238E27FC236}">
                <a16:creationId xmlns:a16="http://schemas.microsoft.com/office/drawing/2014/main" id="{3CB9175F-6FDF-43DA-B36F-8811F5F06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人格化</a:t>
            </a:r>
            <a:r>
              <a:rPr lang="en-US" altLang="zh-CN" dirty="0"/>
              <a:t>——RCSC</a:t>
            </a:r>
            <a:r>
              <a:rPr lang="zh-CN" altLang="en-US" dirty="0"/>
              <a:t>模型</a:t>
            </a:r>
          </a:p>
        </p:txBody>
      </p:sp>
    </p:spTree>
    <p:extLst>
      <p:ext uri="{BB962C8B-B14F-4D97-AF65-F5344CB8AC3E}">
        <p14:creationId xmlns:p14="http://schemas.microsoft.com/office/powerpoint/2010/main" val="581570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C2F7FDD-7C89-4CF7-9234-2DA72BE19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</a:rPr>
              <a:t>短视频平台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F5F6D8-E393-4FEF-92B1-7BE4D5C9B3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9841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雪地上的风景&#10;&#10;描述已自动生成">
            <a:extLst>
              <a:ext uri="{FF2B5EF4-FFF2-40B4-BE49-F238E27FC236}">
                <a16:creationId xmlns:a16="http://schemas.microsoft.com/office/drawing/2014/main" id="{33459926-7A26-4C2B-9968-7C4B06D05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52217"/>
            <a:ext cx="12192000" cy="8187873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F868481F-DD43-4EEA-8E64-7F4517C84A48}"/>
              </a:ext>
            </a:extLst>
          </p:cNvPr>
          <p:cNvSpPr/>
          <p:nvPr/>
        </p:nvSpPr>
        <p:spPr>
          <a:xfrm>
            <a:off x="1407608" y="4763949"/>
            <a:ext cx="304004" cy="304004"/>
          </a:xfrm>
          <a:prstGeom prst="ellipse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solidFill>
                <a:prstClr val="white"/>
              </a:solidFill>
              <a:latin typeface="Roboto Regular"/>
              <a:ea typeface="思源黑体 CN Regular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F8DC9E2C-31DB-42C4-97D7-474BE4955FC9}"/>
              </a:ext>
            </a:extLst>
          </p:cNvPr>
          <p:cNvSpPr/>
          <p:nvPr/>
        </p:nvSpPr>
        <p:spPr>
          <a:xfrm>
            <a:off x="3684970" y="4629998"/>
            <a:ext cx="304004" cy="304004"/>
          </a:xfrm>
          <a:prstGeom prst="ellipse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solidFill>
                <a:prstClr val="white"/>
              </a:solidFill>
              <a:latin typeface="Roboto Regular"/>
              <a:ea typeface="思源黑体 CN Regular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9E61C920-F78C-48AD-AA1A-19D6B9FEBA1F}"/>
              </a:ext>
            </a:extLst>
          </p:cNvPr>
          <p:cNvSpPr/>
          <p:nvPr/>
        </p:nvSpPr>
        <p:spPr>
          <a:xfrm>
            <a:off x="5943998" y="4156186"/>
            <a:ext cx="304004" cy="304004"/>
          </a:xfrm>
          <a:prstGeom prst="ellipse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solidFill>
                <a:prstClr val="white"/>
              </a:solidFill>
              <a:latin typeface="Roboto Regular"/>
              <a:ea typeface="思源黑体 CN Regular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320BB4E9-7795-49B5-9589-11C9C1B0C22B}"/>
              </a:ext>
            </a:extLst>
          </p:cNvPr>
          <p:cNvSpPr/>
          <p:nvPr/>
        </p:nvSpPr>
        <p:spPr>
          <a:xfrm>
            <a:off x="8175619" y="3560454"/>
            <a:ext cx="304004" cy="304004"/>
          </a:xfrm>
          <a:prstGeom prst="ellipse">
            <a:avLst/>
          </a:prstGeom>
          <a:solidFill>
            <a:schemeClr val="accent1"/>
          </a:solidFill>
          <a:ln w="222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solidFill>
                <a:prstClr val="white"/>
              </a:solidFill>
              <a:latin typeface="Roboto Regular"/>
              <a:ea typeface="思源黑体 CN Regular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EBCD847C-FB2D-4DBC-B299-391A2ACC53A3}"/>
              </a:ext>
            </a:extLst>
          </p:cNvPr>
          <p:cNvSpPr/>
          <p:nvPr/>
        </p:nvSpPr>
        <p:spPr>
          <a:xfrm>
            <a:off x="10420482" y="3056162"/>
            <a:ext cx="304004" cy="304004"/>
          </a:xfrm>
          <a:prstGeom prst="ellipse">
            <a:avLst/>
          </a:prstGeom>
          <a:solidFill>
            <a:schemeClr val="accent1"/>
          </a:solidFill>
          <a:ln w="22225">
            <a:noFill/>
          </a:ln>
          <a:effectLst>
            <a:outerShdw blurRad="50800" dist="38100" dir="5400000" sx="102000" sy="102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pic>
        <p:nvPicPr>
          <p:cNvPr id="37" name="图形 36">
            <a:extLst>
              <a:ext uri="{FF2B5EF4-FFF2-40B4-BE49-F238E27FC236}">
                <a16:creationId xmlns:a16="http://schemas.microsoft.com/office/drawing/2014/main" id="{F386F63C-605E-4571-8434-24FE886C75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460009" y="4816350"/>
            <a:ext cx="199203" cy="199203"/>
          </a:xfrm>
          <a:prstGeom prst="rect">
            <a:avLst/>
          </a:prstGeom>
        </p:spPr>
      </p:pic>
      <p:pic>
        <p:nvPicPr>
          <p:cNvPr id="38" name="图形 37">
            <a:extLst>
              <a:ext uri="{FF2B5EF4-FFF2-40B4-BE49-F238E27FC236}">
                <a16:creationId xmlns:a16="http://schemas.microsoft.com/office/drawing/2014/main" id="{CAD2CFC8-61BC-4E93-AD5A-E6D869BE2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737371" y="4682399"/>
            <a:ext cx="199203" cy="199203"/>
          </a:xfrm>
          <a:prstGeom prst="rect">
            <a:avLst/>
          </a:prstGeom>
        </p:spPr>
      </p:pic>
      <p:pic>
        <p:nvPicPr>
          <p:cNvPr id="39" name="图形 38">
            <a:extLst>
              <a:ext uri="{FF2B5EF4-FFF2-40B4-BE49-F238E27FC236}">
                <a16:creationId xmlns:a16="http://schemas.microsoft.com/office/drawing/2014/main" id="{B7B59014-ED19-4149-8A8C-32C0211CF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996399" y="4208587"/>
            <a:ext cx="199203" cy="199203"/>
          </a:xfrm>
          <a:prstGeom prst="rect">
            <a:avLst/>
          </a:prstGeom>
        </p:spPr>
      </p:pic>
      <p:pic>
        <p:nvPicPr>
          <p:cNvPr id="40" name="图形 39">
            <a:extLst>
              <a:ext uri="{FF2B5EF4-FFF2-40B4-BE49-F238E27FC236}">
                <a16:creationId xmlns:a16="http://schemas.microsoft.com/office/drawing/2014/main" id="{795610C1-7474-4E87-A349-43B9F1DB55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8228020" y="3612855"/>
            <a:ext cx="199203" cy="19920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56535B88-1A93-48C8-B755-80375928F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0472883" y="3108563"/>
            <a:ext cx="199203" cy="19920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C9C5A96C-77AC-407E-A909-A151B5650147}"/>
              </a:ext>
            </a:extLst>
          </p:cNvPr>
          <p:cNvGrpSpPr/>
          <p:nvPr/>
        </p:nvGrpSpPr>
        <p:grpSpPr>
          <a:xfrm>
            <a:off x="710832" y="2812621"/>
            <a:ext cx="1714733" cy="1218853"/>
            <a:chOff x="710832" y="2812621"/>
            <a:chExt cx="1714733" cy="1218853"/>
          </a:xfrm>
        </p:grpSpPr>
        <p:sp>
          <p:nvSpPr>
            <p:cNvPr id="144" name="矩形 143">
              <a:extLst>
                <a:ext uri="{FF2B5EF4-FFF2-40B4-BE49-F238E27FC236}">
                  <a16:creationId xmlns:a16="http://schemas.microsoft.com/office/drawing/2014/main" id="{1A1A2ECF-1532-45C7-A0CE-63E48D53D464}"/>
                </a:ext>
              </a:extLst>
            </p:cNvPr>
            <p:cNvSpPr/>
            <p:nvPr/>
          </p:nvSpPr>
          <p:spPr>
            <a:xfrm>
              <a:off x="710832" y="2812621"/>
              <a:ext cx="1714733" cy="357965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36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2017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34E2574C-02AC-4304-8245-EF15499127AF}"/>
                </a:ext>
              </a:extLst>
            </p:cNvPr>
            <p:cNvSpPr/>
            <p:nvPr/>
          </p:nvSpPr>
          <p:spPr>
            <a:xfrm>
              <a:off x="710832" y="3170586"/>
              <a:ext cx="1714733" cy="860888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accent1"/>
                  </a:solidFill>
                  <a:effectLst>
                    <a:outerShdw blurRad="50800" dist="63500" dir="5400000" sx="103000" sy="103000" algn="t" rotWithShape="0">
                      <a:schemeClr val="bg1">
                        <a:alpha val="40000"/>
                      </a:schemeClr>
                    </a:outerShdw>
                  </a:effectLst>
                </a:rPr>
                <a:t>短视频兴起</a:t>
              </a: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F5B9279E-B556-43EC-834B-8307B4982074}"/>
              </a:ext>
            </a:extLst>
          </p:cNvPr>
          <p:cNvGrpSpPr/>
          <p:nvPr/>
        </p:nvGrpSpPr>
        <p:grpSpPr>
          <a:xfrm>
            <a:off x="2984425" y="2406645"/>
            <a:ext cx="1714733" cy="1263564"/>
            <a:chOff x="2984425" y="2406645"/>
            <a:chExt cx="1714733" cy="1263564"/>
          </a:xfrm>
        </p:grpSpPr>
        <p:sp>
          <p:nvSpPr>
            <p:cNvPr id="149" name="矩形 148">
              <a:extLst>
                <a:ext uri="{FF2B5EF4-FFF2-40B4-BE49-F238E27FC236}">
                  <a16:creationId xmlns:a16="http://schemas.microsoft.com/office/drawing/2014/main" id="{E9C6A3B3-62DB-4902-A2C2-488DA91B4FF8}"/>
                </a:ext>
              </a:extLst>
            </p:cNvPr>
            <p:cNvSpPr/>
            <p:nvPr/>
          </p:nvSpPr>
          <p:spPr>
            <a:xfrm>
              <a:off x="2984425" y="2406645"/>
              <a:ext cx="1714733" cy="357965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36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2018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50" name="矩形 149">
              <a:extLst>
                <a:ext uri="{FF2B5EF4-FFF2-40B4-BE49-F238E27FC236}">
                  <a16:creationId xmlns:a16="http://schemas.microsoft.com/office/drawing/2014/main" id="{CA4C9293-C0F5-4EE4-9F9D-0B3630CCADEB}"/>
                </a:ext>
              </a:extLst>
            </p:cNvPr>
            <p:cNvSpPr/>
            <p:nvPr/>
          </p:nvSpPr>
          <p:spPr>
            <a:xfrm>
              <a:off x="2984425" y="2809321"/>
              <a:ext cx="1714733" cy="860888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accent1"/>
                  </a:solidFill>
                  <a:effectLst>
                    <a:outerShdw blurRad="50800" dist="63500" dir="5400000" sx="103000" sy="103000" algn="t" rotWithShape="0">
                      <a:schemeClr val="bg1">
                        <a:alpha val="40000"/>
                      </a:schemeClr>
                    </a:outerShdw>
                  </a:effectLst>
                </a:rPr>
                <a:t>多平台出现</a:t>
              </a: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4650B7F1-385E-4696-A55D-347F33790601}"/>
              </a:ext>
            </a:extLst>
          </p:cNvPr>
          <p:cNvGrpSpPr/>
          <p:nvPr/>
        </p:nvGrpSpPr>
        <p:grpSpPr>
          <a:xfrm>
            <a:off x="5230211" y="2051626"/>
            <a:ext cx="1714733" cy="1246819"/>
            <a:chOff x="5230211" y="2051626"/>
            <a:chExt cx="1714733" cy="1246819"/>
          </a:xfrm>
        </p:grpSpPr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A6073A8E-2280-45DC-BC5B-F3C35B62C676}"/>
                </a:ext>
              </a:extLst>
            </p:cNvPr>
            <p:cNvSpPr/>
            <p:nvPr/>
          </p:nvSpPr>
          <p:spPr>
            <a:xfrm>
              <a:off x="5230211" y="2051626"/>
              <a:ext cx="1714733" cy="357965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36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2019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53" name="矩形 152">
              <a:extLst>
                <a:ext uri="{FF2B5EF4-FFF2-40B4-BE49-F238E27FC236}">
                  <a16:creationId xmlns:a16="http://schemas.microsoft.com/office/drawing/2014/main" id="{E4990133-6A31-4B4C-B8E8-7831B05DDC82}"/>
                </a:ext>
              </a:extLst>
            </p:cNvPr>
            <p:cNvSpPr/>
            <p:nvPr/>
          </p:nvSpPr>
          <p:spPr>
            <a:xfrm>
              <a:off x="5230211" y="2437557"/>
              <a:ext cx="1714733" cy="860888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accent1"/>
                  </a:solidFill>
                  <a:effectLst>
                    <a:outerShdw blurRad="50800" dist="63500" dir="5400000" sx="103000" sy="103000" algn="t" rotWithShape="0">
                      <a:schemeClr val="bg1">
                        <a:alpha val="40000"/>
                      </a:schemeClr>
                    </a:outerShdw>
                  </a:effectLst>
                </a:rPr>
                <a:t>电商直播开启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BCD0FFC-6609-4D3F-9515-12728CCEA99E}"/>
              </a:ext>
            </a:extLst>
          </p:cNvPr>
          <p:cNvGrpSpPr/>
          <p:nvPr/>
        </p:nvGrpSpPr>
        <p:grpSpPr>
          <a:xfrm>
            <a:off x="7462374" y="1588212"/>
            <a:ext cx="1714733" cy="1250386"/>
            <a:chOff x="7462374" y="1588212"/>
            <a:chExt cx="1714733" cy="1250386"/>
          </a:xfrm>
        </p:grpSpPr>
        <p:sp>
          <p:nvSpPr>
            <p:cNvPr id="155" name="矩形 154">
              <a:extLst>
                <a:ext uri="{FF2B5EF4-FFF2-40B4-BE49-F238E27FC236}">
                  <a16:creationId xmlns:a16="http://schemas.microsoft.com/office/drawing/2014/main" id="{E58C0FBF-C86B-452E-AEAE-FCDAF0C3CD26}"/>
                </a:ext>
              </a:extLst>
            </p:cNvPr>
            <p:cNvSpPr/>
            <p:nvPr/>
          </p:nvSpPr>
          <p:spPr>
            <a:xfrm>
              <a:off x="7462374" y="1588212"/>
              <a:ext cx="1714733" cy="357965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36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2020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56" name="矩形 155">
              <a:extLst>
                <a:ext uri="{FF2B5EF4-FFF2-40B4-BE49-F238E27FC236}">
                  <a16:creationId xmlns:a16="http://schemas.microsoft.com/office/drawing/2014/main" id="{0C3269E6-1E62-491B-A0BE-50D25D86E3B4}"/>
                </a:ext>
              </a:extLst>
            </p:cNvPr>
            <p:cNvSpPr/>
            <p:nvPr/>
          </p:nvSpPr>
          <p:spPr>
            <a:xfrm>
              <a:off x="7462374" y="1977710"/>
              <a:ext cx="1714733" cy="860888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accent1"/>
                  </a:solidFill>
                  <a:effectLst>
                    <a:outerShdw blurRad="50800" dist="63500" dir="5400000" sx="103000" sy="103000" algn="t" rotWithShape="0">
                      <a:schemeClr val="bg1">
                        <a:alpha val="40000"/>
                      </a:schemeClr>
                    </a:outerShdw>
                  </a:effectLst>
                </a:rPr>
                <a:t>疫情再次兴起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3A5D351-3A91-40C0-B54B-E9CA34179136}"/>
              </a:ext>
            </a:extLst>
          </p:cNvPr>
          <p:cNvGrpSpPr/>
          <p:nvPr/>
        </p:nvGrpSpPr>
        <p:grpSpPr>
          <a:xfrm>
            <a:off x="9719937" y="1137498"/>
            <a:ext cx="1714733" cy="1232885"/>
            <a:chOff x="9719937" y="1137498"/>
            <a:chExt cx="1714733" cy="1232885"/>
          </a:xfrm>
        </p:grpSpPr>
        <p:sp>
          <p:nvSpPr>
            <p:cNvPr id="158" name="矩形 157">
              <a:extLst>
                <a:ext uri="{FF2B5EF4-FFF2-40B4-BE49-F238E27FC236}">
                  <a16:creationId xmlns:a16="http://schemas.microsoft.com/office/drawing/2014/main" id="{E90C25B4-54BC-45C3-8230-41E31220CFEA}"/>
                </a:ext>
              </a:extLst>
            </p:cNvPr>
            <p:cNvSpPr/>
            <p:nvPr/>
          </p:nvSpPr>
          <p:spPr>
            <a:xfrm>
              <a:off x="9719937" y="1137498"/>
              <a:ext cx="1714733" cy="357965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36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</a:rPr>
                <a:t>2021</a:t>
              </a:r>
              <a:endParaRPr lang="zh-CN" alt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59" name="矩形 158">
              <a:extLst>
                <a:ext uri="{FF2B5EF4-FFF2-40B4-BE49-F238E27FC236}">
                  <a16:creationId xmlns:a16="http://schemas.microsoft.com/office/drawing/2014/main" id="{A05476B6-0402-4CF3-BE05-28F9A5B6F9E7}"/>
                </a:ext>
              </a:extLst>
            </p:cNvPr>
            <p:cNvSpPr/>
            <p:nvPr/>
          </p:nvSpPr>
          <p:spPr>
            <a:xfrm>
              <a:off x="9719937" y="1509495"/>
              <a:ext cx="1714733" cy="860888"/>
            </a:xfrm>
            <a:prstGeom prst="rect">
              <a:avLst/>
            </a:prstGeom>
            <a:solidFill>
              <a:schemeClr val="bg1">
                <a:alpha val="20000"/>
              </a:schemeClr>
            </a:soli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accent1"/>
                  </a:solidFill>
                  <a:effectLst>
                    <a:outerShdw blurRad="50800" dist="63500" dir="5400000" sx="103000" sy="103000" algn="t" rotWithShape="0">
                      <a:schemeClr val="bg1">
                        <a:alpha val="40000"/>
                      </a:schemeClr>
                    </a:outerShdw>
                  </a:effectLst>
                </a:rPr>
                <a:t>短视频</a:t>
              </a:r>
              <a:endParaRPr lang="en-US" altLang="zh-CN" b="1" dirty="0">
                <a:solidFill>
                  <a:schemeClr val="accent1"/>
                </a:solidFill>
                <a:effectLst>
                  <a:outerShdw blurRad="50800" dist="63500" dir="5400000" sx="103000" sy="103000" algn="t" rotWithShape="0">
                    <a:schemeClr val="bg1">
                      <a:alpha val="40000"/>
                    </a:schemeClr>
                  </a:outerShdw>
                </a:effectLst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b="1" dirty="0">
                  <a:solidFill>
                    <a:schemeClr val="accent1"/>
                  </a:solidFill>
                  <a:effectLst>
                    <a:outerShdw blurRad="50800" dist="63500" dir="5400000" sx="103000" sy="103000" algn="t" rotWithShape="0">
                      <a:schemeClr val="bg1">
                        <a:alpha val="40000"/>
                      </a:schemeClr>
                    </a:outerShdw>
                  </a:effectLst>
                </a:rPr>
                <a:t>最后的蓝海</a:t>
              </a:r>
            </a:p>
          </p:txBody>
        </p:sp>
      </p:grpSp>
      <p:sp>
        <p:nvSpPr>
          <p:cNvPr id="3" name="标题 2">
            <a:extLst>
              <a:ext uri="{FF2B5EF4-FFF2-40B4-BE49-F238E27FC236}">
                <a16:creationId xmlns:a16="http://schemas.microsoft.com/office/drawing/2014/main" id="{F5A8B88E-B5C0-43F0-9ACA-64097FD98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CN" altLang="en-US" sz="3600" b="1" dirty="0">
                <a:solidFill>
                  <a:schemeClr val="accent1"/>
                </a:solidFill>
              </a:rPr>
              <a:t>短视频发展</a:t>
            </a:r>
            <a:endParaRPr lang="zh-CN" altLang="en-US" b="1" dirty="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D5093680-6CD2-4B24-A621-49CEBB3C9B46}"/>
              </a:ext>
            </a:extLst>
          </p:cNvPr>
          <p:cNvSpPr/>
          <p:nvPr/>
        </p:nvSpPr>
        <p:spPr>
          <a:xfrm>
            <a:off x="1342086" y="4698465"/>
            <a:ext cx="435048" cy="435048"/>
          </a:xfrm>
          <a:prstGeom prst="ellipse">
            <a:avLst/>
          </a:prstGeom>
          <a:noFill/>
          <a:ln w="22225">
            <a:solidFill>
              <a:schemeClr val="accent1"/>
            </a:solidFill>
          </a:ln>
          <a:effectLst>
            <a:outerShdw blurRad="50800" dist="38100" dir="5400000" sx="102000" sy="102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solidFill>
                <a:prstClr val="white"/>
              </a:solidFill>
              <a:latin typeface="Roboto Regular"/>
              <a:ea typeface="思源黑体 CN Regular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43DF8CB0-698D-45FD-8989-DB18A8E51042}"/>
              </a:ext>
            </a:extLst>
          </p:cNvPr>
          <p:cNvSpPr/>
          <p:nvPr/>
        </p:nvSpPr>
        <p:spPr>
          <a:xfrm>
            <a:off x="3619448" y="4568161"/>
            <a:ext cx="435048" cy="435048"/>
          </a:xfrm>
          <a:prstGeom prst="ellipse">
            <a:avLst/>
          </a:prstGeom>
          <a:noFill/>
          <a:ln w="22225">
            <a:solidFill>
              <a:schemeClr val="accent1"/>
            </a:solidFill>
          </a:ln>
          <a:effectLst>
            <a:outerShdw blurRad="50800" dist="38100" dir="5400000" sx="102000" sy="102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solidFill>
                <a:prstClr val="white"/>
              </a:solidFill>
              <a:latin typeface="Roboto Regular"/>
              <a:ea typeface="思源黑体 CN Regular"/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F80DF487-DD04-4D4D-879C-3EC7D4160C49}"/>
              </a:ext>
            </a:extLst>
          </p:cNvPr>
          <p:cNvSpPr/>
          <p:nvPr/>
        </p:nvSpPr>
        <p:spPr>
          <a:xfrm>
            <a:off x="5878476" y="4090664"/>
            <a:ext cx="435048" cy="435048"/>
          </a:xfrm>
          <a:prstGeom prst="ellipse">
            <a:avLst/>
          </a:prstGeom>
          <a:noFill/>
          <a:ln w="22225">
            <a:solidFill>
              <a:schemeClr val="accent1"/>
            </a:solidFill>
          </a:ln>
          <a:effectLst>
            <a:outerShdw blurRad="50800" dist="38100" dir="5400000" sx="102000" sy="102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solidFill>
                <a:prstClr val="white"/>
              </a:solidFill>
              <a:latin typeface="Roboto Regular"/>
              <a:ea typeface="思源黑体 CN Regular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C3D2466C-4F5E-4410-8A97-2FA0A64528CA}"/>
              </a:ext>
            </a:extLst>
          </p:cNvPr>
          <p:cNvSpPr/>
          <p:nvPr/>
        </p:nvSpPr>
        <p:spPr>
          <a:xfrm>
            <a:off x="8110097" y="3493885"/>
            <a:ext cx="435048" cy="435048"/>
          </a:xfrm>
          <a:prstGeom prst="ellipse">
            <a:avLst/>
          </a:prstGeom>
          <a:noFill/>
          <a:ln w="22225">
            <a:solidFill>
              <a:schemeClr val="accent1"/>
            </a:solidFill>
          </a:ln>
          <a:effectLst>
            <a:outerShdw blurRad="50800" dist="38100" dir="5400000" sx="102000" sy="102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>
              <a:solidFill>
                <a:prstClr val="white"/>
              </a:solidFill>
              <a:latin typeface="Roboto Regular"/>
              <a:ea typeface="思源黑体 CN Regular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603B6F20-AEE8-4024-AE67-28CB119B4849}"/>
              </a:ext>
            </a:extLst>
          </p:cNvPr>
          <p:cNvSpPr/>
          <p:nvPr/>
        </p:nvSpPr>
        <p:spPr>
          <a:xfrm>
            <a:off x="10354960" y="2993959"/>
            <a:ext cx="435048" cy="435048"/>
          </a:xfrm>
          <a:prstGeom prst="ellipse">
            <a:avLst/>
          </a:prstGeom>
          <a:noFill/>
          <a:ln w="22225">
            <a:solidFill>
              <a:schemeClr val="accent1"/>
            </a:solidFill>
          </a:ln>
          <a:effectLst>
            <a:outerShdw blurRad="50800" dist="38100" dir="5400000" sx="102000" sy="102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984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780681-3C34-4206-ACA4-6BD0BF904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CN" altLang="en-US" b="1" dirty="0">
                <a:solidFill>
                  <a:schemeClr val="accent1"/>
                </a:solidFill>
              </a:rPr>
              <a:t>短视频六要素</a:t>
            </a:r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9C0331AB-9194-491D-A23B-3442EA4ACC2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60400" y="1130300"/>
            <a:ext cx="5435600" cy="24971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+mj-ea"/>
                <a:ea typeface="+mj-ea"/>
              </a:rPr>
              <a:t>好的选题离不开六个要素：</a:t>
            </a:r>
            <a:endParaRPr lang="en-US" altLang="zh-CN" sz="28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chemeClr val="accent1"/>
                </a:solidFill>
                <a:latin typeface="+mj-ea"/>
                <a:ea typeface="+mj-ea"/>
              </a:rPr>
              <a:t>第一：情感共鸣</a:t>
            </a:r>
            <a:r>
              <a:rPr lang="en-US" altLang="zh-CN" sz="1800" b="1" dirty="0">
                <a:solidFill>
                  <a:schemeClr val="accent1"/>
                </a:solidFill>
                <a:latin typeface="+mj-ea"/>
                <a:ea typeface="+mj-ea"/>
              </a:rPr>
              <a:t>         </a:t>
            </a:r>
            <a:r>
              <a:rPr lang="zh-CN" altLang="en-US" sz="1800" b="1" dirty="0">
                <a:solidFill>
                  <a:schemeClr val="accent1"/>
                </a:solidFill>
                <a:latin typeface="+mj-ea"/>
                <a:ea typeface="+mj-ea"/>
              </a:rPr>
              <a:t>第二：目标受众广泛性</a:t>
            </a:r>
            <a:endParaRPr lang="en-US" altLang="zh-CN" sz="18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chemeClr val="accent1"/>
                </a:solidFill>
                <a:latin typeface="+mj-ea"/>
                <a:ea typeface="+mj-ea"/>
              </a:rPr>
              <a:t>第三：冲突元素</a:t>
            </a:r>
            <a:r>
              <a:rPr lang="en-US" altLang="zh-CN" sz="1800" b="1" dirty="0">
                <a:solidFill>
                  <a:schemeClr val="accent1"/>
                </a:solidFill>
                <a:latin typeface="+mj-ea"/>
                <a:ea typeface="+mj-ea"/>
              </a:rPr>
              <a:t>         </a:t>
            </a:r>
            <a:r>
              <a:rPr lang="zh-CN" altLang="en-US" sz="1800" b="1" dirty="0">
                <a:solidFill>
                  <a:schemeClr val="accent1"/>
                </a:solidFill>
                <a:latin typeface="+mj-ea"/>
                <a:ea typeface="+mj-ea"/>
              </a:rPr>
              <a:t>第四：观众好奇心</a:t>
            </a:r>
            <a:endParaRPr lang="en-US" altLang="zh-CN" sz="18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1800" b="1" dirty="0">
                <a:solidFill>
                  <a:schemeClr val="accent1"/>
                </a:solidFill>
                <a:latin typeface="+mj-ea"/>
                <a:ea typeface="+mj-ea"/>
              </a:rPr>
              <a:t>第五：阶段性热点     第六：引发争议讨论</a:t>
            </a:r>
            <a:endParaRPr lang="en-US" altLang="zh-CN" sz="1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9" name="旁门左道出品">
            <a:extLst>
              <a:ext uri="{FF2B5EF4-FFF2-40B4-BE49-F238E27FC236}">
                <a16:creationId xmlns:a16="http://schemas.microsoft.com/office/drawing/2014/main" id="{CA64EF7E-B6C4-4289-9349-9BE54A430DE7}"/>
              </a:ext>
            </a:extLst>
          </p:cNvPr>
          <p:cNvSpPr/>
          <p:nvPr/>
        </p:nvSpPr>
        <p:spPr>
          <a:xfrm>
            <a:off x="5867057" y="705780"/>
            <a:ext cx="5529923" cy="5529920"/>
          </a:xfrm>
          <a:prstGeom prst="ellipse">
            <a:avLst/>
          </a:prstGeom>
          <a:noFill/>
          <a:ln w="22225" cmpd="dbl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2700000" scaled="1"/>
              <a:tileRect/>
            </a:gradFill>
            <a:prstDash val="lgDashDotDot"/>
          </a:ln>
          <a:scene3d>
            <a:camera prst="perspectiveContrastingLeftFacing">
              <a:rot lat="20239366" lon="1429831" rev="21391421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10" name="旁门左道出品">
            <a:extLst>
              <a:ext uri="{FF2B5EF4-FFF2-40B4-BE49-F238E27FC236}">
                <a16:creationId xmlns:a16="http://schemas.microsoft.com/office/drawing/2014/main" id="{7677C7E0-C816-4844-BE14-C1444AFDD7FB}"/>
              </a:ext>
            </a:extLst>
          </p:cNvPr>
          <p:cNvSpPr/>
          <p:nvPr/>
        </p:nvSpPr>
        <p:spPr>
          <a:xfrm>
            <a:off x="10714367" y="4782916"/>
            <a:ext cx="245771" cy="245770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5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  <a:tileRect/>
          </a:gradFill>
          <a:ln w="15875">
            <a:noFill/>
          </a:ln>
          <a:scene3d>
            <a:camera prst="perspectiveContrastingLeftFacing">
              <a:rot lat="20239366" lon="1429831" rev="21391421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74ABDB54-0A41-4837-A515-42453A57C521}"/>
              </a:ext>
            </a:extLst>
          </p:cNvPr>
          <p:cNvSpPr>
            <a:spLocks/>
          </p:cNvSpPr>
          <p:nvPr/>
        </p:nvSpPr>
        <p:spPr>
          <a:xfrm>
            <a:off x="6611740" y="1176891"/>
            <a:ext cx="3980707" cy="4158569"/>
          </a:xfrm>
          <a:prstGeom prst="ellipse">
            <a:avLst/>
          </a:prstGeom>
          <a:gradFill flip="none" rotWithShape="1">
            <a:gsLst>
              <a:gs pos="100000">
                <a:schemeClr val="accent5"/>
              </a:gs>
              <a:gs pos="40000">
                <a:schemeClr val="accent5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  <a:scene3d>
            <a:camera prst="perspectiveRelaxedModerately">
              <a:rot lat="19693261" lon="51229" rev="53493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F5A355A-B936-479B-AA7E-9ACF257D7794}"/>
              </a:ext>
            </a:extLst>
          </p:cNvPr>
          <p:cNvSpPr>
            <a:spLocks/>
          </p:cNvSpPr>
          <p:nvPr/>
        </p:nvSpPr>
        <p:spPr>
          <a:xfrm rot="686958">
            <a:off x="10264860" y="1160897"/>
            <a:ext cx="1091115" cy="983051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300000" sx="107000" sy="107000" algn="ctr" rotWithShape="0">
              <a:schemeClr val="accent3">
                <a:alpha val="12000"/>
              </a:schemeClr>
            </a:outerShdw>
          </a:effectLst>
          <a:scene3d>
            <a:camera prst="perspectiveRelaxedModerately">
              <a:rot lat="20238000" lon="1428000" rev="2139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</a:rPr>
              <a:t>平台</a:t>
            </a:r>
            <a:r>
              <a:rPr lang="en-US" altLang="zh-CN" sz="1600" b="1" dirty="0">
                <a:solidFill>
                  <a:schemeClr val="bg1"/>
                </a:solidFill>
              </a:rPr>
              <a:t>1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4EB668C6-5253-45AA-BAB8-5A3FBF38ADCD}"/>
              </a:ext>
            </a:extLst>
          </p:cNvPr>
          <p:cNvSpPr/>
          <p:nvPr/>
        </p:nvSpPr>
        <p:spPr>
          <a:xfrm>
            <a:off x="10134672" y="1177083"/>
            <a:ext cx="245771" cy="245770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5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  <a:tileRect/>
          </a:gradFill>
          <a:ln w="15875">
            <a:noFill/>
          </a:ln>
          <a:scene3d>
            <a:camera prst="perspectiveContrastingLeftFacing">
              <a:rot lat="20239366" lon="1429831" rev="21391421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3" name="pmzdcp">
            <a:extLst>
              <a:ext uri="{FF2B5EF4-FFF2-40B4-BE49-F238E27FC236}">
                <a16:creationId xmlns:a16="http://schemas.microsoft.com/office/drawing/2014/main" id="{91AAC209-136B-4978-A926-726ED7AD7F0E}"/>
              </a:ext>
            </a:extLst>
          </p:cNvPr>
          <p:cNvSpPr>
            <a:spLocks/>
          </p:cNvSpPr>
          <p:nvPr/>
        </p:nvSpPr>
        <p:spPr>
          <a:xfrm rot="586541">
            <a:off x="5644528" y="4140016"/>
            <a:ext cx="1091115" cy="983051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300000" sx="107000" sy="107000" algn="ctr" rotWithShape="0">
              <a:schemeClr val="accent3">
                <a:alpha val="12000"/>
              </a:schemeClr>
            </a:outerShdw>
          </a:effectLst>
          <a:scene3d>
            <a:camera prst="perspectiveRelaxedModerately">
              <a:rot lat="20238000" lon="1428000" rev="2139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</a:rPr>
              <a:t>平台</a:t>
            </a:r>
            <a:r>
              <a:rPr lang="en-US" altLang="zh-CN" sz="1600" b="1" dirty="0">
                <a:solidFill>
                  <a:schemeClr val="bg1"/>
                </a:solidFill>
              </a:rPr>
              <a:t>3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9D0EC466-B808-43F2-8748-0831BF83EB7A}"/>
              </a:ext>
            </a:extLst>
          </p:cNvPr>
          <p:cNvSpPr/>
          <p:nvPr/>
        </p:nvSpPr>
        <p:spPr>
          <a:xfrm>
            <a:off x="6396102" y="5089690"/>
            <a:ext cx="245771" cy="245770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85000"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  <a:tileRect/>
          </a:gradFill>
          <a:ln w="15875">
            <a:noFill/>
          </a:ln>
          <a:scene3d>
            <a:camera prst="perspectiveContrastingLeftFacing">
              <a:rot lat="20239366" lon="1429831" rev="21391421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7" name="文本占位符 15">
            <a:extLst>
              <a:ext uri="{FF2B5EF4-FFF2-40B4-BE49-F238E27FC236}">
                <a16:creationId xmlns:a16="http://schemas.microsoft.com/office/drawing/2014/main" id="{98F4AE9E-FFC6-4135-9F0C-793A6FD2ADEC}"/>
              </a:ext>
            </a:extLst>
          </p:cNvPr>
          <p:cNvSpPr txBox="1">
            <a:spLocks/>
          </p:cNvSpPr>
          <p:nvPr/>
        </p:nvSpPr>
        <p:spPr>
          <a:xfrm>
            <a:off x="660400" y="3767223"/>
            <a:ext cx="4909928" cy="2382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sz="1800" b="1" dirty="0">
                <a:solidFill>
                  <a:schemeClr val="tx1"/>
                </a:solidFill>
                <a:latin typeface="+mj-ea"/>
                <a:ea typeface="+mj-ea"/>
              </a:rPr>
              <a:t>那么六大元素中我们做一个短视频，只要能满足其中的</a:t>
            </a:r>
            <a:r>
              <a:rPr lang="zh-CN" altLang="en-US" sz="1800" b="1" dirty="0">
                <a:solidFill>
                  <a:schemeClr val="accent1"/>
                </a:solidFill>
                <a:latin typeface="+mj-ea"/>
                <a:ea typeface="+mj-ea"/>
              </a:rPr>
              <a:t>四点</a:t>
            </a:r>
            <a:r>
              <a:rPr lang="zh-CN" altLang="en-US" sz="1800" b="1" dirty="0">
                <a:solidFill>
                  <a:schemeClr val="tx1"/>
                </a:solidFill>
                <a:latin typeface="+mj-ea"/>
                <a:ea typeface="+mj-ea"/>
              </a:rPr>
              <a:t>，就可以就很好了，作为一个短视频的传播力度。</a:t>
            </a:r>
            <a:endParaRPr lang="en-US" altLang="zh-CN" sz="18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endParaRPr lang="en-US" altLang="zh-CN" sz="18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zh-CN" altLang="en-US" sz="1800" b="1" dirty="0">
                <a:solidFill>
                  <a:schemeClr val="tx1"/>
                </a:solidFill>
                <a:latin typeface="+mj-ea"/>
                <a:ea typeface="+mj-ea"/>
              </a:rPr>
              <a:t>它的受众群体有那么的感情，共鸣也到位，那么基本上这个视频就是能火的。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B9FECFE1-DADA-4243-8452-E82A29881560}"/>
              </a:ext>
            </a:extLst>
          </p:cNvPr>
          <p:cNvSpPr>
            <a:spLocks/>
          </p:cNvSpPr>
          <p:nvPr/>
        </p:nvSpPr>
        <p:spPr>
          <a:xfrm rot="877902">
            <a:off x="9797129" y="4981019"/>
            <a:ext cx="1091115" cy="983051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300000" sx="107000" sy="107000" algn="ctr" rotWithShape="0">
              <a:schemeClr val="accent3">
                <a:alpha val="12000"/>
              </a:schemeClr>
            </a:outerShdw>
          </a:effectLst>
          <a:scene3d>
            <a:camera prst="perspectiveRelaxedModerately">
              <a:rot lat="20238000" lon="1428000" rev="2139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</a:rPr>
              <a:t>平台</a:t>
            </a:r>
            <a:r>
              <a:rPr lang="en-US" altLang="zh-CN" sz="1600" b="1" dirty="0">
                <a:solidFill>
                  <a:schemeClr val="bg1"/>
                </a:solidFill>
              </a:rPr>
              <a:t>2</a:t>
            </a:r>
            <a:endParaRPr lang="en-US" altLang="zh-CN" sz="1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B1E445A-C3C1-4A20-B1CC-046BF28327A6}"/>
              </a:ext>
            </a:extLst>
          </p:cNvPr>
          <p:cNvSpPr/>
          <p:nvPr/>
        </p:nvSpPr>
        <p:spPr>
          <a:xfrm rot="4500000">
            <a:off x="7009299" y="1767416"/>
            <a:ext cx="2836638" cy="2836636"/>
          </a:xfrm>
          <a:prstGeom prst="ellipse">
            <a:avLst/>
          </a:prstGeom>
          <a:noFill/>
          <a:ln w="6350">
            <a:gradFill flip="none" rotWithShape="1">
              <a:gsLst>
                <a:gs pos="100000">
                  <a:schemeClr val="accent1">
                    <a:alpha val="96000"/>
                  </a:schemeClr>
                </a:gs>
                <a:gs pos="49000">
                  <a:schemeClr val="accent1">
                    <a:alpha val="0"/>
                  </a:schemeClr>
                </a:gs>
              </a:gsLst>
              <a:lin ang="18900000" scaled="1"/>
              <a:tileRect/>
            </a:gradFill>
          </a:ln>
          <a:scene3d>
            <a:camera prst="perspectiveContrastingLeftFacing">
              <a:rot lat="21420026" lon="809766" rev="89642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02513379-1D98-4C46-9B36-92F039177062}"/>
              </a:ext>
            </a:extLst>
          </p:cNvPr>
          <p:cNvSpPr/>
          <p:nvPr/>
        </p:nvSpPr>
        <p:spPr>
          <a:xfrm>
            <a:off x="7196926" y="2092203"/>
            <a:ext cx="2255643" cy="2255640"/>
          </a:xfrm>
          <a:prstGeom prst="ellipse">
            <a:avLst/>
          </a:prstGeom>
          <a:noFill/>
          <a:ln w="6350">
            <a:gradFill flip="none" rotWithShape="1">
              <a:gsLst>
                <a:gs pos="100000">
                  <a:schemeClr val="accent1"/>
                </a:gs>
                <a:gs pos="4000">
                  <a:schemeClr val="accent1">
                    <a:alpha val="0"/>
                  </a:schemeClr>
                </a:gs>
              </a:gsLst>
              <a:lin ang="13500000" scaled="1"/>
              <a:tileRect/>
            </a:gradFill>
          </a:ln>
          <a:scene3d>
            <a:camera prst="perspectiveContrastingLeftFacing">
              <a:rot lat="20234355" lon="453649" rev="170599"/>
            </a:camera>
            <a:lightRig rig="contrasting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202D9491-B0C4-4FBD-89EE-432227A4764C}"/>
              </a:ext>
            </a:extLst>
          </p:cNvPr>
          <p:cNvSpPr/>
          <p:nvPr/>
        </p:nvSpPr>
        <p:spPr>
          <a:xfrm rot="1154659">
            <a:off x="6716961" y="1583214"/>
            <a:ext cx="2431815" cy="243181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300000" sx="107000" sy="107000" algn="ctr" rotWithShape="0">
              <a:schemeClr val="accent3">
                <a:alpha val="12000"/>
              </a:schemeClr>
            </a:outerShdw>
          </a:effectLst>
          <a:scene3d>
            <a:camera prst="perspectiveRelaxedModerately">
              <a:rot lat="20238000" lon="1428000" rev="2139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视频</a:t>
            </a:r>
            <a:endParaRPr lang="en-US" altLang="zh-CN" sz="28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多矩阵</a:t>
            </a:r>
          </a:p>
        </p:txBody>
      </p:sp>
    </p:spTree>
    <p:extLst>
      <p:ext uri="{BB962C8B-B14F-4D97-AF65-F5344CB8AC3E}">
        <p14:creationId xmlns:p14="http://schemas.microsoft.com/office/powerpoint/2010/main" val="2073336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32BA38F-EAA9-4B6B-A3B3-20E1FCAC1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>
                <a:solidFill>
                  <a:schemeClr val="accent1"/>
                </a:solidFill>
              </a:rPr>
              <a:t>短视频灵感四来源</a:t>
            </a:r>
            <a:endParaRPr lang="zh-CN" altLang="en-US" b="1" dirty="0"/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37184A63-81B7-45AC-977C-0271B71F37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1254057"/>
              </p:ext>
            </p:extLst>
          </p:nvPr>
        </p:nvGraphicFramePr>
        <p:xfrm>
          <a:off x="1240180" y="3161819"/>
          <a:ext cx="9711641" cy="6474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椭圆 4">
            <a:extLst>
              <a:ext uri="{FF2B5EF4-FFF2-40B4-BE49-F238E27FC236}">
                <a16:creationId xmlns:a16="http://schemas.microsoft.com/office/drawing/2014/main" id="{842EC2FC-0106-4DBF-9998-5B1CD15DD8EB}"/>
              </a:ext>
            </a:extLst>
          </p:cNvPr>
          <p:cNvSpPr/>
          <p:nvPr/>
        </p:nvSpPr>
        <p:spPr>
          <a:xfrm>
            <a:off x="4591050" y="4894083"/>
            <a:ext cx="3009900" cy="3009900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6FBB8C2-4648-4215-8642-7156A08B2597}"/>
              </a:ext>
            </a:extLst>
          </p:cNvPr>
          <p:cNvSpPr/>
          <p:nvPr/>
        </p:nvSpPr>
        <p:spPr>
          <a:xfrm>
            <a:off x="5542003" y="3550486"/>
            <a:ext cx="1107997" cy="11375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</a:rPr>
              <a:t>采访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FFFFFF"/>
                </a:solidFill>
                <a:latin typeface="+mn-ea"/>
              </a:rPr>
              <a:t>其他领域</a:t>
            </a:r>
            <a:endParaRPr lang="en-US" altLang="zh-CN" b="1" dirty="0">
              <a:solidFill>
                <a:srgbClr val="FFFFFF"/>
              </a:solidFill>
              <a:latin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</a:rPr>
              <a:t>的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</a:rPr>
              <a:t>KOL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4442D50-7CED-4FBC-8723-D8AC58079F5D}"/>
              </a:ext>
            </a:extLst>
          </p:cNvPr>
          <p:cNvSpPr/>
          <p:nvPr/>
        </p:nvSpPr>
        <p:spPr>
          <a:xfrm>
            <a:off x="4152468" y="4340325"/>
            <a:ext cx="877163" cy="777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最近的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经历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2F070C8-5690-4E6A-AEE4-70DA85AD174C}"/>
              </a:ext>
            </a:extLst>
          </p:cNvPr>
          <p:cNvSpPr/>
          <p:nvPr/>
        </p:nvSpPr>
        <p:spPr>
          <a:xfrm>
            <a:off x="3324959" y="5685049"/>
            <a:ext cx="1107997" cy="777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收藏灵感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链接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DE4C67B-F741-47D5-98B0-9A898182FD8D}"/>
              </a:ext>
            </a:extLst>
          </p:cNvPr>
          <p:cNvSpPr/>
          <p:nvPr/>
        </p:nvSpPr>
        <p:spPr>
          <a:xfrm>
            <a:off x="7046952" y="4340325"/>
            <a:ext cx="1107997" cy="777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最近读过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的书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94939BB-2530-4C5A-A9B4-868474781E82}"/>
              </a:ext>
            </a:extLst>
          </p:cNvPr>
          <p:cNvSpPr/>
          <p:nvPr/>
        </p:nvSpPr>
        <p:spPr>
          <a:xfrm>
            <a:off x="8037964" y="5685049"/>
            <a:ext cx="646331" cy="777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朋友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+mn-cs"/>
              </a:rPr>
              <a:t>启发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DE9F3590-A33A-41FA-AB5C-040D45EC1F91}"/>
              </a:ext>
            </a:extLst>
          </p:cNvPr>
          <p:cNvSpPr/>
          <p:nvPr/>
        </p:nvSpPr>
        <p:spPr>
          <a:xfrm>
            <a:off x="1211311" y="5065607"/>
            <a:ext cx="1330222" cy="133022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情感共鸣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B9AECBAB-4887-42BE-8854-31907FC744D3}"/>
              </a:ext>
            </a:extLst>
          </p:cNvPr>
          <p:cNvSpPr/>
          <p:nvPr/>
        </p:nvSpPr>
        <p:spPr>
          <a:xfrm>
            <a:off x="2348249" y="3161819"/>
            <a:ext cx="1330222" cy="133022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受众广泛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BA5C5453-C5F6-4BA5-9404-337748626508}"/>
              </a:ext>
            </a:extLst>
          </p:cNvPr>
          <p:cNvSpPr/>
          <p:nvPr/>
        </p:nvSpPr>
        <p:spPr>
          <a:xfrm>
            <a:off x="4343746" y="1775657"/>
            <a:ext cx="1330222" cy="133022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冲突元素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C2E876AB-83B5-4823-BE2C-3F28540182DC}"/>
              </a:ext>
            </a:extLst>
          </p:cNvPr>
          <p:cNvSpPr/>
          <p:nvPr/>
        </p:nvSpPr>
        <p:spPr>
          <a:xfrm>
            <a:off x="6547405" y="1775657"/>
            <a:ext cx="1330222" cy="133022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好奇心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8FF53B09-7516-40B7-A4A5-845BE65E289D}"/>
              </a:ext>
            </a:extLst>
          </p:cNvPr>
          <p:cNvSpPr/>
          <p:nvPr/>
        </p:nvSpPr>
        <p:spPr>
          <a:xfrm>
            <a:off x="8513530" y="3161819"/>
            <a:ext cx="1330222" cy="133022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热点</a:t>
            </a:r>
            <a:endParaRPr lang="en-US" altLang="zh-CN" sz="24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事件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BB72A3A2-61CC-4A68-B19E-125A9149F91B}"/>
              </a:ext>
            </a:extLst>
          </p:cNvPr>
          <p:cNvSpPr/>
          <p:nvPr/>
        </p:nvSpPr>
        <p:spPr>
          <a:xfrm>
            <a:off x="9650467" y="5065607"/>
            <a:ext cx="1330222" cy="133022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+mj-ea"/>
                <a:ea typeface="+mj-ea"/>
              </a:rPr>
              <a:t>引发争议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0B6F69B7-A4CB-4A68-BC21-B96A0A97883E}"/>
              </a:ext>
            </a:extLst>
          </p:cNvPr>
          <p:cNvSpPr/>
          <p:nvPr/>
        </p:nvSpPr>
        <p:spPr>
          <a:xfrm>
            <a:off x="4850290" y="5153323"/>
            <a:ext cx="2491420" cy="2491420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短视频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灵感与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要素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6455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A69FF4E-B0FC-44A8-8E1A-0B18D5056DE1}"/>
              </a:ext>
            </a:extLst>
          </p:cNvPr>
          <p:cNvSpPr/>
          <p:nvPr/>
        </p:nvSpPr>
        <p:spPr>
          <a:xfrm>
            <a:off x="8480597" y="1739731"/>
            <a:ext cx="2285840" cy="4065749"/>
          </a:xfrm>
          <a:prstGeom prst="rect">
            <a:avLst/>
          </a:prstGeom>
          <a:blipFill dpi="0" rotWithShape="1">
            <a:blip r:embed="rId3">
              <a:alphaModFix amt="48000"/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perspectiveLeft">
              <a:rot lat="0" lon="2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312CF20-E33F-4B83-BA84-3CCC233FCA13}"/>
              </a:ext>
            </a:extLst>
          </p:cNvPr>
          <p:cNvSpPr/>
          <p:nvPr/>
        </p:nvSpPr>
        <p:spPr>
          <a:xfrm>
            <a:off x="1425563" y="1739731"/>
            <a:ext cx="2285840" cy="4065749"/>
          </a:xfrm>
          <a:prstGeom prst="rect">
            <a:avLst/>
          </a:prstGeom>
          <a:blipFill dpi="0" rotWithShape="0">
            <a:blip r:embed="rId4">
              <a:alphaModFix amt="48000"/>
            </a:blip>
            <a:srcRect/>
            <a:stretch>
              <a:fillRect/>
            </a:stretch>
          </a:blipFill>
          <a:ln>
            <a:noFill/>
          </a:ln>
          <a:effectLst/>
          <a:scene3d>
            <a:camera prst="perspectiveRight">
              <a:rot lat="0" lon="19199975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50C1E1A-D4A1-484D-ADAE-DA966BDCD8DC}"/>
              </a:ext>
            </a:extLst>
          </p:cNvPr>
          <p:cNvSpPr/>
          <p:nvPr/>
        </p:nvSpPr>
        <p:spPr>
          <a:xfrm flipH="1">
            <a:off x="3329595" y="2021840"/>
            <a:ext cx="903527" cy="353396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889000" dist="38100" algn="l" rotWithShape="0">
              <a:prstClr val="black">
                <a:alpha val="7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C87217B-D360-4BE8-B96C-DD17AD7B3544}"/>
              </a:ext>
            </a:extLst>
          </p:cNvPr>
          <p:cNvSpPr/>
          <p:nvPr/>
        </p:nvSpPr>
        <p:spPr>
          <a:xfrm flipH="1">
            <a:off x="7958873" y="2021840"/>
            <a:ext cx="903527" cy="3533962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889000" dist="38100" algn="l" rotWithShape="0">
              <a:prstClr val="black">
                <a:alpha val="7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085847D-E4CB-4130-92CC-2B14E1BD5575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4192" y="1619354"/>
            <a:ext cx="2384397" cy="4235441"/>
          </a:xfrm>
          <a:prstGeom prst="rect">
            <a:avLst/>
          </a:prstGeom>
          <a:blipFill>
            <a:blip r:embed="rId6"/>
            <a:stretch>
              <a:fillRect l="-12563" r="-12563"/>
            </a:stretch>
          </a:blipFill>
          <a:effectLst/>
          <a:scene3d>
            <a:camera prst="perspectiveLeft">
              <a:rot lat="0" lon="2400000" rev="0"/>
            </a:camera>
            <a:lightRig rig="threePt" dir="t"/>
          </a:scene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C1B3606-2301-41E4-9912-8CC695C8A89A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411" y="1619354"/>
            <a:ext cx="2384397" cy="4235441"/>
          </a:xfrm>
          <a:prstGeom prst="rect">
            <a:avLst/>
          </a:prstGeom>
          <a:noFill/>
          <a:effectLst/>
          <a:scene3d>
            <a:camera prst="perspectiveRight">
              <a:rot lat="0" lon="19199975" rev="0"/>
            </a:camera>
            <a:lightRig rig="threePt" dir="t"/>
          </a:scene3d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AE04D7B-5899-4F65-8EEB-5204627D2044}"/>
              </a:ext>
            </a:extLst>
          </p:cNvPr>
          <p:cNvSpPr/>
          <p:nvPr/>
        </p:nvSpPr>
        <p:spPr>
          <a:xfrm>
            <a:off x="6198327" y="1907755"/>
            <a:ext cx="903527" cy="3648048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889000" dist="38100" algn="l" rotWithShape="0">
              <a:prstClr val="black">
                <a:alpha val="8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63EA249-73B8-4B79-8D64-4FD76B5901AE}"/>
              </a:ext>
            </a:extLst>
          </p:cNvPr>
          <p:cNvSpPr/>
          <p:nvPr/>
        </p:nvSpPr>
        <p:spPr>
          <a:xfrm flipH="1">
            <a:off x="5090145" y="1907755"/>
            <a:ext cx="903527" cy="3648048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outerShdw blurRad="889000" dist="38100" algn="l" rotWithShape="0">
              <a:prstClr val="black">
                <a:alpha val="8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C72D363-54FD-4143-965A-778ABAB98C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113" y="1247045"/>
            <a:ext cx="2243774" cy="460775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89CD4F0-447D-495E-A655-7186C3D2A261}"/>
              </a:ext>
            </a:extLst>
          </p:cNvPr>
          <p:cNvSpPr>
            <a:spLocks/>
          </p:cNvSpPr>
          <p:nvPr/>
        </p:nvSpPr>
        <p:spPr>
          <a:xfrm>
            <a:off x="5111530" y="1811329"/>
            <a:ext cx="1947638" cy="3446471"/>
          </a:xfrm>
          <a:prstGeom prst="rect">
            <a:avLst/>
          </a:prstGeom>
          <a:blipFill dpi="0" rotWithShape="1">
            <a:blip r:embed="rId6"/>
            <a:srcRect/>
            <a:stretch>
              <a:fillRect l="-12563" r="-12563"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标题 10">
            <a:extLst>
              <a:ext uri="{FF2B5EF4-FFF2-40B4-BE49-F238E27FC236}">
                <a16:creationId xmlns:a16="http://schemas.microsoft.com/office/drawing/2014/main" id="{CF81489D-D5D3-4493-AAD1-76F0FE04A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达人签约合同</a:t>
            </a:r>
          </a:p>
        </p:txBody>
      </p:sp>
    </p:spTree>
    <p:extLst>
      <p:ext uri="{BB962C8B-B14F-4D97-AF65-F5344CB8AC3E}">
        <p14:creationId xmlns:p14="http://schemas.microsoft.com/office/powerpoint/2010/main" val="1586750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C2F7FDD-7C89-4CF7-9234-2DA72BE19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</a:rPr>
              <a:t>数据分析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C51D2A4-DBBC-4264-922C-A830D645E9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8767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4A5EAA6-68A9-4341-9029-4B5E85F8A5EF}"/>
              </a:ext>
            </a:extLst>
          </p:cNvPr>
          <p:cNvSpPr/>
          <p:nvPr/>
        </p:nvSpPr>
        <p:spPr>
          <a:xfrm rot="18900000">
            <a:off x="5411125" y="748904"/>
            <a:ext cx="1369748" cy="13697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>
                <a:alpha val="2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8B5F3671-900E-45F0-9D97-3AAB97F7E064}"/>
              </a:ext>
            </a:extLst>
          </p:cNvPr>
          <p:cNvSpPr txBox="1"/>
          <p:nvPr/>
        </p:nvSpPr>
        <p:spPr>
          <a:xfrm>
            <a:off x="4856480" y="853440"/>
            <a:ext cx="2479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accent1"/>
                </a:solidFill>
                <a:latin typeface="+mj-ea"/>
                <a:ea typeface="+mj-ea"/>
              </a:rPr>
              <a:t>目 录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6BDF3C7E-9827-4DB3-80AE-17806D9C38AC}"/>
              </a:ext>
            </a:extLst>
          </p:cNvPr>
          <p:cNvSpPr txBox="1"/>
          <p:nvPr/>
        </p:nvSpPr>
        <p:spPr>
          <a:xfrm>
            <a:off x="5394960" y="1649217"/>
            <a:ext cx="1456944" cy="307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30000"/>
              </a:lnSpc>
            </a:pPr>
            <a:r>
              <a:rPr lang="en-US" altLang="zh-CN" sz="1200" b="1" dirty="0">
                <a:solidFill>
                  <a:schemeClr val="accent1"/>
                </a:solidFill>
              </a:rPr>
              <a:t>CATALOGUE</a:t>
            </a:r>
            <a:endParaRPr lang="zh-CN" altLang="en-US" sz="1200" b="1" dirty="0">
              <a:solidFill>
                <a:schemeClr val="accent1"/>
              </a:solidFill>
            </a:endParaRPr>
          </a:p>
        </p:txBody>
      </p:sp>
      <p:sp>
        <p:nvSpPr>
          <p:cNvPr id="55" name="等腰三角形 54">
            <a:extLst>
              <a:ext uri="{FF2B5EF4-FFF2-40B4-BE49-F238E27FC236}">
                <a16:creationId xmlns:a16="http://schemas.microsoft.com/office/drawing/2014/main" id="{D9EC5958-B9FB-4D52-99D9-E3D99B687E6F}"/>
              </a:ext>
            </a:extLst>
          </p:cNvPr>
          <p:cNvSpPr/>
          <p:nvPr/>
        </p:nvSpPr>
        <p:spPr>
          <a:xfrm rot="10800000">
            <a:off x="5797295" y="1960317"/>
            <a:ext cx="597408" cy="329184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0AA8AD4F-6329-4524-AE2F-342BD5B63883}"/>
              </a:ext>
            </a:extLst>
          </p:cNvPr>
          <p:cNvGrpSpPr/>
          <p:nvPr/>
        </p:nvGrpSpPr>
        <p:grpSpPr>
          <a:xfrm>
            <a:off x="9073450" y="2841010"/>
            <a:ext cx="2452417" cy="821977"/>
            <a:chOff x="6600894" y="1246734"/>
            <a:chExt cx="1478937" cy="1935885"/>
          </a:xfrm>
          <a:effectLst>
            <a:outerShdw blurRad="50800" dist="50800" dir="5400000" algn="ctr" rotWithShape="0">
              <a:schemeClr val="bg1">
                <a:alpha val="46000"/>
              </a:schemeClr>
            </a:outerShdw>
          </a:effectLst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D08E2A4B-B86B-4F28-864B-FB90F1D86E10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7104"/>
              </a:avLst>
            </a:prstGeom>
            <a:blipFill>
              <a:blip r:embed="rId2"/>
              <a:srcRect/>
              <a:stretch>
                <a:fillRect l="-582772" t="-82933" r="-429508" b="-295281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BE90CEEA-5509-4B91-AB7D-25ED46F64AE7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7104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38A36134-335E-4D9A-9EF3-70C3C524364C}"/>
              </a:ext>
            </a:extLst>
          </p:cNvPr>
          <p:cNvGrpSpPr/>
          <p:nvPr/>
        </p:nvGrpSpPr>
        <p:grpSpPr>
          <a:xfrm>
            <a:off x="8172316" y="2853290"/>
            <a:ext cx="809697" cy="809697"/>
            <a:chOff x="10000557" y="4494276"/>
            <a:chExt cx="1202616" cy="1574189"/>
          </a:xfrm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B7B791D4-8F2F-4838-82F5-9552E4200A51}"/>
                </a:ext>
              </a:extLst>
            </p:cNvPr>
            <p:cNvSpPr/>
            <p:nvPr userDrawn="1"/>
          </p:nvSpPr>
          <p:spPr>
            <a:xfrm>
              <a:off x="10000557" y="4494276"/>
              <a:ext cx="1202616" cy="1574189"/>
            </a:xfrm>
            <a:prstGeom prst="roundRect">
              <a:avLst>
                <a:gd name="adj" fmla="val 13682"/>
              </a:avLst>
            </a:prstGeom>
            <a:blipFill>
              <a:blip r:embed="rId2"/>
              <a:srcRect/>
              <a:stretch>
                <a:fillRect l="-638681" t="-206381" r="-66296" b="-39712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58" name="矩形: 圆角 57">
              <a:extLst>
                <a:ext uri="{FF2B5EF4-FFF2-40B4-BE49-F238E27FC236}">
                  <a16:creationId xmlns:a16="http://schemas.microsoft.com/office/drawing/2014/main" id="{B828CB7A-A829-4001-A60B-FB899A629BA8}"/>
                </a:ext>
              </a:extLst>
            </p:cNvPr>
            <p:cNvSpPr/>
            <p:nvPr userDrawn="1"/>
          </p:nvSpPr>
          <p:spPr>
            <a:xfrm>
              <a:off x="10000557" y="4494276"/>
              <a:ext cx="1202616" cy="1574189"/>
            </a:xfrm>
            <a:prstGeom prst="roundRect">
              <a:avLst>
                <a:gd name="adj" fmla="val 13682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/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D7F0F49A-60EC-42C3-8936-DFB698FFC7E7}"/>
              </a:ext>
            </a:extLst>
          </p:cNvPr>
          <p:cNvGrpSpPr/>
          <p:nvPr/>
        </p:nvGrpSpPr>
        <p:grpSpPr>
          <a:xfrm>
            <a:off x="5303066" y="2841010"/>
            <a:ext cx="2452417" cy="821977"/>
            <a:chOff x="6600894" y="1246734"/>
            <a:chExt cx="1478937" cy="1935885"/>
          </a:xfrm>
          <a:effectLst>
            <a:outerShdw blurRad="50800" dist="50800" dir="5400000" algn="ctr" rotWithShape="0">
              <a:schemeClr val="bg1">
                <a:alpha val="46000"/>
              </a:schemeClr>
            </a:outerShdw>
          </a:effectLst>
        </p:grpSpPr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50F24381-BE18-4772-A0DB-47DB659C98C1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7104"/>
              </a:avLst>
            </a:prstGeom>
            <a:blipFill>
              <a:blip r:embed="rId2"/>
              <a:srcRect/>
              <a:stretch>
                <a:fillRect l="-582772" t="-82933" r="-429508" b="-295281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7" name="矩形: 圆角 66">
              <a:extLst>
                <a:ext uri="{FF2B5EF4-FFF2-40B4-BE49-F238E27FC236}">
                  <a16:creationId xmlns:a16="http://schemas.microsoft.com/office/drawing/2014/main" id="{8DC9D3E4-47C4-41DE-8334-9121D46752F3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7104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EAA3F52A-12BD-46E1-ADD2-E9013E23F16E}"/>
              </a:ext>
            </a:extLst>
          </p:cNvPr>
          <p:cNvGrpSpPr/>
          <p:nvPr/>
        </p:nvGrpSpPr>
        <p:grpSpPr>
          <a:xfrm>
            <a:off x="4401932" y="2853290"/>
            <a:ext cx="809697" cy="809697"/>
            <a:chOff x="10000557" y="4494276"/>
            <a:chExt cx="1202616" cy="1574189"/>
          </a:xfrm>
        </p:grpSpPr>
        <p:sp>
          <p:nvSpPr>
            <p:cNvPr id="69" name="矩形: 圆角 68">
              <a:extLst>
                <a:ext uri="{FF2B5EF4-FFF2-40B4-BE49-F238E27FC236}">
                  <a16:creationId xmlns:a16="http://schemas.microsoft.com/office/drawing/2014/main" id="{5891ACB0-3205-4417-83DC-5D938A2540C6}"/>
                </a:ext>
              </a:extLst>
            </p:cNvPr>
            <p:cNvSpPr/>
            <p:nvPr userDrawn="1"/>
          </p:nvSpPr>
          <p:spPr>
            <a:xfrm>
              <a:off x="10000557" y="4494276"/>
              <a:ext cx="1202616" cy="1574189"/>
            </a:xfrm>
            <a:prstGeom prst="roundRect">
              <a:avLst>
                <a:gd name="adj" fmla="val 13682"/>
              </a:avLst>
            </a:prstGeom>
            <a:blipFill>
              <a:blip r:embed="rId2"/>
              <a:srcRect/>
              <a:stretch>
                <a:fillRect l="-638681" t="-206381" r="-66296" b="-39712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0" name="矩形: 圆角 69">
              <a:extLst>
                <a:ext uri="{FF2B5EF4-FFF2-40B4-BE49-F238E27FC236}">
                  <a16:creationId xmlns:a16="http://schemas.microsoft.com/office/drawing/2014/main" id="{DA599C57-846D-45CE-86F9-AFFA8DEE97A1}"/>
                </a:ext>
              </a:extLst>
            </p:cNvPr>
            <p:cNvSpPr/>
            <p:nvPr userDrawn="1"/>
          </p:nvSpPr>
          <p:spPr>
            <a:xfrm>
              <a:off x="10000557" y="4494276"/>
              <a:ext cx="1202616" cy="1574189"/>
            </a:xfrm>
            <a:prstGeom prst="roundRect">
              <a:avLst>
                <a:gd name="adj" fmla="val 13682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/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4DCE1736-BB6D-4F80-8271-1A9A8EFDF9B2}"/>
              </a:ext>
            </a:extLst>
          </p:cNvPr>
          <p:cNvGrpSpPr/>
          <p:nvPr/>
        </p:nvGrpSpPr>
        <p:grpSpPr>
          <a:xfrm>
            <a:off x="1547730" y="2841010"/>
            <a:ext cx="2452417" cy="821977"/>
            <a:chOff x="6600894" y="1246734"/>
            <a:chExt cx="1478937" cy="1935885"/>
          </a:xfrm>
          <a:effectLst>
            <a:outerShdw blurRad="50800" dist="50800" dir="5400000" algn="ctr" rotWithShape="0">
              <a:schemeClr val="bg1">
                <a:alpha val="46000"/>
              </a:schemeClr>
            </a:outerShdw>
          </a:effectLst>
        </p:grpSpPr>
        <p:sp>
          <p:nvSpPr>
            <p:cNvPr id="78" name="矩形: 圆角 77">
              <a:extLst>
                <a:ext uri="{FF2B5EF4-FFF2-40B4-BE49-F238E27FC236}">
                  <a16:creationId xmlns:a16="http://schemas.microsoft.com/office/drawing/2014/main" id="{293AF9EC-42D1-49D2-83FF-F08A936F6A93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7104"/>
              </a:avLst>
            </a:prstGeom>
            <a:blipFill>
              <a:blip r:embed="rId2"/>
              <a:srcRect/>
              <a:stretch>
                <a:fillRect l="-582772" t="-82933" r="-429508" b="-295281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9" name="矩形: 圆角 78">
              <a:extLst>
                <a:ext uri="{FF2B5EF4-FFF2-40B4-BE49-F238E27FC236}">
                  <a16:creationId xmlns:a16="http://schemas.microsoft.com/office/drawing/2014/main" id="{C56FD702-4CD2-47DD-ABE0-6A87A7DA39DF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7104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</p:grpSp>
      <p:grpSp>
        <p:nvGrpSpPr>
          <p:cNvPr id="80" name="组合 79">
            <a:extLst>
              <a:ext uri="{FF2B5EF4-FFF2-40B4-BE49-F238E27FC236}">
                <a16:creationId xmlns:a16="http://schemas.microsoft.com/office/drawing/2014/main" id="{64CDA6A6-A074-439C-9302-10B0C71F809B}"/>
              </a:ext>
            </a:extLst>
          </p:cNvPr>
          <p:cNvGrpSpPr/>
          <p:nvPr/>
        </p:nvGrpSpPr>
        <p:grpSpPr>
          <a:xfrm>
            <a:off x="646596" y="2853290"/>
            <a:ext cx="809697" cy="809697"/>
            <a:chOff x="10000557" y="4494276"/>
            <a:chExt cx="1202616" cy="1574189"/>
          </a:xfrm>
        </p:grpSpPr>
        <p:sp>
          <p:nvSpPr>
            <p:cNvPr id="81" name="矩形: 圆角 80">
              <a:extLst>
                <a:ext uri="{FF2B5EF4-FFF2-40B4-BE49-F238E27FC236}">
                  <a16:creationId xmlns:a16="http://schemas.microsoft.com/office/drawing/2014/main" id="{F99450EF-9949-43C7-9F51-9AF2EF4857A7}"/>
                </a:ext>
              </a:extLst>
            </p:cNvPr>
            <p:cNvSpPr/>
            <p:nvPr userDrawn="1"/>
          </p:nvSpPr>
          <p:spPr>
            <a:xfrm>
              <a:off x="10000557" y="4494276"/>
              <a:ext cx="1202616" cy="1574189"/>
            </a:xfrm>
            <a:prstGeom prst="roundRect">
              <a:avLst>
                <a:gd name="adj" fmla="val 13682"/>
              </a:avLst>
            </a:prstGeom>
            <a:blipFill>
              <a:blip r:embed="rId2"/>
              <a:srcRect/>
              <a:stretch>
                <a:fillRect l="-638681" t="-206381" r="-66296" b="-39712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82" name="矩形: 圆角 81">
              <a:extLst>
                <a:ext uri="{FF2B5EF4-FFF2-40B4-BE49-F238E27FC236}">
                  <a16:creationId xmlns:a16="http://schemas.microsoft.com/office/drawing/2014/main" id="{141C0EE8-72EC-45A5-8C01-BAA19A488244}"/>
                </a:ext>
              </a:extLst>
            </p:cNvPr>
            <p:cNvSpPr/>
            <p:nvPr userDrawn="1"/>
          </p:nvSpPr>
          <p:spPr>
            <a:xfrm>
              <a:off x="10000557" y="4494276"/>
              <a:ext cx="1202616" cy="1574189"/>
            </a:xfrm>
            <a:prstGeom prst="roundRect">
              <a:avLst>
                <a:gd name="adj" fmla="val 13682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/>
            </a:p>
          </p:txBody>
        </p:sp>
      </p:grp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CD167EEA-4AC3-46F5-A149-DB06A34CC23A}"/>
              </a:ext>
            </a:extLst>
          </p:cNvPr>
          <p:cNvGrpSpPr/>
          <p:nvPr/>
        </p:nvGrpSpPr>
        <p:grpSpPr>
          <a:xfrm>
            <a:off x="9073450" y="4220327"/>
            <a:ext cx="2452417" cy="821977"/>
            <a:chOff x="6600894" y="1246734"/>
            <a:chExt cx="1478937" cy="1935885"/>
          </a:xfrm>
          <a:effectLst>
            <a:outerShdw blurRad="50800" dist="50800" dir="5400000" algn="ctr" rotWithShape="0">
              <a:schemeClr val="bg1">
                <a:alpha val="46000"/>
              </a:schemeClr>
            </a:outerShdw>
          </a:effectLst>
        </p:grpSpPr>
        <p:sp>
          <p:nvSpPr>
            <p:cNvPr id="97" name="矩形: 圆角 96">
              <a:extLst>
                <a:ext uri="{FF2B5EF4-FFF2-40B4-BE49-F238E27FC236}">
                  <a16:creationId xmlns:a16="http://schemas.microsoft.com/office/drawing/2014/main" id="{A3948E3D-D1D3-4F0E-ACA1-3FFE376761EF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7104"/>
              </a:avLst>
            </a:prstGeom>
            <a:blipFill>
              <a:blip r:embed="rId2"/>
              <a:srcRect/>
              <a:stretch>
                <a:fillRect l="-582772" t="-82933" r="-429508" b="-295281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98" name="矩形: 圆角 97">
              <a:extLst>
                <a:ext uri="{FF2B5EF4-FFF2-40B4-BE49-F238E27FC236}">
                  <a16:creationId xmlns:a16="http://schemas.microsoft.com/office/drawing/2014/main" id="{87D0004C-4EC0-47AA-8DA4-5A0354796D3E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7104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58786B4D-D36F-4C64-9410-1293E227E551}"/>
              </a:ext>
            </a:extLst>
          </p:cNvPr>
          <p:cNvGrpSpPr/>
          <p:nvPr/>
        </p:nvGrpSpPr>
        <p:grpSpPr>
          <a:xfrm>
            <a:off x="8172316" y="4232607"/>
            <a:ext cx="809697" cy="809697"/>
            <a:chOff x="10000557" y="4494276"/>
            <a:chExt cx="1202616" cy="1574189"/>
          </a:xfrm>
        </p:grpSpPr>
        <p:sp>
          <p:nvSpPr>
            <p:cNvPr id="95" name="矩形: 圆角 94">
              <a:extLst>
                <a:ext uri="{FF2B5EF4-FFF2-40B4-BE49-F238E27FC236}">
                  <a16:creationId xmlns:a16="http://schemas.microsoft.com/office/drawing/2014/main" id="{AB024FBC-86DD-4ABD-B17C-4C86589C4D24}"/>
                </a:ext>
              </a:extLst>
            </p:cNvPr>
            <p:cNvSpPr/>
            <p:nvPr userDrawn="1"/>
          </p:nvSpPr>
          <p:spPr>
            <a:xfrm>
              <a:off x="10000557" y="4494276"/>
              <a:ext cx="1202616" cy="1574189"/>
            </a:xfrm>
            <a:prstGeom prst="roundRect">
              <a:avLst>
                <a:gd name="adj" fmla="val 13682"/>
              </a:avLst>
            </a:prstGeom>
            <a:blipFill>
              <a:blip r:embed="rId2"/>
              <a:srcRect/>
              <a:stretch>
                <a:fillRect l="-638681" t="-206381" r="-66296" b="-39712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96" name="矩形: 圆角 95">
              <a:extLst>
                <a:ext uri="{FF2B5EF4-FFF2-40B4-BE49-F238E27FC236}">
                  <a16:creationId xmlns:a16="http://schemas.microsoft.com/office/drawing/2014/main" id="{991C5918-626E-402B-9E90-B9CC921700AF}"/>
                </a:ext>
              </a:extLst>
            </p:cNvPr>
            <p:cNvSpPr/>
            <p:nvPr userDrawn="1"/>
          </p:nvSpPr>
          <p:spPr>
            <a:xfrm>
              <a:off x="10000557" y="4494276"/>
              <a:ext cx="1202616" cy="1574189"/>
            </a:xfrm>
            <a:prstGeom prst="roundRect">
              <a:avLst>
                <a:gd name="adj" fmla="val 13682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/>
            </a:p>
          </p:txBody>
        </p:sp>
      </p:grp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DC708EE9-EA26-49FC-BA3E-7B0DC3C8B7A4}"/>
              </a:ext>
            </a:extLst>
          </p:cNvPr>
          <p:cNvGrpSpPr/>
          <p:nvPr/>
        </p:nvGrpSpPr>
        <p:grpSpPr>
          <a:xfrm>
            <a:off x="5303066" y="4220327"/>
            <a:ext cx="2452417" cy="821977"/>
            <a:chOff x="6600894" y="1246734"/>
            <a:chExt cx="1478937" cy="1935885"/>
          </a:xfrm>
          <a:effectLst>
            <a:outerShdw blurRad="50800" dist="50800" dir="5400000" algn="ctr" rotWithShape="0">
              <a:schemeClr val="bg1">
                <a:alpha val="46000"/>
              </a:schemeClr>
            </a:outerShdw>
          </a:effectLst>
        </p:grpSpPr>
        <p:sp>
          <p:nvSpPr>
            <p:cNvPr id="104" name="矩形: 圆角 103">
              <a:extLst>
                <a:ext uri="{FF2B5EF4-FFF2-40B4-BE49-F238E27FC236}">
                  <a16:creationId xmlns:a16="http://schemas.microsoft.com/office/drawing/2014/main" id="{1CEC8F30-DD09-4467-A2EB-00234E3791C0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7104"/>
              </a:avLst>
            </a:prstGeom>
            <a:blipFill>
              <a:blip r:embed="rId2"/>
              <a:srcRect/>
              <a:stretch>
                <a:fillRect l="-582772" t="-82933" r="-429508" b="-295281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105" name="矩形: 圆角 104">
              <a:extLst>
                <a:ext uri="{FF2B5EF4-FFF2-40B4-BE49-F238E27FC236}">
                  <a16:creationId xmlns:a16="http://schemas.microsoft.com/office/drawing/2014/main" id="{49B19899-46B2-47D8-9DE0-E17CE257F86B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7104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</p:grp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2523E623-CAB8-49E8-88DB-C3FA8947FF24}"/>
              </a:ext>
            </a:extLst>
          </p:cNvPr>
          <p:cNvGrpSpPr/>
          <p:nvPr/>
        </p:nvGrpSpPr>
        <p:grpSpPr>
          <a:xfrm>
            <a:off x="4401932" y="4232607"/>
            <a:ext cx="809697" cy="809697"/>
            <a:chOff x="10000557" y="4494276"/>
            <a:chExt cx="1202616" cy="1574189"/>
          </a:xfrm>
        </p:grpSpPr>
        <p:sp>
          <p:nvSpPr>
            <p:cNvPr id="102" name="矩形: 圆角 101">
              <a:extLst>
                <a:ext uri="{FF2B5EF4-FFF2-40B4-BE49-F238E27FC236}">
                  <a16:creationId xmlns:a16="http://schemas.microsoft.com/office/drawing/2014/main" id="{D0E0A367-2123-437E-8E8A-A99382774748}"/>
                </a:ext>
              </a:extLst>
            </p:cNvPr>
            <p:cNvSpPr/>
            <p:nvPr userDrawn="1"/>
          </p:nvSpPr>
          <p:spPr>
            <a:xfrm>
              <a:off x="10000557" y="4494276"/>
              <a:ext cx="1202616" cy="1574189"/>
            </a:xfrm>
            <a:prstGeom prst="roundRect">
              <a:avLst>
                <a:gd name="adj" fmla="val 13682"/>
              </a:avLst>
            </a:prstGeom>
            <a:blipFill>
              <a:blip r:embed="rId2"/>
              <a:srcRect/>
              <a:stretch>
                <a:fillRect l="-638681" t="-206381" r="-66296" b="-39712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103" name="矩形: 圆角 102">
              <a:extLst>
                <a:ext uri="{FF2B5EF4-FFF2-40B4-BE49-F238E27FC236}">
                  <a16:creationId xmlns:a16="http://schemas.microsoft.com/office/drawing/2014/main" id="{F558E23B-4048-4463-AE1B-A3EF348A7A9D}"/>
                </a:ext>
              </a:extLst>
            </p:cNvPr>
            <p:cNvSpPr/>
            <p:nvPr userDrawn="1"/>
          </p:nvSpPr>
          <p:spPr>
            <a:xfrm>
              <a:off x="10000557" y="4494276"/>
              <a:ext cx="1202616" cy="1574189"/>
            </a:xfrm>
            <a:prstGeom prst="roundRect">
              <a:avLst>
                <a:gd name="adj" fmla="val 13682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/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A17A1065-F4B8-44BF-9BCB-752BDAAD233E}"/>
              </a:ext>
            </a:extLst>
          </p:cNvPr>
          <p:cNvGrpSpPr/>
          <p:nvPr/>
        </p:nvGrpSpPr>
        <p:grpSpPr>
          <a:xfrm>
            <a:off x="1547730" y="4220327"/>
            <a:ext cx="2452417" cy="821977"/>
            <a:chOff x="6600894" y="1246734"/>
            <a:chExt cx="1478937" cy="1935885"/>
          </a:xfrm>
          <a:effectLst>
            <a:outerShdw blurRad="50800" dist="50800" dir="5400000" algn="ctr" rotWithShape="0">
              <a:schemeClr val="bg1">
                <a:alpha val="46000"/>
              </a:schemeClr>
            </a:outerShdw>
          </a:effectLst>
        </p:grpSpPr>
        <p:sp>
          <p:nvSpPr>
            <p:cNvPr id="111" name="矩形: 圆角 110">
              <a:extLst>
                <a:ext uri="{FF2B5EF4-FFF2-40B4-BE49-F238E27FC236}">
                  <a16:creationId xmlns:a16="http://schemas.microsoft.com/office/drawing/2014/main" id="{DD2A72E0-8DE3-4A79-89F5-5F01D1250261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7104"/>
              </a:avLst>
            </a:prstGeom>
            <a:blipFill>
              <a:blip r:embed="rId2"/>
              <a:srcRect/>
              <a:stretch>
                <a:fillRect l="-582772" t="-82933" r="-429508" b="-295281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112" name="矩形: 圆角 111">
              <a:extLst>
                <a:ext uri="{FF2B5EF4-FFF2-40B4-BE49-F238E27FC236}">
                  <a16:creationId xmlns:a16="http://schemas.microsoft.com/office/drawing/2014/main" id="{A792A45F-0373-48CB-87B3-0D01336CD183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7104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70B241F3-4038-4F7B-AFDC-9B668966E1DE}"/>
              </a:ext>
            </a:extLst>
          </p:cNvPr>
          <p:cNvGrpSpPr/>
          <p:nvPr/>
        </p:nvGrpSpPr>
        <p:grpSpPr>
          <a:xfrm>
            <a:off x="646596" y="4232607"/>
            <a:ext cx="809697" cy="809697"/>
            <a:chOff x="10000557" y="4494276"/>
            <a:chExt cx="1202616" cy="1574189"/>
          </a:xfrm>
        </p:grpSpPr>
        <p:sp>
          <p:nvSpPr>
            <p:cNvPr id="109" name="矩形: 圆角 108">
              <a:extLst>
                <a:ext uri="{FF2B5EF4-FFF2-40B4-BE49-F238E27FC236}">
                  <a16:creationId xmlns:a16="http://schemas.microsoft.com/office/drawing/2014/main" id="{D18A72CF-2AD3-4A7B-8966-DEFE7A5CEE32}"/>
                </a:ext>
              </a:extLst>
            </p:cNvPr>
            <p:cNvSpPr/>
            <p:nvPr userDrawn="1"/>
          </p:nvSpPr>
          <p:spPr>
            <a:xfrm>
              <a:off x="10000557" y="4494276"/>
              <a:ext cx="1202616" cy="1574189"/>
            </a:xfrm>
            <a:prstGeom prst="roundRect">
              <a:avLst>
                <a:gd name="adj" fmla="val 13682"/>
              </a:avLst>
            </a:prstGeom>
            <a:blipFill>
              <a:blip r:embed="rId2"/>
              <a:srcRect/>
              <a:stretch>
                <a:fillRect l="-638681" t="-206381" r="-66296" b="-39712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1">
                  <a:alpha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110" name="矩形: 圆角 109">
              <a:extLst>
                <a:ext uri="{FF2B5EF4-FFF2-40B4-BE49-F238E27FC236}">
                  <a16:creationId xmlns:a16="http://schemas.microsoft.com/office/drawing/2014/main" id="{6B75CD21-B2D2-4AF6-B4E0-C9B028315B02}"/>
                </a:ext>
              </a:extLst>
            </p:cNvPr>
            <p:cNvSpPr/>
            <p:nvPr userDrawn="1"/>
          </p:nvSpPr>
          <p:spPr>
            <a:xfrm>
              <a:off x="10000557" y="4494276"/>
              <a:ext cx="1202616" cy="1574189"/>
            </a:xfrm>
            <a:prstGeom prst="roundRect">
              <a:avLst>
                <a:gd name="adj" fmla="val 13682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/>
            </a:p>
          </p:txBody>
        </p:sp>
      </p:grpSp>
      <p:sp>
        <p:nvSpPr>
          <p:cNvPr id="113" name="文本框 112">
            <a:extLst>
              <a:ext uri="{FF2B5EF4-FFF2-40B4-BE49-F238E27FC236}">
                <a16:creationId xmlns:a16="http://schemas.microsoft.com/office/drawing/2014/main" id="{19FD65F9-8A07-4C6B-96C3-AE9A044CEB9F}"/>
              </a:ext>
            </a:extLst>
          </p:cNvPr>
          <p:cNvSpPr txBox="1"/>
          <p:nvPr/>
        </p:nvSpPr>
        <p:spPr>
          <a:xfrm>
            <a:off x="1630680" y="3051942"/>
            <a:ext cx="22479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76200" dir="5400000" sx="103000" sy="103000" algn="t" rotWithShape="0">
                    <a:schemeClr val="bg1">
                      <a:alpha val="40000"/>
                    </a:schemeClr>
                  </a:outerShdw>
                </a:effectLst>
              </a:rPr>
              <a:t>新媒体矩阵简介</a:t>
            </a: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95EBE36F-6B68-452E-88F6-0C85B65B0C9D}"/>
              </a:ext>
            </a:extLst>
          </p:cNvPr>
          <p:cNvSpPr txBox="1"/>
          <p:nvPr/>
        </p:nvSpPr>
        <p:spPr>
          <a:xfrm>
            <a:off x="5405324" y="3051942"/>
            <a:ext cx="22479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76200" dir="5400000" sx="103000" sy="103000" algn="t" rotWithShape="0">
                    <a:schemeClr val="bg1">
                      <a:alpha val="40000"/>
                    </a:schemeClr>
                  </a:outerShdw>
                </a:effectLst>
              </a:rPr>
              <a:t>图文平台</a:t>
            </a: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71448A26-512E-4AA1-9464-98AB334D7E4D}"/>
              </a:ext>
            </a:extLst>
          </p:cNvPr>
          <p:cNvSpPr txBox="1"/>
          <p:nvPr/>
        </p:nvSpPr>
        <p:spPr>
          <a:xfrm>
            <a:off x="9175708" y="3051942"/>
            <a:ext cx="22479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76200" dir="5400000" sx="103000" sy="103000" algn="t" rotWithShape="0">
                    <a:schemeClr val="bg1">
                      <a:alpha val="40000"/>
                    </a:schemeClr>
                  </a:outerShdw>
                </a:effectLst>
              </a:rPr>
              <a:t>短视频平台</a:t>
            </a: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A00C9F8E-12C9-4E10-8B82-E8075BDB395D}"/>
              </a:ext>
            </a:extLst>
          </p:cNvPr>
          <p:cNvSpPr txBox="1"/>
          <p:nvPr/>
        </p:nvSpPr>
        <p:spPr>
          <a:xfrm>
            <a:off x="1630680" y="4431259"/>
            <a:ext cx="22479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76200" dir="5400000" sx="103000" sy="103000" algn="t" rotWithShape="0">
                    <a:schemeClr val="bg1">
                      <a:alpha val="40000"/>
                    </a:schemeClr>
                  </a:outerShdw>
                </a:effectLst>
              </a:rPr>
              <a:t>数据分析</a:t>
            </a: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540BA87D-D016-49C2-ADC7-6B3B50434E7A}"/>
              </a:ext>
            </a:extLst>
          </p:cNvPr>
          <p:cNvSpPr txBox="1"/>
          <p:nvPr/>
        </p:nvSpPr>
        <p:spPr>
          <a:xfrm>
            <a:off x="5405324" y="4431259"/>
            <a:ext cx="22479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76200" dir="5400000" sx="103000" sy="103000" algn="t" rotWithShape="0">
                    <a:schemeClr val="bg1">
                      <a:alpha val="40000"/>
                    </a:schemeClr>
                  </a:outerShdw>
                </a:effectLst>
              </a:rPr>
              <a:t>用户画像</a:t>
            </a: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503AFCB8-7F32-47E7-A19A-448E0720D261}"/>
              </a:ext>
            </a:extLst>
          </p:cNvPr>
          <p:cNvSpPr txBox="1"/>
          <p:nvPr/>
        </p:nvSpPr>
        <p:spPr>
          <a:xfrm>
            <a:off x="9175708" y="4431259"/>
            <a:ext cx="224790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dist="76200" dir="5400000" sx="103000" sy="103000" algn="t" rotWithShape="0">
                    <a:schemeClr val="bg1">
                      <a:alpha val="40000"/>
                    </a:schemeClr>
                  </a:outerShdw>
                </a:effectLst>
              </a:rPr>
              <a:t>展望未来</a:t>
            </a: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8E6F5431-09E8-4E93-A2CD-02A3FCA9189E}"/>
              </a:ext>
            </a:extLst>
          </p:cNvPr>
          <p:cNvSpPr txBox="1"/>
          <p:nvPr/>
        </p:nvSpPr>
        <p:spPr>
          <a:xfrm>
            <a:off x="709377" y="2979930"/>
            <a:ext cx="68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innerShdw blurRad="127000" dist="76200" dir="13500000">
                    <a:schemeClr val="accent3">
                      <a:alpha val="60000"/>
                    </a:schemeClr>
                  </a:innerShdw>
                </a:effectLst>
              </a:rPr>
              <a:t>01</a:t>
            </a:r>
            <a:endParaRPr lang="zh-CN" altLang="en-US" sz="3200" b="1" dirty="0">
              <a:solidFill>
                <a:schemeClr val="bg1"/>
              </a:solidFill>
              <a:effectLst>
                <a:innerShdw blurRad="127000" dist="76200" dir="13500000">
                  <a:schemeClr val="accent3">
                    <a:alpha val="60000"/>
                  </a:schemeClr>
                </a:innerShdw>
              </a:effectLst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AC9E125A-F231-4DA2-9FFB-B34F7DA15E85}"/>
              </a:ext>
            </a:extLst>
          </p:cNvPr>
          <p:cNvSpPr txBox="1"/>
          <p:nvPr/>
        </p:nvSpPr>
        <p:spPr>
          <a:xfrm>
            <a:off x="4464713" y="2979930"/>
            <a:ext cx="68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innerShdw blurRad="127000" dist="76200" dir="13500000">
                    <a:schemeClr val="accent3">
                      <a:alpha val="60000"/>
                    </a:schemeClr>
                  </a:innerShdw>
                </a:effectLst>
              </a:rPr>
              <a:t>02</a:t>
            </a:r>
            <a:endParaRPr lang="zh-CN" altLang="en-US" sz="3200" b="1" dirty="0">
              <a:solidFill>
                <a:schemeClr val="bg1"/>
              </a:solidFill>
              <a:effectLst>
                <a:innerShdw blurRad="127000" dist="76200" dir="13500000">
                  <a:schemeClr val="accent3">
                    <a:alpha val="60000"/>
                  </a:schemeClr>
                </a:innerShdw>
              </a:effectLst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9DAA34BC-57B0-464C-A9A3-32B162D61D4D}"/>
              </a:ext>
            </a:extLst>
          </p:cNvPr>
          <p:cNvSpPr txBox="1"/>
          <p:nvPr/>
        </p:nvSpPr>
        <p:spPr>
          <a:xfrm>
            <a:off x="8235097" y="2979930"/>
            <a:ext cx="68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innerShdw blurRad="127000" dist="76200" dir="13500000">
                    <a:schemeClr val="accent3">
                      <a:alpha val="60000"/>
                    </a:schemeClr>
                  </a:innerShdw>
                </a:effectLst>
              </a:rPr>
              <a:t>03</a:t>
            </a:r>
            <a:endParaRPr lang="zh-CN" altLang="en-US" sz="3200" b="1" dirty="0">
              <a:solidFill>
                <a:schemeClr val="bg1"/>
              </a:solidFill>
              <a:effectLst>
                <a:innerShdw blurRad="127000" dist="76200" dir="13500000">
                  <a:schemeClr val="accent3">
                    <a:alpha val="60000"/>
                  </a:schemeClr>
                </a:innerShdw>
              </a:effectLst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5D650399-4BC9-40BA-8DDD-8F92A82EE4F5}"/>
              </a:ext>
            </a:extLst>
          </p:cNvPr>
          <p:cNvSpPr txBox="1"/>
          <p:nvPr/>
        </p:nvSpPr>
        <p:spPr>
          <a:xfrm>
            <a:off x="709377" y="4345068"/>
            <a:ext cx="68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innerShdw blurRad="127000" dist="76200" dir="13500000">
                    <a:schemeClr val="accent3">
                      <a:alpha val="60000"/>
                    </a:schemeClr>
                  </a:innerShdw>
                </a:effectLst>
              </a:rPr>
              <a:t>04</a:t>
            </a:r>
            <a:endParaRPr lang="zh-CN" altLang="en-US" sz="3200" b="1" dirty="0">
              <a:solidFill>
                <a:schemeClr val="bg1"/>
              </a:solidFill>
              <a:effectLst>
                <a:innerShdw blurRad="127000" dist="76200" dir="13500000">
                  <a:schemeClr val="accent3">
                    <a:alpha val="60000"/>
                  </a:schemeClr>
                </a:innerShdw>
              </a:effectLst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1CBA4E19-EF50-4BDA-B8FB-98F592EF42E5}"/>
              </a:ext>
            </a:extLst>
          </p:cNvPr>
          <p:cNvSpPr txBox="1"/>
          <p:nvPr/>
        </p:nvSpPr>
        <p:spPr>
          <a:xfrm>
            <a:off x="4464713" y="4345068"/>
            <a:ext cx="68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innerShdw blurRad="127000" dist="76200" dir="13500000">
                    <a:schemeClr val="accent3">
                      <a:alpha val="60000"/>
                    </a:schemeClr>
                  </a:innerShdw>
                </a:effectLst>
              </a:rPr>
              <a:t>05</a:t>
            </a:r>
            <a:endParaRPr lang="zh-CN" altLang="en-US" sz="3200" b="1" dirty="0">
              <a:solidFill>
                <a:schemeClr val="bg1"/>
              </a:solidFill>
              <a:effectLst>
                <a:innerShdw blurRad="127000" dist="76200" dir="13500000">
                  <a:schemeClr val="accent3">
                    <a:alpha val="60000"/>
                  </a:schemeClr>
                </a:innerShdw>
              </a:effectLst>
            </a:endParaRP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A0F4782E-FCAF-4428-94A8-D0BCCA439926}"/>
              </a:ext>
            </a:extLst>
          </p:cNvPr>
          <p:cNvSpPr txBox="1"/>
          <p:nvPr/>
        </p:nvSpPr>
        <p:spPr>
          <a:xfrm>
            <a:off x="8235097" y="4345068"/>
            <a:ext cx="68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innerShdw blurRad="127000" dist="76200" dir="13500000">
                    <a:schemeClr val="accent3">
                      <a:alpha val="60000"/>
                    </a:schemeClr>
                  </a:innerShdw>
                </a:effectLst>
              </a:rPr>
              <a:t>06</a:t>
            </a:r>
            <a:endParaRPr lang="zh-CN" altLang="en-US" sz="3200" b="1" dirty="0">
              <a:solidFill>
                <a:schemeClr val="bg1"/>
              </a:solidFill>
              <a:effectLst>
                <a:innerShdw blurRad="127000" dist="76200" dir="13500000">
                  <a:schemeClr val="accent3">
                    <a:alpha val="6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9774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99EC258-C500-4A34-9BAF-E8612818C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平台数据算法流程</a:t>
            </a:r>
          </a:p>
        </p:txBody>
      </p:sp>
      <p:sp>
        <p:nvSpPr>
          <p:cNvPr id="7" name="六边形 6">
            <a:extLst>
              <a:ext uri="{FF2B5EF4-FFF2-40B4-BE49-F238E27FC236}">
                <a16:creationId xmlns:a16="http://schemas.microsoft.com/office/drawing/2014/main" id="{20F3FFD8-7254-4B2C-BABA-19FF10978F87}"/>
              </a:ext>
            </a:extLst>
          </p:cNvPr>
          <p:cNvSpPr/>
          <p:nvPr/>
        </p:nvSpPr>
        <p:spPr>
          <a:xfrm>
            <a:off x="2512517" y="1130300"/>
            <a:ext cx="2074760" cy="982170"/>
          </a:xfrm>
          <a:prstGeom prst="hexagon">
            <a:avLst>
              <a:gd name="adj" fmla="val 28476"/>
              <a:gd name="vf" fmla="val 11547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</a:rPr>
              <a:t>低流量推荐</a:t>
            </a:r>
            <a:endParaRPr lang="en-US" altLang="zh-CN" sz="1600" b="1" dirty="0">
              <a:solidFill>
                <a:schemeClr val="accent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</a:rPr>
              <a:t>仅粉丝可见</a:t>
            </a:r>
            <a:endParaRPr lang="en-US" altLang="zh-CN" sz="1600" b="1" dirty="0">
              <a:solidFill>
                <a:schemeClr val="accent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</a:rPr>
              <a:t>尽自己可见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A90CDC9-A62A-4AA0-BA48-305B966C602B}"/>
              </a:ext>
            </a:extLst>
          </p:cNvPr>
          <p:cNvSpPr/>
          <p:nvPr/>
        </p:nvSpPr>
        <p:spPr>
          <a:xfrm>
            <a:off x="901004" y="1873539"/>
            <a:ext cx="937529" cy="937529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36000"/>
                </a:schemeClr>
              </a:gs>
              <a:gs pos="100000">
                <a:schemeClr val="accent3"/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1">
                      <a:alpha val="40000"/>
                    </a:schemeClr>
                  </a:outerShdw>
                </a:effectLst>
                <a:latin typeface="+mn-ea"/>
              </a:rPr>
              <a:t>机器检测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4AB2B724-2ED0-4842-8E13-59E2A6D6C7BA}"/>
              </a:ext>
            </a:extLst>
          </p:cNvPr>
          <p:cNvSpPr/>
          <p:nvPr/>
        </p:nvSpPr>
        <p:spPr>
          <a:xfrm>
            <a:off x="513746" y="1232549"/>
            <a:ext cx="1712045" cy="418710"/>
          </a:xfrm>
          <a:prstGeom prst="roundRect">
            <a:avLst/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accent1"/>
                </a:solidFill>
                <a:latin typeface="+mn-ea"/>
              </a:rPr>
              <a:t>视频上穿平台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89E2A691-8AA9-4A0D-97AF-698FF0494A99}"/>
              </a:ext>
            </a:extLst>
          </p:cNvPr>
          <p:cNvSpPr/>
          <p:nvPr/>
        </p:nvSpPr>
        <p:spPr>
          <a:xfrm>
            <a:off x="580654" y="3078059"/>
            <a:ext cx="1578229" cy="780981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视频画面标题关键词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39647A19-044A-4E9A-B0BC-690DFA3444DD}"/>
              </a:ext>
            </a:extLst>
          </p:cNvPr>
          <p:cNvSpPr/>
          <p:nvPr/>
        </p:nvSpPr>
        <p:spPr>
          <a:xfrm>
            <a:off x="901004" y="4403797"/>
            <a:ext cx="937529" cy="937529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36000"/>
                </a:schemeClr>
              </a:gs>
              <a:gs pos="100000">
                <a:schemeClr val="accent3"/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1">
                      <a:alpha val="40000"/>
                    </a:schemeClr>
                  </a:outerShdw>
                </a:effectLst>
                <a:latin typeface="+mn-ea"/>
              </a:rPr>
              <a:t>人工检测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41ABBBC9-9B08-4FDF-8FBE-AF5B3EA01389}"/>
              </a:ext>
            </a:extLst>
          </p:cNvPr>
          <p:cNvSpPr/>
          <p:nvPr/>
        </p:nvSpPr>
        <p:spPr>
          <a:xfrm>
            <a:off x="580654" y="5476998"/>
            <a:ext cx="1578229" cy="1009625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视频标题</a:t>
            </a:r>
            <a:endParaRPr lang="en-US" altLang="zh-CN" sz="1600" b="1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封面截图</a:t>
            </a:r>
            <a:endParaRPr lang="en-US" altLang="zh-CN" sz="1600" b="1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视频关键帧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8D52D0F0-028B-4C9B-83BA-08C443A7A4FC}"/>
              </a:ext>
            </a:extLst>
          </p:cNvPr>
          <p:cNvSpPr/>
          <p:nvPr/>
        </p:nvSpPr>
        <p:spPr>
          <a:xfrm>
            <a:off x="2829363" y="2845180"/>
            <a:ext cx="1578229" cy="654515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画面消重</a:t>
            </a:r>
            <a:endParaRPr lang="en-US" altLang="zh-CN" sz="1600" b="1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关键词匹配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6E692CDE-D595-4F2A-93BC-FEDDAFE7C7C7}"/>
              </a:ext>
            </a:extLst>
          </p:cNvPr>
          <p:cNvSpPr/>
          <p:nvPr/>
        </p:nvSpPr>
        <p:spPr>
          <a:xfrm>
            <a:off x="5288851" y="3817699"/>
            <a:ext cx="937529" cy="937529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36000"/>
                </a:schemeClr>
              </a:gs>
              <a:gs pos="100000">
                <a:schemeClr val="accent3"/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1">
                      <a:alpha val="40000"/>
                    </a:schemeClr>
                  </a:outerShdw>
                </a:effectLst>
                <a:latin typeface="+mn-ea"/>
              </a:rPr>
              <a:t>用户反馈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250F1FFA-EECA-4DFA-887A-9ADF851B09D6}"/>
              </a:ext>
            </a:extLst>
          </p:cNvPr>
          <p:cNvSpPr/>
          <p:nvPr/>
        </p:nvSpPr>
        <p:spPr>
          <a:xfrm>
            <a:off x="4805753" y="2532283"/>
            <a:ext cx="1903724" cy="780981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权限低、用户标签不准确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0BC907E5-A576-4A03-927A-BAF2177CD863}"/>
              </a:ext>
            </a:extLst>
          </p:cNvPr>
          <p:cNvSpPr/>
          <p:nvPr/>
        </p:nvSpPr>
        <p:spPr>
          <a:xfrm>
            <a:off x="4968501" y="4977532"/>
            <a:ext cx="1578229" cy="1651196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点赞率</a:t>
            </a:r>
            <a:endParaRPr lang="en-US" altLang="zh-CN" sz="16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评论率</a:t>
            </a:r>
            <a:endParaRPr lang="en-US" altLang="zh-CN" sz="16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转发率</a:t>
            </a:r>
            <a:endParaRPr lang="en-US" altLang="zh-CN" sz="16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完播率</a:t>
            </a:r>
            <a:endParaRPr lang="en-US" altLang="zh-CN" sz="16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</a:rPr>
              <a:t>关注比例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3E68764D-2C16-4AF7-A99A-73F4FD61C57A}"/>
              </a:ext>
            </a:extLst>
          </p:cNvPr>
          <p:cNvSpPr/>
          <p:nvPr/>
        </p:nvSpPr>
        <p:spPr>
          <a:xfrm>
            <a:off x="4778718" y="1152073"/>
            <a:ext cx="1957794" cy="780981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系统挖坟自身</a:t>
            </a:r>
            <a:endParaRPr lang="en-US" altLang="zh-CN" sz="1600" b="1" dirty="0">
              <a:solidFill>
                <a:schemeClr val="bg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爆款视频带动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720222A1-F6BE-412E-B3AE-94C2B6D65750}"/>
              </a:ext>
            </a:extLst>
          </p:cNvPr>
          <p:cNvSpPr/>
          <p:nvPr/>
        </p:nvSpPr>
        <p:spPr>
          <a:xfrm>
            <a:off x="7857135" y="3466268"/>
            <a:ext cx="937529" cy="937529"/>
          </a:xfrm>
          <a:prstGeom prst="ellipse">
            <a:avLst/>
          </a:prstGeom>
          <a:gradFill flip="none" rotWithShape="1">
            <a:gsLst>
              <a:gs pos="0">
                <a:schemeClr val="accent3">
                  <a:alpha val="36000"/>
                </a:schemeClr>
              </a:gs>
              <a:gs pos="100000">
                <a:schemeClr val="accent3"/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1">
                      <a:alpha val="40000"/>
                    </a:schemeClr>
                  </a:outerShdw>
                </a:effectLst>
                <a:latin typeface="+mn-ea"/>
              </a:rPr>
              <a:t>叠加</a:t>
            </a:r>
            <a:endParaRPr lang="en-US" altLang="zh-CN" b="1" dirty="0">
              <a:solidFill>
                <a:schemeClr val="bg1"/>
              </a:solidFill>
              <a:effectLst>
                <a:outerShdw blurRad="50800" dist="38100" dir="5400000" algn="t" rotWithShape="0">
                  <a:schemeClr val="accent1">
                    <a:alpha val="40000"/>
                  </a:schemeClr>
                </a:outerShdw>
              </a:effectLst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1">
                      <a:alpha val="40000"/>
                    </a:schemeClr>
                  </a:outerShdw>
                </a:effectLst>
                <a:latin typeface="+mn-ea"/>
              </a:rPr>
              <a:t>推荐</a:t>
            </a:r>
          </a:p>
        </p:txBody>
      </p:sp>
      <p:sp>
        <p:nvSpPr>
          <p:cNvPr id="22" name="六边形 21">
            <a:extLst>
              <a:ext uri="{FF2B5EF4-FFF2-40B4-BE49-F238E27FC236}">
                <a16:creationId xmlns:a16="http://schemas.microsoft.com/office/drawing/2014/main" id="{E95E38DA-FBCD-4C60-929E-496B5C681F27}"/>
              </a:ext>
            </a:extLst>
          </p:cNvPr>
          <p:cNvSpPr/>
          <p:nvPr/>
        </p:nvSpPr>
        <p:spPr>
          <a:xfrm>
            <a:off x="7663505" y="5432012"/>
            <a:ext cx="1324788" cy="803196"/>
          </a:xfrm>
          <a:prstGeom prst="hexagon">
            <a:avLst>
              <a:gd name="adj" fmla="val 27540"/>
              <a:gd name="vf" fmla="val 11547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</a:rPr>
              <a:t>停止</a:t>
            </a:r>
            <a:endParaRPr lang="en-US" altLang="zh-CN" sz="1600" b="1" dirty="0">
              <a:solidFill>
                <a:schemeClr val="accent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</a:rPr>
              <a:t>推荐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36AE412D-A7C5-4A38-A69F-9FEDA5A06AB5}"/>
              </a:ext>
            </a:extLst>
          </p:cNvPr>
          <p:cNvSpPr/>
          <p:nvPr/>
        </p:nvSpPr>
        <p:spPr>
          <a:xfrm>
            <a:off x="9718648" y="1401997"/>
            <a:ext cx="1509259" cy="665202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作者申诉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6684F058-C45E-40BE-AD9A-747B6E46CEC4}"/>
              </a:ext>
            </a:extLst>
          </p:cNvPr>
          <p:cNvSpPr/>
          <p:nvPr/>
        </p:nvSpPr>
        <p:spPr>
          <a:xfrm>
            <a:off x="9718648" y="2760331"/>
            <a:ext cx="1509259" cy="665202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人工审核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D18EFE6F-DD34-496B-B58A-4502D4AFA6A2}"/>
              </a:ext>
            </a:extLst>
          </p:cNvPr>
          <p:cNvSpPr/>
          <p:nvPr/>
        </p:nvSpPr>
        <p:spPr>
          <a:xfrm>
            <a:off x="9718648" y="4118665"/>
            <a:ext cx="1509259" cy="665202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更高流量池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16872EB2-AA65-4ADF-965B-99B54B72FC80}"/>
              </a:ext>
            </a:extLst>
          </p:cNvPr>
          <p:cNvSpPr/>
          <p:nvPr/>
        </p:nvSpPr>
        <p:spPr>
          <a:xfrm>
            <a:off x="9718648" y="5476998"/>
            <a:ext cx="1509259" cy="665202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持续推荐周期</a:t>
            </a:r>
            <a:endParaRPr lang="en-US" altLang="zh-CN" sz="1600" b="1" dirty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1</a:t>
            </a: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天</a:t>
            </a:r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-1</a:t>
            </a: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周</a:t>
            </a:r>
          </a:p>
        </p:txBody>
      </p:sp>
      <p:sp>
        <p:nvSpPr>
          <p:cNvPr id="31" name="六边形 30">
            <a:extLst>
              <a:ext uri="{FF2B5EF4-FFF2-40B4-BE49-F238E27FC236}">
                <a16:creationId xmlns:a16="http://schemas.microsoft.com/office/drawing/2014/main" id="{80F0C6D4-F5DA-4285-AB4A-3F252F6ED1C6}"/>
              </a:ext>
            </a:extLst>
          </p:cNvPr>
          <p:cNvSpPr/>
          <p:nvPr/>
        </p:nvSpPr>
        <p:spPr>
          <a:xfrm>
            <a:off x="7379885" y="1254533"/>
            <a:ext cx="2019119" cy="937529"/>
          </a:xfrm>
          <a:prstGeom prst="hexagon">
            <a:avLst>
              <a:gd name="adj" fmla="val 28476"/>
              <a:gd name="vf" fmla="val 11547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</a:rPr>
              <a:t>停止推荐</a:t>
            </a:r>
            <a:endParaRPr lang="en-US" altLang="zh-CN" sz="1600" b="1" dirty="0">
              <a:solidFill>
                <a:schemeClr val="accent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</a:rPr>
              <a:t>删除视频</a:t>
            </a:r>
            <a:endParaRPr lang="en-US" altLang="zh-CN" sz="1600" b="1" dirty="0">
              <a:solidFill>
                <a:schemeClr val="accent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</a:rPr>
              <a:t>账号降权封禁</a:t>
            </a:r>
          </a:p>
        </p:txBody>
      </p:sp>
      <p:sp>
        <p:nvSpPr>
          <p:cNvPr id="32" name="六边形 31">
            <a:extLst>
              <a:ext uri="{FF2B5EF4-FFF2-40B4-BE49-F238E27FC236}">
                <a16:creationId xmlns:a16="http://schemas.microsoft.com/office/drawing/2014/main" id="{3ECDC13B-B818-4D52-97DE-5787BD305FD7}"/>
              </a:ext>
            </a:extLst>
          </p:cNvPr>
          <p:cNvSpPr/>
          <p:nvPr/>
        </p:nvSpPr>
        <p:spPr>
          <a:xfrm>
            <a:off x="2846329" y="5565267"/>
            <a:ext cx="1578229" cy="833087"/>
          </a:xfrm>
          <a:prstGeom prst="hexagon">
            <a:avLst>
              <a:gd name="adj" fmla="val 28476"/>
              <a:gd name="vf" fmla="val 115470"/>
            </a:avLst>
          </a:prstGeom>
          <a:gradFill flip="none" rotWithShape="1">
            <a:gsLst>
              <a:gs pos="0">
                <a:schemeClr val="accent4"/>
              </a:gs>
              <a:gs pos="100000">
                <a:schemeClr val="accent4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</a:rPr>
              <a:t>删除视频</a:t>
            </a:r>
            <a:endParaRPr lang="en-US" altLang="zh-CN" sz="1600" b="1" dirty="0">
              <a:solidFill>
                <a:schemeClr val="accent1"/>
              </a:solidFill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accent1"/>
                </a:solidFill>
                <a:latin typeface="+mn-ea"/>
              </a:rPr>
              <a:t>封禁账号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2068512B-C7F8-48B2-B996-FE2FD5F8E1C0}"/>
              </a:ext>
            </a:extLst>
          </p:cNvPr>
          <p:cNvSpPr/>
          <p:nvPr/>
        </p:nvSpPr>
        <p:spPr>
          <a:xfrm>
            <a:off x="2789383" y="4067408"/>
            <a:ext cx="1658189" cy="937529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结合关键词匹配</a:t>
            </a:r>
            <a:r>
              <a:rPr lang="en-US" altLang="zh-CN" sz="1600" b="1" dirty="0">
                <a:solidFill>
                  <a:schemeClr val="bg1"/>
                </a:solidFill>
                <a:latin typeface="+mn-ea"/>
              </a:rPr>
              <a:t>200-300</a:t>
            </a:r>
            <a:r>
              <a:rPr lang="zh-CN" altLang="en-US" sz="1600" b="1" dirty="0">
                <a:solidFill>
                  <a:schemeClr val="bg1"/>
                </a:solidFill>
                <a:latin typeface="+mn-ea"/>
              </a:rPr>
              <a:t>在线用户</a:t>
            </a: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B60CDCF6-1B3C-4B38-BB91-E33FE68E30BC}"/>
              </a:ext>
            </a:extLst>
          </p:cNvPr>
          <p:cNvCxnSpPr>
            <a:stCxn id="4" idx="2"/>
            <a:endCxn id="6" idx="0"/>
          </p:cNvCxnSpPr>
          <p:nvPr/>
        </p:nvCxnSpPr>
        <p:spPr>
          <a:xfrm>
            <a:off x="1369769" y="1651259"/>
            <a:ext cx="0" cy="2222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B2D159CC-04C3-4776-8116-755C171C4204}"/>
              </a:ext>
            </a:extLst>
          </p:cNvPr>
          <p:cNvCxnSpPr>
            <a:stCxn id="6" idx="4"/>
            <a:endCxn id="8" idx="0"/>
          </p:cNvCxnSpPr>
          <p:nvPr/>
        </p:nvCxnSpPr>
        <p:spPr>
          <a:xfrm>
            <a:off x="1369769" y="2811068"/>
            <a:ext cx="0" cy="26699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E2D88FD9-C66A-44EC-93D4-138483D956A0}"/>
              </a:ext>
            </a:extLst>
          </p:cNvPr>
          <p:cNvCxnSpPr>
            <a:stCxn id="8" idx="2"/>
            <a:endCxn id="10" idx="0"/>
          </p:cNvCxnSpPr>
          <p:nvPr/>
        </p:nvCxnSpPr>
        <p:spPr>
          <a:xfrm>
            <a:off x="1369769" y="3859040"/>
            <a:ext cx="0" cy="54475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FBA9602C-2A79-4B85-9642-5785B75C815B}"/>
              </a:ext>
            </a:extLst>
          </p:cNvPr>
          <p:cNvCxnSpPr>
            <a:cxnSpLocks/>
            <a:stCxn id="10" idx="4"/>
            <a:endCxn id="12" idx="0"/>
          </p:cNvCxnSpPr>
          <p:nvPr/>
        </p:nvCxnSpPr>
        <p:spPr>
          <a:xfrm>
            <a:off x="1369769" y="5341326"/>
            <a:ext cx="0" cy="1356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>
            <a:extLst>
              <a:ext uri="{FF2B5EF4-FFF2-40B4-BE49-F238E27FC236}">
                <a16:creationId xmlns:a16="http://schemas.microsoft.com/office/drawing/2014/main" id="{58D41E97-96CD-4E38-B583-A6B8678CBB97}"/>
              </a:ext>
            </a:extLst>
          </p:cNvPr>
          <p:cNvCxnSpPr>
            <a:cxnSpLocks/>
            <a:stCxn id="12" idx="3"/>
            <a:endCxn id="32" idx="3"/>
          </p:cNvCxnSpPr>
          <p:nvPr/>
        </p:nvCxnSpPr>
        <p:spPr>
          <a:xfrm>
            <a:off x="2158883" y="5981811"/>
            <a:ext cx="68744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连接符: 肘形 48">
            <a:extLst>
              <a:ext uri="{FF2B5EF4-FFF2-40B4-BE49-F238E27FC236}">
                <a16:creationId xmlns:a16="http://schemas.microsoft.com/office/drawing/2014/main" id="{F4DC36F7-F230-4B1A-BAD3-D4192DDC9878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2158883" y="3172438"/>
            <a:ext cx="670480" cy="2809373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678F9158-4229-4AB6-A755-E437C0C9916D}"/>
              </a:ext>
            </a:extLst>
          </p:cNvPr>
          <p:cNvCxnSpPr>
            <a:stCxn id="14" idx="2"/>
            <a:endCxn id="33" idx="0"/>
          </p:cNvCxnSpPr>
          <p:nvPr/>
        </p:nvCxnSpPr>
        <p:spPr>
          <a:xfrm>
            <a:off x="3618478" y="3499695"/>
            <a:ext cx="0" cy="5677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箭头连接符 54">
            <a:extLst>
              <a:ext uri="{FF2B5EF4-FFF2-40B4-BE49-F238E27FC236}">
                <a16:creationId xmlns:a16="http://schemas.microsoft.com/office/drawing/2014/main" id="{830AE418-922E-461E-AD24-30AA4E98B3E0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3618477" y="2111883"/>
            <a:ext cx="1" cy="7332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6C4B15CA-CA12-4F63-BD35-E5F7C0ACFB60}"/>
              </a:ext>
            </a:extLst>
          </p:cNvPr>
          <p:cNvCxnSpPr>
            <a:stCxn id="17" idx="0"/>
            <a:endCxn id="20" idx="2"/>
          </p:cNvCxnSpPr>
          <p:nvPr/>
        </p:nvCxnSpPr>
        <p:spPr>
          <a:xfrm flipV="1">
            <a:off x="5757615" y="1933054"/>
            <a:ext cx="0" cy="5992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箭头连接符 60">
            <a:extLst>
              <a:ext uri="{FF2B5EF4-FFF2-40B4-BE49-F238E27FC236}">
                <a16:creationId xmlns:a16="http://schemas.microsoft.com/office/drawing/2014/main" id="{C3092AD3-E2D7-4BBF-8538-3AF47087771C}"/>
              </a:ext>
            </a:extLst>
          </p:cNvPr>
          <p:cNvCxnSpPr>
            <a:stCxn id="16" idx="0"/>
            <a:endCxn id="17" idx="2"/>
          </p:cNvCxnSpPr>
          <p:nvPr/>
        </p:nvCxnSpPr>
        <p:spPr>
          <a:xfrm flipH="1" flipV="1">
            <a:off x="5757615" y="3313264"/>
            <a:ext cx="1" cy="5044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直接箭头连接符 1024">
            <a:extLst>
              <a:ext uri="{FF2B5EF4-FFF2-40B4-BE49-F238E27FC236}">
                <a16:creationId xmlns:a16="http://schemas.microsoft.com/office/drawing/2014/main" id="{9ACD11A5-C565-43F0-A25E-6D43F0B4146F}"/>
              </a:ext>
            </a:extLst>
          </p:cNvPr>
          <p:cNvCxnSpPr>
            <a:cxnSpLocks/>
            <a:stCxn id="16" idx="4"/>
            <a:endCxn id="19" idx="0"/>
          </p:cNvCxnSpPr>
          <p:nvPr/>
        </p:nvCxnSpPr>
        <p:spPr>
          <a:xfrm>
            <a:off x="5757616" y="4755228"/>
            <a:ext cx="0" cy="2223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连接符: 肘形 1027">
            <a:extLst>
              <a:ext uri="{FF2B5EF4-FFF2-40B4-BE49-F238E27FC236}">
                <a16:creationId xmlns:a16="http://schemas.microsoft.com/office/drawing/2014/main" id="{035B5FCE-1E12-49FB-A316-8DA55FE04ECD}"/>
              </a:ext>
            </a:extLst>
          </p:cNvPr>
          <p:cNvCxnSpPr>
            <a:stCxn id="33" idx="3"/>
            <a:endCxn id="16" idx="2"/>
          </p:cNvCxnSpPr>
          <p:nvPr/>
        </p:nvCxnSpPr>
        <p:spPr>
          <a:xfrm flipV="1">
            <a:off x="4447572" y="4286464"/>
            <a:ext cx="841279" cy="249709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2" name="直接箭头连接符 1031">
            <a:extLst>
              <a:ext uri="{FF2B5EF4-FFF2-40B4-BE49-F238E27FC236}">
                <a16:creationId xmlns:a16="http://schemas.microsoft.com/office/drawing/2014/main" id="{5169D443-97A6-444C-BE9D-E68F248A4546}"/>
              </a:ext>
            </a:extLst>
          </p:cNvPr>
          <p:cNvCxnSpPr>
            <a:cxnSpLocks/>
          </p:cNvCxnSpPr>
          <p:nvPr/>
        </p:nvCxnSpPr>
        <p:spPr>
          <a:xfrm flipH="1">
            <a:off x="8325899" y="4403797"/>
            <a:ext cx="1" cy="9352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4" name="连接符: 肘形 1033">
            <a:extLst>
              <a:ext uri="{FF2B5EF4-FFF2-40B4-BE49-F238E27FC236}">
                <a16:creationId xmlns:a16="http://schemas.microsoft.com/office/drawing/2014/main" id="{C2A868F4-D56D-4CAB-B1A8-D44748CA0899}"/>
              </a:ext>
            </a:extLst>
          </p:cNvPr>
          <p:cNvCxnSpPr>
            <a:cxnSpLocks/>
            <a:stCxn id="20" idx="3"/>
            <a:endCxn id="21" idx="2"/>
          </p:cNvCxnSpPr>
          <p:nvPr/>
        </p:nvCxnSpPr>
        <p:spPr>
          <a:xfrm>
            <a:off x="6736512" y="1542564"/>
            <a:ext cx="1120623" cy="2392469"/>
          </a:xfrm>
          <a:prstGeom prst="bentConnector3">
            <a:avLst>
              <a:gd name="adj1" fmla="val 4048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7" name="连接符: 肘形 1036">
            <a:extLst>
              <a:ext uri="{FF2B5EF4-FFF2-40B4-BE49-F238E27FC236}">
                <a16:creationId xmlns:a16="http://schemas.microsoft.com/office/drawing/2014/main" id="{B8E2E5E7-E0E5-447E-8F02-13A9F10DE631}"/>
              </a:ext>
            </a:extLst>
          </p:cNvPr>
          <p:cNvCxnSpPr>
            <a:stCxn id="21" idx="6"/>
            <a:endCxn id="26" idx="1"/>
          </p:cNvCxnSpPr>
          <p:nvPr/>
        </p:nvCxnSpPr>
        <p:spPr>
          <a:xfrm>
            <a:off x="8794664" y="3935033"/>
            <a:ext cx="923984" cy="516233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9" name="直接箭头连接符 1038">
            <a:extLst>
              <a:ext uri="{FF2B5EF4-FFF2-40B4-BE49-F238E27FC236}">
                <a16:creationId xmlns:a16="http://schemas.microsoft.com/office/drawing/2014/main" id="{B3AA1F7D-6037-4AFA-AE6E-8B59373A4732}"/>
              </a:ext>
            </a:extLst>
          </p:cNvPr>
          <p:cNvCxnSpPr>
            <a:stCxn id="26" idx="2"/>
            <a:endCxn id="27" idx="0"/>
          </p:cNvCxnSpPr>
          <p:nvPr/>
        </p:nvCxnSpPr>
        <p:spPr>
          <a:xfrm>
            <a:off x="10473278" y="4783867"/>
            <a:ext cx="0" cy="6931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1" name="直接箭头连接符 1040">
            <a:extLst>
              <a:ext uri="{FF2B5EF4-FFF2-40B4-BE49-F238E27FC236}">
                <a16:creationId xmlns:a16="http://schemas.microsoft.com/office/drawing/2014/main" id="{60317F17-420C-4F51-966A-AB3293D96368}"/>
              </a:ext>
            </a:extLst>
          </p:cNvPr>
          <p:cNvCxnSpPr>
            <a:stCxn id="26" idx="0"/>
            <a:endCxn id="25" idx="2"/>
          </p:cNvCxnSpPr>
          <p:nvPr/>
        </p:nvCxnSpPr>
        <p:spPr>
          <a:xfrm flipV="1">
            <a:off x="10473278" y="3425533"/>
            <a:ext cx="0" cy="6931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5" name="直接箭头连接符 1044">
            <a:extLst>
              <a:ext uri="{FF2B5EF4-FFF2-40B4-BE49-F238E27FC236}">
                <a16:creationId xmlns:a16="http://schemas.microsoft.com/office/drawing/2014/main" id="{8ED05046-0F3B-4B3A-B6E2-D94A21B93F51}"/>
              </a:ext>
            </a:extLst>
          </p:cNvPr>
          <p:cNvCxnSpPr>
            <a:stCxn id="25" idx="0"/>
            <a:endCxn id="24" idx="2"/>
          </p:cNvCxnSpPr>
          <p:nvPr/>
        </p:nvCxnSpPr>
        <p:spPr>
          <a:xfrm flipV="1">
            <a:off x="10473278" y="2067199"/>
            <a:ext cx="0" cy="6931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7" name="直接箭头连接符 1046">
            <a:extLst>
              <a:ext uri="{FF2B5EF4-FFF2-40B4-BE49-F238E27FC236}">
                <a16:creationId xmlns:a16="http://schemas.microsoft.com/office/drawing/2014/main" id="{8BA54749-471D-4623-9AE8-875AADB8FBC7}"/>
              </a:ext>
            </a:extLst>
          </p:cNvPr>
          <p:cNvCxnSpPr>
            <a:stCxn id="24" idx="1"/>
            <a:endCxn id="31" idx="0"/>
          </p:cNvCxnSpPr>
          <p:nvPr/>
        </p:nvCxnSpPr>
        <p:spPr>
          <a:xfrm flipH="1" flipV="1">
            <a:off x="9399004" y="1723298"/>
            <a:ext cx="319644" cy="113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连接符: 肘形 1048">
            <a:extLst>
              <a:ext uri="{FF2B5EF4-FFF2-40B4-BE49-F238E27FC236}">
                <a16:creationId xmlns:a16="http://schemas.microsoft.com/office/drawing/2014/main" id="{B5A4ED38-3BD5-4C08-8252-0B6B26B1DA89}"/>
              </a:ext>
            </a:extLst>
          </p:cNvPr>
          <p:cNvCxnSpPr>
            <a:stCxn id="8" idx="3"/>
            <a:endCxn id="14" idx="1"/>
          </p:cNvCxnSpPr>
          <p:nvPr/>
        </p:nvCxnSpPr>
        <p:spPr>
          <a:xfrm flipV="1">
            <a:off x="2158883" y="3172438"/>
            <a:ext cx="670480" cy="29611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1" name="矩形: 圆角 1050">
            <a:extLst>
              <a:ext uri="{FF2B5EF4-FFF2-40B4-BE49-F238E27FC236}">
                <a16:creationId xmlns:a16="http://schemas.microsoft.com/office/drawing/2014/main" id="{A9F0F622-5AEF-455F-981E-1F0CF869067B}"/>
              </a:ext>
            </a:extLst>
          </p:cNvPr>
          <p:cNvSpPr/>
          <p:nvPr/>
        </p:nvSpPr>
        <p:spPr>
          <a:xfrm>
            <a:off x="1988077" y="5064391"/>
            <a:ext cx="995894" cy="33406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未违规</a:t>
            </a:r>
          </a:p>
        </p:txBody>
      </p:sp>
      <p:sp>
        <p:nvSpPr>
          <p:cNvPr id="93" name="矩形: 圆角 92">
            <a:extLst>
              <a:ext uri="{FF2B5EF4-FFF2-40B4-BE49-F238E27FC236}">
                <a16:creationId xmlns:a16="http://schemas.microsoft.com/office/drawing/2014/main" id="{599DA9C4-3791-4285-B4E0-1B1589F95A68}"/>
              </a:ext>
            </a:extLst>
          </p:cNvPr>
          <p:cNvSpPr/>
          <p:nvPr/>
        </p:nvSpPr>
        <p:spPr>
          <a:xfrm>
            <a:off x="2957254" y="2381974"/>
            <a:ext cx="1331994" cy="33406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内容重复</a:t>
            </a:r>
          </a:p>
        </p:txBody>
      </p: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87D6D7EF-81B6-41D2-8F7D-EE57A49DEAB4}"/>
              </a:ext>
            </a:extLst>
          </p:cNvPr>
          <p:cNvSpPr/>
          <p:nvPr/>
        </p:nvSpPr>
        <p:spPr>
          <a:xfrm>
            <a:off x="697616" y="3927703"/>
            <a:ext cx="1331994" cy="275258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发现违规</a:t>
            </a:r>
          </a:p>
        </p:txBody>
      </p:sp>
      <p:sp>
        <p:nvSpPr>
          <p:cNvPr id="112" name="矩形: 圆角 111">
            <a:extLst>
              <a:ext uri="{FF2B5EF4-FFF2-40B4-BE49-F238E27FC236}">
                <a16:creationId xmlns:a16="http://schemas.microsoft.com/office/drawing/2014/main" id="{E5A14CE0-C72E-4664-A6ED-C40FA0268430}"/>
              </a:ext>
            </a:extLst>
          </p:cNvPr>
          <p:cNvSpPr/>
          <p:nvPr/>
        </p:nvSpPr>
        <p:spPr>
          <a:xfrm>
            <a:off x="5071498" y="2139918"/>
            <a:ext cx="1331994" cy="33406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激活</a:t>
            </a:r>
          </a:p>
        </p:txBody>
      </p:sp>
      <p:cxnSp>
        <p:nvCxnSpPr>
          <p:cNvPr id="78" name="连接符: 肘形 77">
            <a:extLst>
              <a:ext uri="{FF2B5EF4-FFF2-40B4-BE49-F238E27FC236}">
                <a16:creationId xmlns:a16="http://schemas.microsoft.com/office/drawing/2014/main" id="{026AA69E-DAC4-438F-9190-6D2DF259E035}"/>
              </a:ext>
            </a:extLst>
          </p:cNvPr>
          <p:cNvCxnSpPr>
            <a:cxnSpLocks/>
            <a:stCxn id="19" idx="3"/>
            <a:endCxn id="21" idx="2"/>
          </p:cNvCxnSpPr>
          <p:nvPr/>
        </p:nvCxnSpPr>
        <p:spPr>
          <a:xfrm flipV="1">
            <a:off x="6546730" y="3935033"/>
            <a:ext cx="1310405" cy="1868097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矩形: 圆角 116">
            <a:extLst>
              <a:ext uri="{FF2B5EF4-FFF2-40B4-BE49-F238E27FC236}">
                <a16:creationId xmlns:a16="http://schemas.microsoft.com/office/drawing/2014/main" id="{25D26AB9-EFB0-42FF-B219-48BABBD4C11F}"/>
              </a:ext>
            </a:extLst>
          </p:cNvPr>
          <p:cNvSpPr/>
          <p:nvPr/>
        </p:nvSpPr>
        <p:spPr>
          <a:xfrm>
            <a:off x="6401294" y="4481881"/>
            <a:ext cx="995894" cy="33406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反馈好</a:t>
            </a:r>
          </a:p>
        </p:txBody>
      </p:sp>
      <p:sp>
        <p:nvSpPr>
          <p:cNvPr id="119" name="矩形: 圆角 118">
            <a:extLst>
              <a:ext uri="{FF2B5EF4-FFF2-40B4-BE49-F238E27FC236}">
                <a16:creationId xmlns:a16="http://schemas.microsoft.com/office/drawing/2014/main" id="{F50B80D4-9283-4F7B-9A40-F30D2AFA0329}"/>
              </a:ext>
            </a:extLst>
          </p:cNvPr>
          <p:cNvSpPr/>
          <p:nvPr/>
        </p:nvSpPr>
        <p:spPr>
          <a:xfrm>
            <a:off x="9088240" y="3593721"/>
            <a:ext cx="387328" cy="102566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反馈好</a:t>
            </a:r>
          </a:p>
        </p:txBody>
      </p:sp>
      <p:sp>
        <p:nvSpPr>
          <p:cNvPr id="120" name="矩形: 圆角 119">
            <a:extLst>
              <a:ext uri="{FF2B5EF4-FFF2-40B4-BE49-F238E27FC236}">
                <a16:creationId xmlns:a16="http://schemas.microsoft.com/office/drawing/2014/main" id="{116816C9-8085-49C8-A0A5-94B3F388FDA9}"/>
              </a:ext>
            </a:extLst>
          </p:cNvPr>
          <p:cNvSpPr/>
          <p:nvPr/>
        </p:nvSpPr>
        <p:spPr>
          <a:xfrm>
            <a:off x="9975330" y="4904738"/>
            <a:ext cx="995894" cy="33406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无举报</a:t>
            </a:r>
          </a:p>
        </p:txBody>
      </p:sp>
      <p:cxnSp>
        <p:nvCxnSpPr>
          <p:cNvPr id="81" name="连接符: 肘形 80">
            <a:extLst>
              <a:ext uri="{FF2B5EF4-FFF2-40B4-BE49-F238E27FC236}">
                <a16:creationId xmlns:a16="http://schemas.microsoft.com/office/drawing/2014/main" id="{18B7CE10-5D57-4E6E-A938-C5F64619F38A}"/>
              </a:ext>
            </a:extLst>
          </p:cNvPr>
          <p:cNvCxnSpPr>
            <a:stCxn id="24" idx="3"/>
            <a:endCxn id="27" idx="3"/>
          </p:cNvCxnSpPr>
          <p:nvPr/>
        </p:nvCxnSpPr>
        <p:spPr>
          <a:xfrm>
            <a:off x="11227907" y="1734598"/>
            <a:ext cx="12700" cy="4075001"/>
          </a:xfrm>
          <a:prstGeom prst="bentConnector3">
            <a:avLst>
              <a:gd name="adj1" fmla="val 2100000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矩形: 圆角 124">
            <a:extLst>
              <a:ext uri="{FF2B5EF4-FFF2-40B4-BE49-F238E27FC236}">
                <a16:creationId xmlns:a16="http://schemas.microsoft.com/office/drawing/2014/main" id="{60F8FA00-4315-46D5-875D-009EFE7CFA89}"/>
              </a:ext>
            </a:extLst>
          </p:cNvPr>
          <p:cNvSpPr/>
          <p:nvPr/>
        </p:nvSpPr>
        <p:spPr>
          <a:xfrm>
            <a:off x="9912369" y="3650882"/>
            <a:ext cx="1105580" cy="33406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有举报</a:t>
            </a:r>
          </a:p>
        </p:txBody>
      </p:sp>
      <p:sp>
        <p:nvSpPr>
          <p:cNvPr id="126" name="矩形: 圆角 125">
            <a:extLst>
              <a:ext uri="{FF2B5EF4-FFF2-40B4-BE49-F238E27FC236}">
                <a16:creationId xmlns:a16="http://schemas.microsoft.com/office/drawing/2014/main" id="{483B2BE6-36EC-40A0-A5ED-49075278252A}"/>
              </a:ext>
            </a:extLst>
          </p:cNvPr>
          <p:cNvSpPr/>
          <p:nvPr/>
        </p:nvSpPr>
        <p:spPr>
          <a:xfrm>
            <a:off x="11290926" y="3108539"/>
            <a:ext cx="387328" cy="113660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申诉</a:t>
            </a:r>
            <a:endParaRPr lang="en-US" altLang="zh-CN" sz="1600" b="1" dirty="0">
              <a:solidFill>
                <a:schemeClr val="tx1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+mn-ea"/>
            </a:endParaRPr>
          </a:p>
          <a:p>
            <a:pPr algn="ctr"/>
            <a:r>
              <a:rPr lang="zh-CN" altLang="en-US" sz="1600" b="1" dirty="0">
                <a:solidFill>
                  <a:schemeClr val="tx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成功</a:t>
            </a:r>
          </a:p>
        </p:txBody>
      </p:sp>
      <p:sp>
        <p:nvSpPr>
          <p:cNvPr id="127" name="矩形: 圆角 126">
            <a:extLst>
              <a:ext uri="{FF2B5EF4-FFF2-40B4-BE49-F238E27FC236}">
                <a16:creationId xmlns:a16="http://schemas.microsoft.com/office/drawing/2014/main" id="{0CA952ED-1281-4FEF-9DDB-DCCEBDFB759A}"/>
              </a:ext>
            </a:extLst>
          </p:cNvPr>
          <p:cNvSpPr/>
          <p:nvPr/>
        </p:nvSpPr>
        <p:spPr>
          <a:xfrm>
            <a:off x="9921984" y="2333329"/>
            <a:ext cx="1105580" cy="334067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确认违规</a:t>
            </a:r>
          </a:p>
        </p:txBody>
      </p:sp>
      <p:sp>
        <p:nvSpPr>
          <p:cNvPr id="130" name="矩形: 圆角 129">
            <a:extLst>
              <a:ext uri="{FF2B5EF4-FFF2-40B4-BE49-F238E27FC236}">
                <a16:creationId xmlns:a16="http://schemas.microsoft.com/office/drawing/2014/main" id="{A8981C34-139A-4785-B265-047B70178924}"/>
              </a:ext>
            </a:extLst>
          </p:cNvPr>
          <p:cNvSpPr/>
          <p:nvPr/>
        </p:nvSpPr>
        <p:spPr>
          <a:xfrm>
            <a:off x="5265022" y="3508052"/>
            <a:ext cx="978023" cy="250956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反馈差</a:t>
            </a:r>
          </a:p>
        </p:txBody>
      </p:sp>
      <p:sp>
        <p:nvSpPr>
          <p:cNvPr id="131" name="矩形: 圆角 130">
            <a:extLst>
              <a:ext uri="{FF2B5EF4-FFF2-40B4-BE49-F238E27FC236}">
                <a16:creationId xmlns:a16="http://schemas.microsoft.com/office/drawing/2014/main" id="{868BF1DE-7563-4DCC-BABA-B1AB8C7C5158}"/>
              </a:ext>
            </a:extLst>
          </p:cNvPr>
          <p:cNvSpPr/>
          <p:nvPr/>
        </p:nvSpPr>
        <p:spPr>
          <a:xfrm>
            <a:off x="7026012" y="2282369"/>
            <a:ext cx="387328" cy="1136603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二次推荐</a:t>
            </a:r>
          </a:p>
        </p:txBody>
      </p:sp>
      <p:cxnSp>
        <p:nvCxnSpPr>
          <p:cNvPr id="60" name="直接箭头连接符 59">
            <a:extLst>
              <a:ext uri="{FF2B5EF4-FFF2-40B4-BE49-F238E27FC236}">
                <a16:creationId xmlns:a16="http://schemas.microsoft.com/office/drawing/2014/main" id="{EA7BC03B-1616-4906-BB34-BC1EBDCA2CAE}"/>
              </a:ext>
            </a:extLst>
          </p:cNvPr>
          <p:cNvCxnSpPr>
            <a:stCxn id="19" idx="3"/>
            <a:endCxn id="22" idx="3"/>
          </p:cNvCxnSpPr>
          <p:nvPr/>
        </p:nvCxnSpPr>
        <p:spPr>
          <a:xfrm>
            <a:off x="6546730" y="5803130"/>
            <a:ext cx="1116775" cy="304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矩形: 圆角 112">
            <a:extLst>
              <a:ext uri="{FF2B5EF4-FFF2-40B4-BE49-F238E27FC236}">
                <a16:creationId xmlns:a16="http://schemas.microsoft.com/office/drawing/2014/main" id="{8DFC4E16-76F2-468F-AE43-B94B39B0FB49}"/>
              </a:ext>
            </a:extLst>
          </p:cNvPr>
          <p:cNvSpPr/>
          <p:nvPr/>
        </p:nvSpPr>
        <p:spPr>
          <a:xfrm>
            <a:off x="7044678" y="5320780"/>
            <a:ext cx="387328" cy="1025662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反馈差</a:t>
            </a:r>
          </a:p>
        </p:txBody>
      </p:sp>
    </p:spTree>
    <p:extLst>
      <p:ext uri="{BB962C8B-B14F-4D97-AF65-F5344CB8AC3E}">
        <p14:creationId xmlns:p14="http://schemas.microsoft.com/office/powerpoint/2010/main" val="6199419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033A1FD2-A9F7-41EC-BDD3-16D9DCF20249}"/>
              </a:ext>
            </a:extLst>
          </p:cNvPr>
          <p:cNvSpPr/>
          <p:nvPr/>
        </p:nvSpPr>
        <p:spPr>
          <a:xfrm flipH="1">
            <a:off x="8159261" y="0"/>
            <a:ext cx="5040921" cy="68580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BFAADBC2-3B48-4373-AA34-07FE051373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7866459"/>
              </p:ext>
            </p:extLst>
          </p:nvPr>
        </p:nvGraphicFramePr>
        <p:xfrm>
          <a:off x="837917" y="1274404"/>
          <a:ext cx="6879771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椭圆 11">
            <a:extLst>
              <a:ext uri="{FF2B5EF4-FFF2-40B4-BE49-F238E27FC236}">
                <a16:creationId xmlns:a16="http://schemas.microsoft.com/office/drawing/2014/main" id="{A1D79A89-6D15-4D33-ABD3-D5464759D4BF}"/>
              </a:ext>
            </a:extLst>
          </p:cNvPr>
          <p:cNvSpPr/>
          <p:nvPr/>
        </p:nvSpPr>
        <p:spPr>
          <a:xfrm>
            <a:off x="2126748" y="6000749"/>
            <a:ext cx="266700" cy="2667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2795A5B-D713-419E-87DE-FB353216A795}"/>
              </a:ext>
            </a:extLst>
          </p:cNvPr>
          <p:cNvSpPr/>
          <p:nvPr/>
        </p:nvSpPr>
        <p:spPr>
          <a:xfrm>
            <a:off x="2463518" y="6010989"/>
            <a:ext cx="1263431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50800" dist="38100" dir="5400000" sx="114000" sy="114000" algn="t" rotWithShape="0">
                    <a:schemeClr val="bg1"/>
                  </a:outerShdw>
                </a:effectLst>
                <a:latin typeface="Roboto Regular"/>
                <a:ea typeface="思源黑体 CN Regular"/>
              </a:rPr>
              <a:t>视频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50800" dist="38100" dir="5400000" sx="114000" sy="114000" algn="t" rotWithShape="0">
                    <a:schemeClr val="bg1"/>
                  </a:outerShdw>
                </a:effectLst>
                <a:latin typeface="Roboto Regular"/>
                <a:ea typeface="思源黑体 CN Regular"/>
              </a:rPr>
              <a:t>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50800" dist="38100" dir="5400000" sx="114000" sy="114000" algn="t" rotWithShape="0">
                  <a:schemeClr val="bg1"/>
                </a:outerShdw>
              </a:effectLst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BFC7FE9C-1DED-4F95-B3BC-1DDC6BC2859E}"/>
              </a:ext>
            </a:extLst>
          </p:cNvPr>
          <p:cNvSpPr/>
          <p:nvPr/>
        </p:nvSpPr>
        <p:spPr>
          <a:xfrm>
            <a:off x="4633125" y="6000749"/>
            <a:ext cx="266700" cy="2667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C11FA5C-6833-4835-910F-40C9486F481B}"/>
              </a:ext>
            </a:extLst>
          </p:cNvPr>
          <p:cNvSpPr/>
          <p:nvPr/>
        </p:nvSpPr>
        <p:spPr>
          <a:xfrm>
            <a:off x="4969895" y="6010989"/>
            <a:ext cx="1263431" cy="246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zh-CN" altLang="en-US" b="1" dirty="0">
                <a:solidFill>
                  <a:schemeClr val="accent1"/>
                </a:solidFill>
                <a:effectLst>
                  <a:outerShdw blurRad="50800" dist="38100" dir="5400000" sx="114000" sy="114000" algn="t" rotWithShape="0">
                    <a:schemeClr val="bg1"/>
                  </a:outerShdw>
                </a:effectLst>
                <a:latin typeface="Roboto Regular"/>
                <a:ea typeface="思源黑体 CN Regular"/>
              </a:rPr>
              <a:t>视频</a:t>
            </a:r>
            <a:r>
              <a:rPr lang="en-US" altLang="zh-CN" b="1" dirty="0">
                <a:solidFill>
                  <a:schemeClr val="accent1"/>
                </a:solidFill>
                <a:effectLst>
                  <a:outerShdw blurRad="50800" dist="38100" dir="5400000" sx="114000" sy="114000" algn="t" rotWithShape="0">
                    <a:schemeClr val="bg1"/>
                  </a:outerShdw>
                </a:effectLst>
                <a:latin typeface="Roboto Regular"/>
                <a:ea typeface="思源黑体 CN Regular"/>
              </a:rPr>
              <a:t>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50800" dist="38100" dir="5400000" sx="114000" sy="114000" algn="t" rotWithShape="0">
                  <a:schemeClr val="bg1"/>
                </a:outerShdw>
              </a:effectLst>
              <a:uLnTx/>
              <a:uFillTx/>
              <a:latin typeface="Roboto Regular"/>
              <a:ea typeface="思源黑体 CN Regular"/>
              <a:cs typeface="+mn-cs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060D4CE-F987-41FB-AB88-A2BE0A0316EB}"/>
              </a:ext>
            </a:extLst>
          </p:cNvPr>
          <p:cNvSpPr/>
          <p:nvPr/>
        </p:nvSpPr>
        <p:spPr>
          <a:xfrm>
            <a:off x="8869051" y="2134444"/>
            <a:ext cx="1545232" cy="589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chemeClr val="accent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完播率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uLnTx/>
              <a:uFillTx/>
              <a:latin typeface="+mn-ea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B0CA297-76D8-4C36-AD57-EEC865232E66}"/>
              </a:ext>
            </a:extLst>
          </p:cNvPr>
          <p:cNvSpPr/>
          <p:nvPr/>
        </p:nvSpPr>
        <p:spPr>
          <a:xfrm>
            <a:off x="8869051" y="2861845"/>
            <a:ext cx="2459632" cy="33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ea"/>
                <a:cs typeface="+mn-cs"/>
              </a:rPr>
              <a:t>观看人数</a:t>
            </a:r>
            <a:r>
              <a:rPr lang="en-US" altLang="zh-CN" b="1" dirty="0">
                <a:solidFill>
                  <a:schemeClr val="tx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/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总观看人数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uLnTx/>
              <a:uFillTx/>
              <a:latin typeface="+mn-ea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B3057E7-107F-42FC-9A9C-476BAB70FE9C}"/>
              </a:ext>
            </a:extLst>
          </p:cNvPr>
          <p:cNvSpPr/>
          <p:nvPr/>
        </p:nvSpPr>
        <p:spPr>
          <a:xfrm>
            <a:off x="8869051" y="3865708"/>
            <a:ext cx="1545232" cy="589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lang="zh-CN" altLang="en-US" sz="2800" b="1" dirty="0">
                <a:solidFill>
                  <a:schemeClr val="accent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点赞率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uLnTx/>
              <a:uFillTx/>
              <a:latin typeface="+mn-ea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195AEDC-9E27-42EB-9191-97153058BB19}"/>
              </a:ext>
            </a:extLst>
          </p:cNvPr>
          <p:cNvSpPr/>
          <p:nvPr/>
        </p:nvSpPr>
        <p:spPr>
          <a:xfrm>
            <a:off x="8869051" y="4593109"/>
            <a:ext cx="2459632" cy="334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uLnTx/>
                <a:uFillTx/>
                <a:latin typeface="+mn-ea"/>
                <a:cs typeface="+mn-cs"/>
              </a:rPr>
              <a:t>点赞人数</a:t>
            </a:r>
            <a:r>
              <a:rPr lang="en-US" altLang="zh-CN" b="1" dirty="0">
                <a:solidFill>
                  <a:schemeClr val="tx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/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+mn-ea"/>
              </a:rPr>
              <a:t>总观看人数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uLnTx/>
              <a:uFillTx/>
              <a:latin typeface="+mn-ea"/>
              <a:cs typeface="+mn-cs"/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B4EF8005-F634-4C03-9588-A5A535390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播放量数据</a:t>
            </a:r>
          </a:p>
        </p:txBody>
      </p:sp>
    </p:spTree>
    <p:extLst>
      <p:ext uri="{BB962C8B-B14F-4D97-AF65-F5344CB8AC3E}">
        <p14:creationId xmlns:p14="http://schemas.microsoft.com/office/powerpoint/2010/main" val="2755981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D1EF44CF-5111-4752-9675-00E4A750B35C}"/>
              </a:ext>
            </a:extLst>
          </p:cNvPr>
          <p:cNvGrpSpPr/>
          <p:nvPr/>
        </p:nvGrpSpPr>
        <p:grpSpPr>
          <a:xfrm>
            <a:off x="6165448" y="1194724"/>
            <a:ext cx="5353451" cy="2368952"/>
            <a:chOff x="6165448" y="1194724"/>
            <a:chExt cx="5353451" cy="2368952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DA25179-321A-42D5-824D-B148F550F8A0}"/>
                </a:ext>
              </a:extLst>
            </p:cNvPr>
            <p:cNvSpPr/>
            <p:nvPr/>
          </p:nvSpPr>
          <p:spPr>
            <a:xfrm>
              <a:off x="6165448" y="1194724"/>
              <a:ext cx="5353451" cy="2368952"/>
            </a:xfrm>
            <a:prstGeom prst="roundRect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alpha val="0"/>
                  </a:schemeClr>
                </a:gs>
              </a:gsLst>
              <a:lin ang="0" scaled="1"/>
              <a:tileRect/>
            </a:gra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F2A46E55-CC81-4795-8DA8-EB4249655D01}"/>
                </a:ext>
              </a:extLst>
            </p:cNvPr>
            <p:cNvSpPr/>
            <p:nvPr/>
          </p:nvSpPr>
          <p:spPr>
            <a:xfrm>
              <a:off x="8727386" y="1558847"/>
              <a:ext cx="2598526" cy="16407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just" defTabSz="914400" rtl="0" eaLnBrk="1" fontAlgn="auto" latinLnBrk="0" hangingPunct="1">
                <a:lnSpc>
                  <a:spcPct val="130000"/>
                </a:lnSpc>
                <a:buClrTx/>
                <a:buSzTx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5400000" sx="104000" sy="104000" algn="t" rotWithShape="0">
                      <a:schemeClr val="bg1">
                        <a:alpha val="53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数据包含：浏览量、点赞量、再看数、收藏数。</a:t>
              </a:r>
              <a:endParaRPr lang="en-US" altLang="zh-CN" b="1" dirty="0">
                <a:solidFill>
                  <a:schemeClr val="accent1"/>
                </a:solidFill>
                <a:effectLst>
                  <a:outerShdw blurRad="50800" dist="38100" dir="5400000" sx="104000" sy="104000" algn="t" rotWithShape="0">
                    <a:schemeClr val="bg1">
                      <a:alpha val="53000"/>
                    </a:schemeClr>
                  </a:outerShdw>
                </a:effectLst>
                <a:latin typeface="+mn-ea"/>
              </a:endParaRPr>
            </a:p>
            <a:p>
              <a:pPr marR="0" lvl="0" algn="just" defTabSz="914400" rtl="0" eaLnBrk="1" fontAlgn="auto" latinLnBrk="0" hangingPunct="1">
                <a:lnSpc>
                  <a:spcPct val="130000"/>
                </a:lnSpc>
                <a:buClrTx/>
                <a:buSzTx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5400000" sx="104000" sy="104000" algn="t" rotWithShape="0">
                      <a:schemeClr val="bg1">
                        <a:alpha val="53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根据总阅读量对比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5400000" sx="104000" sy="104000" algn="t" rotWithShape="0">
                    <a:schemeClr val="bg1">
                      <a:alpha val="53000"/>
                    </a:schemeClr>
                  </a:outerShdw>
                </a:effectLst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FD39FB9C-8ED6-41B3-A7EF-D72BBA437224}"/>
              </a:ext>
            </a:extLst>
          </p:cNvPr>
          <p:cNvGrpSpPr/>
          <p:nvPr/>
        </p:nvGrpSpPr>
        <p:grpSpPr>
          <a:xfrm>
            <a:off x="673101" y="3729701"/>
            <a:ext cx="5353451" cy="2368952"/>
            <a:chOff x="673101" y="3729701"/>
            <a:chExt cx="5353451" cy="2368952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4655030C-0D77-46AB-B16C-488613CE1BBB}"/>
                </a:ext>
              </a:extLst>
            </p:cNvPr>
            <p:cNvSpPr/>
            <p:nvPr/>
          </p:nvSpPr>
          <p:spPr>
            <a:xfrm>
              <a:off x="673101" y="3729701"/>
              <a:ext cx="5353451" cy="2368952"/>
            </a:xfrm>
            <a:prstGeom prst="roundRect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alpha val="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2207C6B1-1154-4F29-AFB3-2F9C87990043}"/>
                </a:ext>
              </a:extLst>
            </p:cNvPr>
            <p:cNvSpPr/>
            <p:nvPr/>
          </p:nvSpPr>
          <p:spPr>
            <a:xfrm>
              <a:off x="866088" y="4093824"/>
              <a:ext cx="2598526" cy="16407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just" defTabSz="914400" rtl="0" eaLnBrk="1" fontAlgn="auto" latinLnBrk="0" hangingPunct="1">
                <a:lnSpc>
                  <a:spcPct val="130000"/>
                </a:lnSpc>
                <a:buClrTx/>
                <a:buSzTx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5400000" sx="104000" sy="104000" algn="t" rotWithShape="0">
                      <a:schemeClr val="bg1">
                        <a:alpha val="53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数据包含：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5400000" sx="104000" sy="104000" algn="t" rotWithShape="0">
                      <a:schemeClr val="bg1">
                        <a:alpha val="53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PV</a:t>
              </a: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5400000" sx="104000" sy="104000" algn="t" rotWithShape="0">
                      <a:schemeClr val="bg1">
                        <a:alpha val="53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、</a:t>
              </a:r>
              <a:r>
                <a:rPr lang="en-US" altLang="zh-CN" b="1" dirty="0">
                  <a:solidFill>
                    <a:schemeClr val="accent1"/>
                  </a:solidFill>
                  <a:effectLst>
                    <a:outerShdw blurRad="50800" dist="38100" dir="5400000" sx="104000" sy="104000" algn="t" rotWithShape="0">
                      <a:schemeClr val="bg1">
                        <a:alpha val="53000"/>
                      </a:schemeClr>
                    </a:outerShdw>
                  </a:effectLst>
                  <a:latin typeface="+mn-ea"/>
                </a:rPr>
                <a:t>UV</a:t>
              </a:r>
              <a:r>
                <a:rPr lang="zh-CN" altLang="en-US" b="1" dirty="0">
                  <a:solidFill>
                    <a:schemeClr val="accent1"/>
                  </a:solidFill>
                  <a:effectLst>
                    <a:outerShdw blurRad="50800" dist="38100" dir="5400000" sx="104000" sy="104000" algn="t" rotWithShape="0">
                      <a:schemeClr val="bg1">
                        <a:alpha val="53000"/>
                      </a:schemeClr>
                    </a:outerShdw>
                  </a:effectLst>
                  <a:latin typeface="+mn-ea"/>
                </a:rPr>
                <a:t>、</a:t>
              </a:r>
              <a:r>
                <a:rPr lang="en-US" altLang="zh-CN" b="1" dirty="0">
                  <a:solidFill>
                    <a:schemeClr val="accent1"/>
                  </a:solidFill>
                  <a:effectLst>
                    <a:outerShdw blurRad="50800" dist="38100" dir="5400000" sx="104000" sy="104000" algn="t" rotWithShape="0">
                      <a:schemeClr val="bg1">
                        <a:alpha val="53000"/>
                      </a:schemeClr>
                    </a:outerShdw>
                  </a:effectLst>
                  <a:latin typeface="+mn-ea"/>
                </a:rPr>
                <a:t>GMV</a:t>
              </a:r>
              <a:r>
                <a:rPr lang="zh-CN" altLang="en-US" b="1" dirty="0">
                  <a:solidFill>
                    <a:schemeClr val="accent1"/>
                  </a:solidFill>
                  <a:effectLst>
                    <a:outerShdw blurRad="50800" dist="38100" dir="5400000" sx="104000" sy="104000" algn="t" rotWithShape="0">
                      <a:schemeClr val="bg1">
                        <a:alpha val="53000"/>
                      </a:schemeClr>
                    </a:outerShdw>
                  </a:effectLst>
                  <a:latin typeface="+mn-ea"/>
                </a:rPr>
                <a:t>、直播间平均人数。</a:t>
              </a:r>
              <a:endParaRPr lang="en-US" altLang="zh-CN" b="1" dirty="0">
                <a:solidFill>
                  <a:schemeClr val="accent1"/>
                </a:solidFill>
                <a:effectLst>
                  <a:outerShdw blurRad="50800" dist="38100" dir="5400000" sx="104000" sy="104000" algn="t" rotWithShape="0">
                    <a:schemeClr val="bg1">
                      <a:alpha val="53000"/>
                    </a:schemeClr>
                  </a:outerShdw>
                </a:effectLst>
                <a:latin typeface="+mn-ea"/>
              </a:endParaRPr>
            </a:p>
            <a:p>
              <a:pPr marR="0" lvl="0" algn="just" defTabSz="914400" rtl="0" eaLnBrk="1" fontAlgn="auto" latinLnBrk="0" hangingPunct="1">
                <a:lnSpc>
                  <a:spcPct val="130000"/>
                </a:lnSpc>
                <a:buClrTx/>
                <a:buSzTx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5400000" sx="104000" sy="104000" algn="t" rotWithShape="0">
                      <a:schemeClr val="bg1">
                        <a:alpha val="53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根据直播总人数对比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5400000" sx="104000" sy="104000" algn="t" rotWithShape="0">
                    <a:schemeClr val="bg1">
                      <a:alpha val="53000"/>
                    </a:schemeClr>
                  </a:outerShdw>
                </a:effectLst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2BF0A5D-9F6C-4EDF-8C12-52E33FA5965E}"/>
              </a:ext>
            </a:extLst>
          </p:cNvPr>
          <p:cNvGrpSpPr/>
          <p:nvPr/>
        </p:nvGrpSpPr>
        <p:grpSpPr>
          <a:xfrm>
            <a:off x="6096000" y="3729701"/>
            <a:ext cx="5422899" cy="2368952"/>
            <a:chOff x="6096000" y="3729701"/>
            <a:chExt cx="5422899" cy="2368952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46A9CF35-3EFB-482C-B250-8292FC358D04}"/>
                </a:ext>
              </a:extLst>
            </p:cNvPr>
            <p:cNvSpPr/>
            <p:nvPr/>
          </p:nvSpPr>
          <p:spPr>
            <a:xfrm>
              <a:off x="6096000" y="3729701"/>
              <a:ext cx="5422899" cy="2368952"/>
            </a:xfrm>
            <a:prstGeom prst="roundRect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alpha val="0"/>
                  </a:schemeClr>
                </a:gs>
              </a:gsLst>
              <a:lin ang="0" scaled="1"/>
              <a:tileRect/>
            </a:gra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31F7ACC7-E791-461E-B715-572DA0729409}"/>
                </a:ext>
              </a:extLst>
            </p:cNvPr>
            <p:cNvSpPr/>
            <p:nvPr/>
          </p:nvSpPr>
          <p:spPr>
            <a:xfrm>
              <a:off x="8727386" y="4093824"/>
              <a:ext cx="2598526" cy="16407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just" defTabSz="914400" rtl="0" eaLnBrk="1" fontAlgn="auto" latinLnBrk="0" hangingPunct="1">
                <a:lnSpc>
                  <a:spcPct val="130000"/>
                </a:lnSpc>
                <a:buClrTx/>
                <a:buSzTx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5400000" sx="104000" sy="104000" algn="t" rotWithShape="0">
                      <a:schemeClr val="bg1">
                        <a:alpha val="53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数据包含：新增用户</a:t>
              </a:r>
              <a:r>
                <a:rPr lang="zh-CN" altLang="en-US" b="1" dirty="0">
                  <a:solidFill>
                    <a:schemeClr val="accent1"/>
                  </a:solidFill>
                  <a:effectLst>
                    <a:outerShdw blurRad="50800" dist="38100" dir="5400000" sx="104000" sy="104000" algn="t" rotWithShape="0">
                      <a:schemeClr val="bg1">
                        <a:alpha val="53000"/>
                      </a:schemeClr>
                    </a:outerShdw>
                  </a:effectLst>
                  <a:latin typeface="+mn-ea"/>
                </a:rPr>
                <a:t>、活跃用户数量、</a:t>
              </a:r>
              <a:r>
                <a:rPr lang="en-US" altLang="zh-CN" b="1" dirty="0">
                  <a:solidFill>
                    <a:schemeClr val="accent1"/>
                  </a:solidFill>
                  <a:effectLst>
                    <a:outerShdw blurRad="50800" dist="38100" dir="5400000" sx="104000" sy="104000" algn="t" rotWithShape="0">
                      <a:schemeClr val="bg1">
                        <a:alpha val="53000"/>
                      </a:schemeClr>
                    </a:outerShdw>
                  </a:effectLst>
                  <a:latin typeface="+mn-ea"/>
                </a:rPr>
                <a:t>VIP</a:t>
              </a:r>
              <a:r>
                <a:rPr lang="zh-CN" altLang="en-US" b="1" dirty="0">
                  <a:solidFill>
                    <a:schemeClr val="accent1"/>
                  </a:solidFill>
                  <a:effectLst>
                    <a:outerShdw blurRad="50800" dist="38100" dir="5400000" sx="104000" sy="104000" algn="t" rotWithShape="0">
                      <a:schemeClr val="bg1">
                        <a:alpha val="53000"/>
                      </a:schemeClr>
                    </a:outerShdw>
                  </a:effectLst>
                  <a:latin typeface="+mn-ea"/>
                </a:rPr>
                <a:t>人数。</a:t>
              </a:r>
              <a:endParaRPr lang="en-US" altLang="zh-CN" b="1" dirty="0">
                <a:solidFill>
                  <a:schemeClr val="accent1"/>
                </a:solidFill>
                <a:effectLst>
                  <a:outerShdw blurRad="50800" dist="38100" dir="5400000" sx="104000" sy="104000" algn="t" rotWithShape="0">
                    <a:schemeClr val="bg1">
                      <a:alpha val="53000"/>
                    </a:schemeClr>
                  </a:outerShdw>
                </a:effectLst>
                <a:latin typeface="+mn-ea"/>
              </a:endParaRPr>
            </a:p>
            <a:p>
              <a:pPr marR="0" lvl="0" algn="just" defTabSz="914400" rtl="0" eaLnBrk="1" fontAlgn="auto" latinLnBrk="0" hangingPunct="1">
                <a:lnSpc>
                  <a:spcPct val="130000"/>
                </a:lnSpc>
                <a:buClrTx/>
                <a:buSzTx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5400000" sx="104000" sy="104000" algn="t" rotWithShape="0">
                      <a:schemeClr val="bg1">
                        <a:alpha val="53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根据私域总人数对比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5400000" sx="104000" sy="104000" algn="t" rotWithShape="0">
                    <a:schemeClr val="bg1">
                      <a:alpha val="53000"/>
                    </a:schemeClr>
                  </a:outerShdw>
                </a:effectLst>
                <a:uLnTx/>
                <a:uFillTx/>
                <a:latin typeface="+mn-ea"/>
                <a:cs typeface="+mn-cs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D4D59A82-937D-406F-BD61-E23A1EB0DCD0}"/>
              </a:ext>
            </a:extLst>
          </p:cNvPr>
          <p:cNvGrpSpPr/>
          <p:nvPr/>
        </p:nvGrpSpPr>
        <p:grpSpPr>
          <a:xfrm>
            <a:off x="673101" y="1194724"/>
            <a:ext cx="5353451" cy="2368952"/>
            <a:chOff x="673101" y="1194724"/>
            <a:chExt cx="5353451" cy="2368952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23104F74-1960-4093-93E5-32C94EBECE4E}"/>
                </a:ext>
              </a:extLst>
            </p:cNvPr>
            <p:cNvSpPr/>
            <p:nvPr/>
          </p:nvSpPr>
          <p:spPr>
            <a:xfrm>
              <a:off x="673101" y="1194724"/>
              <a:ext cx="5353451" cy="2368952"/>
            </a:xfrm>
            <a:prstGeom prst="roundRect">
              <a:avLst/>
            </a:prstGeom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alpha val="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4CB8E4E4-5009-4BC2-8B41-F070A1FF435E}"/>
                </a:ext>
              </a:extLst>
            </p:cNvPr>
            <p:cNvSpPr/>
            <p:nvPr/>
          </p:nvSpPr>
          <p:spPr>
            <a:xfrm>
              <a:off x="866088" y="1558847"/>
              <a:ext cx="2598526" cy="164070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just" defTabSz="914400" rtl="0" eaLnBrk="1" fontAlgn="auto" latinLnBrk="0" hangingPunct="1">
                <a:lnSpc>
                  <a:spcPct val="130000"/>
                </a:lnSpc>
                <a:buClrTx/>
                <a:buSzTx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5400000" sx="104000" sy="104000" algn="t" rotWithShape="0">
                      <a:schemeClr val="bg1">
                        <a:alpha val="53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数据包含：</a:t>
              </a:r>
              <a:r>
                <a:rPr lang="zh-CN" altLang="en-US" b="1" dirty="0">
                  <a:solidFill>
                    <a:schemeClr val="accent1"/>
                  </a:solidFill>
                  <a:effectLst>
                    <a:outerShdw blurRad="50800" dist="38100" dir="5400000" sx="104000" sy="104000" algn="t" rotWithShape="0">
                      <a:schemeClr val="bg1">
                        <a:alpha val="53000"/>
                      </a:schemeClr>
                    </a:outerShdw>
                  </a:effectLst>
                  <a:latin typeface="+mn-ea"/>
                </a:rPr>
                <a:t>播放量、点赞量、评论量、收藏数。</a:t>
              </a:r>
              <a:endParaRPr lang="en-US" altLang="zh-CN" b="1" dirty="0">
                <a:solidFill>
                  <a:schemeClr val="accent1"/>
                </a:solidFill>
                <a:effectLst>
                  <a:outerShdw blurRad="50800" dist="38100" dir="5400000" sx="104000" sy="104000" algn="t" rotWithShape="0">
                    <a:schemeClr val="bg1">
                      <a:alpha val="53000"/>
                    </a:schemeClr>
                  </a:outerShdw>
                </a:effectLst>
                <a:latin typeface="+mn-ea"/>
              </a:endParaRPr>
            </a:p>
            <a:p>
              <a:pPr marR="0" lvl="0" algn="just" defTabSz="914400" rtl="0" eaLnBrk="1" fontAlgn="auto" latinLnBrk="0" hangingPunct="1">
                <a:lnSpc>
                  <a:spcPct val="130000"/>
                </a:lnSpc>
                <a:buClrTx/>
                <a:buSzTx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>
                    <a:outerShdw blurRad="50800" dist="38100" dir="5400000" sx="104000" sy="104000" algn="t" rotWithShape="0">
                      <a:schemeClr val="bg1">
                        <a:alpha val="53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根据总播放量对比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50800" dist="38100" dir="5400000" sx="104000" sy="104000" algn="t" rotWithShape="0">
                    <a:schemeClr val="bg1">
                      <a:alpha val="53000"/>
                    </a:schemeClr>
                  </a:outerShdw>
                </a:effectLst>
                <a:uLnTx/>
                <a:uFillTx/>
                <a:latin typeface="+mn-ea"/>
                <a:cs typeface="+mn-cs"/>
              </a:endParaRPr>
            </a:p>
          </p:txBody>
        </p:sp>
      </p:grpSp>
      <p:sp>
        <p:nvSpPr>
          <p:cNvPr id="3" name="标题 2">
            <a:extLst>
              <a:ext uri="{FF2B5EF4-FFF2-40B4-BE49-F238E27FC236}">
                <a16:creationId xmlns:a16="http://schemas.microsoft.com/office/drawing/2014/main" id="{599EC258-C500-4A34-9BAF-E8612818C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/>
              <a:t>新媒体数据？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D7D5D0C0-29D7-48C3-9B32-666E9E62E6D5}"/>
              </a:ext>
            </a:extLst>
          </p:cNvPr>
          <p:cNvSpPr/>
          <p:nvPr/>
        </p:nvSpPr>
        <p:spPr>
          <a:xfrm>
            <a:off x="3657601" y="1194724"/>
            <a:ext cx="2368952" cy="2368952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短视频</a:t>
            </a:r>
            <a:endParaRPr lang="en-US" altLang="zh-CN" sz="28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数据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9889E41A-4985-4C71-B426-2171C98EDE73}"/>
              </a:ext>
            </a:extLst>
          </p:cNvPr>
          <p:cNvSpPr/>
          <p:nvPr/>
        </p:nvSpPr>
        <p:spPr>
          <a:xfrm>
            <a:off x="6165449" y="1194724"/>
            <a:ext cx="2368952" cy="2368952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89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公众号</a:t>
            </a:r>
            <a:endParaRPr lang="en-US" altLang="zh-CN" sz="28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数据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42759D5-FA4B-4EDB-A4F4-69C15AA2D584}"/>
              </a:ext>
            </a:extLst>
          </p:cNvPr>
          <p:cNvSpPr/>
          <p:nvPr/>
        </p:nvSpPr>
        <p:spPr>
          <a:xfrm>
            <a:off x="3657601" y="3720699"/>
            <a:ext cx="2368952" cy="2368952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81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直播</a:t>
            </a:r>
            <a:endParaRPr lang="en-US" altLang="zh-CN" sz="28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数据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39FEDA81-A7E4-4A4C-8002-3E73478AEE5A}"/>
              </a:ext>
            </a:extLst>
          </p:cNvPr>
          <p:cNvSpPr/>
          <p:nvPr/>
        </p:nvSpPr>
        <p:spPr>
          <a:xfrm>
            <a:off x="6165449" y="3720699"/>
            <a:ext cx="2368952" cy="2368952"/>
          </a:xfrm>
          <a:prstGeom prst="round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27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私域</a:t>
            </a:r>
            <a:endParaRPr lang="en-US" altLang="zh-CN" sz="28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数据</a:t>
            </a:r>
          </a:p>
        </p:txBody>
      </p:sp>
    </p:spTree>
    <p:extLst>
      <p:ext uri="{BB962C8B-B14F-4D97-AF65-F5344CB8AC3E}">
        <p14:creationId xmlns:p14="http://schemas.microsoft.com/office/powerpoint/2010/main" val="7594586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99EC258-C500-4A34-9BAF-E8612818C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关联指标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E57DDFA-B8D1-4E58-A649-4DA713DF3C1E}"/>
              </a:ext>
            </a:extLst>
          </p:cNvPr>
          <p:cNvGrpSpPr/>
          <p:nvPr/>
        </p:nvGrpSpPr>
        <p:grpSpPr>
          <a:xfrm>
            <a:off x="673100" y="1479861"/>
            <a:ext cx="5207000" cy="1536788"/>
            <a:chOff x="673100" y="1479861"/>
            <a:chExt cx="5207000" cy="1536788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7CD64AD1-345C-4374-A2DB-D4C847140515}"/>
                </a:ext>
              </a:extLst>
            </p:cNvPr>
            <p:cNvSpPr/>
            <p:nvPr/>
          </p:nvSpPr>
          <p:spPr>
            <a:xfrm>
              <a:off x="673100" y="1479861"/>
              <a:ext cx="5207000" cy="1536788"/>
            </a:xfrm>
            <a:prstGeom prst="roundRect">
              <a:avLst>
                <a:gd name="adj" fmla="val 17104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36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chemeClr val="bg1"/>
                </a:solidFill>
              </a:endParaRPr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298E8431-2F1A-467E-983D-021BFD95D1FB}"/>
                </a:ext>
              </a:extLst>
            </p:cNvPr>
            <p:cNvGrpSpPr>
              <a:grpSpLocks/>
            </p:cNvGrpSpPr>
            <p:nvPr/>
          </p:nvGrpSpPr>
          <p:grpSpPr>
            <a:xfrm>
              <a:off x="885632" y="1596738"/>
              <a:ext cx="364270" cy="405078"/>
              <a:chOff x="4500089" y="1311307"/>
              <a:chExt cx="3395021" cy="4354446"/>
            </a:xfrm>
          </p:grpSpPr>
          <p:sp>
            <p:nvSpPr>
              <p:cNvPr id="18" name="矩形: 圆角 17">
                <a:extLst>
                  <a:ext uri="{FF2B5EF4-FFF2-40B4-BE49-F238E27FC236}">
                    <a16:creationId xmlns:a16="http://schemas.microsoft.com/office/drawing/2014/main" id="{619DC639-BB52-4486-82BE-AB3DFCFC2FD3}"/>
                  </a:ext>
                </a:extLst>
              </p:cNvPr>
              <p:cNvSpPr>
                <a:spLocks/>
              </p:cNvSpPr>
              <p:nvPr/>
            </p:nvSpPr>
            <p:spPr>
              <a:xfrm flipV="1">
                <a:off x="4742216" y="2754988"/>
                <a:ext cx="2910765" cy="291076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/>
                  </a:gs>
                  <a:gs pos="100000">
                    <a:schemeClr val="accent5">
                      <a:alpha val="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  <a:scene3d>
                <a:camera prst="isometricOffAxis2Top">
                  <a:rot lat="19815728" lon="2395080" rev="18294566"/>
                </a:camera>
                <a:lightRig rig="fla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19" name="矩形: 圆角 18">
                <a:extLst>
                  <a:ext uri="{FF2B5EF4-FFF2-40B4-BE49-F238E27FC236}">
                    <a16:creationId xmlns:a16="http://schemas.microsoft.com/office/drawing/2014/main" id="{289771FB-2A1B-4D4F-B2ED-82CF87F1BD54}"/>
                  </a:ext>
                </a:extLst>
              </p:cNvPr>
              <p:cNvSpPr>
                <a:spLocks/>
              </p:cNvSpPr>
              <p:nvPr/>
            </p:nvSpPr>
            <p:spPr>
              <a:xfrm flipV="1">
                <a:off x="4500089" y="1783756"/>
                <a:ext cx="3395021" cy="3395021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36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  <a:scene3d>
                <a:camera prst="isometricOffAxis2Top">
                  <a:rot lat="19815728" lon="2395080" rev="18294566"/>
                </a:camera>
                <a:lightRig rig="fla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0" name="矩形: 圆角 19">
                <a:extLst>
                  <a:ext uri="{FF2B5EF4-FFF2-40B4-BE49-F238E27FC236}">
                    <a16:creationId xmlns:a16="http://schemas.microsoft.com/office/drawing/2014/main" id="{74E6ADCB-9B59-44CD-A280-9B484B5EB5C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742217" y="1366901"/>
                <a:ext cx="2910765" cy="291076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/>
                  </a:gs>
                  <a:gs pos="100000">
                    <a:schemeClr val="accent5">
                      <a:alpha val="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  <a:scene3d>
                <a:camera prst="isometricOffAxis2Top">
                  <a:rot lat="19815728" lon="2395080" rev="18294566"/>
                </a:camera>
                <a:lightRig rig="fla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21" name="矩形: 圆角 20">
                <a:extLst>
                  <a:ext uri="{FF2B5EF4-FFF2-40B4-BE49-F238E27FC236}">
                    <a16:creationId xmlns:a16="http://schemas.microsoft.com/office/drawing/2014/main" id="{1CDE54E8-BFBE-40B9-A588-521A30D6BA7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13123" y="1311307"/>
                <a:ext cx="2368952" cy="2368952"/>
              </a:xfrm>
              <a:prstGeom prst="roundRect">
                <a:avLst>
                  <a:gd name="adj" fmla="val 20840"/>
                </a:avLst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36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  <a:scene3d>
                <a:camera prst="isometricOffAxis2Top">
                  <a:rot lat="19815728" lon="2395080" rev="18294566"/>
                </a:camera>
                <a:lightRig rig="fla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20DAF4FC-2C44-4EE2-AD19-8127E7EE1E09}"/>
                </a:ext>
              </a:extLst>
            </p:cNvPr>
            <p:cNvSpPr>
              <a:spLocks/>
            </p:cNvSpPr>
            <p:nvPr/>
          </p:nvSpPr>
          <p:spPr>
            <a:xfrm>
              <a:off x="1355848" y="1526082"/>
              <a:ext cx="4339411" cy="4581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just" defTabSz="914400" rtl="0" eaLnBrk="1" fontAlgn="auto" latinLnBrk="0" hangingPunct="1">
                <a:lnSpc>
                  <a:spcPct val="130000"/>
                </a:lnSpc>
                <a:buClrTx/>
                <a:buSzTx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76200" dist="63500" dir="5400000" algn="t" rotWithShape="0">
                      <a:schemeClr val="accent1">
                        <a:alpha val="85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播荐率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76200" dist="63500" dir="5400000" algn="t" rotWithShape="0">
                      <a:schemeClr val="accent1">
                        <a:alpha val="85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=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76200" dist="63500" dir="5400000" algn="t" rotWithShape="0">
                      <a:schemeClr val="accent1">
                        <a:alpha val="85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播放量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76200" dist="63500" dir="5400000" algn="t" rotWithShape="0">
                      <a:schemeClr val="accent1">
                        <a:alpha val="85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/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76200" dist="63500" dir="5400000" algn="t" rotWithShape="0">
                      <a:schemeClr val="accent1">
                        <a:alpha val="85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推荐量*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76200" dist="63500" dir="5400000" algn="t" rotWithShape="0">
                      <a:schemeClr val="accent1">
                        <a:alpha val="85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100%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A492E45-EC0C-4120-829C-6A3B8B9EA7EE}"/>
              </a:ext>
            </a:extLst>
          </p:cNvPr>
          <p:cNvGrpSpPr/>
          <p:nvPr/>
        </p:nvGrpSpPr>
        <p:grpSpPr>
          <a:xfrm>
            <a:off x="679196" y="2067795"/>
            <a:ext cx="10839703" cy="1536788"/>
            <a:chOff x="679196" y="2067795"/>
            <a:chExt cx="10839703" cy="1536788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0430FBC9-FFC9-49EC-A73E-D427D34747D6}"/>
                </a:ext>
              </a:extLst>
            </p:cNvPr>
            <p:cNvGrpSpPr/>
            <p:nvPr/>
          </p:nvGrpSpPr>
          <p:grpSpPr>
            <a:xfrm>
              <a:off x="679196" y="2067795"/>
              <a:ext cx="10839703" cy="1536788"/>
              <a:chOff x="6600894" y="1246734"/>
              <a:chExt cx="1478937" cy="1935885"/>
            </a:xfrm>
            <a:effectLst>
              <a:outerShdw blurRad="50800" dist="50800" dir="5400000" algn="ctr" rotWithShape="0">
                <a:schemeClr val="bg1">
                  <a:alpha val="46000"/>
                </a:schemeClr>
              </a:outerShdw>
            </a:effectLst>
          </p:grpSpPr>
          <p:sp>
            <p:nvSpPr>
              <p:cNvPr id="24" name="矩形: 圆角 23">
                <a:extLst>
                  <a:ext uri="{FF2B5EF4-FFF2-40B4-BE49-F238E27FC236}">
                    <a16:creationId xmlns:a16="http://schemas.microsoft.com/office/drawing/2014/main" id="{F78EFC33-2B13-408B-AD33-FD249E6900E7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blipFill>
                <a:blip r:embed="rId2"/>
                <a:srcRect/>
                <a:stretch>
                  <a:fillRect l="-582772" t="-82933" r="-429508" b="-295281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 sz="2000"/>
              </a:p>
            </p:txBody>
          </p:sp>
          <p:sp>
            <p:nvSpPr>
              <p:cNvPr id="25" name="矩形: 圆角 24">
                <a:extLst>
                  <a:ext uri="{FF2B5EF4-FFF2-40B4-BE49-F238E27FC236}">
                    <a16:creationId xmlns:a16="http://schemas.microsoft.com/office/drawing/2014/main" id="{3BE84567-FF65-4179-9871-446755715B23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>
                    <a:alpha val="2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 sz="2000" dirty="0"/>
              </a:p>
            </p:txBody>
          </p:sp>
        </p:grp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DB18EE76-8BD5-44DC-BE26-FAF9913E66E7}"/>
                </a:ext>
              </a:extLst>
            </p:cNvPr>
            <p:cNvSpPr>
              <a:spLocks/>
            </p:cNvSpPr>
            <p:nvPr/>
          </p:nvSpPr>
          <p:spPr>
            <a:xfrm>
              <a:off x="942061" y="2208648"/>
              <a:ext cx="10402681" cy="12550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just" defTabSz="914400" rtl="0" eaLnBrk="1" fontAlgn="auto" latinLnBrk="0" hangingPunct="1">
                <a:lnSpc>
                  <a:spcPct val="130000"/>
                </a:lnSpc>
                <a:buClrTx/>
                <a:buSzTx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cs typeface="+mn-cs"/>
                </a:rPr>
                <a:t>一个可以表这个视频的标题、配置的图片、相关的描述比较吸引人。</a:t>
              </a:r>
              <a:r>
                <a:rPr lang="zh-CN" altLang="en-US" sz="2400" b="1" dirty="0">
                  <a:solidFill>
                    <a:schemeClr val="tx1"/>
                  </a:solidFill>
                  <a:latin typeface="+mn-ea"/>
                </a:rPr>
                <a:t>而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cs typeface="+mn-cs"/>
                </a:rPr>
                <a:t>播荐率高的视频，也说明推荐后被观众打开的概率更高</a:t>
              </a:r>
              <a:r>
                <a:rPr lang="zh-CN" altLang="en-US" sz="2400" b="1" dirty="0">
                  <a:solidFill>
                    <a:schemeClr val="tx1"/>
                  </a:solidFill>
                  <a:latin typeface="+mn-ea"/>
                </a:rPr>
                <a:t>。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ea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35C1401-6BB4-414F-906C-C2E7CD45340A}"/>
              </a:ext>
            </a:extLst>
          </p:cNvPr>
          <p:cNvGrpSpPr/>
          <p:nvPr/>
        </p:nvGrpSpPr>
        <p:grpSpPr>
          <a:xfrm>
            <a:off x="673100" y="3992400"/>
            <a:ext cx="5207000" cy="1536788"/>
            <a:chOff x="673100" y="3992400"/>
            <a:chExt cx="5207000" cy="1536788"/>
          </a:xfrm>
        </p:grpSpPr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85AA878D-AC44-45AA-9B54-6C2B703E4C34}"/>
                </a:ext>
              </a:extLst>
            </p:cNvPr>
            <p:cNvSpPr/>
            <p:nvPr/>
          </p:nvSpPr>
          <p:spPr>
            <a:xfrm>
              <a:off x="673100" y="3992400"/>
              <a:ext cx="5207000" cy="1536788"/>
            </a:xfrm>
            <a:prstGeom prst="roundRect">
              <a:avLst>
                <a:gd name="adj" fmla="val 17104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36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chemeClr val="bg1"/>
                </a:solidFill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805399F-35B7-4A61-8C21-D88D870FFD8D}"/>
                </a:ext>
              </a:extLst>
            </p:cNvPr>
            <p:cNvGrpSpPr>
              <a:grpSpLocks/>
            </p:cNvGrpSpPr>
            <p:nvPr/>
          </p:nvGrpSpPr>
          <p:grpSpPr>
            <a:xfrm>
              <a:off x="838495" y="4057827"/>
              <a:ext cx="458545" cy="458102"/>
              <a:chOff x="4295971" y="1311307"/>
              <a:chExt cx="3803253" cy="4229317"/>
            </a:xfrm>
          </p:grpSpPr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4832A09C-2406-461E-A22A-33A7B440BD29}"/>
                  </a:ext>
                </a:extLst>
              </p:cNvPr>
              <p:cNvSpPr>
                <a:spLocks/>
              </p:cNvSpPr>
              <p:nvPr/>
            </p:nvSpPr>
            <p:spPr>
              <a:xfrm flipV="1">
                <a:off x="4813715" y="2629859"/>
                <a:ext cx="2910765" cy="2910765"/>
              </a:xfrm>
              <a:prstGeom prst="hexagon">
                <a:avLst/>
              </a:prstGeom>
              <a:gradFill flip="none" rotWithShape="1">
                <a:gsLst>
                  <a:gs pos="0">
                    <a:schemeClr val="accent5"/>
                  </a:gs>
                  <a:gs pos="100000">
                    <a:schemeClr val="accent5">
                      <a:alpha val="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  <a:scene3d>
                <a:camera prst="isometricOffAxis2Top">
                  <a:rot lat="19815728" lon="2395080" rev="18294566"/>
                </a:camera>
                <a:lightRig rig="fla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15" name="矩形: 圆角 14">
                <a:extLst>
                  <a:ext uri="{FF2B5EF4-FFF2-40B4-BE49-F238E27FC236}">
                    <a16:creationId xmlns:a16="http://schemas.microsoft.com/office/drawing/2014/main" id="{5FE1BFD1-ACFA-4F1E-88A7-F8C76E8326D8}"/>
                  </a:ext>
                </a:extLst>
              </p:cNvPr>
              <p:cNvSpPr>
                <a:spLocks/>
              </p:cNvSpPr>
              <p:nvPr/>
            </p:nvSpPr>
            <p:spPr>
              <a:xfrm flipV="1">
                <a:off x="4295971" y="1391335"/>
                <a:ext cx="3803253" cy="3803253"/>
              </a:xfrm>
              <a:prstGeom prst="hexagon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36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  <a:scene3d>
                <a:camera prst="isometricOffAxis2Top">
                  <a:rot lat="19815728" lon="2395080" rev="18294566"/>
                </a:camera>
                <a:lightRig rig="fla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67F81786-7782-4EA2-82BB-81042487BA7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742217" y="1366901"/>
                <a:ext cx="2910765" cy="2910765"/>
              </a:xfrm>
              <a:prstGeom prst="hexagon">
                <a:avLst/>
              </a:prstGeom>
              <a:gradFill flip="none" rotWithShape="1">
                <a:gsLst>
                  <a:gs pos="0">
                    <a:schemeClr val="accent5"/>
                  </a:gs>
                  <a:gs pos="100000">
                    <a:schemeClr val="accent5">
                      <a:alpha val="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  <a:scene3d>
                <a:camera prst="isometricOffAxis2Top">
                  <a:rot lat="19815728" lon="2395080" rev="18294566"/>
                </a:camera>
                <a:lightRig rig="fla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DFE8393C-049E-4DB3-9CDD-B5CADEF70B1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13123" y="1311307"/>
                <a:ext cx="2368952" cy="2368952"/>
              </a:xfrm>
              <a:prstGeom prst="hexagon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36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  <a:scene3d>
                <a:camera prst="isometricOffAxis2Top">
                  <a:rot lat="19815728" lon="2395080" rev="18294566"/>
                </a:camera>
                <a:lightRig rig="fla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116997E6-1572-4865-AACE-71DEFA50BD29}"/>
                </a:ext>
              </a:extLst>
            </p:cNvPr>
            <p:cNvSpPr>
              <a:spLocks/>
            </p:cNvSpPr>
            <p:nvPr/>
          </p:nvSpPr>
          <p:spPr>
            <a:xfrm>
              <a:off x="1355848" y="4038621"/>
              <a:ext cx="4339411" cy="4581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just" defTabSz="914400" rtl="0" eaLnBrk="1" fontAlgn="auto" latinLnBrk="0" hangingPunct="1">
                <a:lnSpc>
                  <a:spcPct val="130000"/>
                </a:lnSpc>
                <a:buClrTx/>
                <a:buSzTx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76200" dist="63500" dir="5400000" algn="t" rotWithShape="0">
                      <a:schemeClr val="accent1">
                        <a:alpha val="85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评论率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76200" dist="63500" dir="5400000" algn="t" rotWithShape="0">
                      <a:schemeClr val="accent1">
                        <a:alpha val="85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=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76200" dist="63500" dir="5400000" algn="t" rotWithShape="0">
                      <a:schemeClr val="accent1">
                        <a:alpha val="85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评论量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76200" dist="63500" dir="5400000" algn="t" rotWithShape="0">
                      <a:schemeClr val="accent1">
                        <a:alpha val="85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/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76200" dist="63500" dir="5400000" algn="t" rotWithShape="0">
                      <a:schemeClr val="accent1">
                        <a:alpha val="85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播放量*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76200" dist="63500" dir="5400000" algn="t" rotWithShape="0">
                      <a:schemeClr val="accent1">
                        <a:alpha val="85000"/>
                      </a:schemeClr>
                    </a:outerShdw>
                  </a:effectLst>
                  <a:uLnTx/>
                  <a:uFillTx/>
                  <a:latin typeface="+mn-ea"/>
                  <a:cs typeface="+mn-cs"/>
                </a:rPr>
                <a:t>100%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19B12496-81BB-4073-8531-8A1FB138E6AB}"/>
              </a:ext>
            </a:extLst>
          </p:cNvPr>
          <p:cNvGrpSpPr/>
          <p:nvPr/>
        </p:nvGrpSpPr>
        <p:grpSpPr>
          <a:xfrm>
            <a:off x="679196" y="4580334"/>
            <a:ext cx="10839703" cy="1536788"/>
            <a:chOff x="679196" y="4580334"/>
            <a:chExt cx="10839703" cy="1536788"/>
          </a:xfrm>
        </p:grpSpPr>
        <p:grpSp>
          <p:nvGrpSpPr>
            <p:cNvPr id="48" name="组合 47">
              <a:extLst>
                <a:ext uri="{FF2B5EF4-FFF2-40B4-BE49-F238E27FC236}">
                  <a16:creationId xmlns:a16="http://schemas.microsoft.com/office/drawing/2014/main" id="{A6A9A266-25C5-43DB-8289-021A1C010B77}"/>
                </a:ext>
              </a:extLst>
            </p:cNvPr>
            <p:cNvGrpSpPr/>
            <p:nvPr/>
          </p:nvGrpSpPr>
          <p:grpSpPr>
            <a:xfrm>
              <a:off x="679196" y="4580334"/>
              <a:ext cx="10839703" cy="1536788"/>
              <a:chOff x="6600894" y="1246734"/>
              <a:chExt cx="1478937" cy="1935885"/>
            </a:xfrm>
            <a:effectLst>
              <a:outerShdw blurRad="50800" dist="50800" dir="5400000" algn="ctr" rotWithShape="0">
                <a:schemeClr val="bg1">
                  <a:alpha val="46000"/>
                </a:schemeClr>
              </a:outerShdw>
            </a:effectLst>
          </p:grpSpPr>
          <p:sp>
            <p:nvSpPr>
              <p:cNvPr id="49" name="矩形: 圆角 48">
                <a:extLst>
                  <a:ext uri="{FF2B5EF4-FFF2-40B4-BE49-F238E27FC236}">
                    <a16:creationId xmlns:a16="http://schemas.microsoft.com/office/drawing/2014/main" id="{0E84D920-A6ED-477E-9452-DFB3D2D9B669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blipFill>
                <a:blip r:embed="rId2"/>
                <a:srcRect/>
                <a:stretch>
                  <a:fillRect l="-582772" t="-82933" r="-429508" b="-295281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 sz="2000"/>
              </a:p>
            </p:txBody>
          </p:sp>
          <p:sp>
            <p:nvSpPr>
              <p:cNvPr id="50" name="矩形: 圆角 49">
                <a:extLst>
                  <a:ext uri="{FF2B5EF4-FFF2-40B4-BE49-F238E27FC236}">
                    <a16:creationId xmlns:a16="http://schemas.microsoft.com/office/drawing/2014/main" id="{03387E3D-DF68-474B-A17B-DA16097123AE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>
                    <a:alpha val="2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 sz="2000" dirty="0"/>
              </a:p>
            </p:txBody>
          </p:sp>
        </p:grp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42203354-BB7E-4FC1-B674-343DA7CC9A3A}"/>
                </a:ext>
              </a:extLst>
            </p:cNvPr>
            <p:cNvSpPr>
              <a:spLocks/>
            </p:cNvSpPr>
            <p:nvPr/>
          </p:nvSpPr>
          <p:spPr>
            <a:xfrm>
              <a:off x="942061" y="4721187"/>
              <a:ext cx="10402681" cy="12550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R="0" lvl="0" algn="just" defTabSz="914400" rtl="0" eaLnBrk="1" fontAlgn="auto" latinLnBrk="0" hangingPunct="1">
                <a:lnSpc>
                  <a:spcPct val="130000"/>
                </a:lnSpc>
                <a:buClrTx/>
                <a:buSzTx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uLnTx/>
                  <a:uFillTx/>
                  <a:latin typeface="+mn-ea"/>
                  <a:cs typeface="+mn-cs"/>
                </a:rPr>
                <a:t>评论率高的视频，说明这个视频的让观众表达意原强烈，那内容的槽点被触发，引发观众的讨论。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0217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C2F7FDD-7C89-4CF7-9234-2DA72BE19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</a:rPr>
              <a:t>用户画像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1152FCE-F580-4067-853A-4BACB88463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05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58950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 34">
            <a:extLst>
              <a:ext uri="{FF2B5EF4-FFF2-40B4-BE49-F238E27FC236}">
                <a16:creationId xmlns:a16="http://schemas.microsoft.com/office/drawing/2014/main" id="{DA93386D-55F3-4BED-BB68-C8F5ECF34069}"/>
              </a:ext>
            </a:extLst>
          </p:cNvPr>
          <p:cNvSpPr/>
          <p:nvPr/>
        </p:nvSpPr>
        <p:spPr>
          <a:xfrm>
            <a:off x="-181467" y="1304845"/>
            <a:ext cx="2342356" cy="4684728"/>
          </a:xfrm>
          <a:custGeom>
            <a:avLst/>
            <a:gdLst>
              <a:gd name="connsiteX0" fmla="*/ 0 w 2342356"/>
              <a:gd name="connsiteY0" fmla="*/ 0 h 4684728"/>
              <a:gd name="connsiteX1" fmla="*/ 2342356 w 2342356"/>
              <a:gd name="connsiteY1" fmla="*/ 2342364 h 4684728"/>
              <a:gd name="connsiteX2" fmla="*/ 0 w 2342356"/>
              <a:gd name="connsiteY2" fmla="*/ 4684728 h 4684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2356" h="4684728">
                <a:moveTo>
                  <a:pt x="0" y="0"/>
                </a:moveTo>
                <a:cubicBezTo>
                  <a:pt x="1293647" y="0"/>
                  <a:pt x="2342356" y="1048712"/>
                  <a:pt x="2342356" y="2342364"/>
                </a:cubicBezTo>
                <a:cubicBezTo>
                  <a:pt x="2342356" y="3636016"/>
                  <a:pt x="1293647" y="4684728"/>
                  <a:pt x="0" y="4684728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en-GB" dirty="0"/>
          </a:p>
        </p:txBody>
      </p:sp>
      <p:sp>
        <p:nvSpPr>
          <p:cNvPr id="17" name="任意多边形 32">
            <a:extLst>
              <a:ext uri="{FF2B5EF4-FFF2-40B4-BE49-F238E27FC236}">
                <a16:creationId xmlns:a16="http://schemas.microsoft.com/office/drawing/2014/main" id="{A2A498B4-FD28-4C8E-8346-A4256C75FFE5}"/>
              </a:ext>
            </a:extLst>
          </p:cNvPr>
          <p:cNvSpPr/>
          <p:nvPr/>
        </p:nvSpPr>
        <p:spPr>
          <a:xfrm>
            <a:off x="-181466" y="2748601"/>
            <a:ext cx="898605" cy="1797216"/>
          </a:xfrm>
          <a:custGeom>
            <a:avLst/>
            <a:gdLst>
              <a:gd name="connsiteX0" fmla="*/ 0 w 898605"/>
              <a:gd name="connsiteY0" fmla="*/ 0 h 1797216"/>
              <a:gd name="connsiteX1" fmla="*/ 898605 w 898605"/>
              <a:gd name="connsiteY1" fmla="*/ 898608 h 1797216"/>
              <a:gd name="connsiteX2" fmla="*/ 0 w 898605"/>
              <a:gd name="connsiteY2" fmla="*/ 1797216 h 1797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98605" h="1797216">
                <a:moveTo>
                  <a:pt x="0" y="0"/>
                </a:moveTo>
                <a:cubicBezTo>
                  <a:pt x="496286" y="0"/>
                  <a:pt x="898605" y="402321"/>
                  <a:pt x="898605" y="898608"/>
                </a:cubicBezTo>
                <a:cubicBezTo>
                  <a:pt x="898605" y="1394895"/>
                  <a:pt x="496286" y="1797216"/>
                  <a:pt x="0" y="1797216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>
              <a:solidFill>
                <a:schemeClr val="bg1"/>
              </a:solidFill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1B2277C5-DBE8-4BFB-950C-8AF52432D2F4}"/>
              </a:ext>
            </a:extLst>
          </p:cNvPr>
          <p:cNvCxnSpPr/>
          <p:nvPr/>
        </p:nvCxnSpPr>
        <p:spPr>
          <a:xfrm>
            <a:off x="1605958" y="3274592"/>
            <a:ext cx="1956858" cy="0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0C0E2B9C-BBD7-472E-9681-7ECD102D862F}"/>
              </a:ext>
            </a:extLst>
          </p:cNvPr>
          <p:cNvSpPr>
            <a:spLocks/>
          </p:cNvSpPr>
          <p:nvPr/>
        </p:nvSpPr>
        <p:spPr>
          <a:xfrm>
            <a:off x="8333783" y="1299050"/>
            <a:ext cx="2448720" cy="693419"/>
          </a:xfrm>
          <a:prstGeom prst="roundRect">
            <a:avLst>
              <a:gd name="adj" fmla="val 50000"/>
            </a:avLst>
          </a:prstGeom>
          <a:solidFill>
            <a:srgbClr val="F5F6FB"/>
          </a:solidFill>
          <a:ln w="38100">
            <a:solidFill>
              <a:schemeClr val="accent1"/>
            </a:solidFill>
          </a:ln>
          <a:effectLst>
            <a:outerShdw blurRad="495300" dist="76200" dir="13500000" sx="50000" sy="50000" algn="br" rotWithShape="0">
              <a:schemeClr val="accent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</a:rPr>
              <a:t>消费产品价值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157B4DCC-3372-4882-82A5-5CAFF7AEA07D}"/>
              </a:ext>
            </a:extLst>
          </p:cNvPr>
          <p:cNvSpPr>
            <a:spLocks/>
          </p:cNvSpPr>
          <p:nvPr/>
        </p:nvSpPr>
        <p:spPr>
          <a:xfrm>
            <a:off x="2160889" y="1299050"/>
            <a:ext cx="2448720" cy="693419"/>
          </a:xfrm>
          <a:prstGeom prst="roundRect">
            <a:avLst>
              <a:gd name="adj" fmla="val 50000"/>
            </a:avLst>
          </a:prstGeom>
          <a:solidFill>
            <a:srgbClr val="F5F6FB"/>
          </a:solidFill>
          <a:ln w="38100">
            <a:solidFill>
              <a:schemeClr val="accent1"/>
            </a:solidFill>
          </a:ln>
          <a:effectLst>
            <a:outerShdw blurRad="495300" dist="76200" dir="13500000" sx="50000" sy="50000" algn="br" rotWithShape="0">
              <a:schemeClr val="accent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</a:rPr>
              <a:t>年龄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E08D145F-6698-476D-9FFB-29B154C646AB}"/>
              </a:ext>
            </a:extLst>
          </p:cNvPr>
          <p:cNvSpPr>
            <a:spLocks/>
          </p:cNvSpPr>
          <p:nvPr/>
        </p:nvSpPr>
        <p:spPr>
          <a:xfrm>
            <a:off x="5247336" y="1299050"/>
            <a:ext cx="2448720" cy="693419"/>
          </a:xfrm>
          <a:prstGeom prst="roundRect">
            <a:avLst>
              <a:gd name="adj" fmla="val 50000"/>
            </a:avLst>
          </a:prstGeom>
          <a:solidFill>
            <a:srgbClr val="F5F6FB"/>
          </a:solidFill>
          <a:ln w="38100">
            <a:solidFill>
              <a:schemeClr val="accent1"/>
            </a:solidFill>
          </a:ln>
          <a:effectLst>
            <a:outerShdw blurRad="495300" dist="76200" dir="13500000" sx="50000" sy="50000" algn="br" rotWithShape="0">
              <a:schemeClr val="accent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</a:rPr>
              <a:t>加入时间</a:t>
            </a: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61FD93AF-79C5-421E-8ED0-ADA183E6F05A}"/>
              </a:ext>
            </a:extLst>
          </p:cNvPr>
          <p:cNvSpPr>
            <a:spLocks/>
          </p:cNvSpPr>
          <p:nvPr/>
        </p:nvSpPr>
        <p:spPr>
          <a:xfrm>
            <a:off x="8699543" y="2304648"/>
            <a:ext cx="2448720" cy="693419"/>
          </a:xfrm>
          <a:prstGeom prst="roundRect">
            <a:avLst>
              <a:gd name="adj" fmla="val 50000"/>
            </a:avLst>
          </a:prstGeom>
          <a:solidFill>
            <a:srgbClr val="F5F6FB"/>
          </a:solidFill>
          <a:ln w="38100">
            <a:solidFill>
              <a:schemeClr val="accent1"/>
            </a:solidFill>
          </a:ln>
          <a:effectLst>
            <a:outerShdw blurRad="495300" dist="76200" dir="13500000" sx="50000" sy="50000" algn="br" rotWithShape="0">
              <a:schemeClr val="accent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</a:rPr>
              <a:t>是否为会员</a:t>
            </a: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10B9A06E-34E9-4A0D-9EF7-3D3B0A2CFE00}"/>
              </a:ext>
            </a:extLst>
          </p:cNvPr>
          <p:cNvSpPr>
            <a:spLocks/>
          </p:cNvSpPr>
          <p:nvPr/>
        </p:nvSpPr>
        <p:spPr>
          <a:xfrm>
            <a:off x="2526649" y="2310822"/>
            <a:ext cx="2448720" cy="693419"/>
          </a:xfrm>
          <a:prstGeom prst="roundRect">
            <a:avLst>
              <a:gd name="adj" fmla="val 50000"/>
            </a:avLst>
          </a:prstGeom>
          <a:solidFill>
            <a:srgbClr val="F5F6FB"/>
          </a:solidFill>
          <a:ln w="38100">
            <a:solidFill>
              <a:schemeClr val="accent1"/>
            </a:solidFill>
          </a:ln>
          <a:effectLst>
            <a:outerShdw blurRad="495300" dist="76200" dir="13500000" sx="50000" sy="50000" algn="br" rotWithShape="0">
              <a:schemeClr val="accent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</a:rPr>
              <a:t>地区</a:t>
            </a:r>
          </a:p>
        </p:txBody>
      </p:sp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13A6D324-7CD2-4E5C-A263-5239AAE2900B}"/>
              </a:ext>
            </a:extLst>
          </p:cNvPr>
          <p:cNvSpPr>
            <a:spLocks/>
          </p:cNvSpPr>
          <p:nvPr/>
        </p:nvSpPr>
        <p:spPr>
          <a:xfrm>
            <a:off x="5613096" y="2304648"/>
            <a:ext cx="2448720" cy="693419"/>
          </a:xfrm>
          <a:prstGeom prst="roundRect">
            <a:avLst>
              <a:gd name="adj" fmla="val 50000"/>
            </a:avLst>
          </a:prstGeom>
          <a:solidFill>
            <a:srgbClr val="F5F6FB"/>
          </a:solidFill>
          <a:ln w="38100">
            <a:solidFill>
              <a:schemeClr val="accent1"/>
            </a:solidFill>
          </a:ln>
          <a:effectLst>
            <a:outerShdw blurRad="495300" dist="76200" dir="13500000" sx="50000" sy="50000" algn="br" rotWithShape="0">
              <a:schemeClr val="accent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</a:rPr>
              <a:t>阅读时间</a:t>
            </a:r>
          </a:p>
        </p:txBody>
      </p:sp>
      <p:sp>
        <p:nvSpPr>
          <p:cNvPr id="61" name="矩形: 圆角 60">
            <a:extLst>
              <a:ext uri="{FF2B5EF4-FFF2-40B4-BE49-F238E27FC236}">
                <a16:creationId xmlns:a16="http://schemas.microsoft.com/office/drawing/2014/main" id="{C6C6351A-76A8-45B0-AD5B-8F7D2E0AB3FE}"/>
              </a:ext>
            </a:extLst>
          </p:cNvPr>
          <p:cNvSpPr>
            <a:spLocks/>
          </p:cNvSpPr>
          <p:nvPr/>
        </p:nvSpPr>
        <p:spPr>
          <a:xfrm>
            <a:off x="8971510" y="3310246"/>
            <a:ext cx="2448720" cy="693419"/>
          </a:xfrm>
          <a:prstGeom prst="roundRect">
            <a:avLst>
              <a:gd name="adj" fmla="val 50000"/>
            </a:avLst>
          </a:prstGeom>
          <a:solidFill>
            <a:srgbClr val="F5F6FB"/>
          </a:solidFill>
          <a:ln w="38100">
            <a:solidFill>
              <a:schemeClr val="accent1"/>
            </a:solidFill>
          </a:ln>
          <a:effectLst>
            <a:outerShdw blurRad="495300" dist="76200" dir="13500000" sx="50000" sy="50000" algn="br" rotWithShape="0">
              <a:schemeClr val="accent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</a:rPr>
              <a:t>来源渠道</a:t>
            </a:r>
          </a:p>
        </p:txBody>
      </p:sp>
      <p:sp>
        <p:nvSpPr>
          <p:cNvPr id="62" name="矩形: 圆角 61">
            <a:extLst>
              <a:ext uri="{FF2B5EF4-FFF2-40B4-BE49-F238E27FC236}">
                <a16:creationId xmlns:a16="http://schemas.microsoft.com/office/drawing/2014/main" id="{1D3A76D9-C88C-491A-A53D-BCE649C8D99F}"/>
              </a:ext>
            </a:extLst>
          </p:cNvPr>
          <p:cNvSpPr>
            <a:spLocks/>
          </p:cNvSpPr>
          <p:nvPr/>
        </p:nvSpPr>
        <p:spPr>
          <a:xfrm>
            <a:off x="2798616" y="3322594"/>
            <a:ext cx="2448720" cy="693419"/>
          </a:xfrm>
          <a:prstGeom prst="roundRect">
            <a:avLst>
              <a:gd name="adj" fmla="val 50000"/>
            </a:avLst>
          </a:prstGeom>
          <a:solidFill>
            <a:srgbClr val="F5F6FB"/>
          </a:solidFill>
          <a:ln w="38100">
            <a:solidFill>
              <a:schemeClr val="accent1"/>
            </a:solidFill>
          </a:ln>
          <a:effectLst>
            <a:outerShdw blurRad="495300" dist="76200" dir="13500000" sx="50000" sy="50000" algn="br" rotWithShape="0">
              <a:schemeClr val="accent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</a:rPr>
              <a:t>职业</a:t>
            </a:r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D72B7884-F241-499D-9042-412670F2C12A}"/>
              </a:ext>
            </a:extLst>
          </p:cNvPr>
          <p:cNvSpPr>
            <a:spLocks/>
          </p:cNvSpPr>
          <p:nvPr/>
        </p:nvSpPr>
        <p:spPr>
          <a:xfrm>
            <a:off x="5885063" y="3310246"/>
            <a:ext cx="2448720" cy="693419"/>
          </a:xfrm>
          <a:prstGeom prst="roundRect">
            <a:avLst>
              <a:gd name="adj" fmla="val 50000"/>
            </a:avLst>
          </a:prstGeom>
          <a:solidFill>
            <a:srgbClr val="F5F6FB"/>
          </a:solidFill>
          <a:ln w="38100">
            <a:solidFill>
              <a:schemeClr val="accent1"/>
            </a:solidFill>
          </a:ln>
          <a:effectLst>
            <a:outerShdw blurRad="495300" dist="76200" dir="13500000" sx="50000" sy="50000" algn="br" rotWithShape="0">
              <a:schemeClr val="accent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</a:rPr>
              <a:t>完播率</a:t>
            </a:r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5FA5529E-1390-4AB2-A4F8-4D8502B0D662}"/>
              </a:ext>
            </a:extLst>
          </p:cNvPr>
          <p:cNvSpPr>
            <a:spLocks/>
          </p:cNvSpPr>
          <p:nvPr/>
        </p:nvSpPr>
        <p:spPr>
          <a:xfrm>
            <a:off x="8699543" y="4315844"/>
            <a:ext cx="2448720" cy="693419"/>
          </a:xfrm>
          <a:prstGeom prst="roundRect">
            <a:avLst>
              <a:gd name="adj" fmla="val 50000"/>
            </a:avLst>
          </a:prstGeom>
          <a:solidFill>
            <a:srgbClr val="F5F6FB"/>
          </a:solidFill>
          <a:ln w="38100">
            <a:solidFill>
              <a:schemeClr val="accent1"/>
            </a:solidFill>
          </a:ln>
          <a:effectLst>
            <a:outerShdw blurRad="495300" dist="76200" dir="13500000" sx="50000" sy="50000" algn="br" rotWithShape="0">
              <a:schemeClr val="accent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</a:rPr>
              <a:t>收藏商品</a:t>
            </a:r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AA1FC93B-C3B1-4381-9053-41E67D2A557E}"/>
              </a:ext>
            </a:extLst>
          </p:cNvPr>
          <p:cNvSpPr>
            <a:spLocks/>
          </p:cNvSpPr>
          <p:nvPr/>
        </p:nvSpPr>
        <p:spPr>
          <a:xfrm>
            <a:off x="2526649" y="4339767"/>
            <a:ext cx="2448720" cy="693419"/>
          </a:xfrm>
          <a:prstGeom prst="roundRect">
            <a:avLst>
              <a:gd name="adj" fmla="val 50000"/>
            </a:avLst>
          </a:prstGeom>
          <a:solidFill>
            <a:srgbClr val="F5F6FB"/>
          </a:solidFill>
          <a:ln w="38100">
            <a:solidFill>
              <a:schemeClr val="accent1"/>
            </a:solidFill>
          </a:ln>
          <a:effectLst>
            <a:outerShdw blurRad="495300" dist="76200" dir="13500000" sx="50000" sy="50000" algn="br" rotWithShape="0">
              <a:schemeClr val="accent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</a:rPr>
              <a:t>消费能力</a:t>
            </a:r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43D43311-6D3E-4F0F-9DB0-16A26EB8004B}"/>
              </a:ext>
            </a:extLst>
          </p:cNvPr>
          <p:cNvSpPr>
            <a:spLocks/>
          </p:cNvSpPr>
          <p:nvPr/>
        </p:nvSpPr>
        <p:spPr>
          <a:xfrm>
            <a:off x="5613096" y="4315844"/>
            <a:ext cx="2448720" cy="693419"/>
          </a:xfrm>
          <a:prstGeom prst="roundRect">
            <a:avLst>
              <a:gd name="adj" fmla="val 50000"/>
            </a:avLst>
          </a:prstGeom>
          <a:solidFill>
            <a:srgbClr val="F5F6FB"/>
          </a:solidFill>
          <a:ln w="38100">
            <a:solidFill>
              <a:schemeClr val="accent1"/>
            </a:solidFill>
          </a:ln>
          <a:effectLst>
            <a:outerShdw blurRad="495300" dist="76200" dir="13500000" sx="50000" sy="50000" algn="br" rotWithShape="0">
              <a:schemeClr val="accent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</a:rPr>
              <a:t>点赞率</a:t>
            </a:r>
          </a:p>
        </p:txBody>
      </p: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3B3E2FA8-F20E-4D26-8C3A-496E603A64C6}"/>
              </a:ext>
            </a:extLst>
          </p:cNvPr>
          <p:cNvSpPr>
            <a:spLocks/>
          </p:cNvSpPr>
          <p:nvPr/>
        </p:nvSpPr>
        <p:spPr>
          <a:xfrm>
            <a:off x="8333783" y="5321441"/>
            <a:ext cx="2448720" cy="693419"/>
          </a:xfrm>
          <a:prstGeom prst="roundRect">
            <a:avLst>
              <a:gd name="adj" fmla="val 50000"/>
            </a:avLst>
          </a:prstGeom>
          <a:solidFill>
            <a:srgbClr val="F5F6FB"/>
          </a:solidFill>
          <a:ln w="38100">
            <a:solidFill>
              <a:schemeClr val="accent1"/>
            </a:solidFill>
          </a:ln>
          <a:effectLst>
            <a:outerShdw blurRad="495300" dist="76200" dir="13500000" sx="50000" sy="50000" algn="br" rotWithShape="0">
              <a:schemeClr val="accent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accent1"/>
                </a:solidFill>
              </a:rPr>
              <a:t>…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15E832B6-E215-4BAC-B84C-75C1D5778FD6}"/>
              </a:ext>
            </a:extLst>
          </p:cNvPr>
          <p:cNvSpPr>
            <a:spLocks/>
          </p:cNvSpPr>
          <p:nvPr/>
        </p:nvSpPr>
        <p:spPr>
          <a:xfrm>
            <a:off x="2160889" y="5321441"/>
            <a:ext cx="2448720" cy="693419"/>
          </a:xfrm>
          <a:prstGeom prst="roundRect">
            <a:avLst>
              <a:gd name="adj" fmla="val 50000"/>
            </a:avLst>
          </a:prstGeom>
          <a:solidFill>
            <a:srgbClr val="F5F6FB"/>
          </a:solidFill>
          <a:ln w="38100">
            <a:solidFill>
              <a:schemeClr val="accent1"/>
            </a:solidFill>
          </a:ln>
          <a:effectLst>
            <a:outerShdw blurRad="495300" dist="76200" dir="13500000" sx="50000" sy="50000" algn="br" rotWithShape="0">
              <a:schemeClr val="accent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</a:rPr>
              <a:t>手机型号</a:t>
            </a:r>
          </a:p>
        </p:txBody>
      </p:sp>
      <p:sp>
        <p:nvSpPr>
          <p:cNvPr id="72" name="矩形: 圆角 71">
            <a:extLst>
              <a:ext uri="{FF2B5EF4-FFF2-40B4-BE49-F238E27FC236}">
                <a16:creationId xmlns:a16="http://schemas.microsoft.com/office/drawing/2014/main" id="{00C9D458-5FE0-4EC2-BE27-840695C522D3}"/>
              </a:ext>
            </a:extLst>
          </p:cNvPr>
          <p:cNvSpPr>
            <a:spLocks/>
          </p:cNvSpPr>
          <p:nvPr/>
        </p:nvSpPr>
        <p:spPr>
          <a:xfrm>
            <a:off x="5247336" y="5321441"/>
            <a:ext cx="2448720" cy="693419"/>
          </a:xfrm>
          <a:prstGeom prst="roundRect">
            <a:avLst>
              <a:gd name="adj" fmla="val 50000"/>
            </a:avLst>
          </a:prstGeom>
          <a:solidFill>
            <a:srgbClr val="F5F6FB"/>
          </a:solidFill>
          <a:ln w="38100">
            <a:solidFill>
              <a:schemeClr val="accent1"/>
            </a:solidFill>
          </a:ln>
          <a:effectLst>
            <a:outerShdw blurRad="495300" dist="76200" dir="13500000" sx="50000" sy="50000" algn="br" rotWithShape="0">
              <a:schemeClr val="accent1">
                <a:alpha val="4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</a:rPr>
              <a:t>职业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9753A10B-8B6A-48C1-BB92-74AF028E3A07}"/>
              </a:ext>
            </a:extLst>
          </p:cNvPr>
          <p:cNvSpPr txBox="1"/>
          <p:nvPr/>
        </p:nvSpPr>
        <p:spPr>
          <a:xfrm rot="5400000">
            <a:off x="-1981468" y="1847209"/>
            <a:ext cx="3600000" cy="36000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64789"/>
              </a:avLst>
            </a:prstTxWarp>
            <a:spAutoFit/>
          </a:bodyPr>
          <a:lstStyle/>
          <a:p>
            <a:pPr algn="ctr">
              <a:lnSpc>
                <a:spcPct val="120000"/>
              </a:lnSpc>
            </a:pPr>
            <a:r>
              <a:rPr kumimoji="0" lang="en-US" sz="3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innerShdw blurRad="165100" dist="50800" dir="16200000">
                    <a:schemeClr val="accent1">
                      <a:alpha val="50000"/>
                    </a:schemeClr>
                  </a:innerShdw>
                </a:effectLst>
                <a:uLnTx/>
                <a:uFillTx/>
              </a:rPr>
              <a:t>New media matrix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86D6181-4DB6-4ED0-A4DA-F02A5731B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用户画像</a:t>
            </a:r>
          </a:p>
        </p:txBody>
      </p:sp>
    </p:spTree>
    <p:extLst>
      <p:ext uri="{BB962C8B-B14F-4D97-AF65-F5344CB8AC3E}">
        <p14:creationId xmlns:p14="http://schemas.microsoft.com/office/powerpoint/2010/main" val="19404184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99EC258-C500-4A34-9BAF-E8612818C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用户性别分析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E0AFE249-0597-43B3-96C8-EAB93C7674B2}"/>
              </a:ext>
            </a:extLst>
          </p:cNvPr>
          <p:cNvSpPr>
            <a:spLocks/>
          </p:cNvSpPr>
          <p:nvPr/>
        </p:nvSpPr>
        <p:spPr>
          <a:xfrm>
            <a:off x="1277692" y="1779332"/>
            <a:ext cx="3827696" cy="3827696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0BDF850D-4195-40B1-8E83-D991516192D2}"/>
              </a:ext>
            </a:extLst>
          </p:cNvPr>
          <p:cNvSpPr/>
          <p:nvPr/>
        </p:nvSpPr>
        <p:spPr>
          <a:xfrm>
            <a:off x="2013702" y="2515342"/>
            <a:ext cx="2355677" cy="235567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762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用户性别</a:t>
            </a:r>
            <a:endParaRPr lang="en-US" altLang="zh-CN" sz="28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+mj-ea"/>
                <a:ea typeface="+mj-ea"/>
              </a:rPr>
              <a:t>分析</a:t>
            </a:r>
            <a:endParaRPr lang="en-US" altLang="zh-CN" sz="28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F22CEEB-906E-440E-B521-EB8BF0B8FBDF}"/>
              </a:ext>
            </a:extLst>
          </p:cNvPr>
          <p:cNvGrpSpPr/>
          <p:nvPr/>
        </p:nvGrpSpPr>
        <p:grpSpPr>
          <a:xfrm>
            <a:off x="804447" y="1306087"/>
            <a:ext cx="4774187" cy="4774187"/>
            <a:chOff x="804447" y="1306087"/>
            <a:chExt cx="4774187" cy="4774187"/>
          </a:xfrm>
        </p:grpSpPr>
        <p:sp>
          <p:nvSpPr>
            <p:cNvPr id="14" name="空心弧 13">
              <a:extLst>
                <a:ext uri="{FF2B5EF4-FFF2-40B4-BE49-F238E27FC236}">
                  <a16:creationId xmlns:a16="http://schemas.microsoft.com/office/drawing/2014/main" id="{83639007-B245-4638-AC93-89944AE30DB1}"/>
                </a:ext>
              </a:extLst>
            </p:cNvPr>
            <p:cNvSpPr>
              <a:spLocks/>
            </p:cNvSpPr>
            <p:nvPr/>
          </p:nvSpPr>
          <p:spPr>
            <a:xfrm>
              <a:off x="804447" y="1306087"/>
              <a:ext cx="4774187" cy="4774187"/>
            </a:xfrm>
            <a:prstGeom prst="blockArc">
              <a:avLst>
                <a:gd name="adj1" fmla="val 7894860"/>
                <a:gd name="adj2" fmla="val 101649"/>
                <a:gd name="adj3" fmla="val 21592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36000"/>
                  </a:schemeClr>
                </a:gs>
              </a:gsLst>
              <a:lin ang="13500000" scaled="1"/>
              <a:tileRect/>
            </a:gradFill>
            <a:ln w="762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9FDDCF2-75B4-474C-BBB4-09B94DCA4A7D}"/>
                </a:ext>
              </a:extLst>
            </p:cNvPr>
            <p:cNvSpPr txBox="1"/>
            <p:nvPr/>
          </p:nvSpPr>
          <p:spPr>
            <a:xfrm rot="19790166">
              <a:off x="1405145" y="1911692"/>
              <a:ext cx="3600000" cy="360000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964789"/>
                </a:avLst>
              </a:prstTxWarp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3200" b="1" spc="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accent1">
                        <a:alpha val="40000"/>
                      </a:schemeClr>
                    </a:outerShdw>
                  </a:effectLst>
                </a:rPr>
                <a:t>女性占比</a:t>
              </a:r>
              <a:r>
                <a:rPr lang="en-US" altLang="zh-CN" sz="3200" b="1" spc="60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schemeClr val="accent1">
                        <a:alpha val="40000"/>
                      </a:schemeClr>
                    </a:outerShdw>
                  </a:effectLst>
                </a:rPr>
                <a:t>75%</a:t>
              </a:r>
              <a:endParaRPr kumimoji="0" lang="en-US" sz="3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schemeClr val="accent1">
                      <a:alpha val="40000"/>
                    </a:schemeClr>
                  </a:outerShdw>
                </a:effectLst>
                <a:uLnTx/>
                <a:uFillTx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81CB63F6-F3CA-4597-BF35-08B9126FD205}"/>
              </a:ext>
            </a:extLst>
          </p:cNvPr>
          <p:cNvGrpSpPr/>
          <p:nvPr/>
        </p:nvGrpSpPr>
        <p:grpSpPr>
          <a:xfrm>
            <a:off x="804447" y="1306087"/>
            <a:ext cx="4805847" cy="4774187"/>
            <a:chOff x="804447" y="1306087"/>
            <a:chExt cx="4805847" cy="4774187"/>
          </a:xfrm>
        </p:grpSpPr>
        <p:sp>
          <p:nvSpPr>
            <p:cNvPr id="18" name="空心弧 17">
              <a:extLst>
                <a:ext uri="{FF2B5EF4-FFF2-40B4-BE49-F238E27FC236}">
                  <a16:creationId xmlns:a16="http://schemas.microsoft.com/office/drawing/2014/main" id="{EC80B197-F06A-446A-9861-5FF66769A76A}"/>
                </a:ext>
              </a:extLst>
            </p:cNvPr>
            <p:cNvSpPr>
              <a:spLocks/>
            </p:cNvSpPr>
            <p:nvPr/>
          </p:nvSpPr>
          <p:spPr>
            <a:xfrm rot="1872201">
              <a:off x="804447" y="1306087"/>
              <a:ext cx="4774187" cy="4774187"/>
            </a:xfrm>
            <a:prstGeom prst="blockArc">
              <a:avLst>
                <a:gd name="adj1" fmla="val 20041960"/>
                <a:gd name="adj2" fmla="val 101649"/>
                <a:gd name="adj3" fmla="val 21592"/>
              </a:avLst>
            </a:pr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alpha val="0"/>
                  </a:schemeClr>
                </a:gs>
              </a:gsLst>
              <a:lin ang="13500000" scaled="1"/>
              <a:tileRect/>
            </a:gradFill>
            <a:ln w="762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04B2D9F4-C829-4509-BEBB-CB17557B10B9}"/>
                </a:ext>
              </a:extLst>
            </p:cNvPr>
            <p:cNvSpPr txBox="1"/>
            <p:nvPr/>
          </p:nvSpPr>
          <p:spPr>
            <a:xfrm>
              <a:off x="4404002" y="3935984"/>
              <a:ext cx="1206292" cy="609398"/>
            </a:xfrm>
            <a:prstGeom prst="rect">
              <a:avLst/>
            </a:prstGeom>
            <a:noFill/>
          </p:spPr>
          <p:txBody>
            <a:bodyPr spcFirstLastPara="1" wrap="square" numCol="1" rtlCol="0"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3200" b="1" spc="600">
                  <a:solidFill>
                    <a:schemeClr val="bg1"/>
                  </a:solidFill>
                </a:defRPr>
              </a:lvl1pPr>
            </a:lstStyle>
            <a:p>
              <a:r>
                <a:rPr lang="zh-CN" altLang="en-US" sz="2800" dirty="0">
                  <a:effectLst>
                    <a:outerShdw blurRad="50800" dist="38100" dir="5400000" algn="t" rotWithShape="0">
                      <a:schemeClr val="accent4">
                        <a:alpha val="40000"/>
                      </a:schemeClr>
                    </a:outerShdw>
                  </a:effectLst>
                </a:rPr>
                <a:t>其他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337FAFB-3E23-4C44-ACDA-4B53850F0E60}"/>
              </a:ext>
            </a:extLst>
          </p:cNvPr>
          <p:cNvGrpSpPr/>
          <p:nvPr/>
        </p:nvGrpSpPr>
        <p:grpSpPr>
          <a:xfrm>
            <a:off x="804447" y="1306087"/>
            <a:ext cx="4774187" cy="4774187"/>
            <a:chOff x="804447" y="1306087"/>
            <a:chExt cx="4774187" cy="4774187"/>
          </a:xfrm>
        </p:grpSpPr>
        <p:sp>
          <p:nvSpPr>
            <p:cNvPr id="16" name="空心弧 15">
              <a:extLst>
                <a:ext uri="{FF2B5EF4-FFF2-40B4-BE49-F238E27FC236}">
                  <a16:creationId xmlns:a16="http://schemas.microsoft.com/office/drawing/2014/main" id="{144C5A68-9F74-4D0E-B192-E64719491477}"/>
                </a:ext>
              </a:extLst>
            </p:cNvPr>
            <p:cNvSpPr>
              <a:spLocks/>
            </p:cNvSpPr>
            <p:nvPr/>
          </p:nvSpPr>
          <p:spPr>
            <a:xfrm rot="7492072">
              <a:off x="804447" y="1306087"/>
              <a:ext cx="4774187" cy="4774187"/>
            </a:xfrm>
            <a:prstGeom prst="blockArc">
              <a:avLst>
                <a:gd name="adj1" fmla="val 16474665"/>
                <a:gd name="adj2" fmla="val 21585575"/>
                <a:gd name="adj3" fmla="val 21624"/>
              </a:avLst>
            </a:pr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alpha val="0"/>
                  </a:schemeClr>
                </a:gs>
              </a:gsLst>
              <a:lin ang="13500000" scaled="1"/>
              <a:tileRect/>
            </a:gradFill>
            <a:ln w="762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79122F7-5C05-4A52-AE99-0A1031317C68}"/>
                </a:ext>
              </a:extLst>
            </p:cNvPr>
            <p:cNvSpPr txBox="1"/>
            <p:nvPr/>
          </p:nvSpPr>
          <p:spPr>
            <a:xfrm rot="10632880">
              <a:off x="1420045" y="1921685"/>
              <a:ext cx="3600000" cy="3600000"/>
            </a:xfrm>
            <a:prstGeom prst="rect">
              <a:avLst/>
            </a:prstGeom>
            <a:noFill/>
          </p:spPr>
          <p:txBody>
            <a:bodyPr spcFirstLastPara="1" wrap="square" numCol="1" rtlCol="0">
              <a:prstTxWarp prst="textArchUp">
                <a:avLst>
                  <a:gd name="adj" fmla="val 11964789"/>
                </a:avLst>
              </a:prstTxWarp>
              <a:spAutoFit/>
            </a:bodyPr>
            <a:lstStyle>
              <a:defPPr>
                <a:defRPr lang="zh-CN"/>
              </a:defPPr>
              <a:lvl1pPr algn="ctr">
                <a:lnSpc>
                  <a:spcPct val="120000"/>
                </a:lnSpc>
                <a:defRPr sz="3200" b="1" spc="600">
                  <a:solidFill>
                    <a:schemeClr val="bg1"/>
                  </a:solidFill>
                </a:defRPr>
              </a:lvl1pPr>
            </a:lstStyle>
            <a:p>
              <a:r>
                <a:rPr lang="zh-CN" altLang="en-US" dirty="0">
                  <a:effectLst>
                    <a:outerShdw blurRad="50800" dist="38100" dir="5400000" algn="t" rotWithShape="0">
                      <a:schemeClr val="accent3">
                        <a:alpha val="40000"/>
                      </a:schemeClr>
                    </a:outerShdw>
                  </a:effectLst>
                </a:rPr>
                <a:t>男性</a:t>
              </a:r>
              <a:r>
                <a:rPr lang="en-US" altLang="zh-CN" dirty="0">
                  <a:effectLst>
                    <a:outerShdw blurRad="50800" dist="38100" dir="5400000" algn="t" rotWithShape="0">
                      <a:schemeClr val="accent3">
                        <a:alpha val="40000"/>
                      </a:schemeClr>
                    </a:outerShdw>
                  </a:effectLst>
                </a:rPr>
                <a:t>25%</a:t>
              </a:r>
              <a:endParaRPr lang="en-US" dirty="0">
                <a:effectLst>
                  <a:outerShdw blurRad="50800" dist="38100" dir="5400000" algn="t" rotWithShape="0">
                    <a:schemeClr val="accent3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83CFF60-A342-4E25-9DC6-A5EC08225663}"/>
              </a:ext>
            </a:extLst>
          </p:cNvPr>
          <p:cNvGrpSpPr/>
          <p:nvPr/>
        </p:nvGrpSpPr>
        <p:grpSpPr>
          <a:xfrm>
            <a:off x="6139111" y="1679469"/>
            <a:ext cx="3511550" cy="1616973"/>
            <a:chOff x="6139111" y="1679469"/>
            <a:chExt cx="3511550" cy="1616973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C26C517D-7B2E-4ADD-8302-4FE701A8E12F}"/>
                </a:ext>
              </a:extLst>
            </p:cNvPr>
            <p:cNvSpPr/>
            <p:nvPr/>
          </p:nvSpPr>
          <p:spPr>
            <a:xfrm>
              <a:off x="6139111" y="1679469"/>
              <a:ext cx="3511550" cy="1616973"/>
            </a:xfrm>
            <a:prstGeom prst="roundRect">
              <a:avLst>
                <a:gd name="adj" fmla="val 36583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36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50800" dist="38100" algn="l" rotWithShape="0">
                <a:schemeClr val="bg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chemeClr val="bg1"/>
                </a:solidFill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D77AC45-9386-4E55-980D-82DB43E3FD0C}"/>
                </a:ext>
              </a:extLst>
            </p:cNvPr>
            <p:cNvSpPr txBox="1"/>
            <p:nvPr/>
          </p:nvSpPr>
          <p:spPr>
            <a:xfrm>
              <a:off x="6995344" y="1704869"/>
              <a:ext cx="2388617" cy="597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800" b="1" dirty="0">
                  <a:solidFill>
                    <a:schemeClr val="bg1"/>
                  </a:solidFill>
                  <a:effectLst>
                    <a:outerShdw blurRad="76200" dist="38100" dir="5400000" sx="102000" sy="102000" algn="t" rotWithShape="0">
                      <a:schemeClr val="accent1">
                        <a:alpha val="40000"/>
                      </a:schemeClr>
                    </a:outerShdw>
                  </a:effectLst>
                  <a:latin typeface="+mj-ea"/>
                  <a:ea typeface="+mj-ea"/>
                </a:rPr>
                <a:t>关于用户分析</a:t>
              </a:r>
            </a:p>
          </p:txBody>
        </p: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A2B2A51-0EC7-4114-AD1A-55128280977D}"/>
                </a:ext>
              </a:extLst>
            </p:cNvPr>
            <p:cNvGrpSpPr>
              <a:grpSpLocks/>
            </p:cNvGrpSpPr>
            <p:nvPr/>
          </p:nvGrpSpPr>
          <p:grpSpPr>
            <a:xfrm>
              <a:off x="6506351" y="1872455"/>
              <a:ext cx="364270" cy="405078"/>
              <a:chOff x="4500089" y="1311307"/>
              <a:chExt cx="3395021" cy="4354446"/>
            </a:xfrm>
          </p:grpSpPr>
          <p:sp>
            <p:nvSpPr>
              <p:cNvPr id="36" name="矩形: 圆角 35">
                <a:extLst>
                  <a:ext uri="{FF2B5EF4-FFF2-40B4-BE49-F238E27FC236}">
                    <a16:creationId xmlns:a16="http://schemas.microsoft.com/office/drawing/2014/main" id="{A905DF90-2ADB-4EC1-A984-F0E6815EFF37}"/>
                  </a:ext>
                </a:extLst>
              </p:cNvPr>
              <p:cNvSpPr>
                <a:spLocks/>
              </p:cNvSpPr>
              <p:nvPr/>
            </p:nvSpPr>
            <p:spPr>
              <a:xfrm flipV="1">
                <a:off x="4742216" y="2754988"/>
                <a:ext cx="2910765" cy="291076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/>
                  </a:gs>
                  <a:gs pos="100000">
                    <a:schemeClr val="accent5">
                      <a:alpha val="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  <a:scene3d>
                <a:camera prst="isometricOffAxis2Top">
                  <a:rot lat="19815728" lon="2395080" rev="18294566"/>
                </a:camera>
                <a:lightRig rig="fla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37" name="矩形: 圆角 36">
                <a:extLst>
                  <a:ext uri="{FF2B5EF4-FFF2-40B4-BE49-F238E27FC236}">
                    <a16:creationId xmlns:a16="http://schemas.microsoft.com/office/drawing/2014/main" id="{48F650BF-E63E-4608-AACA-E027C80FC439}"/>
                  </a:ext>
                </a:extLst>
              </p:cNvPr>
              <p:cNvSpPr>
                <a:spLocks/>
              </p:cNvSpPr>
              <p:nvPr/>
            </p:nvSpPr>
            <p:spPr>
              <a:xfrm flipV="1">
                <a:off x="4500089" y="1783756"/>
                <a:ext cx="3395021" cy="3395021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36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  <a:scene3d>
                <a:camera prst="isometricOffAxis2Top">
                  <a:rot lat="19815728" lon="2395080" rev="18294566"/>
                </a:camera>
                <a:lightRig rig="fla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8" name="矩形: 圆角 37">
                <a:extLst>
                  <a:ext uri="{FF2B5EF4-FFF2-40B4-BE49-F238E27FC236}">
                    <a16:creationId xmlns:a16="http://schemas.microsoft.com/office/drawing/2014/main" id="{8F045903-7070-4B94-B987-84B33594D55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742217" y="1366901"/>
                <a:ext cx="2910765" cy="291076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5"/>
                  </a:gs>
                  <a:gs pos="100000">
                    <a:schemeClr val="accent5">
                      <a:alpha val="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  <a:scene3d>
                <a:camera prst="isometricOffAxis2Top">
                  <a:rot lat="19815728" lon="2395080" rev="18294566"/>
                </a:camera>
                <a:lightRig rig="fla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39" name="矩形: 圆角 38">
                <a:extLst>
                  <a:ext uri="{FF2B5EF4-FFF2-40B4-BE49-F238E27FC236}">
                    <a16:creationId xmlns:a16="http://schemas.microsoft.com/office/drawing/2014/main" id="{4020A7E9-99F9-4185-BD08-9CF4828C7D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5013123" y="1311307"/>
                <a:ext cx="2368952" cy="2368952"/>
              </a:xfrm>
              <a:prstGeom prst="roundRect">
                <a:avLst>
                  <a:gd name="adj" fmla="val 20840"/>
                </a:avLst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36000"/>
                    </a:schemeClr>
                  </a:gs>
                </a:gsLst>
                <a:lin ang="13500000" scaled="1"/>
                <a:tileRect/>
              </a:gradFill>
              <a:ln w="38100"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  <a:scene3d>
                <a:camera prst="isometricOffAxis2Top">
                  <a:rot lat="19815728" lon="2395080" rev="18294566"/>
                </a:camera>
                <a:lightRig rig="fla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133100A-26AE-468A-A526-A952E74ED4CE}"/>
              </a:ext>
            </a:extLst>
          </p:cNvPr>
          <p:cNvGrpSpPr/>
          <p:nvPr/>
        </p:nvGrpSpPr>
        <p:grpSpPr>
          <a:xfrm>
            <a:off x="6145461" y="2379145"/>
            <a:ext cx="5422900" cy="3205785"/>
            <a:chOff x="6600894" y="1246734"/>
            <a:chExt cx="1478937" cy="1935885"/>
          </a:xfrm>
          <a:effectLst>
            <a:outerShdw blurRad="38100" dist="38100" sx="102000" sy="102000" algn="l" rotWithShape="0">
              <a:schemeClr val="bg1">
                <a:alpha val="40000"/>
              </a:schemeClr>
            </a:outerShdw>
          </a:effectLst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7B4D655-AD52-4D3C-8D77-02FB500E0981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7104"/>
              </a:avLst>
            </a:prstGeom>
            <a:blipFill>
              <a:blip r:embed="rId2"/>
              <a:srcRect/>
              <a:stretch>
                <a:fillRect l="-582772" t="-82933" r="-429508" b="-295281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C5D530BD-3A1E-4FD3-B09E-9F0A96F32E17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7104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AEB1C218-BB8F-4245-8624-9E7393BEA8CF}"/>
              </a:ext>
            </a:extLst>
          </p:cNvPr>
          <p:cNvSpPr/>
          <p:nvPr/>
        </p:nvSpPr>
        <p:spPr>
          <a:xfrm>
            <a:off x="6488361" y="2528048"/>
            <a:ext cx="4737100" cy="293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just" defTabSz="914400" rtl="0" eaLnBrk="1" fontAlgn="auto" latinLnBrk="0" hangingPunct="1">
              <a:lnSpc>
                <a:spcPct val="130000"/>
              </a:lnSpc>
              <a:buClrTx/>
              <a:buSzTx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ea"/>
                <a:cs typeface="+mn-cs"/>
              </a:rPr>
              <a:t>根据数据分析，其中女性占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+mn-ea"/>
                <a:cs typeface="+mn-cs"/>
              </a:rPr>
              <a:t>75%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+mn-ea"/>
                <a:cs typeface="+mn-cs"/>
              </a:rPr>
              <a:t>左右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ea"/>
                <a:cs typeface="+mn-cs"/>
              </a:rPr>
              <a:t>，虽然各个平台数据略有差异，但是都能体现小红书的用户以女性为主的特点；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uLnTx/>
                <a:uFillTx/>
                <a:latin typeface="+mn-ea"/>
                <a:cs typeface="+mn-cs"/>
              </a:rPr>
              <a:t>女性用户天生对购物、对时尚话题无法抗拒，优质的购物分享，很容易就形成自发的传播。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5410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99EC258-C500-4A34-9BAF-E8612818C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用户职业分析</a:t>
            </a:r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64E85994-E13D-4889-9C9C-192FAFBAECC6}"/>
              </a:ext>
            </a:extLst>
          </p:cNvPr>
          <p:cNvGrpSpPr/>
          <p:nvPr/>
        </p:nvGrpSpPr>
        <p:grpSpPr>
          <a:xfrm>
            <a:off x="1078628" y="1945338"/>
            <a:ext cx="2853596" cy="4145280"/>
            <a:chOff x="1582741" y="1559560"/>
            <a:chExt cx="2853596" cy="4145280"/>
          </a:xfrm>
          <a:scene3d>
            <a:camera prst="perspectiveHeroicExtremeLeftFacing">
              <a:rot lat="367926" lon="560492" rev="21235444"/>
            </a:camera>
            <a:lightRig rig="threePt" dir="t"/>
          </a:scene3d>
        </p:grpSpPr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FA1B0A32-59F7-4149-9811-D0F029EF6B55}"/>
                </a:ext>
              </a:extLst>
            </p:cNvPr>
            <p:cNvGrpSpPr/>
            <p:nvPr/>
          </p:nvGrpSpPr>
          <p:grpSpPr>
            <a:xfrm>
              <a:off x="1582741" y="1559560"/>
              <a:ext cx="2853596" cy="4145280"/>
              <a:chOff x="6600894" y="1246734"/>
              <a:chExt cx="1478937" cy="1935885"/>
            </a:xfrm>
            <a:effectLst>
              <a:outerShdw blurRad="50800" dist="50800" dir="5400000" algn="ctr" rotWithShape="0">
                <a:schemeClr val="bg1">
                  <a:alpha val="46000"/>
                </a:schemeClr>
              </a:outerShdw>
            </a:effectLst>
          </p:grpSpPr>
          <p:sp>
            <p:nvSpPr>
              <p:cNvPr id="37" name="矩形: 圆角 36">
                <a:extLst>
                  <a:ext uri="{FF2B5EF4-FFF2-40B4-BE49-F238E27FC236}">
                    <a16:creationId xmlns:a16="http://schemas.microsoft.com/office/drawing/2014/main" id="{6F6DFB5E-F1F6-458D-BA5C-4C249DEE0608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blipFill>
                <a:blip r:embed="rId3"/>
                <a:srcRect/>
                <a:stretch>
                  <a:fillRect l="-582772" t="-82933" r="-429508" b="-295281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38" name="矩形: 圆角 37">
                <a:extLst>
                  <a:ext uri="{FF2B5EF4-FFF2-40B4-BE49-F238E27FC236}">
                    <a16:creationId xmlns:a16="http://schemas.microsoft.com/office/drawing/2014/main" id="{A53BE468-70C0-4B66-B91B-82716BE1F6ED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>
                    <a:alpha val="2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81D059AD-596F-492C-8862-4AB68C5F5250}"/>
                </a:ext>
              </a:extLst>
            </p:cNvPr>
            <p:cNvGrpSpPr/>
            <p:nvPr/>
          </p:nvGrpSpPr>
          <p:grpSpPr>
            <a:xfrm>
              <a:off x="1747441" y="1789289"/>
              <a:ext cx="627238" cy="627238"/>
              <a:chOff x="6667187" y="1395984"/>
              <a:chExt cx="292926" cy="292926"/>
            </a:xfrm>
            <a:effectLst>
              <a:outerShdw blurRad="50800" dist="38100" dir="2700000" algn="tl" rotWithShape="0">
                <a:schemeClr val="accent1">
                  <a:alpha val="25000"/>
                </a:schemeClr>
              </a:outerShdw>
            </a:effectLst>
          </p:grpSpPr>
          <p:sp>
            <p:nvSpPr>
              <p:cNvPr id="40" name="圆: 空心 39">
                <a:extLst>
                  <a:ext uri="{FF2B5EF4-FFF2-40B4-BE49-F238E27FC236}">
                    <a16:creationId xmlns:a16="http://schemas.microsoft.com/office/drawing/2014/main" id="{3E4369F5-7288-4E7E-BAEA-A63ABE86CA96}"/>
                  </a:ext>
                </a:extLst>
              </p:cNvPr>
              <p:cNvSpPr/>
              <p:nvPr/>
            </p:nvSpPr>
            <p:spPr>
              <a:xfrm>
                <a:off x="6667187" y="1395984"/>
                <a:ext cx="292926" cy="292926"/>
              </a:xfrm>
              <a:prstGeom prst="donut">
                <a:avLst>
                  <a:gd name="adj" fmla="val 24465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圆: 空心 40">
                <a:extLst>
                  <a:ext uri="{FF2B5EF4-FFF2-40B4-BE49-F238E27FC236}">
                    <a16:creationId xmlns:a16="http://schemas.microsoft.com/office/drawing/2014/main" id="{6D006828-888A-41C0-BBD3-8433A632DA04}"/>
                  </a:ext>
                </a:extLst>
              </p:cNvPr>
              <p:cNvSpPr/>
              <p:nvPr/>
            </p:nvSpPr>
            <p:spPr>
              <a:xfrm>
                <a:off x="6667187" y="1395984"/>
                <a:ext cx="292926" cy="292926"/>
              </a:xfrm>
              <a:prstGeom prst="donut">
                <a:avLst>
                  <a:gd name="adj" fmla="val 24465"/>
                </a:avLst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08239C28-46C7-46B1-8383-B94566B369AE}"/>
                </a:ext>
              </a:extLst>
            </p:cNvPr>
            <p:cNvSpPr/>
            <p:nvPr/>
          </p:nvSpPr>
          <p:spPr>
            <a:xfrm>
              <a:off x="2063914" y="2431680"/>
              <a:ext cx="1891248" cy="189124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DACC68B5-CDB7-42AC-A525-EB82E5529EF0}"/>
                </a:ext>
              </a:extLst>
            </p:cNvPr>
            <p:cNvSpPr txBox="1"/>
            <p:nvPr/>
          </p:nvSpPr>
          <p:spPr>
            <a:xfrm>
              <a:off x="1955523" y="4609373"/>
              <a:ext cx="2041639" cy="525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+mj-ea"/>
                  <a:ea typeface="+mj-ea"/>
                </a:rPr>
                <a:t>白领</a:t>
              </a:r>
            </a:p>
          </p:txBody>
        </p: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BF5FD790-9714-4BFE-8B48-752FED236151}"/>
                </a:ext>
              </a:extLst>
            </p:cNvPr>
            <p:cNvSpPr/>
            <p:nvPr/>
          </p:nvSpPr>
          <p:spPr>
            <a:xfrm flipV="1">
              <a:off x="2183070" y="2107600"/>
              <a:ext cx="249608" cy="249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8380883C-8CEC-4CEF-A6F9-C294F7DAC9D7}"/>
                </a:ext>
              </a:extLst>
            </p:cNvPr>
            <p:cNvSpPr/>
            <p:nvPr/>
          </p:nvSpPr>
          <p:spPr>
            <a:xfrm>
              <a:off x="2063914" y="2431680"/>
              <a:ext cx="1891248" cy="1891248"/>
            </a:xfrm>
            <a:prstGeom prst="ellipse">
              <a:avLst/>
            </a:prstGeom>
            <a:blipFill>
              <a:blip r:embed="rId4">
                <a:alphaModFix amt="70000"/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t="-1880" b="-188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FAEE900C-A142-4AC6-B4DB-277F0C9A9A41}"/>
                </a:ext>
              </a:extLst>
            </p:cNvPr>
            <p:cNvSpPr txBox="1"/>
            <p:nvPr/>
          </p:nvSpPr>
          <p:spPr>
            <a:xfrm>
              <a:off x="2015267" y="5113795"/>
              <a:ext cx="1981895" cy="379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600" b="1" dirty="0"/>
                <a:t>WHITE COLLAR</a:t>
              </a:r>
              <a:endParaRPr lang="zh-CN" altLang="en-US" sz="1600" b="1" dirty="0"/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3A5A8712-DB05-4550-8759-215E4E1F825C}"/>
              </a:ext>
            </a:extLst>
          </p:cNvPr>
          <p:cNvGrpSpPr/>
          <p:nvPr/>
        </p:nvGrpSpPr>
        <p:grpSpPr>
          <a:xfrm>
            <a:off x="4361369" y="1130300"/>
            <a:ext cx="3468068" cy="5037894"/>
            <a:chOff x="4669202" y="1559560"/>
            <a:chExt cx="2853596" cy="4145280"/>
          </a:xfrm>
          <a:scene3d>
            <a:camera prst="perspectiveHeroicExtremeLeftFacing">
              <a:rot lat="367926" lon="560492" rev="21235444"/>
            </a:camera>
            <a:lightRig rig="threePt" dir="t"/>
          </a:scene3d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88218455-A9A0-4042-AB92-FAF9440A1A8C}"/>
                </a:ext>
              </a:extLst>
            </p:cNvPr>
            <p:cNvGrpSpPr/>
            <p:nvPr/>
          </p:nvGrpSpPr>
          <p:grpSpPr>
            <a:xfrm>
              <a:off x="4669202" y="1559560"/>
              <a:ext cx="2853596" cy="4145280"/>
              <a:chOff x="6600894" y="1246734"/>
              <a:chExt cx="1478937" cy="1935885"/>
            </a:xfrm>
            <a:effectLst>
              <a:outerShdw blurRad="50800" dist="50800" dir="5400000" algn="ctr" rotWithShape="0">
                <a:schemeClr val="bg1">
                  <a:alpha val="46000"/>
                </a:schemeClr>
              </a:outerShdw>
            </a:effectLst>
          </p:grpSpPr>
          <p:sp>
            <p:nvSpPr>
              <p:cNvPr id="43" name="矩形: 圆角 42">
                <a:extLst>
                  <a:ext uri="{FF2B5EF4-FFF2-40B4-BE49-F238E27FC236}">
                    <a16:creationId xmlns:a16="http://schemas.microsoft.com/office/drawing/2014/main" id="{8D2516A3-E1ED-4329-A691-DC798DEA77C4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blipFill>
                <a:blip r:embed="rId3"/>
                <a:srcRect/>
                <a:stretch>
                  <a:fillRect l="-582772" t="-82933" r="-429508" b="-295281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44" name="矩形: 圆角 43">
                <a:extLst>
                  <a:ext uri="{FF2B5EF4-FFF2-40B4-BE49-F238E27FC236}">
                    <a16:creationId xmlns:a16="http://schemas.microsoft.com/office/drawing/2014/main" id="{58ECD240-65FD-4CE2-9D89-51A320698381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>
                    <a:alpha val="2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8D289D6E-71C5-4AEB-A188-C273B0A81EE2}"/>
                </a:ext>
              </a:extLst>
            </p:cNvPr>
            <p:cNvGrpSpPr/>
            <p:nvPr/>
          </p:nvGrpSpPr>
          <p:grpSpPr>
            <a:xfrm>
              <a:off x="4860361" y="1789289"/>
              <a:ext cx="627238" cy="627238"/>
              <a:chOff x="6667187" y="1395984"/>
              <a:chExt cx="292926" cy="292926"/>
            </a:xfrm>
            <a:effectLst>
              <a:outerShdw blurRad="50800" dist="38100" dir="2700000" algn="tl" rotWithShape="0">
                <a:schemeClr val="accent1">
                  <a:alpha val="25000"/>
                </a:schemeClr>
              </a:outerShdw>
            </a:effectLst>
          </p:grpSpPr>
          <p:sp>
            <p:nvSpPr>
              <p:cNvPr id="52" name="圆: 空心 51">
                <a:extLst>
                  <a:ext uri="{FF2B5EF4-FFF2-40B4-BE49-F238E27FC236}">
                    <a16:creationId xmlns:a16="http://schemas.microsoft.com/office/drawing/2014/main" id="{80FD939E-02BE-4026-9DAB-4DA4C0494D06}"/>
                  </a:ext>
                </a:extLst>
              </p:cNvPr>
              <p:cNvSpPr/>
              <p:nvPr/>
            </p:nvSpPr>
            <p:spPr>
              <a:xfrm>
                <a:off x="6667187" y="1395984"/>
                <a:ext cx="292926" cy="292926"/>
              </a:xfrm>
              <a:prstGeom prst="donut">
                <a:avLst>
                  <a:gd name="adj" fmla="val 24465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圆: 空心 52">
                <a:extLst>
                  <a:ext uri="{FF2B5EF4-FFF2-40B4-BE49-F238E27FC236}">
                    <a16:creationId xmlns:a16="http://schemas.microsoft.com/office/drawing/2014/main" id="{591D38EA-1638-439F-B588-49D89A3D5A92}"/>
                  </a:ext>
                </a:extLst>
              </p:cNvPr>
              <p:cNvSpPr/>
              <p:nvPr/>
            </p:nvSpPr>
            <p:spPr>
              <a:xfrm>
                <a:off x="6667187" y="1395984"/>
                <a:ext cx="292926" cy="292926"/>
              </a:xfrm>
              <a:prstGeom prst="donut">
                <a:avLst>
                  <a:gd name="adj" fmla="val 24465"/>
                </a:avLst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0215AC6A-4EFB-4BD4-86F2-36A693FD9E69}"/>
                </a:ext>
              </a:extLst>
            </p:cNvPr>
            <p:cNvSpPr/>
            <p:nvPr/>
          </p:nvSpPr>
          <p:spPr>
            <a:xfrm>
              <a:off x="5150375" y="2431680"/>
              <a:ext cx="1891248" cy="189124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C854625E-55D2-4736-956D-23D4667414C0}"/>
                </a:ext>
              </a:extLst>
            </p:cNvPr>
            <p:cNvSpPr txBox="1"/>
            <p:nvPr/>
          </p:nvSpPr>
          <p:spPr>
            <a:xfrm>
              <a:off x="5075180" y="4609373"/>
              <a:ext cx="2041639" cy="432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+mj-ea"/>
                  <a:ea typeface="+mj-ea"/>
                </a:rPr>
                <a:t>留学生</a:t>
              </a:r>
            </a:p>
          </p:txBody>
        </p:sp>
        <p:sp>
          <p:nvSpPr>
            <p:cNvPr id="70" name="椭圆 69">
              <a:extLst>
                <a:ext uri="{FF2B5EF4-FFF2-40B4-BE49-F238E27FC236}">
                  <a16:creationId xmlns:a16="http://schemas.microsoft.com/office/drawing/2014/main" id="{AD88950A-4E9F-4105-812D-1FA8705BBB0E}"/>
                </a:ext>
              </a:extLst>
            </p:cNvPr>
            <p:cNvSpPr/>
            <p:nvPr/>
          </p:nvSpPr>
          <p:spPr>
            <a:xfrm flipV="1">
              <a:off x="5282518" y="2107600"/>
              <a:ext cx="249608" cy="249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ECA34DDF-5B07-4116-91BC-55DD9DAA2708}"/>
                </a:ext>
              </a:extLst>
            </p:cNvPr>
            <p:cNvSpPr/>
            <p:nvPr/>
          </p:nvSpPr>
          <p:spPr>
            <a:xfrm>
              <a:off x="5147347" y="2431680"/>
              <a:ext cx="1891248" cy="1891248"/>
            </a:xfrm>
            <a:prstGeom prst="ellipse">
              <a:avLst/>
            </a:prstGeom>
            <a:blipFill>
              <a:blip r:embed="rId5">
                <a:alphaModFix amt="70000"/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t="-1880" b="-188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6D680AB9-1694-492F-A235-BC2B4E48A736}"/>
                </a:ext>
              </a:extLst>
            </p:cNvPr>
            <p:cNvSpPr txBox="1"/>
            <p:nvPr/>
          </p:nvSpPr>
          <p:spPr>
            <a:xfrm>
              <a:off x="5101727" y="5113795"/>
              <a:ext cx="1981895" cy="311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600" b="1" dirty="0"/>
                <a:t>OVERSEAS STUDENT</a:t>
              </a:r>
              <a:endParaRPr lang="zh-CN" altLang="en-US" sz="1600" b="1" dirty="0"/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86FD631B-92D0-44BA-A04D-13707CB5FA3D}"/>
              </a:ext>
            </a:extLst>
          </p:cNvPr>
          <p:cNvGrpSpPr/>
          <p:nvPr/>
        </p:nvGrpSpPr>
        <p:grpSpPr>
          <a:xfrm>
            <a:off x="8258582" y="1945338"/>
            <a:ext cx="2853596" cy="4145280"/>
            <a:chOff x="7755662" y="1559560"/>
            <a:chExt cx="2853596" cy="4145280"/>
          </a:xfrm>
          <a:scene3d>
            <a:camera prst="perspectiveHeroicExtremeLeftFacing">
              <a:rot lat="367926" lon="560492" rev="21235444"/>
            </a:camera>
            <a:lightRig rig="threePt" dir="t"/>
          </a:scene3d>
        </p:grpSpPr>
        <p:grpSp>
          <p:nvGrpSpPr>
            <p:cNvPr id="45" name="组合 44">
              <a:extLst>
                <a:ext uri="{FF2B5EF4-FFF2-40B4-BE49-F238E27FC236}">
                  <a16:creationId xmlns:a16="http://schemas.microsoft.com/office/drawing/2014/main" id="{D01DD86A-A15C-4FF9-9156-085002231390}"/>
                </a:ext>
              </a:extLst>
            </p:cNvPr>
            <p:cNvGrpSpPr/>
            <p:nvPr/>
          </p:nvGrpSpPr>
          <p:grpSpPr>
            <a:xfrm>
              <a:off x="7755662" y="1559560"/>
              <a:ext cx="2853596" cy="4145280"/>
              <a:chOff x="6600894" y="1246734"/>
              <a:chExt cx="1478937" cy="1935885"/>
            </a:xfrm>
            <a:effectLst>
              <a:outerShdw blurRad="50800" dist="50800" dir="5400000" algn="ctr" rotWithShape="0">
                <a:schemeClr val="bg1">
                  <a:alpha val="46000"/>
                </a:schemeClr>
              </a:outerShdw>
            </a:effectLst>
          </p:grpSpPr>
          <p:sp>
            <p:nvSpPr>
              <p:cNvPr id="46" name="矩形: 圆角 45">
                <a:extLst>
                  <a:ext uri="{FF2B5EF4-FFF2-40B4-BE49-F238E27FC236}">
                    <a16:creationId xmlns:a16="http://schemas.microsoft.com/office/drawing/2014/main" id="{9B63A76D-797B-4461-8797-B13236ABC80A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blipFill>
                <a:blip r:embed="rId3"/>
                <a:srcRect/>
                <a:stretch>
                  <a:fillRect l="-582772" t="-82933" r="-429508" b="-295281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47" name="矩形: 圆角 46">
                <a:extLst>
                  <a:ext uri="{FF2B5EF4-FFF2-40B4-BE49-F238E27FC236}">
                    <a16:creationId xmlns:a16="http://schemas.microsoft.com/office/drawing/2014/main" id="{D4A10D46-E755-46A1-9C45-3038F0EA645E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>
                    <a:alpha val="2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 dirty="0"/>
              </a:p>
            </p:txBody>
          </p:sp>
        </p:grp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45E52F52-C317-4DFF-B208-86D58775C23E}"/>
                </a:ext>
              </a:extLst>
            </p:cNvPr>
            <p:cNvGrpSpPr/>
            <p:nvPr/>
          </p:nvGrpSpPr>
          <p:grpSpPr>
            <a:xfrm>
              <a:off x="7958502" y="1789289"/>
              <a:ext cx="627238" cy="627238"/>
              <a:chOff x="6667187" y="1395984"/>
              <a:chExt cx="292926" cy="292926"/>
            </a:xfrm>
            <a:effectLst>
              <a:outerShdw blurRad="50800" dist="38100" dir="2700000" algn="tl" rotWithShape="0">
                <a:schemeClr val="accent1">
                  <a:alpha val="25000"/>
                </a:schemeClr>
              </a:outerShdw>
            </a:effectLst>
          </p:grpSpPr>
          <p:sp>
            <p:nvSpPr>
              <p:cNvPr id="55" name="圆: 空心 54">
                <a:extLst>
                  <a:ext uri="{FF2B5EF4-FFF2-40B4-BE49-F238E27FC236}">
                    <a16:creationId xmlns:a16="http://schemas.microsoft.com/office/drawing/2014/main" id="{5B922C96-21EB-40B9-9F54-A7D85CA8C44B}"/>
                  </a:ext>
                </a:extLst>
              </p:cNvPr>
              <p:cNvSpPr/>
              <p:nvPr/>
            </p:nvSpPr>
            <p:spPr>
              <a:xfrm>
                <a:off x="6667187" y="1395984"/>
                <a:ext cx="292926" cy="292926"/>
              </a:xfrm>
              <a:prstGeom prst="donut">
                <a:avLst>
                  <a:gd name="adj" fmla="val 24465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圆: 空心 55">
                <a:extLst>
                  <a:ext uri="{FF2B5EF4-FFF2-40B4-BE49-F238E27FC236}">
                    <a16:creationId xmlns:a16="http://schemas.microsoft.com/office/drawing/2014/main" id="{7965E45D-E25F-4384-AD0D-26DF1EC6A758}"/>
                  </a:ext>
                </a:extLst>
              </p:cNvPr>
              <p:cNvSpPr/>
              <p:nvPr/>
            </p:nvSpPr>
            <p:spPr>
              <a:xfrm>
                <a:off x="6667187" y="1395984"/>
                <a:ext cx="292926" cy="292926"/>
              </a:xfrm>
              <a:prstGeom prst="donut">
                <a:avLst>
                  <a:gd name="adj" fmla="val 24465"/>
                </a:avLst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73C5FEFF-EE75-4F35-8B8B-E7E691951361}"/>
                </a:ext>
              </a:extLst>
            </p:cNvPr>
            <p:cNvSpPr/>
            <p:nvPr/>
          </p:nvSpPr>
          <p:spPr>
            <a:xfrm>
              <a:off x="8236835" y="2431680"/>
              <a:ext cx="1891248" cy="189124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25C51D33-D4E6-4CF0-BEEE-ECCBFCD3FD7C}"/>
                </a:ext>
              </a:extLst>
            </p:cNvPr>
            <p:cNvSpPr txBox="1"/>
            <p:nvPr/>
          </p:nvSpPr>
          <p:spPr>
            <a:xfrm>
              <a:off x="8161641" y="4609373"/>
              <a:ext cx="2041639" cy="525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400" b="1" dirty="0">
                  <a:latin typeface="+mj-ea"/>
                  <a:ea typeface="+mj-ea"/>
                </a:rPr>
                <a:t>90</a:t>
              </a:r>
              <a:r>
                <a:rPr lang="zh-CN" altLang="en-US" sz="2400" b="1" dirty="0">
                  <a:latin typeface="+mj-ea"/>
                  <a:ea typeface="+mj-ea"/>
                </a:rPr>
                <a:t>后“辣妈”</a:t>
              </a:r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E71B8D19-95B7-4C58-9DBC-821B5E6EEE54}"/>
                </a:ext>
              </a:extLst>
            </p:cNvPr>
            <p:cNvSpPr/>
            <p:nvPr/>
          </p:nvSpPr>
          <p:spPr>
            <a:xfrm flipV="1">
              <a:off x="8384444" y="2107600"/>
              <a:ext cx="249608" cy="24960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4" name="椭圆 73">
              <a:extLst>
                <a:ext uri="{FF2B5EF4-FFF2-40B4-BE49-F238E27FC236}">
                  <a16:creationId xmlns:a16="http://schemas.microsoft.com/office/drawing/2014/main" id="{CD55B326-3FC4-44AD-B9E5-09000BF5F356}"/>
                </a:ext>
              </a:extLst>
            </p:cNvPr>
            <p:cNvSpPr/>
            <p:nvPr/>
          </p:nvSpPr>
          <p:spPr>
            <a:xfrm>
              <a:off x="8236835" y="2431680"/>
              <a:ext cx="1891248" cy="1891248"/>
            </a:xfrm>
            <a:prstGeom prst="ellipse">
              <a:avLst/>
            </a:prstGeom>
            <a:blipFill>
              <a:blip r:embed="rId4">
                <a:alphaModFix amt="70000"/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t="-1880" b="-188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B77D2050-BB89-4102-A9FF-831A0D08EDE3}"/>
                </a:ext>
              </a:extLst>
            </p:cNvPr>
            <p:cNvSpPr txBox="1"/>
            <p:nvPr/>
          </p:nvSpPr>
          <p:spPr>
            <a:xfrm>
              <a:off x="8069593" y="5113795"/>
              <a:ext cx="1981895" cy="379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600" b="1" dirty="0"/>
                <a:t>"HOT MOM"</a:t>
              </a:r>
              <a:endParaRPr lang="zh-CN" alt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47857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C2F7FDD-7C89-4CF7-9234-2DA72BE19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</a:rPr>
              <a:t>未来展望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52535A8D-1B9E-442A-A32A-CB79EB644A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06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630351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2D1250AC-02BF-4598-9346-A9A4405BB3D4}"/>
              </a:ext>
            </a:extLst>
          </p:cNvPr>
          <p:cNvSpPr/>
          <p:nvPr/>
        </p:nvSpPr>
        <p:spPr>
          <a:xfrm>
            <a:off x="-1" y="0"/>
            <a:ext cx="7992478" cy="6858004"/>
          </a:xfrm>
          <a:prstGeom prst="rect">
            <a:avLst/>
          </a:prstGeom>
          <a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t="-37320" b="-3732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E179D121-211D-41DC-A6AB-02CAC3131437}"/>
              </a:ext>
            </a:extLst>
          </p:cNvPr>
          <p:cNvSpPr/>
          <p:nvPr/>
        </p:nvSpPr>
        <p:spPr>
          <a:xfrm>
            <a:off x="-1" y="0"/>
            <a:ext cx="7992478" cy="6858004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60675B36-0785-49D5-8D3A-294F3C1BD6A7}"/>
              </a:ext>
            </a:extLst>
          </p:cNvPr>
          <p:cNvSpPr/>
          <p:nvPr/>
        </p:nvSpPr>
        <p:spPr>
          <a:xfrm rot="16200000">
            <a:off x="5819946" y="485949"/>
            <a:ext cx="6858003" cy="5886106"/>
          </a:xfrm>
          <a:custGeom>
            <a:avLst/>
            <a:gdLst>
              <a:gd name="connsiteX0" fmla="*/ 5369 w 9194224"/>
              <a:gd name="connsiteY0" fmla="*/ 0 h 7891249"/>
              <a:gd name="connsiteX1" fmla="*/ 9194224 w 9194224"/>
              <a:gd name="connsiteY1" fmla="*/ 1392812 h 7891249"/>
              <a:gd name="connsiteX2" fmla="*/ 9194224 w 9194224"/>
              <a:gd name="connsiteY2" fmla="*/ 7891249 h 7891249"/>
              <a:gd name="connsiteX3" fmla="*/ 0 w 9194224"/>
              <a:gd name="connsiteY3" fmla="*/ 7891249 h 7891249"/>
              <a:gd name="connsiteX4" fmla="*/ 0 w 9194224"/>
              <a:gd name="connsiteY4" fmla="*/ 12211 h 7891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94224" h="7891249">
                <a:moveTo>
                  <a:pt x="5369" y="0"/>
                </a:moveTo>
                <a:cubicBezTo>
                  <a:pt x="2501054" y="2601658"/>
                  <a:pt x="7799429" y="1768301"/>
                  <a:pt x="9194224" y="1392812"/>
                </a:cubicBezTo>
                <a:lnTo>
                  <a:pt x="9194224" y="7891249"/>
                </a:lnTo>
                <a:lnTo>
                  <a:pt x="0" y="7891249"/>
                </a:lnTo>
                <a:lnTo>
                  <a:pt x="0" y="12211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31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270000" dist="203200" dir="10800000" algn="r" rotWithShape="0">
              <a:schemeClr val="accent1">
                <a:alpha val="2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389A114-EF6A-4E97-9E95-100BAD1DC72B}"/>
              </a:ext>
            </a:extLst>
          </p:cNvPr>
          <p:cNvSpPr txBox="1"/>
          <p:nvPr/>
        </p:nvSpPr>
        <p:spPr>
          <a:xfrm>
            <a:off x="7992477" y="1533418"/>
            <a:ext cx="2934603" cy="14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j-ea"/>
                <a:ea typeface="+mj-ea"/>
              </a:rPr>
              <a:t>新媒体</a:t>
            </a:r>
            <a:endParaRPr lang="en-US" altLang="zh-CN" sz="36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j-ea"/>
                <a:ea typeface="+mj-ea"/>
              </a:rPr>
              <a:t>矩阵的展望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74155EC-A014-4F4B-93D4-FB46CCB072F1}"/>
              </a:ext>
            </a:extLst>
          </p:cNvPr>
          <p:cNvSpPr txBox="1"/>
          <p:nvPr/>
        </p:nvSpPr>
        <p:spPr>
          <a:xfrm>
            <a:off x="7992477" y="3540333"/>
            <a:ext cx="3526423" cy="2217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b="1" dirty="0">
                <a:latin typeface="+mn-ea"/>
              </a:rPr>
              <a:t>矩阵是一个帮助企业快速获得公域流量的方法，配合（私域）社群运营在社群中让用户找到同类（有相同需求）。在这个流量时代，获得足够稳定的用户群体，助力企业收获未来。</a:t>
            </a:r>
            <a:endParaRPr lang="en-US" altLang="zh-CN" b="1" dirty="0">
              <a:latin typeface="+mn-ea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3739C16-6C03-4221-9C16-F8DDD931AF71}"/>
              </a:ext>
            </a:extLst>
          </p:cNvPr>
          <p:cNvSpPr txBox="1"/>
          <p:nvPr/>
        </p:nvSpPr>
        <p:spPr>
          <a:xfrm>
            <a:off x="7992477" y="2995933"/>
            <a:ext cx="3072919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200" b="1" dirty="0">
                <a:solidFill>
                  <a:schemeClr val="accent1"/>
                </a:solidFill>
                <a:latin typeface="+mn-ea"/>
              </a:rPr>
              <a:t>PROSPECT OF NEW MEDIA MATRIX</a:t>
            </a:r>
            <a:endParaRPr lang="zh-CN" altLang="en-US" sz="1200" b="1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8" name="图片 7">
            <a:hlinkClick r:id="rId3"/>
            <a:extLst>
              <a:ext uri="{FF2B5EF4-FFF2-40B4-BE49-F238E27FC236}">
                <a16:creationId xmlns:a16="http://schemas.microsoft.com/office/drawing/2014/main" id="{7E90605C-719B-4CCA-B438-E9822902C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382" y="408940"/>
            <a:ext cx="182880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840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C2F7FDD-7C89-4CF7-9234-2DA72BE19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</a:rPr>
              <a:t>新媒体矩阵简介</a:t>
            </a: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C78BADF-FF33-48B2-B584-4190368187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altLang="zh-CN" dirty="0"/>
              <a:t>01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14906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973BB3A5-A84F-4CF6-A750-51109B933DEA}"/>
              </a:ext>
            </a:extLst>
          </p:cNvPr>
          <p:cNvSpPr/>
          <p:nvPr/>
        </p:nvSpPr>
        <p:spPr>
          <a:xfrm>
            <a:off x="0" y="1965960"/>
            <a:ext cx="12192000" cy="489204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678823FE-1497-4CA7-B2C8-C9BA4346A8A6}"/>
              </a:ext>
            </a:extLst>
          </p:cNvPr>
          <p:cNvSpPr>
            <a:spLocks/>
          </p:cNvSpPr>
          <p:nvPr/>
        </p:nvSpPr>
        <p:spPr>
          <a:xfrm>
            <a:off x="3504424" y="1040625"/>
            <a:ext cx="5183150" cy="5183150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pic>
        <p:nvPicPr>
          <p:cNvPr id="7" name="图片 6" descr="蓝色的地球&#10;&#10;描述已自动生成">
            <a:extLst>
              <a:ext uri="{FF2B5EF4-FFF2-40B4-BE49-F238E27FC236}">
                <a16:creationId xmlns:a16="http://schemas.microsoft.com/office/drawing/2014/main" id="{CC5EE120-F6FD-4CFB-952F-051BC8CEB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182" y="644855"/>
            <a:ext cx="6223635" cy="597469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F405B279-B620-481C-85F1-7941FD6EE761}"/>
              </a:ext>
            </a:extLst>
          </p:cNvPr>
          <p:cNvGrpSpPr/>
          <p:nvPr/>
        </p:nvGrpSpPr>
        <p:grpSpPr>
          <a:xfrm>
            <a:off x="777287" y="2781186"/>
            <a:ext cx="10687445" cy="2781432"/>
            <a:chOff x="777287" y="2781186"/>
            <a:chExt cx="10687445" cy="2781432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5B855778-5192-4849-A596-022F6429AFF7}"/>
                </a:ext>
              </a:extLst>
            </p:cNvPr>
            <p:cNvSpPr/>
            <p:nvPr/>
          </p:nvSpPr>
          <p:spPr>
            <a:xfrm>
              <a:off x="777287" y="2781186"/>
              <a:ext cx="10687445" cy="1702028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80000"/>
              </a:schemeClr>
            </a:solidFill>
            <a:ln w="76200">
              <a:solidFill>
                <a:schemeClr val="accent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400" b="1" i="0" u="none" strike="noStrike" kern="1200" cap="none" spc="0" normalizeH="0" baseline="0" noProof="0" dirty="0">
                  <a:ln>
                    <a:noFill/>
                  </a:ln>
                  <a:solidFill>
                    <a:srgbClr val="2659EF"/>
                  </a:solidFill>
                  <a:effectLst>
                    <a:outerShdw blurRad="101600" dist="38100" dir="5400000" sx="103000" sy="103000" algn="t" rotWithShape="0">
                      <a:srgbClr val="FFFFFF">
                        <a:alpha val="41000"/>
                      </a:srgbClr>
                    </a:outerShdw>
                  </a:effectLst>
                  <a:uLnTx/>
                  <a:uFillTx/>
                  <a:latin typeface="Arial"/>
                  <a:ea typeface="微软雅黑"/>
                  <a:cs typeface="+mn-cs"/>
                </a:rPr>
                <a:t>新媒体触达千万用户</a:t>
              </a:r>
            </a:p>
          </p:txBody>
        </p:sp>
        <p:sp>
          <p:nvSpPr>
            <p:cNvPr id="45" name="箭头: 右 44">
              <a:extLst>
                <a:ext uri="{FF2B5EF4-FFF2-40B4-BE49-F238E27FC236}">
                  <a16:creationId xmlns:a16="http://schemas.microsoft.com/office/drawing/2014/main" id="{5FAE8B83-60E7-4FA8-B1B1-8CA51892F2BC}"/>
                </a:ext>
              </a:extLst>
            </p:cNvPr>
            <p:cNvSpPr/>
            <p:nvPr/>
          </p:nvSpPr>
          <p:spPr>
            <a:xfrm rot="13836198">
              <a:off x="9290237" y="4231955"/>
              <a:ext cx="1417320" cy="1244005"/>
            </a:xfrm>
            <a:prstGeom prst="rightArrow">
              <a:avLst>
                <a:gd name="adj1" fmla="val 50000"/>
                <a:gd name="adj2" fmla="val 84302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alpha val="36000"/>
                  </a:schemeClr>
                </a:gs>
              </a:gsLst>
              <a:lin ang="13500000" scaled="1"/>
              <a:tileRect/>
            </a:gradFill>
            <a:ln w="38100"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  <a:scene3d>
              <a:camera prst="perspectiveBelow"/>
              <a:lightRig rig="threePt" dir="t"/>
            </a:scene3d>
            <a:sp3d extrusionH="127000">
              <a:extrusionClr>
                <a:schemeClr val="accent1"/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3563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54B7CCBD-8BDF-470C-90A2-34553439BD0B}"/>
              </a:ext>
            </a:extLst>
          </p:cNvPr>
          <p:cNvSpPr/>
          <p:nvPr/>
        </p:nvSpPr>
        <p:spPr>
          <a:xfrm>
            <a:off x="5600392" y="1288304"/>
            <a:ext cx="5918508" cy="2140696"/>
          </a:xfrm>
          <a:prstGeom prst="roundRect">
            <a:avLst>
              <a:gd name="adj" fmla="val 16008"/>
            </a:avLst>
          </a:prstGeom>
          <a:solidFill>
            <a:schemeClr val="bg1">
              <a:alpha val="48000"/>
            </a:schemeClr>
          </a:soli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0E7DF5B-189E-4140-A185-FBDFFD63E107}"/>
              </a:ext>
            </a:extLst>
          </p:cNvPr>
          <p:cNvSpPr/>
          <p:nvPr/>
        </p:nvSpPr>
        <p:spPr>
          <a:xfrm>
            <a:off x="0" y="0"/>
            <a:ext cx="4657322" cy="6858000"/>
          </a:xfrm>
          <a:prstGeom prst="rect">
            <a:avLst/>
          </a:prstGeom>
          <a:blipFill dpi="0" rotWithShape="1">
            <a:blip r:embed="rId2">
              <a:alphaModFix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l="-5825" r="-582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7606A9C-04B6-4847-ABA7-4190926B9E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</a:blip>
          <a:stretch>
            <a:fillRect/>
          </a:stretch>
        </p:blipFill>
        <p:spPr>
          <a:xfrm>
            <a:off x="-717463" y="-776442"/>
            <a:ext cx="6280126" cy="8635936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AFC47A63-1921-4202-825E-ABA723FE6FDF}"/>
              </a:ext>
            </a:extLst>
          </p:cNvPr>
          <p:cNvSpPr/>
          <p:nvPr/>
        </p:nvSpPr>
        <p:spPr>
          <a:xfrm>
            <a:off x="6147521" y="4039784"/>
            <a:ext cx="4746238" cy="312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18330XXXXXXX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11EAF44B-A0D1-4774-BD29-5C054D3A690A}"/>
              </a:ext>
            </a:extLst>
          </p:cNvPr>
          <p:cNvSpPr/>
          <p:nvPr/>
        </p:nvSpPr>
        <p:spPr>
          <a:xfrm>
            <a:off x="6147521" y="4797190"/>
            <a:ext cx="4746238" cy="312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1315XXXX@qq.com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1E5B19AA-4EDA-4CC8-88D8-0304DF92287C}"/>
              </a:ext>
            </a:extLst>
          </p:cNvPr>
          <p:cNvSpPr/>
          <p:nvPr/>
        </p:nvSpPr>
        <p:spPr>
          <a:xfrm>
            <a:off x="6147521" y="5539102"/>
            <a:ext cx="4746238" cy="312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山东省青岛市市南区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cs typeface="+mn-cs"/>
              </a:rPr>
              <a:t>XXXXXXXX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0" name="Freeform 95">
            <a:extLst>
              <a:ext uri="{FF2B5EF4-FFF2-40B4-BE49-F238E27FC236}">
                <a16:creationId xmlns:a16="http://schemas.microsoft.com/office/drawing/2014/main" id="{3CE8F597-76ED-4A97-B90E-760D29EBD4EF}"/>
              </a:ext>
            </a:extLst>
          </p:cNvPr>
          <p:cNvSpPr>
            <a:spLocks noEditPoints="1"/>
          </p:cNvSpPr>
          <p:nvPr/>
        </p:nvSpPr>
        <p:spPr bwMode="auto">
          <a:xfrm>
            <a:off x="5755850" y="4026889"/>
            <a:ext cx="242538" cy="396948"/>
          </a:xfrm>
          <a:custGeom>
            <a:avLst/>
            <a:gdLst>
              <a:gd name="T0" fmla="*/ 165 w 175"/>
              <a:gd name="T1" fmla="*/ 0 h 286"/>
              <a:gd name="T2" fmla="*/ 156 w 175"/>
              <a:gd name="T3" fmla="*/ 0 h 286"/>
              <a:gd name="T4" fmla="*/ 10 w 175"/>
              <a:gd name="T5" fmla="*/ 0 h 286"/>
              <a:gd name="T6" fmla="*/ 0 w 175"/>
              <a:gd name="T7" fmla="*/ 11 h 286"/>
              <a:gd name="T8" fmla="*/ 0 w 175"/>
              <a:gd name="T9" fmla="*/ 273 h 286"/>
              <a:gd name="T10" fmla="*/ 11 w 175"/>
              <a:gd name="T11" fmla="*/ 286 h 286"/>
              <a:gd name="T12" fmla="*/ 26 w 175"/>
              <a:gd name="T13" fmla="*/ 286 h 286"/>
              <a:gd name="T14" fmla="*/ 165 w 175"/>
              <a:gd name="T15" fmla="*/ 286 h 286"/>
              <a:gd name="T16" fmla="*/ 175 w 175"/>
              <a:gd name="T17" fmla="*/ 274 h 286"/>
              <a:gd name="T18" fmla="*/ 175 w 175"/>
              <a:gd name="T19" fmla="*/ 12 h 286"/>
              <a:gd name="T20" fmla="*/ 165 w 175"/>
              <a:gd name="T21" fmla="*/ 0 h 286"/>
              <a:gd name="T22" fmla="*/ 70 w 175"/>
              <a:gd name="T23" fmla="*/ 8 h 286"/>
              <a:gd name="T24" fmla="*/ 106 w 175"/>
              <a:gd name="T25" fmla="*/ 8 h 286"/>
              <a:gd name="T26" fmla="*/ 107 w 175"/>
              <a:gd name="T27" fmla="*/ 8 h 286"/>
              <a:gd name="T28" fmla="*/ 105 w 175"/>
              <a:gd name="T29" fmla="*/ 10 h 286"/>
              <a:gd name="T30" fmla="*/ 71 w 175"/>
              <a:gd name="T31" fmla="*/ 10 h 286"/>
              <a:gd name="T32" fmla="*/ 69 w 175"/>
              <a:gd name="T33" fmla="*/ 8 h 286"/>
              <a:gd name="T34" fmla="*/ 70 w 175"/>
              <a:gd name="T35" fmla="*/ 8 h 286"/>
              <a:gd name="T36" fmla="*/ 99 w 175"/>
              <a:gd name="T37" fmla="*/ 275 h 286"/>
              <a:gd name="T38" fmla="*/ 97 w 175"/>
              <a:gd name="T39" fmla="*/ 277 h 286"/>
              <a:gd name="T40" fmla="*/ 84 w 175"/>
              <a:gd name="T41" fmla="*/ 277 h 286"/>
              <a:gd name="T42" fmla="*/ 78 w 175"/>
              <a:gd name="T43" fmla="*/ 277 h 286"/>
              <a:gd name="T44" fmla="*/ 76 w 175"/>
              <a:gd name="T45" fmla="*/ 275 h 286"/>
              <a:gd name="T46" fmla="*/ 76 w 175"/>
              <a:gd name="T47" fmla="*/ 266 h 286"/>
              <a:gd name="T48" fmla="*/ 78 w 175"/>
              <a:gd name="T49" fmla="*/ 264 h 286"/>
              <a:gd name="T50" fmla="*/ 89 w 175"/>
              <a:gd name="T51" fmla="*/ 264 h 286"/>
              <a:gd name="T52" fmla="*/ 97 w 175"/>
              <a:gd name="T53" fmla="*/ 264 h 286"/>
              <a:gd name="T54" fmla="*/ 99 w 175"/>
              <a:gd name="T55" fmla="*/ 266 h 286"/>
              <a:gd name="T56" fmla="*/ 99 w 175"/>
              <a:gd name="T57" fmla="*/ 275 h 286"/>
              <a:gd name="T58" fmla="*/ 164 w 175"/>
              <a:gd name="T59" fmla="*/ 256 h 286"/>
              <a:gd name="T60" fmla="*/ 13 w 175"/>
              <a:gd name="T61" fmla="*/ 256 h 286"/>
              <a:gd name="T62" fmla="*/ 13 w 175"/>
              <a:gd name="T63" fmla="*/ 25 h 286"/>
              <a:gd name="T64" fmla="*/ 164 w 175"/>
              <a:gd name="T65" fmla="*/ 25 h 286"/>
              <a:gd name="T66" fmla="*/ 164 w 175"/>
              <a:gd name="T67" fmla="*/ 256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5" h="286">
                <a:moveTo>
                  <a:pt x="165" y="0"/>
                </a:moveTo>
                <a:cubicBezTo>
                  <a:pt x="156" y="0"/>
                  <a:pt x="156" y="0"/>
                  <a:pt x="156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1"/>
                </a:cubicBezTo>
                <a:cubicBezTo>
                  <a:pt x="0" y="273"/>
                  <a:pt x="0" y="273"/>
                  <a:pt x="0" y="273"/>
                </a:cubicBezTo>
                <a:cubicBezTo>
                  <a:pt x="0" y="280"/>
                  <a:pt x="5" y="286"/>
                  <a:pt x="11" y="286"/>
                </a:cubicBezTo>
                <a:cubicBezTo>
                  <a:pt x="26" y="286"/>
                  <a:pt x="26" y="286"/>
                  <a:pt x="26" y="286"/>
                </a:cubicBezTo>
                <a:cubicBezTo>
                  <a:pt x="165" y="286"/>
                  <a:pt x="165" y="286"/>
                  <a:pt x="165" y="286"/>
                </a:cubicBezTo>
                <a:cubicBezTo>
                  <a:pt x="171" y="286"/>
                  <a:pt x="175" y="281"/>
                  <a:pt x="175" y="274"/>
                </a:cubicBezTo>
                <a:cubicBezTo>
                  <a:pt x="175" y="12"/>
                  <a:pt x="175" y="12"/>
                  <a:pt x="175" y="12"/>
                </a:cubicBezTo>
                <a:cubicBezTo>
                  <a:pt x="175" y="5"/>
                  <a:pt x="171" y="0"/>
                  <a:pt x="165" y="0"/>
                </a:cubicBezTo>
                <a:close/>
                <a:moveTo>
                  <a:pt x="70" y="8"/>
                </a:moveTo>
                <a:cubicBezTo>
                  <a:pt x="106" y="8"/>
                  <a:pt x="106" y="8"/>
                  <a:pt x="106" y="8"/>
                </a:cubicBezTo>
                <a:cubicBezTo>
                  <a:pt x="106" y="8"/>
                  <a:pt x="107" y="8"/>
                  <a:pt x="107" y="8"/>
                </a:cubicBezTo>
                <a:cubicBezTo>
                  <a:pt x="107" y="9"/>
                  <a:pt x="106" y="10"/>
                  <a:pt x="105" y="10"/>
                </a:cubicBezTo>
                <a:cubicBezTo>
                  <a:pt x="71" y="10"/>
                  <a:pt x="71" y="10"/>
                  <a:pt x="71" y="10"/>
                </a:cubicBezTo>
                <a:cubicBezTo>
                  <a:pt x="70" y="10"/>
                  <a:pt x="69" y="9"/>
                  <a:pt x="69" y="8"/>
                </a:cubicBezTo>
                <a:cubicBezTo>
                  <a:pt x="69" y="8"/>
                  <a:pt x="70" y="8"/>
                  <a:pt x="70" y="8"/>
                </a:cubicBezTo>
                <a:close/>
                <a:moveTo>
                  <a:pt x="99" y="275"/>
                </a:moveTo>
                <a:cubicBezTo>
                  <a:pt x="99" y="277"/>
                  <a:pt x="98" y="277"/>
                  <a:pt x="97" y="277"/>
                </a:cubicBezTo>
                <a:cubicBezTo>
                  <a:pt x="84" y="277"/>
                  <a:pt x="84" y="277"/>
                  <a:pt x="84" y="277"/>
                </a:cubicBezTo>
                <a:cubicBezTo>
                  <a:pt x="78" y="277"/>
                  <a:pt x="78" y="277"/>
                  <a:pt x="78" y="277"/>
                </a:cubicBezTo>
                <a:cubicBezTo>
                  <a:pt x="77" y="277"/>
                  <a:pt x="76" y="277"/>
                  <a:pt x="76" y="275"/>
                </a:cubicBezTo>
                <a:cubicBezTo>
                  <a:pt x="76" y="266"/>
                  <a:pt x="76" y="266"/>
                  <a:pt x="76" y="266"/>
                </a:cubicBezTo>
                <a:cubicBezTo>
                  <a:pt x="76" y="265"/>
                  <a:pt x="77" y="264"/>
                  <a:pt x="78" y="264"/>
                </a:cubicBezTo>
                <a:cubicBezTo>
                  <a:pt x="89" y="264"/>
                  <a:pt x="89" y="264"/>
                  <a:pt x="89" y="264"/>
                </a:cubicBezTo>
                <a:cubicBezTo>
                  <a:pt x="97" y="264"/>
                  <a:pt x="97" y="264"/>
                  <a:pt x="97" y="264"/>
                </a:cubicBezTo>
                <a:cubicBezTo>
                  <a:pt x="98" y="264"/>
                  <a:pt x="99" y="265"/>
                  <a:pt x="99" y="266"/>
                </a:cubicBezTo>
                <a:lnTo>
                  <a:pt x="99" y="275"/>
                </a:lnTo>
                <a:close/>
                <a:moveTo>
                  <a:pt x="164" y="256"/>
                </a:moveTo>
                <a:cubicBezTo>
                  <a:pt x="13" y="256"/>
                  <a:pt x="13" y="256"/>
                  <a:pt x="13" y="256"/>
                </a:cubicBezTo>
                <a:cubicBezTo>
                  <a:pt x="13" y="25"/>
                  <a:pt x="13" y="25"/>
                  <a:pt x="13" y="25"/>
                </a:cubicBezTo>
                <a:cubicBezTo>
                  <a:pt x="164" y="25"/>
                  <a:pt x="164" y="25"/>
                  <a:pt x="164" y="25"/>
                </a:cubicBezTo>
                <a:lnTo>
                  <a:pt x="164" y="25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BE167148-EC33-4486-BDA4-807B06C38000}"/>
              </a:ext>
            </a:extLst>
          </p:cNvPr>
          <p:cNvGrpSpPr/>
          <p:nvPr/>
        </p:nvGrpSpPr>
        <p:grpSpPr>
          <a:xfrm>
            <a:off x="5712645" y="4804933"/>
            <a:ext cx="328948" cy="296704"/>
            <a:chOff x="5321300" y="431800"/>
            <a:chExt cx="1603375" cy="1446213"/>
          </a:xfrm>
          <a:solidFill>
            <a:schemeClr val="accent1"/>
          </a:solidFill>
        </p:grpSpPr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C191D871-A194-4C89-BA72-58787B024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1300" y="1555750"/>
              <a:ext cx="1603375" cy="322263"/>
            </a:xfrm>
            <a:custGeom>
              <a:avLst/>
              <a:gdLst>
                <a:gd name="T0" fmla="*/ 517 w 551"/>
                <a:gd name="T1" fmla="*/ 0 h 111"/>
                <a:gd name="T2" fmla="*/ 496 w 551"/>
                <a:gd name="T3" fmla="*/ 0 h 111"/>
                <a:gd name="T4" fmla="*/ 496 w 551"/>
                <a:gd name="T5" fmla="*/ 23 h 111"/>
                <a:gd name="T6" fmla="*/ 454 w 551"/>
                <a:gd name="T7" fmla="*/ 66 h 111"/>
                <a:gd name="T8" fmla="*/ 97 w 551"/>
                <a:gd name="T9" fmla="*/ 66 h 111"/>
                <a:gd name="T10" fmla="*/ 54 w 551"/>
                <a:gd name="T11" fmla="*/ 23 h 111"/>
                <a:gd name="T12" fmla="*/ 54 w 551"/>
                <a:gd name="T13" fmla="*/ 0 h 111"/>
                <a:gd name="T14" fmla="*/ 34 w 551"/>
                <a:gd name="T15" fmla="*/ 0 h 111"/>
                <a:gd name="T16" fmla="*/ 0 w 551"/>
                <a:gd name="T17" fmla="*/ 35 h 111"/>
                <a:gd name="T18" fmla="*/ 0 w 551"/>
                <a:gd name="T19" fmla="*/ 77 h 111"/>
                <a:gd name="T20" fmla="*/ 34 w 551"/>
                <a:gd name="T21" fmla="*/ 111 h 111"/>
                <a:gd name="T22" fmla="*/ 517 w 551"/>
                <a:gd name="T23" fmla="*/ 111 h 111"/>
                <a:gd name="T24" fmla="*/ 551 w 551"/>
                <a:gd name="T25" fmla="*/ 77 h 111"/>
                <a:gd name="T26" fmla="*/ 551 w 551"/>
                <a:gd name="T27" fmla="*/ 35 h 111"/>
                <a:gd name="T28" fmla="*/ 517 w 551"/>
                <a:gd name="T2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1" h="111">
                  <a:moveTo>
                    <a:pt x="517" y="0"/>
                  </a:moveTo>
                  <a:cubicBezTo>
                    <a:pt x="496" y="0"/>
                    <a:pt x="496" y="0"/>
                    <a:pt x="496" y="0"/>
                  </a:cubicBezTo>
                  <a:cubicBezTo>
                    <a:pt x="496" y="23"/>
                    <a:pt x="496" y="23"/>
                    <a:pt x="496" y="23"/>
                  </a:cubicBezTo>
                  <a:cubicBezTo>
                    <a:pt x="496" y="47"/>
                    <a:pt x="477" y="66"/>
                    <a:pt x="454" y="66"/>
                  </a:cubicBezTo>
                  <a:cubicBezTo>
                    <a:pt x="97" y="66"/>
                    <a:pt x="97" y="66"/>
                    <a:pt x="97" y="66"/>
                  </a:cubicBezTo>
                  <a:cubicBezTo>
                    <a:pt x="74" y="66"/>
                    <a:pt x="54" y="47"/>
                    <a:pt x="54" y="23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96"/>
                    <a:pt x="15" y="111"/>
                    <a:pt x="34" y="111"/>
                  </a:cubicBezTo>
                  <a:cubicBezTo>
                    <a:pt x="517" y="111"/>
                    <a:pt x="517" y="111"/>
                    <a:pt x="517" y="111"/>
                  </a:cubicBezTo>
                  <a:cubicBezTo>
                    <a:pt x="536" y="111"/>
                    <a:pt x="551" y="96"/>
                    <a:pt x="551" y="77"/>
                  </a:cubicBezTo>
                  <a:cubicBezTo>
                    <a:pt x="551" y="35"/>
                    <a:pt x="551" y="35"/>
                    <a:pt x="551" y="35"/>
                  </a:cubicBezTo>
                  <a:cubicBezTo>
                    <a:pt x="551" y="16"/>
                    <a:pt x="536" y="0"/>
                    <a:pt x="51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09585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EE0109C9-00DD-4BC8-86DE-71139EF44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250" y="431800"/>
              <a:ext cx="555625" cy="474663"/>
            </a:xfrm>
            <a:custGeom>
              <a:avLst/>
              <a:gdLst>
                <a:gd name="T0" fmla="*/ 78 w 191"/>
                <a:gd name="T1" fmla="*/ 158 h 163"/>
                <a:gd name="T2" fmla="*/ 188 w 191"/>
                <a:gd name="T3" fmla="*/ 5 h 163"/>
                <a:gd name="T4" fmla="*/ 186 w 191"/>
                <a:gd name="T5" fmla="*/ 3 h 163"/>
                <a:gd name="T6" fmla="*/ 83 w 191"/>
                <a:gd name="T7" fmla="*/ 87 h 163"/>
                <a:gd name="T8" fmla="*/ 66 w 191"/>
                <a:gd name="T9" fmla="*/ 90 h 163"/>
                <a:gd name="T10" fmla="*/ 7 w 191"/>
                <a:gd name="T11" fmla="*/ 66 h 163"/>
                <a:gd name="T12" fmla="*/ 3 w 191"/>
                <a:gd name="T13" fmla="*/ 70 h 163"/>
                <a:gd name="T14" fmla="*/ 67 w 191"/>
                <a:gd name="T15" fmla="*/ 158 h 163"/>
                <a:gd name="T16" fmla="*/ 78 w 191"/>
                <a:gd name="T17" fmla="*/ 15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63">
                  <a:moveTo>
                    <a:pt x="78" y="158"/>
                  </a:moveTo>
                  <a:cubicBezTo>
                    <a:pt x="188" y="5"/>
                    <a:pt x="188" y="5"/>
                    <a:pt x="188" y="5"/>
                  </a:cubicBezTo>
                  <a:cubicBezTo>
                    <a:pt x="191" y="1"/>
                    <a:pt x="190" y="0"/>
                    <a:pt x="186" y="3"/>
                  </a:cubicBezTo>
                  <a:cubicBezTo>
                    <a:pt x="83" y="87"/>
                    <a:pt x="83" y="87"/>
                    <a:pt x="83" y="87"/>
                  </a:cubicBezTo>
                  <a:cubicBezTo>
                    <a:pt x="78" y="91"/>
                    <a:pt x="71" y="92"/>
                    <a:pt x="66" y="90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2" y="64"/>
                    <a:pt x="0" y="66"/>
                    <a:pt x="3" y="70"/>
                  </a:cubicBezTo>
                  <a:cubicBezTo>
                    <a:pt x="67" y="158"/>
                    <a:pt x="67" y="158"/>
                    <a:pt x="67" y="158"/>
                  </a:cubicBezTo>
                  <a:cubicBezTo>
                    <a:pt x="70" y="163"/>
                    <a:pt x="75" y="163"/>
                    <a:pt x="78" y="1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09585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4F177384-CE35-4EA8-9334-CB7070104A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0363" y="819150"/>
              <a:ext cx="1362075" cy="971550"/>
            </a:xfrm>
            <a:custGeom>
              <a:avLst/>
              <a:gdLst>
                <a:gd name="T0" fmla="*/ 409 w 468"/>
                <a:gd name="T1" fmla="*/ 0 h 334"/>
                <a:gd name="T2" fmla="*/ 372 w 468"/>
                <a:gd name="T3" fmla="*/ 0 h 334"/>
                <a:gd name="T4" fmla="*/ 347 w 468"/>
                <a:gd name="T5" fmla="*/ 34 h 334"/>
                <a:gd name="T6" fmla="*/ 347 w 468"/>
                <a:gd name="T7" fmla="*/ 34 h 334"/>
                <a:gd name="T8" fmla="*/ 347 w 468"/>
                <a:gd name="T9" fmla="*/ 34 h 334"/>
                <a:gd name="T10" fmla="*/ 408 w 468"/>
                <a:gd name="T11" fmla="*/ 34 h 334"/>
                <a:gd name="T12" fmla="*/ 249 w 468"/>
                <a:gd name="T13" fmla="*/ 174 h 334"/>
                <a:gd name="T14" fmla="*/ 249 w 468"/>
                <a:gd name="T15" fmla="*/ 174 h 334"/>
                <a:gd name="T16" fmla="*/ 234 w 468"/>
                <a:gd name="T17" fmla="*/ 181 h 334"/>
                <a:gd name="T18" fmla="*/ 218 w 468"/>
                <a:gd name="T19" fmla="*/ 175 h 334"/>
                <a:gd name="T20" fmla="*/ 218 w 468"/>
                <a:gd name="T21" fmla="*/ 174 h 334"/>
                <a:gd name="T22" fmla="*/ 59 w 468"/>
                <a:gd name="T23" fmla="*/ 34 h 334"/>
                <a:gd name="T24" fmla="*/ 59 w 468"/>
                <a:gd name="T25" fmla="*/ 34 h 334"/>
                <a:gd name="T26" fmla="*/ 277 w 468"/>
                <a:gd name="T27" fmla="*/ 34 h 334"/>
                <a:gd name="T28" fmla="*/ 287 w 468"/>
                <a:gd name="T29" fmla="*/ 34 h 334"/>
                <a:gd name="T30" fmla="*/ 314 w 468"/>
                <a:gd name="T31" fmla="*/ 34 h 334"/>
                <a:gd name="T32" fmla="*/ 313 w 468"/>
                <a:gd name="T33" fmla="*/ 34 h 334"/>
                <a:gd name="T34" fmla="*/ 289 w 468"/>
                <a:gd name="T35" fmla="*/ 0 h 334"/>
                <a:gd name="T36" fmla="*/ 287 w 468"/>
                <a:gd name="T37" fmla="*/ 0 h 334"/>
                <a:gd name="T38" fmla="*/ 277 w 468"/>
                <a:gd name="T39" fmla="*/ 0 h 334"/>
                <a:gd name="T40" fmla="*/ 59 w 468"/>
                <a:gd name="T41" fmla="*/ 0 h 334"/>
                <a:gd name="T42" fmla="*/ 0 w 468"/>
                <a:gd name="T43" fmla="*/ 59 h 334"/>
                <a:gd name="T44" fmla="*/ 0 w 468"/>
                <a:gd name="T45" fmla="*/ 275 h 334"/>
                <a:gd name="T46" fmla="*/ 59 w 468"/>
                <a:gd name="T47" fmla="*/ 334 h 334"/>
                <a:gd name="T48" fmla="*/ 409 w 468"/>
                <a:gd name="T49" fmla="*/ 334 h 334"/>
                <a:gd name="T50" fmla="*/ 468 w 468"/>
                <a:gd name="T51" fmla="*/ 275 h 334"/>
                <a:gd name="T52" fmla="*/ 468 w 468"/>
                <a:gd name="T53" fmla="*/ 59 h 334"/>
                <a:gd name="T54" fmla="*/ 409 w 468"/>
                <a:gd name="T55" fmla="*/ 0 h 334"/>
                <a:gd name="T56" fmla="*/ 431 w 468"/>
                <a:gd name="T57" fmla="*/ 48 h 334"/>
                <a:gd name="T58" fmla="*/ 434 w 468"/>
                <a:gd name="T59" fmla="*/ 59 h 334"/>
                <a:gd name="T60" fmla="*/ 434 w 468"/>
                <a:gd name="T61" fmla="*/ 275 h 334"/>
                <a:gd name="T62" fmla="*/ 434 w 468"/>
                <a:gd name="T63" fmla="*/ 277 h 334"/>
                <a:gd name="T64" fmla="*/ 303 w 468"/>
                <a:gd name="T65" fmla="*/ 161 h 334"/>
                <a:gd name="T66" fmla="*/ 431 w 468"/>
                <a:gd name="T67" fmla="*/ 48 h 334"/>
                <a:gd name="T68" fmla="*/ 35 w 468"/>
                <a:gd name="T69" fmla="*/ 276 h 334"/>
                <a:gd name="T70" fmla="*/ 35 w 468"/>
                <a:gd name="T71" fmla="*/ 275 h 334"/>
                <a:gd name="T72" fmla="*/ 35 w 468"/>
                <a:gd name="T73" fmla="*/ 59 h 334"/>
                <a:gd name="T74" fmla="*/ 37 w 468"/>
                <a:gd name="T75" fmla="*/ 49 h 334"/>
                <a:gd name="T76" fmla="*/ 164 w 468"/>
                <a:gd name="T77" fmla="*/ 161 h 334"/>
                <a:gd name="T78" fmla="*/ 35 w 468"/>
                <a:gd name="T79" fmla="*/ 276 h 334"/>
                <a:gd name="T80" fmla="*/ 59 w 468"/>
                <a:gd name="T81" fmla="*/ 300 h 334"/>
                <a:gd name="T82" fmla="*/ 49 w 468"/>
                <a:gd name="T83" fmla="*/ 297 h 334"/>
                <a:gd name="T84" fmla="*/ 184 w 468"/>
                <a:gd name="T85" fmla="*/ 179 h 334"/>
                <a:gd name="T86" fmla="*/ 200 w 468"/>
                <a:gd name="T87" fmla="*/ 193 h 334"/>
                <a:gd name="T88" fmla="*/ 234 w 468"/>
                <a:gd name="T89" fmla="*/ 207 h 334"/>
                <a:gd name="T90" fmla="*/ 234 w 468"/>
                <a:gd name="T91" fmla="*/ 207 h 334"/>
                <a:gd name="T92" fmla="*/ 267 w 468"/>
                <a:gd name="T93" fmla="*/ 193 h 334"/>
                <a:gd name="T94" fmla="*/ 283 w 468"/>
                <a:gd name="T95" fmla="*/ 179 h 334"/>
                <a:gd name="T96" fmla="*/ 419 w 468"/>
                <a:gd name="T97" fmla="*/ 298 h 334"/>
                <a:gd name="T98" fmla="*/ 409 w 468"/>
                <a:gd name="T99" fmla="*/ 300 h 334"/>
                <a:gd name="T100" fmla="*/ 59 w 468"/>
                <a:gd name="T101" fmla="*/ 30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68" h="334">
                  <a:moveTo>
                    <a:pt x="409" y="0"/>
                  </a:moveTo>
                  <a:cubicBezTo>
                    <a:pt x="372" y="0"/>
                    <a:pt x="372" y="0"/>
                    <a:pt x="372" y="0"/>
                  </a:cubicBezTo>
                  <a:cubicBezTo>
                    <a:pt x="347" y="34"/>
                    <a:pt x="347" y="34"/>
                    <a:pt x="347" y="34"/>
                  </a:cubicBezTo>
                  <a:cubicBezTo>
                    <a:pt x="347" y="34"/>
                    <a:pt x="347" y="34"/>
                    <a:pt x="347" y="34"/>
                  </a:cubicBezTo>
                  <a:cubicBezTo>
                    <a:pt x="347" y="34"/>
                    <a:pt x="347" y="34"/>
                    <a:pt x="347" y="34"/>
                  </a:cubicBezTo>
                  <a:cubicBezTo>
                    <a:pt x="408" y="34"/>
                    <a:pt x="408" y="34"/>
                    <a:pt x="408" y="34"/>
                  </a:cubicBezTo>
                  <a:cubicBezTo>
                    <a:pt x="249" y="174"/>
                    <a:pt x="249" y="174"/>
                    <a:pt x="249" y="174"/>
                  </a:cubicBezTo>
                  <a:cubicBezTo>
                    <a:pt x="249" y="174"/>
                    <a:pt x="249" y="174"/>
                    <a:pt x="249" y="174"/>
                  </a:cubicBezTo>
                  <a:cubicBezTo>
                    <a:pt x="245" y="179"/>
                    <a:pt x="239" y="181"/>
                    <a:pt x="234" y="181"/>
                  </a:cubicBezTo>
                  <a:cubicBezTo>
                    <a:pt x="228" y="181"/>
                    <a:pt x="222" y="179"/>
                    <a:pt x="218" y="175"/>
                  </a:cubicBezTo>
                  <a:cubicBezTo>
                    <a:pt x="218" y="174"/>
                    <a:pt x="218" y="174"/>
                    <a:pt x="218" y="174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277" y="34"/>
                    <a:pt x="277" y="34"/>
                    <a:pt x="277" y="34"/>
                  </a:cubicBezTo>
                  <a:cubicBezTo>
                    <a:pt x="287" y="34"/>
                    <a:pt x="287" y="34"/>
                    <a:pt x="287" y="34"/>
                  </a:cubicBezTo>
                  <a:cubicBezTo>
                    <a:pt x="314" y="34"/>
                    <a:pt x="314" y="34"/>
                    <a:pt x="314" y="34"/>
                  </a:cubicBezTo>
                  <a:cubicBezTo>
                    <a:pt x="314" y="34"/>
                    <a:pt x="314" y="34"/>
                    <a:pt x="313" y="34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87" y="0"/>
                    <a:pt x="287" y="0"/>
                    <a:pt x="28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27" y="0"/>
                    <a:pt x="0" y="26"/>
                    <a:pt x="0" y="59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0" y="308"/>
                    <a:pt x="27" y="334"/>
                    <a:pt x="59" y="334"/>
                  </a:cubicBezTo>
                  <a:cubicBezTo>
                    <a:pt x="409" y="334"/>
                    <a:pt x="409" y="334"/>
                    <a:pt x="409" y="334"/>
                  </a:cubicBezTo>
                  <a:cubicBezTo>
                    <a:pt x="442" y="334"/>
                    <a:pt x="468" y="308"/>
                    <a:pt x="468" y="275"/>
                  </a:cubicBezTo>
                  <a:cubicBezTo>
                    <a:pt x="468" y="59"/>
                    <a:pt x="468" y="59"/>
                    <a:pt x="468" y="59"/>
                  </a:cubicBezTo>
                  <a:cubicBezTo>
                    <a:pt x="468" y="26"/>
                    <a:pt x="442" y="0"/>
                    <a:pt x="409" y="0"/>
                  </a:cubicBezTo>
                  <a:close/>
                  <a:moveTo>
                    <a:pt x="431" y="48"/>
                  </a:moveTo>
                  <a:cubicBezTo>
                    <a:pt x="433" y="51"/>
                    <a:pt x="434" y="55"/>
                    <a:pt x="434" y="59"/>
                  </a:cubicBezTo>
                  <a:cubicBezTo>
                    <a:pt x="434" y="275"/>
                    <a:pt x="434" y="275"/>
                    <a:pt x="434" y="275"/>
                  </a:cubicBezTo>
                  <a:cubicBezTo>
                    <a:pt x="434" y="276"/>
                    <a:pt x="434" y="276"/>
                    <a:pt x="434" y="277"/>
                  </a:cubicBezTo>
                  <a:cubicBezTo>
                    <a:pt x="303" y="161"/>
                    <a:pt x="303" y="161"/>
                    <a:pt x="303" y="161"/>
                  </a:cubicBezTo>
                  <a:lnTo>
                    <a:pt x="431" y="48"/>
                  </a:lnTo>
                  <a:close/>
                  <a:moveTo>
                    <a:pt x="35" y="276"/>
                  </a:moveTo>
                  <a:cubicBezTo>
                    <a:pt x="35" y="275"/>
                    <a:pt x="35" y="275"/>
                    <a:pt x="35" y="275"/>
                  </a:cubicBezTo>
                  <a:cubicBezTo>
                    <a:pt x="35" y="59"/>
                    <a:pt x="35" y="59"/>
                    <a:pt x="35" y="59"/>
                  </a:cubicBezTo>
                  <a:cubicBezTo>
                    <a:pt x="35" y="55"/>
                    <a:pt x="35" y="52"/>
                    <a:pt x="37" y="49"/>
                  </a:cubicBezTo>
                  <a:cubicBezTo>
                    <a:pt x="164" y="161"/>
                    <a:pt x="164" y="161"/>
                    <a:pt x="164" y="161"/>
                  </a:cubicBezTo>
                  <a:lnTo>
                    <a:pt x="35" y="276"/>
                  </a:lnTo>
                  <a:close/>
                  <a:moveTo>
                    <a:pt x="59" y="300"/>
                  </a:moveTo>
                  <a:cubicBezTo>
                    <a:pt x="56" y="300"/>
                    <a:pt x="52" y="299"/>
                    <a:pt x="49" y="297"/>
                  </a:cubicBezTo>
                  <a:cubicBezTo>
                    <a:pt x="184" y="179"/>
                    <a:pt x="184" y="179"/>
                    <a:pt x="184" y="179"/>
                  </a:cubicBezTo>
                  <a:cubicBezTo>
                    <a:pt x="200" y="193"/>
                    <a:pt x="200" y="193"/>
                    <a:pt x="200" y="193"/>
                  </a:cubicBezTo>
                  <a:cubicBezTo>
                    <a:pt x="210" y="202"/>
                    <a:pt x="222" y="207"/>
                    <a:pt x="234" y="207"/>
                  </a:cubicBezTo>
                  <a:cubicBezTo>
                    <a:pt x="234" y="207"/>
                    <a:pt x="234" y="207"/>
                    <a:pt x="234" y="207"/>
                  </a:cubicBezTo>
                  <a:cubicBezTo>
                    <a:pt x="246" y="207"/>
                    <a:pt x="258" y="202"/>
                    <a:pt x="267" y="193"/>
                  </a:cubicBezTo>
                  <a:cubicBezTo>
                    <a:pt x="283" y="179"/>
                    <a:pt x="283" y="179"/>
                    <a:pt x="283" y="179"/>
                  </a:cubicBezTo>
                  <a:cubicBezTo>
                    <a:pt x="419" y="298"/>
                    <a:pt x="419" y="298"/>
                    <a:pt x="419" y="298"/>
                  </a:cubicBezTo>
                  <a:cubicBezTo>
                    <a:pt x="416" y="299"/>
                    <a:pt x="413" y="300"/>
                    <a:pt x="409" y="300"/>
                  </a:cubicBezTo>
                  <a:lnTo>
                    <a:pt x="59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609585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7" name="Freeform 60">
            <a:extLst>
              <a:ext uri="{FF2B5EF4-FFF2-40B4-BE49-F238E27FC236}">
                <a16:creationId xmlns:a16="http://schemas.microsoft.com/office/drawing/2014/main" id="{1D1FEC20-95B7-4F61-9A7C-3A7A74FAD914}"/>
              </a:ext>
            </a:extLst>
          </p:cNvPr>
          <p:cNvSpPr>
            <a:spLocks noEditPoints="1"/>
          </p:cNvSpPr>
          <p:nvPr/>
        </p:nvSpPr>
        <p:spPr bwMode="auto">
          <a:xfrm>
            <a:off x="5708774" y="5544287"/>
            <a:ext cx="336691" cy="338949"/>
          </a:xfrm>
          <a:custGeom>
            <a:avLst/>
            <a:gdLst>
              <a:gd name="T0" fmla="*/ 122 w 243"/>
              <a:gd name="T1" fmla="*/ 0 h 244"/>
              <a:gd name="T2" fmla="*/ 0 w 243"/>
              <a:gd name="T3" fmla="*/ 122 h 244"/>
              <a:gd name="T4" fmla="*/ 122 w 243"/>
              <a:gd name="T5" fmla="*/ 244 h 244"/>
              <a:gd name="T6" fmla="*/ 208 w 243"/>
              <a:gd name="T7" fmla="*/ 208 h 244"/>
              <a:gd name="T8" fmla="*/ 243 w 243"/>
              <a:gd name="T9" fmla="*/ 122 h 244"/>
              <a:gd name="T10" fmla="*/ 208 w 243"/>
              <a:gd name="T11" fmla="*/ 36 h 244"/>
              <a:gd name="T12" fmla="*/ 122 w 243"/>
              <a:gd name="T13" fmla="*/ 0 h 244"/>
              <a:gd name="T14" fmla="*/ 82 w 243"/>
              <a:gd name="T15" fmla="*/ 194 h 244"/>
              <a:gd name="T16" fmla="*/ 126 w 243"/>
              <a:gd name="T17" fmla="*/ 150 h 244"/>
              <a:gd name="T18" fmla="*/ 46 w 243"/>
              <a:gd name="T19" fmla="*/ 150 h 244"/>
              <a:gd name="T20" fmla="*/ 46 w 243"/>
              <a:gd name="T21" fmla="*/ 97 h 244"/>
              <a:gd name="T22" fmla="*/ 125 w 243"/>
              <a:gd name="T23" fmla="*/ 97 h 244"/>
              <a:gd name="T24" fmla="*/ 82 w 243"/>
              <a:gd name="T25" fmla="*/ 54 h 244"/>
              <a:gd name="T26" fmla="*/ 152 w 243"/>
              <a:gd name="T27" fmla="*/ 54 h 244"/>
              <a:gd name="T28" fmla="*/ 221 w 243"/>
              <a:gd name="T29" fmla="*/ 124 h 244"/>
              <a:gd name="T30" fmla="*/ 152 w 243"/>
              <a:gd name="T31" fmla="*/ 194 h 244"/>
              <a:gd name="T32" fmla="*/ 82 w 243"/>
              <a:gd name="T33" fmla="*/ 19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3" h="244">
                <a:moveTo>
                  <a:pt x="122" y="0"/>
                </a:moveTo>
                <a:cubicBezTo>
                  <a:pt x="55" y="0"/>
                  <a:pt x="0" y="55"/>
                  <a:pt x="0" y="122"/>
                </a:cubicBezTo>
                <a:cubicBezTo>
                  <a:pt x="0" y="189"/>
                  <a:pt x="55" y="244"/>
                  <a:pt x="122" y="244"/>
                </a:cubicBezTo>
                <a:cubicBezTo>
                  <a:pt x="154" y="244"/>
                  <a:pt x="185" y="231"/>
                  <a:pt x="208" y="208"/>
                </a:cubicBezTo>
                <a:cubicBezTo>
                  <a:pt x="231" y="185"/>
                  <a:pt x="243" y="154"/>
                  <a:pt x="243" y="122"/>
                </a:cubicBezTo>
                <a:cubicBezTo>
                  <a:pt x="243" y="89"/>
                  <a:pt x="231" y="59"/>
                  <a:pt x="208" y="36"/>
                </a:cubicBezTo>
                <a:cubicBezTo>
                  <a:pt x="185" y="13"/>
                  <a:pt x="154" y="0"/>
                  <a:pt x="122" y="0"/>
                </a:cubicBezTo>
                <a:close/>
                <a:moveTo>
                  <a:pt x="82" y="194"/>
                </a:moveTo>
                <a:cubicBezTo>
                  <a:pt x="126" y="150"/>
                  <a:pt x="126" y="150"/>
                  <a:pt x="126" y="150"/>
                </a:cubicBezTo>
                <a:cubicBezTo>
                  <a:pt x="46" y="150"/>
                  <a:pt x="46" y="150"/>
                  <a:pt x="46" y="150"/>
                </a:cubicBezTo>
                <a:cubicBezTo>
                  <a:pt x="46" y="97"/>
                  <a:pt x="46" y="97"/>
                  <a:pt x="46" y="97"/>
                </a:cubicBezTo>
                <a:cubicBezTo>
                  <a:pt x="125" y="97"/>
                  <a:pt x="125" y="97"/>
                  <a:pt x="125" y="97"/>
                </a:cubicBezTo>
                <a:cubicBezTo>
                  <a:pt x="82" y="54"/>
                  <a:pt x="82" y="54"/>
                  <a:pt x="82" y="54"/>
                </a:cubicBezTo>
                <a:cubicBezTo>
                  <a:pt x="152" y="54"/>
                  <a:pt x="152" y="54"/>
                  <a:pt x="152" y="54"/>
                </a:cubicBezTo>
                <a:cubicBezTo>
                  <a:pt x="221" y="124"/>
                  <a:pt x="221" y="124"/>
                  <a:pt x="221" y="124"/>
                </a:cubicBezTo>
                <a:cubicBezTo>
                  <a:pt x="152" y="194"/>
                  <a:pt x="152" y="194"/>
                  <a:pt x="152" y="194"/>
                </a:cubicBezTo>
                <a:lnTo>
                  <a:pt x="82" y="19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8" name="Freeform 60">
            <a:extLst>
              <a:ext uri="{FF2B5EF4-FFF2-40B4-BE49-F238E27FC236}">
                <a16:creationId xmlns:a16="http://schemas.microsoft.com/office/drawing/2014/main" id="{502F370C-A790-40EB-AC30-FC52B5D8002A}"/>
              </a:ext>
            </a:extLst>
          </p:cNvPr>
          <p:cNvSpPr>
            <a:spLocks noEditPoints="1"/>
          </p:cNvSpPr>
          <p:nvPr/>
        </p:nvSpPr>
        <p:spPr bwMode="auto">
          <a:xfrm>
            <a:off x="2421571" y="4318040"/>
            <a:ext cx="543501" cy="547146"/>
          </a:xfrm>
          <a:custGeom>
            <a:avLst/>
            <a:gdLst>
              <a:gd name="T0" fmla="*/ 122 w 243"/>
              <a:gd name="T1" fmla="*/ 0 h 244"/>
              <a:gd name="T2" fmla="*/ 0 w 243"/>
              <a:gd name="T3" fmla="*/ 122 h 244"/>
              <a:gd name="T4" fmla="*/ 122 w 243"/>
              <a:gd name="T5" fmla="*/ 244 h 244"/>
              <a:gd name="T6" fmla="*/ 208 w 243"/>
              <a:gd name="T7" fmla="*/ 208 h 244"/>
              <a:gd name="T8" fmla="*/ 243 w 243"/>
              <a:gd name="T9" fmla="*/ 122 h 244"/>
              <a:gd name="T10" fmla="*/ 208 w 243"/>
              <a:gd name="T11" fmla="*/ 36 h 244"/>
              <a:gd name="T12" fmla="*/ 122 w 243"/>
              <a:gd name="T13" fmla="*/ 0 h 244"/>
              <a:gd name="T14" fmla="*/ 82 w 243"/>
              <a:gd name="T15" fmla="*/ 194 h 244"/>
              <a:gd name="T16" fmla="*/ 126 w 243"/>
              <a:gd name="T17" fmla="*/ 150 h 244"/>
              <a:gd name="T18" fmla="*/ 46 w 243"/>
              <a:gd name="T19" fmla="*/ 150 h 244"/>
              <a:gd name="T20" fmla="*/ 46 w 243"/>
              <a:gd name="T21" fmla="*/ 97 h 244"/>
              <a:gd name="T22" fmla="*/ 125 w 243"/>
              <a:gd name="T23" fmla="*/ 97 h 244"/>
              <a:gd name="T24" fmla="*/ 82 w 243"/>
              <a:gd name="T25" fmla="*/ 54 h 244"/>
              <a:gd name="T26" fmla="*/ 152 w 243"/>
              <a:gd name="T27" fmla="*/ 54 h 244"/>
              <a:gd name="T28" fmla="*/ 221 w 243"/>
              <a:gd name="T29" fmla="*/ 124 h 244"/>
              <a:gd name="T30" fmla="*/ 152 w 243"/>
              <a:gd name="T31" fmla="*/ 194 h 244"/>
              <a:gd name="T32" fmla="*/ 82 w 243"/>
              <a:gd name="T33" fmla="*/ 19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43" h="244">
                <a:moveTo>
                  <a:pt x="122" y="0"/>
                </a:moveTo>
                <a:cubicBezTo>
                  <a:pt x="55" y="0"/>
                  <a:pt x="0" y="55"/>
                  <a:pt x="0" y="122"/>
                </a:cubicBezTo>
                <a:cubicBezTo>
                  <a:pt x="0" y="189"/>
                  <a:pt x="55" y="244"/>
                  <a:pt x="122" y="244"/>
                </a:cubicBezTo>
                <a:cubicBezTo>
                  <a:pt x="154" y="244"/>
                  <a:pt x="185" y="231"/>
                  <a:pt x="208" y="208"/>
                </a:cubicBezTo>
                <a:cubicBezTo>
                  <a:pt x="231" y="185"/>
                  <a:pt x="243" y="154"/>
                  <a:pt x="243" y="122"/>
                </a:cubicBezTo>
                <a:cubicBezTo>
                  <a:pt x="243" y="89"/>
                  <a:pt x="231" y="59"/>
                  <a:pt x="208" y="36"/>
                </a:cubicBezTo>
                <a:cubicBezTo>
                  <a:pt x="185" y="13"/>
                  <a:pt x="154" y="0"/>
                  <a:pt x="122" y="0"/>
                </a:cubicBezTo>
                <a:close/>
                <a:moveTo>
                  <a:pt x="82" y="194"/>
                </a:moveTo>
                <a:cubicBezTo>
                  <a:pt x="126" y="150"/>
                  <a:pt x="126" y="150"/>
                  <a:pt x="126" y="150"/>
                </a:cubicBezTo>
                <a:cubicBezTo>
                  <a:pt x="46" y="150"/>
                  <a:pt x="46" y="150"/>
                  <a:pt x="46" y="150"/>
                </a:cubicBezTo>
                <a:cubicBezTo>
                  <a:pt x="46" y="97"/>
                  <a:pt x="46" y="97"/>
                  <a:pt x="46" y="97"/>
                </a:cubicBezTo>
                <a:cubicBezTo>
                  <a:pt x="125" y="97"/>
                  <a:pt x="125" y="97"/>
                  <a:pt x="125" y="97"/>
                </a:cubicBezTo>
                <a:cubicBezTo>
                  <a:pt x="82" y="54"/>
                  <a:pt x="82" y="54"/>
                  <a:pt x="82" y="54"/>
                </a:cubicBezTo>
                <a:cubicBezTo>
                  <a:pt x="152" y="54"/>
                  <a:pt x="152" y="54"/>
                  <a:pt x="152" y="54"/>
                </a:cubicBezTo>
                <a:cubicBezTo>
                  <a:pt x="221" y="124"/>
                  <a:pt x="221" y="124"/>
                  <a:pt x="221" y="124"/>
                </a:cubicBezTo>
                <a:cubicBezTo>
                  <a:pt x="152" y="194"/>
                  <a:pt x="152" y="194"/>
                  <a:pt x="152" y="194"/>
                </a:cubicBezTo>
                <a:lnTo>
                  <a:pt x="82" y="1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65591B1-3755-4125-8278-DF3816B11885}"/>
              </a:ext>
            </a:extLst>
          </p:cNvPr>
          <p:cNvSpPr txBox="1"/>
          <p:nvPr/>
        </p:nvSpPr>
        <p:spPr>
          <a:xfrm>
            <a:off x="5737072" y="1420827"/>
            <a:ext cx="5647208" cy="1857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b="1" dirty="0">
                <a:latin typeface="+mj-ea"/>
                <a:ea typeface="+mj-ea"/>
              </a:rPr>
              <a:t>矩阵是一个帮助企业快速获得公域流量的方法，配合（私域）社群运营在社群中让用户找到同类（有相同需求）。同时，社群不单纯是企业对用户的沟通，而是用户对用户的沟通，并在共同中产生</a:t>
            </a:r>
            <a:r>
              <a:rPr lang="en-US" altLang="zh-CN" b="1" dirty="0">
                <a:latin typeface="+mj-ea"/>
                <a:ea typeface="+mj-ea"/>
              </a:rPr>
              <a:t>UGC/PCG</a:t>
            </a:r>
            <a:r>
              <a:rPr lang="zh-CN" altLang="en-US" b="1" dirty="0">
                <a:latin typeface="+mj-ea"/>
                <a:ea typeface="+mj-ea"/>
              </a:rPr>
              <a:t>，承载的是交叉连接、目的是口碑传播。</a:t>
            </a:r>
            <a:endParaRPr lang="en-US" altLang="zh-CN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52139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>
            <a:extLst>
              <a:ext uri="{FF2B5EF4-FFF2-40B4-BE49-F238E27FC236}">
                <a16:creationId xmlns:a16="http://schemas.microsoft.com/office/drawing/2014/main" id="{4242E397-80C1-4FEC-8C6D-EE54F36E90F7}"/>
              </a:ext>
            </a:extLst>
          </p:cNvPr>
          <p:cNvSpPr txBox="1"/>
          <p:nvPr/>
        </p:nvSpPr>
        <p:spPr>
          <a:xfrm>
            <a:off x="274320" y="2358858"/>
            <a:ext cx="11643360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200" b="1" dirty="0">
                <a:ln w="63500">
                  <a:gradFill flip="none" rotWithShape="1">
                    <a:gsLst>
                      <a:gs pos="21000">
                        <a:schemeClr val="accent1">
                          <a:alpha val="0"/>
                        </a:schemeClr>
                      </a:gs>
                      <a:gs pos="100000">
                        <a:schemeClr val="accent1">
                          <a:alpha val="58000"/>
                        </a:schemeClr>
                      </a:gs>
                    </a:gsLst>
                    <a:lin ang="16200000" scaled="1"/>
                    <a:tileRect/>
                  </a:gradFill>
                </a:ln>
                <a:noFill/>
              </a:rPr>
              <a:t>THANK  YOU</a:t>
            </a:r>
            <a:endParaRPr lang="zh-CN" altLang="en-US" sz="13200" b="1" dirty="0">
              <a:ln w="63500">
                <a:gradFill flip="none" rotWithShape="1">
                  <a:gsLst>
                    <a:gs pos="21000">
                      <a:schemeClr val="accent1">
                        <a:alpha val="0"/>
                      </a:schemeClr>
                    </a:gs>
                    <a:gs pos="100000">
                      <a:schemeClr val="accent1">
                        <a:alpha val="58000"/>
                      </a:schemeClr>
                    </a:gs>
                  </a:gsLst>
                  <a:lin ang="16200000" scaled="1"/>
                  <a:tileRect/>
                </a:gradFill>
              </a:ln>
              <a:noFill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D5C6893-CF3D-4564-ACBB-A54244D7726C}"/>
              </a:ext>
            </a:extLst>
          </p:cNvPr>
          <p:cNvGrpSpPr/>
          <p:nvPr/>
        </p:nvGrpSpPr>
        <p:grpSpPr>
          <a:xfrm>
            <a:off x="3602872" y="3968604"/>
            <a:ext cx="1394305" cy="1394305"/>
            <a:chOff x="6667187" y="1395984"/>
            <a:chExt cx="292926" cy="292926"/>
          </a:xfrm>
          <a:effectLst>
            <a:outerShdw blurRad="50800" dist="38100" dir="2700000" algn="tl" rotWithShape="0">
              <a:schemeClr val="accent1">
                <a:alpha val="25000"/>
              </a:schemeClr>
            </a:outerShdw>
          </a:effectLst>
        </p:grpSpPr>
        <p:sp>
          <p:nvSpPr>
            <p:cNvPr id="21" name="圆: 空心 20">
              <a:extLst>
                <a:ext uri="{FF2B5EF4-FFF2-40B4-BE49-F238E27FC236}">
                  <a16:creationId xmlns:a16="http://schemas.microsoft.com/office/drawing/2014/main" id="{630274B3-4B6A-4F40-9816-65C35D93FFB7}"/>
                </a:ext>
              </a:extLst>
            </p:cNvPr>
            <p:cNvSpPr/>
            <p:nvPr/>
          </p:nvSpPr>
          <p:spPr>
            <a:xfrm>
              <a:off x="6667187" y="1395984"/>
              <a:ext cx="292926" cy="292926"/>
            </a:xfrm>
            <a:prstGeom prst="donut">
              <a:avLst>
                <a:gd name="adj" fmla="val 24465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圆: 空心 21">
              <a:extLst>
                <a:ext uri="{FF2B5EF4-FFF2-40B4-BE49-F238E27FC236}">
                  <a16:creationId xmlns:a16="http://schemas.microsoft.com/office/drawing/2014/main" id="{4FCA0B8E-E54C-4E90-AE18-C59034162C73}"/>
                </a:ext>
              </a:extLst>
            </p:cNvPr>
            <p:cNvSpPr/>
            <p:nvPr/>
          </p:nvSpPr>
          <p:spPr>
            <a:xfrm>
              <a:off x="6667187" y="1395984"/>
              <a:ext cx="292926" cy="292926"/>
            </a:xfrm>
            <a:prstGeom prst="donut">
              <a:avLst>
                <a:gd name="adj" fmla="val 24465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椭圆 3">
            <a:extLst>
              <a:ext uri="{FF2B5EF4-FFF2-40B4-BE49-F238E27FC236}">
                <a16:creationId xmlns:a16="http://schemas.microsoft.com/office/drawing/2014/main" id="{4F2C8667-31DC-4BAC-8E6D-FCAD35AF96C6}"/>
              </a:ext>
            </a:extLst>
          </p:cNvPr>
          <p:cNvSpPr/>
          <p:nvPr/>
        </p:nvSpPr>
        <p:spPr>
          <a:xfrm>
            <a:off x="1658777" y="1719981"/>
            <a:ext cx="2555903" cy="2555903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13500000" scaled="1"/>
            <a:tileRect/>
          </a:gradFill>
          <a:ln w="85725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F625C2F9-121F-4D32-A847-E7D65EDF2ED1}"/>
              </a:ext>
            </a:extLst>
          </p:cNvPr>
          <p:cNvSpPr/>
          <p:nvPr/>
        </p:nvSpPr>
        <p:spPr>
          <a:xfrm>
            <a:off x="4385368" y="1719980"/>
            <a:ext cx="1394305" cy="3824440"/>
          </a:xfrm>
          <a:prstGeom prst="roundRect">
            <a:avLst>
              <a:gd name="adj" fmla="val 7048"/>
            </a:avLst>
          </a:prstGeom>
          <a:gradFill flip="none" rotWithShape="1">
            <a:gsLst>
              <a:gs pos="100000">
                <a:schemeClr val="accent1">
                  <a:alpha val="30000"/>
                </a:schemeClr>
              </a:gs>
              <a:gs pos="0">
                <a:schemeClr val="accent1">
                  <a:alpha val="0"/>
                </a:schemeClr>
              </a:gs>
            </a:gsLst>
            <a:lin ang="5400000" scaled="1"/>
            <a:tileRect/>
          </a:gradFill>
          <a:ln w="85725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1" name="直角三角形 10">
            <a:extLst>
              <a:ext uri="{FF2B5EF4-FFF2-40B4-BE49-F238E27FC236}">
                <a16:creationId xmlns:a16="http://schemas.microsoft.com/office/drawing/2014/main" id="{8A8D1DB9-2534-480B-9DEB-BFECD2449AB4}"/>
              </a:ext>
            </a:extLst>
          </p:cNvPr>
          <p:cNvSpPr/>
          <p:nvPr/>
        </p:nvSpPr>
        <p:spPr>
          <a:xfrm flipH="1">
            <a:off x="1714579" y="3025832"/>
            <a:ext cx="2500101" cy="2500101"/>
          </a:xfrm>
          <a:prstGeom prst="rtTriangle">
            <a:avLst/>
          </a:prstGeom>
          <a:gradFill flip="none" rotWithShape="1">
            <a:gsLst>
              <a:gs pos="100000">
                <a:schemeClr val="accent1">
                  <a:alpha val="45000"/>
                </a:schemeClr>
              </a:gs>
              <a:gs pos="25000">
                <a:srgbClr val="2659EF">
                  <a:alpha val="0"/>
                </a:srgbClr>
              </a:gs>
              <a:gs pos="0">
                <a:schemeClr val="accent1">
                  <a:alpha val="0"/>
                </a:schemeClr>
              </a:gs>
            </a:gsLst>
            <a:lin ang="5400000" scaled="1"/>
            <a:tileRect/>
          </a:gradFill>
          <a:ln w="85725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A67FA343-DE48-4F7B-86AB-82DB31344817}"/>
              </a:ext>
            </a:extLst>
          </p:cNvPr>
          <p:cNvSpPr/>
          <p:nvPr/>
        </p:nvSpPr>
        <p:spPr>
          <a:xfrm>
            <a:off x="1724674" y="1704136"/>
            <a:ext cx="2555903" cy="2555903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45000"/>
                </a:schemeClr>
              </a:gs>
              <a:gs pos="25000">
                <a:srgbClr val="2659EF">
                  <a:alpha val="0"/>
                </a:srgbClr>
              </a:gs>
              <a:gs pos="0">
                <a:schemeClr val="accent1">
                  <a:alpha val="0"/>
                </a:schemeClr>
              </a:gs>
            </a:gsLst>
            <a:lin ang="5400000" scaled="1"/>
            <a:tileRect/>
          </a:gradFill>
          <a:ln w="85725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2" name="直角三角形 11">
            <a:extLst>
              <a:ext uri="{FF2B5EF4-FFF2-40B4-BE49-F238E27FC236}">
                <a16:creationId xmlns:a16="http://schemas.microsoft.com/office/drawing/2014/main" id="{BCFA8B21-CCA4-4664-9C13-72471FE54F53}"/>
              </a:ext>
            </a:extLst>
          </p:cNvPr>
          <p:cNvSpPr/>
          <p:nvPr/>
        </p:nvSpPr>
        <p:spPr>
          <a:xfrm flipH="1">
            <a:off x="6006163" y="3025832"/>
            <a:ext cx="2500101" cy="2500101"/>
          </a:xfrm>
          <a:prstGeom prst="rtTriangle">
            <a:avLst/>
          </a:prstGeom>
          <a:gradFill flip="none" rotWithShape="1">
            <a:gsLst>
              <a:gs pos="100000">
                <a:schemeClr val="accent1">
                  <a:alpha val="45000"/>
                </a:schemeClr>
              </a:gs>
              <a:gs pos="25000">
                <a:srgbClr val="2659EF">
                  <a:alpha val="0"/>
                </a:srgbClr>
              </a:gs>
              <a:gs pos="0">
                <a:schemeClr val="accent1">
                  <a:alpha val="0"/>
                </a:schemeClr>
              </a:gs>
            </a:gsLst>
            <a:lin ang="5400000" scaled="1"/>
            <a:tileRect/>
          </a:gradFill>
          <a:ln w="85725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2BA8B5F-43BB-41B5-A607-62976A30A897}"/>
              </a:ext>
            </a:extLst>
          </p:cNvPr>
          <p:cNvSpPr/>
          <p:nvPr/>
        </p:nvSpPr>
        <p:spPr>
          <a:xfrm>
            <a:off x="8676952" y="1719980"/>
            <a:ext cx="1394305" cy="3824440"/>
          </a:xfrm>
          <a:prstGeom prst="roundRect">
            <a:avLst>
              <a:gd name="adj" fmla="val 7048"/>
            </a:avLst>
          </a:prstGeom>
          <a:gradFill flip="none" rotWithShape="1">
            <a:gsLst>
              <a:gs pos="100000">
                <a:schemeClr val="accent1">
                  <a:alpha val="30000"/>
                </a:schemeClr>
              </a:gs>
              <a:gs pos="0">
                <a:schemeClr val="accent1">
                  <a:alpha val="0"/>
                </a:schemeClr>
              </a:gs>
            </a:gsLst>
            <a:lin ang="5400000" scaled="1"/>
            <a:tileRect/>
          </a:gradFill>
          <a:ln w="85725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E7C72BE2-B8E5-4240-9700-DA8AAEA7BBCA}"/>
              </a:ext>
            </a:extLst>
          </p:cNvPr>
          <p:cNvGrpSpPr/>
          <p:nvPr/>
        </p:nvGrpSpPr>
        <p:grpSpPr>
          <a:xfrm>
            <a:off x="9509755" y="2368897"/>
            <a:ext cx="944817" cy="944817"/>
            <a:chOff x="7659812" y="2852169"/>
            <a:chExt cx="238125" cy="238125"/>
          </a:xfrm>
          <a:effectLst>
            <a:outerShdw blurRad="50800" dist="50800" dir="5400000" algn="ctr" rotWithShape="0">
              <a:schemeClr val="accent1">
                <a:alpha val="25000"/>
              </a:schemeClr>
            </a:outerShdw>
          </a:effectLst>
        </p:grpSpPr>
        <p:sp>
          <p:nvSpPr>
            <p:cNvPr id="24" name="图文框 23">
              <a:extLst>
                <a:ext uri="{FF2B5EF4-FFF2-40B4-BE49-F238E27FC236}">
                  <a16:creationId xmlns:a16="http://schemas.microsoft.com/office/drawing/2014/main" id="{E36D9CC4-95DB-464C-854D-07925D6457AD}"/>
                </a:ext>
              </a:extLst>
            </p:cNvPr>
            <p:cNvSpPr/>
            <p:nvPr/>
          </p:nvSpPr>
          <p:spPr>
            <a:xfrm>
              <a:off x="7659812" y="2852169"/>
              <a:ext cx="238125" cy="238125"/>
            </a:xfrm>
            <a:prstGeom prst="frame">
              <a:avLst>
                <a:gd name="adj1" fmla="val 205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图文框 24">
              <a:extLst>
                <a:ext uri="{FF2B5EF4-FFF2-40B4-BE49-F238E27FC236}">
                  <a16:creationId xmlns:a16="http://schemas.microsoft.com/office/drawing/2014/main" id="{D2F54F63-F623-4B37-BBAB-7B540BCE3ABB}"/>
                </a:ext>
              </a:extLst>
            </p:cNvPr>
            <p:cNvSpPr/>
            <p:nvPr/>
          </p:nvSpPr>
          <p:spPr>
            <a:xfrm>
              <a:off x="7659812" y="2852169"/>
              <a:ext cx="238125" cy="238125"/>
            </a:xfrm>
            <a:prstGeom prst="frame">
              <a:avLst>
                <a:gd name="adj1" fmla="val 20500"/>
              </a:avLst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椭圆 5">
            <a:extLst>
              <a:ext uri="{FF2B5EF4-FFF2-40B4-BE49-F238E27FC236}">
                <a16:creationId xmlns:a16="http://schemas.microsoft.com/office/drawing/2014/main" id="{E5C72DAF-9384-4D76-99B3-E3E980E3E7DA}"/>
              </a:ext>
            </a:extLst>
          </p:cNvPr>
          <p:cNvSpPr/>
          <p:nvPr/>
        </p:nvSpPr>
        <p:spPr>
          <a:xfrm>
            <a:off x="5984397" y="1719980"/>
            <a:ext cx="2555903" cy="2555903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alpha val="45000"/>
                </a:schemeClr>
              </a:gs>
              <a:gs pos="25000">
                <a:srgbClr val="2659EF">
                  <a:alpha val="0"/>
                </a:srgbClr>
              </a:gs>
              <a:gs pos="0">
                <a:schemeClr val="accent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85725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564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 err="1"/>
              <a:t>Arail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r>
              <a:rPr kumimoji="1" lang="en" altLang="zh-CN" dirty="0" err="1"/>
              <a:t>freepik.com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周俊成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B4A7EF03-F6BC-4AC8-B58A-A549E7EF013A}"/>
              </a:ext>
            </a:extLst>
          </p:cNvPr>
          <p:cNvSpPr/>
          <p:nvPr userDrawn="1"/>
        </p:nvSpPr>
        <p:spPr>
          <a:xfrm>
            <a:off x="4521845" y="1143311"/>
            <a:ext cx="3148311" cy="1246163"/>
          </a:xfrm>
          <a:prstGeom prst="roundRect">
            <a:avLst>
              <a:gd name="adj" fmla="val 17104"/>
            </a:avLst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2800" b="1" dirty="0">
                <a:solidFill>
                  <a:schemeClr val="accent1"/>
                </a:solidFill>
                <a:latin typeface="+mj-ea"/>
                <a:ea typeface="+mj-ea"/>
              </a:rPr>
              <a:t>企业产品信息</a:t>
            </a:r>
            <a:endParaRPr lang="en-US" altLang="zh-CN" sz="28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采用：图文</a:t>
            </a:r>
            <a:r>
              <a:rPr lang="en-US" altLang="zh-CN" b="1" dirty="0">
                <a:solidFill>
                  <a:schemeClr val="tx1"/>
                </a:solidFill>
              </a:rPr>
              <a:t>+</a:t>
            </a:r>
            <a:r>
              <a:rPr lang="zh-CN" altLang="en-US" b="1" dirty="0">
                <a:solidFill>
                  <a:schemeClr val="tx1"/>
                </a:solidFill>
              </a:rPr>
              <a:t>短视频</a:t>
            </a: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2036B22B-8E3F-4260-A461-9BDDE01BFD59}"/>
              </a:ext>
            </a:extLst>
          </p:cNvPr>
          <p:cNvSpPr/>
          <p:nvPr/>
        </p:nvSpPr>
        <p:spPr>
          <a:xfrm>
            <a:off x="7114571" y="3500412"/>
            <a:ext cx="1948727" cy="1948727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+mj-ea"/>
                <a:ea typeface="+mj-ea"/>
              </a:rPr>
              <a:t>短视频</a:t>
            </a:r>
            <a:endParaRPr lang="en-US" altLang="zh-CN" sz="2800" b="1" dirty="0">
              <a:latin typeface="+mj-ea"/>
              <a:ea typeface="+mj-ea"/>
            </a:endParaRPr>
          </a:p>
          <a:p>
            <a:pPr algn="ctr"/>
            <a:r>
              <a:rPr lang="zh-CN" altLang="en-US" sz="2800" b="1" dirty="0">
                <a:latin typeface="+mj-ea"/>
                <a:ea typeface="+mj-ea"/>
              </a:rPr>
              <a:t>平台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92363E25-4A08-4696-BBCC-BA290D60BE2F}"/>
              </a:ext>
            </a:extLst>
          </p:cNvPr>
          <p:cNvSpPr/>
          <p:nvPr/>
        </p:nvSpPr>
        <p:spPr>
          <a:xfrm>
            <a:off x="3213131" y="3500412"/>
            <a:ext cx="1948727" cy="1948727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+mj-ea"/>
                <a:ea typeface="+mj-ea"/>
              </a:rPr>
              <a:t>图文</a:t>
            </a:r>
            <a:endParaRPr lang="en-US" altLang="zh-CN" sz="28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2800" b="1" dirty="0">
                <a:solidFill>
                  <a:schemeClr val="accent1"/>
                </a:solidFill>
                <a:latin typeface="+mj-ea"/>
                <a:ea typeface="+mj-ea"/>
              </a:rPr>
              <a:t>平台</a:t>
            </a: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EE2EBA6B-3BDA-4E64-8467-525F1024CFB9}"/>
              </a:ext>
            </a:extLst>
          </p:cNvPr>
          <p:cNvSpPr/>
          <p:nvPr/>
        </p:nvSpPr>
        <p:spPr>
          <a:xfrm>
            <a:off x="4762818" y="2254152"/>
            <a:ext cx="2651592" cy="2651592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2C5AED7C-EC1D-4741-8648-901C955E3277}"/>
              </a:ext>
            </a:extLst>
          </p:cNvPr>
          <p:cNvSpPr/>
          <p:nvPr/>
        </p:nvSpPr>
        <p:spPr>
          <a:xfrm>
            <a:off x="5272680" y="2764014"/>
            <a:ext cx="1631868" cy="1631868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alpha val="3600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latin typeface="+mj-ea"/>
                <a:ea typeface="+mj-ea"/>
              </a:rPr>
              <a:t>矩阵</a:t>
            </a:r>
            <a:endParaRPr lang="en-US" altLang="zh-CN" sz="3200" b="1" dirty="0">
              <a:latin typeface="+mj-ea"/>
              <a:ea typeface="+mj-ea"/>
            </a:endParaRPr>
          </a:p>
          <a:p>
            <a:pPr algn="ctr"/>
            <a:r>
              <a:rPr lang="zh-CN" altLang="en-US" sz="3200" b="1" dirty="0">
                <a:latin typeface="+mj-ea"/>
                <a:ea typeface="+mj-ea"/>
              </a:rPr>
              <a:t>平台</a:t>
            </a:r>
            <a:endParaRPr lang="en-US" altLang="zh-CN" sz="3200" b="1" dirty="0">
              <a:latin typeface="+mj-ea"/>
              <a:ea typeface="+mj-ea"/>
            </a:endParaRP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44D0A9D3-32BC-4103-9972-3BEB742ABDC3}"/>
              </a:ext>
            </a:extLst>
          </p:cNvPr>
          <p:cNvSpPr/>
          <p:nvPr/>
        </p:nvSpPr>
        <p:spPr>
          <a:xfrm>
            <a:off x="660400" y="2021551"/>
            <a:ext cx="2377988" cy="998290"/>
          </a:xfrm>
          <a:prstGeom prst="roundRect">
            <a:avLst>
              <a:gd name="adj" fmla="val 17104"/>
            </a:avLst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</a:rPr>
              <a:t>图文平台以用户维护为主，开设答疑服务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9E2CFBD3-574B-4DBF-A6E9-3054188CD036}"/>
              </a:ext>
            </a:extLst>
          </p:cNvPr>
          <p:cNvSpPr/>
          <p:nvPr/>
        </p:nvSpPr>
        <p:spPr>
          <a:xfrm>
            <a:off x="9222387" y="2021551"/>
            <a:ext cx="2269464" cy="998290"/>
          </a:xfrm>
          <a:prstGeom prst="roundRect">
            <a:avLst>
              <a:gd name="adj" fmla="val 17104"/>
            </a:avLst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</a:rPr>
              <a:t>内容配合产品痛点，真人出镜讲解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279BF066-8611-40E8-955A-0E8EFC39B4DB}"/>
              </a:ext>
            </a:extLst>
          </p:cNvPr>
          <p:cNvSpPr/>
          <p:nvPr/>
        </p:nvSpPr>
        <p:spPr>
          <a:xfrm>
            <a:off x="7857938" y="5597147"/>
            <a:ext cx="2269464" cy="543068"/>
          </a:xfrm>
          <a:prstGeom prst="roundRect">
            <a:avLst>
              <a:gd name="adj" fmla="val 17104"/>
            </a:avLst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</a:rPr>
              <a:t>企业和达人账号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35EEBE05-AF5E-4296-8037-64990536FD0F}"/>
              </a:ext>
            </a:extLst>
          </p:cNvPr>
          <p:cNvSpPr/>
          <p:nvPr/>
        </p:nvSpPr>
        <p:spPr>
          <a:xfrm>
            <a:off x="2136632" y="5597147"/>
            <a:ext cx="2269464" cy="543068"/>
          </a:xfrm>
          <a:prstGeom prst="roundRect">
            <a:avLst>
              <a:gd name="adj" fmla="val 17104"/>
            </a:avLst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alpha val="0"/>
                </a:schemeClr>
              </a:gs>
            </a:gsLst>
            <a:lin ang="13500000" scaled="1"/>
            <a:tileRect/>
          </a:gradFill>
          <a:ln w="38100">
            <a:solidFill>
              <a:schemeClr val="bg1">
                <a:alpha val="25000"/>
              </a:schemeClr>
            </a:solidFill>
          </a:ln>
          <a:effectLst>
            <a:outerShdw blurRad="635000" dist="152400" dir="2700000" sx="107000" sy="107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</a:rPr>
              <a:t>服务号和订阅号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46DABEF-45F3-43B7-A86A-F5F4B3973429}"/>
              </a:ext>
            </a:extLst>
          </p:cNvPr>
          <p:cNvSpPr txBox="1"/>
          <p:nvPr/>
        </p:nvSpPr>
        <p:spPr>
          <a:xfrm>
            <a:off x="8704938" y="1439694"/>
            <a:ext cx="432838" cy="2053383"/>
          </a:xfrm>
          <a:prstGeom prst="rect">
            <a:avLst/>
          </a:prstGeom>
          <a:noFill/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1"/>
                </a:solidFill>
                <a:effectLst>
                  <a:outerShdw blurRad="38100" sx="120000" sy="120000" algn="ctr" rotWithShape="0">
                    <a:schemeClr val="bg1">
                      <a:alpha val="57000"/>
                    </a:schemeClr>
                  </a:outerShdw>
                </a:effectLst>
              </a:rPr>
              <a:t>短视频内容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CC9FCA4-239B-4CDE-A41F-52838131DE95}"/>
              </a:ext>
            </a:extLst>
          </p:cNvPr>
          <p:cNvSpPr txBox="1"/>
          <p:nvPr/>
        </p:nvSpPr>
        <p:spPr>
          <a:xfrm>
            <a:off x="3122999" y="1699131"/>
            <a:ext cx="432838" cy="1653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1"/>
                </a:solidFill>
                <a:effectLst>
                  <a:outerShdw blurRad="50800" dist="38100" dir="5400000" algn="t" rotWithShape="0">
                    <a:schemeClr val="accent1">
                      <a:alpha val="40000"/>
                    </a:schemeClr>
                  </a:outerShdw>
                </a:effectLst>
              </a:rPr>
              <a:t>图文内容</a:t>
            </a:r>
          </a:p>
        </p:txBody>
      </p:sp>
      <p:sp>
        <p:nvSpPr>
          <p:cNvPr id="28" name="弧形 27">
            <a:extLst>
              <a:ext uri="{FF2B5EF4-FFF2-40B4-BE49-F238E27FC236}">
                <a16:creationId xmlns:a16="http://schemas.microsoft.com/office/drawing/2014/main" id="{364B5776-C721-41FA-9EC0-539DE01CAFD8}"/>
              </a:ext>
            </a:extLst>
          </p:cNvPr>
          <p:cNvSpPr/>
          <p:nvPr/>
        </p:nvSpPr>
        <p:spPr>
          <a:xfrm rot="18900000" flipV="1">
            <a:off x="3680192" y="1128123"/>
            <a:ext cx="4964612" cy="4964612"/>
          </a:xfrm>
          <a:prstGeom prst="arc">
            <a:avLst>
              <a:gd name="adj1" fmla="val 19019864"/>
              <a:gd name="adj2" fmla="val 21368825"/>
            </a:avLst>
          </a:prstGeom>
          <a:ln w="38100">
            <a:headEnd type="triangle" w="lg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30" name="弧形 29">
            <a:extLst>
              <a:ext uri="{FF2B5EF4-FFF2-40B4-BE49-F238E27FC236}">
                <a16:creationId xmlns:a16="http://schemas.microsoft.com/office/drawing/2014/main" id="{B0CDB981-BA4E-4412-B864-B440BF97BEB4}"/>
              </a:ext>
            </a:extLst>
          </p:cNvPr>
          <p:cNvSpPr/>
          <p:nvPr/>
        </p:nvSpPr>
        <p:spPr>
          <a:xfrm>
            <a:off x="3628773" y="1045390"/>
            <a:ext cx="4964612" cy="4964612"/>
          </a:xfrm>
          <a:prstGeom prst="arc">
            <a:avLst>
              <a:gd name="adj1" fmla="val 3160442"/>
              <a:gd name="adj2" fmla="val 7528370"/>
            </a:avLst>
          </a:prstGeom>
          <a:ln w="38100"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31" name="弧形 30">
            <a:extLst>
              <a:ext uri="{FF2B5EF4-FFF2-40B4-BE49-F238E27FC236}">
                <a16:creationId xmlns:a16="http://schemas.microsoft.com/office/drawing/2014/main" id="{E25CCBC1-6F45-41CD-83F1-A186B723C22A}"/>
              </a:ext>
            </a:extLst>
          </p:cNvPr>
          <p:cNvSpPr/>
          <p:nvPr/>
        </p:nvSpPr>
        <p:spPr>
          <a:xfrm rot="2700000" flipH="1" flipV="1">
            <a:off x="3757296" y="1128122"/>
            <a:ext cx="4964612" cy="4964612"/>
          </a:xfrm>
          <a:prstGeom prst="arc">
            <a:avLst>
              <a:gd name="adj1" fmla="val 19019864"/>
              <a:gd name="adj2" fmla="val 21368825"/>
            </a:avLst>
          </a:prstGeom>
          <a:ln w="38100">
            <a:headEnd type="triangle" w="lg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/>
          </a:p>
        </p:txBody>
      </p:sp>
      <p:sp>
        <p:nvSpPr>
          <p:cNvPr id="32" name="标题 31">
            <a:extLst>
              <a:ext uri="{FF2B5EF4-FFF2-40B4-BE49-F238E27FC236}">
                <a16:creationId xmlns:a16="http://schemas.microsoft.com/office/drawing/2014/main" id="{E496F460-6E78-4249-B2F1-4D7F896D3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CN" altLang="en-US" dirty="0">
                <a:solidFill>
                  <a:schemeClr val="accent1"/>
                </a:solidFill>
              </a:rPr>
              <a:t>矩阵内容生产流程</a:t>
            </a:r>
          </a:p>
        </p:txBody>
      </p:sp>
    </p:spTree>
    <p:extLst>
      <p:ext uri="{BB962C8B-B14F-4D97-AF65-F5344CB8AC3E}">
        <p14:creationId xmlns:p14="http://schemas.microsoft.com/office/powerpoint/2010/main" val="2594193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461D7-8134-4C0A-84CB-837B4FE49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zh-CN" altLang="en-US" b="1" dirty="0">
                <a:solidFill>
                  <a:schemeClr val="accent1"/>
                </a:solidFill>
              </a:rPr>
              <a:t>为什么搭建新媒体矩阵</a:t>
            </a:r>
            <a:endParaRPr lang="zh-CN" altLang="en-US" b="1" dirty="0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A6B636E-FD2F-4BBF-9D0E-A4771C1DDCCA}"/>
              </a:ext>
            </a:extLst>
          </p:cNvPr>
          <p:cNvGrpSpPr/>
          <p:nvPr/>
        </p:nvGrpSpPr>
        <p:grpSpPr>
          <a:xfrm>
            <a:off x="3548445" y="1130300"/>
            <a:ext cx="7970455" cy="5110099"/>
            <a:chOff x="6600894" y="1246734"/>
            <a:chExt cx="1478937" cy="1935885"/>
          </a:xfrm>
          <a:effectLst>
            <a:outerShdw blurRad="50800" dist="50800" dir="5400000" algn="ctr" rotWithShape="0">
              <a:schemeClr val="bg1">
                <a:alpha val="46000"/>
              </a:schemeClr>
            </a:outerShdw>
          </a:effectLst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D0411260-43C1-4715-9A66-EFBC4B90CA5C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2383"/>
              </a:avLst>
            </a:prstGeom>
            <a:gradFill>
              <a:gsLst>
                <a:gs pos="2000">
                  <a:schemeClr val="accent1">
                    <a:alpha val="5000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D7D5CADE-53C0-42CB-ACB8-CFA5DE9F584D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3129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159B04C-FA80-4706-B9F1-F43C1421F6EB}"/>
              </a:ext>
            </a:extLst>
          </p:cNvPr>
          <p:cNvGrpSpPr/>
          <p:nvPr/>
        </p:nvGrpSpPr>
        <p:grpSpPr>
          <a:xfrm>
            <a:off x="4378736" y="1549605"/>
            <a:ext cx="6739825" cy="4293522"/>
            <a:chOff x="6600894" y="1246734"/>
            <a:chExt cx="1478937" cy="1945536"/>
          </a:xfrm>
          <a:effectLst>
            <a:outerShdw blurRad="50800" dist="50800" dir="5400000" algn="ctr" rotWithShape="0">
              <a:schemeClr val="bg1">
                <a:alpha val="46000"/>
              </a:schemeClr>
            </a:outerShdw>
          </a:effectLst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A04152E6-DE66-4413-8BB6-ACA67DB000F9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2383"/>
              </a:avLst>
            </a:prstGeom>
            <a:solidFill>
              <a:schemeClr val="accent1"/>
            </a:solid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/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C75CDDDF-DA9B-4AD0-BF0C-880F18C476B9}"/>
                </a:ext>
              </a:extLst>
            </p:cNvPr>
            <p:cNvSpPr/>
            <p:nvPr userDrawn="1"/>
          </p:nvSpPr>
          <p:spPr>
            <a:xfrm>
              <a:off x="6600894" y="1256385"/>
              <a:ext cx="1478937" cy="1935885"/>
            </a:xfrm>
            <a:prstGeom prst="roundRect">
              <a:avLst>
                <a:gd name="adj" fmla="val 12416"/>
              </a:avLst>
            </a:prstGeom>
            <a:blipFill>
              <a:blip r:embed="rId2"/>
              <a:srcRect/>
              <a:stretch>
                <a:fillRect t="-7230" b="-7230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63183F2F-ACCA-4685-9686-8EC83A8D9E3B}"/>
              </a:ext>
            </a:extLst>
          </p:cNvPr>
          <p:cNvGrpSpPr/>
          <p:nvPr/>
        </p:nvGrpSpPr>
        <p:grpSpPr>
          <a:xfrm>
            <a:off x="-731520" y="1130300"/>
            <a:ext cx="5897880" cy="5110099"/>
            <a:chOff x="6600894" y="1246734"/>
            <a:chExt cx="1478937" cy="1935885"/>
          </a:xfrm>
          <a:effectLst>
            <a:outerShdw blurRad="50800" dist="50800" dir="5400000" algn="ctr" rotWithShape="0">
              <a:schemeClr val="bg1">
                <a:alpha val="46000"/>
              </a:schemeClr>
            </a:outerShdw>
          </a:effectLst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60DE3A9-4F11-4C19-98AF-A6EE67054038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2383"/>
              </a:avLst>
            </a:prstGeom>
            <a:blipFill>
              <a:blip r:embed="rId3"/>
              <a:srcRect/>
              <a:stretch>
                <a:fillRect l="-582772" t="-82933" r="-429508" b="-295281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/>
            </a:p>
          </p:txBody>
        </p:sp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A3182FDB-4AAD-4E3E-9409-9CFD58632BF8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3129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dirty="0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844DA6C2-687E-4D35-98E7-FAB77FB16B1A}"/>
              </a:ext>
            </a:extLst>
          </p:cNvPr>
          <p:cNvSpPr txBox="1"/>
          <p:nvPr/>
        </p:nvSpPr>
        <p:spPr>
          <a:xfrm>
            <a:off x="647801" y="2186456"/>
            <a:ext cx="2878907" cy="742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j-ea"/>
                <a:ea typeface="+mj-ea"/>
              </a:rPr>
              <a:t>新媒体矩阵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41BB8EE-6461-41D4-9318-6F171DA6566D}"/>
              </a:ext>
            </a:extLst>
          </p:cNvPr>
          <p:cNvSpPr txBox="1"/>
          <p:nvPr/>
        </p:nvSpPr>
        <p:spPr>
          <a:xfrm>
            <a:off x="647802" y="3247745"/>
            <a:ext cx="3954678" cy="77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latin typeface="+mj-ea"/>
                <a:ea typeface="+mj-ea"/>
              </a:rPr>
              <a:t>定义：可以帮助产品带来用户关注的媒体组合。</a:t>
            </a:r>
            <a:endParaRPr lang="en-US" altLang="zh-CN" b="1" dirty="0">
              <a:latin typeface="+mj-ea"/>
              <a:ea typeface="+mj-ea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8A84BFE-9BD3-495B-9F6D-F2689D40B4CD}"/>
              </a:ext>
            </a:extLst>
          </p:cNvPr>
          <p:cNvSpPr txBox="1"/>
          <p:nvPr/>
        </p:nvSpPr>
        <p:spPr>
          <a:xfrm>
            <a:off x="673100" y="1421159"/>
            <a:ext cx="2878907" cy="85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chemeClr val="accent1"/>
                </a:solidFill>
              </a:rPr>
              <a:t>NEW</a:t>
            </a:r>
          </a:p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chemeClr val="accent1"/>
                </a:solidFill>
              </a:rPr>
              <a:t>MEDIA MATRIX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4173085-E623-473F-8318-B6B3CF5721BF}"/>
              </a:ext>
            </a:extLst>
          </p:cNvPr>
          <p:cNvSpPr txBox="1"/>
          <p:nvPr/>
        </p:nvSpPr>
        <p:spPr>
          <a:xfrm>
            <a:off x="647802" y="4230495"/>
            <a:ext cx="4518558" cy="1497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b="1" dirty="0">
                <a:effectLst/>
              </a:rPr>
              <a:t>两种类型</a:t>
            </a:r>
            <a:r>
              <a:rPr lang="en-US" altLang="zh-CN" b="1" dirty="0">
                <a:effectLst/>
              </a:rPr>
              <a:t>:</a:t>
            </a:r>
            <a:endParaRPr lang="zh-CN" altLang="en-US" b="1" dirty="0">
              <a:effectLst/>
            </a:endParaRPr>
          </a:p>
          <a:p>
            <a:pPr algn="just">
              <a:lnSpc>
                <a:spcPct val="130000"/>
              </a:lnSpc>
            </a:pPr>
            <a:r>
              <a:rPr lang="zh-CN" altLang="en-US" b="1" dirty="0">
                <a:effectLst/>
              </a:rPr>
              <a:t>外矩阵：企业在全媒体平台的布局</a:t>
            </a:r>
            <a:r>
              <a:rPr lang="zh-CN" altLang="en-US" b="1" dirty="0"/>
              <a:t>。</a:t>
            </a:r>
          </a:p>
          <a:p>
            <a:pPr algn="just">
              <a:lnSpc>
                <a:spcPct val="130000"/>
              </a:lnSpc>
            </a:pPr>
            <a:r>
              <a:rPr lang="zh-CN" altLang="en-US" b="1" dirty="0">
                <a:effectLst/>
              </a:rPr>
              <a:t>内矩阵：企业在某个媒体平台的生态</a:t>
            </a:r>
            <a:endParaRPr lang="en-US" altLang="zh-CN" b="1" dirty="0">
              <a:effectLst/>
            </a:endParaRPr>
          </a:p>
          <a:p>
            <a:pPr algn="just">
              <a:lnSpc>
                <a:spcPct val="130000"/>
              </a:lnSpc>
            </a:pPr>
            <a:r>
              <a:rPr lang="zh-CN" altLang="en-US" b="1" dirty="0">
                <a:effectLst/>
              </a:rPr>
              <a:t>布局</a:t>
            </a:r>
            <a:r>
              <a:rPr lang="zh-CN" altLang="en-US" b="1" dirty="0"/>
              <a:t>，</a:t>
            </a:r>
            <a:r>
              <a:rPr lang="zh-CN" altLang="en-US" b="1" dirty="0">
                <a:effectLst/>
              </a:rPr>
              <a:t>是其各个产品线的纵深布局。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062702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758DA8EB-5A9F-4AE0-A02D-5827223B3A60}"/>
              </a:ext>
            </a:extLst>
          </p:cNvPr>
          <p:cNvGrpSpPr/>
          <p:nvPr/>
        </p:nvGrpSpPr>
        <p:grpSpPr>
          <a:xfrm>
            <a:off x="799922" y="1860550"/>
            <a:ext cx="2439195" cy="3543300"/>
            <a:chOff x="907692" y="1860550"/>
            <a:chExt cx="2439195" cy="3543300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F0A72D7D-9F4F-4A3E-99DD-617E6EBBC498}"/>
                </a:ext>
              </a:extLst>
            </p:cNvPr>
            <p:cNvGrpSpPr/>
            <p:nvPr/>
          </p:nvGrpSpPr>
          <p:grpSpPr>
            <a:xfrm>
              <a:off x="907692" y="1860550"/>
              <a:ext cx="2439195" cy="3543300"/>
              <a:chOff x="6600894" y="1246734"/>
              <a:chExt cx="1478937" cy="1935885"/>
            </a:xfrm>
            <a:effectLst>
              <a:outerShdw blurRad="50800" dist="50800" dir="5400000" algn="ctr" rotWithShape="0">
                <a:schemeClr val="bg1">
                  <a:alpha val="46000"/>
                </a:schemeClr>
              </a:outerShdw>
            </a:effectLst>
          </p:grpSpPr>
          <p:sp>
            <p:nvSpPr>
              <p:cNvPr id="33" name="矩形: 圆角 32">
                <a:extLst>
                  <a:ext uri="{FF2B5EF4-FFF2-40B4-BE49-F238E27FC236}">
                    <a16:creationId xmlns:a16="http://schemas.microsoft.com/office/drawing/2014/main" id="{50F3DBCC-DAE0-4192-9BD6-C0587082A5F1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blipFill>
                <a:blip r:embed="rId2"/>
                <a:srcRect/>
                <a:stretch>
                  <a:fillRect l="-582772" t="-82933" r="-429508" b="-295281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34" name="矩形: 圆角 33">
                <a:extLst>
                  <a:ext uri="{FF2B5EF4-FFF2-40B4-BE49-F238E27FC236}">
                    <a16:creationId xmlns:a16="http://schemas.microsoft.com/office/drawing/2014/main" id="{73F3C491-F3F9-4AE5-86DE-E2CA7A88593A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>
                    <a:alpha val="2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F0B8DA50-05E5-4FE3-9FD8-A8C56E4C310D}"/>
                </a:ext>
              </a:extLst>
            </p:cNvPr>
            <p:cNvGrpSpPr/>
            <p:nvPr/>
          </p:nvGrpSpPr>
          <p:grpSpPr>
            <a:xfrm>
              <a:off x="1048474" y="2056918"/>
              <a:ext cx="536150" cy="536150"/>
              <a:chOff x="6667187" y="1395984"/>
              <a:chExt cx="292926" cy="292926"/>
            </a:xfrm>
            <a:effectLst>
              <a:outerShdw blurRad="50800" dist="38100" dir="2700000" algn="tl" rotWithShape="0">
                <a:schemeClr val="accent1">
                  <a:alpha val="25000"/>
                </a:schemeClr>
              </a:outerShdw>
            </a:effectLst>
          </p:grpSpPr>
          <p:sp>
            <p:nvSpPr>
              <p:cNvPr id="36" name="圆: 空心 35">
                <a:extLst>
                  <a:ext uri="{FF2B5EF4-FFF2-40B4-BE49-F238E27FC236}">
                    <a16:creationId xmlns:a16="http://schemas.microsoft.com/office/drawing/2014/main" id="{033B7D48-B8D4-443F-B6AF-35046B3A9E75}"/>
                  </a:ext>
                </a:extLst>
              </p:cNvPr>
              <p:cNvSpPr/>
              <p:nvPr/>
            </p:nvSpPr>
            <p:spPr>
              <a:xfrm>
                <a:off x="6667187" y="1395984"/>
                <a:ext cx="292926" cy="292926"/>
              </a:xfrm>
              <a:prstGeom prst="donut">
                <a:avLst>
                  <a:gd name="adj" fmla="val 24465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圆: 空心 36">
                <a:extLst>
                  <a:ext uri="{FF2B5EF4-FFF2-40B4-BE49-F238E27FC236}">
                    <a16:creationId xmlns:a16="http://schemas.microsoft.com/office/drawing/2014/main" id="{2318401B-23A7-4C8D-A93D-033275117991}"/>
                  </a:ext>
                </a:extLst>
              </p:cNvPr>
              <p:cNvSpPr/>
              <p:nvPr/>
            </p:nvSpPr>
            <p:spPr>
              <a:xfrm>
                <a:off x="6667187" y="1395984"/>
                <a:ext cx="292926" cy="292926"/>
              </a:xfrm>
              <a:prstGeom prst="donut">
                <a:avLst>
                  <a:gd name="adj" fmla="val 24465"/>
                </a:avLst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3" name="椭圆 72">
              <a:extLst>
                <a:ext uri="{FF2B5EF4-FFF2-40B4-BE49-F238E27FC236}">
                  <a16:creationId xmlns:a16="http://schemas.microsoft.com/office/drawing/2014/main" id="{B7C34EF3-FCA2-4557-AB24-61BF4E90ED86}"/>
                </a:ext>
              </a:extLst>
            </p:cNvPr>
            <p:cNvSpPr/>
            <p:nvPr/>
          </p:nvSpPr>
          <p:spPr>
            <a:xfrm>
              <a:off x="1318989" y="2606020"/>
              <a:ext cx="1616600" cy="1616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FD84912-8D08-4B15-A490-2BFA5A758976}"/>
                </a:ext>
              </a:extLst>
            </p:cNvPr>
            <p:cNvSpPr txBox="1"/>
            <p:nvPr/>
          </p:nvSpPr>
          <p:spPr>
            <a:xfrm>
              <a:off x="1226338" y="4436987"/>
              <a:ext cx="1745151" cy="532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+mj-ea"/>
                  <a:ea typeface="+mj-ea"/>
                </a:rPr>
                <a:t>总经理</a:t>
              </a:r>
            </a:p>
          </p:txBody>
        </p:sp>
        <p:sp>
          <p:nvSpPr>
            <p:cNvPr id="79" name="椭圆 78">
              <a:extLst>
                <a:ext uri="{FF2B5EF4-FFF2-40B4-BE49-F238E27FC236}">
                  <a16:creationId xmlns:a16="http://schemas.microsoft.com/office/drawing/2014/main" id="{851B5477-535C-4102-8187-498666CFFA54}"/>
                </a:ext>
              </a:extLst>
            </p:cNvPr>
            <p:cNvSpPr/>
            <p:nvPr/>
          </p:nvSpPr>
          <p:spPr>
            <a:xfrm flipV="1">
              <a:off x="1420841" y="2329003"/>
              <a:ext cx="213360" cy="2133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0850EFDA-73BA-433D-905F-5C9A6D3352E6}"/>
                </a:ext>
              </a:extLst>
            </p:cNvPr>
            <p:cNvSpPr/>
            <p:nvPr/>
          </p:nvSpPr>
          <p:spPr>
            <a:xfrm>
              <a:off x="1318989" y="2606020"/>
              <a:ext cx="1616600" cy="1616600"/>
            </a:xfrm>
            <a:prstGeom prst="ellipse">
              <a:avLst/>
            </a:prstGeom>
            <a:blipFill>
              <a:blip r:embed="rId3">
                <a:alphaModFix amt="70000"/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t="-1880" b="-188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78DF365F-4D34-417E-8D7D-DB3FF9A12FCF}"/>
                </a:ext>
              </a:extLst>
            </p:cNvPr>
            <p:cNvSpPr txBox="1"/>
            <p:nvPr/>
          </p:nvSpPr>
          <p:spPr>
            <a:xfrm>
              <a:off x="1277406" y="4898637"/>
              <a:ext cx="1694083" cy="379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600" b="1" dirty="0"/>
                <a:t>GENERAL</a:t>
              </a:r>
              <a:endParaRPr lang="zh-CN" altLang="en-US" sz="1600" b="1" dirty="0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3F92CCC8-A6CF-4BD2-8A86-A07923750D83}"/>
              </a:ext>
            </a:extLst>
          </p:cNvPr>
          <p:cNvGrpSpPr/>
          <p:nvPr/>
        </p:nvGrpSpPr>
        <p:grpSpPr>
          <a:xfrm>
            <a:off x="3519621" y="1860550"/>
            <a:ext cx="2439195" cy="3543300"/>
            <a:chOff x="3545935" y="1860550"/>
            <a:chExt cx="2439195" cy="3543300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85DAD265-37FE-4B15-A719-2D12C8F82063}"/>
                </a:ext>
              </a:extLst>
            </p:cNvPr>
            <p:cNvGrpSpPr/>
            <p:nvPr/>
          </p:nvGrpSpPr>
          <p:grpSpPr>
            <a:xfrm>
              <a:off x="3545935" y="1860550"/>
              <a:ext cx="2439195" cy="3543300"/>
              <a:chOff x="6600894" y="1246734"/>
              <a:chExt cx="1478937" cy="1935885"/>
            </a:xfrm>
            <a:effectLst>
              <a:outerShdw blurRad="50800" dist="50800" dir="5400000" algn="ctr" rotWithShape="0">
                <a:schemeClr val="bg1">
                  <a:alpha val="46000"/>
                </a:schemeClr>
              </a:outerShdw>
            </a:effectLst>
          </p:grpSpPr>
          <p:sp>
            <p:nvSpPr>
              <p:cNvPr id="42" name="矩形: 圆角 41">
                <a:extLst>
                  <a:ext uri="{FF2B5EF4-FFF2-40B4-BE49-F238E27FC236}">
                    <a16:creationId xmlns:a16="http://schemas.microsoft.com/office/drawing/2014/main" id="{A0DF850C-8B41-4A58-AF35-0E583A38C487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blipFill>
                <a:blip r:embed="rId2"/>
                <a:srcRect/>
                <a:stretch>
                  <a:fillRect l="-582772" t="-82933" r="-429508" b="-295281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43" name="矩形: 圆角 42">
                <a:extLst>
                  <a:ext uri="{FF2B5EF4-FFF2-40B4-BE49-F238E27FC236}">
                    <a16:creationId xmlns:a16="http://schemas.microsoft.com/office/drawing/2014/main" id="{2C59018E-50FA-405E-955E-BCC9FEF072E2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>
                    <a:alpha val="2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476BA002-E3F6-425C-9841-DE36DEFF9BEB}"/>
                </a:ext>
              </a:extLst>
            </p:cNvPr>
            <p:cNvGrpSpPr/>
            <p:nvPr/>
          </p:nvGrpSpPr>
          <p:grpSpPr>
            <a:xfrm>
              <a:off x="3709334" y="2056918"/>
              <a:ext cx="536150" cy="536150"/>
              <a:chOff x="6667187" y="1395984"/>
              <a:chExt cx="292926" cy="292926"/>
            </a:xfrm>
            <a:effectLst>
              <a:outerShdw blurRad="50800" dist="38100" dir="2700000" algn="tl" rotWithShape="0">
                <a:schemeClr val="accent1">
                  <a:alpha val="25000"/>
                </a:schemeClr>
              </a:outerShdw>
            </a:effectLst>
          </p:grpSpPr>
          <p:sp>
            <p:nvSpPr>
              <p:cNvPr id="54" name="圆: 空心 53">
                <a:extLst>
                  <a:ext uri="{FF2B5EF4-FFF2-40B4-BE49-F238E27FC236}">
                    <a16:creationId xmlns:a16="http://schemas.microsoft.com/office/drawing/2014/main" id="{85AB375B-03FE-4094-BC5A-5C876F0CB011}"/>
                  </a:ext>
                </a:extLst>
              </p:cNvPr>
              <p:cNvSpPr/>
              <p:nvPr/>
            </p:nvSpPr>
            <p:spPr>
              <a:xfrm>
                <a:off x="6667187" y="1395984"/>
                <a:ext cx="292926" cy="292926"/>
              </a:xfrm>
              <a:prstGeom prst="donut">
                <a:avLst>
                  <a:gd name="adj" fmla="val 24465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圆: 空心 54">
                <a:extLst>
                  <a:ext uri="{FF2B5EF4-FFF2-40B4-BE49-F238E27FC236}">
                    <a16:creationId xmlns:a16="http://schemas.microsoft.com/office/drawing/2014/main" id="{58394AA1-9BE5-4883-9B6F-BEE52CF4768C}"/>
                  </a:ext>
                </a:extLst>
              </p:cNvPr>
              <p:cNvSpPr/>
              <p:nvPr/>
            </p:nvSpPr>
            <p:spPr>
              <a:xfrm>
                <a:off x="6667187" y="1395984"/>
                <a:ext cx="292926" cy="292926"/>
              </a:xfrm>
              <a:prstGeom prst="donut">
                <a:avLst>
                  <a:gd name="adj" fmla="val 24465"/>
                </a:avLst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2" name="椭圆 71">
              <a:extLst>
                <a:ext uri="{FF2B5EF4-FFF2-40B4-BE49-F238E27FC236}">
                  <a16:creationId xmlns:a16="http://schemas.microsoft.com/office/drawing/2014/main" id="{B013C549-F83C-4BDB-A36C-241BCC8717DD}"/>
                </a:ext>
              </a:extLst>
            </p:cNvPr>
            <p:cNvSpPr/>
            <p:nvPr/>
          </p:nvSpPr>
          <p:spPr>
            <a:xfrm>
              <a:off x="3957232" y="2606020"/>
              <a:ext cx="1616600" cy="1616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4" name="文本框 73">
              <a:extLst>
                <a:ext uri="{FF2B5EF4-FFF2-40B4-BE49-F238E27FC236}">
                  <a16:creationId xmlns:a16="http://schemas.microsoft.com/office/drawing/2014/main" id="{E30C7996-E082-4320-8B2F-56DD59D6ACA3}"/>
                </a:ext>
              </a:extLst>
            </p:cNvPr>
            <p:cNvSpPr txBox="1"/>
            <p:nvPr/>
          </p:nvSpPr>
          <p:spPr>
            <a:xfrm>
              <a:off x="3892957" y="4436987"/>
              <a:ext cx="1745151" cy="532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+mj-ea"/>
                  <a:ea typeface="+mj-ea"/>
                </a:rPr>
                <a:t>项目经理</a:t>
              </a:r>
            </a:p>
          </p:txBody>
        </p:sp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EF130718-79AA-4A6B-9229-1DFA4F4D4828}"/>
                </a:ext>
              </a:extLst>
            </p:cNvPr>
            <p:cNvSpPr/>
            <p:nvPr/>
          </p:nvSpPr>
          <p:spPr>
            <a:xfrm flipV="1">
              <a:off x="4070185" y="2329003"/>
              <a:ext cx="213360" cy="2133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681F7214-0E31-4510-9164-1B71A1AC78AF}"/>
                </a:ext>
              </a:extLst>
            </p:cNvPr>
            <p:cNvSpPr/>
            <p:nvPr/>
          </p:nvSpPr>
          <p:spPr>
            <a:xfrm>
              <a:off x="3954644" y="2606020"/>
              <a:ext cx="1616600" cy="1616600"/>
            </a:xfrm>
            <a:prstGeom prst="ellipse">
              <a:avLst/>
            </a:prstGeom>
            <a:blipFill>
              <a:blip r:embed="rId4">
                <a:alphaModFix amt="70000"/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t="-1880" b="-188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E86BDD9C-117C-4943-9590-69D0665DF00B}"/>
                </a:ext>
              </a:extLst>
            </p:cNvPr>
            <p:cNvSpPr txBox="1"/>
            <p:nvPr/>
          </p:nvSpPr>
          <p:spPr>
            <a:xfrm>
              <a:off x="3915649" y="4898637"/>
              <a:ext cx="1694083" cy="379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600" b="1" dirty="0"/>
                <a:t>PROJECT</a:t>
              </a:r>
              <a:endParaRPr lang="zh-CN" altLang="en-US" sz="1600" b="1" dirty="0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0146C9CA-B9A4-44F8-BEEE-F9171DDE6DEB}"/>
              </a:ext>
            </a:extLst>
          </p:cNvPr>
          <p:cNvGrpSpPr/>
          <p:nvPr/>
        </p:nvGrpSpPr>
        <p:grpSpPr>
          <a:xfrm>
            <a:off x="6239320" y="1860550"/>
            <a:ext cx="2439195" cy="3543300"/>
            <a:chOff x="6184178" y="1860550"/>
            <a:chExt cx="2439195" cy="3543300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BC6C57D5-01CF-4234-9C9B-DF7A7C4344F8}"/>
                </a:ext>
              </a:extLst>
            </p:cNvPr>
            <p:cNvGrpSpPr/>
            <p:nvPr/>
          </p:nvGrpSpPr>
          <p:grpSpPr>
            <a:xfrm>
              <a:off x="6184178" y="1860550"/>
              <a:ext cx="2439195" cy="3543300"/>
              <a:chOff x="6600894" y="1246734"/>
              <a:chExt cx="1478937" cy="1935885"/>
            </a:xfrm>
            <a:effectLst>
              <a:outerShdw blurRad="50800" dist="50800" dir="5400000" algn="ctr" rotWithShape="0">
                <a:schemeClr val="bg1">
                  <a:alpha val="46000"/>
                </a:schemeClr>
              </a:outerShdw>
            </a:effectLst>
          </p:grpSpPr>
          <p:sp>
            <p:nvSpPr>
              <p:cNvPr id="48" name="矩形: 圆角 47">
                <a:extLst>
                  <a:ext uri="{FF2B5EF4-FFF2-40B4-BE49-F238E27FC236}">
                    <a16:creationId xmlns:a16="http://schemas.microsoft.com/office/drawing/2014/main" id="{4A08ECDB-5181-47D8-A525-3888560671BB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blipFill>
                <a:blip r:embed="rId2"/>
                <a:srcRect/>
                <a:stretch>
                  <a:fillRect l="-582772" t="-82933" r="-429508" b="-295281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49" name="矩形: 圆角 48">
                <a:extLst>
                  <a:ext uri="{FF2B5EF4-FFF2-40B4-BE49-F238E27FC236}">
                    <a16:creationId xmlns:a16="http://schemas.microsoft.com/office/drawing/2014/main" id="{0D6FFC76-F8E4-4DB1-A410-8A32DA672465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>
                    <a:alpha val="2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grpSp>
          <p:nvGrpSpPr>
            <p:cNvPr id="56" name="组合 55">
              <a:extLst>
                <a:ext uri="{FF2B5EF4-FFF2-40B4-BE49-F238E27FC236}">
                  <a16:creationId xmlns:a16="http://schemas.microsoft.com/office/drawing/2014/main" id="{00F8C045-6C11-4834-B4A3-0D87B09F9C1E}"/>
                </a:ext>
              </a:extLst>
            </p:cNvPr>
            <p:cNvGrpSpPr/>
            <p:nvPr/>
          </p:nvGrpSpPr>
          <p:grpSpPr>
            <a:xfrm>
              <a:off x="6357561" y="2056918"/>
              <a:ext cx="536150" cy="536150"/>
              <a:chOff x="6667187" y="1395984"/>
              <a:chExt cx="292926" cy="292926"/>
            </a:xfrm>
            <a:effectLst>
              <a:outerShdw blurRad="50800" dist="38100" dir="2700000" algn="tl" rotWithShape="0">
                <a:schemeClr val="accent1">
                  <a:alpha val="25000"/>
                </a:schemeClr>
              </a:outerShdw>
            </a:effectLst>
          </p:grpSpPr>
          <p:sp>
            <p:nvSpPr>
              <p:cNvPr id="57" name="圆: 空心 56">
                <a:extLst>
                  <a:ext uri="{FF2B5EF4-FFF2-40B4-BE49-F238E27FC236}">
                    <a16:creationId xmlns:a16="http://schemas.microsoft.com/office/drawing/2014/main" id="{C723AAC7-8B94-42FB-9965-9487DCBA009E}"/>
                  </a:ext>
                </a:extLst>
              </p:cNvPr>
              <p:cNvSpPr/>
              <p:nvPr/>
            </p:nvSpPr>
            <p:spPr>
              <a:xfrm>
                <a:off x="6667187" y="1395984"/>
                <a:ext cx="292926" cy="292926"/>
              </a:xfrm>
              <a:prstGeom prst="donut">
                <a:avLst>
                  <a:gd name="adj" fmla="val 24465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圆: 空心 57">
                <a:extLst>
                  <a:ext uri="{FF2B5EF4-FFF2-40B4-BE49-F238E27FC236}">
                    <a16:creationId xmlns:a16="http://schemas.microsoft.com/office/drawing/2014/main" id="{9387CFDE-B6E6-4898-A9F0-E5D19DB9D236}"/>
                  </a:ext>
                </a:extLst>
              </p:cNvPr>
              <p:cNvSpPr/>
              <p:nvPr/>
            </p:nvSpPr>
            <p:spPr>
              <a:xfrm>
                <a:off x="6667187" y="1395984"/>
                <a:ext cx="292926" cy="292926"/>
              </a:xfrm>
              <a:prstGeom prst="donut">
                <a:avLst>
                  <a:gd name="adj" fmla="val 24465"/>
                </a:avLst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1" name="椭圆 70">
              <a:extLst>
                <a:ext uri="{FF2B5EF4-FFF2-40B4-BE49-F238E27FC236}">
                  <a16:creationId xmlns:a16="http://schemas.microsoft.com/office/drawing/2014/main" id="{114B5989-6078-40BD-8380-B6FC6740F4BC}"/>
                </a:ext>
              </a:extLst>
            </p:cNvPr>
            <p:cNvSpPr/>
            <p:nvPr/>
          </p:nvSpPr>
          <p:spPr>
            <a:xfrm>
              <a:off x="6595475" y="2606020"/>
              <a:ext cx="1616600" cy="1616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680F601D-E57D-4B0C-A179-3D8E86BA96E5}"/>
                </a:ext>
              </a:extLst>
            </p:cNvPr>
            <p:cNvSpPr txBox="1"/>
            <p:nvPr/>
          </p:nvSpPr>
          <p:spPr>
            <a:xfrm>
              <a:off x="6531200" y="4436987"/>
              <a:ext cx="1745151" cy="532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+mj-ea"/>
                  <a:ea typeface="+mj-ea"/>
                </a:rPr>
                <a:t>剪辑专员</a:t>
              </a:r>
            </a:p>
          </p:txBody>
        </p:sp>
        <p:sp>
          <p:nvSpPr>
            <p:cNvPr id="77" name="椭圆 76">
              <a:extLst>
                <a:ext uri="{FF2B5EF4-FFF2-40B4-BE49-F238E27FC236}">
                  <a16:creationId xmlns:a16="http://schemas.microsoft.com/office/drawing/2014/main" id="{D9B94C8F-7F32-4956-88D0-B0A26DC95493}"/>
                </a:ext>
              </a:extLst>
            </p:cNvPr>
            <p:cNvSpPr/>
            <p:nvPr/>
          </p:nvSpPr>
          <p:spPr>
            <a:xfrm flipV="1">
              <a:off x="6721648" y="2329003"/>
              <a:ext cx="213360" cy="2133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B162F5AE-87E5-469F-8C10-2595FABCE80C}"/>
                </a:ext>
              </a:extLst>
            </p:cNvPr>
            <p:cNvSpPr/>
            <p:nvPr/>
          </p:nvSpPr>
          <p:spPr>
            <a:xfrm>
              <a:off x="6595475" y="2606020"/>
              <a:ext cx="1616600" cy="1616600"/>
            </a:xfrm>
            <a:prstGeom prst="ellipse">
              <a:avLst/>
            </a:prstGeom>
            <a:blipFill>
              <a:blip r:embed="rId3">
                <a:alphaModFix amt="70000"/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t="-1880" b="-188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FEAA06FA-BD40-475C-9E27-BC593C9FE803}"/>
                </a:ext>
              </a:extLst>
            </p:cNvPr>
            <p:cNvSpPr txBox="1"/>
            <p:nvPr/>
          </p:nvSpPr>
          <p:spPr>
            <a:xfrm>
              <a:off x="6556734" y="4898637"/>
              <a:ext cx="1694083" cy="379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600" b="1" dirty="0"/>
                <a:t>EDITING</a:t>
              </a:r>
              <a:endParaRPr lang="zh-CN" altLang="en-US" sz="1600" b="1" dirty="0"/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2147298-5D6A-4953-A5E3-1C286EC2F658}"/>
              </a:ext>
            </a:extLst>
          </p:cNvPr>
          <p:cNvGrpSpPr/>
          <p:nvPr/>
        </p:nvGrpSpPr>
        <p:grpSpPr>
          <a:xfrm>
            <a:off x="8959019" y="1860550"/>
            <a:ext cx="2439195" cy="3543300"/>
            <a:chOff x="8822421" y="1860550"/>
            <a:chExt cx="2439195" cy="3543300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D3E298D3-2B8C-4261-A4E9-6DDAC6779C3A}"/>
                </a:ext>
              </a:extLst>
            </p:cNvPr>
            <p:cNvGrpSpPr/>
            <p:nvPr/>
          </p:nvGrpSpPr>
          <p:grpSpPr>
            <a:xfrm>
              <a:off x="8822421" y="1860550"/>
              <a:ext cx="2439195" cy="3543300"/>
              <a:chOff x="6600894" y="1246734"/>
              <a:chExt cx="1478937" cy="1935885"/>
            </a:xfrm>
            <a:effectLst>
              <a:outerShdw blurRad="50800" dist="50800" dir="5400000" algn="ctr" rotWithShape="0">
                <a:schemeClr val="bg1">
                  <a:alpha val="46000"/>
                </a:schemeClr>
              </a:outerShdw>
            </a:effectLst>
          </p:grpSpPr>
          <p:sp>
            <p:nvSpPr>
              <p:cNvPr id="51" name="矩形: 圆角 50">
                <a:extLst>
                  <a:ext uri="{FF2B5EF4-FFF2-40B4-BE49-F238E27FC236}">
                    <a16:creationId xmlns:a16="http://schemas.microsoft.com/office/drawing/2014/main" id="{CC727C98-5848-4E2F-BD00-0413A161CF9B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blipFill>
                <a:blip r:embed="rId2"/>
                <a:srcRect/>
                <a:stretch>
                  <a:fillRect l="-582772" t="-82933" r="-429508" b="-295281"/>
                </a:stretch>
              </a:blipFill>
              <a:ln>
                <a:solidFill>
                  <a:schemeClr val="bg1">
                    <a:alpha val="25000"/>
                  </a:schemeClr>
                </a:solidFill>
              </a:ln>
              <a:effectLst>
                <a:outerShdw blurRad="635000" dist="152400" dir="2700000" sx="107000" sy="107000" algn="ctr" rotWithShape="0">
                  <a:schemeClr val="accent3">
                    <a:alpha val="1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  <p:sp>
            <p:nvSpPr>
              <p:cNvPr id="52" name="矩形: 圆角 51">
                <a:extLst>
                  <a:ext uri="{FF2B5EF4-FFF2-40B4-BE49-F238E27FC236}">
                    <a16:creationId xmlns:a16="http://schemas.microsoft.com/office/drawing/2014/main" id="{47DBD7D6-84F8-4FEC-8F5B-DBDD12E1ED04}"/>
                  </a:ext>
                </a:extLst>
              </p:cNvPr>
              <p:cNvSpPr/>
              <p:nvPr userDrawn="1"/>
            </p:nvSpPr>
            <p:spPr>
              <a:xfrm>
                <a:off x="6600894" y="1246734"/>
                <a:ext cx="1478937" cy="1935885"/>
              </a:xfrm>
              <a:prstGeom prst="roundRect">
                <a:avLst>
                  <a:gd name="adj" fmla="val 17104"/>
                </a:avLst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>
                    <a:alpha val="25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/>
              </a:p>
            </p:txBody>
          </p:sp>
        </p:grp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2E69DA89-3CCE-49A0-B190-D0DD000865D3}"/>
                </a:ext>
              </a:extLst>
            </p:cNvPr>
            <p:cNvGrpSpPr/>
            <p:nvPr/>
          </p:nvGrpSpPr>
          <p:grpSpPr>
            <a:xfrm>
              <a:off x="9018421" y="2056918"/>
              <a:ext cx="536150" cy="536150"/>
              <a:chOff x="6667187" y="1395984"/>
              <a:chExt cx="292926" cy="292926"/>
            </a:xfrm>
            <a:effectLst>
              <a:outerShdw blurRad="50800" dist="38100" dir="2700000" algn="tl" rotWithShape="0">
                <a:schemeClr val="accent1">
                  <a:alpha val="25000"/>
                </a:schemeClr>
              </a:outerShdw>
            </a:effectLst>
          </p:grpSpPr>
          <p:sp>
            <p:nvSpPr>
              <p:cNvPr id="60" name="圆: 空心 59">
                <a:extLst>
                  <a:ext uri="{FF2B5EF4-FFF2-40B4-BE49-F238E27FC236}">
                    <a16:creationId xmlns:a16="http://schemas.microsoft.com/office/drawing/2014/main" id="{BD3DD52C-F283-41D7-9FB4-0A0563FEC74E}"/>
                  </a:ext>
                </a:extLst>
              </p:cNvPr>
              <p:cNvSpPr/>
              <p:nvPr/>
            </p:nvSpPr>
            <p:spPr>
              <a:xfrm>
                <a:off x="6667187" y="1395984"/>
                <a:ext cx="292926" cy="292926"/>
              </a:xfrm>
              <a:prstGeom prst="donut">
                <a:avLst>
                  <a:gd name="adj" fmla="val 24465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圆: 空心 60">
                <a:extLst>
                  <a:ext uri="{FF2B5EF4-FFF2-40B4-BE49-F238E27FC236}">
                    <a16:creationId xmlns:a16="http://schemas.microsoft.com/office/drawing/2014/main" id="{5082E977-63B3-4325-AE1A-641221789A5D}"/>
                  </a:ext>
                </a:extLst>
              </p:cNvPr>
              <p:cNvSpPr/>
              <p:nvPr/>
            </p:nvSpPr>
            <p:spPr>
              <a:xfrm>
                <a:off x="6667187" y="1395984"/>
                <a:ext cx="292926" cy="292926"/>
              </a:xfrm>
              <a:prstGeom prst="donut">
                <a:avLst>
                  <a:gd name="adj" fmla="val 24465"/>
                </a:avLst>
              </a:prstGeom>
              <a:solidFill>
                <a:schemeClr val="bg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0EF393F3-E8A4-4B32-8E98-427DE5196E80}"/>
                </a:ext>
              </a:extLst>
            </p:cNvPr>
            <p:cNvSpPr/>
            <p:nvPr/>
          </p:nvSpPr>
          <p:spPr>
            <a:xfrm>
              <a:off x="9233718" y="2606020"/>
              <a:ext cx="1616600" cy="16166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E450B070-45B9-418F-8289-B87CBF761256}"/>
                </a:ext>
              </a:extLst>
            </p:cNvPr>
            <p:cNvSpPr txBox="1"/>
            <p:nvPr/>
          </p:nvSpPr>
          <p:spPr>
            <a:xfrm>
              <a:off x="9169443" y="4436987"/>
              <a:ext cx="1745151" cy="532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2400" b="1" dirty="0">
                  <a:latin typeface="+mj-ea"/>
                  <a:ea typeface="+mj-ea"/>
                </a:rPr>
                <a:t>文案编辑</a:t>
              </a: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C4DDA597-DCA7-4ED6-AA18-DEA9E9FA635F}"/>
                </a:ext>
              </a:extLst>
            </p:cNvPr>
            <p:cNvSpPr/>
            <p:nvPr/>
          </p:nvSpPr>
          <p:spPr>
            <a:xfrm flipV="1">
              <a:off x="9382508" y="2329003"/>
              <a:ext cx="213360" cy="2133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89" name="椭圆 88">
              <a:extLst>
                <a:ext uri="{FF2B5EF4-FFF2-40B4-BE49-F238E27FC236}">
                  <a16:creationId xmlns:a16="http://schemas.microsoft.com/office/drawing/2014/main" id="{100B17AB-B583-4D50-8B51-A5168F36B3CF}"/>
                </a:ext>
              </a:extLst>
            </p:cNvPr>
            <p:cNvSpPr/>
            <p:nvPr/>
          </p:nvSpPr>
          <p:spPr>
            <a:xfrm>
              <a:off x="9233718" y="2606020"/>
              <a:ext cx="1616600" cy="1616600"/>
            </a:xfrm>
            <a:prstGeom prst="ellipse">
              <a:avLst/>
            </a:prstGeom>
            <a:blipFill>
              <a:blip r:embed="rId4">
                <a:alphaModFix amt="70000"/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stretch>
                <a:fillRect t="-1880" b="-188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9256372E-3052-4458-8190-A7662BF2AEF0}"/>
                </a:ext>
              </a:extLst>
            </p:cNvPr>
            <p:cNvSpPr txBox="1"/>
            <p:nvPr/>
          </p:nvSpPr>
          <p:spPr>
            <a:xfrm>
              <a:off x="9194977" y="4898637"/>
              <a:ext cx="1694083" cy="379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1600" b="1" dirty="0"/>
                <a:t>COPY EDITOR</a:t>
              </a:r>
              <a:endParaRPr lang="zh-CN" altLang="en-US" sz="1600" b="1" dirty="0"/>
            </a:p>
          </p:txBody>
        </p:sp>
      </p:grpSp>
      <p:sp>
        <p:nvSpPr>
          <p:cNvPr id="6" name="标题 5">
            <a:extLst>
              <a:ext uri="{FF2B5EF4-FFF2-40B4-BE49-F238E27FC236}">
                <a16:creationId xmlns:a16="http://schemas.microsoft.com/office/drawing/2014/main" id="{C6E74E56-1D1F-4911-B12E-3F137BDC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392486"/>
            <a:ext cx="10858500" cy="635160"/>
          </a:xfrm>
        </p:spPr>
        <p:txBody>
          <a:bodyPr/>
          <a:lstStyle/>
          <a:p>
            <a:r>
              <a:rPr lang="zh-CN" altLang="en-US" dirty="0"/>
              <a:t>新媒体团队组成</a:t>
            </a:r>
          </a:p>
        </p:txBody>
      </p:sp>
    </p:spTree>
    <p:extLst>
      <p:ext uri="{BB962C8B-B14F-4D97-AF65-F5344CB8AC3E}">
        <p14:creationId xmlns:p14="http://schemas.microsoft.com/office/powerpoint/2010/main" val="3220137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6B57F377-BEDB-48B1-84CE-867879A8A25E}"/>
              </a:ext>
            </a:extLst>
          </p:cNvPr>
          <p:cNvGrpSpPr/>
          <p:nvPr/>
        </p:nvGrpSpPr>
        <p:grpSpPr>
          <a:xfrm>
            <a:off x="814690" y="1453598"/>
            <a:ext cx="10531682" cy="3922803"/>
            <a:chOff x="6600894" y="1246734"/>
            <a:chExt cx="1478937" cy="1935885"/>
          </a:xfrm>
          <a:effectLst>
            <a:outerShdw blurRad="50800" dist="50800" dir="5400000" algn="ctr" rotWithShape="0">
              <a:schemeClr val="bg1">
                <a:alpha val="46000"/>
              </a:schemeClr>
            </a:outerShdw>
          </a:effectLst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F727141B-EFCB-4F56-A0D9-D5D68E422383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7104"/>
              </a:avLst>
            </a:prstGeom>
            <a:blipFill>
              <a:blip r:embed="rId2"/>
              <a:srcRect/>
              <a:stretch>
                <a:fillRect l="-582772" t="-82933" r="-429508" b="-295281"/>
              </a:stretch>
            </a:blipFill>
            <a:ln>
              <a:solidFill>
                <a:schemeClr val="bg1">
                  <a:alpha val="25000"/>
                </a:schemeClr>
              </a:solidFill>
            </a:ln>
            <a:effectLst>
              <a:outerShdw blurRad="635000" dist="152400" dir="2700000" sx="107000" sy="107000" algn="ctr" rotWithShape="0">
                <a:schemeClr val="accent3">
                  <a:alpha val="1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440ACE4F-6275-4D1B-AB68-802E83AA46B4}"/>
                </a:ext>
              </a:extLst>
            </p:cNvPr>
            <p:cNvSpPr/>
            <p:nvPr userDrawn="1"/>
          </p:nvSpPr>
          <p:spPr>
            <a:xfrm>
              <a:off x="6600894" y="1246734"/>
              <a:ext cx="1478937" cy="1935885"/>
            </a:xfrm>
            <a:prstGeom prst="roundRect">
              <a:avLst>
                <a:gd name="adj" fmla="val 17104"/>
              </a:avLst>
            </a:prstGeom>
            <a:solidFill>
              <a:schemeClr val="bg1">
                <a:alpha val="30000"/>
              </a:schemeClr>
            </a:solidFill>
            <a:ln>
              <a:solidFill>
                <a:schemeClr val="bg1">
                  <a:alpha val="2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0DFEEF05-A2D6-4F38-A886-30E413D40DCD}"/>
              </a:ext>
            </a:extLst>
          </p:cNvPr>
          <p:cNvSpPr/>
          <p:nvPr/>
        </p:nvSpPr>
        <p:spPr>
          <a:xfrm>
            <a:off x="1125615" y="1856325"/>
            <a:ext cx="2218637" cy="536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altLang="zh-CN" sz="3600" b="1" dirty="0">
                <a:solidFill>
                  <a:schemeClr val="accent1"/>
                </a:solidFill>
              </a:rPr>
              <a:t>KOL</a:t>
            </a:r>
            <a:r>
              <a:rPr lang="zh-CN" altLang="en-US" sz="3600" b="1" dirty="0">
                <a:solidFill>
                  <a:schemeClr val="accent1"/>
                </a:solidFill>
              </a:rPr>
              <a:t>达人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5EBB718-68AD-4632-8CF9-21BE55A13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altLang="zh-CN" b="1" dirty="0">
                <a:solidFill>
                  <a:schemeClr val="accent1"/>
                </a:solidFill>
              </a:rPr>
              <a:t>KOL</a:t>
            </a:r>
            <a:r>
              <a:rPr lang="zh-CN" altLang="en-US" b="1" dirty="0">
                <a:solidFill>
                  <a:schemeClr val="accent1"/>
                </a:solidFill>
              </a:rPr>
              <a:t>简介</a:t>
            </a:r>
            <a:endParaRPr lang="zh-CN" altLang="en-US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5A17DBE-4632-4AF2-8183-67080F72262B}"/>
              </a:ext>
            </a:extLst>
          </p:cNvPr>
          <p:cNvSpPr txBox="1"/>
          <p:nvPr/>
        </p:nvSpPr>
        <p:spPr>
          <a:xfrm>
            <a:off x="1258786" y="2958592"/>
            <a:ext cx="4615028" cy="2051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/>
              <a:t>全平台粉丝</a:t>
            </a:r>
            <a:r>
              <a:rPr lang="en-US" altLang="zh-CN" sz="2800" b="1" dirty="0">
                <a:solidFill>
                  <a:schemeClr val="accent1"/>
                </a:solidFill>
              </a:rPr>
              <a:t>120W</a:t>
            </a:r>
            <a:endParaRPr lang="en-US" altLang="zh-CN" sz="2400" b="1" dirty="0">
              <a:solidFill>
                <a:schemeClr val="accent1"/>
              </a:solidFill>
            </a:endParaRPr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/>
              <a:t>主要运营教育、新媒体等多个矩阵账号好</a:t>
            </a:r>
            <a:endParaRPr lang="en-US" altLang="zh-CN" sz="2400" b="1" dirty="0"/>
          </a:p>
          <a:p>
            <a:pPr marL="342900" indent="-342900"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zh-CN" altLang="en-US" sz="2400" b="1" dirty="0"/>
              <a:t>拥有多矩阵账号搭建经验</a:t>
            </a: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C3C94F5F-926E-4FE9-A063-34E864207914}"/>
              </a:ext>
            </a:extLst>
          </p:cNvPr>
          <p:cNvCxnSpPr>
            <a:cxnSpLocks/>
          </p:cNvCxnSpPr>
          <p:nvPr/>
        </p:nvCxnSpPr>
        <p:spPr>
          <a:xfrm>
            <a:off x="1320566" y="2607310"/>
            <a:ext cx="18391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1D3D39C2-4BA7-4531-B4E7-9165E0421767}"/>
              </a:ext>
            </a:extLst>
          </p:cNvPr>
          <p:cNvCxnSpPr>
            <a:cxnSpLocks/>
          </p:cNvCxnSpPr>
          <p:nvPr/>
        </p:nvCxnSpPr>
        <p:spPr>
          <a:xfrm>
            <a:off x="1320566" y="2675495"/>
            <a:ext cx="182903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39E0936-8426-4C7F-8A97-499D91BED2A8}"/>
              </a:ext>
            </a:extLst>
          </p:cNvPr>
          <p:cNvGrpSpPr/>
          <p:nvPr/>
        </p:nvGrpSpPr>
        <p:grpSpPr>
          <a:xfrm>
            <a:off x="5873814" y="292039"/>
            <a:ext cx="5291787" cy="6565961"/>
            <a:chOff x="5873814" y="292039"/>
            <a:chExt cx="5291787" cy="6565961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2467D4C-2D8C-4581-954B-E5A5691F6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73814" y="292039"/>
              <a:ext cx="5291787" cy="656596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200C34AB-884B-473C-8F95-6160105F9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70000" contrast="-70000"/>
              <a:alphaModFix amt="68000"/>
            </a:blip>
            <a:stretch>
              <a:fillRect/>
            </a:stretch>
          </p:blipFill>
          <p:spPr>
            <a:xfrm>
              <a:off x="5873814" y="292039"/>
              <a:ext cx="5291787" cy="65659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1989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C08D3B05-A727-4B5B-AAF3-13669E329EC7}"/>
              </a:ext>
            </a:extLst>
          </p:cNvPr>
          <p:cNvGrpSpPr/>
          <p:nvPr/>
        </p:nvGrpSpPr>
        <p:grpSpPr>
          <a:xfrm>
            <a:off x="9419665" y="1529013"/>
            <a:ext cx="1988340" cy="4358706"/>
            <a:chOff x="9419665" y="1529013"/>
            <a:chExt cx="1988340" cy="4358706"/>
          </a:xfrm>
        </p:grpSpPr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7522E2FF-F49E-41D6-AAA3-AFDD90EA1EE4}"/>
                </a:ext>
              </a:extLst>
            </p:cNvPr>
            <p:cNvGrpSpPr/>
            <p:nvPr/>
          </p:nvGrpSpPr>
          <p:grpSpPr>
            <a:xfrm>
              <a:off x="9419665" y="1529013"/>
              <a:ext cx="1988340" cy="740779"/>
              <a:chOff x="9419665" y="1635693"/>
              <a:chExt cx="1988340" cy="740779"/>
            </a:xfrm>
          </p:grpSpPr>
          <p:grpSp>
            <p:nvGrpSpPr>
              <p:cNvPr id="46" name="组合 45">
                <a:extLst>
                  <a:ext uri="{FF2B5EF4-FFF2-40B4-BE49-F238E27FC236}">
                    <a16:creationId xmlns:a16="http://schemas.microsoft.com/office/drawing/2014/main" id="{0FD9E48C-906E-4458-8C08-21C1FA5826A0}"/>
                  </a:ext>
                </a:extLst>
              </p:cNvPr>
              <p:cNvGrpSpPr/>
              <p:nvPr/>
            </p:nvGrpSpPr>
            <p:grpSpPr>
              <a:xfrm>
                <a:off x="9419665" y="1635693"/>
                <a:ext cx="1988340" cy="740779"/>
                <a:chOff x="6600894" y="1246734"/>
                <a:chExt cx="1478937" cy="1935885"/>
              </a:xfrm>
              <a:effectLst>
                <a:outerShdw blurRad="50800" dist="50800" dir="5400000" algn="ctr" rotWithShape="0">
                  <a:schemeClr val="bg1">
                    <a:alpha val="46000"/>
                  </a:schemeClr>
                </a:outerShdw>
              </a:effectLst>
            </p:grpSpPr>
            <p:sp>
              <p:nvSpPr>
                <p:cNvPr id="47" name="矩形: 圆角 46">
                  <a:extLst>
                    <a:ext uri="{FF2B5EF4-FFF2-40B4-BE49-F238E27FC236}">
                      <a16:creationId xmlns:a16="http://schemas.microsoft.com/office/drawing/2014/main" id="{0AE322A2-DC54-449D-BC3D-646CCACF57D4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blipFill>
                  <a:blip r:embed="rId2"/>
                  <a:srcRect/>
                  <a:stretch>
                    <a:fillRect l="-582772" t="-82933" r="-429508" b="-295281"/>
                  </a:stretch>
                </a:blipFill>
                <a:ln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48" name="矩形: 圆角 47">
                  <a:extLst>
                    <a:ext uri="{FF2B5EF4-FFF2-40B4-BE49-F238E27FC236}">
                      <a16:creationId xmlns:a16="http://schemas.microsoft.com/office/drawing/2014/main" id="{37D9309B-C1CF-4D5B-91C5-8E3D63D726C1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solidFill>
                    <a:schemeClr val="bg1">
                      <a:alpha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97" name="图片 96">
                <a:hlinkClick r:id="rId3"/>
                <a:extLst>
                  <a:ext uri="{FF2B5EF4-FFF2-40B4-BE49-F238E27FC236}">
                    <a16:creationId xmlns:a16="http://schemas.microsoft.com/office/drawing/2014/main" id="{998E6C74-DFAD-4DF1-B68B-6CFD5C5880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9435" y="1881915"/>
                <a:ext cx="1828800" cy="243840"/>
              </a:xfrm>
              <a:prstGeom prst="rect">
                <a:avLst/>
              </a:prstGeom>
            </p:spPr>
          </p:pic>
        </p:grpSp>
        <p:grpSp>
          <p:nvGrpSpPr>
            <p:cNvPr id="134" name="组合 133">
              <a:extLst>
                <a:ext uri="{FF2B5EF4-FFF2-40B4-BE49-F238E27FC236}">
                  <a16:creationId xmlns:a16="http://schemas.microsoft.com/office/drawing/2014/main" id="{D4414673-54D2-45B9-AD38-8AB9D4918F19}"/>
                </a:ext>
              </a:extLst>
            </p:cNvPr>
            <p:cNvGrpSpPr/>
            <p:nvPr/>
          </p:nvGrpSpPr>
          <p:grpSpPr>
            <a:xfrm>
              <a:off x="9419665" y="2734989"/>
              <a:ext cx="1988340" cy="740779"/>
              <a:chOff x="9419665" y="1635693"/>
              <a:chExt cx="1988340" cy="740779"/>
            </a:xfrm>
          </p:grpSpPr>
          <p:grpSp>
            <p:nvGrpSpPr>
              <p:cNvPr id="155" name="组合 154">
                <a:extLst>
                  <a:ext uri="{FF2B5EF4-FFF2-40B4-BE49-F238E27FC236}">
                    <a16:creationId xmlns:a16="http://schemas.microsoft.com/office/drawing/2014/main" id="{6F41E1B7-3903-4467-97DF-86A25A859520}"/>
                  </a:ext>
                </a:extLst>
              </p:cNvPr>
              <p:cNvGrpSpPr/>
              <p:nvPr/>
            </p:nvGrpSpPr>
            <p:grpSpPr>
              <a:xfrm>
                <a:off x="9419665" y="1635693"/>
                <a:ext cx="1988340" cy="740779"/>
                <a:chOff x="6600894" y="1246734"/>
                <a:chExt cx="1478937" cy="1935885"/>
              </a:xfrm>
              <a:effectLst>
                <a:outerShdw blurRad="50800" dist="50800" dir="5400000" algn="ctr" rotWithShape="0">
                  <a:schemeClr val="bg1">
                    <a:alpha val="46000"/>
                  </a:schemeClr>
                </a:outerShdw>
              </a:effectLst>
            </p:grpSpPr>
            <p:sp>
              <p:nvSpPr>
                <p:cNvPr id="157" name="矩形: 圆角 156">
                  <a:extLst>
                    <a:ext uri="{FF2B5EF4-FFF2-40B4-BE49-F238E27FC236}">
                      <a16:creationId xmlns:a16="http://schemas.microsoft.com/office/drawing/2014/main" id="{B12727D0-DD41-448A-B910-A3AA6C3924CA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blipFill>
                  <a:blip r:embed="rId2"/>
                  <a:srcRect/>
                  <a:stretch>
                    <a:fillRect l="-582772" t="-82933" r="-429508" b="-295281"/>
                  </a:stretch>
                </a:blipFill>
                <a:ln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58" name="矩形: 圆角 157">
                  <a:extLst>
                    <a:ext uri="{FF2B5EF4-FFF2-40B4-BE49-F238E27FC236}">
                      <a16:creationId xmlns:a16="http://schemas.microsoft.com/office/drawing/2014/main" id="{39469B22-E68B-4563-B960-842D4CC0502F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solidFill>
                    <a:schemeClr val="bg1">
                      <a:alpha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56" name="图片 155">
                <a:hlinkClick r:id="rId3"/>
                <a:extLst>
                  <a:ext uri="{FF2B5EF4-FFF2-40B4-BE49-F238E27FC236}">
                    <a16:creationId xmlns:a16="http://schemas.microsoft.com/office/drawing/2014/main" id="{CAAD568D-2567-420D-8849-810548271C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9435" y="1881915"/>
                <a:ext cx="1828800" cy="243840"/>
              </a:xfrm>
              <a:prstGeom prst="rect">
                <a:avLst/>
              </a:prstGeom>
            </p:spPr>
          </p:pic>
        </p:grpSp>
        <p:grpSp>
          <p:nvGrpSpPr>
            <p:cNvPr id="186" name="组合 185">
              <a:extLst>
                <a:ext uri="{FF2B5EF4-FFF2-40B4-BE49-F238E27FC236}">
                  <a16:creationId xmlns:a16="http://schemas.microsoft.com/office/drawing/2014/main" id="{7BF969CC-7DEC-413C-A5D5-BABAD8D6A8D4}"/>
                </a:ext>
              </a:extLst>
            </p:cNvPr>
            <p:cNvGrpSpPr/>
            <p:nvPr/>
          </p:nvGrpSpPr>
          <p:grpSpPr>
            <a:xfrm>
              <a:off x="9419665" y="3940965"/>
              <a:ext cx="1988340" cy="740779"/>
              <a:chOff x="9419665" y="1635693"/>
              <a:chExt cx="1988340" cy="740779"/>
            </a:xfrm>
          </p:grpSpPr>
          <p:grpSp>
            <p:nvGrpSpPr>
              <p:cNvPr id="207" name="组合 206">
                <a:extLst>
                  <a:ext uri="{FF2B5EF4-FFF2-40B4-BE49-F238E27FC236}">
                    <a16:creationId xmlns:a16="http://schemas.microsoft.com/office/drawing/2014/main" id="{6E8AC567-BEB5-452A-8ABF-FA2AE4E1B1C9}"/>
                  </a:ext>
                </a:extLst>
              </p:cNvPr>
              <p:cNvGrpSpPr/>
              <p:nvPr/>
            </p:nvGrpSpPr>
            <p:grpSpPr>
              <a:xfrm>
                <a:off x="9419665" y="1635693"/>
                <a:ext cx="1988340" cy="740779"/>
                <a:chOff x="6600894" y="1246734"/>
                <a:chExt cx="1478937" cy="1935885"/>
              </a:xfrm>
              <a:effectLst>
                <a:outerShdw blurRad="50800" dist="50800" dir="5400000" algn="ctr" rotWithShape="0">
                  <a:schemeClr val="bg1">
                    <a:alpha val="46000"/>
                  </a:schemeClr>
                </a:outerShdw>
              </a:effectLst>
            </p:grpSpPr>
            <p:sp>
              <p:nvSpPr>
                <p:cNvPr id="209" name="矩形: 圆角 208">
                  <a:extLst>
                    <a:ext uri="{FF2B5EF4-FFF2-40B4-BE49-F238E27FC236}">
                      <a16:creationId xmlns:a16="http://schemas.microsoft.com/office/drawing/2014/main" id="{407C9893-A3DC-4E0C-AE03-DF6377E76EF0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blipFill>
                  <a:blip r:embed="rId2"/>
                  <a:srcRect/>
                  <a:stretch>
                    <a:fillRect l="-582772" t="-82933" r="-429508" b="-295281"/>
                  </a:stretch>
                </a:blipFill>
                <a:ln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10" name="矩形: 圆角 209">
                  <a:extLst>
                    <a:ext uri="{FF2B5EF4-FFF2-40B4-BE49-F238E27FC236}">
                      <a16:creationId xmlns:a16="http://schemas.microsoft.com/office/drawing/2014/main" id="{BD4ADF24-4AB0-4123-B816-AE5E0EF1BA1F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solidFill>
                    <a:schemeClr val="bg1">
                      <a:alpha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208" name="图片 207">
                <a:hlinkClick r:id="rId3"/>
                <a:extLst>
                  <a:ext uri="{FF2B5EF4-FFF2-40B4-BE49-F238E27FC236}">
                    <a16:creationId xmlns:a16="http://schemas.microsoft.com/office/drawing/2014/main" id="{5AB168F7-A556-4AAC-8AEC-D361FF93DA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9435" y="1881915"/>
                <a:ext cx="1828800" cy="243840"/>
              </a:xfrm>
              <a:prstGeom prst="rect">
                <a:avLst/>
              </a:prstGeom>
            </p:spPr>
          </p:pic>
        </p:grpSp>
        <p:grpSp>
          <p:nvGrpSpPr>
            <p:cNvPr id="212" name="组合 211">
              <a:extLst>
                <a:ext uri="{FF2B5EF4-FFF2-40B4-BE49-F238E27FC236}">
                  <a16:creationId xmlns:a16="http://schemas.microsoft.com/office/drawing/2014/main" id="{98F60F06-3BB6-47E6-B43F-E4AC8DB21D0F}"/>
                </a:ext>
              </a:extLst>
            </p:cNvPr>
            <p:cNvGrpSpPr/>
            <p:nvPr/>
          </p:nvGrpSpPr>
          <p:grpSpPr>
            <a:xfrm>
              <a:off x="9419665" y="5146940"/>
              <a:ext cx="1988340" cy="740779"/>
              <a:chOff x="9419665" y="1635693"/>
              <a:chExt cx="1988340" cy="740779"/>
            </a:xfrm>
          </p:grpSpPr>
          <p:grpSp>
            <p:nvGrpSpPr>
              <p:cNvPr id="233" name="组合 232">
                <a:extLst>
                  <a:ext uri="{FF2B5EF4-FFF2-40B4-BE49-F238E27FC236}">
                    <a16:creationId xmlns:a16="http://schemas.microsoft.com/office/drawing/2014/main" id="{194806AA-7858-4A06-AF92-20CC892FF016}"/>
                  </a:ext>
                </a:extLst>
              </p:cNvPr>
              <p:cNvGrpSpPr/>
              <p:nvPr/>
            </p:nvGrpSpPr>
            <p:grpSpPr>
              <a:xfrm>
                <a:off x="9419665" y="1635693"/>
                <a:ext cx="1988340" cy="740779"/>
                <a:chOff x="6600894" y="1246734"/>
                <a:chExt cx="1478937" cy="1935885"/>
              </a:xfrm>
              <a:effectLst>
                <a:outerShdw blurRad="50800" dist="50800" dir="5400000" algn="ctr" rotWithShape="0">
                  <a:schemeClr val="bg1">
                    <a:alpha val="46000"/>
                  </a:schemeClr>
                </a:outerShdw>
              </a:effectLst>
            </p:grpSpPr>
            <p:sp>
              <p:nvSpPr>
                <p:cNvPr id="235" name="矩形: 圆角 234">
                  <a:extLst>
                    <a:ext uri="{FF2B5EF4-FFF2-40B4-BE49-F238E27FC236}">
                      <a16:creationId xmlns:a16="http://schemas.microsoft.com/office/drawing/2014/main" id="{7E4ABAA0-B5B7-481E-9A07-7E8BA4492279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blipFill>
                  <a:blip r:embed="rId2"/>
                  <a:srcRect/>
                  <a:stretch>
                    <a:fillRect l="-582772" t="-82933" r="-429508" b="-295281"/>
                  </a:stretch>
                </a:blipFill>
                <a:ln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36" name="矩形: 圆角 235">
                  <a:extLst>
                    <a:ext uri="{FF2B5EF4-FFF2-40B4-BE49-F238E27FC236}">
                      <a16:creationId xmlns:a16="http://schemas.microsoft.com/office/drawing/2014/main" id="{87698876-D649-492C-AA03-1A72FBD7ACF4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solidFill>
                    <a:schemeClr val="bg1">
                      <a:alpha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234" name="图片 233">
                <a:hlinkClick r:id="rId3"/>
                <a:extLst>
                  <a:ext uri="{FF2B5EF4-FFF2-40B4-BE49-F238E27FC236}">
                    <a16:creationId xmlns:a16="http://schemas.microsoft.com/office/drawing/2014/main" id="{89BC0462-F68E-48F1-A9AF-6C302C5257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9435" y="1881915"/>
                <a:ext cx="1828800" cy="243840"/>
              </a:xfrm>
              <a:prstGeom prst="rect">
                <a:avLst/>
              </a:prstGeom>
            </p:spPr>
          </p:pic>
        </p:grp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78CFF155-9DDF-4741-ADB6-F82A1C37532A}"/>
              </a:ext>
            </a:extLst>
          </p:cNvPr>
          <p:cNvGrpSpPr/>
          <p:nvPr/>
        </p:nvGrpSpPr>
        <p:grpSpPr>
          <a:xfrm>
            <a:off x="7271204" y="1529013"/>
            <a:ext cx="1988340" cy="4358706"/>
            <a:chOff x="7265907" y="1529013"/>
            <a:chExt cx="1988340" cy="4358706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E4E32AFC-C260-48BB-B393-45CA22B0C0C7}"/>
                </a:ext>
              </a:extLst>
            </p:cNvPr>
            <p:cNvGrpSpPr/>
            <p:nvPr/>
          </p:nvGrpSpPr>
          <p:grpSpPr>
            <a:xfrm>
              <a:off x="7265907" y="1529013"/>
              <a:ext cx="1988340" cy="740779"/>
              <a:chOff x="7265907" y="1635693"/>
              <a:chExt cx="1988340" cy="740779"/>
            </a:xfrm>
          </p:grpSpPr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92087854-3DCC-4484-AD41-7B06C39CF59F}"/>
                  </a:ext>
                </a:extLst>
              </p:cNvPr>
              <p:cNvGrpSpPr/>
              <p:nvPr/>
            </p:nvGrpSpPr>
            <p:grpSpPr>
              <a:xfrm>
                <a:off x="7265907" y="1635693"/>
                <a:ext cx="1988340" cy="740779"/>
                <a:chOff x="6600894" y="1246734"/>
                <a:chExt cx="1478937" cy="1935885"/>
              </a:xfrm>
              <a:effectLst>
                <a:outerShdw blurRad="50800" dist="50800" dir="5400000" algn="ctr" rotWithShape="0">
                  <a:schemeClr val="bg1">
                    <a:alpha val="46000"/>
                  </a:schemeClr>
                </a:outerShdw>
              </a:effectLst>
            </p:grpSpPr>
            <p:sp>
              <p:nvSpPr>
                <p:cNvPr id="44" name="矩形: 圆角 43">
                  <a:extLst>
                    <a:ext uri="{FF2B5EF4-FFF2-40B4-BE49-F238E27FC236}">
                      <a16:creationId xmlns:a16="http://schemas.microsoft.com/office/drawing/2014/main" id="{9F182AC2-4F0F-4648-98E6-7C263F3819D6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blipFill>
                  <a:blip r:embed="rId2"/>
                  <a:srcRect/>
                  <a:stretch>
                    <a:fillRect l="-582772" t="-82933" r="-429508" b="-295281"/>
                  </a:stretch>
                </a:blipFill>
                <a:ln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45" name="矩形: 圆角 44">
                  <a:extLst>
                    <a:ext uri="{FF2B5EF4-FFF2-40B4-BE49-F238E27FC236}">
                      <a16:creationId xmlns:a16="http://schemas.microsoft.com/office/drawing/2014/main" id="{942DB858-D1DD-41E9-AAEE-0B3D1CA24606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solidFill>
                    <a:schemeClr val="bg1">
                      <a:alpha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99" name="图片 98">
                <a:hlinkClick r:id="rId3"/>
                <a:extLst>
                  <a:ext uri="{FF2B5EF4-FFF2-40B4-BE49-F238E27FC236}">
                    <a16:creationId xmlns:a16="http://schemas.microsoft.com/office/drawing/2014/main" id="{D8576960-822C-431A-9822-F594F706B8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6427" y="1891994"/>
                <a:ext cx="1677622" cy="223683"/>
              </a:xfrm>
              <a:prstGeom prst="rect">
                <a:avLst/>
              </a:prstGeom>
            </p:spPr>
          </p:pic>
        </p:grpSp>
        <p:grpSp>
          <p:nvGrpSpPr>
            <p:cNvPr id="135" name="组合 134">
              <a:extLst>
                <a:ext uri="{FF2B5EF4-FFF2-40B4-BE49-F238E27FC236}">
                  <a16:creationId xmlns:a16="http://schemas.microsoft.com/office/drawing/2014/main" id="{0FC9D5B6-B392-482D-A4FA-7038D456CBD7}"/>
                </a:ext>
              </a:extLst>
            </p:cNvPr>
            <p:cNvGrpSpPr/>
            <p:nvPr/>
          </p:nvGrpSpPr>
          <p:grpSpPr>
            <a:xfrm>
              <a:off x="7265907" y="2734989"/>
              <a:ext cx="1988340" cy="740779"/>
              <a:chOff x="7265907" y="1635693"/>
              <a:chExt cx="1988340" cy="740779"/>
            </a:xfrm>
          </p:grpSpPr>
          <p:grpSp>
            <p:nvGrpSpPr>
              <p:cNvPr id="151" name="组合 150">
                <a:extLst>
                  <a:ext uri="{FF2B5EF4-FFF2-40B4-BE49-F238E27FC236}">
                    <a16:creationId xmlns:a16="http://schemas.microsoft.com/office/drawing/2014/main" id="{0FE01D4C-169C-4F82-9886-4AA8B067287C}"/>
                  </a:ext>
                </a:extLst>
              </p:cNvPr>
              <p:cNvGrpSpPr/>
              <p:nvPr/>
            </p:nvGrpSpPr>
            <p:grpSpPr>
              <a:xfrm>
                <a:off x="7265907" y="1635693"/>
                <a:ext cx="1988340" cy="740779"/>
                <a:chOff x="6600894" y="1246734"/>
                <a:chExt cx="1478937" cy="1935885"/>
              </a:xfrm>
              <a:effectLst>
                <a:outerShdw blurRad="50800" dist="50800" dir="5400000" algn="ctr" rotWithShape="0">
                  <a:schemeClr val="bg1">
                    <a:alpha val="46000"/>
                  </a:schemeClr>
                </a:outerShdw>
              </a:effectLst>
            </p:grpSpPr>
            <p:sp>
              <p:nvSpPr>
                <p:cNvPr id="153" name="矩形: 圆角 152">
                  <a:extLst>
                    <a:ext uri="{FF2B5EF4-FFF2-40B4-BE49-F238E27FC236}">
                      <a16:creationId xmlns:a16="http://schemas.microsoft.com/office/drawing/2014/main" id="{B5034D0C-0420-4111-9930-15DA01CA59F4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blipFill>
                  <a:blip r:embed="rId2"/>
                  <a:srcRect/>
                  <a:stretch>
                    <a:fillRect l="-582772" t="-82933" r="-429508" b="-295281"/>
                  </a:stretch>
                </a:blipFill>
                <a:ln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54" name="矩形: 圆角 153">
                  <a:extLst>
                    <a:ext uri="{FF2B5EF4-FFF2-40B4-BE49-F238E27FC236}">
                      <a16:creationId xmlns:a16="http://schemas.microsoft.com/office/drawing/2014/main" id="{285703D5-96FC-4609-96E2-75DDAB75DB35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solidFill>
                    <a:schemeClr val="bg1">
                      <a:alpha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52" name="图片 151">
                <a:hlinkClick r:id="rId3"/>
                <a:extLst>
                  <a:ext uri="{FF2B5EF4-FFF2-40B4-BE49-F238E27FC236}">
                    <a16:creationId xmlns:a16="http://schemas.microsoft.com/office/drawing/2014/main" id="{61B6EE40-B1A4-4061-8DF3-6940F1461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6427" y="1891994"/>
                <a:ext cx="1677622" cy="223683"/>
              </a:xfrm>
              <a:prstGeom prst="rect">
                <a:avLst/>
              </a:prstGeom>
            </p:spPr>
          </p:pic>
        </p:grpSp>
        <p:grpSp>
          <p:nvGrpSpPr>
            <p:cNvPr id="187" name="组合 186">
              <a:extLst>
                <a:ext uri="{FF2B5EF4-FFF2-40B4-BE49-F238E27FC236}">
                  <a16:creationId xmlns:a16="http://schemas.microsoft.com/office/drawing/2014/main" id="{CB15E11E-941F-4E4D-B346-AD0C69F8372E}"/>
                </a:ext>
              </a:extLst>
            </p:cNvPr>
            <p:cNvGrpSpPr/>
            <p:nvPr/>
          </p:nvGrpSpPr>
          <p:grpSpPr>
            <a:xfrm>
              <a:off x="7265907" y="3940965"/>
              <a:ext cx="1988340" cy="740779"/>
              <a:chOff x="7265907" y="1635693"/>
              <a:chExt cx="1988340" cy="740779"/>
            </a:xfrm>
          </p:grpSpPr>
          <p:grpSp>
            <p:nvGrpSpPr>
              <p:cNvPr id="203" name="组合 202">
                <a:extLst>
                  <a:ext uri="{FF2B5EF4-FFF2-40B4-BE49-F238E27FC236}">
                    <a16:creationId xmlns:a16="http://schemas.microsoft.com/office/drawing/2014/main" id="{19ECD17A-3D3B-47A3-94C0-208F79123075}"/>
                  </a:ext>
                </a:extLst>
              </p:cNvPr>
              <p:cNvGrpSpPr/>
              <p:nvPr/>
            </p:nvGrpSpPr>
            <p:grpSpPr>
              <a:xfrm>
                <a:off x="7265907" y="1635693"/>
                <a:ext cx="1988340" cy="740779"/>
                <a:chOff x="6600894" y="1246734"/>
                <a:chExt cx="1478937" cy="1935885"/>
              </a:xfrm>
              <a:effectLst>
                <a:outerShdw blurRad="50800" dist="50800" dir="5400000" algn="ctr" rotWithShape="0">
                  <a:schemeClr val="bg1">
                    <a:alpha val="46000"/>
                  </a:schemeClr>
                </a:outerShdw>
              </a:effectLst>
            </p:grpSpPr>
            <p:sp>
              <p:nvSpPr>
                <p:cNvPr id="205" name="矩形: 圆角 204">
                  <a:extLst>
                    <a:ext uri="{FF2B5EF4-FFF2-40B4-BE49-F238E27FC236}">
                      <a16:creationId xmlns:a16="http://schemas.microsoft.com/office/drawing/2014/main" id="{879AF75F-5FF2-4DAD-9179-9962EC68987E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blipFill>
                  <a:blip r:embed="rId2"/>
                  <a:srcRect/>
                  <a:stretch>
                    <a:fillRect l="-582772" t="-82933" r="-429508" b="-295281"/>
                  </a:stretch>
                </a:blipFill>
                <a:ln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06" name="矩形: 圆角 205">
                  <a:extLst>
                    <a:ext uri="{FF2B5EF4-FFF2-40B4-BE49-F238E27FC236}">
                      <a16:creationId xmlns:a16="http://schemas.microsoft.com/office/drawing/2014/main" id="{DFC0A121-696C-410D-8F2F-7290889DF641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solidFill>
                    <a:schemeClr val="bg1">
                      <a:alpha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204" name="图片 203">
                <a:hlinkClick r:id="rId3"/>
                <a:extLst>
                  <a:ext uri="{FF2B5EF4-FFF2-40B4-BE49-F238E27FC236}">
                    <a16:creationId xmlns:a16="http://schemas.microsoft.com/office/drawing/2014/main" id="{BA3F9D7D-59A0-4BA1-881E-F298857C9E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6427" y="1891994"/>
                <a:ext cx="1677622" cy="223683"/>
              </a:xfrm>
              <a:prstGeom prst="rect">
                <a:avLst/>
              </a:prstGeom>
            </p:spPr>
          </p:pic>
        </p:grpSp>
        <p:grpSp>
          <p:nvGrpSpPr>
            <p:cNvPr id="213" name="组合 212">
              <a:extLst>
                <a:ext uri="{FF2B5EF4-FFF2-40B4-BE49-F238E27FC236}">
                  <a16:creationId xmlns:a16="http://schemas.microsoft.com/office/drawing/2014/main" id="{7EBA9FC8-DC33-4A6C-8308-D24E796CD24C}"/>
                </a:ext>
              </a:extLst>
            </p:cNvPr>
            <p:cNvGrpSpPr/>
            <p:nvPr/>
          </p:nvGrpSpPr>
          <p:grpSpPr>
            <a:xfrm>
              <a:off x="7265907" y="5146940"/>
              <a:ext cx="1988340" cy="740779"/>
              <a:chOff x="7265907" y="1635693"/>
              <a:chExt cx="1988340" cy="740779"/>
            </a:xfrm>
          </p:grpSpPr>
          <p:grpSp>
            <p:nvGrpSpPr>
              <p:cNvPr id="229" name="组合 228">
                <a:extLst>
                  <a:ext uri="{FF2B5EF4-FFF2-40B4-BE49-F238E27FC236}">
                    <a16:creationId xmlns:a16="http://schemas.microsoft.com/office/drawing/2014/main" id="{03C379B3-D491-4530-88FA-3FE7FA671CAE}"/>
                  </a:ext>
                </a:extLst>
              </p:cNvPr>
              <p:cNvGrpSpPr/>
              <p:nvPr/>
            </p:nvGrpSpPr>
            <p:grpSpPr>
              <a:xfrm>
                <a:off x="7265907" y="1635693"/>
                <a:ext cx="1988340" cy="740779"/>
                <a:chOff x="6600894" y="1246734"/>
                <a:chExt cx="1478937" cy="1935885"/>
              </a:xfrm>
              <a:effectLst>
                <a:outerShdw blurRad="50800" dist="50800" dir="5400000" algn="ctr" rotWithShape="0">
                  <a:schemeClr val="bg1">
                    <a:alpha val="46000"/>
                  </a:schemeClr>
                </a:outerShdw>
              </a:effectLst>
            </p:grpSpPr>
            <p:sp>
              <p:nvSpPr>
                <p:cNvPr id="231" name="矩形: 圆角 230">
                  <a:extLst>
                    <a:ext uri="{FF2B5EF4-FFF2-40B4-BE49-F238E27FC236}">
                      <a16:creationId xmlns:a16="http://schemas.microsoft.com/office/drawing/2014/main" id="{E823CAE6-CF55-45B9-9504-D631A1406205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blipFill>
                  <a:blip r:embed="rId2"/>
                  <a:srcRect/>
                  <a:stretch>
                    <a:fillRect l="-582772" t="-82933" r="-429508" b="-295281"/>
                  </a:stretch>
                </a:blipFill>
                <a:ln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32" name="矩形: 圆角 231">
                  <a:extLst>
                    <a:ext uri="{FF2B5EF4-FFF2-40B4-BE49-F238E27FC236}">
                      <a16:creationId xmlns:a16="http://schemas.microsoft.com/office/drawing/2014/main" id="{DD3A4C08-1EAB-4CFA-B366-B0C08487F134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solidFill>
                    <a:schemeClr val="bg1">
                      <a:alpha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230" name="图片 229">
                <a:hlinkClick r:id="rId3"/>
                <a:extLst>
                  <a:ext uri="{FF2B5EF4-FFF2-40B4-BE49-F238E27FC236}">
                    <a16:creationId xmlns:a16="http://schemas.microsoft.com/office/drawing/2014/main" id="{C8103CED-966A-4AA0-9DBA-68EC673093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6427" y="1891994"/>
                <a:ext cx="1677622" cy="223683"/>
              </a:xfrm>
              <a:prstGeom prst="rect">
                <a:avLst/>
              </a:prstGeom>
            </p:spPr>
          </p:pic>
        </p:grpSp>
      </p:grpSp>
      <p:sp>
        <p:nvSpPr>
          <p:cNvPr id="3" name="标题 2">
            <a:extLst>
              <a:ext uri="{FF2B5EF4-FFF2-40B4-BE49-F238E27FC236}">
                <a16:creationId xmlns:a16="http://schemas.microsoft.com/office/drawing/2014/main" id="{81C802D1-B53D-4D28-A35F-0819479E3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b="1" dirty="0">
                <a:solidFill>
                  <a:schemeClr val="accent1"/>
                </a:solidFill>
              </a:rPr>
              <a:t>合作企业</a:t>
            </a:r>
            <a:r>
              <a:rPr lang="en-US" altLang="zh-CN" sz="3600" b="1" dirty="0">
                <a:solidFill>
                  <a:schemeClr val="accent1"/>
                </a:solidFill>
              </a:rPr>
              <a:t>LOGO</a:t>
            </a:r>
            <a:endParaRPr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5B08FD1-D2F8-48BF-9842-2C68657B97DD}"/>
              </a:ext>
            </a:extLst>
          </p:cNvPr>
          <p:cNvGrpSpPr/>
          <p:nvPr/>
        </p:nvGrpSpPr>
        <p:grpSpPr>
          <a:xfrm>
            <a:off x="5122742" y="1529013"/>
            <a:ext cx="1988340" cy="4358706"/>
            <a:chOff x="5113882" y="1529013"/>
            <a:chExt cx="1988340" cy="4358706"/>
          </a:xfrm>
        </p:grpSpPr>
        <p:grpSp>
          <p:nvGrpSpPr>
            <p:cNvPr id="103" name="组合 102">
              <a:extLst>
                <a:ext uri="{FF2B5EF4-FFF2-40B4-BE49-F238E27FC236}">
                  <a16:creationId xmlns:a16="http://schemas.microsoft.com/office/drawing/2014/main" id="{82289F07-8870-4886-8F4F-98D5F5916DBE}"/>
                </a:ext>
              </a:extLst>
            </p:cNvPr>
            <p:cNvGrpSpPr/>
            <p:nvPr/>
          </p:nvGrpSpPr>
          <p:grpSpPr>
            <a:xfrm>
              <a:off x="5113882" y="1529013"/>
              <a:ext cx="1988340" cy="740779"/>
              <a:chOff x="9419665" y="1635693"/>
              <a:chExt cx="1988340" cy="740779"/>
            </a:xfrm>
          </p:grpSpPr>
          <p:grpSp>
            <p:nvGrpSpPr>
              <p:cNvPr id="104" name="组合 103">
                <a:extLst>
                  <a:ext uri="{FF2B5EF4-FFF2-40B4-BE49-F238E27FC236}">
                    <a16:creationId xmlns:a16="http://schemas.microsoft.com/office/drawing/2014/main" id="{F1BE8351-1820-4F25-907A-C61A6B01464E}"/>
                  </a:ext>
                </a:extLst>
              </p:cNvPr>
              <p:cNvGrpSpPr/>
              <p:nvPr/>
            </p:nvGrpSpPr>
            <p:grpSpPr>
              <a:xfrm>
                <a:off x="9419665" y="1635693"/>
                <a:ext cx="1988340" cy="740779"/>
                <a:chOff x="6600894" y="1246734"/>
                <a:chExt cx="1478937" cy="1935885"/>
              </a:xfrm>
              <a:effectLst>
                <a:outerShdw blurRad="50800" dist="50800" dir="5400000" algn="ctr" rotWithShape="0">
                  <a:schemeClr val="bg1">
                    <a:alpha val="46000"/>
                  </a:schemeClr>
                </a:outerShdw>
              </a:effectLst>
            </p:grpSpPr>
            <p:sp>
              <p:nvSpPr>
                <p:cNvPr id="106" name="矩形: 圆角 105">
                  <a:extLst>
                    <a:ext uri="{FF2B5EF4-FFF2-40B4-BE49-F238E27FC236}">
                      <a16:creationId xmlns:a16="http://schemas.microsoft.com/office/drawing/2014/main" id="{85B4D6EC-3AED-42D9-A50E-E624E7FCD3FA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blipFill>
                  <a:blip r:embed="rId2"/>
                  <a:srcRect/>
                  <a:stretch>
                    <a:fillRect l="-582772" t="-82933" r="-429508" b="-295281"/>
                  </a:stretch>
                </a:blipFill>
                <a:ln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07" name="矩形: 圆角 106">
                  <a:extLst>
                    <a:ext uri="{FF2B5EF4-FFF2-40B4-BE49-F238E27FC236}">
                      <a16:creationId xmlns:a16="http://schemas.microsoft.com/office/drawing/2014/main" id="{85267DC2-AC8B-421D-B1E5-7C534B6D8608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solidFill>
                    <a:schemeClr val="bg1">
                      <a:alpha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05" name="图片 104">
                <a:hlinkClick r:id="rId3"/>
                <a:extLst>
                  <a:ext uri="{FF2B5EF4-FFF2-40B4-BE49-F238E27FC236}">
                    <a16:creationId xmlns:a16="http://schemas.microsoft.com/office/drawing/2014/main" id="{7EE098F8-133F-473A-B95D-592C619CEF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9435" y="1881915"/>
                <a:ext cx="1828800" cy="243840"/>
              </a:xfrm>
              <a:prstGeom prst="rect">
                <a:avLst/>
              </a:prstGeom>
            </p:spPr>
          </p:pic>
        </p:grpSp>
        <p:grpSp>
          <p:nvGrpSpPr>
            <p:cNvPr id="113" name="组合 112">
              <a:extLst>
                <a:ext uri="{FF2B5EF4-FFF2-40B4-BE49-F238E27FC236}">
                  <a16:creationId xmlns:a16="http://schemas.microsoft.com/office/drawing/2014/main" id="{9C3024F7-63FC-4674-B14B-6800C7251524}"/>
                </a:ext>
              </a:extLst>
            </p:cNvPr>
            <p:cNvGrpSpPr/>
            <p:nvPr/>
          </p:nvGrpSpPr>
          <p:grpSpPr>
            <a:xfrm>
              <a:off x="5113882" y="2734989"/>
              <a:ext cx="1988340" cy="740779"/>
              <a:chOff x="9419665" y="1635693"/>
              <a:chExt cx="1988340" cy="740779"/>
            </a:xfrm>
          </p:grpSpPr>
          <p:grpSp>
            <p:nvGrpSpPr>
              <p:cNvPr id="114" name="组合 113">
                <a:extLst>
                  <a:ext uri="{FF2B5EF4-FFF2-40B4-BE49-F238E27FC236}">
                    <a16:creationId xmlns:a16="http://schemas.microsoft.com/office/drawing/2014/main" id="{0380571D-AE18-4B87-A9B5-8DFD6139964C}"/>
                  </a:ext>
                </a:extLst>
              </p:cNvPr>
              <p:cNvGrpSpPr/>
              <p:nvPr/>
            </p:nvGrpSpPr>
            <p:grpSpPr>
              <a:xfrm>
                <a:off x="9419665" y="1635693"/>
                <a:ext cx="1988340" cy="740779"/>
                <a:chOff x="6600894" y="1246734"/>
                <a:chExt cx="1478937" cy="1935885"/>
              </a:xfrm>
              <a:effectLst>
                <a:outerShdw blurRad="50800" dist="50800" dir="5400000" algn="ctr" rotWithShape="0">
                  <a:schemeClr val="bg1">
                    <a:alpha val="46000"/>
                  </a:schemeClr>
                </a:outerShdw>
              </a:effectLst>
            </p:grpSpPr>
            <p:sp>
              <p:nvSpPr>
                <p:cNvPr id="116" name="矩形: 圆角 115">
                  <a:extLst>
                    <a:ext uri="{FF2B5EF4-FFF2-40B4-BE49-F238E27FC236}">
                      <a16:creationId xmlns:a16="http://schemas.microsoft.com/office/drawing/2014/main" id="{54BED21A-6D3C-4A44-AF8F-52E64C8DD851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blipFill>
                  <a:blip r:embed="rId2"/>
                  <a:srcRect/>
                  <a:stretch>
                    <a:fillRect l="-582772" t="-82933" r="-429508" b="-295281"/>
                  </a:stretch>
                </a:blipFill>
                <a:ln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17" name="矩形: 圆角 116">
                  <a:extLst>
                    <a:ext uri="{FF2B5EF4-FFF2-40B4-BE49-F238E27FC236}">
                      <a16:creationId xmlns:a16="http://schemas.microsoft.com/office/drawing/2014/main" id="{D82CC1B8-3F14-44F1-ADB3-CECEEB41E249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solidFill>
                    <a:schemeClr val="bg1">
                      <a:alpha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15" name="图片 114">
                <a:hlinkClick r:id="rId3"/>
                <a:extLst>
                  <a:ext uri="{FF2B5EF4-FFF2-40B4-BE49-F238E27FC236}">
                    <a16:creationId xmlns:a16="http://schemas.microsoft.com/office/drawing/2014/main" id="{A0796141-2146-4A49-8D08-A32402520E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9435" y="1881915"/>
                <a:ext cx="1828800" cy="243840"/>
              </a:xfrm>
              <a:prstGeom prst="rect">
                <a:avLst/>
              </a:prstGeom>
            </p:spPr>
          </p:pic>
        </p:grpSp>
        <p:grpSp>
          <p:nvGrpSpPr>
            <p:cNvPr id="123" name="组合 122">
              <a:extLst>
                <a:ext uri="{FF2B5EF4-FFF2-40B4-BE49-F238E27FC236}">
                  <a16:creationId xmlns:a16="http://schemas.microsoft.com/office/drawing/2014/main" id="{07A6D3C8-3A3B-4F2E-9BB5-414F62339007}"/>
                </a:ext>
              </a:extLst>
            </p:cNvPr>
            <p:cNvGrpSpPr/>
            <p:nvPr/>
          </p:nvGrpSpPr>
          <p:grpSpPr>
            <a:xfrm>
              <a:off x="5113882" y="3940965"/>
              <a:ext cx="1988340" cy="740779"/>
              <a:chOff x="9419665" y="1635693"/>
              <a:chExt cx="1988340" cy="740779"/>
            </a:xfrm>
          </p:grpSpPr>
          <p:grpSp>
            <p:nvGrpSpPr>
              <p:cNvPr id="124" name="组合 123">
                <a:extLst>
                  <a:ext uri="{FF2B5EF4-FFF2-40B4-BE49-F238E27FC236}">
                    <a16:creationId xmlns:a16="http://schemas.microsoft.com/office/drawing/2014/main" id="{387DC07A-14DA-463C-AF7F-7161F10D4145}"/>
                  </a:ext>
                </a:extLst>
              </p:cNvPr>
              <p:cNvGrpSpPr/>
              <p:nvPr/>
            </p:nvGrpSpPr>
            <p:grpSpPr>
              <a:xfrm>
                <a:off x="9419665" y="1635693"/>
                <a:ext cx="1988340" cy="740779"/>
                <a:chOff x="6600894" y="1246734"/>
                <a:chExt cx="1478937" cy="1935885"/>
              </a:xfrm>
              <a:effectLst>
                <a:outerShdw blurRad="50800" dist="50800" dir="5400000" algn="ctr" rotWithShape="0">
                  <a:schemeClr val="bg1">
                    <a:alpha val="46000"/>
                  </a:schemeClr>
                </a:outerShdw>
              </a:effectLst>
            </p:grpSpPr>
            <p:sp>
              <p:nvSpPr>
                <p:cNvPr id="126" name="矩形: 圆角 125">
                  <a:extLst>
                    <a:ext uri="{FF2B5EF4-FFF2-40B4-BE49-F238E27FC236}">
                      <a16:creationId xmlns:a16="http://schemas.microsoft.com/office/drawing/2014/main" id="{090B882B-8B55-486C-92E1-A566F06B3952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blipFill>
                  <a:blip r:embed="rId2"/>
                  <a:srcRect/>
                  <a:stretch>
                    <a:fillRect l="-582772" t="-82933" r="-429508" b="-295281"/>
                  </a:stretch>
                </a:blipFill>
                <a:ln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27" name="矩形: 圆角 126">
                  <a:extLst>
                    <a:ext uri="{FF2B5EF4-FFF2-40B4-BE49-F238E27FC236}">
                      <a16:creationId xmlns:a16="http://schemas.microsoft.com/office/drawing/2014/main" id="{BB108A6F-9365-41FD-803C-5C2777646F31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solidFill>
                    <a:schemeClr val="bg1">
                      <a:alpha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25" name="图片 124">
                <a:hlinkClick r:id="rId3"/>
                <a:extLst>
                  <a:ext uri="{FF2B5EF4-FFF2-40B4-BE49-F238E27FC236}">
                    <a16:creationId xmlns:a16="http://schemas.microsoft.com/office/drawing/2014/main" id="{29861A2A-2EC8-48F3-909E-B64830E12D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9435" y="1881915"/>
                <a:ext cx="1828800" cy="243840"/>
              </a:xfrm>
              <a:prstGeom prst="rect">
                <a:avLst/>
              </a:prstGeom>
            </p:spPr>
          </p:pic>
        </p:grpSp>
        <p:grpSp>
          <p:nvGrpSpPr>
            <p:cNvPr id="133" name="组合 132">
              <a:extLst>
                <a:ext uri="{FF2B5EF4-FFF2-40B4-BE49-F238E27FC236}">
                  <a16:creationId xmlns:a16="http://schemas.microsoft.com/office/drawing/2014/main" id="{662B33BF-3768-4FC8-B30B-D4206A799C43}"/>
                </a:ext>
              </a:extLst>
            </p:cNvPr>
            <p:cNvGrpSpPr/>
            <p:nvPr/>
          </p:nvGrpSpPr>
          <p:grpSpPr>
            <a:xfrm>
              <a:off x="5113882" y="5146940"/>
              <a:ext cx="1988340" cy="740779"/>
              <a:chOff x="9419665" y="1635693"/>
              <a:chExt cx="1988340" cy="740779"/>
            </a:xfrm>
          </p:grpSpPr>
          <p:grpSp>
            <p:nvGrpSpPr>
              <p:cNvPr id="159" name="组合 158">
                <a:extLst>
                  <a:ext uri="{FF2B5EF4-FFF2-40B4-BE49-F238E27FC236}">
                    <a16:creationId xmlns:a16="http://schemas.microsoft.com/office/drawing/2014/main" id="{04140346-BE01-4797-9482-7C0B6F1C3513}"/>
                  </a:ext>
                </a:extLst>
              </p:cNvPr>
              <p:cNvGrpSpPr/>
              <p:nvPr/>
            </p:nvGrpSpPr>
            <p:grpSpPr>
              <a:xfrm>
                <a:off x="9419665" y="1635693"/>
                <a:ext cx="1988340" cy="740779"/>
                <a:chOff x="6600894" y="1246734"/>
                <a:chExt cx="1478937" cy="1935885"/>
              </a:xfrm>
              <a:effectLst>
                <a:outerShdw blurRad="50800" dist="50800" dir="5400000" algn="ctr" rotWithShape="0">
                  <a:schemeClr val="bg1">
                    <a:alpha val="46000"/>
                  </a:schemeClr>
                </a:outerShdw>
              </a:effectLst>
            </p:grpSpPr>
            <p:sp>
              <p:nvSpPr>
                <p:cNvPr id="161" name="矩形: 圆角 160">
                  <a:extLst>
                    <a:ext uri="{FF2B5EF4-FFF2-40B4-BE49-F238E27FC236}">
                      <a16:creationId xmlns:a16="http://schemas.microsoft.com/office/drawing/2014/main" id="{74C36096-79B4-4D31-A17E-12A24C569A88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blipFill>
                  <a:blip r:embed="rId2"/>
                  <a:srcRect/>
                  <a:stretch>
                    <a:fillRect l="-582772" t="-82933" r="-429508" b="-295281"/>
                  </a:stretch>
                </a:blipFill>
                <a:ln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62" name="矩形: 圆角 161">
                  <a:extLst>
                    <a:ext uri="{FF2B5EF4-FFF2-40B4-BE49-F238E27FC236}">
                      <a16:creationId xmlns:a16="http://schemas.microsoft.com/office/drawing/2014/main" id="{F6849734-33E4-4514-91EA-8384C5E5B78C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solidFill>
                    <a:schemeClr val="bg1">
                      <a:alpha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60" name="图片 159">
                <a:hlinkClick r:id="rId3"/>
                <a:extLst>
                  <a:ext uri="{FF2B5EF4-FFF2-40B4-BE49-F238E27FC236}">
                    <a16:creationId xmlns:a16="http://schemas.microsoft.com/office/drawing/2014/main" id="{82FCA004-AA4E-4CD9-B296-9307E3503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9435" y="1881915"/>
                <a:ext cx="1828800" cy="243840"/>
              </a:xfrm>
              <a:prstGeom prst="rect">
                <a:avLst/>
              </a:prstGeom>
            </p:spPr>
          </p:pic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01C91904-C4FB-454B-B58E-29BBE1E95E1F}"/>
              </a:ext>
            </a:extLst>
          </p:cNvPr>
          <p:cNvGrpSpPr/>
          <p:nvPr/>
        </p:nvGrpSpPr>
        <p:grpSpPr>
          <a:xfrm>
            <a:off x="2974280" y="1529013"/>
            <a:ext cx="1988340" cy="4358706"/>
            <a:chOff x="2960124" y="1529013"/>
            <a:chExt cx="1988340" cy="4358706"/>
          </a:xfrm>
        </p:grpSpPr>
        <p:grpSp>
          <p:nvGrpSpPr>
            <p:cNvPr id="108" name="组合 107">
              <a:extLst>
                <a:ext uri="{FF2B5EF4-FFF2-40B4-BE49-F238E27FC236}">
                  <a16:creationId xmlns:a16="http://schemas.microsoft.com/office/drawing/2014/main" id="{A16084AA-9E9E-49BE-B042-A11977971CC4}"/>
                </a:ext>
              </a:extLst>
            </p:cNvPr>
            <p:cNvGrpSpPr/>
            <p:nvPr/>
          </p:nvGrpSpPr>
          <p:grpSpPr>
            <a:xfrm>
              <a:off x="2960124" y="1529013"/>
              <a:ext cx="1988340" cy="740779"/>
              <a:chOff x="7265907" y="1635693"/>
              <a:chExt cx="1988340" cy="740779"/>
            </a:xfrm>
          </p:grpSpPr>
          <p:grpSp>
            <p:nvGrpSpPr>
              <p:cNvPr id="109" name="组合 108">
                <a:extLst>
                  <a:ext uri="{FF2B5EF4-FFF2-40B4-BE49-F238E27FC236}">
                    <a16:creationId xmlns:a16="http://schemas.microsoft.com/office/drawing/2014/main" id="{96CC68BC-FCA1-414E-AFB7-1F846922019F}"/>
                  </a:ext>
                </a:extLst>
              </p:cNvPr>
              <p:cNvGrpSpPr/>
              <p:nvPr/>
            </p:nvGrpSpPr>
            <p:grpSpPr>
              <a:xfrm>
                <a:off x="7265907" y="1635693"/>
                <a:ext cx="1988340" cy="740779"/>
                <a:chOff x="6600894" y="1246734"/>
                <a:chExt cx="1478937" cy="1935885"/>
              </a:xfrm>
              <a:effectLst>
                <a:outerShdw blurRad="50800" dist="50800" dir="5400000" algn="ctr" rotWithShape="0">
                  <a:schemeClr val="bg1">
                    <a:alpha val="46000"/>
                  </a:schemeClr>
                </a:outerShdw>
              </a:effectLst>
            </p:grpSpPr>
            <p:sp>
              <p:nvSpPr>
                <p:cNvPr id="111" name="矩形: 圆角 110">
                  <a:extLst>
                    <a:ext uri="{FF2B5EF4-FFF2-40B4-BE49-F238E27FC236}">
                      <a16:creationId xmlns:a16="http://schemas.microsoft.com/office/drawing/2014/main" id="{0BD3AB9C-162B-44BA-BFD2-3D7537694750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blipFill>
                  <a:blip r:embed="rId2"/>
                  <a:srcRect/>
                  <a:stretch>
                    <a:fillRect l="-582772" t="-82933" r="-429508" b="-295281"/>
                  </a:stretch>
                </a:blipFill>
                <a:ln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12" name="矩形: 圆角 111">
                  <a:extLst>
                    <a:ext uri="{FF2B5EF4-FFF2-40B4-BE49-F238E27FC236}">
                      <a16:creationId xmlns:a16="http://schemas.microsoft.com/office/drawing/2014/main" id="{9FA37093-79CB-4973-9CF2-25BEC848168C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solidFill>
                    <a:schemeClr val="bg1">
                      <a:alpha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10" name="图片 109">
                <a:hlinkClick r:id="rId3"/>
                <a:extLst>
                  <a:ext uri="{FF2B5EF4-FFF2-40B4-BE49-F238E27FC236}">
                    <a16:creationId xmlns:a16="http://schemas.microsoft.com/office/drawing/2014/main" id="{2DC3234F-F9C5-45ED-A6A8-DCA04463B0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6427" y="1891994"/>
                <a:ext cx="1677622" cy="223683"/>
              </a:xfrm>
              <a:prstGeom prst="rect">
                <a:avLst/>
              </a:prstGeom>
            </p:spPr>
          </p:pic>
        </p:grpSp>
        <p:grpSp>
          <p:nvGrpSpPr>
            <p:cNvPr id="118" name="组合 117">
              <a:extLst>
                <a:ext uri="{FF2B5EF4-FFF2-40B4-BE49-F238E27FC236}">
                  <a16:creationId xmlns:a16="http://schemas.microsoft.com/office/drawing/2014/main" id="{EC1CF728-E669-401D-A65A-70F71DBC6EB9}"/>
                </a:ext>
              </a:extLst>
            </p:cNvPr>
            <p:cNvGrpSpPr/>
            <p:nvPr/>
          </p:nvGrpSpPr>
          <p:grpSpPr>
            <a:xfrm>
              <a:off x="2960124" y="2734989"/>
              <a:ext cx="1988340" cy="740779"/>
              <a:chOff x="7265907" y="1635693"/>
              <a:chExt cx="1988340" cy="740779"/>
            </a:xfrm>
          </p:grpSpPr>
          <p:grpSp>
            <p:nvGrpSpPr>
              <p:cNvPr id="119" name="组合 118">
                <a:extLst>
                  <a:ext uri="{FF2B5EF4-FFF2-40B4-BE49-F238E27FC236}">
                    <a16:creationId xmlns:a16="http://schemas.microsoft.com/office/drawing/2014/main" id="{7E9751AE-71EF-481E-93E7-95DEB810568B}"/>
                  </a:ext>
                </a:extLst>
              </p:cNvPr>
              <p:cNvGrpSpPr/>
              <p:nvPr/>
            </p:nvGrpSpPr>
            <p:grpSpPr>
              <a:xfrm>
                <a:off x="7265907" y="1635693"/>
                <a:ext cx="1988340" cy="740779"/>
                <a:chOff x="6600894" y="1246734"/>
                <a:chExt cx="1478937" cy="1935885"/>
              </a:xfrm>
              <a:effectLst>
                <a:outerShdw blurRad="50800" dist="50800" dir="5400000" algn="ctr" rotWithShape="0">
                  <a:schemeClr val="bg1">
                    <a:alpha val="46000"/>
                  </a:schemeClr>
                </a:outerShdw>
              </a:effectLst>
            </p:grpSpPr>
            <p:sp>
              <p:nvSpPr>
                <p:cNvPr id="121" name="矩形: 圆角 120">
                  <a:extLst>
                    <a:ext uri="{FF2B5EF4-FFF2-40B4-BE49-F238E27FC236}">
                      <a16:creationId xmlns:a16="http://schemas.microsoft.com/office/drawing/2014/main" id="{BAC4A356-CC39-40AE-B6E7-CF9879A09348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blipFill>
                  <a:blip r:embed="rId2"/>
                  <a:srcRect/>
                  <a:stretch>
                    <a:fillRect l="-582772" t="-82933" r="-429508" b="-295281"/>
                  </a:stretch>
                </a:blipFill>
                <a:ln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22" name="矩形: 圆角 121">
                  <a:extLst>
                    <a:ext uri="{FF2B5EF4-FFF2-40B4-BE49-F238E27FC236}">
                      <a16:creationId xmlns:a16="http://schemas.microsoft.com/office/drawing/2014/main" id="{10C31AE9-AABC-4FB3-9143-AE41901C460F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solidFill>
                    <a:schemeClr val="bg1">
                      <a:alpha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20" name="图片 119">
                <a:hlinkClick r:id="rId3"/>
                <a:extLst>
                  <a:ext uri="{FF2B5EF4-FFF2-40B4-BE49-F238E27FC236}">
                    <a16:creationId xmlns:a16="http://schemas.microsoft.com/office/drawing/2014/main" id="{5F0A027D-D6AF-48F0-AF1C-BB99ADAA30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6427" y="1891994"/>
                <a:ext cx="1677622" cy="223683"/>
              </a:xfrm>
              <a:prstGeom prst="rect">
                <a:avLst/>
              </a:prstGeom>
            </p:spPr>
          </p:pic>
        </p:grpSp>
        <p:grpSp>
          <p:nvGrpSpPr>
            <p:cNvPr id="128" name="组合 127">
              <a:extLst>
                <a:ext uri="{FF2B5EF4-FFF2-40B4-BE49-F238E27FC236}">
                  <a16:creationId xmlns:a16="http://schemas.microsoft.com/office/drawing/2014/main" id="{6D2D9817-CBB5-402B-8C28-C12B007D0328}"/>
                </a:ext>
              </a:extLst>
            </p:cNvPr>
            <p:cNvGrpSpPr/>
            <p:nvPr/>
          </p:nvGrpSpPr>
          <p:grpSpPr>
            <a:xfrm>
              <a:off x="2960124" y="3940965"/>
              <a:ext cx="1988340" cy="740779"/>
              <a:chOff x="7265907" y="1635693"/>
              <a:chExt cx="1988340" cy="740779"/>
            </a:xfrm>
          </p:grpSpPr>
          <p:grpSp>
            <p:nvGrpSpPr>
              <p:cNvPr id="129" name="组合 128">
                <a:extLst>
                  <a:ext uri="{FF2B5EF4-FFF2-40B4-BE49-F238E27FC236}">
                    <a16:creationId xmlns:a16="http://schemas.microsoft.com/office/drawing/2014/main" id="{0861105F-2E39-42A5-B127-23358FCCCED7}"/>
                  </a:ext>
                </a:extLst>
              </p:cNvPr>
              <p:cNvGrpSpPr/>
              <p:nvPr/>
            </p:nvGrpSpPr>
            <p:grpSpPr>
              <a:xfrm>
                <a:off x="7265907" y="1635693"/>
                <a:ext cx="1988340" cy="740779"/>
                <a:chOff x="6600894" y="1246734"/>
                <a:chExt cx="1478937" cy="1935885"/>
              </a:xfrm>
              <a:effectLst>
                <a:outerShdw blurRad="50800" dist="50800" dir="5400000" algn="ctr" rotWithShape="0">
                  <a:schemeClr val="bg1">
                    <a:alpha val="46000"/>
                  </a:schemeClr>
                </a:outerShdw>
              </a:effectLst>
            </p:grpSpPr>
            <p:sp>
              <p:nvSpPr>
                <p:cNvPr id="131" name="矩形: 圆角 130">
                  <a:extLst>
                    <a:ext uri="{FF2B5EF4-FFF2-40B4-BE49-F238E27FC236}">
                      <a16:creationId xmlns:a16="http://schemas.microsoft.com/office/drawing/2014/main" id="{440C5E7B-0F92-4462-B207-7357C5862DD0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blipFill>
                  <a:blip r:embed="rId2"/>
                  <a:srcRect/>
                  <a:stretch>
                    <a:fillRect l="-582772" t="-82933" r="-429508" b="-295281"/>
                  </a:stretch>
                </a:blipFill>
                <a:ln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32" name="矩形: 圆角 131">
                  <a:extLst>
                    <a:ext uri="{FF2B5EF4-FFF2-40B4-BE49-F238E27FC236}">
                      <a16:creationId xmlns:a16="http://schemas.microsoft.com/office/drawing/2014/main" id="{B9D5AEBE-FF20-4A55-B6B1-CFF8B3F84BA6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solidFill>
                    <a:schemeClr val="bg1">
                      <a:alpha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30" name="图片 129">
                <a:hlinkClick r:id="rId3"/>
                <a:extLst>
                  <a:ext uri="{FF2B5EF4-FFF2-40B4-BE49-F238E27FC236}">
                    <a16:creationId xmlns:a16="http://schemas.microsoft.com/office/drawing/2014/main" id="{17591184-7FFD-4649-B09D-92BB48013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6427" y="1891994"/>
                <a:ext cx="1677622" cy="223683"/>
              </a:xfrm>
              <a:prstGeom prst="rect">
                <a:avLst/>
              </a:prstGeom>
            </p:spPr>
          </p:pic>
        </p:grpSp>
        <p:grpSp>
          <p:nvGrpSpPr>
            <p:cNvPr id="163" name="组合 162">
              <a:extLst>
                <a:ext uri="{FF2B5EF4-FFF2-40B4-BE49-F238E27FC236}">
                  <a16:creationId xmlns:a16="http://schemas.microsoft.com/office/drawing/2014/main" id="{BB65BA1A-2A3E-4CC8-BE22-5EC4AD0B591E}"/>
                </a:ext>
              </a:extLst>
            </p:cNvPr>
            <p:cNvGrpSpPr/>
            <p:nvPr/>
          </p:nvGrpSpPr>
          <p:grpSpPr>
            <a:xfrm>
              <a:off x="2960124" y="5146940"/>
              <a:ext cx="1988340" cy="740779"/>
              <a:chOff x="7265907" y="1635693"/>
              <a:chExt cx="1988340" cy="740779"/>
            </a:xfrm>
          </p:grpSpPr>
          <p:grpSp>
            <p:nvGrpSpPr>
              <p:cNvPr id="164" name="组合 163">
                <a:extLst>
                  <a:ext uri="{FF2B5EF4-FFF2-40B4-BE49-F238E27FC236}">
                    <a16:creationId xmlns:a16="http://schemas.microsoft.com/office/drawing/2014/main" id="{D170E01A-5364-4381-B794-C1D7E23E878C}"/>
                  </a:ext>
                </a:extLst>
              </p:cNvPr>
              <p:cNvGrpSpPr/>
              <p:nvPr/>
            </p:nvGrpSpPr>
            <p:grpSpPr>
              <a:xfrm>
                <a:off x="7265907" y="1635693"/>
                <a:ext cx="1988340" cy="740779"/>
                <a:chOff x="6600894" y="1246734"/>
                <a:chExt cx="1478937" cy="1935885"/>
              </a:xfrm>
              <a:effectLst>
                <a:outerShdw blurRad="50800" dist="50800" dir="5400000" algn="ctr" rotWithShape="0">
                  <a:schemeClr val="bg1">
                    <a:alpha val="46000"/>
                  </a:schemeClr>
                </a:outerShdw>
              </a:effectLst>
            </p:grpSpPr>
            <p:sp>
              <p:nvSpPr>
                <p:cNvPr id="166" name="矩形: 圆角 165">
                  <a:extLst>
                    <a:ext uri="{FF2B5EF4-FFF2-40B4-BE49-F238E27FC236}">
                      <a16:creationId xmlns:a16="http://schemas.microsoft.com/office/drawing/2014/main" id="{FB280134-66C9-481C-8FAD-A4BDD2D2C357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blipFill>
                  <a:blip r:embed="rId2"/>
                  <a:srcRect/>
                  <a:stretch>
                    <a:fillRect l="-582772" t="-82933" r="-429508" b="-295281"/>
                  </a:stretch>
                </a:blipFill>
                <a:ln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67" name="矩形: 圆角 166">
                  <a:extLst>
                    <a:ext uri="{FF2B5EF4-FFF2-40B4-BE49-F238E27FC236}">
                      <a16:creationId xmlns:a16="http://schemas.microsoft.com/office/drawing/2014/main" id="{6B62F00C-8AA2-4D8E-BAA6-000C0B4334FE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solidFill>
                    <a:schemeClr val="bg1">
                      <a:alpha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65" name="图片 164">
                <a:hlinkClick r:id="rId3"/>
                <a:extLst>
                  <a:ext uri="{FF2B5EF4-FFF2-40B4-BE49-F238E27FC236}">
                    <a16:creationId xmlns:a16="http://schemas.microsoft.com/office/drawing/2014/main" id="{64B22C70-FD6B-40E3-97F8-C2C2DAF36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6427" y="1891994"/>
                <a:ext cx="1677622" cy="223683"/>
              </a:xfrm>
              <a:prstGeom prst="rect">
                <a:avLst/>
              </a:prstGeom>
            </p:spPr>
          </p:pic>
        </p:grp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0F23C185-BB4E-48D6-B56A-74BA762A91FC}"/>
              </a:ext>
            </a:extLst>
          </p:cNvPr>
          <p:cNvGrpSpPr/>
          <p:nvPr/>
        </p:nvGrpSpPr>
        <p:grpSpPr>
          <a:xfrm>
            <a:off x="825818" y="1529013"/>
            <a:ext cx="1988340" cy="4358706"/>
            <a:chOff x="825818" y="1529013"/>
            <a:chExt cx="1988340" cy="4358706"/>
          </a:xfrm>
        </p:grpSpPr>
        <p:grpSp>
          <p:nvGrpSpPr>
            <p:cNvPr id="168" name="组合 167">
              <a:extLst>
                <a:ext uri="{FF2B5EF4-FFF2-40B4-BE49-F238E27FC236}">
                  <a16:creationId xmlns:a16="http://schemas.microsoft.com/office/drawing/2014/main" id="{3059FD02-FF42-47DB-88BD-82C8D07AD654}"/>
                </a:ext>
              </a:extLst>
            </p:cNvPr>
            <p:cNvGrpSpPr/>
            <p:nvPr/>
          </p:nvGrpSpPr>
          <p:grpSpPr>
            <a:xfrm>
              <a:off x="825818" y="1529013"/>
              <a:ext cx="1988340" cy="740779"/>
              <a:chOff x="9419665" y="1635693"/>
              <a:chExt cx="1988340" cy="740779"/>
            </a:xfrm>
          </p:grpSpPr>
          <p:grpSp>
            <p:nvGrpSpPr>
              <p:cNvPr id="169" name="组合 168">
                <a:extLst>
                  <a:ext uri="{FF2B5EF4-FFF2-40B4-BE49-F238E27FC236}">
                    <a16:creationId xmlns:a16="http://schemas.microsoft.com/office/drawing/2014/main" id="{17748F41-7F7E-4D80-A8F6-A9A920957275}"/>
                  </a:ext>
                </a:extLst>
              </p:cNvPr>
              <p:cNvGrpSpPr/>
              <p:nvPr/>
            </p:nvGrpSpPr>
            <p:grpSpPr>
              <a:xfrm>
                <a:off x="9419665" y="1635693"/>
                <a:ext cx="1988340" cy="740779"/>
                <a:chOff x="6600894" y="1246734"/>
                <a:chExt cx="1478937" cy="1935885"/>
              </a:xfrm>
              <a:effectLst>
                <a:outerShdw blurRad="50800" dist="50800" dir="5400000" algn="ctr" rotWithShape="0">
                  <a:schemeClr val="bg1">
                    <a:alpha val="46000"/>
                  </a:schemeClr>
                </a:outerShdw>
              </a:effectLst>
            </p:grpSpPr>
            <p:sp>
              <p:nvSpPr>
                <p:cNvPr id="171" name="矩形: 圆角 170">
                  <a:extLst>
                    <a:ext uri="{FF2B5EF4-FFF2-40B4-BE49-F238E27FC236}">
                      <a16:creationId xmlns:a16="http://schemas.microsoft.com/office/drawing/2014/main" id="{14DB164B-7A8F-4506-89C5-62FC4E0F7658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blipFill>
                  <a:blip r:embed="rId2"/>
                  <a:srcRect/>
                  <a:stretch>
                    <a:fillRect l="-582772" t="-82933" r="-429508" b="-295281"/>
                  </a:stretch>
                </a:blipFill>
                <a:ln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72" name="矩形: 圆角 171">
                  <a:extLst>
                    <a:ext uri="{FF2B5EF4-FFF2-40B4-BE49-F238E27FC236}">
                      <a16:creationId xmlns:a16="http://schemas.microsoft.com/office/drawing/2014/main" id="{DAFE082A-6FE3-457A-97BD-BA23D6772DE1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solidFill>
                    <a:schemeClr val="bg1">
                      <a:alpha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70" name="图片 169">
                <a:hlinkClick r:id="rId3"/>
                <a:extLst>
                  <a:ext uri="{FF2B5EF4-FFF2-40B4-BE49-F238E27FC236}">
                    <a16:creationId xmlns:a16="http://schemas.microsoft.com/office/drawing/2014/main" id="{7595F97F-34C3-419A-AB98-F18214F35B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9435" y="1881915"/>
                <a:ext cx="1828800" cy="243840"/>
              </a:xfrm>
              <a:prstGeom prst="rect">
                <a:avLst/>
              </a:prstGeom>
            </p:spPr>
          </p:pic>
        </p:grpSp>
        <p:grpSp>
          <p:nvGrpSpPr>
            <p:cNvPr id="178" name="组合 177">
              <a:extLst>
                <a:ext uri="{FF2B5EF4-FFF2-40B4-BE49-F238E27FC236}">
                  <a16:creationId xmlns:a16="http://schemas.microsoft.com/office/drawing/2014/main" id="{88E83792-DC0E-48CB-83EC-905D3D967A01}"/>
                </a:ext>
              </a:extLst>
            </p:cNvPr>
            <p:cNvGrpSpPr/>
            <p:nvPr/>
          </p:nvGrpSpPr>
          <p:grpSpPr>
            <a:xfrm>
              <a:off x="825818" y="2734989"/>
              <a:ext cx="1988340" cy="740779"/>
              <a:chOff x="9419665" y="1635693"/>
              <a:chExt cx="1988340" cy="740779"/>
            </a:xfrm>
          </p:grpSpPr>
          <p:grpSp>
            <p:nvGrpSpPr>
              <p:cNvPr id="179" name="组合 178">
                <a:extLst>
                  <a:ext uri="{FF2B5EF4-FFF2-40B4-BE49-F238E27FC236}">
                    <a16:creationId xmlns:a16="http://schemas.microsoft.com/office/drawing/2014/main" id="{A213C95C-0A99-4BBC-9F61-2A4E5551150D}"/>
                  </a:ext>
                </a:extLst>
              </p:cNvPr>
              <p:cNvGrpSpPr/>
              <p:nvPr/>
            </p:nvGrpSpPr>
            <p:grpSpPr>
              <a:xfrm>
                <a:off x="9419665" y="1635693"/>
                <a:ext cx="1988340" cy="740779"/>
                <a:chOff x="6600894" y="1246734"/>
                <a:chExt cx="1478937" cy="1935885"/>
              </a:xfrm>
              <a:effectLst>
                <a:outerShdw blurRad="50800" dist="50800" dir="5400000" algn="ctr" rotWithShape="0">
                  <a:schemeClr val="bg1">
                    <a:alpha val="46000"/>
                  </a:schemeClr>
                </a:outerShdw>
              </a:effectLst>
            </p:grpSpPr>
            <p:sp>
              <p:nvSpPr>
                <p:cNvPr id="181" name="矩形: 圆角 180">
                  <a:extLst>
                    <a:ext uri="{FF2B5EF4-FFF2-40B4-BE49-F238E27FC236}">
                      <a16:creationId xmlns:a16="http://schemas.microsoft.com/office/drawing/2014/main" id="{CB5E339F-D262-4743-9ED6-7EFE1CF39F01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blipFill>
                  <a:blip r:embed="rId2"/>
                  <a:srcRect/>
                  <a:stretch>
                    <a:fillRect l="-582772" t="-82933" r="-429508" b="-295281"/>
                  </a:stretch>
                </a:blipFill>
                <a:ln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182" name="矩形: 圆角 181">
                  <a:extLst>
                    <a:ext uri="{FF2B5EF4-FFF2-40B4-BE49-F238E27FC236}">
                      <a16:creationId xmlns:a16="http://schemas.microsoft.com/office/drawing/2014/main" id="{055E3D49-9BEC-4ACD-B4E9-BE86FD2921DC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solidFill>
                    <a:schemeClr val="bg1">
                      <a:alpha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180" name="图片 179">
                <a:hlinkClick r:id="rId3"/>
                <a:extLst>
                  <a:ext uri="{FF2B5EF4-FFF2-40B4-BE49-F238E27FC236}">
                    <a16:creationId xmlns:a16="http://schemas.microsoft.com/office/drawing/2014/main" id="{5C371DC2-3808-4CFB-8B40-343D87CBD0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9435" y="1881915"/>
                <a:ext cx="1828800" cy="243840"/>
              </a:xfrm>
              <a:prstGeom prst="rect">
                <a:avLst/>
              </a:prstGeom>
            </p:spPr>
          </p:pic>
        </p:grpSp>
        <p:grpSp>
          <p:nvGrpSpPr>
            <p:cNvPr id="238" name="组合 237">
              <a:extLst>
                <a:ext uri="{FF2B5EF4-FFF2-40B4-BE49-F238E27FC236}">
                  <a16:creationId xmlns:a16="http://schemas.microsoft.com/office/drawing/2014/main" id="{F4456104-682E-474B-8EB6-21AA45DF534C}"/>
                </a:ext>
              </a:extLst>
            </p:cNvPr>
            <p:cNvGrpSpPr/>
            <p:nvPr/>
          </p:nvGrpSpPr>
          <p:grpSpPr>
            <a:xfrm>
              <a:off x="825818" y="3940965"/>
              <a:ext cx="1988340" cy="740779"/>
              <a:chOff x="9419665" y="1635693"/>
              <a:chExt cx="1988340" cy="740779"/>
            </a:xfrm>
          </p:grpSpPr>
          <p:grpSp>
            <p:nvGrpSpPr>
              <p:cNvPr id="239" name="组合 238">
                <a:extLst>
                  <a:ext uri="{FF2B5EF4-FFF2-40B4-BE49-F238E27FC236}">
                    <a16:creationId xmlns:a16="http://schemas.microsoft.com/office/drawing/2014/main" id="{2A8789E5-0D53-411A-9BED-DF9D78687CC1}"/>
                  </a:ext>
                </a:extLst>
              </p:cNvPr>
              <p:cNvGrpSpPr/>
              <p:nvPr/>
            </p:nvGrpSpPr>
            <p:grpSpPr>
              <a:xfrm>
                <a:off x="9419665" y="1635693"/>
                <a:ext cx="1988340" cy="740779"/>
                <a:chOff x="6600894" y="1246734"/>
                <a:chExt cx="1478937" cy="1935885"/>
              </a:xfrm>
              <a:effectLst>
                <a:outerShdw blurRad="50800" dist="50800" dir="5400000" algn="ctr" rotWithShape="0">
                  <a:schemeClr val="bg1">
                    <a:alpha val="46000"/>
                  </a:schemeClr>
                </a:outerShdw>
              </a:effectLst>
            </p:grpSpPr>
            <p:sp>
              <p:nvSpPr>
                <p:cNvPr id="241" name="矩形: 圆角 240">
                  <a:extLst>
                    <a:ext uri="{FF2B5EF4-FFF2-40B4-BE49-F238E27FC236}">
                      <a16:creationId xmlns:a16="http://schemas.microsoft.com/office/drawing/2014/main" id="{B272C4E0-43D8-4599-ABD7-062FA283E821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blipFill>
                  <a:blip r:embed="rId2"/>
                  <a:srcRect/>
                  <a:stretch>
                    <a:fillRect l="-582772" t="-82933" r="-429508" b="-295281"/>
                  </a:stretch>
                </a:blipFill>
                <a:ln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42" name="矩形: 圆角 241">
                  <a:extLst>
                    <a:ext uri="{FF2B5EF4-FFF2-40B4-BE49-F238E27FC236}">
                      <a16:creationId xmlns:a16="http://schemas.microsoft.com/office/drawing/2014/main" id="{E19A95C2-05F9-436C-9EDE-4211D4F328E7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solidFill>
                    <a:schemeClr val="bg1">
                      <a:alpha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240" name="图片 239">
                <a:hlinkClick r:id="rId3"/>
                <a:extLst>
                  <a:ext uri="{FF2B5EF4-FFF2-40B4-BE49-F238E27FC236}">
                    <a16:creationId xmlns:a16="http://schemas.microsoft.com/office/drawing/2014/main" id="{26E5AABA-8171-4BCB-B8E3-56DE5A0413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9435" y="1881915"/>
                <a:ext cx="1828800" cy="243840"/>
              </a:xfrm>
              <a:prstGeom prst="rect">
                <a:avLst/>
              </a:prstGeom>
            </p:spPr>
          </p:pic>
        </p:grpSp>
        <p:grpSp>
          <p:nvGrpSpPr>
            <p:cNvPr id="248" name="组合 247">
              <a:extLst>
                <a:ext uri="{FF2B5EF4-FFF2-40B4-BE49-F238E27FC236}">
                  <a16:creationId xmlns:a16="http://schemas.microsoft.com/office/drawing/2014/main" id="{C43F8BAD-E87F-47D8-9EAE-B51911040E2C}"/>
                </a:ext>
              </a:extLst>
            </p:cNvPr>
            <p:cNvGrpSpPr/>
            <p:nvPr/>
          </p:nvGrpSpPr>
          <p:grpSpPr>
            <a:xfrm>
              <a:off x="825818" y="5146940"/>
              <a:ext cx="1988340" cy="740779"/>
              <a:chOff x="9419665" y="1635693"/>
              <a:chExt cx="1988340" cy="740779"/>
            </a:xfrm>
          </p:grpSpPr>
          <p:grpSp>
            <p:nvGrpSpPr>
              <p:cNvPr id="249" name="组合 248">
                <a:extLst>
                  <a:ext uri="{FF2B5EF4-FFF2-40B4-BE49-F238E27FC236}">
                    <a16:creationId xmlns:a16="http://schemas.microsoft.com/office/drawing/2014/main" id="{338FCAAC-AF0F-48E7-9E11-BF6FB0904094}"/>
                  </a:ext>
                </a:extLst>
              </p:cNvPr>
              <p:cNvGrpSpPr/>
              <p:nvPr/>
            </p:nvGrpSpPr>
            <p:grpSpPr>
              <a:xfrm>
                <a:off x="9419665" y="1635693"/>
                <a:ext cx="1988340" cy="740779"/>
                <a:chOff x="6600894" y="1246734"/>
                <a:chExt cx="1478937" cy="1935885"/>
              </a:xfrm>
              <a:effectLst>
                <a:outerShdw blurRad="50800" dist="50800" dir="5400000" algn="ctr" rotWithShape="0">
                  <a:schemeClr val="bg1">
                    <a:alpha val="46000"/>
                  </a:schemeClr>
                </a:outerShdw>
              </a:effectLst>
            </p:grpSpPr>
            <p:sp>
              <p:nvSpPr>
                <p:cNvPr id="251" name="矩形: 圆角 250">
                  <a:extLst>
                    <a:ext uri="{FF2B5EF4-FFF2-40B4-BE49-F238E27FC236}">
                      <a16:creationId xmlns:a16="http://schemas.microsoft.com/office/drawing/2014/main" id="{64880DA0-3A99-411A-9882-B1579BC6F372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blipFill>
                  <a:blip r:embed="rId2"/>
                  <a:srcRect/>
                  <a:stretch>
                    <a:fillRect l="-582772" t="-82933" r="-429508" b="-295281"/>
                  </a:stretch>
                </a:blipFill>
                <a:ln>
                  <a:solidFill>
                    <a:schemeClr val="bg1">
                      <a:alpha val="25000"/>
                    </a:schemeClr>
                  </a:solidFill>
                </a:ln>
                <a:effectLst>
                  <a:outerShdw blurRad="635000" dist="152400" dir="2700000" sx="107000" sy="107000" algn="ctr" rotWithShape="0">
                    <a:schemeClr val="accent3">
                      <a:alpha val="12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  <p:sp>
              <p:nvSpPr>
                <p:cNvPr id="252" name="矩形: 圆角 251">
                  <a:extLst>
                    <a:ext uri="{FF2B5EF4-FFF2-40B4-BE49-F238E27FC236}">
                      <a16:creationId xmlns:a16="http://schemas.microsoft.com/office/drawing/2014/main" id="{F81D8A6D-8AFF-45F1-AD2F-522801161728}"/>
                    </a:ext>
                  </a:extLst>
                </p:cNvPr>
                <p:cNvSpPr/>
                <p:nvPr userDrawn="1"/>
              </p:nvSpPr>
              <p:spPr>
                <a:xfrm>
                  <a:off x="6600894" y="1246734"/>
                  <a:ext cx="1478937" cy="1935885"/>
                </a:xfrm>
                <a:prstGeom prst="roundRect">
                  <a:avLst>
                    <a:gd name="adj" fmla="val 17104"/>
                  </a:avLst>
                </a:prstGeom>
                <a:solidFill>
                  <a:schemeClr val="bg1">
                    <a:alpha val="30000"/>
                  </a:schemeClr>
                </a:solidFill>
                <a:ln>
                  <a:solidFill>
                    <a:schemeClr val="bg1">
                      <a:alpha val="2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130000"/>
                    </a:lnSpc>
                  </a:pPr>
                  <a:endParaRPr lang="zh-CN" altLang="en-US">
                    <a:latin typeface="+mj-ea"/>
                    <a:ea typeface="+mj-ea"/>
                  </a:endParaRPr>
                </a:p>
              </p:txBody>
            </p:sp>
          </p:grpSp>
          <p:pic>
            <p:nvPicPr>
              <p:cNvPr id="250" name="图片 249">
                <a:hlinkClick r:id="rId3"/>
                <a:extLst>
                  <a:ext uri="{FF2B5EF4-FFF2-40B4-BE49-F238E27FC236}">
                    <a16:creationId xmlns:a16="http://schemas.microsoft.com/office/drawing/2014/main" id="{8F71567B-3638-421C-ACD8-1CEDC31181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99435" y="1881915"/>
                <a:ext cx="1828800" cy="2438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14215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DC2F7FDD-7C89-4CF7-9234-2DA72BE19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30000"/>
              </a:lnSpc>
            </a:pPr>
            <a:r>
              <a:rPr lang="zh-CN" altLang="en-US" b="1" dirty="0">
                <a:solidFill>
                  <a:schemeClr val="accent1"/>
                </a:solidFill>
              </a:rPr>
              <a:t>图文平台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9E536E-14B9-4799-A649-7F77341F84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zh-CN" dirty="0"/>
              <a:t>02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75278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f922064f-d108-4205-9ad0-96e60bb9cae1&quot;,&quot;Name&quot;:&quot;01&quot;,&quot;Kind&quot;:&quot;Custom&quot;,&quot;OldGuidesSetting&quot;:{&quot;HeaderHeight&quot;:15.0,&quot;FooterHeight&quot;:9.0,&quot;SideMargin&quot;:5.5,&quot;TopMargin&quot;:0.0,&quot;BottomMargin&quot;:0.0,&quot;IntervalMargin&quot;:1.5}}"/>
</p:tagLst>
</file>

<file path=ppt/theme/theme1.xml><?xml version="1.0" encoding="utf-8"?>
<a:theme xmlns:a="http://schemas.openxmlformats.org/drawingml/2006/main" name="背景主题">
  <a:themeElements>
    <a:clrScheme name="微软新媒体颜色（正式版）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659EF"/>
      </a:accent1>
      <a:accent2>
        <a:srgbClr val="4294F7"/>
      </a:accent2>
      <a:accent3>
        <a:srgbClr val="EB4B98"/>
      </a:accent3>
      <a:accent4>
        <a:srgbClr val="FBECA7"/>
      </a:accent4>
      <a:accent5>
        <a:srgbClr val="CCD3F9"/>
      </a:accent5>
      <a:accent6>
        <a:srgbClr val="5C5C5C"/>
      </a:accent6>
      <a:hlink>
        <a:srgbClr val="929292"/>
      </a:hlink>
      <a:folHlink>
        <a:srgbClr val="BFBFBF"/>
      </a:folHlink>
    </a:clrScheme>
    <a:fontScheme name="OPs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1592</TotalTime>
  <Words>1420</Words>
  <Application>Microsoft Office PowerPoint</Application>
  <PresentationFormat>宽屏</PresentationFormat>
  <Paragraphs>335</Paragraphs>
  <Slides>33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2" baseType="lpstr">
      <vt:lpstr>Microsoft YaHei Light</vt:lpstr>
      <vt:lpstr>Roboto Regular</vt:lpstr>
      <vt:lpstr>等线</vt:lpstr>
      <vt:lpstr>Microsoft YaHei</vt:lpstr>
      <vt:lpstr>Microsoft YaHei</vt:lpstr>
      <vt:lpstr>微软雅黑 Light</vt:lpstr>
      <vt:lpstr>Arial</vt:lpstr>
      <vt:lpstr>Wingdings</vt:lpstr>
      <vt:lpstr>背景主题</vt:lpstr>
      <vt:lpstr>新媒体 矩阵运营方案</vt:lpstr>
      <vt:lpstr>PowerPoint 演示文稿</vt:lpstr>
      <vt:lpstr>新媒体矩阵简介</vt:lpstr>
      <vt:lpstr>矩阵内容生产流程</vt:lpstr>
      <vt:lpstr>为什么搭建新媒体矩阵</vt:lpstr>
      <vt:lpstr>新媒体团队组成</vt:lpstr>
      <vt:lpstr>KOL简介</vt:lpstr>
      <vt:lpstr>合作企业LOGO</vt:lpstr>
      <vt:lpstr>图文平台</vt:lpstr>
      <vt:lpstr>图文内容简介</vt:lpstr>
      <vt:lpstr>如何写好图文</vt:lpstr>
      <vt:lpstr>人格化——RCSC模型</vt:lpstr>
      <vt:lpstr>人格化——RCSC模型</vt:lpstr>
      <vt:lpstr>短视频平台</vt:lpstr>
      <vt:lpstr>短视频发展</vt:lpstr>
      <vt:lpstr>短视频六要素</vt:lpstr>
      <vt:lpstr>短视频灵感四来源</vt:lpstr>
      <vt:lpstr>达人签约合同</vt:lpstr>
      <vt:lpstr>数据分析</vt:lpstr>
      <vt:lpstr>平台数据算法流程</vt:lpstr>
      <vt:lpstr>播放量数据</vt:lpstr>
      <vt:lpstr>新媒体数据？</vt:lpstr>
      <vt:lpstr>关联指标</vt:lpstr>
      <vt:lpstr>用户画像</vt:lpstr>
      <vt:lpstr>用户画像</vt:lpstr>
      <vt:lpstr>用户性别分析</vt:lpstr>
      <vt:lpstr>用户职业分析</vt:lpstr>
      <vt:lpstr>未来展望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周 俊成</dc:creator>
  <cp:lastModifiedBy>张 鑫</cp:lastModifiedBy>
  <cp:revision>737</cp:revision>
  <dcterms:created xsi:type="dcterms:W3CDTF">2021-11-25T14:56:11Z</dcterms:created>
  <dcterms:modified xsi:type="dcterms:W3CDTF">2022-03-17T08:17:05Z</dcterms:modified>
</cp:coreProperties>
</file>