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7" r:id="rId2"/>
    <p:sldId id="273" r:id="rId3"/>
    <p:sldId id="272" r:id="rId4"/>
    <p:sldId id="258" r:id="rId5"/>
    <p:sldId id="270" r:id="rId6"/>
    <p:sldId id="280" r:id="rId7"/>
    <p:sldId id="287" r:id="rId8"/>
    <p:sldId id="262" r:id="rId9"/>
    <p:sldId id="260" r:id="rId10"/>
    <p:sldId id="268" r:id="rId11"/>
    <p:sldId id="267" r:id="rId12"/>
    <p:sldId id="269" r:id="rId13"/>
    <p:sldId id="271" r:id="rId14"/>
    <p:sldId id="275" r:id="rId15"/>
    <p:sldId id="279" r:id="rId16"/>
    <p:sldId id="288" r:id="rId17"/>
    <p:sldId id="289" r:id="rId18"/>
    <p:sldId id="263" r:id="rId19"/>
    <p:sldId id="276" r:id="rId20"/>
    <p:sldId id="283" r:id="rId21"/>
    <p:sldId id="286" r:id="rId22"/>
    <p:sldId id="264" r:id="rId23"/>
    <p:sldId id="277" r:id="rId24"/>
    <p:sldId id="282" r:id="rId25"/>
    <p:sldId id="265" r:id="rId26"/>
    <p:sldId id="278" r:id="rId27"/>
    <p:sldId id="281" r:id="rId28"/>
    <p:sldId id="284" r:id="rId29"/>
    <p:sldId id="266" r:id="rId30"/>
    <p:sldId id="274" r:id="rId31"/>
    <p:sldId id="290" r:id="rId32"/>
  </p:sldIdLst>
  <p:sldSz cx="12192000" cy="6858000"/>
  <p:notesSz cx="6858000" cy="9144000"/>
  <p:embeddedFontLst>
    <p:embeddedFont>
      <p:font typeface="思源黑体 CN Regular" panose="020B0500000000000000" pitchFamily="34" charset="-122"/>
      <p:regular r:id="rId33"/>
    </p:embeddedFont>
    <p:embeddedFont>
      <p:font typeface="思源宋体 CN Heavy" panose="02020900000000000000" pitchFamily="18" charset="-122"/>
      <p:bold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103" d="100"/>
          <a:sy n="103" d="100"/>
        </p:scale>
        <p:origin x="466" y="77"/>
      </p:cViewPr>
      <p:guideLst>
        <p:guide orient="horz" pos="2160"/>
        <p:guide pos="3840"/>
      </p:guideLst>
    </p:cSldViewPr>
  </p:slideViewPr>
  <p:notesTextViewPr>
    <p:cViewPr>
      <p:scale>
        <a:sx n="1" d="1"/>
        <a:sy n="1" d="1"/>
      </p:scale>
      <p:origin x="0" y="0"/>
    </p:cViewPr>
  </p:notesTextViewPr>
  <p:sorterViewPr>
    <p:cViewPr>
      <p:scale>
        <a:sx n="100" d="100"/>
        <a:sy n="100" d="100"/>
      </p:scale>
      <p:origin x="0" y="-624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2852002240295906E-2"/>
          <c:y val="2.305721456269038E-2"/>
          <c:w val="0.95482115041939819"/>
          <c:h val="0.85056968223061402"/>
        </c:manualLayout>
      </c:layout>
      <c:barChart>
        <c:barDir val="col"/>
        <c:grouping val="clustered"/>
        <c:varyColors val="0"/>
        <c:ser>
          <c:idx val="0"/>
          <c:order val="0"/>
          <c:tx>
            <c:strRef>
              <c:f>Sheet1!$B$1</c:f>
              <c:strCache>
                <c:ptCount val="1"/>
                <c:pt idx="0">
                  <c:v>系列 1</c:v>
                </c:pt>
              </c:strCache>
            </c:strRef>
          </c:tx>
          <c:spPr>
            <a:gradFill>
              <a:gsLst>
                <a:gs pos="100000">
                  <a:schemeClr val="accent1">
                    <a:lumMod val="40000"/>
                    <a:lumOff val="60000"/>
                  </a:schemeClr>
                </a:gs>
                <a:gs pos="2000">
                  <a:schemeClr val="accent1"/>
                </a:gs>
              </a:gsLst>
              <a:lin ang="2700000" scaled="0"/>
            </a:gradFill>
            <a:ln>
              <a:noFill/>
            </a:ln>
            <a:effectLst/>
          </c:spPr>
          <c:invertIfNegative val="0"/>
          <c:dPt>
            <c:idx val="5"/>
            <c:invertIfNegative val="0"/>
            <c:bubble3D val="0"/>
            <c:extLst>
              <c:ext xmlns:c16="http://schemas.microsoft.com/office/drawing/2014/chart" uri="{C3380CC4-5D6E-409C-BE32-E72D297353CC}">
                <c16:uniqueId val="{00000000-E482-425C-89A8-5AA389D1C1AC}"/>
              </c:ext>
            </c:extLst>
          </c:dPt>
          <c:dLbls>
            <c:dLbl>
              <c:idx val="0"/>
              <c:layout>
                <c:manualLayout>
                  <c:x val="0"/>
                  <c:y val="8.7626696473542945E-2"/>
                </c:manualLayout>
              </c:layout>
              <c:tx>
                <c:rich>
                  <a:bodyPr rot="0" spcFirstLastPara="1" vertOverflow="ellipsis" vert="horz" wrap="square" lIns="38100" tIns="19050" rIns="38100" bIns="19050" anchor="ctr" anchorCtr="1">
                    <a:noAutofit/>
                  </a:bodyPr>
                  <a:lstStyle/>
                  <a:p>
                    <a:pPr>
                      <a:defRPr sz="1000" b="0" i="0" u="none" strike="noStrike" kern="1200" baseline="0">
                        <a:solidFill>
                          <a:schemeClr val="tx2">
                            <a:lumMod val="50000"/>
                          </a:schemeClr>
                        </a:solidFill>
                        <a:latin typeface="+mj-ea"/>
                        <a:ea typeface="+mj-ea"/>
                        <a:cs typeface="+mn-cs"/>
                      </a:defRPr>
                    </a:pPr>
                    <a:r>
                      <a:rPr lang="en-US" sz="1000" dirty="0">
                        <a:solidFill>
                          <a:schemeClr val="tx2">
                            <a:lumMod val="50000"/>
                          </a:schemeClr>
                        </a:solidFill>
                        <a:latin typeface="+mj-ea"/>
                        <a:ea typeface="+mj-ea"/>
                      </a:rPr>
                      <a:t>110.6</a:t>
                    </a:r>
                  </a:p>
                </c:rich>
              </c:tx>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2">
                          <a:lumMod val="50000"/>
                        </a:schemeClr>
                      </a:solidFill>
                      <a:latin typeface="+mj-ea"/>
                      <a:ea typeface="+mj-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10117315250982628"/>
                      <c:h val="0.11229225284762102"/>
                    </c:manualLayout>
                  </c15:layout>
                  <c15:showDataLabelsRange val="0"/>
                </c:ext>
                <c:ext xmlns:c16="http://schemas.microsoft.com/office/drawing/2014/chart" uri="{C3380CC4-5D6E-409C-BE32-E72D297353CC}">
                  <c16:uniqueId val="{00000001-E482-425C-89A8-5AA389D1C1AC}"/>
                </c:ext>
              </c:extLst>
            </c:dLbl>
            <c:dLbl>
              <c:idx val="1"/>
              <c:layout>
                <c:manualLayout>
                  <c:x val="0"/>
                  <c:y val="0.15992282805223956"/>
                </c:manualLayout>
              </c:layout>
              <c:tx>
                <c:rich>
                  <a:bodyPr rot="0" spcFirstLastPara="1" vertOverflow="ellipsis" vert="horz" wrap="square" lIns="38100" tIns="19050" rIns="38100" bIns="19050" anchor="ctr" anchorCtr="1">
                    <a:noAutofit/>
                  </a:bodyPr>
                  <a:lstStyle/>
                  <a:p>
                    <a:pPr>
                      <a:defRPr sz="1000" b="0" i="0" u="none" strike="noStrike" kern="1200" baseline="0">
                        <a:solidFill>
                          <a:schemeClr val="tx2">
                            <a:lumMod val="50000"/>
                          </a:schemeClr>
                        </a:solidFill>
                        <a:latin typeface="+mj-ea"/>
                        <a:ea typeface="+mj-ea"/>
                        <a:cs typeface="+mn-cs"/>
                      </a:defRPr>
                    </a:pPr>
                    <a:r>
                      <a:rPr lang="en-US" sz="1000">
                        <a:solidFill>
                          <a:schemeClr val="tx2">
                            <a:lumMod val="50000"/>
                          </a:schemeClr>
                        </a:solidFill>
                        <a:latin typeface="+mj-ea"/>
                        <a:ea typeface="+mj-ea"/>
                      </a:rPr>
                      <a:t>238.2</a:t>
                    </a:r>
                  </a:p>
                </c:rich>
              </c:tx>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2">
                          <a:lumMod val="50000"/>
                        </a:schemeClr>
                      </a:solidFill>
                      <a:latin typeface="+mj-ea"/>
                      <a:ea typeface="+mj-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10117315250982628"/>
                      <c:h val="0.11229225284762102"/>
                    </c:manualLayout>
                  </c15:layout>
                  <c15:showDataLabelsRange val="0"/>
                </c:ext>
                <c:ext xmlns:c16="http://schemas.microsoft.com/office/drawing/2014/chart" uri="{C3380CC4-5D6E-409C-BE32-E72D297353CC}">
                  <c16:uniqueId val="{00000002-E482-425C-89A8-5AA389D1C1AC}"/>
                </c:ext>
              </c:extLst>
            </c:dLbl>
            <c:dLbl>
              <c:idx val="2"/>
              <c:layout>
                <c:manualLayout>
                  <c:x val="-4.5012904447333354E-17"/>
                  <c:y val="0.28487514592128449"/>
                </c:manualLayout>
              </c:layout>
              <c:tx>
                <c:rich>
                  <a:bodyPr rot="0" spcFirstLastPara="1" vertOverflow="ellipsis" vert="horz" wrap="square" lIns="38100" tIns="19050" rIns="38100" bIns="19050" anchor="ctr" anchorCtr="1">
                    <a:noAutofit/>
                  </a:bodyPr>
                  <a:lstStyle/>
                  <a:p>
                    <a:pPr>
                      <a:defRPr sz="1000" b="0" i="0" u="none" strike="noStrike" kern="1200" baseline="0">
                        <a:solidFill>
                          <a:schemeClr val="tx2">
                            <a:lumMod val="50000"/>
                          </a:schemeClr>
                        </a:solidFill>
                        <a:latin typeface="+mj-ea"/>
                        <a:ea typeface="+mj-ea"/>
                        <a:cs typeface="+mn-cs"/>
                      </a:defRPr>
                    </a:pPr>
                    <a:r>
                      <a:rPr lang="en-US" sz="1000">
                        <a:solidFill>
                          <a:schemeClr val="tx2">
                            <a:lumMod val="50000"/>
                          </a:schemeClr>
                        </a:solidFill>
                        <a:latin typeface="+mj-ea"/>
                        <a:ea typeface="+mj-ea"/>
                      </a:rPr>
                      <a:t>446</a:t>
                    </a:r>
                  </a:p>
                </c:rich>
              </c:tx>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2">
                          <a:lumMod val="50000"/>
                        </a:schemeClr>
                      </a:solidFill>
                      <a:latin typeface="+mj-ea"/>
                      <a:ea typeface="+mj-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7.2729454829127793E-2"/>
                      <c:h val="0.11229225284762102"/>
                    </c:manualLayout>
                  </c15:layout>
                  <c15:showDataLabelsRange val="0"/>
                </c:ext>
                <c:ext xmlns:c16="http://schemas.microsoft.com/office/drawing/2014/chart" uri="{C3380CC4-5D6E-409C-BE32-E72D297353CC}">
                  <c16:uniqueId val="{00000003-E482-425C-89A8-5AA389D1C1AC}"/>
                </c:ext>
              </c:extLst>
            </c:dLbl>
            <c:dLbl>
              <c:idx val="3"/>
              <c:layout>
                <c:manualLayout>
                  <c:x val="0"/>
                  <c:y val="0.45521329560161283"/>
                </c:manualLayout>
              </c:layout>
              <c:tx>
                <c:rich>
                  <a:bodyPr rot="0" spcFirstLastPara="1" vertOverflow="ellipsis" vert="horz" wrap="square" lIns="38100" tIns="19050" rIns="38100" bIns="19050" anchor="ctr" anchorCtr="1">
                    <a:noAutofit/>
                  </a:bodyPr>
                  <a:lstStyle/>
                  <a:p>
                    <a:pPr>
                      <a:defRPr sz="1000" b="0" i="0" u="none" strike="noStrike" kern="1200" baseline="0">
                        <a:solidFill>
                          <a:schemeClr val="tx2">
                            <a:lumMod val="50000"/>
                          </a:schemeClr>
                        </a:solidFill>
                        <a:latin typeface="+mj-ea"/>
                        <a:ea typeface="+mj-ea"/>
                        <a:cs typeface="+mn-cs"/>
                      </a:defRPr>
                    </a:pPr>
                    <a:r>
                      <a:rPr lang="en-US" sz="1000">
                        <a:solidFill>
                          <a:schemeClr val="tx2">
                            <a:lumMod val="50000"/>
                          </a:schemeClr>
                        </a:solidFill>
                        <a:latin typeface="+mj-ea"/>
                        <a:ea typeface="+mj-ea"/>
                      </a:rPr>
                      <a:t>715.4</a:t>
                    </a:r>
                  </a:p>
                </c:rich>
              </c:tx>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2">
                          <a:lumMod val="50000"/>
                        </a:schemeClr>
                      </a:solidFill>
                      <a:latin typeface="+mj-ea"/>
                      <a:ea typeface="+mj-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10117315250982628"/>
                      <c:h val="0.11229225284762102"/>
                    </c:manualLayout>
                  </c15:layout>
                  <c15:showDataLabelsRange val="0"/>
                </c:ext>
                <c:ext xmlns:c16="http://schemas.microsoft.com/office/drawing/2014/chart" uri="{C3380CC4-5D6E-409C-BE32-E72D297353CC}">
                  <c16:uniqueId val="{00000004-E482-425C-89A8-5AA389D1C1AC}"/>
                </c:ext>
              </c:extLst>
            </c:dLbl>
            <c:dLbl>
              <c:idx val="4"/>
              <c:tx>
                <c:rich>
                  <a:bodyPr rot="0" spcFirstLastPara="1" vertOverflow="ellipsis" vert="horz" wrap="square" lIns="38100" tIns="19050" rIns="38100" bIns="19050" anchor="ctr" anchorCtr="1">
                    <a:noAutofit/>
                  </a:bodyPr>
                  <a:lstStyle/>
                  <a:p>
                    <a:pPr>
                      <a:defRPr sz="1000" b="0" i="0" u="none" strike="noStrike" kern="1200" baseline="0">
                        <a:solidFill>
                          <a:schemeClr val="tx2">
                            <a:lumMod val="50000"/>
                          </a:schemeClr>
                        </a:solidFill>
                        <a:latin typeface="+mj-ea"/>
                        <a:ea typeface="+mj-ea"/>
                        <a:cs typeface="+mn-cs"/>
                      </a:defRPr>
                    </a:pPr>
                    <a:r>
                      <a:rPr lang="en-US" sz="1000">
                        <a:solidFill>
                          <a:schemeClr val="tx2">
                            <a:lumMod val="50000"/>
                          </a:schemeClr>
                        </a:solidFill>
                        <a:latin typeface="+mj-ea"/>
                        <a:ea typeface="+mj-ea"/>
                      </a:rPr>
                      <a:t>942.6</a:t>
                    </a:r>
                  </a:p>
                </c:rich>
              </c:tx>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2">
                          <a:lumMod val="50000"/>
                        </a:schemeClr>
                      </a:solidFill>
                      <a:latin typeface="+mj-ea"/>
                      <a:ea typeface="+mj-ea"/>
                      <a:cs typeface="+mn-cs"/>
                    </a:defRPr>
                  </a:pPr>
                  <a:endParaRPr lang="en-US"/>
                </a:p>
              </c:txPr>
              <c:dLblPos val="inBase"/>
              <c:showLegendKey val="0"/>
              <c:showVal val="1"/>
              <c:showCatName val="0"/>
              <c:showSerName val="0"/>
              <c:showPercent val="0"/>
              <c:showBubbleSize val="0"/>
              <c:extLst>
                <c:ext xmlns:c15="http://schemas.microsoft.com/office/drawing/2012/chart" uri="{CE6537A1-D6FC-4f65-9D91-7224C49458BB}">
                  <c15:layout>
                    <c:manualLayout>
                      <c:w val="0.10117315250982628"/>
                      <c:h val="0.11229225284762102"/>
                    </c:manualLayout>
                  </c15:layout>
                  <c15:showDataLabelsRange val="0"/>
                </c:ext>
                <c:ext xmlns:c16="http://schemas.microsoft.com/office/drawing/2014/chart" uri="{C3380CC4-5D6E-409C-BE32-E72D297353CC}">
                  <c16:uniqueId val="{00000005-E482-425C-89A8-5AA389D1C1AC}"/>
                </c:ext>
              </c:extLst>
            </c:dLbl>
            <c:dLbl>
              <c:idx val="5"/>
              <c:tx>
                <c:rich>
                  <a:bodyPr rot="0" spcFirstLastPara="1" vertOverflow="ellipsis" vert="horz" wrap="square" lIns="38100" tIns="19050" rIns="38100" bIns="19050" anchor="ctr" anchorCtr="1">
                    <a:noAutofit/>
                  </a:bodyPr>
                  <a:lstStyle/>
                  <a:p>
                    <a:pPr>
                      <a:defRPr sz="1000" b="0" i="0" u="none" strike="noStrike" kern="1200" baseline="0">
                        <a:solidFill>
                          <a:schemeClr val="tx2">
                            <a:lumMod val="50000"/>
                          </a:schemeClr>
                        </a:solidFill>
                        <a:latin typeface="+mj-ea"/>
                        <a:ea typeface="+mj-ea"/>
                        <a:cs typeface="+mn-cs"/>
                      </a:defRPr>
                    </a:pPr>
                    <a:r>
                      <a:rPr lang="en-US" sz="1000">
                        <a:solidFill>
                          <a:schemeClr val="tx2">
                            <a:lumMod val="50000"/>
                          </a:schemeClr>
                        </a:solidFill>
                        <a:latin typeface="+mj-ea"/>
                        <a:ea typeface="+mj-ea"/>
                      </a:rPr>
                      <a:t>1208.2</a:t>
                    </a:r>
                  </a:p>
                </c:rich>
              </c:tx>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2">
                          <a:lumMod val="50000"/>
                        </a:schemeClr>
                      </a:solidFill>
                      <a:latin typeface="+mj-ea"/>
                      <a:ea typeface="+mj-ea"/>
                      <a:cs typeface="+mn-cs"/>
                    </a:defRPr>
                  </a:pPr>
                  <a:endParaRPr lang="en-US"/>
                </a:p>
              </c:txPr>
              <c:dLblPos val="inBase"/>
              <c:showLegendKey val="0"/>
              <c:showVal val="1"/>
              <c:showCatName val="0"/>
              <c:showSerName val="0"/>
              <c:showPercent val="0"/>
              <c:showBubbleSize val="0"/>
              <c:extLst>
                <c:ext xmlns:c15="http://schemas.microsoft.com/office/drawing/2012/chart" uri="{CE6537A1-D6FC-4f65-9D91-7224C49458BB}">
                  <c15:layout>
                    <c:manualLayout>
                      <c:w val="0.11941552401812236"/>
                      <c:h val="0.11229225284762102"/>
                    </c:manualLayout>
                  </c15:layout>
                  <c15:showDataLabelsRange val="0"/>
                </c:ext>
                <c:ext xmlns:c16="http://schemas.microsoft.com/office/drawing/2014/chart" uri="{C3380CC4-5D6E-409C-BE32-E72D297353CC}">
                  <c16:uniqueId val="{00000000-E482-425C-89A8-5AA389D1C1AC}"/>
                </c:ext>
              </c:extLst>
            </c:dLbl>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2">
                        <a:lumMod val="50000"/>
                      </a:schemeClr>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2020年</c:v>
                </c:pt>
                <c:pt idx="1">
                  <c:v>2021年</c:v>
                </c:pt>
                <c:pt idx="2">
                  <c:v>2022年</c:v>
                </c:pt>
                <c:pt idx="3">
                  <c:v>2023年</c:v>
                </c:pt>
                <c:pt idx="4">
                  <c:v>2024年</c:v>
                </c:pt>
                <c:pt idx="5">
                  <c:v>2025年</c:v>
                </c:pt>
              </c:strCache>
            </c:strRef>
          </c:cat>
          <c:val>
            <c:numRef>
              <c:f>Sheet1!$B$2:$B$7</c:f>
              <c:numCache>
                <c:formatCode>General</c:formatCode>
                <c:ptCount val="6"/>
                <c:pt idx="0">
                  <c:v>110.6</c:v>
                </c:pt>
                <c:pt idx="1">
                  <c:v>238.2</c:v>
                </c:pt>
                <c:pt idx="2">
                  <c:v>446</c:v>
                </c:pt>
                <c:pt idx="3">
                  <c:v>715.4</c:v>
                </c:pt>
                <c:pt idx="4">
                  <c:v>942.6</c:v>
                </c:pt>
                <c:pt idx="5">
                  <c:v>1208.2</c:v>
                </c:pt>
              </c:numCache>
            </c:numRef>
          </c:val>
          <c:extLst>
            <c:ext xmlns:c16="http://schemas.microsoft.com/office/drawing/2014/chart" uri="{C3380CC4-5D6E-409C-BE32-E72D297353CC}">
              <c16:uniqueId val="{00000006-E482-425C-89A8-5AA389D1C1AC}"/>
            </c:ext>
          </c:extLst>
        </c:ser>
        <c:dLbls>
          <c:dLblPos val="outEnd"/>
          <c:showLegendKey val="0"/>
          <c:showVal val="1"/>
          <c:showCatName val="0"/>
          <c:showSerName val="0"/>
          <c:showPercent val="0"/>
          <c:showBubbleSize val="0"/>
        </c:dLbls>
        <c:gapWidth val="20"/>
        <c:overlap val="-3"/>
        <c:axId val="901111408"/>
        <c:axId val="901096016"/>
      </c:barChart>
      <c:catAx>
        <c:axId val="901111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ea"/>
                <a:ea typeface="+mn-ea"/>
                <a:cs typeface="+mj-ea"/>
              </a:defRPr>
            </a:pPr>
            <a:endParaRPr lang="en-US"/>
          </a:p>
        </c:txPr>
        <c:crossAx val="901096016"/>
        <c:crosses val="autoZero"/>
        <c:auto val="1"/>
        <c:lblAlgn val="ctr"/>
        <c:lblOffset val="100"/>
        <c:noMultiLvlLbl val="0"/>
      </c:catAx>
      <c:valAx>
        <c:axId val="901096016"/>
        <c:scaling>
          <c:orientation val="minMax"/>
        </c:scaling>
        <c:delete val="1"/>
        <c:axPos val="l"/>
        <c:majorGridlines>
          <c:spPr>
            <a:ln w="9525" cap="flat" cmpd="sng" algn="ctr">
              <a:solidFill>
                <a:schemeClr val="accent1">
                  <a:lumMod val="20000"/>
                  <a:lumOff val="80000"/>
                </a:schemeClr>
              </a:solidFill>
              <a:round/>
            </a:ln>
            <a:effectLst/>
          </c:spPr>
        </c:majorGridlines>
        <c:numFmt formatCode="General" sourceLinked="1"/>
        <c:majorTickMark val="none"/>
        <c:minorTickMark val="none"/>
        <c:tickLblPos val="nextTo"/>
        <c:crossAx val="9011114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88683594755034"/>
          <c:y val="2.305721456269038E-2"/>
          <c:w val="0.78187042028937281"/>
          <c:h val="0.85056968223061402"/>
        </c:manualLayout>
      </c:layout>
      <c:lineChart>
        <c:grouping val="standard"/>
        <c:varyColors val="0"/>
        <c:ser>
          <c:idx val="1"/>
          <c:order val="0"/>
          <c:tx>
            <c:strRef>
              <c:f>Sheet1!$C$1</c:f>
              <c:strCache>
                <c:ptCount val="1"/>
                <c:pt idx="0">
                  <c:v>百分比</c:v>
                </c:pt>
              </c:strCache>
            </c:strRef>
          </c:tx>
          <c:spPr>
            <a:ln w="28575" cap="rnd">
              <a:gradFill>
                <a:gsLst>
                  <a:gs pos="0">
                    <a:schemeClr val="accent1"/>
                  </a:gs>
                  <a:gs pos="100000">
                    <a:schemeClr val="accent1">
                      <a:lumMod val="20000"/>
                      <a:lumOff val="80000"/>
                    </a:schemeClr>
                  </a:gs>
                </a:gsLst>
                <a:lin ang="0" scaled="0"/>
              </a:gradFill>
              <a:round/>
            </a:ln>
            <a:effectLst/>
          </c:spPr>
          <c:marker>
            <c:symbol val="circle"/>
            <c:size val="11"/>
            <c:spPr>
              <a:gradFill>
                <a:gsLst>
                  <a:gs pos="0">
                    <a:schemeClr val="accent1">
                      <a:lumMod val="20000"/>
                      <a:lumOff val="80000"/>
                    </a:schemeClr>
                  </a:gs>
                  <a:gs pos="100000">
                    <a:schemeClr val="accent1"/>
                  </a:gs>
                </a:gsLst>
                <a:lin ang="2700000" scaled="0"/>
              </a:gradFill>
              <a:ln w="15875">
                <a:solidFill>
                  <a:schemeClr val="bg1"/>
                </a:solidFill>
              </a:ln>
              <a:effectLst/>
            </c:spPr>
          </c:marker>
          <c:dLbls>
            <c:dLbl>
              <c:idx val="0"/>
              <c:tx>
                <c:rich>
                  <a:bodyPr rot="0" spcFirstLastPara="1" vertOverflow="ellipsis" vert="horz" wrap="square" lIns="38100" tIns="19050" rIns="38100" bIns="19050" anchor="ctr" anchorCtr="1">
                    <a:noAutofit/>
                  </a:bodyPr>
                  <a:lstStyle/>
                  <a:p>
                    <a:pPr>
                      <a:defRPr sz="1050" b="0" i="0" u="none" strike="noStrike" kern="1200" baseline="0">
                        <a:solidFill>
                          <a:schemeClr val="tx2">
                            <a:lumMod val="50000"/>
                          </a:schemeClr>
                        </a:solidFill>
                        <a:latin typeface="+mj-ea"/>
                        <a:ea typeface="+mj-ea"/>
                        <a:cs typeface="+mn-cs"/>
                      </a:defRPr>
                    </a:pPr>
                    <a:r>
                      <a:rPr lang="en-US" altLang="zh-CN" sz="1050">
                        <a:solidFill>
                          <a:schemeClr val="tx2">
                            <a:lumMod val="50000"/>
                          </a:schemeClr>
                        </a:solidFill>
                        <a:latin typeface="+mj-ea"/>
                        <a:ea typeface="+mj-ea"/>
                      </a:rPr>
                      <a:t>13.8%</a:t>
                    </a:r>
                  </a:p>
                </c:rich>
              </c:tx>
              <c:spPr>
                <a:noFill/>
                <a:ln>
                  <a:noFill/>
                </a:ln>
                <a:effectLst/>
              </c:spPr>
              <c:txPr>
                <a:bodyPr rot="0" spcFirstLastPara="1" vertOverflow="ellipsis" vert="horz" wrap="square" lIns="38100" tIns="19050" rIns="38100" bIns="19050" anchor="ctr" anchorCtr="1">
                  <a:noAutofit/>
                </a:bodyPr>
                <a:lstStyle/>
                <a:p>
                  <a:pPr>
                    <a:defRPr sz="1050" b="0" i="0" u="none" strike="noStrike" kern="1200" baseline="0">
                      <a:solidFill>
                        <a:schemeClr val="tx2">
                          <a:lumMod val="50000"/>
                        </a:schemeClr>
                      </a:solidFill>
                      <a:latin typeface="+mj-ea"/>
                      <a:ea typeface="+mj-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15:layout>
                    <c:manualLayout>
                      <c:w val="0.10823584530483055"/>
                      <c:h val="0.12209727098739433"/>
                    </c:manualLayout>
                  </c15:layout>
                  <c15:showDataLabelsRange val="0"/>
                </c:ext>
                <c:ext xmlns:c16="http://schemas.microsoft.com/office/drawing/2014/chart" uri="{C3380CC4-5D6E-409C-BE32-E72D297353CC}">
                  <c16:uniqueId val="{00000000-98B8-4023-878D-F77F589BA32F}"/>
                </c:ext>
              </c:extLst>
            </c:dLbl>
            <c:dLbl>
              <c:idx val="1"/>
              <c:tx>
                <c:rich>
                  <a:bodyPr rot="0" spcFirstLastPara="1" vertOverflow="ellipsis" vert="horz" wrap="square" lIns="38100" tIns="19050" rIns="38100" bIns="19050" anchor="ctr" anchorCtr="1">
                    <a:noAutofit/>
                  </a:bodyPr>
                  <a:lstStyle/>
                  <a:p>
                    <a:pPr>
                      <a:defRPr sz="1050" b="0" i="0" u="none" strike="noStrike" kern="1200" baseline="0">
                        <a:solidFill>
                          <a:schemeClr val="tx2">
                            <a:lumMod val="50000"/>
                          </a:schemeClr>
                        </a:solidFill>
                        <a:latin typeface="+mj-ea"/>
                        <a:ea typeface="+mj-ea"/>
                        <a:cs typeface="+mn-cs"/>
                      </a:defRPr>
                    </a:pPr>
                    <a:r>
                      <a:rPr lang="en-US" altLang="zh-CN" sz="1050">
                        <a:solidFill>
                          <a:schemeClr val="tx2">
                            <a:lumMod val="50000"/>
                          </a:schemeClr>
                        </a:solidFill>
                        <a:latin typeface="+mj-ea"/>
                        <a:ea typeface="+mj-ea"/>
                      </a:rPr>
                      <a:t>130.0%</a:t>
                    </a:r>
                  </a:p>
                </c:rich>
              </c:tx>
              <c:spPr>
                <a:noFill/>
                <a:ln>
                  <a:noFill/>
                </a:ln>
                <a:effectLst/>
              </c:spPr>
              <c:txPr>
                <a:bodyPr rot="0" spcFirstLastPara="1" vertOverflow="ellipsis" vert="horz" wrap="square" lIns="38100" tIns="19050" rIns="38100" bIns="19050" anchor="ctr" anchorCtr="1">
                  <a:noAutofit/>
                </a:bodyPr>
                <a:lstStyle/>
                <a:p>
                  <a:pPr>
                    <a:defRPr sz="1050" b="0" i="0" u="none" strike="noStrike" kern="1200" baseline="0">
                      <a:solidFill>
                        <a:schemeClr val="tx2">
                          <a:lumMod val="50000"/>
                        </a:schemeClr>
                      </a:solidFill>
                      <a:latin typeface="+mj-ea"/>
                      <a:ea typeface="+mj-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15:layout>
                    <c:manualLayout>
                      <c:w val="0.12590604758091314"/>
                      <c:h val="0.12209727098739433"/>
                    </c:manualLayout>
                  </c15:layout>
                  <c15:showDataLabelsRange val="0"/>
                </c:ext>
                <c:ext xmlns:c16="http://schemas.microsoft.com/office/drawing/2014/chart" uri="{C3380CC4-5D6E-409C-BE32-E72D297353CC}">
                  <c16:uniqueId val="{00000001-98B8-4023-878D-F77F589BA32F}"/>
                </c:ext>
              </c:extLst>
            </c:dLbl>
            <c:dLbl>
              <c:idx val="2"/>
              <c:layout>
                <c:manualLayout>
                  <c:x val="-1.8456790719860724E-2"/>
                  <c:y val="-6.5018330181712214E-2"/>
                </c:manualLayout>
              </c:layout>
              <c:tx>
                <c:rich>
                  <a:bodyPr rot="0" spcFirstLastPara="1" vertOverflow="ellipsis" vert="horz" wrap="square" lIns="38100" tIns="19050" rIns="38100" bIns="19050" anchor="ctr" anchorCtr="1">
                    <a:noAutofit/>
                  </a:bodyPr>
                  <a:lstStyle/>
                  <a:p>
                    <a:pPr>
                      <a:defRPr sz="1050" b="0" i="0" u="none" strike="noStrike" kern="1200" baseline="0">
                        <a:solidFill>
                          <a:schemeClr val="tx2">
                            <a:lumMod val="50000"/>
                          </a:schemeClr>
                        </a:solidFill>
                        <a:latin typeface="+mj-ea"/>
                        <a:ea typeface="+mj-ea"/>
                        <a:cs typeface="+mn-cs"/>
                      </a:defRPr>
                    </a:pPr>
                    <a:r>
                      <a:rPr lang="en-US" altLang="zh-CN" sz="1050">
                        <a:solidFill>
                          <a:schemeClr val="tx2">
                            <a:lumMod val="50000"/>
                          </a:schemeClr>
                        </a:solidFill>
                        <a:latin typeface="+mj-ea"/>
                        <a:ea typeface="+mj-ea"/>
                      </a:rPr>
                      <a:t>90.0%</a:t>
                    </a:r>
                  </a:p>
                </c:rich>
              </c:tx>
              <c:spPr>
                <a:noFill/>
                <a:ln>
                  <a:noFill/>
                </a:ln>
                <a:effectLst/>
              </c:spPr>
              <c:txPr>
                <a:bodyPr rot="0" spcFirstLastPara="1" vertOverflow="ellipsis" vert="horz" wrap="square" lIns="38100" tIns="19050" rIns="38100" bIns="19050" anchor="ctr" anchorCtr="1">
                  <a:noAutofit/>
                </a:bodyPr>
                <a:lstStyle/>
                <a:p>
                  <a:pPr>
                    <a:defRPr sz="1050" b="0" i="0" u="none" strike="noStrike" kern="1200" baseline="0">
                      <a:solidFill>
                        <a:schemeClr val="tx2">
                          <a:lumMod val="50000"/>
                        </a:schemeClr>
                      </a:solidFill>
                      <a:latin typeface="+mj-ea"/>
                      <a:ea typeface="+mj-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0.10823584530483055"/>
                      <c:h val="0.12209727098739433"/>
                    </c:manualLayout>
                  </c15:layout>
                  <c15:showDataLabelsRange val="0"/>
                </c:ext>
                <c:ext xmlns:c16="http://schemas.microsoft.com/office/drawing/2014/chart" uri="{C3380CC4-5D6E-409C-BE32-E72D297353CC}">
                  <c16:uniqueId val="{00000002-98B8-4023-878D-F77F589BA32F}"/>
                </c:ext>
              </c:extLst>
            </c:dLbl>
            <c:dLbl>
              <c:idx val="3"/>
              <c:tx>
                <c:rich>
                  <a:bodyPr rot="0" spcFirstLastPara="1" vertOverflow="ellipsis" vert="horz" wrap="square" lIns="38100" tIns="19050" rIns="38100" bIns="19050" anchor="ctr" anchorCtr="1">
                    <a:noAutofit/>
                  </a:bodyPr>
                  <a:lstStyle/>
                  <a:p>
                    <a:pPr>
                      <a:defRPr sz="1050" b="0" i="0" u="none" strike="noStrike" kern="1200" baseline="0">
                        <a:solidFill>
                          <a:schemeClr val="tx2">
                            <a:lumMod val="50000"/>
                          </a:schemeClr>
                        </a:solidFill>
                        <a:latin typeface="+mj-ea"/>
                        <a:ea typeface="+mj-ea"/>
                        <a:cs typeface="+mn-cs"/>
                      </a:defRPr>
                    </a:pPr>
                    <a:r>
                      <a:rPr lang="en-US" altLang="zh-CN" sz="1050">
                        <a:solidFill>
                          <a:schemeClr val="tx2">
                            <a:lumMod val="50000"/>
                          </a:schemeClr>
                        </a:solidFill>
                        <a:latin typeface="+mj-ea"/>
                        <a:ea typeface="+mj-ea"/>
                      </a:rPr>
                      <a:t>68.0%</a:t>
                    </a:r>
                  </a:p>
                </c:rich>
              </c:tx>
              <c:spPr>
                <a:noFill/>
                <a:ln>
                  <a:noFill/>
                </a:ln>
                <a:effectLst/>
              </c:spPr>
              <c:txPr>
                <a:bodyPr rot="0" spcFirstLastPara="1" vertOverflow="ellipsis" vert="horz" wrap="square" lIns="38100" tIns="19050" rIns="38100" bIns="19050" anchor="ctr" anchorCtr="1">
                  <a:noAutofit/>
                </a:bodyPr>
                <a:lstStyle/>
                <a:p>
                  <a:pPr>
                    <a:defRPr sz="1050" b="0" i="0" u="none" strike="noStrike" kern="1200" baseline="0">
                      <a:solidFill>
                        <a:schemeClr val="tx2">
                          <a:lumMod val="50000"/>
                        </a:schemeClr>
                      </a:solidFill>
                      <a:latin typeface="+mj-ea"/>
                      <a:ea typeface="+mj-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0.10823584530483055"/>
                      <c:h val="0.12209727098739433"/>
                    </c:manualLayout>
                  </c15:layout>
                  <c15:showDataLabelsRange val="0"/>
                </c:ext>
                <c:ext xmlns:c16="http://schemas.microsoft.com/office/drawing/2014/chart" uri="{C3380CC4-5D6E-409C-BE32-E72D297353CC}">
                  <c16:uniqueId val="{00000003-98B8-4023-878D-F77F589BA32F}"/>
                </c:ext>
              </c:extLst>
            </c:dLbl>
            <c:dLbl>
              <c:idx val="4"/>
              <c:tx>
                <c:rich>
                  <a:bodyPr rot="0" spcFirstLastPara="1" vertOverflow="ellipsis" vert="horz" wrap="square" lIns="38100" tIns="19050" rIns="38100" bIns="19050" anchor="ctr" anchorCtr="1">
                    <a:noAutofit/>
                  </a:bodyPr>
                  <a:lstStyle/>
                  <a:p>
                    <a:pPr>
                      <a:defRPr sz="1050" b="0" i="0" u="none" strike="noStrike" kern="1200" baseline="0">
                        <a:solidFill>
                          <a:schemeClr val="tx2">
                            <a:lumMod val="50000"/>
                          </a:schemeClr>
                        </a:solidFill>
                        <a:latin typeface="+mj-ea"/>
                        <a:ea typeface="+mj-ea"/>
                        <a:cs typeface="+mn-cs"/>
                      </a:defRPr>
                    </a:pPr>
                    <a:r>
                      <a:rPr lang="en-US" altLang="zh-CN" sz="1050">
                        <a:solidFill>
                          <a:schemeClr val="tx2">
                            <a:lumMod val="50000"/>
                          </a:schemeClr>
                        </a:solidFill>
                        <a:latin typeface="+mj-ea"/>
                        <a:ea typeface="+mj-ea"/>
                      </a:rPr>
                      <a:t>40.0%</a:t>
                    </a:r>
                  </a:p>
                </c:rich>
              </c:tx>
              <c:spPr>
                <a:noFill/>
                <a:ln>
                  <a:noFill/>
                </a:ln>
                <a:effectLst/>
              </c:spPr>
              <c:txPr>
                <a:bodyPr rot="0" spcFirstLastPara="1" vertOverflow="ellipsis" vert="horz" wrap="square" lIns="38100" tIns="19050" rIns="38100" bIns="19050" anchor="ctr" anchorCtr="1">
                  <a:noAutofit/>
                </a:bodyPr>
                <a:lstStyle/>
                <a:p>
                  <a:pPr>
                    <a:defRPr sz="1050" b="0" i="0" u="none" strike="noStrike" kern="1200" baseline="0">
                      <a:solidFill>
                        <a:schemeClr val="tx2">
                          <a:lumMod val="50000"/>
                        </a:schemeClr>
                      </a:solidFill>
                      <a:latin typeface="+mj-ea"/>
                      <a:ea typeface="+mj-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15:layout>
                    <c:manualLayout>
                      <c:w val="0.10823584530483055"/>
                      <c:h val="0.12209727098739433"/>
                    </c:manualLayout>
                  </c15:layout>
                  <c15:showDataLabelsRange val="0"/>
                </c:ext>
                <c:ext xmlns:c16="http://schemas.microsoft.com/office/drawing/2014/chart" uri="{C3380CC4-5D6E-409C-BE32-E72D297353CC}">
                  <c16:uniqueId val="{00000004-98B8-4023-878D-F77F589BA32F}"/>
                </c:ext>
              </c:extLst>
            </c:dLbl>
            <c:dLbl>
              <c:idx val="5"/>
              <c:tx>
                <c:rich>
                  <a:bodyPr rot="0" spcFirstLastPara="1" vertOverflow="ellipsis" vert="horz" wrap="square" lIns="38100" tIns="19050" rIns="38100" bIns="19050" anchor="ctr" anchorCtr="1">
                    <a:noAutofit/>
                  </a:bodyPr>
                  <a:lstStyle/>
                  <a:p>
                    <a:pPr>
                      <a:defRPr sz="1050" b="0" i="0" u="none" strike="noStrike" kern="1200" baseline="0">
                        <a:solidFill>
                          <a:schemeClr val="tx2">
                            <a:lumMod val="50000"/>
                          </a:schemeClr>
                        </a:solidFill>
                        <a:latin typeface="+mj-ea"/>
                        <a:ea typeface="+mj-ea"/>
                        <a:cs typeface="+mn-cs"/>
                      </a:defRPr>
                    </a:pPr>
                    <a:r>
                      <a:rPr lang="en-US" altLang="zh-CN" sz="1050">
                        <a:solidFill>
                          <a:schemeClr val="tx2">
                            <a:lumMod val="50000"/>
                          </a:schemeClr>
                        </a:solidFill>
                        <a:latin typeface="+mj-ea"/>
                        <a:ea typeface="+mj-ea"/>
                      </a:rPr>
                      <a:t>48.0%</a:t>
                    </a:r>
                  </a:p>
                </c:rich>
              </c:tx>
              <c:spPr>
                <a:noFill/>
                <a:ln>
                  <a:noFill/>
                </a:ln>
                <a:effectLst/>
              </c:spPr>
              <c:txPr>
                <a:bodyPr rot="0" spcFirstLastPara="1" vertOverflow="ellipsis" vert="horz" wrap="square" lIns="38100" tIns="19050" rIns="38100" bIns="19050" anchor="ctr" anchorCtr="1">
                  <a:noAutofit/>
                </a:bodyPr>
                <a:lstStyle/>
                <a:p>
                  <a:pPr>
                    <a:defRPr sz="1050" b="0" i="0" u="none" strike="noStrike" kern="1200" baseline="0">
                      <a:solidFill>
                        <a:schemeClr val="tx2">
                          <a:lumMod val="50000"/>
                        </a:schemeClr>
                      </a:solidFill>
                      <a:latin typeface="+mj-ea"/>
                      <a:ea typeface="+mj-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15:layout>
                    <c:manualLayout>
                      <c:w val="0.10823584530483055"/>
                      <c:h val="0.12209727098739433"/>
                    </c:manualLayout>
                  </c15:layout>
                  <c15:showDataLabelsRange val="0"/>
                </c:ext>
                <c:ext xmlns:c16="http://schemas.microsoft.com/office/drawing/2014/chart" uri="{C3380CC4-5D6E-409C-BE32-E72D297353CC}">
                  <c16:uniqueId val="{00000005-98B8-4023-878D-F77F589BA32F}"/>
                </c:ext>
              </c:extLst>
            </c:dLbl>
            <c:spPr>
              <a:noFill/>
              <a:ln>
                <a:noFill/>
              </a:ln>
              <a:effectLst/>
            </c:spPr>
            <c:txPr>
              <a:bodyPr rot="0" spcFirstLastPara="1" vertOverflow="ellipsis" vert="horz" wrap="square" lIns="38100" tIns="19050" rIns="38100" bIns="19050" anchor="ctr" anchorCtr="1">
                <a:noAutofit/>
              </a:bodyPr>
              <a:lstStyle/>
              <a:p>
                <a:pPr>
                  <a:defRPr sz="1050" b="0" i="0" u="none" strike="noStrike" kern="1200" baseline="0">
                    <a:solidFill>
                      <a:schemeClr val="tx2">
                        <a:lumMod val="50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2020年</c:v>
                </c:pt>
                <c:pt idx="1">
                  <c:v>2021年</c:v>
                </c:pt>
                <c:pt idx="2">
                  <c:v>2022年</c:v>
                </c:pt>
                <c:pt idx="3">
                  <c:v>2023年</c:v>
                </c:pt>
                <c:pt idx="4">
                  <c:v>2024年</c:v>
                </c:pt>
                <c:pt idx="5">
                  <c:v>2025年</c:v>
                </c:pt>
              </c:strCache>
            </c:strRef>
          </c:cat>
          <c:val>
            <c:numRef>
              <c:f>Sheet1!$C$2:$C$7</c:f>
              <c:numCache>
                <c:formatCode>0.0%</c:formatCode>
                <c:ptCount val="6"/>
                <c:pt idx="0">
                  <c:v>0.13800000000000001</c:v>
                </c:pt>
                <c:pt idx="1">
                  <c:v>1.3</c:v>
                </c:pt>
                <c:pt idx="2">
                  <c:v>0.9</c:v>
                </c:pt>
                <c:pt idx="3">
                  <c:v>0.68</c:v>
                </c:pt>
                <c:pt idx="4">
                  <c:v>0.4</c:v>
                </c:pt>
                <c:pt idx="5">
                  <c:v>0.48</c:v>
                </c:pt>
              </c:numCache>
            </c:numRef>
          </c:val>
          <c:smooth val="1"/>
          <c:extLst>
            <c:ext xmlns:c16="http://schemas.microsoft.com/office/drawing/2014/chart" uri="{C3380CC4-5D6E-409C-BE32-E72D297353CC}">
              <c16:uniqueId val="{00000006-98B8-4023-878D-F77F589BA32F}"/>
            </c:ext>
          </c:extLst>
        </c:ser>
        <c:dLbls>
          <c:showLegendKey val="0"/>
          <c:showVal val="0"/>
          <c:showCatName val="0"/>
          <c:showSerName val="0"/>
          <c:showPercent val="0"/>
          <c:showBubbleSize val="0"/>
        </c:dLbls>
        <c:marker val="1"/>
        <c:smooth val="0"/>
        <c:axId val="901111408"/>
        <c:axId val="901096016"/>
      </c:lineChart>
      <c:catAx>
        <c:axId val="901111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ea"/>
                <a:ea typeface="+mn-ea"/>
                <a:cs typeface="+mj-ea"/>
              </a:defRPr>
            </a:pPr>
            <a:endParaRPr lang="en-US"/>
          </a:p>
        </c:txPr>
        <c:crossAx val="901096016"/>
        <c:crosses val="autoZero"/>
        <c:auto val="1"/>
        <c:lblAlgn val="ctr"/>
        <c:lblOffset val="100"/>
        <c:noMultiLvlLbl val="0"/>
      </c:catAx>
      <c:valAx>
        <c:axId val="901096016"/>
        <c:scaling>
          <c:orientation val="minMax"/>
        </c:scaling>
        <c:delete val="1"/>
        <c:axPos val="l"/>
        <c:majorGridlines>
          <c:spPr>
            <a:ln w="9525" cap="flat" cmpd="sng" algn="ctr">
              <a:solidFill>
                <a:schemeClr val="accent1">
                  <a:lumMod val="20000"/>
                  <a:lumOff val="80000"/>
                </a:schemeClr>
              </a:solidFill>
              <a:round/>
            </a:ln>
            <a:effectLst/>
          </c:spPr>
        </c:majorGridlines>
        <c:numFmt formatCode="0.0%" sourceLinked="1"/>
        <c:majorTickMark val="none"/>
        <c:minorTickMark val="none"/>
        <c:tickLblPos val="nextTo"/>
        <c:crossAx val="9011114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solidFill>
              <a:schemeClr val="accent1"/>
            </a:solidFill>
            <a:ln>
              <a:noFill/>
            </a:ln>
            <a:effectLst/>
          </c:spPr>
          <c:invertIfNegative val="0"/>
          <c:cat>
            <c:strRef>
              <c:f>Sheet1!$A$2:$A$4</c:f>
              <c:strCache>
                <c:ptCount val="3"/>
                <c:pt idx="0">
                  <c:v>类别 1</c:v>
                </c:pt>
                <c:pt idx="1">
                  <c:v>类别 2</c:v>
                </c:pt>
                <c:pt idx="2">
                  <c:v>类别 3</c:v>
                </c:pt>
              </c:strCache>
            </c:strRef>
          </c:cat>
          <c:val>
            <c:numRef>
              <c:f>Sheet1!$B$2:$B$4</c:f>
              <c:numCache>
                <c:formatCode>General</c:formatCode>
                <c:ptCount val="3"/>
                <c:pt idx="0">
                  <c:v>4.3</c:v>
                </c:pt>
                <c:pt idx="1">
                  <c:v>2.5</c:v>
                </c:pt>
                <c:pt idx="2">
                  <c:v>3.5</c:v>
                </c:pt>
              </c:numCache>
            </c:numRef>
          </c:val>
          <c:extLst>
            <c:ext xmlns:c16="http://schemas.microsoft.com/office/drawing/2014/chart" uri="{C3380CC4-5D6E-409C-BE32-E72D297353CC}">
              <c16:uniqueId val="{00000000-EC94-42FB-8B02-93EE93A1A86D}"/>
            </c:ext>
          </c:extLst>
        </c:ser>
        <c:ser>
          <c:idx val="1"/>
          <c:order val="1"/>
          <c:tx>
            <c:strRef>
              <c:f>Sheet1!$C$1</c:f>
              <c:strCache>
                <c:ptCount val="1"/>
                <c:pt idx="0">
                  <c:v>系列 2</c:v>
                </c:pt>
              </c:strCache>
            </c:strRef>
          </c:tx>
          <c:spPr>
            <a:solidFill>
              <a:schemeClr val="accent2"/>
            </a:solidFill>
            <a:ln>
              <a:noFill/>
            </a:ln>
            <a:effectLst/>
          </c:spPr>
          <c:invertIfNegative val="0"/>
          <c:cat>
            <c:strRef>
              <c:f>Sheet1!$A$2:$A$4</c:f>
              <c:strCache>
                <c:ptCount val="3"/>
                <c:pt idx="0">
                  <c:v>类别 1</c:v>
                </c:pt>
                <c:pt idx="1">
                  <c:v>类别 2</c:v>
                </c:pt>
                <c:pt idx="2">
                  <c:v>类别 3</c:v>
                </c:pt>
              </c:strCache>
            </c:strRef>
          </c:cat>
          <c:val>
            <c:numRef>
              <c:f>Sheet1!$C$2:$C$4</c:f>
              <c:numCache>
                <c:formatCode>General</c:formatCode>
                <c:ptCount val="3"/>
                <c:pt idx="0">
                  <c:v>2.4</c:v>
                </c:pt>
                <c:pt idx="1">
                  <c:v>4.4000000000000004</c:v>
                </c:pt>
                <c:pt idx="2">
                  <c:v>1.8</c:v>
                </c:pt>
              </c:numCache>
            </c:numRef>
          </c:val>
          <c:extLst>
            <c:ext xmlns:c16="http://schemas.microsoft.com/office/drawing/2014/chart" uri="{C3380CC4-5D6E-409C-BE32-E72D297353CC}">
              <c16:uniqueId val="{00000001-EC94-42FB-8B02-93EE93A1A86D}"/>
            </c:ext>
          </c:extLst>
        </c:ser>
        <c:ser>
          <c:idx val="2"/>
          <c:order val="2"/>
          <c:tx>
            <c:strRef>
              <c:f>Sheet1!$D$1</c:f>
              <c:strCache>
                <c:ptCount val="1"/>
                <c:pt idx="0">
                  <c:v>系列 3</c:v>
                </c:pt>
              </c:strCache>
            </c:strRef>
          </c:tx>
          <c:spPr>
            <a:solidFill>
              <a:schemeClr val="accent3"/>
            </a:solidFill>
            <a:ln>
              <a:noFill/>
            </a:ln>
            <a:effectLst/>
          </c:spPr>
          <c:invertIfNegative val="0"/>
          <c:cat>
            <c:strRef>
              <c:f>Sheet1!$A$2:$A$4</c:f>
              <c:strCache>
                <c:ptCount val="3"/>
                <c:pt idx="0">
                  <c:v>类别 1</c:v>
                </c:pt>
                <c:pt idx="1">
                  <c:v>类别 2</c:v>
                </c:pt>
                <c:pt idx="2">
                  <c:v>类别 3</c:v>
                </c:pt>
              </c:strCache>
            </c:strRef>
          </c:cat>
          <c:val>
            <c:numRef>
              <c:f>Sheet1!$D$2:$D$4</c:f>
              <c:numCache>
                <c:formatCode>General</c:formatCode>
                <c:ptCount val="3"/>
                <c:pt idx="0">
                  <c:v>2</c:v>
                </c:pt>
                <c:pt idx="1">
                  <c:v>2</c:v>
                </c:pt>
                <c:pt idx="2">
                  <c:v>3</c:v>
                </c:pt>
              </c:numCache>
            </c:numRef>
          </c:val>
          <c:extLst>
            <c:ext xmlns:c16="http://schemas.microsoft.com/office/drawing/2014/chart" uri="{C3380CC4-5D6E-409C-BE32-E72D297353CC}">
              <c16:uniqueId val="{00000002-EC94-42FB-8B02-93EE93A1A86D}"/>
            </c:ext>
          </c:extLst>
        </c:ser>
        <c:dLbls>
          <c:showLegendKey val="0"/>
          <c:showVal val="0"/>
          <c:showCatName val="0"/>
          <c:showSerName val="0"/>
          <c:showPercent val="0"/>
          <c:showBubbleSize val="0"/>
        </c:dLbls>
        <c:gapWidth val="219"/>
        <c:overlap val="-27"/>
        <c:axId val="86730000"/>
        <c:axId val="86730416"/>
      </c:barChart>
      <c:catAx>
        <c:axId val="86730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6730416"/>
        <c:crosses val="autoZero"/>
        <c:auto val="1"/>
        <c:lblAlgn val="ctr"/>
        <c:lblOffset val="100"/>
        <c:noMultiLvlLbl val="0"/>
      </c:catAx>
      <c:valAx>
        <c:axId val="867304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67300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列1</c:v>
                </c:pt>
              </c:strCache>
            </c:strRef>
          </c:tx>
          <c:spPr>
            <a:ln w="19050">
              <a:noFill/>
            </a:ln>
          </c:spPr>
          <c:dPt>
            <c:idx val="0"/>
            <c:bubble3D val="0"/>
            <c:spPr>
              <a:gradFill>
                <a:gsLst>
                  <a:gs pos="0">
                    <a:schemeClr val="accent1">
                      <a:lumMod val="90000"/>
                      <a:lumOff val="10000"/>
                    </a:schemeClr>
                  </a:gs>
                  <a:gs pos="98000">
                    <a:schemeClr val="accent1">
                      <a:lumMod val="50000"/>
                    </a:schemeClr>
                  </a:gs>
                </a:gsLst>
                <a:lin ang="18900000" scaled="1"/>
              </a:gradFill>
              <a:ln w="19050">
                <a:noFill/>
              </a:ln>
              <a:effectLst/>
            </c:spPr>
            <c:extLst>
              <c:ext xmlns:c16="http://schemas.microsoft.com/office/drawing/2014/chart" uri="{C3380CC4-5D6E-409C-BE32-E72D297353CC}">
                <c16:uniqueId val="{00000001-6253-4540-9010-58CD9E859A6A}"/>
              </c:ext>
            </c:extLst>
          </c:dPt>
          <c:dPt>
            <c:idx val="1"/>
            <c:bubble3D val="0"/>
            <c:spPr>
              <a:solidFill>
                <a:schemeClr val="accent1">
                  <a:lumMod val="20000"/>
                  <a:lumOff val="80000"/>
                </a:schemeClr>
              </a:solidFill>
              <a:ln w="19050">
                <a:noFill/>
              </a:ln>
              <a:effectLst/>
            </c:spPr>
            <c:extLst>
              <c:ext xmlns:c16="http://schemas.microsoft.com/office/drawing/2014/chart" uri="{C3380CC4-5D6E-409C-BE32-E72D297353CC}">
                <c16:uniqueId val="{00000003-6253-4540-9010-58CD9E859A6A}"/>
              </c:ext>
            </c:extLst>
          </c:dPt>
          <c:cat>
            <c:numRef>
              <c:f>Sheet1!$A$2:$A$3</c:f>
              <c:numCache>
                <c:formatCode>m/d/yyyy</c:formatCode>
                <c:ptCount val="2"/>
                <c:pt idx="0">
                  <c:v>1</c:v>
                </c:pt>
                <c:pt idx="1">
                  <c:v>2</c:v>
                </c:pt>
              </c:numCache>
            </c:numRef>
          </c:cat>
          <c:val>
            <c:numRef>
              <c:f>Sheet1!$B$2:$B$3</c:f>
              <c:numCache>
                <c:formatCode>0.00%</c:formatCode>
                <c:ptCount val="2"/>
                <c:pt idx="0">
                  <c:v>0.45</c:v>
                </c:pt>
                <c:pt idx="1">
                  <c:v>0.55000000000000004</c:v>
                </c:pt>
              </c:numCache>
            </c:numRef>
          </c:val>
          <c:extLst>
            <c:ext xmlns:c16="http://schemas.microsoft.com/office/drawing/2014/chart" uri="{C3380CC4-5D6E-409C-BE32-E72D297353CC}">
              <c16:uniqueId val="{00000004-6253-4540-9010-58CD9E859A6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lang="zh-CN"/>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列1</c:v>
                </c:pt>
              </c:strCache>
            </c:strRef>
          </c:tx>
          <c:spPr>
            <a:ln w="19050">
              <a:noFill/>
            </a:ln>
          </c:spPr>
          <c:dPt>
            <c:idx val="0"/>
            <c:bubble3D val="0"/>
            <c:spPr>
              <a:gradFill>
                <a:gsLst>
                  <a:gs pos="0">
                    <a:schemeClr val="accent1">
                      <a:lumMod val="90000"/>
                      <a:lumOff val="10000"/>
                    </a:schemeClr>
                  </a:gs>
                  <a:gs pos="98000">
                    <a:schemeClr val="accent1">
                      <a:lumMod val="50000"/>
                    </a:schemeClr>
                  </a:gs>
                </a:gsLst>
                <a:lin ang="18900000" scaled="1"/>
              </a:gradFill>
              <a:ln w="19050">
                <a:noFill/>
              </a:ln>
              <a:effectLst/>
            </c:spPr>
            <c:extLst>
              <c:ext xmlns:c16="http://schemas.microsoft.com/office/drawing/2014/chart" uri="{C3380CC4-5D6E-409C-BE32-E72D297353CC}">
                <c16:uniqueId val="{00000001-74FA-4EAE-B518-602D7965B37D}"/>
              </c:ext>
            </c:extLst>
          </c:dPt>
          <c:dPt>
            <c:idx val="1"/>
            <c:bubble3D val="0"/>
            <c:spPr>
              <a:solidFill>
                <a:schemeClr val="accent1">
                  <a:lumMod val="20000"/>
                  <a:lumOff val="80000"/>
                </a:schemeClr>
              </a:solidFill>
              <a:ln w="19050">
                <a:noFill/>
              </a:ln>
              <a:effectLst/>
            </c:spPr>
            <c:extLst>
              <c:ext xmlns:c16="http://schemas.microsoft.com/office/drawing/2014/chart" uri="{C3380CC4-5D6E-409C-BE32-E72D297353CC}">
                <c16:uniqueId val="{00000003-74FA-4EAE-B518-602D7965B37D}"/>
              </c:ext>
            </c:extLst>
          </c:dPt>
          <c:cat>
            <c:numRef>
              <c:f>Sheet1!$A$2:$A$3</c:f>
              <c:numCache>
                <c:formatCode>m/d/yyyy</c:formatCode>
                <c:ptCount val="2"/>
                <c:pt idx="0">
                  <c:v>1</c:v>
                </c:pt>
                <c:pt idx="1">
                  <c:v>2</c:v>
                </c:pt>
              </c:numCache>
            </c:numRef>
          </c:cat>
          <c:val>
            <c:numRef>
              <c:f>Sheet1!$B$2:$B$3</c:f>
              <c:numCache>
                <c:formatCode>0.00%</c:formatCode>
                <c:ptCount val="2"/>
                <c:pt idx="0">
                  <c:v>0.37</c:v>
                </c:pt>
                <c:pt idx="1">
                  <c:v>0.63</c:v>
                </c:pt>
              </c:numCache>
            </c:numRef>
          </c:val>
          <c:extLst>
            <c:ext xmlns:c16="http://schemas.microsoft.com/office/drawing/2014/chart" uri="{C3380CC4-5D6E-409C-BE32-E72D297353CC}">
              <c16:uniqueId val="{00000004-74FA-4EAE-B518-602D7965B37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lang="zh-CN"/>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列1</c:v>
                </c:pt>
              </c:strCache>
            </c:strRef>
          </c:tx>
          <c:spPr>
            <a:ln w="19050">
              <a:noFill/>
            </a:ln>
          </c:spPr>
          <c:dPt>
            <c:idx val="0"/>
            <c:bubble3D val="0"/>
            <c:spPr>
              <a:gradFill>
                <a:gsLst>
                  <a:gs pos="100000">
                    <a:schemeClr val="accent1">
                      <a:lumMod val="50000"/>
                    </a:schemeClr>
                  </a:gs>
                  <a:gs pos="0">
                    <a:schemeClr val="accent1">
                      <a:lumMod val="90000"/>
                      <a:lumOff val="10000"/>
                    </a:schemeClr>
                  </a:gs>
                </a:gsLst>
                <a:lin ang="18900000" scaled="1"/>
              </a:gradFill>
              <a:ln w="19050">
                <a:noFill/>
              </a:ln>
              <a:effectLst/>
            </c:spPr>
            <c:extLst>
              <c:ext xmlns:c16="http://schemas.microsoft.com/office/drawing/2014/chart" uri="{C3380CC4-5D6E-409C-BE32-E72D297353CC}">
                <c16:uniqueId val="{00000001-E0CD-47BC-94BB-BDABBB6F8565}"/>
              </c:ext>
            </c:extLst>
          </c:dPt>
          <c:dPt>
            <c:idx val="1"/>
            <c:bubble3D val="0"/>
            <c:spPr>
              <a:solidFill>
                <a:schemeClr val="accent1">
                  <a:lumMod val="20000"/>
                  <a:lumOff val="80000"/>
                </a:schemeClr>
              </a:solidFill>
              <a:ln w="19050">
                <a:noFill/>
              </a:ln>
              <a:effectLst/>
            </c:spPr>
            <c:extLst>
              <c:ext xmlns:c16="http://schemas.microsoft.com/office/drawing/2014/chart" uri="{C3380CC4-5D6E-409C-BE32-E72D297353CC}">
                <c16:uniqueId val="{00000003-E0CD-47BC-94BB-BDABBB6F8565}"/>
              </c:ext>
            </c:extLst>
          </c:dPt>
          <c:cat>
            <c:numRef>
              <c:f>Sheet1!$A$2:$A$3</c:f>
              <c:numCache>
                <c:formatCode>m/d/yyyy</c:formatCode>
                <c:ptCount val="2"/>
                <c:pt idx="0">
                  <c:v>1</c:v>
                </c:pt>
                <c:pt idx="1">
                  <c:v>2</c:v>
                </c:pt>
              </c:numCache>
            </c:numRef>
          </c:cat>
          <c:val>
            <c:numRef>
              <c:f>Sheet1!$B$2:$B$3</c:f>
              <c:numCache>
                <c:formatCode>0.00%</c:formatCode>
                <c:ptCount val="2"/>
                <c:pt idx="0">
                  <c:v>0.18000000000000005</c:v>
                </c:pt>
                <c:pt idx="1">
                  <c:v>0.82</c:v>
                </c:pt>
              </c:numCache>
            </c:numRef>
          </c:val>
          <c:extLst>
            <c:ext xmlns:c16="http://schemas.microsoft.com/office/drawing/2014/chart" uri="{C3380CC4-5D6E-409C-BE32-E72D297353CC}">
              <c16:uniqueId val="{00000004-E0CD-47BC-94BB-BDABBB6F856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lang="zh-CN"/>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封面页">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053AFEF4-B539-4C1B-8716-B642F9538DD3}"/>
              </a:ext>
            </a:extLst>
          </p:cNvPr>
          <p:cNvSpPr>
            <a:spLocks noGrp="1"/>
          </p:cNvSpPr>
          <p:nvPr>
            <p:ph type="dt" sz="half" idx="10"/>
          </p:nvPr>
        </p:nvSpPr>
        <p:spPr/>
        <p:txBody>
          <a:bodyPr/>
          <a:lstStyle/>
          <a:p>
            <a:fld id="{95A85184-6019-49F1-8637-CAE54638397E}" type="datetimeFigureOut">
              <a:rPr lang="zh-CN" altLang="en-US" smtClean="0"/>
              <a:t>2022/6/27</a:t>
            </a:fld>
            <a:endParaRPr lang="zh-CN" altLang="en-US"/>
          </a:p>
        </p:txBody>
      </p:sp>
      <p:sp>
        <p:nvSpPr>
          <p:cNvPr id="5" name="页脚占位符 4">
            <a:extLst>
              <a:ext uri="{FF2B5EF4-FFF2-40B4-BE49-F238E27FC236}">
                <a16:creationId xmlns:a16="http://schemas.microsoft.com/office/drawing/2014/main" id="{45239A60-1688-4309-8168-730F8321966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8D122E1-13D3-4ACE-B9DC-07F6173A3EBC}"/>
              </a:ext>
            </a:extLst>
          </p:cNvPr>
          <p:cNvSpPr>
            <a:spLocks noGrp="1"/>
          </p:cNvSpPr>
          <p:nvPr>
            <p:ph type="sldNum" sz="quarter" idx="12"/>
          </p:nvPr>
        </p:nvSpPr>
        <p:spPr/>
        <p:txBody>
          <a:bodyPr/>
          <a:lstStyle/>
          <a:p>
            <a:fld id="{DB86EDC2-F484-442F-AC10-9B82CBA3DD29}" type="slidenum">
              <a:rPr lang="zh-CN" altLang="en-US" smtClean="0"/>
              <a:t>‹#›</a:t>
            </a:fld>
            <a:endParaRPr lang="zh-CN" altLang="en-US"/>
          </a:p>
        </p:txBody>
      </p:sp>
      <p:pic>
        <p:nvPicPr>
          <p:cNvPr id="7" name="图片 6" descr="山上的风景&#10;&#10;描述已自动生成">
            <a:extLst>
              <a:ext uri="{FF2B5EF4-FFF2-40B4-BE49-F238E27FC236}">
                <a16:creationId xmlns:a16="http://schemas.microsoft.com/office/drawing/2014/main" id="{04C36091-AC17-193A-A993-E1EF89B74517}"/>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Marker/>
                    </a14:imgEffect>
                  </a14:imgLayer>
                </a14:imgProps>
              </a:ext>
              <a:ext uri="{28A0092B-C50C-407E-A947-70E740481C1C}">
                <a14:useLocalDpi xmlns:a14="http://schemas.microsoft.com/office/drawing/2010/main" val="0"/>
              </a:ext>
            </a:extLst>
          </a:blip>
          <a:srcRect l="13680" t="13680" r="13680" b="25107"/>
          <a:stretch/>
        </p:blipFill>
        <p:spPr>
          <a:xfrm>
            <a:off x="0" y="0"/>
            <a:ext cx="12192000" cy="6858000"/>
          </a:xfrm>
          <a:prstGeom prst="rect">
            <a:avLst/>
          </a:prstGeom>
        </p:spPr>
      </p:pic>
    </p:spTree>
    <p:extLst>
      <p:ext uri="{BB962C8B-B14F-4D97-AF65-F5344CB8AC3E}">
        <p14:creationId xmlns:p14="http://schemas.microsoft.com/office/powerpoint/2010/main" val="4123052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pic>
        <p:nvPicPr>
          <p:cNvPr id="6" name="图片 5" descr="山上的风景&#10;&#10;描述已自动生成">
            <a:extLst>
              <a:ext uri="{FF2B5EF4-FFF2-40B4-BE49-F238E27FC236}">
                <a16:creationId xmlns:a16="http://schemas.microsoft.com/office/drawing/2014/main" id="{C3A495A0-892C-0263-EE53-20319A73196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Marker/>
                    </a14:imgEffect>
                  </a14:imgLayer>
                </a14:imgProps>
              </a:ext>
              <a:ext uri="{28A0092B-C50C-407E-A947-70E740481C1C}">
                <a14:useLocalDpi xmlns:a14="http://schemas.microsoft.com/office/drawing/2010/main" val="0"/>
              </a:ext>
            </a:extLst>
          </a:blip>
          <a:srcRect l="13680" r="13680" b="38787"/>
          <a:stretch/>
        </p:blipFill>
        <p:spPr>
          <a:xfrm>
            <a:off x="0" y="0"/>
            <a:ext cx="12192000" cy="6858000"/>
          </a:xfrm>
          <a:prstGeom prst="rect">
            <a:avLst/>
          </a:prstGeom>
        </p:spPr>
      </p:pic>
      <p:pic>
        <p:nvPicPr>
          <p:cNvPr id="7" name="Picture 17">
            <a:extLst>
              <a:ext uri="{FF2B5EF4-FFF2-40B4-BE49-F238E27FC236}">
                <a16:creationId xmlns:a16="http://schemas.microsoft.com/office/drawing/2014/main" id="{8043592B-B6DE-5F1E-C72C-FCF51CA6B2C1}"/>
              </a:ext>
            </a:extLst>
          </p:cNvPr>
          <p:cNvPicPr>
            <a:picLocks noChangeAspect="1"/>
          </p:cNvPicPr>
          <p:nvPr userDrawn="1"/>
        </p:nvPicPr>
        <p:blipFill>
          <a:blip r:embed="rId4">
            <a:duotone>
              <a:prstClr val="black"/>
              <a:schemeClr val="accent1">
                <a:tint val="45000"/>
                <a:satMod val="400000"/>
              </a:schemeClr>
            </a:duotone>
          </a:blip>
          <a:stretch>
            <a:fillRect/>
          </a:stretch>
        </p:blipFill>
        <p:spPr>
          <a:xfrm flipV="1">
            <a:off x="4807796" y="1139341"/>
            <a:ext cx="2076962" cy="380546"/>
          </a:xfrm>
          <a:prstGeom prst="rect">
            <a:avLst/>
          </a:prstGeom>
        </p:spPr>
      </p:pic>
      <p:sp>
        <p:nvSpPr>
          <p:cNvPr id="8" name="任意多边形: 形状 7">
            <a:extLst>
              <a:ext uri="{FF2B5EF4-FFF2-40B4-BE49-F238E27FC236}">
                <a16:creationId xmlns:a16="http://schemas.microsoft.com/office/drawing/2014/main" id="{88AA93FD-6857-2EEB-1D2E-3B95B4BC83BE}"/>
              </a:ext>
            </a:extLst>
          </p:cNvPr>
          <p:cNvSpPr/>
          <p:nvPr userDrawn="1"/>
        </p:nvSpPr>
        <p:spPr>
          <a:xfrm flipH="1">
            <a:off x="7028798" y="371612"/>
            <a:ext cx="274619" cy="117321"/>
          </a:xfrm>
          <a:custGeom>
            <a:avLst/>
            <a:gdLst>
              <a:gd name="connsiteX0" fmla="*/ 0 w 477196"/>
              <a:gd name="connsiteY0" fmla="*/ 0 h 203865"/>
              <a:gd name="connsiteX1" fmla="*/ 260062 w 477196"/>
              <a:gd name="connsiteY1" fmla="*/ 123292 h 203865"/>
              <a:gd name="connsiteX2" fmla="*/ 477197 w 477196"/>
              <a:gd name="connsiteY2" fmla="*/ 114058 h 203865"/>
              <a:gd name="connsiteX3" fmla="*/ 345918 w 477196"/>
              <a:gd name="connsiteY3" fmla="*/ 146004 h 203865"/>
              <a:gd name="connsiteX4" fmla="*/ 74624 w 477196"/>
              <a:gd name="connsiteY4" fmla="*/ 171461 h 203865"/>
              <a:gd name="connsiteX5" fmla="*/ 180946 w 477196"/>
              <a:gd name="connsiteY5" fmla="*/ 141262 h 203865"/>
              <a:gd name="connsiteX6" fmla="*/ 0 w 477196"/>
              <a:gd name="connsiteY6" fmla="*/ 0 h 203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196" h="203865">
                <a:moveTo>
                  <a:pt x="0" y="0"/>
                </a:moveTo>
                <a:cubicBezTo>
                  <a:pt x="89849" y="33693"/>
                  <a:pt x="179947" y="69383"/>
                  <a:pt x="260062" y="123292"/>
                </a:cubicBezTo>
                <a:cubicBezTo>
                  <a:pt x="331692" y="108567"/>
                  <a:pt x="404569" y="100331"/>
                  <a:pt x="477197" y="114058"/>
                </a:cubicBezTo>
                <a:cubicBezTo>
                  <a:pt x="438512" y="141762"/>
                  <a:pt x="392589" y="147751"/>
                  <a:pt x="345918" y="146004"/>
                </a:cubicBezTo>
                <a:cubicBezTo>
                  <a:pt x="279030" y="237600"/>
                  <a:pt x="164224" y="199914"/>
                  <a:pt x="74624" y="171461"/>
                </a:cubicBezTo>
                <a:cubicBezTo>
                  <a:pt x="110065" y="161728"/>
                  <a:pt x="145505" y="151745"/>
                  <a:pt x="180946" y="141262"/>
                </a:cubicBezTo>
                <a:cubicBezTo>
                  <a:pt x="123792" y="89599"/>
                  <a:pt x="47919" y="61896"/>
                  <a:pt x="0" y="0"/>
                </a:cubicBezTo>
                <a:close/>
              </a:path>
            </a:pathLst>
          </a:custGeom>
          <a:solidFill>
            <a:schemeClr val="accent1"/>
          </a:solidFill>
          <a:ln w="24924" cap="flat">
            <a:solidFill>
              <a:schemeClr val="accent1"/>
            </a:solidFill>
            <a:prstDash val="solid"/>
            <a:miter/>
          </a:ln>
        </p:spPr>
        <p:txBody>
          <a:bodyPr rtlCol="0" anchor="ctr">
            <a:noAutofit/>
          </a:bodyPr>
          <a:lstStyle/>
          <a:p>
            <a:endParaRPr lang="zh-CN" altLang="en-US">
              <a:solidFill>
                <a:schemeClr val="tx1">
                  <a:lumMod val="85000"/>
                  <a:lumOff val="15000"/>
                </a:schemeClr>
              </a:solidFill>
            </a:endParaRPr>
          </a:p>
        </p:txBody>
      </p:sp>
      <p:sp>
        <p:nvSpPr>
          <p:cNvPr id="9" name="任意多边形: 形状 8">
            <a:extLst>
              <a:ext uri="{FF2B5EF4-FFF2-40B4-BE49-F238E27FC236}">
                <a16:creationId xmlns:a16="http://schemas.microsoft.com/office/drawing/2014/main" id="{4CE361AB-7F8E-B7C8-1E18-C4FD3825E7AF}"/>
              </a:ext>
            </a:extLst>
          </p:cNvPr>
          <p:cNvSpPr/>
          <p:nvPr userDrawn="1"/>
        </p:nvSpPr>
        <p:spPr>
          <a:xfrm flipH="1">
            <a:off x="6957775" y="666313"/>
            <a:ext cx="142046" cy="97575"/>
          </a:xfrm>
          <a:custGeom>
            <a:avLst/>
            <a:gdLst>
              <a:gd name="connsiteX0" fmla="*/ 0 w 286302"/>
              <a:gd name="connsiteY0" fmla="*/ 36938 h 196669"/>
              <a:gd name="connsiteX1" fmla="*/ 196170 w 286302"/>
              <a:gd name="connsiteY1" fmla="*/ 0 h 196669"/>
              <a:gd name="connsiteX2" fmla="*/ 284272 w 286302"/>
              <a:gd name="connsiteY2" fmla="*/ 196669 h 196669"/>
              <a:gd name="connsiteX3" fmla="*/ 157485 w 286302"/>
              <a:gd name="connsiteY3" fmla="*/ 37687 h 196669"/>
              <a:gd name="connsiteX4" fmla="*/ 14975 w 286302"/>
              <a:gd name="connsiteY4" fmla="*/ 148999 h 196669"/>
              <a:gd name="connsiteX5" fmla="*/ 54658 w 286302"/>
              <a:gd name="connsiteY5" fmla="*/ 72129 h 196669"/>
              <a:gd name="connsiteX6" fmla="*/ 0 w 286302"/>
              <a:gd name="connsiteY6" fmla="*/ 36938 h 19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6302" h="196669">
                <a:moveTo>
                  <a:pt x="0" y="36938"/>
                </a:moveTo>
                <a:cubicBezTo>
                  <a:pt x="66139" y="28951"/>
                  <a:pt x="130031" y="8486"/>
                  <a:pt x="196170" y="0"/>
                </a:cubicBezTo>
                <a:cubicBezTo>
                  <a:pt x="259314" y="44924"/>
                  <a:pt x="295503" y="118800"/>
                  <a:pt x="284272" y="196669"/>
                </a:cubicBezTo>
                <a:cubicBezTo>
                  <a:pt x="246086" y="140514"/>
                  <a:pt x="208898" y="82861"/>
                  <a:pt x="157485" y="37687"/>
                </a:cubicBezTo>
                <a:cubicBezTo>
                  <a:pt x="110564" y="75623"/>
                  <a:pt x="70132" y="122544"/>
                  <a:pt x="14975" y="148999"/>
                </a:cubicBezTo>
                <a:cubicBezTo>
                  <a:pt x="24958" y="129782"/>
                  <a:pt x="44924" y="91346"/>
                  <a:pt x="54658" y="72129"/>
                </a:cubicBezTo>
                <a:cubicBezTo>
                  <a:pt x="36439" y="60398"/>
                  <a:pt x="18219" y="48668"/>
                  <a:pt x="0" y="36938"/>
                </a:cubicBezTo>
                <a:close/>
              </a:path>
            </a:pathLst>
          </a:custGeom>
          <a:solidFill>
            <a:schemeClr val="accent1"/>
          </a:solidFill>
          <a:ln w="24924" cap="flat">
            <a:solidFill>
              <a:schemeClr val="accent1"/>
            </a:solidFill>
            <a:prstDash val="solid"/>
            <a:miter/>
          </a:ln>
        </p:spPr>
        <p:txBody>
          <a:bodyPr rtlCol="0" anchor="ctr">
            <a:noAutofit/>
          </a:bodyPr>
          <a:lstStyle/>
          <a:p>
            <a:endParaRPr lang="zh-CN" altLang="en-US">
              <a:solidFill>
                <a:schemeClr val="tx1">
                  <a:lumMod val="85000"/>
                  <a:lumOff val="15000"/>
                </a:schemeClr>
              </a:solidFill>
            </a:endParaRPr>
          </a:p>
        </p:txBody>
      </p:sp>
      <p:pic>
        <p:nvPicPr>
          <p:cNvPr id="10" name="Picture 17">
            <a:extLst>
              <a:ext uri="{FF2B5EF4-FFF2-40B4-BE49-F238E27FC236}">
                <a16:creationId xmlns:a16="http://schemas.microsoft.com/office/drawing/2014/main" id="{34C33003-DA52-CFBB-557A-71E75A66F0AE}"/>
              </a:ext>
            </a:extLst>
          </p:cNvPr>
          <p:cNvPicPr>
            <a:picLocks noChangeAspect="1"/>
          </p:cNvPicPr>
          <p:nvPr userDrawn="1"/>
        </p:nvPicPr>
        <p:blipFill>
          <a:blip r:embed="rId4">
            <a:duotone>
              <a:prstClr val="black"/>
              <a:schemeClr val="accent1">
                <a:tint val="45000"/>
                <a:satMod val="400000"/>
              </a:schemeClr>
            </a:duotone>
          </a:blip>
          <a:stretch>
            <a:fillRect/>
          </a:stretch>
        </p:blipFill>
        <p:spPr>
          <a:xfrm flipV="1">
            <a:off x="4734778" y="1071834"/>
            <a:ext cx="825266" cy="380546"/>
          </a:xfrm>
          <a:prstGeom prst="rect">
            <a:avLst/>
          </a:prstGeom>
        </p:spPr>
      </p:pic>
      <p:sp>
        <p:nvSpPr>
          <p:cNvPr id="3" name="日期占位符 2">
            <a:extLst>
              <a:ext uri="{FF2B5EF4-FFF2-40B4-BE49-F238E27FC236}">
                <a16:creationId xmlns:a16="http://schemas.microsoft.com/office/drawing/2014/main" id="{DF2F5F2A-81B6-0AE6-2BE9-46A726B29C86}"/>
              </a:ext>
            </a:extLst>
          </p:cNvPr>
          <p:cNvSpPr>
            <a:spLocks noGrp="1"/>
          </p:cNvSpPr>
          <p:nvPr>
            <p:ph type="dt" sz="half" idx="10"/>
          </p:nvPr>
        </p:nvSpPr>
        <p:spPr/>
        <p:txBody>
          <a:bodyPr/>
          <a:lstStyle/>
          <a:p>
            <a:fld id="{95A85184-6019-49F1-8637-CAE54638397E}" type="datetimeFigureOut">
              <a:rPr lang="zh-CN" altLang="en-US" smtClean="0"/>
              <a:t>2022/6/27</a:t>
            </a:fld>
            <a:endParaRPr lang="zh-CN" altLang="en-US"/>
          </a:p>
        </p:txBody>
      </p:sp>
      <p:sp>
        <p:nvSpPr>
          <p:cNvPr id="4" name="页脚占位符 3">
            <a:extLst>
              <a:ext uri="{FF2B5EF4-FFF2-40B4-BE49-F238E27FC236}">
                <a16:creationId xmlns:a16="http://schemas.microsoft.com/office/drawing/2014/main" id="{04176C70-E552-12FD-D85D-23D53318052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A167135-DD27-F390-A6C6-3C37784244FF}"/>
              </a:ext>
            </a:extLst>
          </p:cNvPr>
          <p:cNvSpPr>
            <a:spLocks noGrp="1"/>
          </p:cNvSpPr>
          <p:nvPr>
            <p:ph type="sldNum" sz="quarter" idx="12"/>
          </p:nvPr>
        </p:nvSpPr>
        <p:spPr/>
        <p:txBody>
          <a:bodyPr/>
          <a:lstStyle/>
          <a:p>
            <a:fld id="{DB86EDC2-F484-442F-AC10-9B82CBA3DD29}" type="slidenum">
              <a:rPr lang="zh-CN" altLang="en-US" smtClean="0"/>
              <a:t>‹#›</a:t>
            </a:fld>
            <a:endParaRPr lang="zh-CN" altLang="en-US"/>
          </a:p>
        </p:txBody>
      </p:sp>
      <p:pic>
        <p:nvPicPr>
          <p:cNvPr id="11" name="Picture 17">
            <a:extLst>
              <a:ext uri="{FF2B5EF4-FFF2-40B4-BE49-F238E27FC236}">
                <a16:creationId xmlns:a16="http://schemas.microsoft.com/office/drawing/2014/main" id="{C299998D-1DD0-05FD-0913-70C9B8140C07}"/>
              </a:ext>
            </a:extLst>
          </p:cNvPr>
          <p:cNvPicPr>
            <a:picLocks noChangeAspect="1"/>
          </p:cNvPicPr>
          <p:nvPr userDrawn="1"/>
        </p:nvPicPr>
        <p:blipFill rotWithShape="1">
          <a:blip r:embed="rId4">
            <a:duotone>
              <a:prstClr val="black"/>
              <a:schemeClr val="accent1">
                <a:tint val="45000"/>
                <a:satMod val="400000"/>
              </a:schemeClr>
            </a:duotone>
          </a:blip>
          <a:srcRect l="41770"/>
          <a:stretch/>
        </p:blipFill>
        <p:spPr>
          <a:xfrm flipV="1">
            <a:off x="0" y="4955306"/>
            <a:ext cx="1623456" cy="510820"/>
          </a:xfrm>
          <a:prstGeom prst="rect">
            <a:avLst/>
          </a:prstGeom>
        </p:spPr>
      </p:pic>
      <p:pic>
        <p:nvPicPr>
          <p:cNvPr id="12" name="Picture 17">
            <a:extLst>
              <a:ext uri="{FF2B5EF4-FFF2-40B4-BE49-F238E27FC236}">
                <a16:creationId xmlns:a16="http://schemas.microsoft.com/office/drawing/2014/main" id="{F882B923-962D-3648-9D37-3F426FC0801B}"/>
              </a:ext>
            </a:extLst>
          </p:cNvPr>
          <p:cNvPicPr>
            <a:picLocks noChangeAspect="1"/>
          </p:cNvPicPr>
          <p:nvPr userDrawn="1"/>
        </p:nvPicPr>
        <p:blipFill rotWithShape="1">
          <a:blip r:embed="rId4">
            <a:duotone>
              <a:prstClr val="black"/>
              <a:schemeClr val="accent1">
                <a:tint val="45000"/>
                <a:satMod val="400000"/>
              </a:schemeClr>
            </a:duotone>
            <a:alphaModFix amt="44000"/>
          </a:blip>
          <a:srcRect l="41770"/>
          <a:stretch/>
        </p:blipFill>
        <p:spPr>
          <a:xfrm flipH="1" flipV="1">
            <a:off x="8642160" y="1769247"/>
            <a:ext cx="3549840" cy="1116956"/>
          </a:xfrm>
          <a:prstGeom prst="rect">
            <a:avLst/>
          </a:prstGeom>
        </p:spPr>
      </p:pic>
    </p:spTree>
    <p:extLst>
      <p:ext uri="{BB962C8B-B14F-4D97-AF65-F5344CB8AC3E}">
        <p14:creationId xmlns:p14="http://schemas.microsoft.com/office/powerpoint/2010/main" val="1980250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过渡页">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1BC87B49-70A7-2B49-F023-DDF5580F1076}"/>
              </a:ext>
            </a:extLst>
          </p:cNvPr>
          <p:cNvSpPr>
            <a:spLocks noGrp="1"/>
          </p:cNvSpPr>
          <p:nvPr>
            <p:ph type="dt" sz="half" idx="10"/>
          </p:nvPr>
        </p:nvSpPr>
        <p:spPr/>
        <p:txBody>
          <a:bodyPr/>
          <a:lstStyle/>
          <a:p>
            <a:fld id="{95A85184-6019-49F1-8637-CAE54638397E}" type="datetimeFigureOut">
              <a:rPr lang="zh-CN" altLang="en-US" smtClean="0"/>
              <a:t>2022/6/27</a:t>
            </a:fld>
            <a:endParaRPr lang="zh-CN" altLang="en-US"/>
          </a:p>
        </p:txBody>
      </p:sp>
      <p:sp>
        <p:nvSpPr>
          <p:cNvPr id="4" name="页脚占位符 3">
            <a:extLst>
              <a:ext uri="{FF2B5EF4-FFF2-40B4-BE49-F238E27FC236}">
                <a16:creationId xmlns:a16="http://schemas.microsoft.com/office/drawing/2014/main" id="{54B427DA-A846-1D48-DE82-38BEB6B9A89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591D07E6-81D0-6D6E-DC93-72F8BCEC6762}"/>
              </a:ext>
            </a:extLst>
          </p:cNvPr>
          <p:cNvSpPr>
            <a:spLocks noGrp="1"/>
          </p:cNvSpPr>
          <p:nvPr>
            <p:ph type="sldNum" sz="quarter" idx="12"/>
          </p:nvPr>
        </p:nvSpPr>
        <p:spPr/>
        <p:txBody>
          <a:bodyPr/>
          <a:lstStyle/>
          <a:p>
            <a:fld id="{DB86EDC2-F484-442F-AC10-9B82CBA3DD29}" type="slidenum">
              <a:rPr lang="zh-CN" altLang="en-US" smtClean="0"/>
              <a:t>‹#›</a:t>
            </a:fld>
            <a:endParaRPr lang="zh-CN" altLang="en-US"/>
          </a:p>
        </p:txBody>
      </p:sp>
      <p:pic>
        <p:nvPicPr>
          <p:cNvPr id="6" name="图片 5" descr="山上的风景&#10;&#10;描述已自动生成">
            <a:extLst>
              <a:ext uri="{FF2B5EF4-FFF2-40B4-BE49-F238E27FC236}">
                <a16:creationId xmlns:a16="http://schemas.microsoft.com/office/drawing/2014/main" id="{CABBCA22-0FED-56CD-5612-EA25A4215A57}"/>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Marker/>
                    </a14:imgEffect>
                  </a14:imgLayer>
                </a14:imgProps>
              </a:ext>
              <a:ext uri="{28A0092B-C50C-407E-A947-70E740481C1C}">
                <a14:useLocalDpi xmlns:a14="http://schemas.microsoft.com/office/drawing/2010/main" val="0"/>
              </a:ext>
            </a:extLst>
          </a:blip>
          <a:srcRect l="13680" t="5611" r="13680" b="33176"/>
          <a:stretch/>
        </p:blipFill>
        <p:spPr>
          <a:xfrm>
            <a:off x="0" y="0"/>
            <a:ext cx="12192000" cy="6858000"/>
          </a:xfrm>
          <a:prstGeom prst="rect">
            <a:avLst/>
          </a:prstGeom>
        </p:spPr>
      </p:pic>
      <p:pic>
        <p:nvPicPr>
          <p:cNvPr id="7" name="Picture 17">
            <a:extLst>
              <a:ext uri="{FF2B5EF4-FFF2-40B4-BE49-F238E27FC236}">
                <a16:creationId xmlns:a16="http://schemas.microsoft.com/office/drawing/2014/main" id="{3A096055-92AF-F191-F6DB-2D13913D8A94}"/>
              </a:ext>
            </a:extLst>
          </p:cNvPr>
          <p:cNvPicPr>
            <a:picLocks noChangeAspect="1"/>
          </p:cNvPicPr>
          <p:nvPr userDrawn="1"/>
        </p:nvPicPr>
        <p:blipFill>
          <a:blip r:embed="rId4">
            <a:duotone>
              <a:prstClr val="black"/>
              <a:schemeClr val="accent1">
                <a:tint val="45000"/>
                <a:satMod val="400000"/>
              </a:schemeClr>
            </a:duotone>
          </a:blip>
          <a:stretch>
            <a:fillRect/>
          </a:stretch>
        </p:blipFill>
        <p:spPr>
          <a:xfrm flipV="1">
            <a:off x="4917812" y="3288637"/>
            <a:ext cx="4189084" cy="767534"/>
          </a:xfrm>
          <a:prstGeom prst="rect">
            <a:avLst/>
          </a:prstGeom>
        </p:spPr>
      </p:pic>
      <p:sp>
        <p:nvSpPr>
          <p:cNvPr id="8" name="矩形 7">
            <a:extLst>
              <a:ext uri="{FF2B5EF4-FFF2-40B4-BE49-F238E27FC236}">
                <a16:creationId xmlns:a16="http://schemas.microsoft.com/office/drawing/2014/main" id="{1A390888-6360-600A-ECA8-8B233A091BC9}"/>
              </a:ext>
            </a:extLst>
          </p:cNvPr>
          <p:cNvSpPr/>
          <p:nvPr userDrawn="1"/>
        </p:nvSpPr>
        <p:spPr>
          <a:xfrm>
            <a:off x="-121575" y="1028700"/>
            <a:ext cx="3497129" cy="1502473"/>
          </a:xfrm>
          <a:prstGeom prst="rect">
            <a:avLst/>
          </a:prstGeom>
          <a:blipFill dpi="0" rotWithShape="1">
            <a:blip r:embed="rId5">
              <a:alphaModFix amt="47000"/>
              <a:duotone>
                <a:prstClr val="black"/>
                <a:schemeClr val="accent2">
                  <a:tint val="45000"/>
                  <a:satMod val="400000"/>
                </a:schemeClr>
              </a:duotone>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7798524B-20C0-0AD8-1730-5B656459A34C}"/>
              </a:ext>
            </a:extLst>
          </p:cNvPr>
          <p:cNvSpPr/>
          <p:nvPr userDrawn="1"/>
        </p:nvSpPr>
        <p:spPr>
          <a:xfrm flipH="1">
            <a:off x="8850084" y="2329102"/>
            <a:ext cx="3497129" cy="1502473"/>
          </a:xfrm>
          <a:prstGeom prst="rect">
            <a:avLst/>
          </a:prstGeom>
          <a:blipFill dpi="0" rotWithShape="1">
            <a:blip r:embed="rId5">
              <a:alphaModFix amt="47000"/>
              <a:duotone>
                <a:prstClr val="black"/>
                <a:schemeClr val="accent2">
                  <a:tint val="45000"/>
                  <a:satMod val="400000"/>
                </a:schemeClr>
              </a:duotone>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形状 9">
            <a:extLst>
              <a:ext uri="{FF2B5EF4-FFF2-40B4-BE49-F238E27FC236}">
                <a16:creationId xmlns:a16="http://schemas.microsoft.com/office/drawing/2014/main" id="{A4BB6A94-2719-7161-A874-B9F656D0D377}"/>
              </a:ext>
            </a:extLst>
          </p:cNvPr>
          <p:cNvSpPr/>
          <p:nvPr userDrawn="1"/>
        </p:nvSpPr>
        <p:spPr>
          <a:xfrm flipH="1">
            <a:off x="2066120" y="4484548"/>
            <a:ext cx="150491" cy="63881"/>
          </a:xfrm>
          <a:custGeom>
            <a:avLst/>
            <a:gdLst>
              <a:gd name="connsiteX0" fmla="*/ 0 w 469210"/>
              <a:gd name="connsiteY0" fmla="*/ 0 h 199171"/>
              <a:gd name="connsiteX1" fmla="*/ 248831 w 469210"/>
              <a:gd name="connsiteY1" fmla="*/ 122544 h 199171"/>
              <a:gd name="connsiteX2" fmla="*/ 469210 w 469210"/>
              <a:gd name="connsiteY2" fmla="*/ 103077 h 199171"/>
              <a:gd name="connsiteX3" fmla="*/ 332191 w 469210"/>
              <a:gd name="connsiteY3" fmla="*/ 140514 h 199171"/>
              <a:gd name="connsiteX4" fmla="*/ 74624 w 469210"/>
              <a:gd name="connsiteY4" fmla="*/ 160230 h 199171"/>
              <a:gd name="connsiteX5" fmla="*/ 174207 w 469210"/>
              <a:gd name="connsiteY5" fmla="*/ 140014 h 199171"/>
              <a:gd name="connsiteX6" fmla="*/ 0 w 469210"/>
              <a:gd name="connsiteY6" fmla="*/ 0 h 199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210" h="199171">
                <a:moveTo>
                  <a:pt x="0" y="0"/>
                </a:moveTo>
                <a:cubicBezTo>
                  <a:pt x="89350" y="25207"/>
                  <a:pt x="176703" y="62894"/>
                  <a:pt x="248831" y="122544"/>
                </a:cubicBezTo>
                <a:cubicBezTo>
                  <a:pt x="319962" y="98334"/>
                  <a:pt x="395085" y="99333"/>
                  <a:pt x="469210" y="103077"/>
                </a:cubicBezTo>
                <a:cubicBezTo>
                  <a:pt x="432023" y="141262"/>
                  <a:pt x="380610" y="138267"/>
                  <a:pt x="332191" y="140514"/>
                </a:cubicBezTo>
                <a:cubicBezTo>
                  <a:pt x="273040" y="228865"/>
                  <a:pt x="154490" y="201910"/>
                  <a:pt x="74624" y="160230"/>
                </a:cubicBezTo>
                <a:cubicBezTo>
                  <a:pt x="99582" y="155239"/>
                  <a:pt x="149498" y="145006"/>
                  <a:pt x="174207" y="140014"/>
                </a:cubicBezTo>
                <a:cubicBezTo>
                  <a:pt x="128534" y="77869"/>
                  <a:pt x="44425" y="63892"/>
                  <a:pt x="0" y="0"/>
                </a:cubicBezTo>
                <a:close/>
              </a:path>
            </a:pathLst>
          </a:custGeom>
          <a:solidFill>
            <a:schemeClr val="accent1"/>
          </a:solidFill>
          <a:ln w="24924" cap="flat">
            <a:noFill/>
            <a:prstDash val="solid"/>
            <a:miter/>
          </a:ln>
        </p:spPr>
        <p:txBody>
          <a:bodyPr rtlCol="0" anchor="ctr">
            <a:noAutofit/>
          </a:bodyPr>
          <a:lstStyle/>
          <a:p>
            <a:endParaRPr lang="zh-CN" altLang="en-US">
              <a:solidFill>
                <a:schemeClr val="tx1">
                  <a:lumMod val="85000"/>
                  <a:lumOff val="15000"/>
                </a:schemeClr>
              </a:solidFill>
            </a:endParaRPr>
          </a:p>
        </p:txBody>
      </p:sp>
      <p:sp>
        <p:nvSpPr>
          <p:cNvPr id="11" name="任意多边形: 形状 10">
            <a:extLst>
              <a:ext uri="{FF2B5EF4-FFF2-40B4-BE49-F238E27FC236}">
                <a16:creationId xmlns:a16="http://schemas.microsoft.com/office/drawing/2014/main" id="{E026160A-4B27-059B-FE6B-A4DCFDEFEE4F}"/>
              </a:ext>
            </a:extLst>
          </p:cNvPr>
          <p:cNvSpPr/>
          <p:nvPr userDrawn="1"/>
        </p:nvSpPr>
        <p:spPr>
          <a:xfrm flipH="1">
            <a:off x="2485000" y="4452197"/>
            <a:ext cx="150491" cy="64292"/>
          </a:xfrm>
          <a:custGeom>
            <a:avLst/>
            <a:gdLst>
              <a:gd name="connsiteX0" fmla="*/ 0 w 477196"/>
              <a:gd name="connsiteY0" fmla="*/ 0 h 203865"/>
              <a:gd name="connsiteX1" fmla="*/ 260062 w 477196"/>
              <a:gd name="connsiteY1" fmla="*/ 123292 h 203865"/>
              <a:gd name="connsiteX2" fmla="*/ 477197 w 477196"/>
              <a:gd name="connsiteY2" fmla="*/ 114058 h 203865"/>
              <a:gd name="connsiteX3" fmla="*/ 345918 w 477196"/>
              <a:gd name="connsiteY3" fmla="*/ 146004 h 203865"/>
              <a:gd name="connsiteX4" fmla="*/ 74624 w 477196"/>
              <a:gd name="connsiteY4" fmla="*/ 171461 h 203865"/>
              <a:gd name="connsiteX5" fmla="*/ 180946 w 477196"/>
              <a:gd name="connsiteY5" fmla="*/ 141262 h 203865"/>
              <a:gd name="connsiteX6" fmla="*/ 0 w 477196"/>
              <a:gd name="connsiteY6" fmla="*/ 0 h 203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196" h="203865">
                <a:moveTo>
                  <a:pt x="0" y="0"/>
                </a:moveTo>
                <a:cubicBezTo>
                  <a:pt x="89849" y="33693"/>
                  <a:pt x="179947" y="69383"/>
                  <a:pt x="260062" y="123292"/>
                </a:cubicBezTo>
                <a:cubicBezTo>
                  <a:pt x="331692" y="108567"/>
                  <a:pt x="404569" y="100331"/>
                  <a:pt x="477197" y="114058"/>
                </a:cubicBezTo>
                <a:cubicBezTo>
                  <a:pt x="438512" y="141762"/>
                  <a:pt x="392589" y="147751"/>
                  <a:pt x="345918" y="146004"/>
                </a:cubicBezTo>
                <a:cubicBezTo>
                  <a:pt x="279030" y="237600"/>
                  <a:pt x="164224" y="199914"/>
                  <a:pt x="74624" y="171461"/>
                </a:cubicBezTo>
                <a:cubicBezTo>
                  <a:pt x="110065" y="161728"/>
                  <a:pt x="145505" y="151745"/>
                  <a:pt x="180946" y="141262"/>
                </a:cubicBezTo>
                <a:cubicBezTo>
                  <a:pt x="123792" y="89599"/>
                  <a:pt x="47919" y="61896"/>
                  <a:pt x="0" y="0"/>
                </a:cubicBezTo>
                <a:close/>
              </a:path>
            </a:pathLst>
          </a:custGeom>
          <a:solidFill>
            <a:schemeClr val="accent1"/>
          </a:solidFill>
          <a:ln w="24924" cap="flat">
            <a:noFill/>
            <a:prstDash val="solid"/>
            <a:miter/>
          </a:ln>
        </p:spPr>
        <p:txBody>
          <a:bodyPr rtlCol="0" anchor="ctr">
            <a:noAutofit/>
          </a:bodyPr>
          <a:lstStyle/>
          <a:p>
            <a:endParaRPr lang="zh-CN" altLang="en-US">
              <a:solidFill>
                <a:schemeClr val="tx1">
                  <a:lumMod val="85000"/>
                  <a:lumOff val="15000"/>
                </a:schemeClr>
              </a:solidFill>
            </a:endParaRPr>
          </a:p>
        </p:txBody>
      </p:sp>
      <p:sp>
        <p:nvSpPr>
          <p:cNvPr id="12" name="任意多边形: 形状 11">
            <a:extLst>
              <a:ext uri="{FF2B5EF4-FFF2-40B4-BE49-F238E27FC236}">
                <a16:creationId xmlns:a16="http://schemas.microsoft.com/office/drawing/2014/main" id="{3CD13292-8D87-5441-40AF-2813AB36FEB5}"/>
              </a:ext>
            </a:extLst>
          </p:cNvPr>
          <p:cNvSpPr/>
          <p:nvPr userDrawn="1"/>
        </p:nvSpPr>
        <p:spPr>
          <a:xfrm flipH="1">
            <a:off x="1646667" y="4284778"/>
            <a:ext cx="151063" cy="64560"/>
          </a:xfrm>
          <a:custGeom>
            <a:avLst/>
            <a:gdLst>
              <a:gd name="connsiteX0" fmla="*/ 0 w 471207"/>
              <a:gd name="connsiteY0" fmla="*/ 0 h 201379"/>
              <a:gd name="connsiteX1" fmla="*/ 251577 w 471207"/>
              <a:gd name="connsiteY1" fmla="*/ 123792 h 201379"/>
              <a:gd name="connsiteX2" fmla="*/ 471207 w 471207"/>
              <a:gd name="connsiteY2" fmla="*/ 110314 h 201379"/>
              <a:gd name="connsiteX3" fmla="*/ 337682 w 471207"/>
              <a:gd name="connsiteY3" fmla="*/ 146753 h 201379"/>
              <a:gd name="connsiteX4" fmla="*/ 72628 w 471207"/>
              <a:gd name="connsiteY4" fmla="*/ 169715 h 201379"/>
              <a:gd name="connsiteX5" fmla="*/ 173209 w 471207"/>
              <a:gd name="connsiteY5" fmla="*/ 134773 h 201379"/>
              <a:gd name="connsiteX6" fmla="*/ 0 w 471207"/>
              <a:gd name="connsiteY6" fmla="*/ 0 h 201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207" h="201379">
                <a:moveTo>
                  <a:pt x="0" y="0"/>
                </a:moveTo>
                <a:cubicBezTo>
                  <a:pt x="88851" y="29950"/>
                  <a:pt x="173458" y="71630"/>
                  <a:pt x="251577" y="123792"/>
                </a:cubicBezTo>
                <a:cubicBezTo>
                  <a:pt x="321959" y="97586"/>
                  <a:pt x="397831" y="100331"/>
                  <a:pt x="471207" y="110314"/>
                </a:cubicBezTo>
                <a:cubicBezTo>
                  <a:pt x="432273" y="139266"/>
                  <a:pt x="383604" y="141013"/>
                  <a:pt x="337682" y="146753"/>
                </a:cubicBezTo>
                <a:cubicBezTo>
                  <a:pt x="268299" y="227118"/>
                  <a:pt x="159232" y="204406"/>
                  <a:pt x="72628" y="169715"/>
                </a:cubicBezTo>
                <a:cubicBezTo>
                  <a:pt x="97836" y="160979"/>
                  <a:pt x="148251" y="143509"/>
                  <a:pt x="173209" y="134773"/>
                </a:cubicBezTo>
                <a:cubicBezTo>
                  <a:pt x="115805" y="89350"/>
                  <a:pt x="42928" y="61896"/>
                  <a:pt x="0" y="0"/>
                </a:cubicBezTo>
                <a:close/>
              </a:path>
            </a:pathLst>
          </a:custGeom>
          <a:solidFill>
            <a:schemeClr val="accent1"/>
          </a:solidFill>
          <a:ln w="24924" cap="flat">
            <a:noFill/>
            <a:prstDash val="solid"/>
            <a:miter/>
          </a:ln>
        </p:spPr>
        <p:txBody>
          <a:bodyPr rtlCol="0" anchor="ctr">
            <a:noAutofit/>
          </a:bodyPr>
          <a:lstStyle/>
          <a:p>
            <a:endParaRPr lang="zh-CN" altLang="en-US">
              <a:solidFill>
                <a:schemeClr val="tx1">
                  <a:lumMod val="85000"/>
                  <a:lumOff val="15000"/>
                </a:schemeClr>
              </a:solidFill>
            </a:endParaRPr>
          </a:p>
        </p:txBody>
      </p:sp>
      <p:sp>
        <p:nvSpPr>
          <p:cNvPr id="13" name="任意多边形: 形状 12">
            <a:extLst>
              <a:ext uri="{FF2B5EF4-FFF2-40B4-BE49-F238E27FC236}">
                <a16:creationId xmlns:a16="http://schemas.microsoft.com/office/drawing/2014/main" id="{C866E214-A342-E5C2-E34B-0BFE185F992B}"/>
              </a:ext>
            </a:extLst>
          </p:cNvPr>
          <p:cNvSpPr/>
          <p:nvPr userDrawn="1"/>
        </p:nvSpPr>
        <p:spPr>
          <a:xfrm flipH="1">
            <a:off x="3250113" y="4056171"/>
            <a:ext cx="284845" cy="135672"/>
          </a:xfrm>
          <a:custGeom>
            <a:avLst/>
            <a:gdLst>
              <a:gd name="connsiteX0" fmla="*/ 0 w 535349"/>
              <a:gd name="connsiteY0" fmla="*/ 0 h 254988"/>
              <a:gd name="connsiteX1" fmla="*/ 316967 w 535349"/>
              <a:gd name="connsiteY1" fmla="*/ 166720 h 254988"/>
              <a:gd name="connsiteX2" fmla="*/ 525116 w 535349"/>
              <a:gd name="connsiteY2" fmla="*/ 146753 h 254988"/>
              <a:gd name="connsiteX3" fmla="*/ 535349 w 535349"/>
              <a:gd name="connsiteY3" fmla="*/ 174456 h 254988"/>
              <a:gd name="connsiteX4" fmla="*/ 394586 w 535349"/>
              <a:gd name="connsiteY4" fmla="*/ 178699 h 254988"/>
              <a:gd name="connsiteX5" fmla="*/ 409062 w 535349"/>
              <a:gd name="connsiteY5" fmla="*/ 222126 h 254988"/>
              <a:gd name="connsiteX6" fmla="*/ 90098 w 535349"/>
              <a:gd name="connsiteY6" fmla="*/ 215637 h 254988"/>
              <a:gd name="connsiteX7" fmla="*/ 200662 w 535349"/>
              <a:gd name="connsiteY7" fmla="*/ 199165 h 254988"/>
              <a:gd name="connsiteX8" fmla="*/ 0 w 535349"/>
              <a:gd name="connsiteY8" fmla="*/ 0 h 254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349" h="254988">
                <a:moveTo>
                  <a:pt x="0" y="0"/>
                </a:moveTo>
                <a:cubicBezTo>
                  <a:pt x="102577" y="62645"/>
                  <a:pt x="228366" y="81862"/>
                  <a:pt x="316967" y="166720"/>
                </a:cubicBezTo>
                <a:cubicBezTo>
                  <a:pt x="380360" y="130281"/>
                  <a:pt x="455234" y="130281"/>
                  <a:pt x="525116" y="146753"/>
                </a:cubicBezTo>
                <a:cubicBezTo>
                  <a:pt x="527612" y="153492"/>
                  <a:pt x="532853" y="167468"/>
                  <a:pt x="535349" y="174456"/>
                </a:cubicBezTo>
                <a:cubicBezTo>
                  <a:pt x="488677" y="181195"/>
                  <a:pt x="441257" y="178699"/>
                  <a:pt x="394586" y="178699"/>
                </a:cubicBezTo>
                <a:cubicBezTo>
                  <a:pt x="398080" y="189431"/>
                  <a:pt x="405318" y="211145"/>
                  <a:pt x="409062" y="222126"/>
                </a:cubicBezTo>
                <a:cubicBezTo>
                  <a:pt x="306983" y="277284"/>
                  <a:pt x="193175" y="254572"/>
                  <a:pt x="90098" y="215637"/>
                </a:cubicBezTo>
                <a:cubicBezTo>
                  <a:pt x="126287" y="207401"/>
                  <a:pt x="163225" y="201661"/>
                  <a:pt x="200662" y="199165"/>
                </a:cubicBezTo>
                <a:cubicBezTo>
                  <a:pt x="188183" y="89599"/>
                  <a:pt x="35440" y="98834"/>
                  <a:pt x="0" y="0"/>
                </a:cubicBezTo>
                <a:close/>
              </a:path>
            </a:pathLst>
          </a:custGeom>
          <a:solidFill>
            <a:schemeClr val="accent1"/>
          </a:solidFill>
          <a:ln w="24924" cap="flat">
            <a:noFill/>
            <a:prstDash val="solid"/>
            <a:miter/>
          </a:ln>
        </p:spPr>
        <p:txBody>
          <a:bodyPr rtlCol="0" anchor="ctr">
            <a:noAutofit/>
          </a:bodyPr>
          <a:lstStyle/>
          <a:p>
            <a:endParaRPr lang="zh-CN" altLang="en-US">
              <a:solidFill>
                <a:schemeClr val="tx1">
                  <a:lumMod val="85000"/>
                  <a:lumOff val="15000"/>
                </a:schemeClr>
              </a:solidFill>
            </a:endParaRPr>
          </a:p>
        </p:txBody>
      </p:sp>
      <p:sp>
        <p:nvSpPr>
          <p:cNvPr id="14" name="任意多边形: 形状 13">
            <a:extLst>
              <a:ext uri="{FF2B5EF4-FFF2-40B4-BE49-F238E27FC236}">
                <a16:creationId xmlns:a16="http://schemas.microsoft.com/office/drawing/2014/main" id="{9CD70FBC-E7F5-C86A-3DFF-C429E6AC6B37}"/>
              </a:ext>
            </a:extLst>
          </p:cNvPr>
          <p:cNvSpPr/>
          <p:nvPr userDrawn="1"/>
        </p:nvSpPr>
        <p:spPr>
          <a:xfrm flipH="1">
            <a:off x="2903882" y="4696013"/>
            <a:ext cx="77841" cy="53471"/>
          </a:xfrm>
          <a:custGeom>
            <a:avLst/>
            <a:gdLst>
              <a:gd name="connsiteX0" fmla="*/ 0 w 286302"/>
              <a:gd name="connsiteY0" fmla="*/ 36938 h 196669"/>
              <a:gd name="connsiteX1" fmla="*/ 196170 w 286302"/>
              <a:gd name="connsiteY1" fmla="*/ 0 h 196669"/>
              <a:gd name="connsiteX2" fmla="*/ 284272 w 286302"/>
              <a:gd name="connsiteY2" fmla="*/ 196669 h 196669"/>
              <a:gd name="connsiteX3" fmla="*/ 157485 w 286302"/>
              <a:gd name="connsiteY3" fmla="*/ 37687 h 196669"/>
              <a:gd name="connsiteX4" fmla="*/ 14975 w 286302"/>
              <a:gd name="connsiteY4" fmla="*/ 148999 h 196669"/>
              <a:gd name="connsiteX5" fmla="*/ 54658 w 286302"/>
              <a:gd name="connsiteY5" fmla="*/ 72129 h 196669"/>
              <a:gd name="connsiteX6" fmla="*/ 0 w 286302"/>
              <a:gd name="connsiteY6" fmla="*/ 36938 h 19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6302" h="196669">
                <a:moveTo>
                  <a:pt x="0" y="36938"/>
                </a:moveTo>
                <a:cubicBezTo>
                  <a:pt x="66139" y="28951"/>
                  <a:pt x="130031" y="8486"/>
                  <a:pt x="196170" y="0"/>
                </a:cubicBezTo>
                <a:cubicBezTo>
                  <a:pt x="259314" y="44924"/>
                  <a:pt x="295503" y="118800"/>
                  <a:pt x="284272" y="196669"/>
                </a:cubicBezTo>
                <a:cubicBezTo>
                  <a:pt x="246086" y="140514"/>
                  <a:pt x="208898" y="82861"/>
                  <a:pt x="157485" y="37687"/>
                </a:cubicBezTo>
                <a:cubicBezTo>
                  <a:pt x="110564" y="75623"/>
                  <a:pt x="70132" y="122544"/>
                  <a:pt x="14975" y="148999"/>
                </a:cubicBezTo>
                <a:cubicBezTo>
                  <a:pt x="24958" y="129782"/>
                  <a:pt x="44924" y="91346"/>
                  <a:pt x="54658" y="72129"/>
                </a:cubicBezTo>
                <a:cubicBezTo>
                  <a:pt x="36439" y="60398"/>
                  <a:pt x="18219" y="48668"/>
                  <a:pt x="0" y="36938"/>
                </a:cubicBezTo>
                <a:close/>
              </a:path>
            </a:pathLst>
          </a:custGeom>
          <a:solidFill>
            <a:schemeClr val="accent1"/>
          </a:solidFill>
          <a:ln w="24924" cap="flat">
            <a:noFill/>
            <a:prstDash val="solid"/>
            <a:miter/>
          </a:ln>
        </p:spPr>
        <p:txBody>
          <a:bodyPr rtlCol="0" anchor="ctr">
            <a:noAutofit/>
          </a:bodyPr>
          <a:lstStyle/>
          <a:p>
            <a:endParaRPr lang="zh-CN" altLang="en-US">
              <a:solidFill>
                <a:schemeClr val="tx1">
                  <a:lumMod val="85000"/>
                  <a:lumOff val="15000"/>
                </a:schemeClr>
              </a:solidFill>
            </a:endParaRPr>
          </a:p>
        </p:txBody>
      </p:sp>
      <p:sp>
        <p:nvSpPr>
          <p:cNvPr id="15" name="任意多边形: 形状 14">
            <a:extLst>
              <a:ext uri="{FF2B5EF4-FFF2-40B4-BE49-F238E27FC236}">
                <a16:creationId xmlns:a16="http://schemas.microsoft.com/office/drawing/2014/main" id="{06966AEC-75A7-55F7-5EF1-C1B30A22A3ED}"/>
              </a:ext>
            </a:extLst>
          </p:cNvPr>
          <p:cNvSpPr/>
          <p:nvPr userDrawn="1"/>
        </p:nvSpPr>
        <p:spPr>
          <a:xfrm flipH="1">
            <a:off x="506856" y="4201349"/>
            <a:ext cx="105735" cy="45928"/>
          </a:xfrm>
          <a:custGeom>
            <a:avLst/>
            <a:gdLst>
              <a:gd name="connsiteX0" fmla="*/ 0 w 407813"/>
              <a:gd name="connsiteY0" fmla="*/ 30948 h 177142"/>
              <a:gd name="connsiteX1" fmla="*/ 11980 w 407813"/>
              <a:gd name="connsiteY1" fmla="*/ 0 h 177142"/>
              <a:gd name="connsiteX2" fmla="*/ 215138 w 407813"/>
              <a:gd name="connsiteY2" fmla="*/ 106820 h 177142"/>
              <a:gd name="connsiteX3" fmla="*/ 407814 w 407813"/>
              <a:gd name="connsiteY3" fmla="*/ 98834 h 177142"/>
              <a:gd name="connsiteX4" fmla="*/ 287516 w 407813"/>
              <a:gd name="connsiteY4" fmla="*/ 136021 h 177142"/>
              <a:gd name="connsiteX5" fmla="*/ 49916 w 407813"/>
              <a:gd name="connsiteY5" fmla="*/ 153242 h 177142"/>
              <a:gd name="connsiteX6" fmla="*/ 140763 w 407813"/>
              <a:gd name="connsiteY6" fmla="*/ 120048 h 177142"/>
              <a:gd name="connsiteX7" fmla="*/ 0 w 407813"/>
              <a:gd name="connsiteY7" fmla="*/ 30948 h 177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813" h="177142">
                <a:moveTo>
                  <a:pt x="0" y="30948"/>
                </a:moveTo>
                <a:cubicBezTo>
                  <a:pt x="2995" y="23211"/>
                  <a:pt x="8985" y="7737"/>
                  <a:pt x="11980" y="0"/>
                </a:cubicBezTo>
                <a:cubicBezTo>
                  <a:pt x="80864" y="33194"/>
                  <a:pt x="149998" y="66139"/>
                  <a:pt x="215138" y="106820"/>
                </a:cubicBezTo>
                <a:cubicBezTo>
                  <a:pt x="277783" y="88601"/>
                  <a:pt x="343672" y="84608"/>
                  <a:pt x="407814" y="98834"/>
                </a:cubicBezTo>
                <a:cubicBezTo>
                  <a:pt x="369628" y="116803"/>
                  <a:pt x="328697" y="127785"/>
                  <a:pt x="287516" y="136021"/>
                </a:cubicBezTo>
                <a:cubicBezTo>
                  <a:pt x="221378" y="201910"/>
                  <a:pt x="128534" y="173708"/>
                  <a:pt x="49916" y="153242"/>
                </a:cubicBezTo>
                <a:cubicBezTo>
                  <a:pt x="80115" y="142011"/>
                  <a:pt x="110564" y="131030"/>
                  <a:pt x="140763" y="120048"/>
                </a:cubicBezTo>
                <a:cubicBezTo>
                  <a:pt x="97586" y="84857"/>
                  <a:pt x="48668" y="57653"/>
                  <a:pt x="0" y="30948"/>
                </a:cubicBezTo>
                <a:close/>
              </a:path>
            </a:pathLst>
          </a:custGeom>
          <a:solidFill>
            <a:schemeClr val="accent1"/>
          </a:solidFill>
          <a:ln w="24924" cap="flat">
            <a:noFill/>
            <a:prstDash val="solid"/>
            <a:miter/>
          </a:ln>
        </p:spPr>
        <p:txBody>
          <a:bodyPr rtlCol="0" anchor="ctr">
            <a:noAutofit/>
          </a:bodyPr>
          <a:lstStyle/>
          <a:p>
            <a:endParaRPr lang="zh-CN" altLang="en-US">
              <a:solidFill>
                <a:schemeClr val="tx1">
                  <a:lumMod val="85000"/>
                  <a:lumOff val="15000"/>
                </a:schemeClr>
              </a:solidFill>
            </a:endParaRPr>
          </a:p>
        </p:txBody>
      </p:sp>
      <p:sp>
        <p:nvSpPr>
          <p:cNvPr id="16" name="任意多边形: 形状 15">
            <a:extLst>
              <a:ext uri="{FF2B5EF4-FFF2-40B4-BE49-F238E27FC236}">
                <a16:creationId xmlns:a16="http://schemas.microsoft.com/office/drawing/2014/main" id="{DA65354C-AE29-15DB-233D-F1E31C03F17F}"/>
              </a:ext>
            </a:extLst>
          </p:cNvPr>
          <p:cNvSpPr/>
          <p:nvPr userDrawn="1"/>
        </p:nvSpPr>
        <p:spPr>
          <a:xfrm flipH="1">
            <a:off x="3803347" y="4111735"/>
            <a:ext cx="200837" cy="88732"/>
          </a:xfrm>
          <a:custGeom>
            <a:avLst/>
            <a:gdLst>
              <a:gd name="connsiteX0" fmla="*/ 0 w 477446"/>
              <a:gd name="connsiteY0" fmla="*/ 0 h 210941"/>
              <a:gd name="connsiteX1" fmla="*/ 263557 w 477446"/>
              <a:gd name="connsiteY1" fmla="*/ 126038 h 210941"/>
              <a:gd name="connsiteX2" fmla="*/ 477446 w 477446"/>
              <a:gd name="connsiteY2" fmla="*/ 116803 h 210941"/>
              <a:gd name="connsiteX3" fmla="*/ 301992 w 477446"/>
              <a:gd name="connsiteY3" fmla="*/ 187684 h 210941"/>
              <a:gd name="connsiteX4" fmla="*/ 76621 w 477446"/>
              <a:gd name="connsiteY4" fmla="*/ 174456 h 210941"/>
              <a:gd name="connsiteX5" fmla="*/ 177202 w 477446"/>
              <a:gd name="connsiteY5" fmla="*/ 148500 h 210941"/>
              <a:gd name="connsiteX6" fmla="*/ 0 w 477446"/>
              <a:gd name="connsiteY6" fmla="*/ 0 h 21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446" h="210941">
                <a:moveTo>
                  <a:pt x="0" y="0"/>
                </a:moveTo>
                <a:cubicBezTo>
                  <a:pt x="89849" y="37437"/>
                  <a:pt x="180197" y="75124"/>
                  <a:pt x="263557" y="126038"/>
                </a:cubicBezTo>
                <a:cubicBezTo>
                  <a:pt x="334188" y="113309"/>
                  <a:pt x="406067" y="105572"/>
                  <a:pt x="477446" y="116803"/>
                </a:cubicBezTo>
                <a:cubicBezTo>
                  <a:pt x="426283" y="157485"/>
                  <a:pt x="354653" y="148999"/>
                  <a:pt x="301992" y="187684"/>
                </a:cubicBezTo>
                <a:cubicBezTo>
                  <a:pt x="233357" y="235604"/>
                  <a:pt x="147502" y="198416"/>
                  <a:pt x="76621" y="174456"/>
                </a:cubicBezTo>
                <a:cubicBezTo>
                  <a:pt x="101829" y="167967"/>
                  <a:pt x="151994" y="154989"/>
                  <a:pt x="177202" y="148500"/>
                </a:cubicBezTo>
                <a:cubicBezTo>
                  <a:pt x="130530" y="84358"/>
                  <a:pt x="40432" y="71130"/>
                  <a:pt x="0" y="0"/>
                </a:cubicBezTo>
                <a:close/>
              </a:path>
            </a:pathLst>
          </a:custGeom>
          <a:solidFill>
            <a:schemeClr val="accent1"/>
          </a:solidFill>
          <a:ln w="24924" cap="flat">
            <a:noFill/>
            <a:prstDash val="solid"/>
            <a:miter/>
          </a:ln>
        </p:spPr>
        <p:txBody>
          <a:bodyPr rtlCol="0" anchor="ctr">
            <a:noAutofit/>
          </a:bodyPr>
          <a:lstStyle/>
          <a:p>
            <a:endParaRPr lang="zh-CN" altLang="en-US">
              <a:solidFill>
                <a:schemeClr val="tx1">
                  <a:lumMod val="85000"/>
                  <a:lumOff val="15000"/>
                </a:schemeClr>
              </a:solidFill>
            </a:endParaRPr>
          </a:p>
        </p:txBody>
      </p:sp>
      <p:sp>
        <p:nvSpPr>
          <p:cNvPr id="17" name="任意多边形: 形状 16">
            <a:extLst>
              <a:ext uri="{FF2B5EF4-FFF2-40B4-BE49-F238E27FC236}">
                <a16:creationId xmlns:a16="http://schemas.microsoft.com/office/drawing/2014/main" id="{CE278314-2917-BB43-1A5B-EB8927C54E21}"/>
              </a:ext>
            </a:extLst>
          </p:cNvPr>
          <p:cNvSpPr/>
          <p:nvPr userDrawn="1"/>
        </p:nvSpPr>
        <p:spPr>
          <a:xfrm flipH="1">
            <a:off x="1227214" y="3984041"/>
            <a:ext cx="151063" cy="63972"/>
          </a:xfrm>
          <a:custGeom>
            <a:avLst/>
            <a:gdLst>
              <a:gd name="connsiteX0" fmla="*/ 0 w 472704"/>
              <a:gd name="connsiteY0" fmla="*/ 0 h 200180"/>
              <a:gd name="connsiteX1" fmla="*/ 259064 w 472704"/>
              <a:gd name="connsiteY1" fmla="*/ 124541 h 200180"/>
              <a:gd name="connsiteX2" fmla="*/ 472705 w 472704"/>
              <a:gd name="connsiteY2" fmla="*/ 109815 h 200180"/>
              <a:gd name="connsiteX3" fmla="*/ 302741 w 472704"/>
              <a:gd name="connsiteY3" fmla="*/ 175455 h 200180"/>
              <a:gd name="connsiteX4" fmla="*/ 88102 w 472704"/>
              <a:gd name="connsiteY4" fmla="*/ 181445 h 200180"/>
              <a:gd name="connsiteX5" fmla="*/ 163974 w 472704"/>
              <a:gd name="connsiteY5" fmla="*/ 119799 h 200180"/>
              <a:gd name="connsiteX6" fmla="*/ 0 w 472704"/>
              <a:gd name="connsiteY6" fmla="*/ 0 h 20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2704" h="200180">
                <a:moveTo>
                  <a:pt x="0" y="0"/>
                </a:moveTo>
                <a:cubicBezTo>
                  <a:pt x="92844" y="25707"/>
                  <a:pt x="181944" y="66388"/>
                  <a:pt x="259064" y="124541"/>
                </a:cubicBezTo>
                <a:cubicBezTo>
                  <a:pt x="327200" y="98085"/>
                  <a:pt x="401325" y="103326"/>
                  <a:pt x="472705" y="109815"/>
                </a:cubicBezTo>
                <a:cubicBezTo>
                  <a:pt x="423038" y="153492"/>
                  <a:pt x="346168" y="123043"/>
                  <a:pt x="302741" y="175455"/>
                </a:cubicBezTo>
                <a:cubicBezTo>
                  <a:pt x="242841" y="228865"/>
                  <a:pt x="157984" y="178699"/>
                  <a:pt x="88102" y="181445"/>
                </a:cubicBezTo>
                <a:cubicBezTo>
                  <a:pt x="112311" y="160480"/>
                  <a:pt x="158483" y="157236"/>
                  <a:pt x="163974" y="119799"/>
                </a:cubicBezTo>
                <a:cubicBezTo>
                  <a:pt x="108567" y="80614"/>
                  <a:pt x="45673" y="51413"/>
                  <a:pt x="0" y="0"/>
                </a:cubicBezTo>
                <a:close/>
              </a:path>
            </a:pathLst>
          </a:custGeom>
          <a:solidFill>
            <a:schemeClr val="accent1"/>
          </a:solidFill>
          <a:ln w="24924" cap="flat">
            <a:noFill/>
            <a:prstDash val="solid"/>
            <a:miter/>
          </a:ln>
        </p:spPr>
        <p:txBody>
          <a:bodyPr rtlCol="0" anchor="ctr">
            <a:noAutofit/>
          </a:bodyPr>
          <a:lstStyle/>
          <a:p>
            <a:endParaRPr lang="zh-CN" altLang="en-US">
              <a:solidFill>
                <a:schemeClr val="tx1">
                  <a:lumMod val="85000"/>
                  <a:lumOff val="15000"/>
                </a:schemeClr>
              </a:solidFill>
            </a:endParaRPr>
          </a:p>
        </p:txBody>
      </p:sp>
      <p:sp>
        <p:nvSpPr>
          <p:cNvPr id="18" name="任意多边形: 形状 17">
            <a:extLst>
              <a:ext uri="{FF2B5EF4-FFF2-40B4-BE49-F238E27FC236}">
                <a16:creationId xmlns:a16="http://schemas.microsoft.com/office/drawing/2014/main" id="{7280B5A2-43EE-66EF-29C0-1431DDCE3DB9}"/>
              </a:ext>
            </a:extLst>
          </p:cNvPr>
          <p:cNvSpPr/>
          <p:nvPr userDrawn="1"/>
        </p:nvSpPr>
        <p:spPr>
          <a:xfrm flipH="1">
            <a:off x="880982" y="4139856"/>
            <a:ext cx="77841" cy="54503"/>
          </a:xfrm>
          <a:custGeom>
            <a:avLst/>
            <a:gdLst>
              <a:gd name="connsiteX0" fmla="*/ 0 w 270544"/>
              <a:gd name="connsiteY0" fmla="*/ 34442 h 189431"/>
              <a:gd name="connsiteX1" fmla="*/ 185438 w 270544"/>
              <a:gd name="connsiteY1" fmla="*/ 0 h 189431"/>
              <a:gd name="connsiteX2" fmla="*/ 270545 w 270544"/>
              <a:gd name="connsiteY2" fmla="*/ 189432 h 189431"/>
              <a:gd name="connsiteX3" fmla="*/ 125289 w 270544"/>
              <a:gd name="connsiteY3" fmla="*/ 38935 h 189431"/>
              <a:gd name="connsiteX4" fmla="*/ 7987 w 270544"/>
              <a:gd name="connsiteY4" fmla="*/ 152244 h 189431"/>
              <a:gd name="connsiteX5" fmla="*/ 36439 w 270544"/>
              <a:gd name="connsiteY5" fmla="*/ 65140 h 189431"/>
              <a:gd name="connsiteX6" fmla="*/ 0 w 270544"/>
              <a:gd name="connsiteY6" fmla="*/ 34442 h 189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44" h="189431">
                <a:moveTo>
                  <a:pt x="0" y="34442"/>
                </a:moveTo>
                <a:cubicBezTo>
                  <a:pt x="61397" y="21714"/>
                  <a:pt x="122294" y="1997"/>
                  <a:pt x="185438" y="0"/>
                </a:cubicBezTo>
                <a:cubicBezTo>
                  <a:pt x="245088" y="43677"/>
                  <a:pt x="265304" y="119299"/>
                  <a:pt x="270545" y="189432"/>
                </a:cubicBezTo>
                <a:cubicBezTo>
                  <a:pt x="221877" y="139266"/>
                  <a:pt x="190679" y="71380"/>
                  <a:pt x="125289" y="38935"/>
                </a:cubicBezTo>
                <a:cubicBezTo>
                  <a:pt x="88601" y="79117"/>
                  <a:pt x="50914" y="118551"/>
                  <a:pt x="7987" y="152244"/>
                </a:cubicBezTo>
                <a:cubicBezTo>
                  <a:pt x="16971" y="122794"/>
                  <a:pt x="26456" y="93842"/>
                  <a:pt x="36439" y="65140"/>
                </a:cubicBezTo>
                <a:cubicBezTo>
                  <a:pt x="27454" y="57403"/>
                  <a:pt x="9234" y="42179"/>
                  <a:pt x="0" y="34442"/>
                </a:cubicBezTo>
                <a:close/>
              </a:path>
            </a:pathLst>
          </a:custGeom>
          <a:solidFill>
            <a:schemeClr val="accent1"/>
          </a:solidFill>
          <a:ln w="24924" cap="flat">
            <a:noFill/>
            <a:prstDash val="solid"/>
            <a:miter/>
          </a:ln>
        </p:spPr>
        <p:txBody>
          <a:bodyPr rtlCol="0" anchor="ctr">
            <a:noAutofit/>
          </a:bodyPr>
          <a:lstStyle/>
          <a:p>
            <a:endParaRPr lang="zh-CN" altLang="en-US">
              <a:solidFill>
                <a:schemeClr val="tx1">
                  <a:lumMod val="85000"/>
                  <a:lumOff val="15000"/>
                </a:schemeClr>
              </a:solidFill>
            </a:endParaRPr>
          </a:p>
        </p:txBody>
      </p:sp>
      <p:sp>
        <p:nvSpPr>
          <p:cNvPr id="19" name="任意多边形: 形状 18">
            <a:extLst>
              <a:ext uri="{FF2B5EF4-FFF2-40B4-BE49-F238E27FC236}">
                <a16:creationId xmlns:a16="http://schemas.microsoft.com/office/drawing/2014/main" id="{488A8B2C-D9DE-80CA-8A87-34EA1AAAA719}"/>
              </a:ext>
            </a:extLst>
          </p:cNvPr>
          <p:cNvSpPr/>
          <p:nvPr userDrawn="1"/>
        </p:nvSpPr>
        <p:spPr>
          <a:xfrm>
            <a:off x="9836152" y="659304"/>
            <a:ext cx="1682748" cy="233976"/>
          </a:xfrm>
          <a:custGeom>
            <a:avLst/>
            <a:gdLst>
              <a:gd name="connsiteX0" fmla="*/ 3890361 w 3890360"/>
              <a:gd name="connsiteY0" fmla="*/ 1593 h 540931"/>
              <a:gd name="connsiteX1" fmla="*/ 2922964 w 3890360"/>
              <a:gd name="connsiteY1" fmla="*/ 1593 h 540931"/>
              <a:gd name="connsiteX2" fmla="*/ 2783598 w 3890360"/>
              <a:gd name="connsiteY2" fmla="*/ 79479 h 540931"/>
              <a:gd name="connsiteX3" fmla="*/ 2920846 w 3890360"/>
              <a:gd name="connsiteY3" fmla="*/ 156968 h 540931"/>
              <a:gd name="connsiteX4" fmla="*/ 3487481 w 3890360"/>
              <a:gd name="connsiteY4" fmla="*/ 156968 h 540931"/>
              <a:gd name="connsiteX5" fmla="*/ 3609205 w 3890360"/>
              <a:gd name="connsiteY5" fmla="*/ 225592 h 540931"/>
              <a:gd name="connsiteX6" fmla="*/ 3491891 w 3890360"/>
              <a:gd name="connsiteY6" fmla="*/ 305286 h 540931"/>
              <a:gd name="connsiteX7" fmla="*/ 2349758 w 3890360"/>
              <a:gd name="connsiteY7" fmla="*/ 305286 h 540931"/>
              <a:gd name="connsiteX8" fmla="*/ 2247925 w 3890360"/>
              <a:gd name="connsiteY8" fmla="*/ 368750 h 540931"/>
              <a:gd name="connsiteX9" fmla="*/ 2352713 w 3890360"/>
              <a:gd name="connsiteY9" fmla="*/ 426304 h 540931"/>
              <a:gd name="connsiteX10" fmla="*/ 2703904 w 3890360"/>
              <a:gd name="connsiteY10" fmla="*/ 426304 h 540931"/>
              <a:gd name="connsiteX11" fmla="*/ 2798329 w 3890360"/>
              <a:gd name="connsiteY11" fmla="*/ 483859 h 540931"/>
              <a:gd name="connsiteX12" fmla="*/ 2706860 w 3890360"/>
              <a:gd name="connsiteY12" fmla="*/ 539913 h 540931"/>
              <a:gd name="connsiteX13" fmla="*/ 0 w 3890360"/>
              <a:gd name="connsiteY13" fmla="*/ 539913 h 54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90360" h="540931">
                <a:moveTo>
                  <a:pt x="3890361" y="1593"/>
                </a:moveTo>
                <a:lnTo>
                  <a:pt x="2922964" y="1593"/>
                </a:lnTo>
                <a:cubicBezTo>
                  <a:pt x="2922964" y="1593"/>
                  <a:pt x="2783598" y="-17900"/>
                  <a:pt x="2783598" y="79479"/>
                </a:cubicBezTo>
                <a:cubicBezTo>
                  <a:pt x="2783598" y="176858"/>
                  <a:pt x="2920846" y="156968"/>
                  <a:pt x="2920846" y="156968"/>
                </a:cubicBezTo>
                <a:lnTo>
                  <a:pt x="3487481" y="156968"/>
                </a:lnTo>
                <a:cubicBezTo>
                  <a:pt x="3487481" y="156968"/>
                  <a:pt x="3609205" y="139239"/>
                  <a:pt x="3609205" y="225592"/>
                </a:cubicBezTo>
                <a:cubicBezTo>
                  <a:pt x="3609205" y="311901"/>
                  <a:pt x="3491891" y="305286"/>
                  <a:pt x="3491891" y="305286"/>
                </a:cubicBezTo>
                <a:lnTo>
                  <a:pt x="2349758" y="305286"/>
                </a:lnTo>
                <a:cubicBezTo>
                  <a:pt x="2349758" y="305286"/>
                  <a:pt x="2247925" y="297921"/>
                  <a:pt x="2247925" y="368750"/>
                </a:cubicBezTo>
                <a:cubicBezTo>
                  <a:pt x="2247925" y="439579"/>
                  <a:pt x="2352713" y="426304"/>
                  <a:pt x="2352713" y="426304"/>
                </a:cubicBezTo>
                <a:lnTo>
                  <a:pt x="2703904" y="426304"/>
                </a:lnTo>
                <a:cubicBezTo>
                  <a:pt x="2703904" y="426304"/>
                  <a:pt x="2798329" y="414485"/>
                  <a:pt x="2798329" y="483859"/>
                </a:cubicBezTo>
                <a:cubicBezTo>
                  <a:pt x="2798329" y="553188"/>
                  <a:pt x="2706860" y="539913"/>
                  <a:pt x="2706860" y="539913"/>
                </a:cubicBezTo>
                <a:lnTo>
                  <a:pt x="0" y="539913"/>
                </a:lnTo>
              </a:path>
            </a:pathLst>
          </a:custGeom>
          <a:noFill/>
          <a:ln w="9525" cap="flat">
            <a:solidFill>
              <a:schemeClr val="accent1"/>
            </a:solidFill>
            <a:prstDash val="solid"/>
            <a:miter/>
          </a:ln>
        </p:spPr>
        <p:txBody>
          <a:bodyPr rtlCol="0" anchor="ctr"/>
          <a:lstStyle/>
          <a:p>
            <a:endParaRPr lang="zh-CN" altLang="en-US"/>
          </a:p>
        </p:txBody>
      </p:sp>
    </p:spTree>
    <p:extLst>
      <p:ext uri="{BB962C8B-B14F-4D97-AF65-F5344CB8AC3E}">
        <p14:creationId xmlns:p14="http://schemas.microsoft.com/office/powerpoint/2010/main" val="306968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内容页">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0E767114-E113-4C1F-97A6-EB9F50128D35}"/>
              </a:ext>
            </a:extLst>
          </p:cNvPr>
          <p:cNvSpPr>
            <a:spLocks noGrp="1"/>
          </p:cNvSpPr>
          <p:nvPr>
            <p:ph type="dt" sz="half" idx="10"/>
          </p:nvPr>
        </p:nvSpPr>
        <p:spPr/>
        <p:txBody>
          <a:bodyPr/>
          <a:lstStyle/>
          <a:p>
            <a:fld id="{95A85184-6019-49F1-8637-CAE54638397E}" type="datetimeFigureOut">
              <a:rPr lang="zh-CN" altLang="en-US" smtClean="0"/>
              <a:t>2022/6/27</a:t>
            </a:fld>
            <a:endParaRPr lang="zh-CN" altLang="en-US"/>
          </a:p>
        </p:txBody>
      </p:sp>
      <p:sp>
        <p:nvSpPr>
          <p:cNvPr id="5" name="页脚占位符 4">
            <a:extLst>
              <a:ext uri="{FF2B5EF4-FFF2-40B4-BE49-F238E27FC236}">
                <a16:creationId xmlns:a16="http://schemas.microsoft.com/office/drawing/2014/main" id="{A95FE293-C9D4-4D63-AA1F-086DBD1E380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305EB52-F025-4602-8272-FE5141EC978E}"/>
              </a:ext>
            </a:extLst>
          </p:cNvPr>
          <p:cNvSpPr>
            <a:spLocks noGrp="1"/>
          </p:cNvSpPr>
          <p:nvPr>
            <p:ph type="sldNum" sz="quarter" idx="12"/>
          </p:nvPr>
        </p:nvSpPr>
        <p:spPr/>
        <p:txBody>
          <a:bodyPr/>
          <a:lstStyle/>
          <a:p>
            <a:fld id="{DB86EDC2-F484-442F-AC10-9B82CBA3DD29}" type="slidenum">
              <a:rPr lang="zh-CN" altLang="en-US" smtClean="0"/>
              <a:t>‹#›</a:t>
            </a:fld>
            <a:endParaRPr lang="zh-CN" altLang="en-US"/>
          </a:p>
        </p:txBody>
      </p:sp>
      <p:pic>
        <p:nvPicPr>
          <p:cNvPr id="7" name="图片 6" descr="山上的风景&#10;&#10;描述已自动生成">
            <a:extLst>
              <a:ext uri="{FF2B5EF4-FFF2-40B4-BE49-F238E27FC236}">
                <a16:creationId xmlns:a16="http://schemas.microsoft.com/office/drawing/2014/main" id="{F025706B-1598-3031-17DC-4281256ED65F}"/>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Marker/>
                    </a14:imgEffect>
                  </a14:imgLayer>
                </a14:imgProps>
              </a:ext>
              <a:ext uri="{28A0092B-C50C-407E-A947-70E740481C1C}">
                <a14:useLocalDpi xmlns:a14="http://schemas.microsoft.com/office/drawing/2010/main" val="0"/>
              </a:ext>
            </a:extLst>
          </a:blip>
          <a:srcRect l="26576" t="24620" r="784" b="14167"/>
          <a:stretch/>
        </p:blipFill>
        <p:spPr>
          <a:xfrm>
            <a:off x="0" y="0"/>
            <a:ext cx="12192000" cy="6858000"/>
          </a:xfrm>
          <a:prstGeom prst="rect">
            <a:avLst/>
          </a:prstGeom>
        </p:spPr>
      </p:pic>
      <p:sp>
        <p:nvSpPr>
          <p:cNvPr id="8" name="缺角矩形 7">
            <a:extLst>
              <a:ext uri="{FF2B5EF4-FFF2-40B4-BE49-F238E27FC236}">
                <a16:creationId xmlns:a16="http://schemas.microsoft.com/office/drawing/2014/main" id="{CDEFB2E0-8D93-C3AB-CBD7-71F38BA60F61}"/>
              </a:ext>
            </a:extLst>
          </p:cNvPr>
          <p:cNvSpPr/>
          <p:nvPr userDrawn="1"/>
        </p:nvSpPr>
        <p:spPr>
          <a:xfrm>
            <a:off x="478420" y="324091"/>
            <a:ext cx="11235160" cy="6200976"/>
          </a:xfrm>
          <a:prstGeom prst="plaque">
            <a:avLst>
              <a:gd name="adj" fmla="val 2822"/>
            </a:avLst>
          </a:prstGeom>
          <a:solidFill>
            <a:schemeClr val="accent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任意多边形: 形状 8">
            <a:extLst>
              <a:ext uri="{FF2B5EF4-FFF2-40B4-BE49-F238E27FC236}">
                <a16:creationId xmlns:a16="http://schemas.microsoft.com/office/drawing/2014/main" id="{B021CD8A-F56C-4958-17A7-1869BF45B00D}"/>
              </a:ext>
            </a:extLst>
          </p:cNvPr>
          <p:cNvSpPr/>
          <p:nvPr userDrawn="1"/>
        </p:nvSpPr>
        <p:spPr>
          <a:xfrm flipH="1">
            <a:off x="10443280" y="5962261"/>
            <a:ext cx="393608" cy="167077"/>
          </a:xfrm>
          <a:custGeom>
            <a:avLst/>
            <a:gdLst>
              <a:gd name="connsiteX0" fmla="*/ 0 w 469210"/>
              <a:gd name="connsiteY0" fmla="*/ 0 h 199171"/>
              <a:gd name="connsiteX1" fmla="*/ 248831 w 469210"/>
              <a:gd name="connsiteY1" fmla="*/ 122544 h 199171"/>
              <a:gd name="connsiteX2" fmla="*/ 469210 w 469210"/>
              <a:gd name="connsiteY2" fmla="*/ 103077 h 199171"/>
              <a:gd name="connsiteX3" fmla="*/ 332191 w 469210"/>
              <a:gd name="connsiteY3" fmla="*/ 140514 h 199171"/>
              <a:gd name="connsiteX4" fmla="*/ 74624 w 469210"/>
              <a:gd name="connsiteY4" fmla="*/ 160230 h 199171"/>
              <a:gd name="connsiteX5" fmla="*/ 174207 w 469210"/>
              <a:gd name="connsiteY5" fmla="*/ 140014 h 199171"/>
              <a:gd name="connsiteX6" fmla="*/ 0 w 469210"/>
              <a:gd name="connsiteY6" fmla="*/ 0 h 199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210" h="199171">
                <a:moveTo>
                  <a:pt x="0" y="0"/>
                </a:moveTo>
                <a:cubicBezTo>
                  <a:pt x="89350" y="25207"/>
                  <a:pt x="176703" y="62894"/>
                  <a:pt x="248831" y="122544"/>
                </a:cubicBezTo>
                <a:cubicBezTo>
                  <a:pt x="319962" y="98334"/>
                  <a:pt x="395085" y="99333"/>
                  <a:pt x="469210" y="103077"/>
                </a:cubicBezTo>
                <a:cubicBezTo>
                  <a:pt x="432023" y="141262"/>
                  <a:pt x="380610" y="138267"/>
                  <a:pt x="332191" y="140514"/>
                </a:cubicBezTo>
                <a:cubicBezTo>
                  <a:pt x="273040" y="228865"/>
                  <a:pt x="154490" y="201910"/>
                  <a:pt x="74624" y="160230"/>
                </a:cubicBezTo>
                <a:cubicBezTo>
                  <a:pt x="99582" y="155239"/>
                  <a:pt x="149498" y="145006"/>
                  <a:pt x="174207" y="140014"/>
                </a:cubicBezTo>
                <a:cubicBezTo>
                  <a:pt x="128534" y="77869"/>
                  <a:pt x="44425" y="63892"/>
                  <a:pt x="0" y="0"/>
                </a:cubicBezTo>
                <a:close/>
              </a:path>
            </a:pathLst>
          </a:custGeom>
          <a:solidFill>
            <a:schemeClr val="accent1">
              <a:lumMod val="50000"/>
            </a:schemeClr>
          </a:solidFill>
          <a:ln w="24924" cap="flat">
            <a:noFill/>
            <a:prstDash val="solid"/>
            <a:miter/>
          </a:ln>
        </p:spPr>
        <p:txBody>
          <a:bodyPr rtlCol="0" anchor="ctr">
            <a:noAutofit/>
          </a:bodyPr>
          <a:lstStyle/>
          <a:p>
            <a:endParaRPr lang="zh-CN" altLang="en-US">
              <a:solidFill>
                <a:schemeClr val="tx1">
                  <a:lumMod val="85000"/>
                  <a:lumOff val="15000"/>
                </a:schemeClr>
              </a:solidFill>
            </a:endParaRPr>
          </a:p>
        </p:txBody>
      </p:sp>
      <p:sp>
        <p:nvSpPr>
          <p:cNvPr id="10" name="任意多边形: 形状 9">
            <a:extLst>
              <a:ext uri="{FF2B5EF4-FFF2-40B4-BE49-F238E27FC236}">
                <a16:creationId xmlns:a16="http://schemas.microsoft.com/office/drawing/2014/main" id="{76B7445E-7E45-CA97-4CA5-350470A055EE}"/>
              </a:ext>
            </a:extLst>
          </p:cNvPr>
          <p:cNvSpPr/>
          <p:nvPr userDrawn="1"/>
        </p:nvSpPr>
        <p:spPr>
          <a:xfrm flipH="1">
            <a:off x="10921700" y="5739876"/>
            <a:ext cx="393608" cy="168156"/>
          </a:xfrm>
          <a:custGeom>
            <a:avLst/>
            <a:gdLst>
              <a:gd name="connsiteX0" fmla="*/ 0 w 477196"/>
              <a:gd name="connsiteY0" fmla="*/ 0 h 203865"/>
              <a:gd name="connsiteX1" fmla="*/ 260062 w 477196"/>
              <a:gd name="connsiteY1" fmla="*/ 123292 h 203865"/>
              <a:gd name="connsiteX2" fmla="*/ 477197 w 477196"/>
              <a:gd name="connsiteY2" fmla="*/ 114058 h 203865"/>
              <a:gd name="connsiteX3" fmla="*/ 345918 w 477196"/>
              <a:gd name="connsiteY3" fmla="*/ 146004 h 203865"/>
              <a:gd name="connsiteX4" fmla="*/ 74624 w 477196"/>
              <a:gd name="connsiteY4" fmla="*/ 171461 h 203865"/>
              <a:gd name="connsiteX5" fmla="*/ 180946 w 477196"/>
              <a:gd name="connsiteY5" fmla="*/ 141262 h 203865"/>
              <a:gd name="connsiteX6" fmla="*/ 0 w 477196"/>
              <a:gd name="connsiteY6" fmla="*/ 0 h 203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196" h="203865">
                <a:moveTo>
                  <a:pt x="0" y="0"/>
                </a:moveTo>
                <a:cubicBezTo>
                  <a:pt x="89849" y="33693"/>
                  <a:pt x="179947" y="69383"/>
                  <a:pt x="260062" y="123292"/>
                </a:cubicBezTo>
                <a:cubicBezTo>
                  <a:pt x="331692" y="108567"/>
                  <a:pt x="404569" y="100331"/>
                  <a:pt x="477197" y="114058"/>
                </a:cubicBezTo>
                <a:cubicBezTo>
                  <a:pt x="438512" y="141762"/>
                  <a:pt x="392589" y="147751"/>
                  <a:pt x="345918" y="146004"/>
                </a:cubicBezTo>
                <a:cubicBezTo>
                  <a:pt x="279030" y="237600"/>
                  <a:pt x="164224" y="199914"/>
                  <a:pt x="74624" y="171461"/>
                </a:cubicBezTo>
                <a:cubicBezTo>
                  <a:pt x="110065" y="161728"/>
                  <a:pt x="145505" y="151745"/>
                  <a:pt x="180946" y="141262"/>
                </a:cubicBezTo>
                <a:cubicBezTo>
                  <a:pt x="123792" y="89599"/>
                  <a:pt x="47919" y="61896"/>
                  <a:pt x="0" y="0"/>
                </a:cubicBezTo>
                <a:close/>
              </a:path>
            </a:pathLst>
          </a:custGeom>
          <a:solidFill>
            <a:schemeClr val="accent1">
              <a:lumMod val="50000"/>
            </a:schemeClr>
          </a:solidFill>
          <a:ln w="24924" cap="flat">
            <a:noFill/>
            <a:prstDash val="solid"/>
            <a:miter/>
          </a:ln>
        </p:spPr>
        <p:txBody>
          <a:bodyPr rtlCol="0" anchor="ctr">
            <a:noAutofit/>
          </a:bodyPr>
          <a:lstStyle/>
          <a:p>
            <a:endParaRPr lang="zh-CN" altLang="en-US">
              <a:solidFill>
                <a:schemeClr val="tx1">
                  <a:lumMod val="85000"/>
                  <a:lumOff val="15000"/>
                </a:schemeClr>
              </a:solidFill>
            </a:endParaRPr>
          </a:p>
        </p:txBody>
      </p:sp>
      <p:sp>
        <p:nvSpPr>
          <p:cNvPr id="11" name="任意多边形: 形状 10">
            <a:extLst>
              <a:ext uri="{FF2B5EF4-FFF2-40B4-BE49-F238E27FC236}">
                <a16:creationId xmlns:a16="http://schemas.microsoft.com/office/drawing/2014/main" id="{953D9CEB-3DF3-44BF-A5AD-51C734237032}"/>
              </a:ext>
            </a:extLst>
          </p:cNvPr>
          <p:cNvSpPr/>
          <p:nvPr userDrawn="1"/>
        </p:nvSpPr>
        <p:spPr>
          <a:xfrm flipH="1">
            <a:off x="11315308" y="6095848"/>
            <a:ext cx="203592" cy="139852"/>
          </a:xfrm>
          <a:custGeom>
            <a:avLst/>
            <a:gdLst>
              <a:gd name="connsiteX0" fmla="*/ 0 w 286302"/>
              <a:gd name="connsiteY0" fmla="*/ 36938 h 196669"/>
              <a:gd name="connsiteX1" fmla="*/ 196170 w 286302"/>
              <a:gd name="connsiteY1" fmla="*/ 0 h 196669"/>
              <a:gd name="connsiteX2" fmla="*/ 284272 w 286302"/>
              <a:gd name="connsiteY2" fmla="*/ 196669 h 196669"/>
              <a:gd name="connsiteX3" fmla="*/ 157485 w 286302"/>
              <a:gd name="connsiteY3" fmla="*/ 37687 h 196669"/>
              <a:gd name="connsiteX4" fmla="*/ 14975 w 286302"/>
              <a:gd name="connsiteY4" fmla="*/ 148999 h 196669"/>
              <a:gd name="connsiteX5" fmla="*/ 54658 w 286302"/>
              <a:gd name="connsiteY5" fmla="*/ 72129 h 196669"/>
              <a:gd name="connsiteX6" fmla="*/ 0 w 286302"/>
              <a:gd name="connsiteY6" fmla="*/ 36938 h 19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6302" h="196669">
                <a:moveTo>
                  <a:pt x="0" y="36938"/>
                </a:moveTo>
                <a:cubicBezTo>
                  <a:pt x="66139" y="28951"/>
                  <a:pt x="130031" y="8486"/>
                  <a:pt x="196170" y="0"/>
                </a:cubicBezTo>
                <a:cubicBezTo>
                  <a:pt x="259314" y="44924"/>
                  <a:pt x="295503" y="118800"/>
                  <a:pt x="284272" y="196669"/>
                </a:cubicBezTo>
                <a:cubicBezTo>
                  <a:pt x="246086" y="140514"/>
                  <a:pt x="208898" y="82861"/>
                  <a:pt x="157485" y="37687"/>
                </a:cubicBezTo>
                <a:cubicBezTo>
                  <a:pt x="110564" y="75623"/>
                  <a:pt x="70132" y="122544"/>
                  <a:pt x="14975" y="148999"/>
                </a:cubicBezTo>
                <a:cubicBezTo>
                  <a:pt x="24958" y="129782"/>
                  <a:pt x="44924" y="91346"/>
                  <a:pt x="54658" y="72129"/>
                </a:cubicBezTo>
                <a:cubicBezTo>
                  <a:pt x="36439" y="60398"/>
                  <a:pt x="18219" y="48668"/>
                  <a:pt x="0" y="36938"/>
                </a:cubicBezTo>
                <a:close/>
              </a:path>
            </a:pathLst>
          </a:custGeom>
          <a:solidFill>
            <a:schemeClr val="accent1">
              <a:lumMod val="50000"/>
            </a:schemeClr>
          </a:solidFill>
          <a:ln w="24924" cap="flat">
            <a:noFill/>
            <a:prstDash val="solid"/>
            <a:miter/>
          </a:ln>
        </p:spPr>
        <p:txBody>
          <a:bodyPr rtlCol="0" anchor="ctr">
            <a:noAutofit/>
          </a:bodyPr>
          <a:lstStyle/>
          <a:p>
            <a:endParaRPr lang="zh-CN" altLang="en-US">
              <a:solidFill>
                <a:schemeClr val="tx1">
                  <a:lumMod val="85000"/>
                  <a:lumOff val="15000"/>
                </a:schemeClr>
              </a:solidFill>
            </a:endParaRPr>
          </a:p>
        </p:txBody>
      </p:sp>
      <p:pic>
        <p:nvPicPr>
          <p:cNvPr id="12" name="Picture 2">
            <a:extLst>
              <a:ext uri="{FF2B5EF4-FFF2-40B4-BE49-F238E27FC236}">
                <a16:creationId xmlns:a16="http://schemas.microsoft.com/office/drawing/2014/main" id="{8DE61D36-9EFE-2C3D-FA1E-ECD136EEB4DF}"/>
              </a:ext>
            </a:extLst>
          </p:cNvPr>
          <p:cNvPicPr>
            <a:picLocks noChangeAspect="1" noChangeArrowheads="1"/>
          </p:cNvPicPr>
          <p:nvPr userDrawn="1"/>
        </p:nvPicPr>
        <p:blipFill rotWithShape="1">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l="7588" t="32776" r="55931" b="46278"/>
          <a:stretch/>
        </p:blipFill>
        <p:spPr bwMode="auto">
          <a:xfrm>
            <a:off x="2462547" y="1320800"/>
            <a:ext cx="814789" cy="66177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70103B58-2EF0-4F81-8947-9D54F460E663}"/>
              </a:ext>
            </a:extLst>
          </p:cNvPr>
          <p:cNvPicPr>
            <a:picLocks noChangeAspect="1" noChangeArrowheads="1"/>
          </p:cNvPicPr>
          <p:nvPr userDrawn="1"/>
        </p:nvPicPr>
        <p:blipFill rotWithShape="1">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l="9353" t="5260" r="28702" b="72425"/>
          <a:stretch/>
        </p:blipFill>
        <p:spPr bwMode="auto">
          <a:xfrm>
            <a:off x="109067" y="5313748"/>
            <a:ext cx="1535250" cy="55305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F291966F-7673-A968-87FF-5E9C98C586E5}"/>
              </a:ext>
            </a:extLst>
          </p:cNvPr>
          <p:cNvPicPr>
            <a:picLocks noChangeAspect="1" noChangeArrowheads="1"/>
          </p:cNvPicPr>
          <p:nvPr userDrawn="1"/>
        </p:nvPicPr>
        <p:blipFill rotWithShape="1">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l="7588" t="32776" r="55931" b="46278"/>
          <a:stretch/>
        </p:blipFill>
        <p:spPr bwMode="auto">
          <a:xfrm>
            <a:off x="10789676" y="4096686"/>
            <a:ext cx="1051264" cy="853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359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页">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32B8123-60E9-3676-F998-92D8892F2F2E}"/>
              </a:ext>
            </a:extLst>
          </p:cNvPr>
          <p:cNvSpPr>
            <a:spLocks noGrp="1"/>
          </p:cNvSpPr>
          <p:nvPr>
            <p:ph type="dt" sz="half" idx="10"/>
          </p:nvPr>
        </p:nvSpPr>
        <p:spPr/>
        <p:txBody>
          <a:bodyPr/>
          <a:lstStyle/>
          <a:p>
            <a:fld id="{8F303F89-01B0-4EB5-8BC2-2B34C129B422}" type="datetimeFigureOut">
              <a:rPr lang="en-US" smtClean="0"/>
              <a:t>6/27/2022</a:t>
            </a:fld>
            <a:endParaRPr lang="en-US"/>
          </a:p>
        </p:txBody>
      </p:sp>
      <p:sp>
        <p:nvSpPr>
          <p:cNvPr id="3" name="页脚占位符 2">
            <a:extLst>
              <a:ext uri="{FF2B5EF4-FFF2-40B4-BE49-F238E27FC236}">
                <a16:creationId xmlns:a16="http://schemas.microsoft.com/office/drawing/2014/main" id="{23619E88-0DA5-49B8-6F9F-BC5C87DC1C07}"/>
              </a:ext>
            </a:extLst>
          </p:cNvPr>
          <p:cNvSpPr>
            <a:spLocks noGrp="1"/>
          </p:cNvSpPr>
          <p:nvPr>
            <p:ph type="ftr" sz="quarter" idx="11"/>
          </p:nvPr>
        </p:nvSpPr>
        <p:spPr/>
        <p:txBody>
          <a:bodyPr/>
          <a:lstStyle/>
          <a:p>
            <a:endParaRPr lang="en-US"/>
          </a:p>
        </p:txBody>
      </p:sp>
      <p:sp>
        <p:nvSpPr>
          <p:cNvPr id="4" name="灯片编号占位符 3">
            <a:extLst>
              <a:ext uri="{FF2B5EF4-FFF2-40B4-BE49-F238E27FC236}">
                <a16:creationId xmlns:a16="http://schemas.microsoft.com/office/drawing/2014/main" id="{EFA996BB-4A49-38CD-2416-5B864EF06938}"/>
              </a:ext>
            </a:extLst>
          </p:cNvPr>
          <p:cNvSpPr>
            <a:spLocks noGrp="1"/>
          </p:cNvSpPr>
          <p:nvPr>
            <p:ph type="sldNum" sz="quarter" idx="12"/>
          </p:nvPr>
        </p:nvSpPr>
        <p:spPr/>
        <p:txBody>
          <a:bodyPr/>
          <a:lstStyle/>
          <a:p>
            <a:fld id="{40718EC8-C7B2-4102-977E-5B58BED55222}" type="slidenum">
              <a:rPr lang="en-US" smtClean="0"/>
              <a:t>‹#›</a:t>
            </a:fld>
            <a:endParaRPr lang="en-US"/>
          </a:p>
        </p:txBody>
      </p:sp>
    </p:spTree>
    <p:extLst>
      <p:ext uri="{BB962C8B-B14F-4D97-AF65-F5344CB8AC3E}">
        <p14:creationId xmlns:p14="http://schemas.microsoft.com/office/powerpoint/2010/main" val="1806292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注页">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608E3CB9-D3BF-E6BE-D7EE-6E753B7B15BF}"/>
              </a:ext>
            </a:extLst>
          </p:cNvPr>
          <p:cNvSpPr>
            <a:spLocks noGrp="1"/>
          </p:cNvSpPr>
          <p:nvPr>
            <p:ph type="dt" sz="half" idx="10"/>
          </p:nvPr>
        </p:nvSpPr>
        <p:spPr/>
        <p:txBody>
          <a:bodyPr/>
          <a:lstStyle/>
          <a:p>
            <a:fld id="{8F303F89-01B0-4EB5-8BC2-2B34C129B422}" type="datetimeFigureOut">
              <a:rPr lang="en-US" smtClean="0"/>
              <a:t>6/27/2022</a:t>
            </a:fld>
            <a:endParaRPr lang="en-US"/>
          </a:p>
        </p:txBody>
      </p:sp>
      <p:sp>
        <p:nvSpPr>
          <p:cNvPr id="4" name="页脚占位符 3">
            <a:extLst>
              <a:ext uri="{FF2B5EF4-FFF2-40B4-BE49-F238E27FC236}">
                <a16:creationId xmlns:a16="http://schemas.microsoft.com/office/drawing/2014/main" id="{68E4E1CB-E296-BBBE-D4AF-7CD4AF515FE6}"/>
              </a:ext>
            </a:extLst>
          </p:cNvPr>
          <p:cNvSpPr>
            <a:spLocks noGrp="1"/>
          </p:cNvSpPr>
          <p:nvPr>
            <p:ph type="ftr" sz="quarter" idx="11"/>
          </p:nvPr>
        </p:nvSpPr>
        <p:spPr/>
        <p:txBody>
          <a:bodyPr/>
          <a:lstStyle/>
          <a:p>
            <a:endParaRPr lang="en-US"/>
          </a:p>
        </p:txBody>
      </p:sp>
      <p:sp>
        <p:nvSpPr>
          <p:cNvPr id="5" name="灯片编号占位符 4">
            <a:extLst>
              <a:ext uri="{FF2B5EF4-FFF2-40B4-BE49-F238E27FC236}">
                <a16:creationId xmlns:a16="http://schemas.microsoft.com/office/drawing/2014/main" id="{9586F0F4-3A47-B86C-AD9A-18D4C1FABE14}"/>
              </a:ext>
            </a:extLst>
          </p:cNvPr>
          <p:cNvSpPr>
            <a:spLocks noGrp="1"/>
          </p:cNvSpPr>
          <p:nvPr>
            <p:ph type="sldNum" sz="quarter" idx="12"/>
          </p:nvPr>
        </p:nvSpPr>
        <p:spPr/>
        <p:txBody>
          <a:bodyPr/>
          <a:lstStyle/>
          <a:p>
            <a:fld id="{40718EC8-C7B2-4102-977E-5B58BED55222}" type="slidenum">
              <a:rPr lang="en-US" smtClean="0"/>
              <a:t>‹#›</a:t>
            </a:fld>
            <a:endParaRPr lang="en-US"/>
          </a:p>
        </p:txBody>
      </p:sp>
      <p:pic>
        <p:nvPicPr>
          <p:cNvPr id="7" name="图片 6" descr="文本&#10;&#10;描述已自动生成">
            <a:extLst>
              <a:ext uri="{FF2B5EF4-FFF2-40B4-BE49-F238E27FC236}">
                <a16:creationId xmlns:a16="http://schemas.microsoft.com/office/drawing/2014/main" id="{649306CF-4ECC-0D21-A16B-CC79E6BBCE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704234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85DD6763-328F-9F55-58CA-B4D0F8EB0D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303F89-01B0-4EB5-8BC2-2B34C129B422}" type="datetimeFigureOut">
              <a:rPr lang="en-US" smtClean="0"/>
              <a:t>6/27/2022</a:t>
            </a:fld>
            <a:endParaRPr lang="en-US"/>
          </a:p>
        </p:txBody>
      </p:sp>
      <p:sp>
        <p:nvSpPr>
          <p:cNvPr id="5" name="页脚占位符 4">
            <a:extLst>
              <a:ext uri="{FF2B5EF4-FFF2-40B4-BE49-F238E27FC236}">
                <a16:creationId xmlns:a16="http://schemas.microsoft.com/office/drawing/2014/main" id="{79DB6DA1-C916-7ACD-F796-051660C5FB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灯片编号占位符 5">
            <a:extLst>
              <a:ext uri="{FF2B5EF4-FFF2-40B4-BE49-F238E27FC236}">
                <a16:creationId xmlns:a16="http://schemas.microsoft.com/office/drawing/2014/main" id="{5D6056E6-21D9-A878-A1D5-CA3A4FCB55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718EC8-C7B2-4102-977E-5B58BED55222}" type="slidenum">
              <a:rPr lang="en-US" smtClean="0"/>
              <a:t>‹#›</a:t>
            </a:fld>
            <a:endParaRPr lang="en-US"/>
          </a:p>
        </p:txBody>
      </p:sp>
    </p:spTree>
    <p:extLst>
      <p:ext uri="{BB962C8B-B14F-4D97-AF65-F5344CB8AC3E}">
        <p14:creationId xmlns:p14="http://schemas.microsoft.com/office/powerpoint/2010/main" val="754882275"/>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55" r:id="rId5"/>
    <p:sldLayoutId id="2147483664"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chart" Target="../charts/chart5.xml"/><Relationship Id="rId7" Type="http://schemas.openxmlformats.org/officeDocument/2006/relationships/image" Target="../media/image16.png"/><Relationship Id="rId2" Type="http://schemas.openxmlformats.org/officeDocument/2006/relationships/chart" Target="../charts/chart4.xml"/><Relationship Id="rId1" Type="http://schemas.openxmlformats.org/officeDocument/2006/relationships/slideLayout" Target="../slideLayouts/slideLayout4.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chart" Target="../charts/chart6.xml"/><Relationship Id="rId9"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C8613B42-51CD-6405-1500-E343F8B8137B}"/>
              </a:ext>
            </a:extLst>
          </p:cNvPr>
          <p:cNvSpPr txBox="1"/>
          <p:nvPr/>
        </p:nvSpPr>
        <p:spPr>
          <a:xfrm>
            <a:off x="1899981" y="1934670"/>
            <a:ext cx="8392042" cy="1323439"/>
          </a:xfrm>
          <a:prstGeom prst="rect">
            <a:avLst/>
          </a:prstGeom>
          <a:noFill/>
        </p:spPr>
        <p:txBody>
          <a:bodyPr wrap="none" rtlCol="0">
            <a:noAutofit/>
          </a:bodyPr>
          <a:lstStyle/>
          <a:p>
            <a:pPr algn="ctr"/>
            <a:r>
              <a:rPr lang="zh-CN" altLang="en-US" sz="8000" dirty="0">
                <a:solidFill>
                  <a:schemeClr val="accent1"/>
                </a:solidFill>
                <a:latin typeface="+mj-ea"/>
                <a:ea typeface="+mj-ea"/>
                <a:sym typeface="Arial" panose="020B0604020202020204" pitchFamily="34" charset="0"/>
              </a:rPr>
              <a:t>工作总结规划模板</a:t>
            </a:r>
          </a:p>
        </p:txBody>
      </p:sp>
      <p:grpSp>
        <p:nvGrpSpPr>
          <p:cNvPr id="2" name="组合 1">
            <a:extLst>
              <a:ext uri="{FF2B5EF4-FFF2-40B4-BE49-F238E27FC236}">
                <a16:creationId xmlns:a16="http://schemas.microsoft.com/office/drawing/2014/main" id="{3AD11F38-275C-5677-59F9-38FBB4C8C4AF}"/>
              </a:ext>
            </a:extLst>
          </p:cNvPr>
          <p:cNvGrpSpPr/>
          <p:nvPr/>
        </p:nvGrpSpPr>
        <p:grpSpPr>
          <a:xfrm>
            <a:off x="3055244" y="3754120"/>
            <a:ext cx="6081511" cy="562261"/>
            <a:chOff x="3108585" y="3216741"/>
            <a:chExt cx="6081511" cy="562261"/>
          </a:xfrm>
        </p:grpSpPr>
        <p:sp>
          <p:nvSpPr>
            <p:cNvPr id="12" name="缺角矩形 11">
              <a:extLst>
                <a:ext uri="{FF2B5EF4-FFF2-40B4-BE49-F238E27FC236}">
                  <a16:creationId xmlns:a16="http://schemas.microsoft.com/office/drawing/2014/main" id="{0EEDED0A-646F-A110-AA69-82817A572144}"/>
                </a:ext>
              </a:extLst>
            </p:cNvPr>
            <p:cNvSpPr/>
            <p:nvPr/>
          </p:nvSpPr>
          <p:spPr>
            <a:xfrm>
              <a:off x="3108585" y="3216741"/>
              <a:ext cx="6081511" cy="562261"/>
            </a:xfrm>
            <a:prstGeom prst="plaque">
              <a:avLst>
                <a:gd name="adj" fmla="val 17324"/>
              </a:avLst>
            </a:prstGeom>
            <a:gradFill flip="none" rotWithShape="1">
              <a:gsLst>
                <a:gs pos="38900">
                  <a:schemeClr val="accent1">
                    <a:lumMod val="90000"/>
                  </a:schemeClr>
                </a:gs>
                <a:gs pos="100000">
                  <a:schemeClr val="accent2">
                    <a:lumMod val="95000"/>
                    <a:lumOff val="5000"/>
                  </a:schemeClr>
                </a:gs>
                <a:gs pos="0">
                  <a:schemeClr val="accent1"/>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13" name="图片 12" descr="背景图案&#10;&#10;描述已自动生成">
              <a:extLst>
                <a:ext uri="{FF2B5EF4-FFF2-40B4-BE49-F238E27FC236}">
                  <a16:creationId xmlns:a16="http://schemas.microsoft.com/office/drawing/2014/main" id="{01AD0977-EC27-BD82-4AAF-74306D643AFC}"/>
                </a:ext>
              </a:extLst>
            </p:cNvPr>
            <p:cNvPicPr>
              <a:picLocks noChangeAspect="1"/>
            </p:cNvPicPr>
            <p:nvPr/>
          </p:nvPicPr>
          <p:blipFill>
            <a:blip r:embed="rId2">
              <a:duotone>
                <a:schemeClr val="accent1">
                  <a:shade val="45000"/>
                  <a:satMod val="135000"/>
                </a:schemeClr>
                <a:prstClr val="white"/>
              </a:duotone>
              <a:alphaModFix amt="70000"/>
              <a:extLst>
                <a:ext uri="{28A0092B-C50C-407E-A947-70E740481C1C}">
                  <a14:useLocalDpi xmlns:a14="http://schemas.microsoft.com/office/drawing/2010/main" val="0"/>
                </a:ext>
              </a:extLst>
            </a:blip>
            <a:srcRect t="21251" r="117" b="60261"/>
            <a:stretch>
              <a:fillRect/>
            </a:stretch>
          </p:blipFill>
          <p:spPr>
            <a:xfrm>
              <a:off x="3108585" y="3216741"/>
              <a:ext cx="6081511" cy="562261"/>
            </a:xfrm>
            <a:custGeom>
              <a:avLst/>
              <a:gdLst>
                <a:gd name="connsiteX0" fmla="*/ 97406 w 6081511"/>
                <a:gd name="connsiteY0" fmla="*/ 0 h 562261"/>
                <a:gd name="connsiteX1" fmla="*/ 5984105 w 6081511"/>
                <a:gd name="connsiteY1" fmla="*/ 0 h 562261"/>
                <a:gd name="connsiteX2" fmla="*/ 6081511 w 6081511"/>
                <a:gd name="connsiteY2" fmla="*/ 97406 h 562261"/>
                <a:gd name="connsiteX3" fmla="*/ 6081511 w 6081511"/>
                <a:gd name="connsiteY3" fmla="*/ 464855 h 562261"/>
                <a:gd name="connsiteX4" fmla="*/ 5984105 w 6081511"/>
                <a:gd name="connsiteY4" fmla="*/ 562261 h 562261"/>
                <a:gd name="connsiteX5" fmla="*/ 97406 w 6081511"/>
                <a:gd name="connsiteY5" fmla="*/ 562261 h 562261"/>
                <a:gd name="connsiteX6" fmla="*/ 0 w 6081511"/>
                <a:gd name="connsiteY6" fmla="*/ 464855 h 562261"/>
                <a:gd name="connsiteX7" fmla="*/ 0 w 6081511"/>
                <a:gd name="connsiteY7" fmla="*/ 97406 h 562261"/>
                <a:gd name="connsiteX8" fmla="*/ 97406 w 6081511"/>
                <a:gd name="connsiteY8" fmla="*/ 0 h 562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1511" h="562261">
                  <a:moveTo>
                    <a:pt x="97406" y="0"/>
                  </a:moveTo>
                  <a:lnTo>
                    <a:pt x="5984105" y="0"/>
                  </a:lnTo>
                  <a:cubicBezTo>
                    <a:pt x="5984105" y="53796"/>
                    <a:pt x="6027715" y="97406"/>
                    <a:pt x="6081511" y="97406"/>
                  </a:cubicBezTo>
                  <a:lnTo>
                    <a:pt x="6081511" y="464855"/>
                  </a:lnTo>
                  <a:cubicBezTo>
                    <a:pt x="6027715" y="464855"/>
                    <a:pt x="5984105" y="508465"/>
                    <a:pt x="5984105" y="562261"/>
                  </a:cubicBezTo>
                  <a:lnTo>
                    <a:pt x="97406" y="562261"/>
                  </a:lnTo>
                  <a:cubicBezTo>
                    <a:pt x="97406" y="508465"/>
                    <a:pt x="53796" y="464855"/>
                    <a:pt x="0" y="464855"/>
                  </a:cubicBezTo>
                  <a:lnTo>
                    <a:pt x="0" y="97406"/>
                  </a:lnTo>
                  <a:cubicBezTo>
                    <a:pt x="53796" y="97406"/>
                    <a:pt x="97406" y="53796"/>
                    <a:pt x="97406" y="0"/>
                  </a:cubicBezTo>
                  <a:close/>
                </a:path>
              </a:pathLst>
            </a:custGeom>
          </p:spPr>
        </p:pic>
        <p:sp>
          <p:nvSpPr>
            <p:cNvPr id="14" name="缺角矩形 13">
              <a:extLst>
                <a:ext uri="{FF2B5EF4-FFF2-40B4-BE49-F238E27FC236}">
                  <a16:creationId xmlns:a16="http://schemas.microsoft.com/office/drawing/2014/main" id="{80A9D11A-3900-78F0-FE03-C32B913C0A14}"/>
                </a:ext>
              </a:extLst>
            </p:cNvPr>
            <p:cNvSpPr/>
            <p:nvPr/>
          </p:nvSpPr>
          <p:spPr>
            <a:xfrm>
              <a:off x="3154575" y="3283529"/>
              <a:ext cx="5989530" cy="428684"/>
            </a:xfrm>
            <a:prstGeom prst="plaque">
              <a:avLst>
                <a:gd name="adj" fmla="val 17324"/>
              </a:avLst>
            </a:prstGeom>
            <a:noFill/>
            <a:ln w="6350">
              <a:solidFill>
                <a:schemeClr val="bg1">
                  <a:lumMod val="95000"/>
                  <a:alpha val="7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38" name="文本框 37">
            <a:extLst>
              <a:ext uri="{FF2B5EF4-FFF2-40B4-BE49-F238E27FC236}">
                <a16:creationId xmlns:a16="http://schemas.microsoft.com/office/drawing/2014/main" id="{4C0A1E71-FFA0-C4CE-5A92-525BEE366853}"/>
              </a:ext>
            </a:extLst>
          </p:cNvPr>
          <p:cNvSpPr txBox="1"/>
          <p:nvPr/>
        </p:nvSpPr>
        <p:spPr>
          <a:xfrm>
            <a:off x="3377806" y="3880260"/>
            <a:ext cx="2464587" cy="369332"/>
          </a:xfrm>
          <a:prstGeom prst="rect">
            <a:avLst/>
          </a:prstGeom>
          <a:noFill/>
        </p:spPr>
        <p:txBody>
          <a:bodyPr wrap="square" rtlCol="0">
            <a:noAutofit/>
          </a:bodyPr>
          <a:lstStyle/>
          <a:p>
            <a:r>
              <a:rPr lang="zh-CN" altLang="en-US" dirty="0">
                <a:solidFill>
                  <a:schemeClr val="bg1"/>
                </a:solidFill>
                <a:latin typeface="+mj-ea"/>
                <a:ea typeface="+mj-ea"/>
              </a:rPr>
              <a:t>汇报人：</a:t>
            </a:r>
            <a:r>
              <a:rPr lang="en-US" altLang="zh-CN" dirty="0" err="1">
                <a:solidFill>
                  <a:schemeClr val="bg1"/>
                </a:solidFill>
                <a:latin typeface="+mj-ea"/>
                <a:ea typeface="+mj-ea"/>
              </a:rPr>
              <a:t>OfficePLUS</a:t>
            </a:r>
            <a:endParaRPr lang="en-US" altLang="zh-CN" dirty="0">
              <a:solidFill>
                <a:schemeClr val="bg1"/>
              </a:solidFill>
              <a:latin typeface="+mj-ea"/>
              <a:ea typeface="+mj-ea"/>
            </a:endParaRPr>
          </a:p>
        </p:txBody>
      </p:sp>
      <p:sp>
        <p:nvSpPr>
          <p:cNvPr id="39" name="文本框 38">
            <a:extLst>
              <a:ext uri="{FF2B5EF4-FFF2-40B4-BE49-F238E27FC236}">
                <a16:creationId xmlns:a16="http://schemas.microsoft.com/office/drawing/2014/main" id="{1196691B-7C5D-6FDB-5A88-FF2C165836D1}"/>
              </a:ext>
            </a:extLst>
          </p:cNvPr>
          <p:cNvSpPr txBox="1"/>
          <p:nvPr/>
        </p:nvSpPr>
        <p:spPr>
          <a:xfrm>
            <a:off x="6022226" y="3880260"/>
            <a:ext cx="2791967" cy="369332"/>
          </a:xfrm>
          <a:prstGeom prst="rect">
            <a:avLst/>
          </a:prstGeom>
          <a:noFill/>
        </p:spPr>
        <p:txBody>
          <a:bodyPr wrap="square" rtlCol="0">
            <a:noAutofit/>
          </a:bodyPr>
          <a:lstStyle/>
          <a:p>
            <a:r>
              <a:rPr lang="zh-CN" altLang="en-US" dirty="0">
                <a:solidFill>
                  <a:schemeClr val="bg1"/>
                </a:solidFill>
                <a:latin typeface="+mj-ea"/>
                <a:ea typeface="+mj-ea"/>
              </a:rPr>
              <a:t>汇报时间：</a:t>
            </a:r>
            <a:r>
              <a:rPr lang="en-US" altLang="zh-CN" dirty="0">
                <a:solidFill>
                  <a:schemeClr val="bg1"/>
                </a:solidFill>
                <a:latin typeface="+mj-ea"/>
                <a:ea typeface="+mj-ea"/>
              </a:rPr>
              <a:t>20XX.XX.XX</a:t>
            </a:r>
          </a:p>
        </p:txBody>
      </p:sp>
      <p:sp>
        <p:nvSpPr>
          <p:cNvPr id="10" name="任意多边形: 形状 9">
            <a:extLst>
              <a:ext uri="{FF2B5EF4-FFF2-40B4-BE49-F238E27FC236}">
                <a16:creationId xmlns:a16="http://schemas.microsoft.com/office/drawing/2014/main" id="{0A2D42ED-9410-3EF1-2A2F-CF013286DAE9}"/>
              </a:ext>
            </a:extLst>
          </p:cNvPr>
          <p:cNvSpPr/>
          <p:nvPr/>
        </p:nvSpPr>
        <p:spPr>
          <a:xfrm>
            <a:off x="1617802" y="4864751"/>
            <a:ext cx="2226971" cy="235863"/>
          </a:xfrm>
          <a:custGeom>
            <a:avLst/>
            <a:gdLst>
              <a:gd name="connsiteX0" fmla="*/ 3890404 w 3890404"/>
              <a:gd name="connsiteY0" fmla="*/ 1593 h 540931"/>
              <a:gd name="connsiteX1" fmla="*/ 2922963 w 3890404"/>
              <a:gd name="connsiteY1" fmla="*/ 1593 h 540931"/>
              <a:gd name="connsiteX2" fmla="*/ 2783598 w 3890404"/>
              <a:gd name="connsiteY2" fmla="*/ 79479 h 540931"/>
              <a:gd name="connsiteX3" fmla="*/ 2920847 w 3890404"/>
              <a:gd name="connsiteY3" fmla="*/ 156968 h 540931"/>
              <a:gd name="connsiteX4" fmla="*/ 3487480 w 3890404"/>
              <a:gd name="connsiteY4" fmla="*/ 156968 h 540931"/>
              <a:gd name="connsiteX5" fmla="*/ 3609204 w 3890404"/>
              <a:gd name="connsiteY5" fmla="*/ 225592 h 540931"/>
              <a:gd name="connsiteX6" fmla="*/ 3491891 w 3890404"/>
              <a:gd name="connsiteY6" fmla="*/ 305286 h 540931"/>
              <a:gd name="connsiteX7" fmla="*/ 2349758 w 3890404"/>
              <a:gd name="connsiteY7" fmla="*/ 305286 h 540931"/>
              <a:gd name="connsiteX8" fmla="*/ 2247925 w 3890404"/>
              <a:gd name="connsiteY8" fmla="*/ 368750 h 540931"/>
              <a:gd name="connsiteX9" fmla="*/ 2352713 w 3890404"/>
              <a:gd name="connsiteY9" fmla="*/ 426304 h 540931"/>
              <a:gd name="connsiteX10" fmla="*/ 2703904 w 3890404"/>
              <a:gd name="connsiteY10" fmla="*/ 426304 h 540931"/>
              <a:gd name="connsiteX11" fmla="*/ 2798329 w 3890404"/>
              <a:gd name="connsiteY11" fmla="*/ 483859 h 540931"/>
              <a:gd name="connsiteX12" fmla="*/ 2706815 w 3890404"/>
              <a:gd name="connsiteY12" fmla="*/ 539913 h 540931"/>
              <a:gd name="connsiteX13" fmla="*/ 0 w 3890404"/>
              <a:gd name="connsiteY13" fmla="*/ 539913 h 540931"/>
              <a:gd name="connsiteX0" fmla="*/ 2625484 w 2625484"/>
              <a:gd name="connsiteY0" fmla="*/ 1593 h 540930"/>
              <a:gd name="connsiteX1" fmla="*/ 1658043 w 2625484"/>
              <a:gd name="connsiteY1" fmla="*/ 1593 h 540930"/>
              <a:gd name="connsiteX2" fmla="*/ 1518678 w 2625484"/>
              <a:gd name="connsiteY2" fmla="*/ 79479 h 540930"/>
              <a:gd name="connsiteX3" fmla="*/ 1655927 w 2625484"/>
              <a:gd name="connsiteY3" fmla="*/ 156968 h 540930"/>
              <a:gd name="connsiteX4" fmla="*/ 2222560 w 2625484"/>
              <a:gd name="connsiteY4" fmla="*/ 156968 h 540930"/>
              <a:gd name="connsiteX5" fmla="*/ 2344284 w 2625484"/>
              <a:gd name="connsiteY5" fmla="*/ 225592 h 540930"/>
              <a:gd name="connsiteX6" fmla="*/ 2226971 w 2625484"/>
              <a:gd name="connsiteY6" fmla="*/ 305286 h 540930"/>
              <a:gd name="connsiteX7" fmla="*/ 1084838 w 2625484"/>
              <a:gd name="connsiteY7" fmla="*/ 305286 h 540930"/>
              <a:gd name="connsiteX8" fmla="*/ 983005 w 2625484"/>
              <a:gd name="connsiteY8" fmla="*/ 368750 h 540930"/>
              <a:gd name="connsiteX9" fmla="*/ 1087793 w 2625484"/>
              <a:gd name="connsiteY9" fmla="*/ 426304 h 540930"/>
              <a:gd name="connsiteX10" fmla="*/ 1438984 w 2625484"/>
              <a:gd name="connsiteY10" fmla="*/ 426304 h 540930"/>
              <a:gd name="connsiteX11" fmla="*/ 1533409 w 2625484"/>
              <a:gd name="connsiteY11" fmla="*/ 483859 h 540930"/>
              <a:gd name="connsiteX12" fmla="*/ 1441895 w 2625484"/>
              <a:gd name="connsiteY12" fmla="*/ 539913 h 540930"/>
              <a:gd name="connsiteX13" fmla="*/ 0 w 2625484"/>
              <a:gd name="connsiteY13" fmla="*/ 532293 h 540930"/>
              <a:gd name="connsiteX0" fmla="*/ 2625484 w 2625484"/>
              <a:gd name="connsiteY0" fmla="*/ 1593 h 540930"/>
              <a:gd name="connsiteX1" fmla="*/ 1658043 w 2625484"/>
              <a:gd name="connsiteY1" fmla="*/ 1593 h 540930"/>
              <a:gd name="connsiteX2" fmla="*/ 1518678 w 2625484"/>
              <a:gd name="connsiteY2" fmla="*/ 79479 h 540930"/>
              <a:gd name="connsiteX3" fmla="*/ 1655927 w 2625484"/>
              <a:gd name="connsiteY3" fmla="*/ 156968 h 540930"/>
              <a:gd name="connsiteX4" fmla="*/ 2222560 w 2625484"/>
              <a:gd name="connsiteY4" fmla="*/ 156968 h 540930"/>
              <a:gd name="connsiteX5" fmla="*/ 2344284 w 2625484"/>
              <a:gd name="connsiteY5" fmla="*/ 225592 h 540930"/>
              <a:gd name="connsiteX6" fmla="*/ 2226971 w 2625484"/>
              <a:gd name="connsiteY6" fmla="*/ 305286 h 540930"/>
              <a:gd name="connsiteX7" fmla="*/ 1084838 w 2625484"/>
              <a:gd name="connsiteY7" fmla="*/ 305286 h 540930"/>
              <a:gd name="connsiteX8" fmla="*/ 983005 w 2625484"/>
              <a:gd name="connsiteY8" fmla="*/ 368750 h 540930"/>
              <a:gd name="connsiteX9" fmla="*/ 1087793 w 2625484"/>
              <a:gd name="connsiteY9" fmla="*/ 426304 h 540930"/>
              <a:gd name="connsiteX10" fmla="*/ 1438984 w 2625484"/>
              <a:gd name="connsiteY10" fmla="*/ 426304 h 540930"/>
              <a:gd name="connsiteX11" fmla="*/ 1533409 w 2625484"/>
              <a:gd name="connsiteY11" fmla="*/ 483859 h 540930"/>
              <a:gd name="connsiteX12" fmla="*/ 1441895 w 2625484"/>
              <a:gd name="connsiteY12" fmla="*/ 539913 h 540930"/>
              <a:gd name="connsiteX13" fmla="*/ 0 w 2625484"/>
              <a:gd name="connsiteY13" fmla="*/ 532293 h 540930"/>
              <a:gd name="connsiteX0" fmla="*/ 2625484 w 2625484"/>
              <a:gd name="connsiteY0" fmla="*/ 1593 h 540930"/>
              <a:gd name="connsiteX1" fmla="*/ 1658043 w 2625484"/>
              <a:gd name="connsiteY1" fmla="*/ 1593 h 540930"/>
              <a:gd name="connsiteX2" fmla="*/ 1518678 w 2625484"/>
              <a:gd name="connsiteY2" fmla="*/ 79479 h 540930"/>
              <a:gd name="connsiteX3" fmla="*/ 1655927 w 2625484"/>
              <a:gd name="connsiteY3" fmla="*/ 156968 h 540930"/>
              <a:gd name="connsiteX4" fmla="*/ 2222560 w 2625484"/>
              <a:gd name="connsiteY4" fmla="*/ 156968 h 540930"/>
              <a:gd name="connsiteX5" fmla="*/ 2344284 w 2625484"/>
              <a:gd name="connsiteY5" fmla="*/ 225592 h 540930"/>
              <a:gd name="connsiteX6" fmla="*/ 2226971 w 2625484"/>
              <a:gd name="connsiteY6" fmla="*/ 305286 h 540930"/>
              <a:gd name="connsiteX7" fmla="*/ 1084838 w 2625484"/>
              <a:gd name="connsiteY7" fmla="*/ 305286 h 540930"/>
              <a:gd name="connsiteX8" fmla="*/ 983005 w 2625484"/>
              <a:gd name="connsiteY8" fmla="*/ 368750 h 540930"/>
              <a:gd name="connsiteX9" fmla="*/ 1087793 w 2625484"/>
              <a:gd name="connsiteY9" fmla="*/ 426304 h 540930"/>
              <a:gd name="connsiteX10" fmla="*/ 1438984 w 2625484"/>
              <a:gd name="connsiteY10" fmla="*/ 426304 h 540930"/>
              <a:gd name="connsiteX11" fmla="*/ 1533409 w 2625484"/>
              <a:gd name="connsiteY11" fmla="*/ 483859 h 540930"/>
              <a:gd name="connsiteX12" fmla="*/ 1441895 w 2625484"/>
              <a:gd name="connsiteY12" fmla="*/ 539913 h 540930"/>
              <a:gd name="connsiteX13" fmla="*/ 0 w 2625484"/>
              <a:gd name="connsiteY13" fmla="*/ 539913 h 540930"/>
              <a:gd name="connsiteX0" fmla="*/ 3075064 w 3075064"/>
              <a:gd name="connsiteY0" fmla="*/ 9213 h 540930"/>
              <a:gd name="connsiteX1" fmla="*/ 1658043 w 3075064"/>
              <a:gd name="connsiteY1" fmla="*/ 1593 h 540930"/>
              <a:gd name="connsiteX2" fmla="*/ 1518678 w 3075064"/>
              <a:gd name="connsiteY2" fmla="*/ 79479 h 540930"/>
              <a:gd name="connsiteX3" fmla="*/ 1655927 w 3075064"/>
              <a:gd name="connsiteY3" fmla="*/ 156968 h 540930"/>
              <a:gd name="connsiteX4" fmla="*/ 2222560 w 3075064"/>
              <a:gd name="connsiteY4" fmla="*/ 156968 h 540930"/>
              <a:gd name="connsiteX5" fmla="*/ 2344284 w 3075064"/>
              <a:gd name="connsiteY5" fmla="*/ 225592 h 540930"/>
              <a:gd name="connsiteX6" fmla="*/ 2226971 w 3075064"/>
              <a:gd name="connsiteY6" fmla="*/ 305286 h 540930"/>
              <a:gd name="connsiteX7" fmla="*/ 1084838 w 3075064"/>
              <a:gd name="connsiteY7" fmla="*/ 305286 h 540930"/>
              <a:gd name="connsiteX8" fmla="*/ 983005 w 3075064"/>
              <a:gd name="connsiteY8" fmla="*/ 368750 h 540930"/>
              <a:gd name="connsiteX9" fmla="*/ 1087793 w 3075064"/>
              <a:gd name="connsiteY9" fmla="*/ 426304 h 540930"/>
              <a:gd name="connsiteX10" fmla="*/ 1438984 w 3075064"/>
              <a:gd name="connsiteY10" fmla="*/ 426304 h 540930"/>
              <a:gd name="connsiteX11" fmla="*/ 1533409 w 3075064"/>
              <a:gd name="connsiteY11" fmla="*/ 483859 h 540930"/>
              <a:gd name="connsiteX12" fmla="*/ 1441895 w 3075064"/>
              <a:gd name="connsiteY12" fmla="*/ 539913 h 540930"/>
              <a:gd name="connsiteX13" fmla="*/ 0 w 3075064"/>
              <a:gd name="connsiteY13" fmla="*/ 539913 h 540930"/>
              <a:gd name="connsiteX0" fmla="*/ 3075064 w 3075064"/>
              <a:gd name="connsiteY0" fmla="*/ 6832 h 540930"/>
              <a:gd name="connsiteX1" fmla="*/ 1658043 w 3075064"/>
              <a:gd name="connsiteY1" fmla="*/ 1593 h 540930"/>
              <a:gd name="connsiteX2" fmla="*/ 1518678 w 3075064"/>
              <a:gd name="connsiteY2" fmla="*/ 79479 h 540930"/>
              <a:gd name="connsiteX3" fmla="*/ 1655927 w 3075064"/>
              <a:gd name="connsiteY3" fmla="*/ 156968 h 540930"/>
              <a:gd name="connsiteX4" fmla="*/ 2222560 w 3075064"/>
              <a:gd name="connsiteY4" fmla="*/ 156968 h 540930"/>
              <a:gd name="connsiteX5" fmla="*/ 2344284 w 3075064"/>
              <a:gd name="connsiteY5" fmla="*/ 225592 h 540930"/>
              <a:gd name="connsiteX6" fmla="*/ 2226971 w 3075064"/>
              <a:gd name="connsiteY6" fmla="*/ 305286 h 540930"/>
              <a:gd name="connsiteX7" fmla="*/ 1084838 w 3075064"/>
              <a:gd name="connsiteY7" fmla="*/ 305286 h 540930"/>
              <a:gd name="connsiteX8" fmla="*/ 983005 w 3075064"/>
              <a:gd name="connsiteY8" fmla="*/ 368750 h 540930"/>
              <a:gd name="connsiteX9" fmla="*/ 1087793 w 3075064"/>
              <a:gd name="connsiteY9" fmla="*/ 426304 h 540930"/>
              <a:gd name="connsiteX10" fmla="*/ 1438984 w 3075064"/>
              <a:gd name="connsiteY10" fmla="*/ 426304 h 540930"/>
              <a:gd name="connsiteX11" fmla="*/ 1533409 w 3075064"/>
              <a:gd name="connsiteY11" fmla="*/ 483859 h 540930"/>
              <a:gd name="connsiteX12" fmla="*/ 1441895 w 3075064"/>
              <a:gd name="connsiteY12" fmla="*/ 539913 h 540930"/>
              <a:gd name="connsiteX13" fmla="*/ 0 w 3075064"/>
              <a:gd name="connsiteY13" fmla="*/ 539913 h 540930"/>
              <a:gd name="connsiteX0" fmla="*/ 1658043 w 2344284"/>
              <a:gd name="connsiteY0" fmla="*/ 1593 h 540930"/>
              <a:gd name="connsiteX1" fmla="*/ 1518678 w 2344284"/>
              <a:gd name="connsiteY1" fmla="*/ 79479 h 540930"/>
              <a:gd name="connsiteX2" fmla="*/ 1655927 w 2344284"/>
              <a:gd name="connsiteY2" fmla="*/ 156968 h 540930"/>
              <a:gd name="connsiteX3" fmla="*/ 2222560 w 2344284"/>
              <a:gd name="connsiteY3" fmla="*/ 156968 h 540930"/>
              <a:gd name="connsiteX4" fmla="*/ 2344284 w 2344284"/>
              <a:gd name="connsiteY4" fmla="*/ 225592 h 540930"/>
              <a:gd name="connsiteX5" fmla="*/ 2226971 w 2344284"/>
              <a:gd name="connsiteY5" fmla="*/ 305286 h 540930"/>
              <a:gd name="connsiteX6" fmla="*/ 1084838 w 2344284"/>
              <a:gd name="connsiteY6" fmla="*/ 305286 h 540930"/>
              <a:gd name="connsiteX7" fmla="*/ 983005 w 2344284"/>
              <a:gd name="connsiteY7" fmla="*/ 368750 h 540930"/>
              <a:gd name="connsiteX8" fmla="*/ 1087793 w 2344284"/>
              <a:gd name="connsiteY8" fmla="*/ 426304 h 540930"/>
              <a:gd name="connsiteX9" fmla="*/ 1438984 w 2344284"/>
              <a:gd name="connsiteY9" fmla="*/ 426304 h 540930"/>
              <a:gd name="connsiteX10" fmla="*/ 1533409 w 2344284"/>
              <a:gd name="connsiteY10" fmla="*/ 483859 h 540930"/>
              <a:gd name="connsiteX11" fmla="*/ 1441895 w 2344284"/>
              <a:gd name="connsiteY11" fmla="*/ 539913 h 540930"/>
              <a:gd name="connsiteX12" fmla="*/ 0 w 2344284"/>
              <a:gd name="connsiteY12" fmla="*/ 539913 h 540930"/>
              <a:gd name="connsiteX0" fmla="*/ 1518678 w 2344284"/>
              <a:gd name="connsiteY0" fmla="*/ 0 h 461451"/>
              <a:gd name="connsiteX1" fmla="*/ 1655927 w 2344284"/>
              <a:gd name="connsiteY1" fmla="*/ 77489 h 461451"/>
              <a:gd name="connsiteX2" fmla="*/ 2222560 w 2344284"/>
              <a:gd name="connsiteY2" fmla="*/ 77489 h 461451"/>
              <a:gd name="connsiteX3" fmla="*/ 2344284 w 2344284"/>
              <a:gd name="connsiteY3" fmla="*/ 146113 h 461451"/>
              <a:gd name="connsiteX4" fmla="*/ 2226971 w 2344284"/>
              <a:gd name="connsiteY4" fmla="*/ 225807 h 461451"/>
              <a:gd name="connsiteX5" fmla="*/ 1084838 w 2344284"/>
              <a:gd name="connsiteY5" fmla="*/ 225807 h 461451"/>
              <a:gd name="connsiteX6" fmla="*/ 983005 w 2344284"/>
              <a:gd name="connsiteY6" fmla="*/ 289271 h 461451"/>
              <a:gd name="connsiteX7" fmla="*/ 1087793 w 2344284"/>
              <a:gd name="connsiteY7" fmla="*/ 346825 h 461451"/>
              <a:gd name="connsiteX8" fmla="*/ 1438984 w 2344284"/>
              <a:gd name="connsiteY8" fmla="*/ 346825 h 461451"/>
              <a:gd name="connsiteX9" fmla="*/ 1533409 w 2344284"/>
              <a:gd name="connsiteY9" fmla="*/ 404380 h 461451"/>
              <a:gd name="connsiteX10" fmla="*/ 1441895 w 2344284"/>
              <a:gd name="connsiteY10" fmla="*/ 460434 h 461451"/>
              <a:gd name="connsiteX11" fmla="*/ 0 w 2344284"/>
              <a:gd name="connsiteY11" fmla="*/ 460434 h 461451"/>
              <a:gd name="connsiteX0" fmla="*/ 1655927 w 2344284"/>
              <a:gd name="connsiteY0" fmla="*/ 1503 h 385465"/>
              <a:gd name="connsiteX1" fmla="*/ 2222560 w 2344284"/>
              <a:gd name="connsiteY1" fmla="*/ 1503 h 385465"/>
              <a:gd name="connsiteX2" fmla="*/ 2344284 w 2344284"/>
              <a:gd name="connsiteY2" fmla="*/ 70127 h 385465"/>
              <a:gd name="connsiteX3" fmla="*/ 2226971 w 2344284"/>
              <a:gd name="connsiteY3" fmla="*/ 149821 h 385465"/>
              <a:gd name="connsiteX4" fmla="*/ 1084838 w 2344284"/>
              <a:gd name="connsiteY4" fmla="*/ 149821 h 385465"/>
              <a:gd name="connsiteX5" fmla="*/ 983005 w 2344284"/>
              <a:gd name="connsiteY5" fmla="*/ 213285 h 385465"/>
              <a:gd name="connsiteX6" fmla="*/ 1087793 w 2344284"/>
              <a:gd name="connsiteY6" fmla="*/ 270839 h 385465"/>
              <a:gd name="connsiteX7" fmla="*/ 1438984 w 2344284"/>
              <a:gd name="connsiteY7" fmla="*/ 270839 h 385465"/>
              <a:gd name="connsiteX8" fmla="*/ 1533409 w 2344284"/>
              <a:gd name="connsiteY8" fmla="*/ 328394 h 385465"/>
              <a:gd name="connsiteX9" fmla="*/ 1441895 w 2344284"/>
              <a:gd name="connsiteY9" fmla="*/ 384448 h 385465"/>
              <a:gd name="connsiteX10" fmla="*/ 0 w 2344284"/>
              <a:gd name="connsiteY10" fmla="*/ 384448 h 385465"/>
              <a:gd name="connsiteX0" fmla="*/ 2222560 w 2344284"/>
              <a:gd name="connsiteY0" fmla="*/ 1503 h 385465"/>
              <a:gd name="connsiteX1" fmla="*/ 2344284 w 2344284"/>
              <a:gd name="connsiteY1" fmla="*/ 70127 h 385465"/>
              <a:gd name="connsiteX2" fmla="*/ 2226971 w 2344284"/>
              <a:gd name="connsiteY2" fmla="*/ 149821 h 385465"/>
              <a:gd name="connsiteX3" fmla="*/ 1084838 w 2344284"/>
              <a:gd name="connsiteY3" fmla="*/ 149821 h 385465"/>
              <a:gd name="connsiteX4" fmla="*/ 983005 w 2344284"/>
              <a:gd name="connsiteY4" fmla="*/ 213285 h 385465"/>
              <a:gd name="connsiteX5" fmla="*/ 1087793 w 2344284"/>
              <a:gd name="connsiteY5" fmla="*/ 270839 h 385465"/>
              <a:gd name="connsiteX6" fmla="*/ 1438984 w 2344284"/>
              <a:gd name="connsiteY6" fmla="*/ 270839 h 385465"/>
              <a:gd name="connsiteX7" fmla="*/ 1533409 w 2344284"/>
              <a:gd name="connsiteY7" fmla="*/ 328394 h 385465"/>
              <a:gd name="connsiteX8" fmla="*/ 1441895 w 2344284"/>
              <a:gd name="connsiteY8" fmla="*/ 384448 h 385465"/>
              <a:gd name="connsiteX9" fmla="*/ 0 w 2344284"/>
              <a:gd name="connsiteY9" fmla="*/ 384448 h 385465"/>
              <a:gd name="connsiteX0" fmla="*/ 2344284 w 2344284"/>
              <a:gd name="connsiteY0" fmla="*/ 0 h 315338"/>
              <a:gd name="connsiteX1" fmla="*/ 2226971 w 2344284"/>
              <a:gd name="connsiteY1" fmla="*/ 79694 h 315338"/>
              <a:gd name="connsiteX2" fmla="*/ 1084838 w 2344284"/>
              <a:gd name="connsiteY2" fmla="*/ 79694 h 315338"/>
              <a:gd name="connsiteX3" fmla="*/ 983005 w 2344284"/>
              <a:gd name="connsiteY3" fmla="*/ 143158 h 315338"/>
              <a:gd name="connsiteX4" fmla="*/ 1087793 w 2344284"/>
              <a:gd name="connsiteY4" fmla="*/ 200712 h 315338"/>
              <a:gd name="connsiteX5" fmla="*/ 1438984 w 2344284"/>
              <a:gd name="connsiteY5" fmla="*/ 200712 h 315338"/>
              <a:gd name="connsiteX6" fmla="*/ 1533409 w 2344284"/>
              <a:gd name="connsiteY6" fmla="*/ 258267 h 315338"/>
              <a:gd name="connsiteX7" fmla="*/ 1441895 w 2344284"/>
              <a:gd name="connsiteY7" fmla="*/ 314321 h 315338"/>
              <a:gd name="connsiteX8" fmla="*/ 0 w 2344284"/>
              <a:gd name="connsiteY8" fmla="*/ 314321 h 315338"/>
              <a:gd name="connsiteX0" fmla="*/ 2226971 w 2226971"/>
              <a:gd name="connsiteY0" fmla="*/ 219 h 235863"/>
              <a:gd name="connsiteX1" fmla="*/ 1084838 w 2226971"/>
              <a:gd name="connsiteY1" fmla="*/ 219 h 235863"/>
              <a:gd name="connsiteX2" fmla="*/ 983005 w 2226971"/>
              <a:gd name="connsiteY2" fmla="*/ 63683 h 235863"/>
              <a:gd name="connsiteX3" fmla="*/ 1087793 w 2226971"/>
              <a:gd name="connsiteY3" fmla="*/ 121237 h 235863"/>
              <a:gd name="connsiteX4" fmla="*/ 1438984 w 2226971"/>
              <a:gd name="connsiteY4" fmla="*/ 121237 h 235863"/>
              <a:gd name="connsiteX5" fmla="*/ 1533409 w 2226971"/>
              <a:gd name="connsiteY5" fmla="*/ 178792 h 235863"/>
              <a:gd name="connsiteX6" fmla="*/ 1441895 w 2226971"/>
              <a:gd name="connsiteY6" fmla="*/ 234846 h 235863"/>
              <a:gd name="connsiteX7" fmla="*/ 0 w 2226971"/>
              <a:gd name="connsiteY7" fmla="*/ 234846 h 23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26971" h="235863">
                <a:moveTo>
                  <a:pt x="2226971" y="219"/>
                </a:moveTo>
                <a:lnTo>
                  <a:pt x="1084838" y="219"/>
                </a:lnTo>
                <a:cubicBezTo>
                  <a:pt x="1084838" y="219"/>
                  <a:pt x="983005" y="-7146"/>
                  <a:pt x="983005" y="63683"/>
                </a:cubicBezTo>
                <a:cubicBezTo>
                  <a:pt x="983005" y="134512"/>
                  <a:pt x="1087793" y="121237"/>
                  <a:pt x="1087793" y="121237"/>
                </a:cubicBezTo>
                <a:lnTo>
                  <a:pt x="1438984" y="121237"/>
                </a:lnTo>
                <a:cubicBezTo>
                  <a:pt x="1438984" y="121237"/>
                  <a:pt x="1533409" y="109418"/>
                  <a:pt x="1533409" y="178792"/>
                </a:cubicBezTo>
                <a:cubicBezTo>
                  <a:pt x="1533409" y="248121"/>
                  <a:pt x="1441895" y="234846"/>
                  <a:pt x="1441895" y="234846"/>
                </a:cubicBezTo>
                <a:lnTo>
                  <a:pt x="0" y="234846"/>
                </a:lnTo>
              </a:path>
            </a:pathLst>
          </a:custGeom>
          <a:noFill/>
          <a:ln w="6350" cap="flat">
            <a:solidFill>
              <a:schemeClr val="accent1">
                <a:alpha val="90000"/>
              </a:schemeClr>
            </a:solidFill>
            <a:prstDash val="solid"/>
            <a:miter/>
          </a:ln>
        </p:spPr>
        <p:txBody>
          <a:bodyPr rtlCol="0" anchor="ctr"/>
          <a:lstStyle/>
          <a:p>
            <a:endParaRPr lang="zh-CN" altLang="en-US"/>
          </a:p>
        </p:txBody>
      </p:sp>
      <p:sp>
        <p:nvSpPr>
          <p:cNvPr id="11" name="任意多边形: 形状 10">
            <a:extLst>
              <a:ext uri="{FF2B5EF4-FFF2-40B4-BE49-F238E27FC236}">
                <a16:creationId xmlns:a16="http://schemas.microsoft.com/office/drawing/2014/main" id="{8644E9F6-0884-6FCB-C70C-CA1E69391ABC}"/>
              </a:ext>
            </a:extLst>
          </p:cNvPr>
          <p:cNvSpPr/>
          <p:nvPr/>
        </p:nvSpPr>
        <p:spPr>
          <a:xfrm flipH="1">
            <a:off x="9400634" y="942438"/>
            <a:ext cx="274619" cy="116571"/>
          </a:xfrm>
          <a:custGeom>
            <a:avLst/>
            <a:gdLst>
              <a:gd name="connsiteX0" fmla="*/ 0 w 469210"/>
              <a:gd name="connsiteY0" fmla="*/ 0 h 199171"/>
              <a:gd name="connsiteX1" fmla="*/ 248831 w 469210"/>
              <a:gd name="connsiteY1" fmla="*/ 122544 h 199171"/>
              <a:gd name="connsiteX2" fmla="*/ 469210 w 469210"/>
              <a:gd name="connsiteY2" fmla="*/ 103077 h 199171"/>
              <a:gd name="connsiteX3" fmla="*/ 332191 w 469210"/>
              <a:gd name="connsiteY3" fmla="*/ 140514 h 199171"/>
              <a:gd name="connsiteX4" fmla="*/ 74624 w 469210"/>
              <a:gd name="connsiteY4" fmla="*/ 160230 h 199171"/>
              <a:gd name="connsiteX5" fmla="*/ 174207 w 469210"/>
              <a:gd name="connsiteY5" fmla="*/ 140014 h 199171"/>
              <a:gd name="connsiteX6" fmla="*/ 0 w 469210"/>
              <a:gd name="connsiteY6" fmla="*/ 0 h 199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210" h="199171">
                <a:moveTo>
                  <a:pt x="0" y="0"/>
                </a:moveTo>
                <a:cubicBezTo>
                  <a:pt x="89350" y="25207"/>
                  <a:pt x="176703" y="62894"/>
                  <a:pt x="248831" y="122544"/>
                </a:cubicBezTo>
                <a:cubicBezTo>
                  <a:pt x="319962" y="98334"/>
                  <a:pt x="395085" y="99333"/>
                  <a:pt x="469210" y="103077"/>
                </a:cubicBezTo>
                <a:cubicBezTo>
                  <a:pt x="432023" y="141262"/>
                  <a:pt x="380610" y="138267"/>
                  <a:pt x="332191" y="140514"/>
                </a:cubicBezTo>
                <a:cubicBezTo>
                  <a:pt x="273040" y="228865"/>
                  <a:pt x="154490" y="201910"/>
                  <a:pt x="74624" y="160230"/>
                </a:cubicBezTo>
                <a:cubicBezTo>
                  <a:pt x="99582" y="155239"/>
                  <a:pt x="149498" y="145006"/>
                  <a:pt x="174207" y="140014"/>
                </a:cubicBezTo>
                <a:cubicBezTo>
                  <a:pt x="128534" y="77869"/>
                  <a:pt x="44425" y="63892"/>
                  <a:pt x="0" y="0"/>
                </a:cubicBezTo>
                <a:close/>
              </a:path>
            </a:pathLst>
          </a:custGeom>
          <a:solidFill>
            <a:schemeClr val="accent1"/>
          </a:solidFill>
          <a:ln w="24924" cap="flat">
            <a:solidFill>
              <a:schemeClr val="accent1"/>
            </a:solidFill>
            <a:prstDash val="solid"/>
            <a:miter/>
          </a:ln>
        </p:spPr>
        <p:txBody>
          <a:bodyPr rtlCol="0" anchor="ctr">
            <a:noAutofit/>
          </a:bodyPr>
          <a:lstStyle/>
          <a:p>
            <a:endParaRPr lang="zh-CN" altLang="en-US">
              <a:solidFill>
                <a:schemeClr val="tx1">
                  <a:lumMod val="85000"/>
                  <a:lumOff val="15000"/>
                </a:schemeClr>
              </a:solidFill>
            </a:endParaRPr>
          </a:p>
        </p:txBody>
      </p:sp>
      <p:sp>
        <p:nvSpPr>
          <p:cNvPr id="15" name="任意多边形: 形状 14">
            <a:extLst>
              <a:ext uri="{FF2B5EF4-FFF2-40B4-BE49-F238E27FC236}">
                <a16:creationId xmlns:a16="http://schemas.microsoft.com/office/drawing/2014/main" id="{3E1A97F8-2807-B963-09AB-511E22722185}"/>
              </a:ext>
            </a:extLst>
          </p:cNvPr>
          <p:cNvSpPr/>
          <p:nvPr/>
        </p:nvSpPr>
        <p:spPr>
          <a:xfrm flipH="1">
            <a:off x="9721051" y="650667"/>
            <a:ext cx="274619" cy="117321"/>
          </a:xfrm>
          <a:custGeom>
            <a:avLst/>
            <a:gdLst>
              <a:gd name="connsiteX0" fmla="*/ 0 w 477196"/>
              <a:gd name="connsiteY0" fmla="*/ 0 h 203865"/>
              <a:gd name="connsiteX1" fmla="*/ 260062 w 477196"/>
              <a:gd name="connsiteY1" fmla="*/ 123292 h 203865"/>
              <a:gd name="connsiteX2" fmla="*/ 477197 w 477196"/>
              <a:gd name="connsiteY2" fmla="*/ 114058 h 203865"/>
              <a:gd name="connsiteX3" fmla="*/ 345918 w 477196"/>
              <a:gd name="connsiteY3" fmla="*/ 146004 h 203865"/>
              <a:gd name="connsiteX4" fmla="*/ 74624 w 477196"/>
              <a:gd name="connsiteY4" fmla="*/ 171461 h 203865"/>
              <a:gd name="connsiteX5" fmla="*/ 180946 w 477196"/>
              <a:gd name="connsiteY5" fmla="*/ 141262 h 203865"/>
              <a:gd name="connsiteX6" fmla="*/ 0 w 477196"/>
              <a:gd name="connsiteY6" fmla="*/ 0 h 203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196" h="203865">
                <a:moveTo>
                  <a:pt x="0" y="0"/>
                </a:moveTo>
                <a:cubicBezTo>
                  <a:pt x="89849" y="33693"/>
                  <a:pt x="179947" y="69383"/>
                  <a:pt x="260062" y="123292"/>
                </a:cubicBezTo>
                <a:cubicBezTo>
                  <a:pt x="331692" y="108567"/>
                  <a:pt x="404569" y="100331"/>
                  <a:pt x="477197" y="114058"/>
                </a:cubicBezTo>
                <a:cubicBezTo>
                  <a:pt x="438512" y="141762"/>
                  <a:pt x="392589" y="147751"/>
                  <a:pt x="345918" y="146004"/>
                </a:cubicBezTo>
                <a:cubicBezTo>
                  <a:pt x="279030" y="237600"/>
                  <a:pt x="164224" y="199914"/>
                  <a:pt x="74624" y="171461"/>
                </a:cubicBezTo>
                <a:cubicBezTo>
                  <a:pt x="110065" y="161728"/>
                  <a:pt x="145505" y="151745"/>
                  <a:pt x="180946" y="141262"/>
                </a:cubicBezTo>
                <a:cubicBezTo>
                  <a:pt x="123792" y="89599"/>
                  <a:pt x="47919" y="61896"/>
                  <a:pt x="0" y="0"/>
                </a:cubicBezTo>
                <a:close/>
              </a:path>
            </a:pathLst>
          </a:custGeom>
          <a:solidFill>
            <a:schemeClr val="accent1"/>
          </a:solidFill>
          <a:ln w="24924" cap="flat">
            <a:solidFill>
              <a:schemeClr val="accent1"/>
            </a:solidFill>
            <a:prstDash val="solid"/>
            <a:miter/>
          </a:ln>
        </p:spPr>
        <p:txBody>
          <a:bodyPr rtlCol="0" anchor="ctr">
            <a:noAutofit/>
          </a:bodyPr>
          <a:lstStyle/>
          <a:p>
            <a:endParaRPr lang="zh-CN" altLang="en-US">
              <a:solidFill>
                <a:schemeClr val="tx1">
                  <a:lumMod val="85000"/>
                  <a:lumOff val="15000"/>
                </a:schemeClr>
              </a:solidFill>
            </a:endParaRPr>
          </a:p>
        </p:txBody>
      </p:sp>
      <p:sp>
        <p:nvSpPr>
          <p:cNvPr id="16" name="任意多边形: 形状 15">
            <a:extLst>
              <a:ext uri="{FF2B5EF4-FFF2-40B4-BE49-F238E27FC236}">
                <a16:creationId xmlns:a16="http://schemas.microsoft.com/office/drawing/2014/main" id="{CB0163E6-A999-DD96-79F4-91B4777EB930}"/>
              </a:ext>
            </a:extLst>
          </p:cNvPr>
          <p:cNvSpPr/>
          <p:nvPr/>
        </p:nvSpPr>
        <p:spPr>
          <a:xfrm flipH="1">
            <a:off x="9995670" y="1213592"/>
            <a:ext cx="142046" cy="97575"/>
          </a:xfrm>
          <a:custGeom>
            <a:avLst/>
            <a:gdLst>
              <a:gd name="connsiteX0" fmla="*/ 0 w 286302"/>
              <a:gd name="connsiteY0" fmla="*/ 36938 h 196669"/>
              <a:gd name="connsiteX1" fmla="*/ 196170 w 286302"/>
              <a:gd name="connsiteY1" fmla="*/ 0 h 196669"/>
              <a:gd name="connsiteX2" fmla="*/ 284272 w 286302"/>
              <a:gd name="connsiteY2" fmla="*/ 196669 h 196669"/>
              <a:gd name="connsiteX3" fmla="*/ 157485 w 286302"/>
              <a:gd name="connsiteY3" fmla="*/ 37687 h 196669"/>
              <a:gd name="connsiteX4" fmla="*/ 14975 w 286302"/>
              <a:gd name="connsiteY4" fmla="*/ 148999 h 196669"/>
              <a:gd name="connsiteX5" fmla="*/ 54658 w 286302"/>
              <a:gd name="connsiteY5" fmla="*/ 72129 h 196669"/>
              <a:gd name="connsiteX6" fmla="*/ 0 w 286302"/>
              <a:gd name="connsiteY6" fmla="*/ 36938 h 19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6302" h="196669">
                <a:moveTo>
                  <a:pt x="0" y="36938"/>
                </a:moveTo>
                <a:cubicBezTo>
                  <a:pt x="66139" y="28951"/>
                  <a:pt x="130031" y="8486"/>
                  <a:pt x="196170" y="0"/>
                </a:cubicBezTo>
                <a:cubicBezTo>
                  <a:pt x="259314" y="44924"/>
                  <a:pt x="295503" y="118800"/>
                  <a:pt x="284272" y="196669"/>
                </a:cubicBezTo>
                <a:cubicBezTo>
                  <a:pt x="246086" y="140514"/>
                  <a:pt x="208898" y="82861"/>
                  <a:pt x="157485" y="37687"/>
                </a:cubicBezTo>
                <a:cubicBezTo>
                  <a:pt x="110564" y="75623"/>
                  <a:pt x="70132" y="122544"/>
                  <a:pt x="14975" y="148999"/>
                </a:cubicBezTo>
                <a:cubicBezTo>
                  <a:pt x="24958" y="129782"/>
                  <a:pt x="44924" y="91346"/>
                  <a:pt x="54658" y="72129"/>
                </a:cubicBezTo>
                <a:cubicBezTo>
                  <a:pt x="36439" y="60398"/>
                  <a:pt x="18219" y="48668"/>
                  <a:pt x="0" y="36938"/>
                </a:cubicBezTo>
                <a:close/>
              </a:path>
            </a:pathLst>
          </a:custGeom>
          <a:solidFill>
            <a:schemeClr val="accent1"/>
          </a:solidFill>
          <a:ln w="24924" cap="flat">
            <a:solidFill>
              <a:schemeClr val="accent1"/>
            </a:solidFill>
            <a:prstDash val="solid"/>
            <a:miter/>
          </a:ln>
        </p:spPr>
        <p:txBody>
          <a:bodyPr rtlCol="0" anchor="ctr">
            <a:noAutofit/>
          </a:bodyPr>
          <a:lstStyle/>
          <a:p>
            <a:endParaRPr lang="zh-CN" altLang="en-US">
              <a:solidFill>
                <a:schemeClr val="tx1">
                  <a:lumMod val="85000"/>
                  <a:lumOff val="15000"/>
                </a:schemeClr>
              </a:solidFill>
            </a:endParaRPr>
          </a:p>
        </p:txBody>
      </p:sp>
      <p:sp>
        <p:nvSpPr>
          <p:cNvPr id="17" name="任意多边形: 形状 16">
            <a:extLst>
              <a:ext uri="{FF2B5EF4-FFF2-40B4-BE49-F238E27FC236}">
                <a16:creationId xmlns:a16="http://schemas.microsoft.com/office/drawing/2014/main" id="{867F1017-52A4-C60B-6B09-FB5330163152}"/>
              </a:ext>
            </a:extLst>
          </p:cNvPr>
          <p:cNvSpPr/>
          <p:nvPr/>
        </p:nvSpPr>
        <p:spPr>
          <a:xfrm flipH="1">
            <a:off x="1114374" y="4415248"/>
            <a:ext cx="192947" cy="83810"/>
          </a:xfrm>
          <a:custGeom>
            <a:avLst/>
            <a:gdLst>
              <a:gd name="connsiteX0" fmla="*/ 0 w 407813"/>
              <a:gd name="connsiteY0" fmla="*/ 30948 h 177142"/>
              <a:gd name="connsiteX1" fmla="*/ 11980 w 407813"/>
              <a:gd name="connsiteY1" fmla="*/ 0 h 177142"/>
              <a:gd name="connsiteX2" fmla="*/ 215138 w 407813"/>
              <a:gd name="connsiteY2" fmla="*/ 106820 h 177142"/>
              <a:gd name="connsiteX3" fmla="*/ 407814 w 407813"/>
              <a:gd name="connsiteY3" fmla="*/ 98834 h 177142"/>
              <a:gd name="connsiteX4" fmla="*/ 287516 w 407813"/>
              <a:gd name="connsiteY4" fmla="*/ 136021 h 177142"/>
              <a:gd name="connsiteX5" fmla="*/ 49916 w 407813"/>
              <a:gd name="connsiteY5" fmla="*/ 153242 h 177142"/>
              <a:gd name="connsiteX6" fmla="*/ 140763 w 407813"/>
              <a:gd name="connsiteY6" fmla="*/ 120048 h 177142"/>
              <a:gd name="connsiteX7" fmla="*/ 0 w 407813"/>
              <a:gd name="connsiteY7" fmla="*/ 30948 h 177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813" h="177142">
                <a:moveTo>
                  <a:pt x="0" y="30948"/>
                </a:moveTo>
                <a:cubicBezTo>
                  <a:pt x="2995" y="23211"/>
                  <a:pt x="8985" y="7737"/>
                  <a:pt x="11980" y="0"/>
                </a:cubicBezTo>
                <a:cubicBezTo>
                  <a:pt x="80864" y="33194"/>
                  <a:pt x="149998" y="66139"/>
                  <a:pt x="215138" y="106820"/>
                </a:cubicBezTo>
                <a:cubicBezTo>
                  <a:pt x="277783" y="88601"/>
                  <a:pt x="343672" y="84608"/>
                  <a:pt x="407814" y="98834"/>
                </a:cubicBezTo>
                <a:cubicBezTo>
                  <a:pt x="369628" y="116803"/>
                  <a:pt x="328697" y="127785"/>
                  <a:pt x="287516" y="136021"/>
                </a:cubicBezTo>
                <a:cubicBezTo>
                  <a:pt x="221378" y="201910"/>
                  <a:pt x="128534" y="173708"/>
                  <a:pt x="49916" y="153242"/>
                </a:cubicBezTo>
                <a:cubicBezTo>
                  <a:pt x="80115" y="142011"/>
                  <a:pt x="110564" y="131030"/>
                  <a:pt x="140763" y="120048"/>
                </a:cubicBezTo>
                <a:cubicBezTo>
                  <a:pt x="97586" y="84857"/>
                  <a:pt x="48668" y="57653"/>
                  <a:pt x="0" y="30948"/>
                </a:cubicBezTo>
                <a:close/>
              </a:path>
            </a:pathLst>
          </a:custGeom>
          <a:solidFill>
            <a:schemeClr val="accent1">
              <a:lumMod val="75000"/>
            </a:schemeClr>
          </a:solidFill>
          <a:ln w="24924" cap="flat">
            <a:solidFill>
              <a:schemeClr val="accent1">
                <a:lumMod val="75000"/>
              </a:schemeClr>
            </a:solidFill>
            <a:prstDash val="solid"/>
            <a:miter/>
          </a:ln>
        </p:spPr>
        <p:txBody>
          <a:bodyPr rtlCol="0" anchor="ctr">
            <a:noAutofit/>
          </a:bodyPr>
          <a:lstStyle/>
          <a:p>
            <a:endParaRPr lang="zh-CN" altLang="en-US">
              <a:solidFill>
                <a:schemeClr val="tx1">
                  <a:lumMod val="85000"/>
                  <a:lumOff val="15000"/>
                </a:schemeClr>
              </a:solidFill>
            </a:endParaRPr>
          </a:p>
        </p:txBody>
      </p:sp>
      <p:sp>
        <p:nvSpPr>
          <p:cNvPr id="18" name="任意多边形: 形状 17">
            <a:extLst>
              <a:ext uri="{FF2B5EF4-FFF2-40B4-BE49-F238E27FC236}">
                <a16:creationId xmlns:a16="http://schemas.microsoft.com/office/drawing/2014/main" id="{EDDA1464-8415-9A39-4628-789898C8A9D4}"/>
              </a:ext>
            </a:extLst>
          </p:cNvPr>
          <p:cNvSpPr/>
          <p:nvPr/>
        </p:nvSpPr>
        <p:spPr>
          <a:xfrm flipH="1">
            <a:off x="1899981" y="4366422"/>
            <a:ext cx="275663" cy="116737"/>
          </a:xfrm>
          <a:custGeom>
            <a:avLst/>
            <a:gdLst>
              <a:gd name="connsiteX0" fmla="*/ 0 w 472704"/>
              <a:gd name="connsiteY0" fmla="*/ 0 h 200180"/>
              <a:gd name="connsiteX1" fmla="*/ 259064 w 472704"/>
              <a:gd name="connsiteY1" fmla="*/ 124541 h 200180"/>
              <a:gd name="connsiteX2" fmla="*/ 472705 w 472704"/>
              <a:gd name="connsiteY2" fmla="*/ 109815 h 200180"/>
              <a:gd name="connsiteX3" fmla="*/ 302741 w 472704"/>
              <a:gd name="connsiteY3" fmla="*/ 175455 h 200180"/>
              <a:gd name="connsiteX4" fmla="*/ 88102 w 472704"/>
              <a:gd name="connsiteY4" fmla="*/ 181445 h 200180"/>
              <a:gd name="connsiteX5" fmla="*/ 163974 w 472704"/>
              <a:gd name="connsiteY5" fmla="*/ 119799 h 200180"/>
              <a:gd name="connsiteX6" fmla="*/ 0 w 472704"/>
              <a:gd name="connsiteY6" fmla="*/ 0 h 20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2704" h="200180">
                <a:moveTo>
                  <a:pt x="0" y="0"/>
                </a:moveTo>
                <a:cubicBezTo>
                  <a:pt x="92844" y="25707"/>
                  <a:pt x="181944" y="66388"/>
                  <a:pt x="259064" y="124541"/>
                </a:cubicBezTo>
                <a:cubicBezTo>
                  <a:pt x="327200" y="98085"/>
                  <a:pt x="401325" y="103326"/>
                  <a:pt x="472705" y="109815"/>
                </a:cubicBezTo>
                <a:cubicBezTo>
                  <a:pt x="423038" y="153492"/>
                  <a:pt x="346168" y="123043"/>
                  <a:pt x="302741" y="175455"/>
                </a:cubicBezTo>
                <a:cubicBezTo>
                  <a:pt x="242841" y="228865"/>
                  <a:pt x="157984" y="178699"/>
                  <a:pt x="88102" y="181445"/>
                </a:cubicBezTo>
                <a:cubicBezTo>
                  <a:pt x="112311" y="160480"/>
                  <a:pt x="158483" y="157236"/>
                  <a:pt x="163974" y="119799"/>
                </a:cubicBezTo>
                <a:cubicBezTo>
                  <a:pt x="108567" y="80614"/>
                  <a:pt x="45673" y="51413"/>
                  <a:pt x="0" y="0"/>
                </a:cubicBezTo>
                <a:close/>
              </a:path>
            </a:pathLst>
          </a:custGeom>
          <a:solidFill>
            <a:schemeClr val="accent1">
              <a:lumMod val="75000"/>
            </a:schemeClr>
          </a:solidFill>
          <a:ln w="24924" cap="flat">
            <a:solidFill>
              <a:schemeClr val="accent1">
                <a:lumMod val="75000"/>
              </a:schemeClr>
            </a:solidFill>
            <a:prstDash val="solid"/>
            <a:miter/>
          </a:ln>
        </p:spPr>
        <p:txBody>
          <a:bodyPr rtlCol="0" anchor="ctr">
            <a:noAutofit/>
          </a:bodyPr>
          <a:lstStyle/>
          <a:p>
            <a:endParaRPr lang="zh-CN" altLang="en-US" dirty="0">
              <a:solidFill>
                <a:schemeClr val="tx1">
                  <a:lumMod val="85000"/>
                  <a:lumOff val="15000"/>
                </a:schemeClr>
              </a:solidFill>
            </a:endParaRPr>
          </a:p>
        </p:txBody>
      </p:sp>
      <p:sp>
        <p:nvSpPr>
          <p:cNvPr id="19" name="任意多边形: 形状 18">
            <a:extLst>
              <a:ext uri="{FF2B5EF4-FFF2-40B4-BE49-F238E27FC236}">
                <a16:creationId xmlns:a16="http://schemas.microsoft.com/office/drawing/2014/main" id="{D65BEEF6-2888-A8C0-919B-A665E6DA5C28}"/>
              </a:ext>
            </a:extLst>
          </p:cNvPr>
          <p:cNvSpPr/>
          <p:nvPr/>
        </p:nvSpPr>
        <p:spPr>
          <a:xfrm flipH="1">
            <a:off x="1509109" y="4549394"/>
            <a:ext cx="142046" cy="99458"/>
          </a:xfrm>
          <a:custGeom>
            <a:avLst/>
            <a:gdLst>
              <a:gd name="connsiteX0" fmla="*/ 0 w 270544"/>
              <a:gd name="connsiteY0" fmla="*/ 34442 h 189431"/>
              <a:gd name="connsiteX1" fmla="*/ 185438 w 270544"/>
              <a:gd name="connsiteY1" fmla="*/ 0 h 189431"/>
              <a:gd name="connsiteX2" fmla="*/ 270545 w 270544"/>
              <a:gd name="connsiteY2" fmla="*/ 189432 h 189431"/>
              <a:gd name="connsiteX3" fmla="*/ 125289 w 270544"/>
              <a:gd name="connsiteY3" fmla="*/ 38935 h 189431"/>
              <a:gd name="connsiteX4" fmla="*/ 7987 w 270544"/>
              <a:gd name="connsiteY4" fmla="*/ 152244 h 189431"/>
              <a:gd name="connsiteX5" fmla="*/ 36439 w 270544"/>
              <a:gd name="connsiteY5" fmla="*/ 65140 h 189431"/>
              <a:gd name="connsiteX6" fmla="*/ 0 w 270544"/>
              <a:gd name="connsiteY6" fmla="*/ 34442 h 189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44" h="189431">
                <a:moveTo>
                  <a:pt x="0" y="34442"/>
                </a:moveTo>
                <a:cubicBezTo>
                  <a:pt x="61397" y="21714"/>
                  <a:pt x="122294" y="1997"/>
                  <a:pt x="185438" y="0"/>
                </a:cubicBezTo>
                <a:cubicBezTo>
                  <a:pt x="245088" y="43677"/>
                  <a:pt x="265304" y="119299"/>
                  <a:pt x="270545" y="189432"/>
                </a:cubicBezTo>
                <a:cubicBezTo>
                  <a:pt x="221877" y="139266"/>
                  <a:pt x="190679" y="71380"/>
                  <a:pt x="125289" y="38935"/>
                </a:cubicBezTo>
                <a:cubicBezTo>
                  <a:pt x="88601" y="79117"/>
                  <a:pt x="50914" y="118551"/>
                  <a:pt x="7987" y="152244"/>
                </a:cubicBezTo>
                <a:cubicBezTo>
                  <a:pt x="16971" y="122794"/>
                  <a:pt x="26456" y="93842"/>
                  <a:pt x="36439" y="65140"/>
                </a:cubicBezTo>
                <a:cubicBezTo>
                  <a:pt x="27454" y="57403"/>
                  <a:pt x="9234" y="42179"/>
                  <a:pt x="0" y="34442"/>
                </a:cubicBezTo>
                <a:close/>
              </a:path>
            </a:pathLst>
          </a:custGeom>
          <a:solidFill>
            <a:schemeClr val="accent1">
              <a:lumMod val="75000"/>
            </a:schemeClr>
          </a:solidFill>
          <a:ln w="24924" cap="flat">
            <a:solidFill>
              <a:schemeClr val="accent1">
                <a:lumMod val="75000"/>
              </a:schemeClr>
            </a:solidFill>
            <a:prstDash val="solid"/>
            <a:miter/>
          </a:ln>
        </p:spPr>
        <p:txBody>
          <a:bodyPr rtlCol="0" anchor="ctr">
            <a:noAutofit/>
          </a:bodyPr>
          <a:lstStyle/>
          <a:p>
            <a:endParaRPr lang="zh-CN" altLang="en-US">
              <a:solidFill>
                <a:schemeClr val="tx1">
                  <a:lumMod val="85000"/>
                  <a:lumOff val="15000"/>
                </a:schemeClr>
              </a:solidFill>
            </a:endParaRPr>
          </a:p>
        </p:txBody>
      </p:sp>
      <p:pic>
        <p:nvPicPr>
          <p:cNvPr id="20" name="Picture 17">
            <a:extLst>
              <a:ext uri="{FF2B5EF4-FFF2-40B4-BE49-F238E27FC236}">
                <a16:creationId xmlns:a16="http://schemas.microsoft.com/office/drawing/2014/main" id="{66365250-E12A-58D7-F653-B1D3EA90AFE5}"/>
              </a:ext>
            </a:extLst>
          </p:cNvPr>
          <p:cNvPicPr>
            <a:picLocks noChangeAspect="1"/>
          </p:cNvPicPr>
          <p:nvPr/>
        </p:nvPicPr>
        <p:blipFill>
          <a:blip r:embed="rId3">
            <a:duotone>
              <a:prstClr val="black"/>
              <a:schemeClr val="accent1">
                <a:tint val="45000"/>
                <a:satMod val="400000"/>
              </a:schemeClr>
            </a:duotone>
          </a:blip>
          <a:stretch>
            <a:fillRect/>
          </a:stretch>
        </p:blipFill>
        <p:spPr>
          <a:xfrm flipV="1">
            <a:off x="6494153" y="1640894"/>
            <a:ext cx="3501517" cy="468847"/>
          </a:xfrm>
          <a:prstGeom prst="rect">
            <a:avLst/>
          </a:prstGeom>
        </p:spPr>
      </p:pic>
      <p:sp>
        <p:nvSpPr>
          <p:cNvPr id="21" name="矩形 20">
            <a:extLst>
              <a:ext uri="{FF2B5EF4-FFF2-40B4-BE49-F238E27FC236}">
                <a16:creationId xmlns:a16="http://schemas.microsoft.com/office/drawing/2014/main" id="{5B23BA6D-B683-C9A7-7F9C-BD946833E008}"/>
              </a:ext>
            </a:extLst>
          </p:cNvPr>
          <p:cNvSpPr/>
          <p:nvPr/>
        </p:nvSpPr>
        <p:spPr>
          <a:xfrm>
            <a:off x="-97410" y="230161"/>
            <a:ext cx="3497129" cy="1502473"/>
          </a:xfrm>
          <a:prstGeom prst="rect">
            <a:avLst/>
          </a:prstGeom>
          <a:blipFill dpi="0" rotWithShape="1">
            <a:blip r:embed="rId4">
              <a:alphaModFix amt="47000"/>
              <a:duotone>
                <a:prstClr val="black"/>
                <a:schemeClr val="accent2">
                  <a:tint val="45000"/>
                  <a:satMod val="400000"/>
                </a:schemeClr>
              </a:duotone>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Picture 2">
            <a:extLst>
              <a:ext uri="{FF2B5EF4-FFF2-40B4-BE49-F238E27FC236}">
                <a16:creationId xmlns:a16="http://schemas.microsoft.com/office/drawing/2014/main" id="{137F6C76-463E-5BE1-788D-7B17349C01C0}"/>
              </a:ext>
            </a:extLst>
          </p:cNvPr>
          <p:cNvPicPr>
            <a:picLocks noChangeAspect="1" noChangeArrowheads="1"/>
          </p:cNvPicPr>
          <p:nvPr/>
        </p:nvPicPr>
        <p:blipFill rotWithShape="1">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l="9353" t="5260" r="28702" b="72425"/>
          <a:stretch/>
        </p:blipFill>
        <p:spPr bwMode="auto">
          <a:xfrm>
            <a:off x="10066693" y="3014053"/>
            <a:ext cx="1535250" cy="55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2313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ED9A8E6D-B411-C41C-A3FB-CFBB54A72BC4}"/>
              </a:ext>
            </a:extLst>
          </p:cNvPr>
          <p:cNvSpPr txBox="1"/>
          <p:nvPr/>
        </p:nvSpPr>
        <p:spPr>
          <a:xfrm>
            <a:off x="745744" y="710676"/>
            <a:ext cx="1826141" cy="584775"/>
          </a:xfrm>
          <a:prstGeom prst="rect">
            <a:avLst/>
          </a:prstGeom>
          <a:noFill/>
        </p:spPr>
        <p:txBody>
          <a:bodyPr wrap="none" rtlCol="0">
            <a:noAutofit/>
          </a:bodyPr>
          <a:lstStyle/>
          <a:p>
            <a:r>
              <a:rPr lang="zh-CN" altLang="en-US" sz="3200" dirty="0">
                <a:solidFill>
                  <a:schemeClr val="accent1"/>
                </a:solidFill>
                <a:latin typeface="+mj-ea"/>
                <a:ea typeface="+mj-ea"/>
              </a:rPr>
              <a:t>工作情况</a:t>
            </a:r>
            <a:endParaRPr lang="en-US" sz="3200" dirty="0">
              <a:solidFill>
                <a:schemeClr val="accent1"/>
              </a:solidFill>
              <a:latin typeface="+mj-ea"/>
              <a:ea typeface="+mj-ea"/>
            </a:endParaRPr>
          </a:p>
        </p:txBody>
      </p:sp>
      <p:sp>
        <p:nvSpPr>
          <p:cNvPr id="11" name="文本框 10">
            <a:extLst>
              <a:ext uri="{FF2B5EF4-FFF2-40B4-BE49-F238E27FC236}">
                <a16:creationId xmlns:a16="http://schemas.microsoft.com/office/drawing/2014/main" id="{847A1C4F-A0C4-700C-8254-D81E05032222}"/>
              </a:ext>
            </a:extLst>
          </p:cNvPr>
          <p:cNvSpPr txBox="1"/>
          <p:nvPr/>
        </p:nvSpPr>
        <p:spPr>
          <a:xfrm>
            <a:off x="6670860"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chemeClr val="accent1"/>
                </a:solidFill>
                <a:effectLst/>
                <a:uLnTx/>
                <a:uFillTx/>
                <a:latin typeface="+mn-ea"/>
              </a:rPr>
              <a:t>工作情况</a:t>
            </a:r>
          </a:p>
        </p:txBody>
      </p:sp>
      <p:sp>
        <p:nvSpPr>
          <p:cNvPr id="12" name="文本框 11">
            <a:extLst>
              <a:ext uri="{FF2B5EF4-FFF2-40B4-BE49-F238E27FC236}">
                <a16:creationId xmlns:a16="http://schemas.microsoft.com/office/drawing/2014/main" id="{F71CF716-B7D1-6120-EA04-35726722D581}"/>
              </a:ext>
            </a:extLst>
          </p:cNvPr>
          <p:cNvSpPr txBox="1"/>
          <p:nvPr/>
        </p:nvSpPr>
        <p:spPr>
          <a:xfrm>
            <a:off x="8617296"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050" dirty="0">
                <a:solidFill>
                  <a:schemeClr val="bg2">
                    <a:lumMod val="75000"/>
                  </a:schemeClr>
                </a:solidFill>
                <a:latin typeface="+mn-ea"/>
              </a:rPr>
              <a:t>经验收获</a:t>
            </a:r>
            <a:endParaRPr kumimoji="0" lang="zh-CN" altLang="en-US" sz="1050" b="0" i="0" u="none" strike="noStrike" kern="1200" cap="none" spc="0" normalizeH="0" baseline="0" noProof="0" dirty="0">
              <a:ln>
                <a:noFill/>
              </a:ln>
              <a:solidFill>
                <a:schemeClr val="bg2">
                  <a:lumMod val="75000"/>
                </a:schemeClr>
              </a:solidFill>
              <a:effectLst/>
              <a:uLnTx/>
              <a:uFillTx/>
              <a:latin typeface="+mn-ea"/>
            </a:endParaRPr>
          </a:p>
        </p:txBody>
      </p:sp>
      <p:sp>
        <p:nvSpPr>
          <p:cNvPr id="13" name="文本框 12">
            <a:extLst>
              <a:ext uri="{FF2B5EF4-FFF2-40B4-BE49-F238E27FC236}">
                <a16:creationId xmlns:a16="http://schemas.microsoft.com/office/drawing/2014/main" id="{50A2EFAA-8F30-65B5-87B7-E08BF9618B3B}"/>
              </a:ext>
            </a:extLst>
          </p:cNvPr>
          <p:cNvSpPr txBox="1"/>
          <p:nvPr/>
        </p:nvSpPr>
        <p:spPr>
          <a:xfrm>
            <a:off x="9590514"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chemeClr val="bg2">
                    <a:lumMod val="75000"/>
                  </a:schemeClr>
                </a:solidFill>
                <a:effectLst/>
                <a:uLnTx/>
                <a:uFillTx/>
                <a:latin typeface="+mn-ea"/>
              </a:rPr>
              <a:t>不足之处</a:t>
            </a:r>
          </a:p>
        </p:txBody>
      </p:sp>
      <p:sp>
        <p:nvSpPr>
          <p:cNvPr id="14" name="文本框 13">
            <a:extLst>
              <a:ext uri="{FF2B5EF4-FFF2-40B4-BE49-F238E27FC236}">
                <a16:creationId xmlns:a16="http://schemas.microsoft.com/office/drawing/2014/main" id="{F58D445D-6859-658B-23B7-B827F29BBD46}"/>
              </a:ext>
            </a:extLst>
          </p:cNvPr>
          <p:cNvSpPr txBox="1"/>
          <p:nvPr/>
        </p:nvSpPr>
        <p:spPr>
          <a:xfrm>
            <a:off x="10563735"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chemeClr val="bg2">
                    <a:lumMod val="75000"/>
                  </a:schemeClr>
                </a:solidFill>
                <a:effectLst/>
                <a:uLnTx/>
                <a:uFillTx/>
                <a:latin typeface="+mn-ea"/>
              </a:rPr>
              <a:t>未来计划</a:t>
            </a:r>
          </a:p>
        </p:txBody>
      </p:sp>
      <p:cxnSp>
        <p:nvCxnSpPr>
          <p:cNvPr id="15" name="直接连接符 14">
            <a:extLst>
              <a:ext uri="{FF2B5EF4-FFF2-40B4-BE49-F238E27FC236}">
                <a16:creationId xmlns:a16="http://schemas.microsoft.com/office/drawing/2014/main" id="{ED0563FD-2D4B-BD68-20A1-18BC5534287F}"/>
              </a:ext>
            </a:extLst>
          </p:cNvPr>
          <p:cNvCxnSpPr/>
          <p:nvPr/>
        </p:nvCxnSpPr>
        <p:spPr>
          <a:xfrm>
            <a:off x="7649600"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7A459BD2-EA3E-E57A-6E81-42EA4A0D1DB6}"/>
              </a:ext>
            </a:extLst>
          </p:cNvPr>
          <p:cNvCxnSpPr/>
          <p:nvPr/>
        </p:nvCxnSpPr>
        <p:spPr>
          <a:xfrm>
            <a:off x="9596036"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ADB85BB6-0B9F-BAC0-4201-48B10928BFAF}"/>
              </a:ext>
            </a:extLst>
          </p:cNvPr>
          <p:cNvCxnSpPr/>
          <p:nvPr/>
        </p:nvCxnSpPr>
        <p:spPr>
          <a:xfrm>
            <a:off x="10569254"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1EA595AE-3C8C-7FE3-732D-0345A5109866}"/>
              </a:ext>
            </a:extLst>
          </p:cNvPr>
          <p:cNvSpPr txBox="1"/>
          <p:nvPr/>
        </p:nvSpPr>
        <p:spPr>
          <a:xfrm>
            <a:off x="2531245" y="975528"/>
            <a:ext cx="1826141" cy="261610"/>
          </a:xfrm>
          <a:prstGeom prst="rect">
            <a:avLst/>
          </a:prstGeom>
          <a:noFill/>
        </p:spPr>
        <p:txBody>
          <a:bodyPr wrap="square" rtlCol="0">
            <a:noAutofit/>
          </a:bodyPr>
          <a:lstStyle/>
          <a:p>
            <a:pPr algn="dist"/>
            <a:r>
              <a:rPr lang="en-US" sz="1050" dirty="0">
                <a:solidFill>
                  <a:schemeClr val="accent1">
                    <a:lumMod val="60000"/>
                    <a:lumOff val="40000"/>
                  </a:schemeClr>
                </a:solidFill>
              </a:rPr>
              <a:t>WORKING CONDITIONS</a:t>
            </a:r>
          </a:p>
        </p:txBody>
      </p:sp>
      <p:sp>
        <p:nvSpPr>
          <p:cNvPr id="52" name="圆角矩形 23">
            <a:extLst>
              <a:ext uri="{FF2B5EF4-FFF2-40B4-BE49-F238E27FC236}">
                <a16:creationId xmlns:a16="http://schemas.microsoft.com/office/drawing/2014/main" id="{1DCCD357-8A15-D466-498E-D8F3E82FEF9D}"/>
              </a:ext>
            </a:extLst>
          </p:cNvPr>
          <p:cNvSpPr/>
          <p:nvPr/>
        </p:nvSpPr>
        <p:spPr>
          <a:xfrm>
            <a:off x="1136134" y="1573827"/>
            <a:ext cx="4735328" cy="2002493"/>
          </a:xfrm>
          <a:prstGeom prst="plaque">
            <a:avLst>
              <a:gd name="adj" fmla="val 10339"/>
            </a:avLst>
          </a:prstGeom>
          <a:solidFill>
            <a:schemeClr val="accent1">
              <a:alpha val="86000"/>
            </a:schemeClr>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dirty="0">
              <a:solidFill>
                <a:schemeClr val="lt1"/>
              </a:solidFill>
              <a:latin typeface="思源黑体 CN Regular" panose="020B0500000000000000" pitchFamily="34" charset="-122"/>
            </a:endParaRPr>
          </a:p>
        </p:txBody>
      </p:sp>
      <p:sp>
        <p:nvSpPr>
          <p:cNvPr id="53" name="圆角矩形 23">
            <a:extLst>
              <a:ext uri="{FF2B5EF4-FFF2-40B4-BE49-F238E27FC236}">
                <a16:creationId xmlns:a16="http://schemas.microsoft.com/office/drawing/2014/main" id="{785156A3-A206-7594-ADA3-976880D750E2}"/>
              </a:ext>
            </a:extLst>
          </p:cNvPr>
          <p:cNvSpPr/>
          <p:nvPr/>
        </p:nvSpPr>
        <p:spPr>
          <a:xfrm>
            <a:off x="6320538" y="1573827"/>
            <a:ext cx="4735328" cy="2002493"/>
          </a:xfrm>
          <a:prstGeom prst="plaque">
            <a:avLst>
              <a:gd name="adj" fmla="val 10339"/>
            </a:avLst>
          </a:prstGeom>
          <a:solidFill>
            <a:schemeClr val="accent1">
              <a:alpha val="86000"/>
            </a:schemeClr>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dirty="0">
              <a:solidFill>
                <a:schemeClr val="lt1"/>
              </a:solidFill>
              <a:latin typeface="思源黑体 CN Regular" panose="020B0500000000000000" pitchFamily="34" charset="-122"/>
            </a:endParaRPr>
          </a:p>
        </p:txBody>
      </p:sp>
      <p:sp>
        <p:nvSpPr>
          <p:cNvPr id="54" name="圆角矩形 23">
            <a:extLst>
              <a:ext uri="{FF2B5EF4-FFF2-40B4-BE49-F238E27FC236}">
                <a16:creationId xmlns:a16="http://schemas.microsoft.com/office/drawing/2014/main" id="{3C6AB8B7-154D-8098-F9F7-92D811FB02CA}"/>
              </a:ext>
            </a:extLst>
          </p:cNvPr>
          <p:cNvSpPr/>
          <p:nvPr/>
        </p:nvSpPr>
        <p:spPr>
          <a:xfrm>
            <a:off x="1136134" y="3920626"/>
            <a:ext cx="4735328" cy="2002493"/>
          </a:xfrm>
          <a:prstGeom prst="plaque">
            <a:avLst>
              <a:gd name="adj" fmla="val 10339"/>
            </a:avLst>
          </a:prstGeom>
          <a:solidFill>
            <a:schemeClr val="accent1">
              <a:alpha val="86000"/>
            </a:schemeClr>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dirty="0">
              <a:solidFill>
                <a:schemeClr val="lt1"/>
              </a:solidFill>
              <a:latin typeface="思源黑体 CN Regular" panose="020B0500000000000000" pitchFamily="34" charset="-122"/>
            </a:endParaRPr>
          </a:p>
        </p:txBody>
      </p:sp>
      <p:sp>
        <p:nvSpPr>
          <p:cNvPr id="55" name="圆角矩形 23">
            <a:extLst>
              <a:ext uri="{FF2B5EF4-FFF2-40B4-BE49-F238E27FC236}">
                <a16:creationId xmlns:a16="http://schemas.microsoft.com/office/drawing/2014/main" id="{725D1C2D-DE6E-87D4-F0F7-B96D898091AF}"/>
              </a:ext>
            </a:extLst>
          </p:cNvPr>
          <p:cNvSpPr/>
          <p:nvPr/>
        </p:nvSpPr>
        <p:spPr>
          <a:xfrm>
            <a:off x="6320538" y="3920626"/>
            <a:ext cx="4735328" cy="2002493"/>
          </a:xfrm>
          <a:prstGeom prst="plaque">
            <a:avLst>
              <a:gd name="adj" fmla="val 10339"/>
            </a:avLst>
          </a:prstGeom>
          <a:solidFill>
            <a:schemeClr val="accent1">
              <a:alpha val="86000"/>
            </a:schemeClr>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dirty="0">
              <a:solidFill>
                <a:schemeClr val="lt1"/>
              </a:solidFill>
              <a:latin typeface="思源黑体 CN Regular" panose="020B0500000000000000" pitchFamily="34" charset="-122"/>
            </a:endParaRPr>
          </a:p>
        </p:txBody>
      </p:sp>
      <p:sp>
        <p:nvSpPr>
          <p:cNvPr id="56" name="文本框 55">
            <a:extLst>
              <a:ext uri="{FF2B5EF4-FFF2-40B4-BE49-F238E27FC236}">
                <a16:creationId xmlns:a16="http://schemas.microsoft.com/office/drawing/2014/main" id="{5CFBF062-A204-B023-D831-7047F96F2271}"/>
              </a:ext>
            </a:extLst>
          </p:cNvPr>
          <p:cNvSpPr txBox="1"/>
          <p:nvPr/>
        </p:nvSpPr>
        <p:spPr>
          <a:xfrm>
            <a:off x="1459115" y="1828151"/>
            <a:ext cx="2063859" cy="460375"/>
          </a:xfrm>
          <a:prstGeom prst="rect">
            <a:avLst/>
          </a:prstGeom>
          <a:noFill/>
        </p:spPr>
        <p:txBody>
          <a:bodyPr wrap="square" rtlCol="0">
            <a:noAutofit/>
          </a:bodyPr>
          <a:lstStyle>
            <a:defPPr>
              <a:defRPr lang="en-US"/>
            </a:defPPr>
            <a:lvl1pPr>
              <a:defRPr sz="6000">
                <a:ln w="22225">
                  <a:noFill/>
                </a:ln>
                <a:gradFill flip="none" rotWithShape="1">
                  <a:gsLst>
                    <a:gs pos="28000">
                      <a:srgbClr val="EFC49C"/>
                    </a:gs>
                    <a:gs pos="90000">
                      <a:srgbClr val="CA865F"/>
                    </a:gs>
                  </a:gsLst>
                  <a:lin ang="5400000" scaled="0"/>
                  <a:tileRect/>
                </a:gradFill>
                <a:latin typeface="思源宋体 CN Heavy" panose="02020900000000000000" pitchFamily="18" charset="-122"/>
                <a:ea typeface="思源宋体 CN Heavy" panose="02020900000000000000" pitchFamily="18" charset="-122"/>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400" b="0" i="0" u="none" strike="noStrike" kern="0" cap="none" spc="0" normalizeH="0" baseline="0" noProof="0" dirty="0">
                <a:ln w="22225">
                  <a:noFill/>
                </a:ln>
                <a:solidFill>
                  <a:schemeClr val="bg1"/>
                </a:solidFill>
                <a:effectLst/>
                <a:uLnTx/>
                <a:uFillTx/>
                <a:latin typeface="+mj-ea"/>
                <a:ea typeface="+mj-ea"/>
              </a:rPr>
              <a:t>房屋管理</a:t>
            </a:r>
          </a:p>
        </p:txBody>
      </p:sp>
      <p:sp>
        <p:nvSpPr>
          <p:cNvPr id="57" name="文本框 56">
            <a:extLst>
              <a:ext uri="{FF2B5EF4-FFF2-40B4-BE49-F238E27FC236}">
                <a16:creationId xmlns:a16="http://schemas.microsoft.com/office/drawing/2014/main" id="{BCA6F52E-71B7-820B-46FE-67B3348C5937}"/>
              </a:ext>
            </a:extLst>
          </p:cNvPr>
          <p:cNvSpPr txBox="1"/>
          <p:nvPr/>
        </p:nvSpPr>
        <p:spPr>
          <a:xfrm>
            <a:off x="1459115" y="2345797"/>
            <a:ext cx="4130287" cy="958852"/>
          </a:xfrm>
          <a:prstGeom prst="rect">
            <a:avLst/>
          </a:prstGeom>
          <a:noFill/>
        </p:spPr>
        <p:txBody>
          <a:bodyPr wrap="square" rtlCol="0">
            <a:noAutofit/>
          </a:bodyPr>
          <a:lstStyle/>
          <a:p>
            <a:pPr marL="0" marR="0" lvl="0" indent="0" defTabSz="914400" eaLnBrk="1" fontAlgn="auto" latinLnBrk="0" hangingPunct="1">
              <a:lnSpc>
                <a:spcPct val="120000"/>
              </a:lnSpc>
              <a:spcBef>
                <a:spcPts val="0"/>
              </a:spcBef>
              <a:spcAft>
                <a:spcPts val="0"/>
              </a:spcAft>
              <a:buClrTx/>
              <a:buSzTx/>
              <a:buFontTx/>
              <a:buNone/>
              <a:tabLst/>
              <a:defRPr/>
            </a:pPr>
            <a:r>
              <a:rPr kumimoji="0" lang="zh-CN" altLang="en-US" sz="1600" b="0" i="0" u="none" strike="noStrike" kern="0" cap="none" spc="0" normalizeH="0" baseline="0" noProof="0" dirty="0">
                <a:ln>
                  <a:noFill/>
                </a:ln>
                <a:solidFill>
                  <a:schemeClr val="lt1"/>
                </a:solidFill>
                <a:effectLst/>
                <a:uLnTx/>
                <a:uFillTx/>
                <a:latin typeface="+mn-ea"/>
              </a:rPr>
              <a:t>房屋管理是物业管理的重要内容之⼀。为了搞好此项⼯作，我们建⽴了完善的房屋管理档案，制定了房屋管理制度。</a:t>
            </a:r>
          </a:p>
        </p:txBody>
      </p:sp>
      <p:sp>
        <p:nvSpPr>
          <p:cNvPr id="58" name="文本框 57">
            <a:extLst>
              <a:ext uri="{FF2B5EF4-FFF2-40B4-BE49-F238E27FC236}">
                <a16:creationId xmlns:a16="http://schemas.microsoft.com/office/drawing/2014/main" id="{EFCA9959-9A94-558B-C8B4-59E4377DA439}"/>
              </a:ext>
            </a:extLst>
          </p:cNvPr>
          <p:cNvSpPr txBox="1"/>
          <p:nvPr/>
        </p:nvSpPr>
        <p:spPr>
          <a:xfrm>
            <a:off x="1459115" y="4193396"/>
            <a:ext cx="2063859" cy="460375"/>
          </a:xfrm>
          <a:prstGeom prst="rect">
            <a:avLst/>
          </a:prstGeom>
          <a:noFill/>
        </p:spPr>
        <p:txBody>
          <a:bodyPr wrap="square" rtlCol="0">
            <a:noAutofit/>
          </a:bodyPr>
          <a:lstStyle>
            <a:defPPr>
              <a:defRPr lang="en-US"/>
            </a:defPPr>
            <a:lvl1pPr>
              <a:defRPr sz="6000">
                <a:ln w="22225">
                  <a:noFill/>
                </a:ln>
                <a:gradFill flip="none" rotWithShape="1">
                  <a:gsLst>
                    <a:gs pos="28000">
                      <a:srgbClr val="EFC49C"/>
                    </a:gs>
                    <a:gs pos="90000">
                      <a:srgbClr val="CA865F"/>
                    </a:gs>
                  </a:gsLst>
                  <a:lin ang="5400000" scaled="0"/>
                  <a:tileRect/>
                </a:gradFill>
                <a:latin typeface="思源宋体 CN Heavy" panose="02020900000000000000" pitchFamily="18" charset="-122"/>
                <a:ea typeface="思源宋体 CN Heavy" panose="02020900000000000000" pitchFamily="18" charset="-122"/>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400" b="0" i="0" u="none" strike="noStrike" kern="0" cap="none" spc="0" normalizeH="0" baseline="0" noProof="0" dirty="0">
                <a:ln w="22225">
                  <a:noFill/>
                </a:ln>
                <a:solidFill>
                  <a:schemeClr val="bg1"/>
                </a:solidFill>
                <a:effectLst/>
                <a:uLnTx/>
                <a:uFillTx/>
                <a:latin typeface="+mj-ea"/>
                <a:ea typeface="+mj-ea"/>
                <a:sym typeface="+mn-ea"/>
              </a:rPr>
              <a:t>绿化管理</a:t>
            </a:r>
          </a:p>
        </p:txBody>
      </p:sp>
      <p:sp>
        <p:nvSpPr>
          <p:cNvPr id="59" name="文本框 58">
            <a:extLst>
              <a:ext uri="{FF2B5EF4-FFF2-40B4-BE49-F238E27FC236}">
                <a16:creationId xmlns:a16="http://schemas.microsoft.com/office/drawing/2014/main" id="{FB4A6911-62DE-9597-7BAE-52227CBC6BBA}"/>
              </a:ext>
            </a:extLst>
          </p:cNvPr>
          <p:cNvSpPr txBox="1"/>
          <p:nvPr/>
        </p:nvSpPr>
        <p:spPr>
          <a:xfrm>
            <a:off x="1459115" y="4711042"/>
            <a:ext cx="4130287" cy="958852"/>
          </a:xfrm>
          <a:prstGeom prst="rect">
            <a:avLst/>
          </a:prstGeom>
          <a:noFill/>
        </p:spPr>
        <p:txBody>
          <a:bodyPr wrap="square" rtlCol="0">
            <a:noAutofit/>
          </a:bodyPr>
          <a:lstStyle/>
          <a:p>
            <a:pPr marL="0" marR="0" lvl="0" indent="0" defTabSz="914400" eaLnBrk="1" fontAlgn="auto" latinLnBrk="0" hangingPunct="1">
              <a:lnSpc>
                <a:spcPct val="120000"/>
              </a:lnSpc>
              <a:spcBef>
                <a:spcPts val="0"/>
              </a:spcBef>
              <a:spcAft>
                <a:spcPts val="0"/>
              </a:spcAft>
              <a:buClrTx/>
              <a:buSzTx/>
              <a:buFontTx/>
              <a:buNone/>
              <a:tabLst/>
              <a:defRPr/>
            </a:pPr>
            <a:r>
              <a:rPr kumimoji="0" lang="zh-CN" altLang="en-US" sz="1600" b="0" i="0" u="none" strike="noStrike" kern="0" cap="none" spc="0" normalizeH="0" baseline="0" noProof="0" dirty="0">
                <a:ln>
                  <a:noFill/>
                </a:ln>
                <a:solidFill>
                  <a:schemeClr val="lt1"/>
                </a:solidFill>
                <a:effectLst/>
                <a:uLnTx/>
                <a:uFillTx/>
                <a:latin typeface="+mn-ea"/>
              </a:rPr>
              <a:t>为了给业主创造⼀个优美的⽣活环境，我们严格落实了绿化管理措施，安排专业⼈员，施⼯及养护⼯作。</a:t>
            </a:r>
          </a:p>
        </p:txBody>
      </p:sp>
      <p:sp>
        <p:nvSpPr>
          <p:cNvPr id="60" name="文本框 59">
            <a:extLst>
              <a:ext uri="{FF2B5EF4-FFF2-40B4-BE49-F238E27FC236}">
                <a16:creationId xmlns:a16="http://schemas.microsoft.com/office/drawing/2014/main" id="{E6F51EF3-40A5-9A91-F0DE-38C3D1A1C2AF}"/>
              </a:ext>
            </a:extLst>
          </p:cNvPr>
          <p:cNvSpPr txBox="1"/>
          <p:nvPr/>
        </p:nvSpPr>
        <p:spPr>
          <a:xfrm>
            <a:off x="6700273" y="1828151"/>
            <a:ext cx="2063859" cy="460375"/>
          </a:xfrm>
          <a:prstGeom prst="rect">
            <a:avLst/>
          </a:prstGeom>
          <a:noFill/>
        </p:spPr>
        <p:txBody>
          <a:bodyPr wrap="square" rtlCol="0">
            <a:noAutofit/>
          </a:bodyPr>
          <a:lstStyle>
            <a:defPPr>
              <a:defRPr lang="en-US"/>
            </a:defPPr>
            <a:lvl1pPr>
              <a:defRPr sz="6000">
                <a:ln w="22225">
                  <a:noFill/>
                </a:ln>
                <a:gradFill flip="none" rotWithShape="1">
                  <a:gsLst>
                    <a:gs pos="28000">
                      <a:srgbClr val="EFC49C"/>
                    </a:gs>
                    <a:gs pos="90000">
                      <a:srgbClr val="CA865F"/>
                    </a:gs>
                  </a:gsLst>
                  <a:lin ang="5400000" scaled="0"/>
                  <a:tileRect/>
                </a:gradFill>
                <a:latin typeface="思源宋体 CN Heavy" panose="02020900000000000000" pitchFamily="18" charset="-122"/>
                <a:ea typeface="思源宋体 CN Heavy" panose="02020900000000000000" pitchFamily="18" charset="-122"/>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400" b="0" i="0" u="none" strike="noStrike" kern="0" cap="none" spc="0" normalizeH="0" baseline="0" noProof="0" dirty="0">
                <a:ln w="22225">
                  <a:noFill/>
                </a:ln>
                <a:solidFill>
                  <a:schemeClr val="bg1"/>
                </a:solidFill>
                <a:effectLst/>
                <a:uLnTx/>
                <a:uFillTx/>
                <a:latin typeface="+mj-ea"/>
                <a:ea typeface="+mj-ea"/>
                <a:sym typeface="+mn-ea"/>
              </a:rPr>
              <a:t>公共设施管理</a:t>
            </a:r>
          </a:p>
        </p:txBody>
      </p:sp>
      <p:sp>
        <p:nvSpPr>
          <p:cNvPr id="61" name="文本框 60">
            <a:extLst>
              <a:ext uri="{FF2B5EF4-FFF2-40B4-BE49-F238E27FC236}">
                <a16:creationId xmlns:a16="http://schemas.microsoft.com/office/drawing/2014/main" id="{4D87C8F0-BBBE-3AFB-7923-9C75CFFCDA9C}"/>
              </a:ext>
            </a:extLst>
          </p:cNvPr>
          <p:cNvSpPr txBox="1"/>
          <p:nvPr/>
        </p:nvSpPr>
        <p:spPr>
          <a:xfrm>
            <a:off x="6700273" y="2345797"/>
            <a:ext cx="4130287" cy="958852"/>
          </a:xfrm>
          <a:prstGeom prst="rect">
            <a:avLst/>
          </a:prstGeom>
          <a:noFill/>
        </p:spPr>
        <p:txBody>
          <a:bodyPr wrap="square" rtlCol="0">
            <a:noAutofit/>
          </a:bodyPr>
          <a:lstStyle/>
          <a:p>
            <a:pPr marL="0" marR="0" lvl="0" indent="0" defTabSz="914400" eaLnBrk="1" fontAlgn="auto" latinLnBrk="0" hangingPunct="1">
              <a:lnSpc>
                <a:spcPct val="120000"/>
              </a:lnSpc>
              <a:spcBef>
                <a:spcPts val="0"/>
              </a:spcBef>
              <a:spcAft>
                <a:spcPts val="0"/>
              </a:spcAft>
              <a:buClrTx/>
              <a:buSzTx/>
              <a:buFontTx/>
              <a:buNone/>
              <a:tabLst/>
              <a:defRPr/>
            </a:pPr>
            <a:r>
              <a:rPr kumimoji="0" lang="zh-CN" altLang="en-US" sz="1600" b="0" i="0" u="none" strike="noStrike" kern="0" cap="none" spc="0" normalizeH="0" baseline="0" noProof="0" dirty="0">
                <a:ln>
                  <a:noFill/>
                </a:ln>
                <a:solidFill>
                  <a:schemeClr val="lt1"/>
                </a:solidFill>
                <a:effectLst/>
                <a:uLnTx/>
                <a:uFillTx/>
                <a:latin typeface="+mn-ea"/>
              </a:rPr>
              <a:t>为了保证⼩区⼴⼤住户的正常⽣活，在公共设施、设备的管理⽅⾯，我们制定了完善的维护、保养计划和应急⽅案。</a:t>
            </a:r>
          </a:p>
        </p:txBody>
      </p:sp>
      <p:sp>
        <p:nvSpPr>
          <p:cNvPr id="62" name="文本框 61">
            <a:extLst>
              <a:ext uri="{FF2B5EF4-FFF2-40B4-BE49-F238E27FC236}">
                <a16:creationId xmlns:a16="http://schemas.microsoft.com/office/drawing/2014/main" id="{41702AB8-710F-302A-605E-D1FC32F18934}"/>
              </a:ext>
            </a:extLst>
          </p:cNvPr>
          <p:cNvSpPr txBox="1"/>
          <p:nvPr/>
        </p:nvSpPr>
        <p:spPr>
          <a:xfrm>
            <a:off x="6700273" y="4193396"/>
            <a:ext cx="2063859" cy="460375"/>
          </a:xfrm>
          <a:prstGeom prst="rect">
            <a:avLst/>
          </a:prstGeom>
          <a:noFill/>
        </p:spPr>
        <p:txBody>
          <a:bodyPr wrap="square" rtlCol="0">
            <a:noAutofit/>
          </a:bodyPr>
          <a:lstStyle>
            <a:defPPr>
              <a:defRPr lang="en-US"/>
            </a:defPPr>
            <a:lvl1pPr>
              <a:defRPr sz="6000">
                <a:ln w="22225">
                  <a:noFill/>
                </a:ln>
                <a:gradFill flip="none" rotWithShape="1">
                  <a:gsLst>
                    <a:gs pos="28000">
                      <a:srgbClr val="EFC49C"/>
                    </a:gs>
                    <a:gs pos="90000">
                      <a:srgbClr val="CA865F"/>
                    </a:gs>
                  </a:gsLst>
                  <a:lin ang="5400000" scaled="0"/>
                  <a:tileRect/>
                </a:gradFill>
                <a:latin typeface="思源宋体 CN Heavy" panose="02020900000000000000" pitchFamily="18" charset="-122"/>
                <a:ea typeface="思源宋体 CN Heavy" panose="02020900000000000000" pitchFamily="18" charset="-122"/>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400" b="0" i="0" u="none" strike="noStrike" kern="0" cap="none" spc="0" normalizeH="0" baseline="0" noProof="0" dirty="0">
                <a:ln w="22225">
                  <a:noFill/>
                </a:ln>
                <a:solidFill>
                  <a:schemeClr val="bg1"/>
                </a:solidFill>
                <a:effectLst/>
                <a:uLnTx/>
                <a:uFillTx/>
                <a:latin typeface="+mj-ea"/>
                <a:ea typeface="+mj-ea"/>
                <a:sym typeface="+mn-ea"/>
              </a:rPr>
              <a:t>环境卫⽣管理</a:t>
            </a:r>
          </a:p>
        </p:txBody>
      </p:sp>
      <p:sp>
        <p:nvSpPr>
          <p:cNvPr id="63" name="文本框 62">
            <a:extLst>
              <a:ext uri="{FF2B5EF4-FFF2-40B4-BE49-F238E27FC236}">
                <a16:creationId xmlns:a16="http://schemas.microsoft.com/office/drawing/2014/main" id="{BD4536E1-D8FE-D7A6-9F09-1D4F1693C30B}"/>
              </a:ext>
            </a:extLst>
          </p:cNvPr>
          <p:cNvSpPr txBox="1"/>
          <p:nvPr/>
        </p:nvSpPr>
        <p:spPr>
          <a:xfrm>
            <a:off x="6700273" y="4711042"/>
            <a:ext cx="4130287" cy="958852"/>
          </a:xfrm>
          <a:prstGeom prst="rect">
            <a:avLst/>
          </a:prstGeom>
          <a:noFill/>
        </p:spPr>
        <p:txBody>
          <a:bodyPr wrap="square" rtlCol="0">
            <a:noAutofit/>
          </a:bodyPr>
          <a:lstStyle/>
          <a:p>
            <a:pPr marL="0" marR="0" lvl="0" indent="0" defTabSz="914400" eaLnBrk="1" fontAlgn="auto" latinLnBrk="0" hangingPunct="1">
              <a:lnSpc>
                <a:spcPct val="120000"/>
              </a:lnSpc>
              <a:spcBef>
                <a:spcPts val="0"/>
              </a:spcBef>
              <a:spcAft>
                <a:spcPts val="0"/>
              </a:spcAft>
              <a:buClrTx/>
              <a:buSzTx/>
              <a:buFontTx/>
              <a:buNone/>
              <a:tabLst/>
              <a:defRPr/>
            </a:pPr>
            <a:r>
              <a:rPr kumimoji="0" lang="zh-CN" altLang="en-US" sz="1600" b="0" i="0" u="none" strike="noStrike" kern="0" cap="none" spc="0" normalizeH="0" baseline="0" noProof="0" dirty="0">
                <a:ln>
                  <a:noFill/>
                </a:ln>
                <a:solidFill>
                  <a:schemeClr val="lt1"/>
                </a:solidFill>
                <a:effectLst/>
                <a:uLnTx/>
                <a:uFillTx/>
                <a:latin typeface="+mn-ea"/>
              </a:rPr>
              <a:t>环境卫⽣⽅⾯，我们针对⼩区环境的实际的情况，⼤家齐动⼿定期、不定期组织进⾏⼤扫除，制定了严格的保洁程序与考核办法。</a:t>
            </a:r>
          </a:p>
        </p:txBody>
      </p:sp>
      <p:sp>
        <p:nvSpPr>
          <p:cNvPr id="23" name="文本框 22">
            <a:extLst>
              <a:ext uri="{FF2B5EF4-FFF2-40B4-BE49-F238E27FC236}">
                <a16:creationId xmlns:a16="http://schemas.microsoft.com/office/drawing/2014/main" id="{DC519AF4-D41E-45BE-EDD7-41CA3454CAB9}"/>
              </a:ext>
            </a:extLst>
          </p:cNvPr>
          <p:cNvSpPr txBox="1"/>
          <p:nvPr/>
        </p:nvSpPr>
        <p:spPr>
          <a:xfrm>
            <a:off x="5697642"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chemeClr val="bg2">
                    <a:lumMod val="75000"/>
                  </a:schemeClr>
                </a:solidFill>
                <a:effectLst/>
                <a:uLnTx/>
                <a:uFillTx/>
                <a:latin typeface="+mn-ea"/>
              </a:rPr>
              <a:t>工作概述</a:t>
            </a:r>
          </a:p>
        </p:txBody>
      </p:sp>
      <p:cxnSp>
        <p:nvCxnSpPr>
          <p:cNvPr id="24" name="直接连接符 23">
            <a:extLst>
              <a:ext uri="{FF2B5EF4-FFF2-40B4-BE49-F238E27FC236}">
                <a16:creationId xmlns:a16="http://schemas.microsoft.com/office/drawing/2014/main" id="{2D7DA011-D688-946C-D973-D2C817E2C963}"/>
              </a:ext>
            </a:extLst>
          </p:cNvPr>
          <p:cNvCxnSpPr/>
          <p:nvPr/>
        </p:nvCxnSpPr>
        <p:spPr>
          <a:xfrm>
            <a:off x="6676382"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文本框 24">
            <a:extLst>
              <a:ext uri="{FF2B5EF4-FFF2-40B4-BE49-F238E27FC236}">
                <a16:creationId xmlns:a16="http://schemas.microsoft.com/office/drawing/2014/main" id="{7776C5E8-C981-67BD-FBE6-525FA25E0EDC}"/>
              </a:ext>
            </a:extLst>
          </p:cNvPr>
          <p:cNvSpPr txBox="1"/>
          <p:nvPr/>
        </p:nvSpPr>
        <p:spPr>
          <a:xfrm>
            <a:off x="7644078"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050" dirty="0">
                <a:solidFill>
                  <a:schemeClr val="bg2">
                    <a:lumMod val="75000"/>
                  </a:schemeClr>
                </a:solidFill>
                <a:latin typeface="+mn-ea"/>
              </a:rPr>
              <a:t>数据成果</a:t>
            </a:r>
            <a:endParaRPr kumimoji="0" lang="zh-CN" altLang="en-US" sz="1050" b="0" i="0" u="none" strike="noStrike" kern="1200" cap="none" spc="0" normalizeH="0" baseline="0" noProof="0" dirty="0">
              <a:ln>
                <a:noFill/>
              </a:ln>
              <a:solidFill>
                <a:schemeClr val="bg2">
                  <a:lumMod val="75000"/>
                </a:schemeClr>
              </a:solidFill>
              <a:effectLst/>
              <a:uLnTx/>
              <a:uFillTx/>
              <a:latin typeface="+mn-ea"/>
            </a:endParaRPr>
          </a:p>
        </p:txBody>
      </p:sp>
      <p:cxnSp>
        <p:nvCxnSpPr>
          <p:cNvPr id="26" name="直接连接符 25">
            <a:extLst>
              <a:ext uri="{FF2B5EF4-FFF2-40B4-BE49-F238E27FC236}">
                <a16:creationId xmlns:a16="http://schemas.microsoft.com/office/drawing/2014/main" id="{88C7DD5D-8537-8B1A-A5BE-92DC29429EDA}"/>
              </a:ext>
            </a:extLst>
          </p:cNvPr>
          <p:cNvCxnSpPr/>
          <p:nvPr/>
        </p:nvCxnSpPr>
        <p:spPr>
          <a:xfrm>
            <a:off x="8622818"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6901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ED9A8E6D-B411-C41C-A3FB-CFBB54A72BC4}"/>
              </a:ext>
            </a:extLst>
          </p:cNvPr>
          <p:cNvSpPr txBox="1"/>
          <p:nvPr/>
        </p:nvSpPr>
        <p:spPr>
          <a:xfrm>
            <a:off x="745744" y="710676"/>
            <a:ext cx="1826141" cy="584775"/>
          </a:xfrm>
          <a:prstGeom prst="rect">
            <a:avLst/>
          </a:prstGeom>
          <a:noFill/>
        </p:spPr>
        <p:txBody>
          <a:bodyPr wrap="none" rtlCol="0">
            <a:noAutofit/>
          </a:bodyPr>
          <a:lstStyle/>
          <a:p>
            <a:r>
              <a:rPr lang="zh-CN" altLang="en-US" sz="3200" dirty="0">
                <a:solidFill>
                  <a:schemeClr val="accent1"/>
                </a:solidFill>
                <a:latin typeface="+mj-ea"/>
                <a:ea typeface="+mj-ea"/>
              </a:rPr>
              <a:t>工作情况</a:t>
            </a:r>
            <a:endParaRPr lang="en-US" sz="3200" dirty="0">
              <a:solidFill>
                <a:schemeClr val="accent1"/>
              </a:solidFill>
              <a:latin typeface="+mj-ea"/>
              <a:ea typeface="+mj-ea"/>
            </a:endParaRPr>
          </a:p>
        </p:txBody>
      </p:sp>
      <p:sp>
        <p:nvSpPr>
          <p:cNvPr id="18" name="文本框 17">
            <a:extLst>
              <a:ext uri="{FF2B5EF4-FFF2-40B4-BE49-F238E27FC236}">
                <a16:creationId xmlns:a16="http://schemas.microsoft.com/office/drawing/2014/main" id="{1EA595AE-3C8C-7FE3-732D-0345A5109866}"/>
              </a:ext>
            </a:extLst>
          </p:cNvPr>
          <p:cNvSpPr txBox="1"/>
          <p:nvPr/>
        </p:nvSpPr>
        <p:spPr>
          <a:xfrm>
            <a:off x="2531245" y="975528"/>
            <a:ext cx="1826141" cy="261610"/>
          </a:xfrm>
          <a:prstGeom prst="rect">
            <a:avLst/>
          </a:prstGeom>
          <a:noFill/>
        </p:spPr>
        <p:txBody>
          <a:bodyPr wrap="square" rtlCol="0">
            <a:noAutofit/>
          </a:bodyPr>
          <a:lstStyle/>
          <a:p>
            <a:pPr algn="dist"/>
            <a:r>
              <a:rPr lang="en-US" sz="1050" dirty="0">
                <a:solidFill>
                  <a:schemeClr val="accent1">
                    <a:lumMod val="60000"/>
                    <a:lumOff val="40000"/>
                  </a:schemeClr>
                </a:solidFill>
              </a:rPr>
              <a:t>WORKING CONDITIONS</a:t>
            </a:r>
          </a:p>
        </p:txBody>
      </p:sp>
      <p:sp>
        <p:nvSpPr>
          <p:cNvPr id="20" name="文本框 19">
            <a:extLst>
              <a:ext uri="{FF2B5EF4-FFF2-40B4-BE49-F238E27FC236}">
                <a16:creationId xmlns:a16="http://schemas.microsoft.com/office/drawing/2014/main" id="{01191ADF-0AFD-DC7F-D05F-278AE92AE232}"/>
              </a:ext>
            </a:extLst>
          </p:cNvPr>
          <p:cNvSpPr txBox="1"/>
          <p:nvPr/>
        </p:nvSpPr>
        <p:spPr>
          <a:xfrm>
            <a:off x="6670860"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chemeClr val="accent1"/>
                </a:solidFill>
                <a:effectLst/>
                <a:uLnTx/>
                <a:uFillTx/>
                <a:latin typeface="+mn-ea"/>
              </a:rPr>
              <a:t>工作情况</a:t>
            </a:r>
          </a:p>
        </p:txBody>
      </p:sp>
      <p:sp>
        <p:nvSpPr>
          <p:cNvPr id="21" name="文本框 20">
            <a:extLst>
              <a:ext uri="{FF2B5EF4-FFF2-40B4-BE49-F238E27FC236}">
                <a16:creationId xmlns:a16="http://schemas.microsoft.com/office/drawing/2014/main" id="{0C46EF9C-48F3-D74F-4590-0F1CC78925BC}"/>
              </a:ext>
            </a:extLst>
          </p:cNvPr>
          <p:cNvSpPr txBox="1"/>
          <p:nvPr/>
        </p:nvSpPr>
        <p:spPr>
          <a:xfrm>
            <a:off x="8617296"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050" dirty="0">
                <a:solidFill>
                  <a:schemeClr val="bg2">
                    <a:lumMod val="75000"/>
                  </a:schemeClr>
                </a:solidFill>
                <a:latin typeface="+mn-ea"/>
              </a:rPr>
              <a:t>经验收获</a:t>
            </a:r>
            <a:endParaRPr kumimoji="0" lang="zh-CN" altLang="en-US" sz="1050" b="0" i="0" u="none" strike="noStrike" kern="1200" cap="none" spc="0" normalizeH="0" baseline="0" noProof="0" dirty="0">
              <a:ln>
                <a:noFill/>
              </a:ln>
              <a:solidFill>
                <a:schemeClr val="bg2">
                  <a:lumMod val="75000"/>
                </a:schemeClr>
              </a:solidFill>
              <a:effectLst/>
              <a:uLnTx/>
              <a:uFillTx/>
              <a:latin typeface="+mn-ea"/>
            </a:endParaRPr>
          </a:p>
        </p:txBody>
      </p:sp>
      <p:sp>
        <p:nvSpPr>
          <p:cNvPr id="22" name="文本框 21">
            <a:extLst>
              <a:ext uri="{FF2B5EF4-FFF2-40B4-BE49-F238E27FC236}">
                <a16:creationId xmlns:a16="http://schemas.microsoft.com/office/drawing/2014/main" id="{EE934EC8-8EE0-371E-D4C3-466CB7FA13C4}"/>
              </a:ext>
            </a:extLst>
          </p:cNvPr>
          <p:cNvSpPr txBox="1"/>
          <p:nvPr/>
        </p:nvSpPr>
        <p:spPr>
          <a:xfrm>
            <a:off x="9590514"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chemeClr val="bg2">
                    <a:lumMod val="75000"/>
                  </a:schemeClr>
                </a:solidFill>
                <a:effectLst/>
                <a:uLnTx/>
                <a:uFillTx/>
                <a:latin typeface="+mn-ea"/>
              </a:rPr>
              <a:t>不足之处</a:t>
            </a:r>
          </a:p>
        </p:txBody>
      </p:sp>
      <p:sp>
        <p:nvSpPr>
          <p:cNvPr id="23" name="文本框 22">
            <a:extLst>
              <a:ext uri="{FF2B5EF4-FFF2-40B4-BE49-F238E27FC236}">
                <a16:creationId xmlns:a16="http://schemas.microsoft.com/office/drawing/2014/main" id="{4CD344E8-7657-26C9-4F41-7DE94DCF0E81}"/>
              </a:ext>
            </a:extLst>
          </p:cNvPr>
          <p:cNvSpPr txBox="1"/>
          <p:nvPr/>
        </p:nvSpPr>
        <p:spPr>
          <a:xfrm>
            <a:off x="10563735"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chemeClr val="bg2">
                    <a:lumMod val="75000"/>
                  </a:schemeClr>
                </a:solidFill>
                <a:effectLst/>
                <a:uLnTx/>
                <a:uFillTx/>
                <a:latin typeface="+mn-ea"/>
              </a:rPr>
              <a:t>未来计划</a:t>
            </a:r>
          </a:p>
        </p:txBody>
      </p:sp>
      <p:cxnSp>
        <p:nvCxnSpPr>
          <p:cNvPr id="24" name="直接连接符 23">
            <a:extLst>
              <a:ext uri="{FF2B5EF4-FFF2-40B4-BE49-F238E27FC236}">
                <a16:creationId xmlns:a16="http://schemas.microsoft.com/office/drawing/2014/main" id="{13DBA488-7CF2-50D2-3BEE-C4340F42E04E}"/>
              </a:ext>
            </a:extLst>
          </p:cNvPr>
          <p:cNvCxnSpPr/>
          <p:nvPr/>
        </p:nvCxnSpPr>
        <p:spPr>
          <a:xfrm>
            <a:off x="7649600"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E0380A62-0AA7-16E0-1654-F0555A5E021B}"/>
              </a:ext>
            </a:extLst>
          </p:cNvPr>
          <p:cNvCxnSpPr/>
          <p:nvPr/>
        </p:nvCxnSpPr>
        <p:spPr>
          <a:xfrm>
            <a:off x="9596036"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09BE90EA-FE20-A39B-CF93-EE31C338AC55}"/>
              </a:ext>
            </a:extLst>
          </p:cNvPr>
          <p:cNvCxnSpPr/>
          <p:nvPr/>
        </p:nvCxnSpPr>
        <p:spPr>
          <a:xfrm>
            <a:off x="10569254"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文本框 26">
            <a:extLst>
              <a:ext uri="{FF2B5EF4-FFF2-40B4-BE49-F238E27FC236}">
                <a16:creationId xmlns:a16="http://schemas.microsoft.com/office/drawing/2014/main" id="{3AA32BCE-841D-AA69-AD0E-A63DD732374A}"/>
              </a:ext>
            </a:extLst>
          </p:cNvPr>
          <p:cNvSpPr txBox="1"/>
          <p:nvPr/>
        </p:nvSpPr>
        <p:spPr>
          <a:xfrm>
            <a:off x="5697642"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chemeClr val="bg2">
                    <a:lumMod val="75000"/>
                  </a:schemeClr>
                </a:solidFill>
                <a:effectLst/>
                <a:uLnTx/>
                <a:uFillTx/>
                <a:latin typeface="+mn-ea"/>
              </a:rPr>
              <a:t>工作概述</a:t>
            </a:r>
          </a:p>
        </p:txBody>
      </p:sp>
      <p:cxnSp>
        <p:nvCxnSpPr>
          <p:cNvPr id="28" name="直接连接符 27">
            <a:extLst>
              <a:ext uri="{FF2B5EF4-FFF2-40B4-BE49-F238E27FC236}">
                <a16:creationId xmlns:a16="http://schemas.microsoft.com/office/drawing/2014/main" id="{C9117241-B19D-C10F-4B6B-61641F73A1C4}"/>
              </a:ext>
            </a:extLst>
          </p:cNvPr>
          <p:cNvCxnSpPr/>
          <p:nvPr/>
        </p:nvCxnSpPr>
        <p:spPr>
          <a:xfrm>
            <a:off x="6676382"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9" name="文本框 28">
            <a:extLst>
              <a:ext uri="{FF2B5EF4-FFF2-40B4-BE49-F238E27FC236}">
                <a16:creationId xmlns:a16="http://schemas.microsoft.com/office/drawing/2014/main" id="{4C10803A-9B65-C15D-8377-661844F9BBBB}"/>
              </a:ext>
            </a:extLst>
          </p:cNvPr>
          <p:cNvSpPr txBox="1"/>
          <p:nvPr/>
        </p:nvSpPr>
        <p:spPr>
          <a:xfrm>
            <a:off x="7644078"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050" dirty="0">
                <a:solidFill>
                  <a:schemeClr val="bg2">
                    <a:lumMod val="75000"/>
                  </a:schemeClr>
                </a:solidFill>
                <a:latin typeface="+mn-ea"/>
              </a:rPr>
              <a:t>数据成果</a:t>
            </a:r>
            <a:endParaRPr kumimoji="0" lang="zh-CN" altLang="en-US" sz="1050" b="0" i="0" u="none" strike="noStrike" kern="1200" cap="none" spc="0" normalizeH="0" baseline="0" noProof="0" dirty="0">
              <a:ln>
                <a:noFill/>
              </a:ln>
              <a:solidFill>
                <a:schemeClr val="bg2">
                  <a:lumMod val="75000"/>
                </a:schemeClr>
              </a:solidFill>
              <a:effectLst/>
              <a:uLnTx/>
              <a:uFillTx/>
              <a:latin typeface="+mn-ea"/>
            </a:endParaRPr>
          </a:p>
        </p:txBody>
      </p:sp>
      <p:cxnSp>
        <p:nvCxnSpPr>
          <p:cNvPr id="30" name="直接连接符 29">
            <a:extLst>
              <a:ext uri="{FF2B5EF4-FFF2-40B4-BE49-F238E27FC236}">
                <a16:creationId xmlns:a16="http://schemas.microsoft.com/office/drawing/2014/main" id="{225C6999-5CDB-0149-7FAB-3ECF7D5C3CED}"/>
              </a:ext>
            </a:extLst>
          </p:cNvPr>
          <p:cNvCxnSpPr/>
          <p:nvPr/>
        </p:nvCxnSpPr>
        <p:spPr>
          <a:xfrm>
            <a:off x="8622818"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2" name="箭头: 右 6">
            <a:extLst>
              <a:ext uri="{FF2B5EF4-FFF2-40B4-BE49-F238E27FC236}">
                <a16:creationId xmlns:a16="http://schemas.microsoft.com/office/drawing/2014/main" id="{182E1F19-A065-B505-84D5-38DF9EE759EE}"/>
              </a:ext>
            </a:extLst>
          </p:cNvPr>
          <p:cNvSpPr/>
          <p:nvPr/>
        </p:nvSpPr>
        <p:spPr>
          <a:xfrm rot="3334306">
            <a:off x="1757253" y="3600748"/>
            <a:ext cx="943983" cy="450897"/>
          </a:xfrm>
          <a:custGeom>
            <a:avLst/>
            <a:gdLst>
              <a:gd name="connsiteX0" fmla="*/ 0 w 1853531"/>
              <a:gd name="connsiteY0" fmla="*/ 229526 h 918104"/>
              <a:gd name="connsiteX1" fmla="*/ 1394479 w 1853531"/>
              <a:gd name="connsiteY1" fmla="*/ 229526 h 918104"/>
              <a:gd name="connsiteX2" fmla="*/ 1394479 w 1853531"/>
              <a:gd name="connsiteY2" fmla="*/ 0 h 918104"/>
              <a:gd name="connsiteX3" fmla="*/ 1853531 w 1853531"/>
              <a:gd name="connsiteY3" fmla="*/ 459052 h 918104"/>
              <a:gd name="connsiteX4" fmla="*/ 1394479 w 1853531"/>
              <a:gd name="connsiteY4" fmla="*/ 918104 h 918104"/>
              <a:gd name="connsiteX5" fmla="*/ 1394479 w 1853531"/>
              <a:gd name="connsiteY5" fmla="*/ 688578 h 918104"/>
              <a:gd name="connsiteX6" fmla="*/ 0 w 1853531"/>
              <a:gd name="connsiteY6" fmla="*/ 688578 h 918104"/>
              <a:gd name="connsiteX7" fmla="*/ 0 w 1853531"/>
              <a:gd name="connsiteY7" fmla="*/ 229526 h 918104"/>
              <a:gd name="connsiteX0" fmla="*/ 0 w 1853531"/>
              <a:gd name="connsiteY0" fmla="*/ 229526 h 918104"/>
              <a:gd name="connsiteX1" fmla="*/ 1394479 w 1853531"/>
              <a:gd name="connsiteY1" fmla="*/ 229526 h 918104"/>
              <a:gd name="connsiteX2" fmla="*/ 1394479 w 1853531"/>
              <a:gd name="connsiteY2" fmla="*/ 0 h 918104"/>
              <a:gd name="connsiteX3" fmla="*/ 1853531 w 1853531"/>
              <a:gd name="connsiteY3" fmla="*/ 459052 h 918104"/>
              <a:gd name="connsiteX4" fmla="*/ 1394479 w 1853531"/>
              <a:gd name="connsiteY4" fmla="*/ 918104 h 918104"/>
              <a:gd name="connsiteX5" fmla="*/ 1394479 w 1853531"/>
              <a:gd name="connsiteY5" fmla="*/ 688578 h 918104"/>
              <a:gd name="connsiteX6" fmla="*/ 0 w 1853531"/>
              <a:gd name="connsiteY6" fmla="*/ 229526 h 918104"/>
              <a:gd name="connsiteX0" fmla="*/ 0 w 1853531"/>
              <a:gd name="connsiteY0" fmla="*/ 371766 h 918104"/>
              <a:gd name="connsiteX1" fmla="*/ 1394479 w 1853531"/>
              <a:gd name="connsiteY1" fmla="*/ 229526 h 918104"/>
              <a:gd name="connsiteX2" fmla="*/ 1394479 w 1853531"/>
              <a:gd name="connsiteY2" fmla="*/ 0 h 918104"/>
              <a:gd name="connsiteX3" fmla="*/ 1853531 w 1853531"/>
              <a:gd name="connsiteY3" fmla="*/ 459052 h 918104"/>
              <a:gd name="connsiteX4" fmla="*/ 1394479 w 1853531"/>
              <a:gd name="connsiteY4" fmla="*/ 918104 h 918104"/>
              <a:gd name="connsiteX5" fmla="*/ 1394479 w 1853531"/>
              <a:gd name="connsiteY5" fmla="*/ 688578 h 918104"/>
              <a:gd name="connsiteX6" fmla="*/ 0 w 1853531"/>
              <a:gd name="connsiteY6" fmla="*/ 371766 h 918104"/>
              <a:gd name="connsiteX0" fmla="*/ 0 w 1853531"/>
              <a:gd name="connsiteY0" fmla="*/ 371766 h 918104"/>
              <a:gd name="connsiteX1" fmla="*/ 1394479 w 1853531"/>
              <a:gd name="connsiteY1" fmla="*/ 229526 h 918104"/>
              <a:gd name="connsiteX2" fmla="*/ 1394479 w 1853531"/>
              <a:gd name="connsiteY2" fmla="*/ 0 h 918104"/>
              <a:gd name="connsiteX3" fmla="*/ 1853531 w 1853531"/>
              <a:gd name="connsiteY3" fmla="*/ 459052 h 918104"/>
              <a:gd name="connsiteX4" fmla="*/ 1394479 w 1853531"/>
              <a:gd name="connsiteY4" fmla="*/ 918104 h 918104"/>
              <a:gd name="connsiteX5" fmla="*/ 1394479 w 1853531"/>
              <a:gd name="connsiteY5" fmla="*/ 688578 h 918104"/>
              <a:gd name="connsiteX6" fmla="*/ 0 w 1853531"/>
              <a:gd name="connsiteY6" fmla="*/ 371766 h 918104"/>
              <a:gd name="connsiteX0" fmla="*/ 0 w 1773521"/>
              <a:gd name="connsiteY0" fmla="*/ 505116 h 918104"/>
              <a:gd name="connsiteX1" fmla="*/ 1314469 w 1773521"/>
              <a:gd name="connsiteY1" fmla="*/ 229526 h 918104"/>
              <a:gd name="connsiteX2" fmla="*/ 1314469 w 1773521"/>
              <a:gd name="connsiteY2" fmla="*/ 0 h 918104"/>
              <a:gd name="connsiteX3" fmla="*/ 1773521 w 1773521"/>
              <a:gd name="connsiteY3" fmla="*/ 459052 h 918104"/>
              <a:gd name="connsiteX4" fmla="*/ 1314469 w 1773521"/>
              <a:gd name="connsiteY4" fmla="*/ 918104 h 918104"/>
              <a:gd name="connsiteX5" fmla="*/ 1314469 w 1773521"/>
              <a:gd name="connsiteY5" fmla="*/ 688578 h 918104"/>
              <a:gd name="connsiteX6" fmla="*/ 0 w 1773521"/>
              <a:gd name="connsiteY6" fmla="*/ 505116 h 918104"/>
              <a:gd name="connsiteX0" fmla="*/ 0 w 1773521"/>
              <a:gd name="connsiteY0" fmla="*/ 505116 h 918104"/>
              <a:gd name="connsiteX1" fmla="*/ 1314469 w 1773521"/>
              <a:gd name="connsiteY1" fmla="*/ 229526 h 918104"/>
              <a:gd name="connsiteX2" fmla="*/ 1314469 w 1773521"/>
              <a:gd name="connsiteY2" fmla="*/ 0 h 918104"/>
              <a:gd name="connsiteX3" fmla="*/ 1773521 w 1773521"/>
              <a:gd name="connsiteY3" fmla="*/ 459052 h 918104"/>
              <a:gd name="connsiteX4" fmla="*/ 1314469 w 1773521"/>
              <a:gd name="connsiteY4" fmla="*/ 918104 h 918104"/>
              <a:gd name="connsiteX5" fmla="*/ 1314469 w 1773521"/>
              <a:gd name="connsiteY5" fmla="*/ 688578 h 918104"/>
              <a:gd name="connsiteX6" fmla="*/ 0 w 1773521"/>
              <a:gd name="connsiteY6" fmla="*/ 505116 h 918104"/>
              <a:gd name="connsiteX0" fmla="*/ 0 w 1773521"/>
              <a:gd name="connsiteY0" fmla="*/ 505116 h 918104"/>
              <a:gd name="connsiteX1" fmla="*/ 1314469 w 1773521"/>
              <a:gd name="connsiteY1" fmla="*/ 229526 h 918104"/>
              <a:gd name="connsiteX2" fmla="*/ 1314469 w 1773521"/>
              <a:gd name="connsiteY2" fmla="*/ 0 h 918104"/>
              <a:gd name="connsiteX3" fmla="*/ 1773521 w 1773521"/>
              <a:gd name="connsiteY3" fmla="*/ 459052 h 918104"/>
              <a:gd name="connsiteX4" fmla="*/ 1314469 w 1773521"/>
              <a:gd name="connsiteY4" fmla="*/ 918104 h 918104"/>
              <a:gd name="connsiteX5" fmla="*/ 1314469 w 1773521"/>
              <a:gd name="connsiteY5" fmla="*/ 688578 h 918104"/>
              <a:gd name="connsiteX6" fmla="*/ 0 w 1773521"/>
              <a:gd name="connsiteY6" fmla="*/ 505116 h 918104"/>
              <a:gd name="connsiteX0" fmla="*/ 0 w 1922111"/>
              <a:gd name="connsiteY0" fmla="*/ 493686 h 918104"/>
              <a:gd name="connsiteX1" fmla="*/ 1463059 w 1922111"/>
              <a:gd name="connsiteY1" fmla="*/ 229526 h 918104"/>
              <a:gd name="connsiteX2" fmla="*/ 1463059 w 1922111"/>
              <a:gd name="connsiteY2" fmla="*/ 0 h 918104"/>
              <a:gd name="connsiteX3" fmla="*/ 1922111 w 1922111"/>
              <a:gd name="connsiteY3" fmla="*/ 459052 h 918104"/>
              <a:gd name="connsiteX4" fmla="*/ 1463059 w 1922111"/>
              <a:gd name="connsiteY4" fmla="*/ 918104 h 918104"/>
              <a:gd name="connsiteX5" fmla="*/ 1463059 w 1922111"/>
              <a:gd name="connsiteY5" fmla="*/ 688578 h 918104"/>
              <a:gd name="connsiteX6" fmla="*/ 0 w 1922111"/>
              <a:gd name="connsiteY6" fmla="*/ 493686 h 918104"/>
              <a:gd name="connsiteX0" fmla="*/ 0 w 1922111"/>
              <a:gd name="connsiteY0" fmla="*/ 493686 h 918104"/>
              <a:gd name="connsiteX1" fmla="*/ 1463059 w 1922111"/>
              <a:gd name="connsiteY1" fmla="*/ 229526 h 918104"/>
              <a:gd name="connsiteX2" fmla="*/ 1463059 w 1922111"/>
              <a:gd name="connsiteY2" fmla="*/ 0 h 918104"/>
              <a:gd name="connsiteX3" fmla="*/ 1922111 w 1922111"/>
              <a:gd name="connsiteY3" fmla="*/ 459052 h 918104"/>
              <a:gd name="connsiteX4" fmla="*/ 1463059 w 1922111"/>
              <a:gd name="connsiteY4" fmla="*/ 918104 h 918104"/>
              <a:gd name="connsiteX5" fmla="*/ 1463059 w 1922111"/>
              <a:gd name="connsiteY5" fmla="*/ 688578 h 918104"/>
              <a:gd name="connsiteX6" fmla="*/ 0 w 1922111"/>
              <a:gd name="connsiteY6" fmla="*/ 493686 h 91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2111" h="918104">
                <a:moveTo>
                  <a:pt x="0" y="493686"/>
                </a:moveTo>
                <a:cubicBezTo>
                  <a:pt x="335286" y="366263"/>
                  <a:pt x="792493" y="170259"/>
                  <a:pt x="1463059" y="229526"/>
                </a:cubicBezTo>
                <a:lnTo>
                  <a:pt x="1463059" y="0"/>
                </a:lnTo>
                <a:lnTo>
                  <a:pt x="1922111" y="459052"/>
                </a:lnTo>
                <a:lnTo>
                  <a:pt x="1463059" y="918104"/>
                </a:lnTo>
                <a:lnTo>
                  <a:pt x="1463059" y="688578"/>
                </a:lnTo>
                <a:cubicBezTo>
                  <a:pt x="1177303" y="478834"/>
                  <a:pt x="525786" y="467210"/>
                  <a:pt x="0" y="493686"/>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3" name="箭头: 右 6">
            <a:extLst>
              <a:ext uri="{FF2B5EF4-FFF2-40B4-BE49-F238E27FC236}">
                <a16:creationId xmlns:a16="http://schemas.microsoft.com/office/drawing/2014/main" id="{80A74781-59B6-A74D-3356-46FCDC4B4307}"/>
              </a:ext>
            </a:extLst>
          </p:cNvPr>
          <p:cNvSpPr/>
          <p:nvPr/>
        </p:nvSpPr>
        <p:spPr>
          <a:xfrm rot="3334306">
            <a:off x="6796930" y="3600748"/>
            <a:ext cx="943983" cy="450897"/>
          </a:xfrm>
          <a:custGeom>
            <a:avLst/>
            <a:gdLst>
              <a:gd name="connsiteX0" fmla="*/ 0 w 1853531"/>
              <a:gd name="connsiteY0" fmla="*/ 229526 h 918104"/>
              <a:gd name="connsiteX1" fmla="*/ 1394479 w 1853531"/>
              <a:gd name="connsiteY1" fmla="*/ 229526 h 918104"/>
              <a:gd name="connsiteX2" fmla="*/ 1394479 w 1853531"/>
              <a:gd name="connsiteY2" fmla="*/ 0 h 918104"/>
              <a:gd name="connsiteX3" fmla="*/ 1853531 w 1853531"/>
              <a:gd name="connsiteY3" fmla="*/ 459052 h 918104"/>
              <a:gd name="connsiteX4" fmla="*/ 1394479 w 1853531"/>
              <a:gd name="connsiteY4" fmla="*/ 918104 h 918104"/>
              <a:gd name="connsiteX5" fmla="*/ 1394479 w 1853531"/>
              <a:gd name="connsiteY5" fmla="*/ 688578 h 918104"/>
              <a:gd name="connsiteX6" fmla="*/ 0 w 1853531"/>
              <a:gd name="connsiteY6" fmla="*/ 688578 h 918104"/>
              <a:gd name="connsiteX7" fmla="*/ 0 w 1853531"/>
              <a:gd name="connsiteY7" fmla="*/ 229526 h 918104"/>
              <a:gd name="connsiteX0" fmla="*/ 0 w 1853531"/>
              <a:gd name="connsiteY0" fmla="*/ 229526 h 918104"/>
              <a:gd name="connsiteX1" fmla="*/ 1394479 w 1853531"/>
              <a:gd name="connsiteY1" fmla="*/ 229526 h 918104"/>
              <a:gd name="connsiteX2" fmla="*/ 1394479 w 1853531"/>
              <a:gd name="connsiteY2" fmla="*/ 0 h 918104"/>
              <a:gd name="connsiteX3" fmla="*/ 1853531 w 1853531"/>
              <a:gd name="connsiteY3" fmla="*/ 459052 h 918104"/>
              <a:gd name="connsiteX4" fmla="*/ 1394479 w 1853531"/>
              <a:gd name="connsiteY4" fmla="*/ 918104 h 918104"/>
              <a:gd name="connsiteX5" fmla="*/ 1394479 w 1853531"/>
              <a:gd name="connsiteY5" fmla="*/ 688578 h 918104"/>
              <a:gd name="connsiteX6" fmla="*/ 0 w 1853531"/>
              <a:gd name="connsiteY6" fmla="*/ 229526 h 918104"/>
              <a:gd name="connsiteX0" fmla="*/ 0 w 1853531"/>
              <a:gd name="connsiteY0" fmla="*/ 371766 h 918104"/>
              <a:gd name="connsiteX1" fmla="*/ 1394479 w 1853531"/>
              <a:gd name="connsiteY1" fmla="*/ 229526 h 918104"/>
              <a:gd name="connsiteX2" fmla="*/ 1394479 w 1853531"/>
              <a:gd name="connsiteY2" fmla="*/ 0 h 918104"/>
              <a:gd name="connsiteX3" fmla="*/ 1853531 w 1853531"/>
              <a:gd name="connsiteY3" fmla="*/ 459052 h 918104"/>
              <a:gd name="connsiteX4" fmla="*/ 1394479 w 1853531"/>
              <a:gd name="connsiteY4" fmla="*/ 918104 h 918104"/>
              <a:gd name="connsiteX5" fmla="*/ 1394479 w 1853531"/>
              <a:gd name="connsiteY5" fmla="*/ 688578 h 918104"/>
              <a:gd name="connsiteX6" fmla="*/ 0 w 1853531"/>
              <a:gd name="connsiteY6" fmla="*/ 371766 h 918104"/>
              <a:gd name="connsiteX0" fmla="*/ 0 w 1853531"/>
              <a:gd name="connsiteY0" fmla="*/ 371766 h 918104"/>
              <a:gd name="connsiteX1" fmla="*/ 1394479 w 1853531"/>
              <a:gd name="connsiteY1" fmla="*/ 229526 h 918104"/>
              <a:gd name="connsiteX2" fmla="*/ 1394479 w 1853531"/>
              <a:gd name="connsiteY2" fmla="*/ 0 h 918104"/>
              <a:gd name="connsiteX3" fmla="*/ 1853531 w 1853531"/>
              <a:gd name="connsiteY3" fmla="*/ 459052 h 918104"/>
              <a:gd name="connsiteX4" fmla="*/ 1394479 w 1853531"/>
              <a:gd name="connsiteY4" fmla="*/ 918104 h 918104"/>
              <a:gd name="connsiteX5" fmla="*/ 1394479 w 1853531"/>
              <a:gd name="connsiteY5" fmla="*/ 688578 h 918104"/>
              <a:gd name="connsiteX6" fmla="*/ 0 w 1853531"/>
              <a:gd name="connsiteY6" fmla="*/ 371766 h 918104"/>
              <a:gd name="connsiteX0" fmla="*/ 0 w 1773521"/>
              <a:gd name="connsiteY0" fmla="*/ 505116 h 918104"/>
              <a:gd name="connsiteX1" fmla="*/ 1314469 w 1773521"/>
              <a:gd name="connsiteY1" fmla="*/ 229526 h 918104"/>
              <a:gd name="connsiteX2" fmla="*/ 1314469 w 1773521"/>
              <a:gd name="connsiteY2" fmla="*/ 0 h 918104"/>
              <a:gd name="connsiteX3" fmla="*/ 1773521 w 1773521"/>
              <a:gd name="connsiteY3" fmla="*/ 459052 h 918104"/>
              <a:gd name="connsiteX4" fmla="*/ 1314469 w 1773521"/>
              <a:gd name="connsiteY4" fmla="*/ 918104 h 918104"/>
              <a:gd name="connsiteX5" fmla="*/ 1314469 w 1773521"/>
              <a:gd name="connsiteY5" fmla="*/ 688578 h 918104"/>
              <a:gd name="connsiteX6" fmla="*/ 0 w 1773521"/>
              <a:gd name="connsiteY6" fmla="*/ 505116 h 918104"/>
              <a:gd name="connsiteX0" fmla="*/ 0 w 1773521"/>
              <a:gd name="connsiteY0" fmla="*/ 505116 h 918104"/>
              <a:gd name="connsiteX1" fmla="*/ 1314469 w 1773521"/>
              <a:gd name="connsiteY1" fmla="*/ 229526 h 918104"/>
              <a:gd name="connsiteX2" fmla="*/ 1314469 w 1773521"/>
              <a:gd name="connsiteY2" fmla="*/ 0 h 918104"/>
              <a:gd name="connsiteX3" fmla="*/ 1773521 w 1773521"/>
              <a:gd name="connsiteY3" fmla="*/ 459052 h 918104"/>
              <a:gd name="connsiteX4" fmla="*/ 1314469 w 1773521"/>
              <a:gd name="connsiteY4" fmla="*/ 918104 h 918104"/>
              <a:gd name="connsiteX5" fmla="*/ 1314469 w 1773521"/>
              <a:gd name="connsiteY5" fmla="*/ 688578 h 918104"/>
              <a:gd name="connsiteX6" fmla="*/ 0 w 1773521"/>
              <a:gd name="connsiteY6" fmla="*/ 505116 h 918104"/>
              <a:gd name="connsiteX0" fmla="*/ 0 w 1773521"/>
              <a:gd name="connsiteY0" fmla="*/ 505116 h 918104"/>
              <a:gd name="connsiteX1" fmla="*/ 1314469 w 1773521"/>
              <a:gd name="connsiteY1" fmla="*/ 229526 h 918104"/>
              <a:gd name="connsiteX2" fmla="*/ 1314469 w 1773521"/>
              <a:gd name="connsiteY2" fmla="*/ 0 h 918104"/>
              <a:gd name="connsiteX3" fmla="*/ 1773521 w 1773521"/>
              <a:gd name="connsiteY3" fmla="*/ 459052 h 918104"/>
              <a:gd name="connsiteX4" fmla="*/ 1314469 w 1773521"/>
              <a:gd name="connsiteY4" fmla="*/ 918104 h 918104"/>
              <a:gd name="connsiteX5" fmla="*/ 1314469 w 1773521"/>
              <a:gd name="connsiteY5" fmla="*/ 688578 h 918104"/>
              <a:gd name="connsiteX6" fmla="*/ 0 w 1773521"/>
              <a:gd name="connsiteY6" fmla="*/ 505116 h 918104"/>
              <a:gd name="connsiteX0" fmla="*/ 0 w 1922111"/>
              <a:gd name="connsiteY0" fmla="*/ 493686 h 918104"/>
              <a:gd name="connsiteX1" fmla="*/ 1463059 w 1922111"/>
              <a:gd name="connsiteY1" fmla="*/ 229526 h 918104"/>
              <a:gd name="connsiteX2" fmla="*/ 1463059 w 1922111"/>
              <a:gd name="connsiteY2" fmla="*/ 0 h 918104"/>
              <a:gd name="connsiteX3" fmla="*/ 1922111 w 1922111"/>
              <a:gd name="connsiteY3" fmla="*/ 459052 h 918104"/>
              <a:gd name="connsiteX4" fmla="*/ 1463059 w 1922111"/>
              <a:gd name="connsiteY4" fmla="*/ 918104 h 918104"/>
              <a:gd name="connsiteX5" fmla="*/ 1463059 w 1922111"/>
              <a:gd name="connsiteY5" fmla="*/ 688578 h 918104"/>
              <a:gd name="connsiteX6" fmla="*/ 0 w 1922111"/>
              <a:gd name="connsiteY6" fmla="*/ 493686 h 918104"/>
              <a:gd name="connsiteX0" fmla="*/ 0 w 1922111"/>
              <a:gd name="connsiteY0" fmla="*/ 493686 h 918104"/>
              <a:gd name="connsiteX1" fmla="*/ 1463059 w 1922111"/>
              <a:gd name="connsiteY1" fmla="*/ 229526 h 918104"/>
              <a:gd name="connsiteX2" fmla="*/ 1463059 w 1922111"/>
              <a:gd name="connsiteY2" fmla="*/ 0 h 918104"/>
              <a:gd name="connsiteX3" fmla="*/ 1922111 w 1922111"/>
              <a:gd name="connsiteY3" fmla="*/ 459052 h 918104"/>
              <a:gd name="connsiteX4" fmla="*/ 1463059 w 1922111"/>
              <a:gd name="connsiteY4" fmla="*/ 918104 h 918104"/>
              <a:gd name="connsiteX5" fmla="*/ 1463059 w 1922111"/>
              <a:gd name="connsiteY5" fmla="*/ 688578 h 918104"/>
              <a:gd name="connsiteX6" fmla="*/ 0 w 1922111"/>
              <a:gd name="connsiteY6" fmla="*/ 493686 h 91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2111" h="918104">
                <a:moveTo>
                  <a:pt x="0" y="493686"/>
                </a:moveTo>
                <a:cubicBezTo>
                  <a:pt x="335286" y="366263"/>
                  <a:pt x="792493" y="170259"/>
                  <a:pt x="1463059" y="229526"/>
                </a:cubicBezTo>
                <a:lnTo>
                  <a:pt x="1463059" y="0"/>
                </a:lnTo>
                <a:lnTo>
                  <a:pt x="1922111" y="459052"/>
                </a:lnTo>
                <a:lnTo>
                  <a:pt x="1463059" y="918104"/>
                </a:lnTo>
                <a:lnTo>
                  <a:pt x="1463059" y="688578"/>
                </a:lnTo>
                <a:cubicBezTo>
                  <a:pt x="1177303" y="478834"/>
                  <a:pt x="525786" y="467210"/>
                  <a:pt x="0" y="493686"/>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4" name="箭头: 右 6">
            <a:extLst>
              <a:ext uri="{FF2B5EF4-FFF2-40B4-BE49-F238E27FC236}">
                <a16:creationId xmlns:a16="http://schemas.microsoft.com/office/drawing/2014/main" id="{90F8766D-5A7D-CB90-D36E-1196C129B2A9}"/>
              </a:ext>
            </a:extLst>
          </p:cNvPr>
          <p:cNvSpPr/>
          <p:nvPr/>
        </p:nvSpPr>
        <p:spPr>
          <a:xfrm rot="19660481" flipV="1">
            <a:off x="4277092" y="3739132"/>
            <a:ext cx="943983" cy="450897"/>
          </a:xfrm>
          <a:custGeom>
            <a:avLst/>
            <a:gdLst>
              <a:gd name="connsiteX0" fmla="*/ 0 w 1853531"/>
              <a:gd name="connsiteY0" fmla="*/ 229526 h 918104"/>
              <a:gd name="connsiteX1" fmla="*/ 1394479 w 1853531"/>
              <a:gd name="connsiteY1" fmla="*/ 229526 h 918104"/>
              <a:gd name="connsiteX2" fmla="*/ 1394479 w 1853531"/>
              <a:gd name="connsiteY2" fmla="*/ 0 h 918104"/>
              <a:gd name="connsiteX3" fmla="*/ 1853531 w 1853531"/>
              <a:gd name="connsiteY3" fmla="*/ 459052 h 918104"/>
              <a:gd name="connsiteX4" fmla="*/ 1394479 w 1853531"/>
              <a:gd name="connsiteY4" fmla="*/ 918104 h 918104"/>
              <a:gd name="connsiteX5" fmla="*/ 1394479 w 1853531"/>
              <a:gd name="connsiteY5" fmla="*/ 688578 h 918104"/>
              <a:gd name="connsiteX6" fmla="*/ 0 w 1853531"/>
              <a:gd name="connsiteY6" fmla="*/ 688578 h 918104"/>
              <a:gd name="connsiteX7" fmla="*/ 0 w 1853531"/>
              <a:gd name="connsiteY7" fmla="*/ 229526 h 918104"/>
              <a:gd name="connsiteX0" fmla="*/ 0 w 1853531"/>
              <a:gd name="connsiteY0" fmla="*/ 229526 h 918104"/>
              <a:gd name="connsiteX1" fmla="*/ 1394479 w 1853531"/>
              <a:gd name="connsiteY1" fmla="*/ 229526 h 918104"/>
              <a:gd name="connsiteX2" fmla="*/ 1394479 w 1853531"/>
              <a:gd name="connsiteY2" fmla="*/ 0 h 918104"/>
              <a:gd name="connsiteX3" fmla="*/ 1853531 w 1853531"/>
              <a:gd name="connsiteY3" fmla="*/ 459052 h 918104"/>
              <a:gd name="connsiteX4" fmla="*/ 1394479 w 1853531"/>
              <a:gd name="connsiteY4" fmla="*/ 918104 h 918104"/>
              <a:gd name="connsiteX5" fmla="*/ 1394479 w 1853531"/>
              <a:gd name="connsiteY5" fmla="*/ 688578 h 918104"/>
              <a:gd name="connsiteX6" fmla="*/ 0 w 1853531"/>
              <a:gd name="connsiteY6" fmla="*/ 229526 h 918104"/>
              <a:gd name="connsiteX0" fmla="*/ 0 w 1853531"/>
              <a:gd name="connsiteY0" fmla="*/ 371766 h 918104"/>
              <a:gd name="connsiteX1" fmla="*/ 1394479 w 1853531"/>
              <a:gd name="connsiteY1" fmla="*/ 229526 h 918104"/>
              <a:gd name="connsiteX2" fmla="*/ 1394479 w 1853531"/>
              <a:gd name="connsiteY2" fmla="*/ 0 h 918104"/>
              <a:gd name="connsiteX3" fmla="*/ 1853531 w 1853531"/>
              <a:gd name="connsiteY3" fmla="*/ 459052 h 918104"/>
              <a:gd name="connsiteX4" fmla="*/ 1394479 w 1853531"/>
              <a:gd name="connsiteY4" fmla="*/ 918104 h 918104"/>
              <a:gd name="connsiteX5" fmla="*/ 1394479 w 1853531"/>
              <a:gd name="connsiteY5" fmla="*/ 688578 h 918104"/>
              <a:gd name="connsiteX6" fmla="*/ 0 w 1853531"/>
              <a:gd name="connsiteY6" fmla="*/ 371766 h 918104"/>
              <a:gd name="connsiteX0" fmla="*/ 0 w 1853531"/>
              <a:gd name="connsiteY0" fmla="*/ 371766 h 918104"/>
              <a:gd name="connsiteX1" fmla="*/ 1394479 w 1853531"/>
              <a:gd name="connsiteY1" fmla="*/ 229526 h 918104"/>
              <a:gd name="connsiteX2" fmla="*/ 1394479 w 1853531"/>
              <a:gd name="connsiteY2" fmla="*/ 0 h 918104"/>
              <a:gd name="connsiteX3" fmla="*/ 1853531 w 1853531"/>
              <a:gd name="connsiteY3" fmla="*/ 459052 h 918104"/>
              <a:gd name="connsiteX4" fmla="*/ 1394479 w 1853531"/>
              <a:gd name="connsiteY4" fmla="*/ 918104 h 918104"/>
              <a:gd name="connsiteX5" fmla="*/ 1394479 w 1853531"/>
              <a:gd name="connsiteY5" fmla="*/ 688578 h 918104"/>
              <a:gd name="connsiteX6" fmla="*/ 0 w 1853531"/>
              <a:gd name="connsiteY6" fmla="*/ 371766 h 918104"/>
              <a:gd name="connsiteX0" fmla="*/ 0 w 1773521"/>
              <a:gd name="connsiteY0" fmla="*/ 505116 h 918104"/>
              <a:gd name="connsiteX1" fmla="*/ 1314469 w 1773521"/>
              <a:gd name="connsiteY1" fmla="*/ 229526 h 918104"/>
              <a:gd name="connsiteX2" fmla="*/ 1314469 w 1773521"/>
              <a:gd name="connsiteY2" fmla="*/ 0 h 918104"/>
              <a:gd name="connsiteX3" fmla="*/ 1773521 w 1773521"/>
              <a:gd name="connsiteY3" fmla="*/ 459052 h 918104"/>
              <a:gd name="connsiteX4" fmla="*/ 1314469 w 1773521"/>
              <a:gd name="connsiteY4" fmla="*/ 918104 h 918104"/>
              <a:gd name="connsiteX5" fmla="*/ 1314469 w 1773521"/>
              <a:gd name="connsiteY5" fmla="*/ 688578 h 918104"/>
              <a:gd name="connsiteX6" fmla="*/ 0 w 1773521"/>
              <a:gd name="connsiteY6" fmla="*/ 505116 h 918104"/>
              <a:gd name="connsiteX0" fmla="*/ 0 w 1773521"/>
              <a:gd name="connsiteY0" fmla="*/ 505116 h 918104"/>
              <a:gd name="connsiteX1" fmla="*/ 1314469 w 1773521"/>
              <a:gd name="connsiteY1" fmla="*/ 229526 h 918104"/>
              <a:gd name="connsiteX2" fmla="*/ 1314469 w 1773521"/>
              <a:gd name="connsiteY2" fmla="*/ 0 h 918104"/>
              <a:gd name="connsiteX3" fmla="*/ 1773521 w 1773521"/>
              <a:gd name="connsiteY3" fmla="*/ 459052 h 918104"/>
              <a:gd name="connsiteX4" fmla="*/ 1314469 w 1773521"/>
              <a:gd name="connsiteY4" fmla="*/ 918104 h 918104"/>
              <a:gd name="connsiteX5" fmla="*/ 1314469 w 1773521"/>
              <a:gd name="connsiteY5" fmla="*/ 688578 h 918104"/>
              <a:gd name="connsiteX6" fmla="*/ 0 w 1773521"/>
              <a:gd name="connsiteY6" fmla="*/ 505116 h 918104"/>
              <a:gd name="connsiteX0" fmla="*/ 0 w 1773521"/>
              <a:gd name="connsiteY0" fmla="*/ 505116 h 918104"/>
              <a:gd name="connsiteX1" fmla="*/ 1314469 w 1773521"/>
              <a:gd name="connsiteY1" fmla="*/ 229526 h 918104"/>
              <a:gd name="connsiteX2" fmla="*/ 1314469 w 1773521"/>
              <a:gd name="connsiteY2" fmla="*/ 0 h 918104"/>
              <a:gd name="connsiteX3" fmla="*/ 1773521 w 1773521"/>
              <a:gd name="connsiteY3" fmla="*/ 459052 h 918104"/>
              <a:gd name="connsiteX4" fmla="*/ 1314469 w 1773521"/>
              <a:gd name="connsiteY4" fmla="*/ 918104 h 918104"/>
              <a:gd name="connsiteX5" fmla="*/ 1314469 w 1773521"/>
              <a:gd name="connsiteY5" fmla="*/ 688578 h 918104"/>
              <a:gd name="connsiteX6" fmla="*/ 0 w 1773521"/>
              <a:gd name="connsiteY6" fmla="*/ 505116 h 918104"/>
              <a:gd name="connsiteX0" fmla="*/ 0 w 1922111"/>
              <a:gd name="connsiteY0" fmla="*/ 493686 h 918104"/>
              <a:gd name="connsiteX1" fmla="*/ 1463059 w 1922111"/>
              <a:gd name="connsiteY1" fmla="*/ 229526 h 918104"/>
              <a:gd name="connsiteX2" fmla="*/ 1463059 w 1922111"/>
              <a:gd name="connsiteY2" fmla="*/ 0 h 918104"/>
              <a:gd name="connsiteX3" fmla="*/ 1922111 w 1922111"/>
              <a:gd name="connsiteY3" fmla="*/ 459052 h 918104"/>
              <a:gd name="connsiteX4" fmla="*/ 1463059 w 1922111"/>
              <a:gd name="connsiteY4" fmla="*/ 918104 h 918104"/>
              <a:gd name="connsiteX5" fmla="*/ 1463059 w 1922111"/>
              <a:gd name="connsiteY5" fmla="*/ 688578 h 918104"/>
              <a:gd name="connsiteX6" fmla="*/ 0 w 1922111"/>
              <a:gd name="connsiteY6" fmla="*/ 493686 h 918104"/>
              <a:gd name="connsiteX0" fmla="*/ 0 w 1922111"/>
              <a:gd name="connsiteY0" fmla="*/ 493686 h 918104"/>
              <a:gd name="connsiteX1" fmla="*/ 1463059 w 1922111"/>
              <a:gd name="connsiteY1" fmla="*/ 229526 h 918104"/>
              <a:gd name="connsiteX2" fmla="*/ 1463059 w 1922111"/>
              <a:gd name="connsiteY2" fmla="*/ 0 h 918104"/>
              <a:gd name="connsiteX3" fmla="*/ 1922111 w 1922111"/>
              <a:gd name="connsiteY3" fmla="*/ 459052 h 918104"/>
              <a:gd name="connsiteX4" fmla="*/ 1463059 w 1922111"/>
              <a:gd name="connsiteY4" fmla="*/ 918104 h 918104"/>
              <a:gd name="connsiteX5" fmla="*/ 1463059 w 1922111"/>
              <a:gd name="connsiteY5" fmla="*/ 688578 h 918104"/>
              <a:gd name="connsiteX6" fmla="*/ 0 w 1922111"/>
              <a:gd name="connsiteY6" fmla="*/ 493686 h 91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2111" h="918104">
                <a:moveTo>
                  <a:pt x="0" y="493686"/>
                </a:moveTo>
                <a:cubicBezTo>
                  <a:pt x="335286" y="366263"/>
                  <a:pt x="792493" y="170259"/>
                  <a:pt x="1463059" y="229526"/>
                </a:cubicBezTo>
                <a:lnTo>
                  <a:pt x="1463059" y="0"/>
                </a:lnTo>
                <a:lnTo>
                  <a:pt x="1922111" y="459052"/>
                </a:lnTo>
                <a:lnTo>
                  <a:pt x="1463059" y="918104"/>
                </a:lnTo>
                <a:lnTo>
                  <a:pt x="1463059" y="688578"/>
                </a:lnTo>
                <a:cubicBezTo>
                  <a:pt x="1177303" y="478834"/>
                  <a:pt x="525786" y="467210"/>
                  <a:pt x="0" y="493686"/>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5" name="Freeform 5">
            <a:extLst>
              <a:ext uri="{FF2B5EF4-FFF2-40B4-BE49-F238E27FC236}">
                <a16:creationId xmlns:a16="http://schemas.microsoft.com/office/drawing/2014/main" id="{502E3A0D-D0F6-26CE-24AB-ACBDF32480CE}"/>
              </a:ext>
            </a:extLst>
          </p:cNvPr>
          <p:cNvSpPr>
            <a:spLocks noEditPoints="1"/>
          </p:cNvSpPr>
          <p:nvPr/>
        </p:nvSpPr>
        <p:spPr bwMode="auto">
          <a:xfrm>
            <a:off x="745744" y="2112932"/>
            <a:ext cx="1516546" cy="1408752"/>
          </a:xfrm>
          <a:custGeom>
            <a:avLst/>
            <a:gdLst>
              <a:gd name="T0" fmla="*/ 272 w 419"/>
              <a:gd name="T1" fmla="*/ 31 h 390"/>
              <a:gd name="T2" fmla="*/ 221 w 419"/>
              <a:gd name="T3" fmla="*/ 0 h 390"/>
              <a:gd name="T4" fmla="*/ 226 w 419"/>
              <a:gd name="T5" fmla="*/ 38 h 390"/>
              <a:gd name="T6" fmla="*/ 226 w 419"/>
              <a:gd name="T7" fmla="*/ 38 h 390"/>
              <a:gd name="T8" fmla="*/ 45 w 419"/>
              <a:gd name="T9" fmla="*/ 117 h 390"/>
              <a:gd name="T10" fmla="*/ 32 w 419"/>
              <a:gd name="T11" fmla="*/ 122 h 390"/>
              <a:gd name="T12" fmla="*/ 19 w 419"/>
              <a:gd name="T13" fmla="*/ 113 h 390"/>
              <a:gd name="T14" fmla="*/ 32 w 419"/>
              <a:gd name="T15" fmla="*/ 122 h 390"/>
              <a:gd name="T16" fmla="*/ 382 w 419"/>
              <a:gd name="T17" fmla="*/ 115 h 390"/>
              <a:gd name="T18" fmla="*/ 385 w 419"/>
              <a:gd name="T19" fmla="*/ 208 h 390"/>
              <a:gd name="T20" fmla="*/ 380 w 419"/>
              <a:gd name="T21" fmla="*/ 221 h 390"/>
              <a:gd name="T22" fmla="*/ 336 w 419"/>
              <a:gd name="T23" fmla="*/ 331 h 390"/>
              <a:gd name="T24" fmla="*/ 369 w 419"/>
              <a:gd name="T25" fmla="*/ 252 h 390"/>
              <a:gd name="T26" fmla="*/ 371 w 419"/>
              <a:gd name="T27" fmla="*/ 185 h 390"/>
              <a:gd name="T28" fmla="*/ 286 w 419"/>
              <a:gd name="T29" fmla="*/ 46 h 390"/>
              <a:gd name="T30" fmla="*/ 248 w 419"/>
              <a:gd name="T31" fmla="*/ 44 h 390"/>
              <a:gd name="T32" fmla="*/ 250 w 419"/>
              <a:gd name="T33" fmla="*/ 57 h 390"/>
              <a:gd name="T34" fmla="*/ 175 w 419"/>
              <a:gd name="T35" fmla="*/ 53 h 390"/>
              <a:gd name="T36" fmla="*/ 80 w 419"/>
              <a:gd name="T37" fmla="*/ 69 h 390"/>
              <a:gd name="T38" fmla="*/ 60 w 419"/>
              <a:gd name="T39" fmla="*/ 102 h 390"/>
              <a:gd name="T40" fmla="*/ 39 w 419"/>
              <a:gd name="T41" fmla="*/ 165 h 390"/>
              <a:gd name="T42" fmla="*/ 38 w 419"/>
              <a:gd name="T43" fmla="*/ 159 h 390"/>
              <a:gd name="T44" fmla="*/ 34 w 419"/>
              <a:gd name="T45" fmla="*/ 243 h 390"/>
              <a:gd name="T46" fmla="*/ 30 w 419"/>
              <a:gd name="T47" fmla="*/ 283 h 390"/>
              <a:gd name="T48" fmla="*/ 221 w 419"/>
              <a:gd name="T49" fmla="*/ 382 h 390"/>
              <a:gd name="T50" fmla="*/ 297 w 419"/>
              <a:gd name="T51" fmla="*/ 366 h 390"/>
              <a:gd name="T52" fmla="*/ 336 w 419"/>
              <a:gd name="T53" fmla="*/ 331 h 390"/>
              <a:gd name="T54" fmla="*/ 89 w 419"/>
              <a:gd name="T55" fmla="*/ 73 h 390"/>
              <a:gd name="T56" fmla="*/ 80 w 419"/>
              <a:gd name="T57" fmla="*/ 93 h 390"/>
              <a:gd name="T58" fmla="*/ 213 w 419"/>
              <a:gd name="T59" fmla="*/ 77 h 390"/>
              <a:gd name="T60" fmla="*/ 257 w 419"/>
              <a:gd name="T61" fmla="*/ 86 h 390"/>
              <a:gd name="T62" fmla="*/ 257 w 419"/>
              <a:gd name="T63" fmla="*/ 86 h 390"/>
              <a:gd name="T64" fmla="*/ 259 w 419"/>
              <a:gd name="T65" fmla="*/ 108 h 390"/>
              <a:gd name="T66" fmla="*/ 279 w 419"/>
              <a:gd name="T67" fmla="*/ 82 h 390"/>
              <a:gd name="T68" fmla="*/ 279 w 419"/>
              <a:gd name="T69" fmla="*/ 82 h 390"/>
              <a:gd name="T70" fmla="*/ 411 w 419"/>
              <a:gd name="T71" fmla="*/ 218 h 390"/>
              <a:gd name="T72" fmla="*/ 402 w 419"/>
              <a:gd name="T73" fmla="*/ 252 h 390"/>
              <a:gd name="T74" fmla="*/ 402 w 419"/>
              <a:gd name="T75" fmla="*/ 252 h 390"/>
              <a:gd name="T76" fmla="*/ 380 w 419"/>
              <a:gd name="T77" fmla="*/ 291 h 390"/>
              <a:gd name="T78" fmla="*/ 358 w 419"/>
              <a:gd name="T79" fmla="*/ 316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19" h="390">
                <a:moveTo>
                  <a:pt x="235" y="16"/>
                </a:moveTo>
                <a:cubicBezTo>
                  <a:pt x="253" y="16"/>
                  <a:pt x="257" y="29"/>
                  <a:pt x="272" y="31"/>
                </a:cubicBezTo>
                <a:cubicBezTo>
                  <a:pt x="270" y="25"/>
                  <a:pt x="275" y="27"/>
                  <a:pt x="275" y="24"/>
                </a:cubicBezTo>
                <a:cubicBezTo>
                  <a:pt x="253" y="20"/>
                  <a:pt x="244" y="2"/>
                  <a:pt x="221" y="0"/>
                </a:cubicBezTo>
                <a:cubicBezTo>
                  <a:pt x="221" y="9"/>
                  <a:pt x="237" y="4"/>
                  <a:pt x="235" y="16"/>
                </a:cubicBezTo>
                <a:close/>
                <a:moveTo>
                  <a:pt x="226" y="38"/>
                </a:moveTo>
                <a:cubicBezTo>
                  <a:pt x="233" y="39"/>
                  <a:pt x="242" y="50"/>
                  <a:pt x="246" y="42"/>
                </a:cubicBezTo>
                <a:cubicBezTo>
                  <a:pt x="240" y="41"/>
                  <a:pt x="232" y="33"/>
                  <a:pt x="226" y="38"/>
                </a:cubicBezTo>
                <a:close/>
                <a:moveTo>
                  <a:pt x="52" y="82"/>
                </a:moveTo>
                <a:cubicBezTo>
                  <a:pt x="49" y="92"/>
                  <a:pt x="37" y="108"/>
                  <a:pt x="45" y="117"/>
                </a:cubicBezTo>
                <a:cubicBezTo>
                  <a:pt x="50" y="109"/>
                  <a:pt x="54" y="90"/>
                  <a:pt x="52" y="82"/>
                </a:cubicBezTo>
                <a:close/>
                <a:moveTo>
                  <a:pt x="32" y="122"/>
                </a:moveTo>
                <a:cubicBezTo>
                  <a:pt x="28" y="122"/>
                  <a:pt x="28" y="118"/>
                  <a:pt x="28" y="113"/>
                </a:cubicBezTo>
                <a:cubicBezTo>
                  <a:pt x="25" y="110"/>
                  <a:pt x="25" y="114"/>
                  <a:pt x="19" y="113"/>
                </a:cubicBezTo>
                <a:cubicBezTo>
                  <a:pt x="20" y="108"/>
                  <a:pt x="19" y="104"/>
                  <a:pt x="16" y="102"/>
                </a:cubicBezTo>
                <a:cubicBezTo>
                  <a:pt x="0" y="113"/>
                  <a:pt x="21" y="137"/>
                  <a:pt x="32" y="122"/>
                </a:cubicBezTo>
                <a:close/>
                <a:moveTo>
                  <a:pt x="383" y="132"/>
                </a:moveTo>
                <a:cubicBezTo>
                  <a:pt x="387" y="129"/>
                  <a:pt x="383" y="119"/>
                  <a:pt x="382" y="115"/>
                </a:cubicBezTo>
                <a:cubicBezTo>
                  <a:pt x="383" y="122"/>
                  <a:pt x="375" y="128"/>
                  <a:pt x="383" y="132"/>
                </a:cubicBezTo>
                <a:close/>
                <a:moveTo>
                  <a:pt x="385" y="208"/>
                </a:moveTo>
                <a:cubicBezTo>
                  <a:pt x="380" y="208"/>
                  <a:pt x="380" y="208"/>
                  <a:pt x="380" y="208"/>
                </a:cubicBezTo>
                <a:cubicBezTo>
                  <a:pt x="379" y="214"/>
                  <a:pt x="384" y="217"/>
                  <a:pt x="380" y="221"/>
                </a:cubicBezTo>
                <a:cubicBezTo>
                  <a:pt x="385" y="221"/>
                  <a:pt x="385" y="214"/>
                  <a:pt x="385" y="208"/>
                </a:cubicBezTo>
                <a:close/>
                <a:moveTo>
                  <a:pt x="336" y="331"/>
                </a:moveTo>
                <a:cubicBezTo>
                  <a:pt x="352" y="309"/>
                  <a:pt x="360" y="279"/>
                  <a:pt x="376" y="258"/>
                </a:cubicBezTo>
                <a:cubicBezTo>
                  <a:pt x="374" y="256"/>
                  <a:pt x="369" y="256"/>
                  <a:pt x="369" y="252"/>
                </a:cubicBezTo>
                <a:cubicBezTo>
                  <a:pt x="376" y="226"/>
                  <a:pt x="368" y="201"/>
                  <a:pt x="374" y="176"/>
                </a:cubicBezTo>
                <a:cubicBezTo>
                  <a:pt x="365" y="174"/>
                  <a:pt x="377" y="183"/>
                  <a:pt x="371" y="185"/>
                </a:cubicBezTo>
                <a:cubicBezTo>
                  <a:pt x="356" y="168"/>
                  <a:pt x="365" y="127"/>
                  <a:pt x="345" y="115"/>
                </a:cubicBezTo>
                <a:cubicBezTo>
                  <a:pt x="338" y="80"/>
                  <a:pt x="310" y="65"/>
                  <a:pt x="286" y="46"/>
                </a:cubicBezTo>
                <a:cubicBezTo>
                  <a:pt x="287" y="59"/>
                  <a:pt x="307" y="63"/>
                  <a:pt x="303" y="75"/>
                </a:cubicBezTo>
                <a:cubicBezTo>
                  <a:pt x="285" y="65"/>
                  <a:pt x="275" y="39"/>
                  <a:pt x="248" y="44"/>
                </a:cubicBezTo>
                <a:cubicBezTo>
                  <a:pt x="258" y="49"/>
                  <a:pt x="243" y="49"/>
                  <a:pt x="242" y="49"/>
                </a:cubicBezTo>
                <a:cubicBezTo>
                  <a:pt x="245" y="50"/>
                  <a:pt x="254" y="55"/>
                  <a:pt x="250" y="57"/>
                </a:cubicBezTo>
                <a:cubicBezTo>
                  <a:pt x="222" y="39"/>
                  <a:pt x="175" y="63"/>
                  <a:pt x="149" y="60"/>
                </a:cubicBezTo>
                <a:cubicBezTo>
                  <a:pt x="157" y="55"/>
                  <a:pt x="169" y="56"/>
                  <a:pt x="175" y="53"/>
                </a:cubicBezTo>
                <a:cubicBezTo>
                  <a:pt x="160" y="42"/>
                  <a:pt x="132" y="42"/>
                  <a:pt x="120" y="55"/>
                </a:cubicBezTo>
                <a:cubicBezTo>
                  <a:pt x="104" y="36"/>
                  <a:pt x="93" y="74"/>
                  <a:pt x="80" y="69"/>
                </a:cubicBezTo>
                <a:cubicBezTo>
                  <a:pt x="89" y="77"/>
                  <a:pt x="70" y="96"/>
                  <a:pt x="67" y="108"/>
                </a:cubicBezTo>
                <a:cubicBezTo>
                  <a:pt x="63" y="107"/>
                  <a:pt x="65" y="101"/>
                  <a:pt x="60" y="102"/>
                </a:cubicBezTo>
                <a:cubicBezTo>
                  <a:pt x="50" y="121"/>
                  <a:pt x="45" y="142"/>
                  <a:pt x="45" y="166"/>
                </a:cubicBezTo>
                <a:cubicBezTo>
                  <a:pt x="42" y="166"/>
                  <a:pt x="41" y="166"/>
                  <a:pt x="39" y="165"/>
                </a:cubicBezTo>
                <a:cubicBezTo>
                  <a:pt x="35" y="168"/>
                  <a:pt x="47" y="173"/>
                  <a:pt x="38" y="176"/>
                </a:cubicBezTo>
                <a:cubicBezTo>
                  <a:pt x="32" y="171"/>
                  <a:pt x="42" y="165"/>
                  <a:pt x="38" y="159"/>
                </a:cubicBezTo>
                <a:cubicBezTo>
                  <a:pt x="31" y="165"/>
                  <a:pt x="35" y="145"/>
                  <a:pt x="30" y="143"/>
                </a:cubicBezTo>
                <a:cubicBezTo>
                  <a:pt x="27" y="171"/>
                  <a:pt x="29" y="209"/>
                  <a:pt x="34" y="243"/>
                </a:cubicBezTo>
                <a:cubicBezTo>
                  <a:pt x="28" y="245"/>
                  <a:pt x="29" y="240"/>
                  <a:pt x="23" y="241"/>
                </a:cubicBezTo>
                <a:cubicBezTo>
                  <a:pt x="26" y="255"/>
                  <a:pt x="30" y="267"/>
                  <a:pt x="30" y="283"/>
                </a:cubicBezTo>
                <a:cubicBezTo>
                  <a:pt x="51" y="317"/>
                  <a:pt x="84" y="338"/>
                  <a:pt x="109" y="368"/>
                </a:cubicBezTo>
                <a:cubicBezTo>
                  <a:pt x="139" y="379"/>
                  <a:pt x="185" y="383"/>
                  <a:pt x="221" y="382"/>
                </a:cubicBezTo>
                <a:cubicBezTo>
                  <a:pt x="247" y="390"/>
                  <a:pt x="277" y="369"/>
                  <a:pt x="297" y="358"/>
                </a:cubicBezTo>
                <a:cubicBezTo>
                  <a:pt x="297" y="360"/>
                  <a:pt x="293" y="365"/>
                  <a:pt x="297" y="366"/>
                </a:cubicBezTo>
                <a:cubicBezTo>
                  <a:pt x="315" y="354"/>
                  <a:pt x="337" y="347"/>
                  <a:pt x="347" y="327"/>
                </a:cubicBezTo>
                <a:cubicBezTo>
                  <a:pt x="342" y="326"/>
                  <a:pt x="338" y="336"/>
                  <a:pt x="336" y="331"/>
                </a:cubicBezTo>
                <a:close/>
                <a:moveTo>
                  <a:pt x="80" y="93"/>
                </a:moveTo>
                <a:cubicBezTo>
                  <a:pt x="80" y="84"/>
                  <a:pt x="85" y="79"/>
                  <a:pt x="89" y="73"/>
                </a:cubicBezTo>
                <a:cubicBezTo>
                  <a:pt x="92" y="73"/>
                  <a:pt x="92" y="75"/>
                  <a:pt x="94" y="75"/>
                </a:cubicBezTo>
                <a:cubicBezTo>
                  <a:pt x="91" y="83"/>
                  <a:pt x="89" y="92"/>
                  <a:pt x="80" y="93"/>
                </a:cubicBezTo>
                <a:close/>
                <a:moveTo>
                  <a:pt x="197" y="77"/>
                </a:moveTo>
                <a:cubicBezTo>
                  <a:pt x="202" y="73"/>
                  <a:pt x="209" y="73"/>
                  <a:pt x="213" y="77"/>
                </a:cubicBezTo>
                <a:cubicBezTo>
                  <a:pt x="210" y="85"/>
                  <a:pt x="204" y="75"/>
                  <a:pt x="197" y="77"/>
                </a:cubicBezTo>
                <a:close/>
                <a:moveTo>
                  <a:pt x="257" y="86"/>
                </a:moveTo>
                <a:cubicBezTo>
                  <a:pt x="239" y="85"/>
                  <a:pt x="230" y="75"/>
                  <a:pt x="222" y="64"/>
                </a:cubicBezTo>
                <a:cubicBezTo>
                  <a:pt x="238" y="68"/>
                  <a:pt x="248" y="69"/>
                  <a:pt x="257" y="86"/>
                </a:cubicBezTo>
                <a:close/>
                <a:moveTo>
                  <a:pt x="226" y="79"/>
                </a:moveTo>
                <a:cubicBezTo>
                  <a:pt x="242" y="83"/>
                  <a:pt x="250" y="96"/>
                  <a:pt x="259" y="108"/>
                </a:cubicBezTo>
                <a:cubicBezTo>
                  <a:pt x="248" y="98"/>
                  <a:pt x="233" y="92"/>
                  <a:pt x="226" y="79"/>
                </a:cubicBezTo>
                <a:close/>
                <a:moveTo>
                  <a:pt x="279" y="82"/>
                </a:moveTo>
                <a:cubicBezTo>
                  <a:pt x="273" y="80"/>
                  <a:pt x="267" y="77"/>
                  <a:pt x="263" y="73"/>
                </a:cubicBezTo>
                <a:cubicBezTo>
                  <a:pt x="269" y="68"/>
                  <a:pt x="281" y="73"/>
                  <a:pt x="279" y="82"/>
                </a:cubicBezTo>
                <a:close/>
                <a:moveTo>
                  <a:pt x="416" y="196"/>
                </a:moveTo>
                <a:cubicBezTo>
                  <a:pt x="412" y="200"/>
                  <a:pt x="413" y="211"/>
                  <a:pt x="411" y="218"/>
                </a:cubicBezTo>
                <a:cubicBezTo>
                  <a:pt x="419" y="213"/>
                  <a:pt x="417" y="200"/>
                  <a:pt x="416" y="196"/>
                </a:cubicBezTo>
                <a:close/>
                <a:moveTo>
                  <a:pt x="402" y="252"/>
                </a:moveTo>
                <a:cubicBezTo>
                  <a:pt x="401" y="243"/>
                  <a:pt x="412" y="235"/>
                  <a:pt x="407" y="227"/>
                </a:cubicBezTo>
                <a:cubicBezTo>
                  <a:pt x="407" y="236"/>
                  <a:pt x="397" y="245"/>
                  <a:pt x="402" y="252"/>
                </a:cubicBezTo>
                <a:close/>
                <a:moveTo>
                  <a:pt x="358" y="316"/>
                </a:moveTo>
                <a:cubicBezTo>
                  <a:pt x="372" y="320"/>
                  <a:pt x="380" y="307"/>
                  <a:pt x="380" y="291"/>
                </a:cubicBezTo>
                <a:cubicBezTo>
                  <a:pt x="390" y="286"/>
                  <a:pt x="400" y="262"/>
                  <a:pt x="398" y="256"/>
                </a:cubicBezTo>
                <a:cubicBezTo>
                  <a:pt x="387" y="279"/>
                  <a:pt x="373" y="298"/>
                  <a:pt x="358" y="316"/>
                </a:cubicBezTo>
                <a:close/>
              </a:path>
            </a:pathLst>
          </a:custGeom>
          <a:blipFill dpi="0" rotWithShape="1">
            <a:blip r:embed="rId2">
              <a:duotone>
                <a:prstClr val="black"/>
                <a:schemeClr val="accent1">
                  <a:tint val="45000"/>
                  <a:satMod val="400000"/>
                </a:schemeClr>
              </a:duotone>
            </a:blip>
            <a:srcRect/>
            <a:tile tx="0" ty="0" sx="100000" sy="100000" flip="none" algn="ctr"/>
          </a:blipFill>
          <a:ln>
            <a:noFill/>
          </a:ln>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思源黑体 CN Regular" panose="020B0500000000000000" pitchFamily="34" charset="-122"/>
            </a:endParaRPr>
          </a:p>
        </p:txBody>
      </p:sp>
      <p:sp>
        <p:nvSpPr>
          <p:cNvPr id="36" name="Freeform 5">
            <a:extLst>
              <a:ext uri="{FF2B5EF4-FFF2-40B4-BE49-F238E27FC236}">
                <a16:creationId xmlns:a16="http://schemas.microsoft.com/office/drawing/2014/main" id="{9F610CCD-6878-5851-AB62-09B18F27032D}"/>
              </a:ext>
            </a:extLst>
          </p:cNvPr>
          <p:cNvSpPr>
            <a:spLocks noEditPoints="1"/>
          </p:cNvSpPr>
          <p:nvPr/>
        </p:nvSpPr>
        <p:spPr bwMode="auto">
          <a:xfrm>
            <a:off x="2682054" y="3964580"/>
            <a:ext cx="1516546" cy="1408752"/>
          </a:xfrm>
          <a:custGeom>
            <a:avLst/>
            <a:gdLst>
              <a:gd name="T0" fmla="*/ 272 w 419"/>
              <a:gd name="T1" fmla="*/ 31 h 390"/>
              <a:gd name="T2" fmla="*/ 221 w 419"/>
              <a:gd name="T3" fmla="*/ 0 h 390"/>
              <a:gd name="T4" fmla="*/ 226 w 419"/>
              <a:gd name="T5" fmla="*/ 38 h 390"/>
              <a:gd name="T6" fmla="*/ 226 w 419"/>
              <a:gd name="T7" fmla="*/ 38 h 390"/>
              <a:gd name="T8" fmla="*/ 45 w 419"/>
              <a:gd name="T9" fmla="*/ 117 h 390"/>
              <a:gd name="T10" fmla="*/ 32 w 419"/>
              <a:gd name="T11" fmla="*/ 122 h 390"/>
              <a:gd name="T12" fmla="*/ 19 w 419"/>
              <a:gd name="T13" fmla="*/ 113 h 390"/>
              <a:gd name="T14" fmla="*/ 32 w 419"/>
              <a:gd name="T15" fmla="*/ 122 h 390"/>
              <a:gd name="T16" fmla="*/ 382 w 419"/>
              <a:gd name="T17" fmla="*/ 115 h 390"/>
              <a:gd name="T18" fmla="*/ 385 w 419"/>
              <a:gd name="T19" fmla="*/ 208 h 390"/>
              <a:gd name="T20" fmla="*/ 380 w 419"/>
              <a:gd name="T21" fmla="*/ 221 h 390"/>
              <a:gd name="T22" fmla="*/ 336 w 419"/>
              <a:gd name="T23" fmla="*/ 331 h 390"/>
              <a:gd name="T24" fmla="*/ 369 w 419"/>
              <a:gd name="T25" fmla="*/ 252 h 390"/>
              <a:gd name="T26" fmla="*/ 371 w 419"/>
              <a:gd name="T27" fmla="*/ 185 h 390"/>
              <a:gd name="T28" fmla="*/ 286 w 419"/>
              <a:gd name="T29" fmla="*/ 46 h 390"/>
              <a:gd name="T30" fmla="*/ 248 w 419"/>
              <a:gd name="T31" fmla="*/ 44 h 390"/>
              <a:gd name="T32" fmla="*/ 250 w 419"/>
              <a:gd name="T33" fmla="*/ 57 h 390"/>
              <a:gd name="T34" fmla="*/ 175 w 419"/>
              <a:gd name="T35" fmla="*/ 53 h 390"/>
              <a:gd name="T36" fmla="*/ 80 w 419"/>
              <a:gd name="T37" fmla="*/ 69 h 390"/>
              <a:gd name="T38" fmla="*/ 60 w 419"/>
              <a:gd name="T39" fmla="*/ 102 h 390"/>
              <a:gd name="T40" fmla="*/ 39 w 419"/>
              <a:gd name="T41" fmla="*/ 165 h 390"/>
              <a:gd name="T42" fmla="*/ 38 w 419"/>
              <a:gd name="T43" fmla="*/ 159 h 390"/>
              <a:gd name="T44" fmla="*/ 34 w 419"/>
              <a:gd name="T45" fmla="*/ 243 h 390"/>
              <a:gd name="T46" fmla="*/ 30 w 419"/>
              <a:gd name="T47" fmla="*/ 283 h 390"/>
              <a:gd name="T48" fmla="*/ 221 w 419"/>
              <a:gd name="T49" fmla="*/ 382 h 390"/>
              <a:gd name="T50" fmla="*/ 297 w 419"/>
              <a:gd name="T51" fmla="*/ 366 h 390"/>
              <a:gd name="T52" fmla="*/ 336 w 419"/>
              <a:gd name="T53" fmla="*/ 331 h 390"/>
              <a:gd name="T54" fmla="*/ 89 w 419"/>
              <a:gd name="T55" fmla="*/ 73 h 390"/>
              <a:gd name="T56" fmla="*/ 80 w 419"/>
              <a:gd name="T57" fmla="*/ 93 h 390"/>
              <a:gd name="T58" fmla="*/ 213 w 419"/>
              <a:gd name="T59" fmla="*/ 77 h 390"/>
              <a:gd name="T60" fmla="*/ 257 w 419"/>
              <a:gd name="T61" fmla="*/ 86 h 390"/>
              <a:gd name="T62" fmla="*/ 257 w 419"/>
              <a:gd name="T63" fmla="*/ 86 h 390"/>
              <a:gd name="T64" fmla="*/ 259 w 419"/>
              <a:gd name="T65" fmla="*/ 108 h 390"/>
              <a:gd name="T66" fmla="*/ 279 w 419"/>
              <a:gd name="T67" fmla="*/ 82 h 390"/>
              <a:gd name="T68" fmla="*/ 279 w 419"/>
              <a:gd name="T69" fmla="*/ 82 h 390"/>
              <a:gd name="T70" fmla="*/ 411 w 419"/>
              <a:gd name="T71" fmla="*/ 218 h 390"/>
              <a:gd name="T72" fmla="*/ 402 w 419"/>
              <a:gd name="T73" fmla="*/ 252 h 390"/>
              <a:gd name="T74" fmla="*/ 402 w 419"/>
              <a:gd name="T75" fmla="*/ 252 h 390"/>
              <a:gd name="T76" fmla="*/ 380 w 419"/>
              <a:gd name="T77" fmla="*/ 291 h 390"/>
              <a:gd name="T78" fmla="*/ 358 w 419"/>
              <a:gd name="T79" fmla="*/ 316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19" h="390">
                <a:moveTo>
                  <a:pt x="235" y="16"/>
                </a:moveTo>
                <a:cubicBezTo>
                  <a:pt x="253" y="16"/>
                  <a:pt x="257" y="29"/>
                  <a:pt x="272" y="31"/>
                </a:cubicBezTo>
                <a:cubicBezTo>
                  <a:pt x="270" y="25"/>
                  <a:pt x="275" y="27"/>
                  <a:pt x="275" y="24"/>
                </a:cubicBezTo>
                <a:cubicBezTo>
                  <a:pt x="253" y="20"/>
                  <a:pt x="244" y="2"/>
                  <a:pt x="221" y="0"/>
                </a:cubicBezTo>
                <a:cubicBezTo>
                  <a:pt x="221" y="9"/>
                  <a:pt x="237" y="4"/>
                  <a:pt x="235" y="16"/>
                </a:cubicBezTo>
                <a:close/>
                <a:moveTo>
                  <a:pt x="226" y="38"/>
                </a:moveTo>
                <a:cubicBezTo>
                  <a:pt x="233" y="39"/>
                  <a:pt x="242" y="50"/>
                  <a:pt x="246" y="42"/>
                </a:cubicBezTo>
                <a:cubicBezTo>
                  <a:pt x="240" y="41"/>
                  <a:pt x="232" y="33"/>
                  <a:pt x="226" y="38"/>
                </a:cubicBezTo>
                <a:close/>
                <a:moveTo>
                  <a:pt x="52" y="82"/>
                </a:moveTo>
                <a:cubicBezTo>
                  <a:pt x="49" y="92"/>
                  <a:pt x="37" y="108"/>
                  <a:pt x="45" y="117"/>
                </a:cubicBezTo>
                <a:cubicBezTo>
                  <a:pt x="50" y="109"/>
                  <a:pt x="54" y="90"/>
                  <a:pt x="52" y="82"/>
                </a:cubicBezTo>
                <a:close/>
                <a:moveTo>
                  <a:pt x="32" y="122"/>
                </a:moveTo>
                <a:cubicBezTo>
                  <a:pt x="28" y="122"/>
                  <a:pt x="28" y="118"/>
                  <a:pt x="28" y="113"/>
                </a:cubicBezTo>
                <a:cubicBezTo>
                  <a:pt x="25" y="110"/>
                  <a:pt x="25" y="114"/>
                  <a:pt x="19" y="113"/>
                </a:cubicBezTo>
                <a:cubicBezTo>
                  <a:pt x="20" y="108"/>
                  <a:pt x="19" y="104"/>
                  <a:pt x="16" y="102"/>
                </a:cubicBezTo>
                <a:cubicBezTo>
                  <a:pt x="0" y="113"/>
                  <a:pt x="21" y="137"/>
                  <a:pt x="32" y="122"/>
                </a:cubicBezTo>
                <a:close/>
                <a:moveTo>
                  <a:pt x="383" y="132"/>
                </a:moveTo>
                <a:cubicBezTo>
                  <a:pt x="387" y="129"/>
                  <a:pt x="383" y="119"/>
                  <a:pt x="382" y="115"/>
                </a:cubicBezTo>
                <a:cubicBezTo>
                  <a:pt x="383" y="122"/>
                  <a:pt x="375" y="128"/>
                  <a:pt x="383" y="132"/>
                </a:cubicBezTo>
                <a:close/>
                <a:moveTo>
                  <a:pt x="385" y="208"/>
                </a:moveTo>
                <a:cubicBezTo>
                  <a:pt x="380" y="208"/>
                  <a:pt x="380" y="208"/>
                  <a:pt x="380" y="208"/>
                </a:cubicBezTo>
                <a:cubicBezTo>
                  <a:pt x="379" y="214"/>
                  <a:pt x="384" y="217"/>
                  <a:pt x="380" y="221"/>
                </a:cubicBezTo>
                <a:cubicBezTo>
                  <a:pt x="385" y="221"/>
                  <a:pt x="385" y="214"/>
                  <a:pt x="385" y="208"/>
                </a:cubicBezTo>
                <a:close/>
                <a:moveTo>
                  <a:pt x="336" y="331"/>
                </a:moveTo>
                <a:cubicBezTo>
                  <a:pt x="352" y="309"/>
                  <a:pt x="360" y="279"/>
                  <a:pt x="376" y="258"/>
                </a:cubicBezTo>
                <a:cubicBezTo>
                  <a:pt x="374" y="256"/>
                  <a:pt x="369" y="256"/>
                  <a:pt x="369" y="252"/>
                </a:cubicBezTo>
                <a:cubicBezTo>
                  <a:pt x="376" y="226"/>
                  <a:pt x="368" y="201"/>
                  <a:pt x="374" y="176"/>
                </a:cubicBezTo>
                <a:cubicBezTo>
                  <a:pt x="365" y="174"/>
                  <a:pt x="377" y="183"/>
                  <a:pt x="371" y="185"/>
                </a:cubicBezTo>
                <a:cubicBezTo>
                  <a:pt x="356" y="168"/>
                  <a:pt x="365" y="127"/>
                  <a:pt x="345" y="115"/>
                </a:cubicBezTo>
                <a:cubicBezTo>
                  <a:pt x="338" y="80"/>
                  <a:pt x="310" y="65"/>
                  <a:pt x="286" y="46"/>
                </a:cubicBezTo>
                <a:cubicBezTo>
                  <a:pt x="287" y="59"/>
                  <a:pt x="307" y="63"/>
                  <a:pt x="303" y="75"/>
                </a:cubicBezTo>
                <a:cubicBezTo>
                  <a:pt x="285" y="65"/>
                  <a:pt x="275" y="39"/>
                  <a:pt x="248" y="44"/>
                </a:cubicBezTo>
                <a:cubicBezTo>
                  <a:pt x="258" y="49"/>
                  <a:pt x="243" y="49"/>
                  <a:pt x="242" y="49"/>
                </a:cubicBezTo>
                <a:cubicBezTo>
                  <a:pt x="245" y="50"/>
                  <a:pt x="254" y="55"/>
                  <a:pt x="250" y="57"/>
                </a:cubicBezTo>
                <a:cubicBezTo>
                  <a:pt x="222" y="39"/>
                  <a:pt x="175" y="63"/>
                  <a:pt x="149" y="60"/>
                </a:cubicBezTo>
                <a:cubicBezTo>
                  <a:pt x="157" y="55"/>
                  <a:pt x="169" y="56"/>
                  <a:pt x="175" y="53"/>
                </a:cubicBezTo>
                <a:cubicBezTo>
                  <a:pt x="160" y="42"/>
                  <a:pt x="132" y="42"/>
                  <a:pt x="120" y="55"/>
                </a:cubicBezTo>
                <a:cubicBezTo>
                  <a:pt x="104" y="36"/>
                  <a:pt x="93" y="74"/>
                  <a:pt x="80" y="69"/>
                </a:cubicBezTo>
                <a:cubicBezTo>
                  <a:pt x="89" y="77"/>
                  <a:pt x="70" y="96"/>
                  <a:pt x="67" y="108"/>
                </a:cubicBezTo>
                <a:cubicBezTo>
                  <a:pt x="63" y="107"/>
                  <a:pt x="65" y="101"/>
                  <a:pt x="60" y="102"/>
                </a:cubicBezTo>
                <a:cubicBezTo>
                  <a:pt x="50" y="121"/>
                  <a:pt x="45" y="142"/>
                  <a:pt x="45" y="166"/>
                </a:cubicBezTo>
                <a:cubicBezTo>
                  <a:pt x="42" y="166"/>
                  <a:pt x="41" y="166"/>
                  <a:pt x="39" y="165"/>
                </a:cubicBezTo>
                <a:cubicBezTo>
                  <a:pt x="35" y="168"/>
                  <a:pt x="47" y="173"/>
                  <a:pt x="38" y="176"/>
                </a:cubicBezTo>
                <a:cubicBezTo>
                  <a:pt x="32" y="171"/>
                  <a:pt x="42" y="165"/>
                  <a:pt x="38" y="159"/>
                </a:cubicBezTo>
                <a:cubicBezTo>
                  <a:pt x="31" y="165"/>
                  <a:pt x="35" y="145"/>
                  <a:pt x="30" y="143"/>
                </a:cubicBezTo>
                <a:cubicBezTo>
                  <a:pt x="27" y="171"/>
                  <a:pt x="29" y="209"/>
                  <a:pt x="34" y="243"/>
                </a:cubicBezTo>
                <a:cubicBezTo>
                  <a:pt x="28" y="245"/>
                  <a:pt x="29" y="240"/>
                  <a:pt x="23" y="241"/>
                </a:cubicBezTo>
                <a:cubicBezTo>
                  <a:pt x="26" y="255"/>
                  <a:pt x="30" y="267"/>
                  <a:pt x="30" y="283"/>
                </a:cubicBezTo>
                <a:cubicBezTo>
                  <a:pt x="51" y="317"/>
                  <a:pt x="84" y="338"/>
                  <a:pt x="109" y="368"/>
                </a:cubicBezTo>
                <a:cubicBezTo>
                  <a:pt x="139" y="379"/>
                  <a:pt x="185" y="383"/>
                  <a:pt x="221" y="382"/>
                </a:cubicBezTo>
                <a:cubicBezTo>
                  <a:pt x="247" y="390"/>
                  <a:pt x="277" y="369"/>
                  <a:pt x="297" y="358"/>
                </a:cubicBezTo>
                <a:cubicBezTo>
                  <a:pt x="297" y="360"/>
                  <a:pt x="293" y="365"/>
                  <a:pt x="297" y="366"/>
                </a:cubicBezTo>
                <a:cubicBezTo>
                  <a:pt x="315" y="354"/>
                  <a:pt x="337" y="347"/>
                  <a:pt x="347" y="327"/>
                </a:cubicBezTo>
                <a:cubicBezTo>
                  <a:pt x="342" y="326"/>
                  <a:pt x="338" y="336"/>
                  <a:pt x="336" y="331"/>
                </a:cubicBezTo>
                <a:close/>
                <a:moveTo>
                  <a:pt x="80" y="93"/>
                </a:moveTo>
                <a:cubicBezTo>
                  <a:pt x="80" y="84"/>
                  <a:pt x="85" y="79"/>
                  <a:pt x="89" y="73"/>
                </a:cubicBezTo>
                <a:cubicBezTo>
                  <a:pt x="92" y="73"/>
                  <a:pt x="92" y="75"/>
                  <a:pt x="94" y="75"/>
                </a:cubicBezTo>
                <a:cubicBezTo>
                  <a:pt x="91" y="83"/>
                  <a:pt x="89" y="92"/>
                  <a:pt x="80" y="93"/>
                </a:cubicBezTo>
                <a:close/>
                <a:moveTo>
                  <a:pt x="197" y="77"/>
                </a:moveTo>
                <a:cubicBezTo>
                  <a:pt x="202" y="73"/>
                  <a:pt x="209" y="73"/>
                  <a:pt x="213" y="77"/>
                </a:cubicBezTo>
                <a:cubicBezTo>
                  <a:pt x="210" y="85"/>
                  <a:pt x="204" y="75"/>
                  <a:pt x="197" y="77"/>
                </a:cubicBezTo>
                <a:close/>
                <a:moveTo>
                  <a:pt x="257" y="86"/>
                </a:moveTo>
                <a:cubicBezTo>
                  <a:pt x="239" y="85"/>
                  <a:pt x="230" y="75"/>
                  <a:pt x="222" y="64"/>
                </a:cubicBezTo>
                <a:cubicBezTo>
                  <a:pt x="238" y="68"/>
                  <a:pt x="248" y="69"/>
                  <a:pt x="257" y="86"/>
                </a:cubicBezTo>
                <a:close/>
                <a:moveTo>
                  <a:pt x="226" y="79"/>
                </a:moveTo>
                <a:cubicBezTo>
                  <a:pt x="242" y="83"/>
                  <a:pt x="250" y="96"/>
                  <a:pt x="259" y="108"/>
                </a:cubicBezTo>
                <a:cubicBezTo>
                  <a:pt x="248" y="98"/>
                  <a:pt x="233" y="92"/>
                  <a:pt x="226" y="79"/>
                </a:cubicBezTo>
                <a:close/>
                <a:moveTo>
                  <a:pt x="279" y="82"/>
                </a:moveTo>
                <a:cubicBezTo>
                  <a:pt x="273" y="80"/>
                  <a:pt x="267" y="77"/>
                  <a:pt x="263" y="73"/>
                </a:cubicBezTo>
                <a:cubicBezTo>
                  <a:pt x="269" y="68"/>
                  <a:pt x="281" y="73"/>
                  <a:pt x="279" y="82"/>
                </a:cubicBezTo>
                <a:close/>
                <a:moveTo>
                  <a:pt x="416" y="196"/>
                </a:moveTo>
                <a:cubicBezTo>
                  <a:pt x="412" y="200"/>
                  <a:pt x="413" y="211"/>
                  <a:pt x="411" y="218"/>
                </a:cubicBezTo>
                <a:cubicBezTo>
                  <a:pt x="419" y="213"/>
                  <a:pt x="417" y="200"/>
                  <a:pt x="416" y="196"/>
                </a:cubicBezTo>
                <a:close/>
                <a:moveTo>
                  <a:pt x="402" y="252"/>
                </a:moveTo>
                <a:cubicBezTo>
                  <a:pt x="401" y="243"/>
                  <a:pt x="412" y="235"/>
                  <a:pt x="407" y="227"/>
                </a:cubicBezTo>
                <a:cubicBezTo>
                  <a:pt x="407" y="236"/>
                  <a:pt x="397" y="245"/>
                  <a:pt x="402" y="252"/>
                </a:cubicBezTo>
                <a:close/>
                <a:moveTo>
                  <a:pt x="358" y="316"/>
                </a:moveTo>
                <a:cubicBezTo>
                  <a:pt x="372" y="320"/>
                  <a:pt x="380" y="307"/>
                  <a:pt x="380" y="291"/>
                </a:cubicBezTo>
                <a:cubicBezTo>
                  <a:pt x="390" y="286"/>
                  <a:pt x="400" y="262"/>
                  <a:pt x="398" y="256"/>
                </a:cubicBezTo>
                <a:cubicBezTo>
                  <a:pt x="387" y="279"/>
                  <a:pt x="373" y="298"/>
                  <a:pt x="358" y="316"/>
                </a:cubicBezTo>
                <a:close/>
              </a:path>
            </a:pathLst>
          </a:custGeom>
          <a:blipFill dpi="0" rotWithShape="1">
            <a:blip r:embed="rId2">
              <a:duotone>
                <a:prstClr val="black"/>
                <a:schemeClr val="accent1">
                  <a:tint val="45000"/>
                  <a:satMod val="400000"/>
                </a:schemeClr>
              </a:duotone>
            </a:blip>
            <a:srcRect/>
            <a:tile tx="0" ty="0" sx="100000" sy="100000" flip="none" algn="ctr"/>
          </a:blipFill>
          <a:ln>
            <a:noFill/>
          </a:ln>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思源黑体 CN Regular" panose="020B0500000000000000" pitchFamily="34" charset="-122"/>
            </a:endParaRPr>
          </a:p>
        </p:txBody>
      </p:sp>
      <p:sp>
        <p:nvSpPr>
          <p:cNvPr id="37" name="Freeform 5">
            <a:extLst>
              <a:ext uri="{FF2B5EF4-FFF2-40B4-BE49-F238E27FC236}">
                <a16:creationId xmlns:a16="http://schemas.microsoft.com/office/drawing/2014/main" id="{44AB6CE8-2809-46FB-468A-75CCA2965DB8}"/>
              </a:ext>
            </a:extLst>
          </p:cNvPr>
          <p:cNvSpPr>
            <a:spLocks noEditPoints="1"/>
          </p:cNvSpPr>
          <p:nvPr/>
        </p:nvSpPr>
        <p:spPr bwMode="auto">
          <a:xfrm>
            <a:off x="5336850" y="2112932"/>
            <a:ext cx="1516546" cy="1408752"/>
          </a:xfrm>
          <a:custGeom>
            <a:avLst/>
            <a:gdLst>
              <a:gd name="T0" fmla="*/ 272 w 419"/>
              <a:gd name="T1" fmla="*/ 31 h 390"/>
              <a:gd name="T2" fmla="*/ 221 w 419"/>
              <a:gd name="T3" fmla="*/ 0 h 390"/>
              <a:gd name="T4" fmla="*/ 226 w 419"/>
              <a:gd name="T5" fmla="*/ 38 h 390"/>
              <a:gd name="T6" fmla="*/ 226 w 419"/>
              <a:gd name="T7" fmla="*/ 38 h 390"/>
              <a:gd name="T8" fmla="*/ 45 w 419"/>
              <a:gd name="T9" fmla="*/ 117 h 390"/>
              <a:gd name="T10" fmla="*/ 32 w 419"/>
              <a:gd name="T11" fmla="*/ 122 h 390"/>
              <a:gd name="T12" fmla="*/ 19 w 419"/>
              <a:gd name="T13" fmla="*/ 113 h 390"/>
              <a:gd name="T14" fmla="*/ 32 w 419"/>
              <a:gd name="T15" fmla="*/ 122 h 390"/>
              <a:gd name="T16" fmla="*/ 382 w 419"/>
              <a:gd name="T17" fmla="*/ 115 h 390"/>
              <a:gd name="T18" fmla="*/ 385 w 419"/>
              <a:gd name="T19" fmla="*/ 208 h 390"/>
              <a:gd name="T20" fmla="*/ 380 w 419"/>
              <a:gd name="T21" fmla="*/ 221 h 390"/>
              <a:gd name="T22" fmla="*/ 336 w 419"/>
              <a:gd name="T23" fmla="*/ 331 h 390"/>
              <a:gd name="T24" fmla="*/ 369 w 419"/>
              <a:gd name="T25" fmla="*/ 252 h 390"/>
              <a:gd name="T26" fmla="*/ 371 w 419"/>
              <a:gd name="T27" fmla="*/ 185 h 390"/>
              <a:gd name="T28" fmla="*/ 286 w 419"/>
              <a:gd name="T29" fmla="*/ 46 h 390"/>
              <a:gd name="T30" fmla="*/ 248 w 419"/>
              <a:gd name="T31" fmla="*/ 44 h 390"/>
              <a:gd name="T32" fmla="*/ 250 w 419"/>
              <a:gd name="T33" fmla="*/ 57 h 390"/>
              <a:gd name="T34" fmla="*/ 175 w 419"/>
              <a:gd name="T35" fmla="*/ 53 h 390"/>
              <a:gd name="T36" fmla="*/ 80 w 419"/>
              <a:gd name="T37" fmla="*/ 69 h 390"/>
              <a:gd name="T38" fmla="*/ 60 w 419"/>
              <a:gd name="T39" fmla="*/ 102 h 390"/>
              <a:gd name="T40" fmla="*/ 39 w 419"/>
              <a:gd name="T41" fmla="*/ 165 h 390"/>
              <a:gd name="T42" fmla="*/ 38 w 419"/>
              <a:gd name="T43" fmla="*/ 159 h 390"/>
              <a:gd name="T44" fmla="*/ 34 w 419"/>
              <a:gd name="T45" fmla="*/ 243 h 390"/>
              <a:gd name="T46" fmla="*/ 30 w 419"/>
              <a:gd name="T47" fmla="*/ 283 h 390"/>
              <a:gd name="T48" fmla="*/ 221 w 419"/>
              <a:gd name="T49" fmla="*/ 382 h 390"/>
              <a:gd name="T50" fmla="*/ 297 w 419"/>
              <a:gd name="T51" fmla="*/ 366 h 390"/>
              <a:gd name="T52" fmla="*/ 336 w 419"/>
              <a:gd name="T53" fmla="*/ 331 h 390"/>
              <a:gd name="T54" fmla="*/ 89 w 419"/>
              <a:gd name="T55" fmla="*/ 73 h 390"/>
              <a:gd name="T56" fmla="*/ 80 w 419"/>
              <a:gd name="T57" fmla="*/ 93 h 390"/>
              <a:gd name="T58" fmla="*/ 213 w 419"/>
              <a:gd name="T59" fmla="*/ 77 h 390"/>
              <a:gd name="T60" fmla="*/ 257 w 419"/>
              <a:gd name="T61" fmla="*/ 86 h 390"/>
              <a:gd name="T62" fmla="*/ 257 w 419"/>
              <a:gd name="T63" fmla="*/ 86 h 390"/>
              <a:gd name="T64" fmla="*/ 259 w 419"/>
              <a:gd name="T65" fmla="*/ 108 h 390"/>
              <a:gd name="T66" fmla="*/ 279 w 419"/>
              <a:gd name="T67" fmla="*/ 82 h 390"/>
              <a:gd name="T68" fmla="*/ 279 w 419"/>
              <a:gd name="T69" fmla="*/ 82 h 390"/>
              <a:gd name="T70" fmla="*/ 411 w 419"/>
              <a:gd name="T71" fmla="*/ 218 h 390"/>
              <a:gd name="T72" fmla="*/ 402 w 419"/>
              <a:gd name="T73" fmla="*/ 252 h 390"/>
              <a:gd name="T74" fmla="*/ 402 w 419"/>
              <a:gd name="T75" fmla="*/ 252 h 390"/>
              <a:gd name="T76" fmla="*/ 380 w 419"/>
              <a:gd name="T77" fmla="*/ 291 h 390"/>
              <a:gd name="T78" fmla="*/ 358 w 419"/>
              <a:gd name="T79" fmla="*/ 316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19" h="390">
                <a:moveTo>
                  <a:pt x="235" y="16"/>
                </a:moveTo>
                <a:cubicBezTo>
                  <a:pt x="253" y="16"/>
                  <a:pt x="257" y="29"/>
                  <a:pt x="272" y="31"/>
                </a:cubicBezTo>
                <a:cubicBezTo>
                  <a:pt x="270" y="25"/>
                  <a:pt x="275" y="27"/>
                  <a:pt x="275" y="24"/>
                </a:cubicBezTo>
                <a:cubicBezTo>
                  <a:pt x="253" y="20"/>
                  <a:pt x="244" y="2"/>
                  <a:pt x="221" y="0"/>
                </a:cubicBezTo>
                <a:cubicBezTo>
                  <a:pt x="221" y="9"/>
                  <a:pt x="237" y="4"/>
                  <a:pt x="235" y="16"/>
                </a:cubicBezTo>
                <a:close/>
                <a:moveTo>
                  <a:pt x="226" y="38"/>
                </a:moveTo>
                <a:cubicBezTo>
                  <a:pt x="233" y="39"/>
                  <a:pt x="242" y="50"/>
                  <a:pt x="246" y="42"/>
                </a:cubicBezTo>
                <a:cubicBezTo>
                  <a:pt x="240" y="41"/>
                  <a:pt x="232" y="33"/>
                  <a:pt x="226" y="38"/>
                </a:cubicBezTo>
                <a:close/>
                <a:moveTo>
                  <a:pt x="52" y="82"/>
                </a:moveTo>
                <a:cubicBezTo>
                  <a:pt x="49" y="92"/>
                  <a:pt x="37" y="108"/>
                  <a:pt x="45" y="117"/>
                </a:cubicBezTo>
                <a:cubicBezTo>
                  <a:pt x="50" y="109"/>
                  <a:pt x="54" y="90"/>
                  <a:pt x="52" y="82"/>
                </a:cubicBezTo>
                <a:close/>
                <a:moveTo>
                  <a:pt x="32" y="122"/>
                </a:moveTo>
                <a:cubicBezTo>
                  <a:pt x="28" y="122"/>
                  <a:pt x="28" y="118"/>
                  <a:pt x="28" y="113"/>
                </a:cubicBezTo>
                <a:cubicBezTo>
                  <a:pt x="25" y="110"/>
                  <a:pt x="25" y="114"/>
                  <a:pt x="19" y="113"/>
                </a:cubicBezTo>
                <a:cubicBezTo>
                  <a:pt x="20" y="108"/>
                  <a:pt x="19" y="104"/>
                  <a:pt x="16" y="102"/>
                </a:cubicBezTo>
                <a:cubicBezTo>
                  <a:pt x="0" y="113"/>
                  <a:pt x="21" y="137"/>
                  <a:pt x="32" y="122"/>
                </a:cubicBezTo>
                <a:close/>
                <a:moveTo>
                  <a:pt x="383" y="132"/>
                </a:moveTo>
                <a:cubicBezTo>
                  <a:pt x="387" y="129"/>
                  <a:pt x="383" y="119"/>
                  <a:pt x="382" y="115"/>
                </a:cubicBezTo>
                <a:cubicBezTo>
                  <a:pt x="383" y="122"/>
                  <a:pt x="375" y="128"/>
                  <a:pt x="383" y="132"/>
                </a:cubicBezTo>
                <a:close/>
                <a:moveTo>
                  <a:pt x="385" y="208"/>
                </a:moveTo>
                <a:cubicBezTo>
                  <a:pt x="380" y="208"/>
                  <a:pt x="380" y="208"/>
                  <a:pt x="380" y="208"/>
                </a:cubicBezTo>
                <a:cubicBezTo>
                  <a:pt x="379" y="214"/>
                  <a:pt x="384" y="217"/>
                  <a:pt x="380" y="221"/>
                </a:cubicBezTo>
                <a:cubicBezTo>
                  <a:pt x="385" y="221"/>
                  <a:pt x="385" y="214"/>
                  <a:pt x="385" y="208"/>
                </a:cubicBezTo>
                <a:close/>
                <a:moveTo>
                  <a:pt x="336" y="331"/>
                </a:moveTo>
                <a:cubicBezTo>
                  <a:pt x="352" y="309"/>
                  <a:pt x="360" y="279"/>
                  <a:pt x="376" y="258"/>
                </a:cubicBezTo>
                <a:cubicBezTo>
                  <a:pt x="374" y="256"/>
                  <a:pt x="369" y="256"/>
                  <a:pt x="369" y="252"/>
                </a:cubicBezTo>
                <a:cubicBezTo>
                  <a:pt x="376" y="226"/>
                  <a:pt x="368" y="201"/>
                  <a:pt x="374" y="176"/>
                </a:cubicBezTo>
                <a:cubicBezTo>
                  <a:pt x="365" y="174"/>
                  <a:pt x="377" y="183"/>
                  <a:pt x="371" y="185"/>
                </a:cubicBezTo>
                <a:cubicBezTo>
                  <a:pt x="356" y="168"/>
                  <a:pt x="365" y="127"/>
                  <a:pt x="345" y="115"/>
                </a:cubicBezTo>
                <a:cubicBezTo>
                  <a:pt x="338" y="80"/>
                  <a:pt x="310" y="65"/>
                  <a:pt x="286" y="46"/>
                </a:cubicBezTo>
                <a:cubicBezTo>
                  <a:pt x="287" y="59"/>
                  <a:pt x="307" y="63"/>
                  <a:pt x="303" y="75"/>
                </a:cubicBezTo>
                <a:cubicBezTo>
                  <a:pt x="285" y="65"/>
                  <a:pt x="275" y="39"/>
                  <a:pt x="248" y="44"/>
                </a:cubicBezTo>
                <a:cubicBezTo>
                  <a:pt x="258" y="49"/>
                  <a:pt x="243" y="49"/>
                  <a:pt x="242" y="49"/>
                </a:cubicBezTo>
                <a:cubicBezTo>
                  <a:pt x="245" y="50"/>
                  <a:pt x="254" y="55"/>
                  <a:pt x="250" y="57"/>
                </a:cubicBezTo>
                <a:cubicBezTo>
                  <a:pt x="222" y="39"/>
                  <a:pt x="175" y="63"/>
                  <a:pt x="149" y="60"/>
                </a:cubicBezTo>
                <a:cubicBezTo>
                  <a:pt x="157" y="55"/>
                  <a:pt x="169" y="56"/>
                  <a:pt x="175" y="53"/>
                </a:cubicBezTo>
                <a:cubicBezTo>
                  <a:pt x="160" y="42"/>
                  <a:pt x="132" y="42"/>
                  <a:pt x="120" y="55"/>
                </a:cubicBezTo>
                <a:cubicBezTo>
                  <a:pt x="104" y="36"/>
                  <a:pt x="93" y="74"/>
                  <a:pt x="80" y="69"/>
                </a:cubicBezTo>
                <a:cubicBezTo>
                  <a:pt x="89" y="77"/>
                  <a:pt x="70" y="96"/>
                  <a:pt x="67" y="108"/>
                </a:cubicBezTo>
                <a:cubicBezTo>
                  <a:pt x="63" y="107"/>
                  <a:pt x="65" y="101"/>
                  <a:pt x="60" y="102"/>
                </a:cubicBezTo>
                <a:cubicBezTo>
                  <a:pt x="50" y="121"/>
                  <a:pt x="45" y="142"/>
                  <a:pt x="45" y="166"/>
                </a:cubicBezTo>
                <a:cubicBezTo>
                  <a:pt x="42" y="166"/>
                  <a:pt x="41" y="166"/>
                  <a:pt x="39" y="165"/>
                </a:cubicBezTo>
                <a:cubicBezTo>
                  <a:pt x="35" y="168"/>
                  <a:pt x="47" y="173"/>
                  <a:pt x="38" y="176"/>
                </a:cubicBezTo>
                <a:cubicBezTo>
                  <a:pt x="32" y="171"/>
                  <a:pt x="42" y="165"/>
                  <a:pt x="38" y="159"/>
                </a:cubicBezTo>
                <a:cubicBezTo>
                  <a:pt x="31" y="165"/>
                  <a:pt x="35" y="145"/>
                  <a:pt x="30" y="143"/>
                </a:cubicBezTo>
                <a:cubicBezTo>
                  <a:pt x="27" y="171"/>
                  <a:pt x="29" y="209"/>
                  <a:pt x="34" y="243"/>
                </a:cubicBezTo>
                <a:cubicBezTo>
                  <a:pt x="28" y="245"/>
                  <a:pt x="29" y="240"/>
                  <a:pt x="23" y="241"/>
                </a:cubicBezTo>
                <a:cubicBezTo>
                  <a:pt x="26" y="255"/>
                  <a:pt x="30" y="267"/>
                  <a:pt x="30" y="283"/>
                </a:cubicBezTo>
                <a:cubicBezTo>
                  <a:pt x="51" y="317"/>
                  <a:pt x="84" y="338"/>
                  <a:pt x="109" y="368"/>
                </a:cubicBezTo>
                <a:cubicBezTo>
                  <a:pt x="139" y="379"/>
                  <a:pt x="185" y="383"/>
                  <a:pt x="221" y="382"/>
                </a:cubicBezTo>
                <a:cubicBezTo>
                  <a:pt x="247" y="390"/>
                  <a:pt x="277" y="369"/>
                  <a:pt x="297" y="358"/>
                </a:cubicBezTo>
                <a:cubicBezTo>
                  <a:pt x="297" y="360"/>
                  <a:pt x="293" y="365"/>
                  <a:pt x="297" y="366"/>
                </a:cubicBezTo>
                <a:cubicBezTo>
                  <a:pt x="315" y="354"/>
                  <a:pt x="337" y="347"/>
                  <a:pt x="347" y="327"/>
                </a:cubicBezTo>
                <a:cubicBezTo>
                  <a:pt x="342" y="326"/>
                  <a:pt x="338" y="336"/>
                  <a:pt x="336" y="331"/>
                </a:cubicBezTo>
                <a:close/>
                <a:moveTo>
                  <a:pt x="80" y="93"/>
                </a:moveTo>
                <a:cubicBezTo>
                  <a:pt x="80" y="84"/>
                  <a:pt x="85" y="79"/>
                  <a:pt x="89" y="73"/>
                </a:cubicBezTo>
                <a:cubicBezTo>
                  <a:pt x="92" y="73"/>
                  <a:pt x="92" y="75"/>
                  <a:pt x="94" y="75"/>
                </a:cubicBezTo>
                <a:cubicBezTo>
                  <a:pt x="91" y="83"/>
                  <a:pt x="89" y="92"/>
                  <a:pt x="80" y="93"/>
                </a:cubicBezTo>
                <a:close/>
                <a:moveTo>
                  <a:pt x="197" y="77"/>
                </a:moveTo>
                <a:cubicBezTo>
                  <a:pt x="202" y="73"/>
                  <a:pt x="209" y="73"/>
                  <a:pt x="213" y="77"/>
                </a:cubicBezTo>
                <a:cubicBezTo>
                  <a:pt x="210" y="85"/>
                  <a:pt x="204" y="75"/>
                  <a:pt x="197" y="77"/>
                </a:cubicBezTo>
                <a:close/>
                <a:moveTo>
                  <a:pt x="257" y="86"/>
                </a:moveTo>
                <a:cubicBezTo>
                  <a:pt x="239" y="85"/>
                  <a:pt x="230" y="75"/>
                  <a:pt x="222" y="64"/>
                </a:cubicBezTo>
                <a:cubicBezTo>
                  <a:pt x="238" y="68"/>
                  <a:pt x="248" y="69"/>
                  <a:pt x="257" y="86"/>
                </a:cubicBezTo>
                <a:close/>
                <a:moveTo>
                  <a:pt x="226" y="79"/>
                </a:moveTo>
                <a:cubicBezTo>
                  <a:pt x="242" y="83"/>
                  <a:pt x="250" y="96"/>
                  <a:pt x="259" y="108"/>
                </a:cubicBezTo>
                <a:cubicBezTo>
                  <a:pt x="248" y="98"/>
                  <a:pt x="233" y="92"/>
                  <a:pt x="226" y="79"/>
                </a:cubicBezTo>
                <a:close/>
                <a:moveTo>
                  <a:pt x="279" y="82"/>
                </a:moveTo>
                <a:cubicBezTo>
                  <a:pt x="273" y="80"/>
                  <a:pt x="267" y="77"/>
                  <a:pt x="263" y="73"/>
                </a:cubicBezTo>
                <a:cubicBezTo>
                  <a:pt x="269" y="68"/>
                  <a:pt x="281" y="73"/>
                  <a:pt x="279" y="82"/>
                </a:cubicBezTo>
                <a:close/>
                <a:moveTo>
                  <a:pt x="416" y="196"/>
                </a:moveTo>
                <a:cubicBezTo>
                  <a:pt x="412" y="200"/>
                  <a:pt x="413" y="211"/>
                  <a:pt x="411" y="218"/>
                </a:cubicBezTo>
                <a:cubicBezTo>
                  <a:pt x="419" y="213"/>
                  <a:pt x="417" y="200"/>
                  <a:pt x="416" y="196"/>
                </a:cubicBezTo>
                <a:close/>
                <a:moveTo>
                  <a:pt x="402" y="252"/>
                </a:moveTo>
                <a:cubicBezTo>
                  <a:pt x="401" y="243"/>
                  <a:pt x="412" y="235"/>
                  <a:pt x="407" y="227"/>
                </a:cubicBezTo>
                <a:cubicBezTo>
                  <a:pt x="407" y="236"/>
                  <a:pt x="397" y="245"/>
                  <a:pt x="402" y="252"/>
                </a:cubicBezTo>
                <a:close/>
                <a:moveTo>
                  <a:pt x="358" y="316"/>
                </a:moveTo>
                <a:cubicBezTo>
                  <a:pt x="372" y="320"/>
                  <a:pt x="380" y="307"/>
                  <a:pt x="380" y="291"/>
                </a:cubicBezTo>
                <a:cubicBezTo>
                  <a:pt x="390" y="286"/>
                  <a:pt x="400" y="262"/>
                  <a:pt x="398" y="256"/>
                </a:cubicBezTo>
                <a:cubicBezTo>
                  <a:pt x="387" y="279"/>
                  <a:pt x="373" y="298"/>
                  <a:pt x="358" y="316"/>
                </a:cubicBezTo>
                <a:close/>
              </a:path>
            </a:pathLst>
          </a:custGeom>
          <a:blipFill dpi="0" rotWithShape="1">
            <a:blip r:embed="rId2">
              <a:duotone>
                <a:prstClr val="black"/>
                <a:schemeClr val="accent1">
                  <a:tint val="45000"/>
                  <a:satMod val="400000"/>
                </a:schemeClr>
              </a:duotone>
            </a:blip>
            <a:srcRect/>
            <a:tile tx="0" ty="0" sx="100000" sy="100000" flip="none" algn="ctr"/>
          </a:blipFill>
          <a:ln>
            <a:noFill/>
          </a:ln>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思源黑体 CN Regular" panose="020B0500000000000000" pitchFamily="34" charset="-122"/>
            </a:endParaRPr>
          </a:p>
        </p:txBody>
      </p:sp>
      <p:sp>
        <p:nvSpPr>
          <p:cNvPr id="38" name="Freeform 5">
            <a:extLst>
              <a:ext uri="{FF2B5EF4-FFF2-40B4-BE49-F238E27FC236}">
                <a16:creationId xmlns:a16="http://schemas.microsoft.com/office/drawing/2014/main" id="{F697EB9B-3923-EC2C-3EED-486186AC5FDE}"/>
              </a:ext>
            </a:extLst>
          </p:cNvPr>
          <p:cNvSpPr>
            <a:spLocks noEditPoints="1"/>
          </p:cNvSpPr>
          <p:nvPr/>
        </p:nvSpPr>
        <p:spPr bwMode="auto">
          <a:xfrm>
            <a:off x="7458246" y="3964580"/>
            <a:ext cx="1516546" cy="1408752"/>
          </a:xfrm>
          <a:custGeom>
            <a:avLst/>
            <a:gdLst>
              <a:gd name="T0" fmla="*/ 272 w 419"/>
              <a:gd name="T1" fmla="*/ 31 h 390"/>
              <a:gd name="T2" fmla="*/ 221 w 419"/>
              <a:gd name="T3" fmla="*/ 0 h 390"/>
              <a:gd name="T4" fmla="*/ 226 w 419"/>
              <a:gd name="T5" fmla="*/ 38 h 390"/>
              <a:gd name="T6" fmla="*/ 226 w 419"/>
              <a:gd name="T7" fmla="*/ 38 h 390"/>
              <a:gd name="T8" fmla="*/ 45 w 419"/>
              <a:gd name="T9" fmla="*/ 117 h 390"/>
              <a:gd name="T10" fmla="*/ 32 w 419"/>
              <a:gd name="T11" fmla="*/ 122 h 390"/>
              <a:gd name="T12" fmla="*/ 19 w 419"/>
              <a:gd name="T13" fmla="*/ 113 h 390"/>
              <a:gd name="T14" fmla="*/ 32 w 419"/>
              <a:gd name="T15" fmla="*/ 122 h 390"/>
              <a:gd name="T16" fmla="*/ 382 w 419"/>
              <a:gd name="T17" fmla="*/ 115 h 390"/>
              <a:gd name="T18" fmla="*/ 385 w 419"/>
              <a:gd name="T19" fmla="*/ 208 h 390"/>
              <a:gd name="T20" fmla="*/ 380 w 419"/>
              <a:gd name="T21" fmla="*/ 221 h 390"/>
              <a:gd name="T22" fmla="*/ 336 w 419"/>
              <a:gd name="T23" fmla="*/ 331 h 390"/>
              <a:gd name="T24" fmla="*/ 369 w 419"/>
              <a:gd name="T25" fmla="*/ 252 h 390"/>
              <a:gd name="T26" fmla="*/ 371 w 419"/>
              <a:gd name="T27" fmla="*/ 185 h 390"/>
              <a:gd name="T28" fmla="*/ 286 w 419"/>
              <a:gd name="T29" fmla="*/ 46 h 390"/>
              <a:gd name="T30" fmla="*/ 248 w 419"/>
              <a:gd name="T31" fmla="*/ 44 h 390"/>
              <a:gd name="T32" fmla="*/ 250 w 419"/>
              <a:gd name="T33" fmla="*/ 57 h 390"/>
              <a:gd name="T34" fmla="*/ 175 w 419"/>
              <a:gd name="T35" fmla="*/ 53 h 390"/>
              <a:gd name="T36" fmla="*/ 80 w 419"/>
              <a:gd name="T37" fmla="*/ 69 h 390"/>
              <a:gd name="T38" fmla="*/ 60 w 419"/>
              <a:gd name="T39" fmla="*/ 102 h 390"/>
              <a:gd name="T40" fmla="*/ 39 w 419"/>
              <a:gd name="T41" fmla="*/ 165 h 390"/>
              <a:gd name="T42" fmla="*/ 38 w 419"/>
              <a:gd name="T43" fmla="*/ 159 h 390"/>
              <a:gd name="T44" fmla="*/ 34 w 419"/>
              <a:gd name="T45" fmla="*/ 243 h 390"/>
              <a:gd name="T46" fmla="*/ 30 w 419"/>
              <a:gd name="T47" fmla="*/ 283 h 390"/>
              <a:gd name="T48" fmla="*/ 221 w 419"/>
              <a:gd name="T49" fmla="*/ 382 h 390"/>
              <a:gd name="T50" fmla="*/ 297 w 419"/>
              <a:gd name="T51" fmla="*/ 366 h 390"/>
              <a:gd name="T52" fmla="*/ 336 w 419"/>
              <a:gd name="T53" fmla="*/ 331 h 390"/>
              <a:gd name="T54" fmla="*/ 89 w 419"/>
              <a:gd name="T55" fmla="*/ 73 h 390"/>
              <a:gd name="T56" fmla="*/ 80 w 419"/>
              <a:gd name="T57" fmla="*/ 93 h 390"/>
              <a:gd name="T58" fmla="*/ 213 w 419"/>
              <a:gd name="T59" fmla="*/ 77 h 390"/>
              <a:gd name="T60" fmla="*/ 257 w 419"/>
              <a:gd name="T61" fmla="*/ 86 h 390"/>
              <a:gd name="T62" fmla="*/ 257 w 419"/>
              <a:gd name="T63" fmla="*/ 86 h 390"/>
              <a:gd name="T64" fmla="*/ 259 w 419"/>
              <a:gd name="T65" fmla="*/ 108 h 390"/>
              <a:gd name="T66" fmla="*/ 279 w 419"/>
              <a:gd name="T67" fmla="*/ 82 h 390"/>
              <a:gd name="T68" fmla="*/ 279 w 419"/>
              <a:gd name="T69" fmla="*/ 82 h 390"/>
              <a:gd name="T70" fmla="*/ 411 w 419"/>
              <a:gd name="T71" fmla="*/ 218 h 390"/>
              <a:gd name="T72" fmla="*/ 402 w 419"/>
              <a:gd name="T73" fmla="*/ 252 h 390"/>
              <a:gd name="T74" fmla="*/ 402 w 419"/>
              <a:gd name="T75" fmla="*/ 252 h 390"/>
              <a:gd name="T76" fmla="*/ 380 w 419"/>
              <a:gd name="T77" fmla="*/ 291 h 390"/>
              <a:gd name="T78" fmla="*/ 358 w 419"/>
              <a:gd name="T79" fmla="*/ 316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19" h="390">
                <a:moveTo>
                  <a:pt x="235" y="16"/>
                </a:moveTo>
                <a:cubicBezTo>
                  <a:pt x="253" y="16"/>
                  <a:pt x="257" y="29"/>
                  <a:pt x="272" y="31"/>
                </a:cubicBezTo>
                <a:cubicBezTo>
                  <a:pt x="270" y="25"/>
                  <a:pt x="275" y="27"/>
                  <a:pt x="275" y="24"/>
                </a:cubicBezTo>
                <a:cubicBezTo>
                  <a:pt x="253" y="20"/>
                  <a:pt x="244" y="2"/>
                  <a:pt x="221" y="0"/>
                </a:cubicBezTo>
                <a:cubicBezTo>
                  <a:pt x="221" y="9"/>
                  <a:pt x="237" y="4"/>
                  <a:pt x="235" y="16"/>
                </a:cubicBezTo>
                <a:close/>
                <a:moveTo>
                  <a:pt x="226" y="38"/>
                </a:moveTo>
                <a:cubicBezTo>
                  <a:pt x="233" y="39"/>
                  <a:pt x="242" y="50"/>
                  <a:pt x="246" y="42"/>
                </a:cubicBezTo>
                <a:cubicBezTo>
                  <a:pt x="240" y="41"/>
                  <a:pt x="232" y="33"/>
                  <a:pt x="226" y="38"/>
                </a:cubicBezTo>
                <a:close/>
                <a:moveTo>
                  <a:pt x="52" y="82"/>
                </a:moveTo>
                <a:cubicBezTo>
                  <a:pt x="49" y="92"/>
                  <a:pt x="37" y="108"/>
                  <a:pt x="45" y="117"/>
                </a:cubicBezTo>
                <a:cubicBezTo>
                  <a:pt x="50" y="109"/>
                  <a:pt x="54" y="90"/>
                  <a:pt x="52" y="82"/>
                </a:cubicBezTo>
                <a:close/>
                <a:moveTo>
                  <a:pt x="32" y="122"/>
                </a:moveTo>
                <a:cubicBezTo>
                  <a:pt x="28" y="122"/>
                  <a:pt x="28" y="118"/>
                  <a:pt x="28" y="113"/>
                </a:cubicBezTo>
                <a:cubicBezTo>
                  <a:pt x="25" y="110"/>
                  <a:pt x="25" y="114"/>
                  <a:pt x="19" y="113"/>
                </a:cubicBezTo>
                <a:cubicBezTo>
                  <a:pt x="20" y="108"/>
                  <a:pt x="19" y="104"/>
                  <a:pt x="16" y="102"/>
                </a:cubicBezTo>
                <a:cubicBezTo>
                  <a:pt x="0" y="113"/>
                  <a:pt x="21" y="137"/>
                  <a:pt x="32" y="122"/>
                </a:cubicBezTo>
                <a:close/>
                <a:moveTo>
                  <a:pt x="383" y="132"/>
                </a:moveTo>
                <a:cubicBezTo>
                  <a:pt x="387" y="129"/>
                  <a:pt x="383" y="119"/>
                  <a:pt x="382" y="115"/>
                </a:cubicBezTo>
                <a:cubicBezTo>
                  <a:pt x="383" y="122"/>
                  <a:pt x="375" y="128"/>
                  <a:pt x="383" y="132"/>
                </a:cubicBezTo>
                <a:close/>
                <a:moveTo>
                  <a:pt x="385" y="208"/>
                </a:moveTo>
                <a:cubicBezTo>
                  <a:pt x="380" y="208"/>
                  <a:pt x="380" y="208"/>
                  <a:pt x="380" y="208"/>
                </a:cubicBezTo>
                <a:cubicBezTo>
                  <a:pt x="379" y="214"/>
                  <a:pt x="384" y="217"/>
                  <a:pt x="380" y="221"/>
                </a:cubicBezTo>
                <a:cubicBezTo>
                  <a:pt x="385" y="221"/>
                  <a:pt x="385" y="214"/>
                  <a:pt x="385" y="208"/>
                </a:cubicBezTo>
                <a:close/>
                <a:moveTo>
                  <a:pt x="336" y="331"/>
                </a:moveTo>
                <a:cubicBezTo>
                  <a:pt x="352" y="309"/>
                  <a:pt x="360" y="279"/>
                  <a:pt x="376" y="258"/>
                </a:cubicBezTo>
                <a:cubicBezTo>
                  <a:pt x="374" y="256"/>
                  <a:pt x="369" y="256"/>
                  <a:pt x="369" y="252"/>
                </a:cubicBezTo>
                <a:cubicBezTo>
                  <a:pt x="376" y="226"/>
                  <a:pt x="368" y="201"/>
                  <a:pt x="374" y="176"/>
                </a:cubicBezTo>
                <a:cubicBezTo>
                  <a:pt x="365" y="174"/>
                  <a:pt x="377" y="183"/>
                  <a:pt x="371" y="185"/>
                </a:cubicBezTo>
                <a:cubicBezTo>
                  <a:pt x="356" y="168"/>
                  <a:pt x="365" y="127"/>
                  <a:pt x="345" y="115"/>
                </a:cubicBezTo>
                <a:cubicBezTo>
                  <a:pt x="338" y="80"/>
                  <a:pt x="310" y="65"/>
                  <a:pt x="286" y="46"/>
                </a:cubicBezTo>
                <a:cubicBezTo>
                  <a:pt x="287" y="59"/>
                  <a:pt x="307" y="63"/>
                  <a:pt x="303" y="75"/>
                </a:cubicBezTo>
                <a:cubicBezTo>
                  <a:pt x="285" y="65"/>
                  <a:pt x="275" y="39"/>
                  <a:pt x="248" y="44"/>
                </a:cubicBezTo>
                <a:cubicBezTo>
                  <a:pt x="258" y="49"/>
                  <a:pt x="243" y="49"/>
                  <a:pt x="242" y="49"/>
                </a:cubicBezTo>
                <a:cubicBezTo>
                  <a:pt x="245" y="50"/>
                  <a:pt x="254" y="55"/>
                  <a:pt x="250" y="57"/>
                </a:cubicBezTo>
                <a:cubicBezTo>
                  <a:pt x="222" y="39"/>
                  <a:pt x="175" y="63"/>
                  <a:pt x="149" y="60"/>
                </a:cubicBezTo>
                <a:cubicBezTo>
                  <a:pt x="157" y="55"/>
                  <a:pt x="169" y="56"/>
                  <a:pt x="175" y="53"/>
                </a:cubicBezTo>
                <a:cubicBezTo>
                  <a:pt x="160" y="42"/>
                  <a:pt x="132" y="42"/>
                  <a:pt x="120" y="55"/>
                </a:cubicBezTo>
                <a:cubicBezTo>
                  <a:pt x="104" y="36"/>
                  <a:pt x="93" y="74"/>
                  <a:pt x="80" y="69"/>
                </a:cubicBezTo>
                <a:cubicBezTo>
                  <a:pt x="89" y="77"/>
                  <a:pt x="70" y="96"/>
                  <a:pt x="67" y="108"/>
                </a:cubicBezTo>
                <a:cubicBezTo>
                  <a:pt x="63" y="107"/>
                  <a:pt x="65" y="101"/>
                  <a:pt x="60" y="102"/>
                </a:cubicBezTo>
                <a:cubicBezTo>
                  <a:pt x="50" y="121"/>
                  <a:pt x="45" y="142"/>
                  <a:pt x="45" y="166"/>
                </a:cubicBezTo>
                <a:cubicBezTo>
                  <a:pt x="42" y="166"/>
                  <a:pt x="41" y="166"/>
                  <a:pt x="39" y="165"/>
                </a:cubicBezTo>
                <a:cubicBezTo>
                  <a:pt x="35" y="168"/>
                  <a:pt x="47" y="173"/>
                  <a:pt x="38" y="176"/>
                </a:cubicBezTo>
                <a:cubicBezTo>
                  <a:pt x="32" y="171"/>
                  <a:pt x="42" y="165"/>
                  <a:pt x="38" y="159"/>
                </a:cubicBezTo>
                <a:cubicBezTo>
                  <a:pt x="31" y="165"/>
                  <a:pt x="35" y="145"/>
                  <a:pt x="30" y="143"/>
                </a:cubicBezTo>
                <a:cubicBezTo>
                  <a:pt x="27" y="171"/>
                  <a:pt x="29" y="209"/>
                  <a:pt x="34" y="243"/>
                </a:cubicBezTo>
                <a:cubicBezTo>
                  <a:pt x="28" y="245"/>
                  <a:pt x="29" y="240"/>
                  <a:pt x="23" y="241"/>
                </a:cubicBezTo>
                <a:cubicBezTo>
                  <a:pt x="26" y="255"/>
                  <a:pt x="30" y="267"/>
                  <a:pt x="30" y="283"/>
                </a:cubicBezTo>
                <a:cubicBezTo>
                  <a:pt x="51" y="317"/>
                  <a:pt x="84" y="338"/>
                  <a:pt x="109" y="368"/>
                </a:cubicBezTo>
                <a:cubicBezTo>
                  <a:pt x="139" y="379"/>
                  <a:pt x="185" y="383"/>
                  <a:pt x="221" y="382"/>
                </a:cubicBezTo>
                <a:cubicBezTo>
                  <a:pt x="247" y="390"/>
                  <a:pt x="277" y="369"/>
                  <a:pt x="297" y="358"/>
                </a:cubicBezTo>
                <a:cubicBezTo>
                  <a:pt x="297" y="360"/>
                  <a:pt x="293" y="365"/>
                  <a:pt x="297" y="366"/>
                </a:cubicBezTo>
                <a:cubicBezTo>
                  <a:pt x="315" y="354"/>
                  <a:pt x="337" y="347"/>
                  <a:pt x="347" y="327"/>
                </a:cubicBezTo>
                <a:cubicBezTo>
                  <a:pt x="342" y="326"/>
                  <a:pt x="338" y="336"/>
                  <a:pt x="336" y="331"/>
                </a:cubicBezTo>
                <a:close/>
                <a:moveTo>
                  <a:pt x="80" y="93"/>
                </a:moveTo>
                <a:cubicBezTo>
                  <a:pt x="80" y="84"/>
                  <a:pt x="85" y="79"/>
                  <a:pt x="89" y="73"/>
                </a:cubicBezTo>
                <a:cubicBezTo>
                  <a:pt x="92" y="73"/>
                  <a:pt x="92" y="75"/>
                  <a:pt x="94" y="75"/>
                </a:cubicBezTo>
                <a:cubicBezTo>
                  <a:pt x="91" y="83"/>
                  <a:pt x="89" y="92"/>
                  <a:pt x="80" y="93"/>
                </a:cubicBezTo>
                <a:close/>
                <a:moveTo>
                  <a:pt x="197" y="77"/>
                </a:moveTo>
                <a:cubicBezTo>
                  <a:pt x="202" y="73"/>
                  <a:pt x="209" y="73"/>
                  <a:pt x="213" y="77"/>
                </a:cubicBezTo>
                <a:cubicBezTo>
                  <a:pt x="210" y="85"/>
                  <a:pt x="204" y="75"/>
                  <a:pt x="197" y="77"/>
                </a:cubicBezTo>
                <a:close/>
                <a:moveTo>
                  <a:pt x="257" y="86"/>
                </a:moveTo>
                <a:cubicBezTo>
                  <a:pt x="239" y="85"/>
                  <a:pt x="230" y="75"/>
                  <a:pt x="222" y="64"/>
                </a:cubicBezTo>
                <a:cubicBezTo>
                  <a:pt x="238" y="68"/>
                  <a:pt x="248" y="69"/>
                  <a:pt x="257" y="86"/>
                </a:cubicBezTo>
                <a:close/>
                <a:moveTo>
                  <a:pt x="226" y="79"/>
                </a:moveTo>
                <a:cubicBezTo>
                  <a:pt x="242" y="83"/>
                  <a:pt x="250" y="96"/>
                  <a:pt x="259" y="108"/>
                </a:cubicBezTo>
                <a:cubicBezTo>
                  <a:pt x="248" y="98"/>
                  <a:pt x="233" y="92"/>
                  <a:pt x="226" y="79"/>
                </a:cubicBezTo>
                <a:close/>
                <a:moveTo>
                  <a:pt x="279" y="82"/>
                </a:moveTo>
                <a:cubicBezTo>
                  <a:pt x="273" y="80"/>
                  <a:pt x="267" y="77"/>
                  <a:pt x="263" y="73"/>
                </a:cubicBezTo>
                <a:cubicBezTo>
                  <a:pt x="269" y="68"/>
                  <a:pt x="281" y="73"/>
                  <a:pt x="279" y="82"/>
                </a:cubicBezTo>
                <a:close/>
                <a:moveTo>
                  <a:pt x="416" y="196"/>
                </a:moveTo>
                <a:cubicBezTo>
                  <a:pt x="412" y="200"/>
                  <a:pt x="413" y="211"/>
                  <a:pt x="411" y="218"/>
                </a:cubicBezTo>
                <a:cubicBezTo>
                  <a:pt x="419" y="213"/>
                  <a:pt x="417" y="200"/>
                  <a:pt x="416" y="196"/>
                </a:cubicBezTo>
                <a:close/>
                <a:moveTo>
                  <a:pt x="402" y="252"/>
                </a:moveTo>
                <a:cubicBezTo>
                  <a:pt x="401" y="243"/>
                  <a:pt x="412" y="235"/>
                  <a:pt x="407" y="227"/>
                </a:cubicBezTo>
                <a:cubicBezTo>
                  <a:pt x="407" y="236"/>
                  <a:pt x="397" y="245"/>
                  <a:pt x="402" y="252"/>
                </a:cubicBezTo>
                <a:close/>
                <a:moveTo>
                  <a:pt x="358" y="316"/>
                </a:moveTo>
                <a:cubicBezTo>
                  <a:pt x="372" y="320"/>
                  <a:pt x="380" y="307"/>
                  <a:pt x="380" y="291"/>
                </a:cubicBezTo>
                <a:cubicBezTo>
                  <a:pt x="390" y="286"/>
                  <a:pt x="400" y="262"/>
                  <a:pt x="398" y="256"/>
                </a:cubicBezTo>
                <a:cubicBezTo>
                  <a:pt x="387" y="279"/>
                  <a:pt x="373" y="298"/>
                  <a:pt x="358" y="316"/>
                </a:cubicBezTo>
                <a:close/>
              </a:path>
            </a:pathLst>
          </a:custGeom>
          <a:blipFill dpi="0" rotWithShape="1">
            <a:blip r:embed="rId2">
              <a:duotone>
                <a:prstClr val="black"/>
                <a:schemeClr val="accent1">
                  <a:tint val="45000"/>
                  <a:satMod val="400000"/>
                </a:schemeClr>
              </a:duotone>
            </a:blip>
            <a:srcRect/>
            <a:tile tx="0" ty="0" sx="100000" sy="100000" flip="none" algn="ctr"/>
          </a:blipFill>
          <a:ln>
            <a:noFill/>
          </a:ln>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思源黑体 CN Regular" panose="020B0500000000000000" pitchFamily="34" charset="-122"/>
            </a:endParaRPr>
          </a:p>
        </p:txBody>
      </p:sp>
      <p:sp>
        <p:nvSpPr>
          <p:cNvPr id="39" name="文本框 38">
            <a:extLst>
              <a:ext uri="{FF2B5EF4-FFF2-40B4-BE49-F238E27FC236}">
                <a16:creationId xmlns:a16="http://schemas.microsoft.com/office/drawing/2014/main" id="{D5844192-D7C3-6458-8487-6B21DABDB30E}"/>
              </a:ext>
            </a:extLst>
          </p:cNvPr>
          <p:cNvSpPr txBox="1"/>
          <p:nvPr/>
        </p:nvSpPr>
        <p:spPr>
          <a:xfrm>
            <a:off x="2310093" y="2102318"/>
            <a:ext cx="2530434" cy="1254318"/>
          </a:xfrm>
          <a:prstGeom prst="rect">
            <a:avLst/>
          </a:prstGeom>
          <a:noFill/>
        </p:spPr>
        <p:txBody>
          <a:bodyPr wrap="square" rtlCol="0">
            <a:noAutofit/>
          </a:bodyPr>
          <a:lstStyle/>
          <a:p>
            <a:pPr>
              <a:lnSpc>
                <a:spcPct val="120000"/>
              </a:lnSpc>
            </a:pPr>
            <a:r>
              <a:rPr lang="zh-CN" altLang="en-US" sz="1600" dirty="0">
                <a:solidFill>
                  <a:schemeClr val="accent1"/>
                </a:solidFill>
                <a:latin typeface="+mn-ea"/>
              </a:rPr>
              <a:t>物业管理在我国是新兴产业，物业服务质量的好坏，直接关系民⽣、民权⼤事。</a:t>
            </a:r>
          </a:p>
        </p:txBody>
      </p:sp>
      <p:sp>
        <p:nvSpPr>
          <p:cNvPr id="40" name="文本框 39">
            <a:extLst>
              <a:ext uri="{FF2B5EF4-FFF2-40B4-BE49-F238E27FC236}">
                <a16:creationId xmlns:a16="http://schemas.microsoft.com/office/drawing/2014/main" id="{9392CE61-8C9D-092C-7A3F-120460C2BAF9}"/>
              </a:ext>
            </a:extLst>
          </p:cNvPr>
          <p:cNvSpPr txBox="1"/>
          <p:nvPr/>
        </p:nvSpPr>
        <p:spPr>
          <a:xfrm>
            <a:off x="7042484" y="2102318"/>
            <a:ext cx="2530434" cy="1254318"/>
          </a:xfrm>
          <a:prstGeom prst="rect">
            <a:avLst/>
          </a:prstGeom>
          <a:noFill/>
        </p:spPr>
        <p:txBody>
          <a:bodyPr wrap="square" rtlCol="0">
            <a:noAutofit/>
          </a:bodyPr>
          <a:lstStyle>
            <a:defPPr>
              <a:defRPr lang="zh-CN"/>
            </a:defPPr>
            <a:lvl1pPr>
              <a:lnSpc>
                <a:spcPct val="120000"/>
              </a:lnSpc>
              <a:defRPr sz="1600">
                <a:solidFill>
                  <a:schemeClr val="accent1"/>
                </a:solidFill>
                <a:latin typeface="+mn-ea"/>
              </a:defRPr>
            </a:lvl1pPr>
          </a:lstStyle>
          <a:p>
            <a:r>
              <a:rPr lang="zh-CN" altLang="en-US" dirty="0"/>
              <a:t>物管办</a:t>
            </a:r>
            <a:r>
              <a:rPr lang="zh-CN" altLang="en-US"/>
              <a:t>现管理</a:t>
            </a:r>
            <a:r>
              <a:rPr lang="en-US" altLang="zh-CN" dirty="0"/>
              <a:t>74</a:t>
            </a:r>
            <a:r>
              <a:rPr lang="zh-CN" altLang="en-US" dirty="0"/>
              <a:t>家居民⼩区，总建筑</a:t>
            </a:r>
            <a:r>
              <a:rPr lang="zh-CN" altLang="en-US"/>
              <a:t>⾯积</a:t>
            </a:r>
            <a:r>
              <a:rPr lang="en-US" altLang="zh-CN" dirty="0"/>
              <a:t>xx</a:t>
            </a:r>
            <a:r>
              <a:rPr lang="zh-CN" altLang="en-US" dirty="0"/>
              <a:t>平⽅⽶，⼊住</a:t>
            </a:r>
            <a:r>
              <a:rPr lang="zh-CN" altLang="en-US"/>
              <a:t>⼈⼝近</a:t>
            </a:r>
            <a:r>
              <a:rPr lang="en-US" altLang="zh-CN" dirty="0"/>
              <a:t>10</a:t>
            </a:r>
            <a:r>
              <a:rPr lang="zh-CN" altLang="en-US" dirty="0"/>
              <a:t>万⼈。</a:t>
            </a:r>
          </a:p>
        </p:txBody>
      </p:sp>
      <p:sp>
        <p:nvSpPr>
          <p:cNvPr id="41" name="文本框 40">
            <a:extLst>
              <a:ext uri="{FF2B5EF4-FFF2-40B4-BE49-F238E27FC236}">
                <a16:creationId xmlns:a16="http://schemas.microsoft.com/office/drawing/2014/main" id="{29F89FA0-898A-D3D4-20EA-8AA28FB24C22}"/>
              </a:ext>
            </a:extLst>
          </p:cNvPr>
          <p:cNvSpPr txBox="1"/>
          <p:nvPr/>
        </p:nvSpPr>
        <p:spPr>
          <a:xfrm>
            <a:off x="4229685" y="4284890"/>
            <a:ext cx="2530434" cy="1254318"/>
          </a:xfrm>
          <a:prstGeom prst="rect">
            <a:avLst/>
          </a:prstGeom>
          <a:noFill/>
        </p:spPr>
        <p:txBody>
          <a:bodyPr wrap="square" rtlCol="0">
            <a:noAutofit/>
          </a:bodyPr>
          <a:lstStyle/>
          <a:p>
            <a:pPr>
              <a:lnSpc>
                <a:spcPct val="120000"/>
              </a:lnSpc>
            </a:pPr>
            <a:r>
              <a:rPr lang="zh-CN" altLang="en-US" sz="1600" dirty="0">
                <a:solidFill>
                  <a:schemeClr val="accent1"/>
                </a:solidFill>
                <a:latin typeface="+mn-ea"/>
              </a:rPr>
              <a:t>我们以⾼度的责任感，积极参与，着⼒规范物业管理，提⾼物业服务质量。</a:t>
            </a:r>
          </a:p>
        </p:txBody>
      </p:sp>
      <p:sp>
        <p:nvSpPr>
          <p:cNvPr id="42" name="文本框 41">
            <a:extLst>
              <a:ext uri="{FF2B5EF4-FFF2-40B4-BE49-F238E27FC236}">
                <a16:creationId xmlns:a16="http://schemas.microsoft.com/office/drawing/2014/main" id="{F9BC0D37-41AA-F836-8522-E934D6A5BDA0}"/>
              </a:ext>
            </a:extLst>
          </p:cNvPr>
          <p:cNvSpPr txBox="1"/>
          <p:nvPr/>
        </p:nvSpPr>
        <p:spPr>
          <a:xfrm>
            <a:off x="8962076" y="4284890"/>
            <a:ext cx="2530434" cy="1254318"/>
          </a:xfrm>
          <a:prstGeom prst="rect">
            <a:avLst/>
          </a:prstGeom>
          <a:noFill/>
        </p:spPr>
        <p:txBody>
          <a:bodyPr wrap="square" rtlCol="0">
            <a:noAutofit/>
          </a:bodyPr>
          <a:lstStyle/>
          <a:p>
            <a:pPr>
              <a:lnSpc>
                <a:spcPct val="120000"/>
              </a:lnSpc>
            </a:pPr>
            <a:r>
              <a:rPr lang="zh-CN" altLang="en-US" sz="1600" dirty="0">
                <a:solidFill>
                  <a:schemeClr val="accent1"/>
                </a:solidFill>
                <a:latin typeface="+mn-ea"/>
              </a:rPr>
              <a:t>被政府授予“先进集体”荣誉称号，先进经验多次受到新闻媒体的关注。</a:t>
            </a:r>
          </a:p>
        </p:txBody>
      </p:sp>
    </p:spTree>
    <p:extLst>
      <p:ext uri="{BB962C8B-B14F-4D97-AF65-F5344CB8AC3E}">
        <p14:creationId xmlns:p14="http://schemas.microsoft.com/office/powerpoint/2010/main" val="35201487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圆角矩形 23">
            <a:extLst>
              <a:ext uri="{FF2B5EF4-FFF2-40B4-BE49-F238E27FC236}">
                <a16:creationId xmlns:a16="http://schemas.microsoft.com/office/drawing/2014/main" id="{1C7F5D18-17AF-F509-E1F8-6F6306B598E6}"/>
              </a:ext>
            </a:extLst>
          </p:cNvPr>
          <p:cNvSpPr/>
          <p:nvPr/>
        </p:nvSpPr>
        <p:spPr>
          <a:xfrm>
            <a:off x="1405585" y="1845311"/>
            <a:ext cx="3234947" cy="892844"/>
          </a:xfrm>
          <a:prstGeom prst="plaque">
            <a:avLst>
              <a:gd name="adj" fmla="val 10339"/>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dirty="0">
              <a:solidFill>
                <a:schemeClr val="lt1"/>
              </a:solidFill>
              <a:latin typeface="思源黑体 CN Regular" panose="020B0500000000000000" pitchFamily="34" charset="-122"/>
            </a:endParaRPr>
          </a:p>
        </p:txBody>
      </p:sp>
      <p:sp>
        <p:nvSpPr>
          <p:cNvPr id="19" name="文本框 18">
            <a:extLst>
              <a:ext uri="{FF2B5EF4-FFF2-40B4-BE49-F238E27FC236}">
                <a16:creationId xmlns:a16="http://schemas.microsoft.com/office/drawing/2014/main" id="{DE907641-B0A6-5DE8-9403-4439077F1811}"/>
              </a:ext>
            </a:extLst>
          </p:cNvPr>
          <p:cNvSpPr txBox="1"/>
          <p:nvPr/>
        </p:nvSpPr>
        <p:spPr>
          <a:xfrm>
            <a:off x="745744" y="710676"/>
            <a:ext cx="1826141" cy="584775"/>
          </a:xfrm>
          <a:prstGeom prst="rect">
            <a:avLst/>
          </a:prstGeom>
          <a:noFill/>
        </p:spPr>
        <p:txBody>
          <a:bodyPr wrap="none" rtlCol="0">
            <a:noAutofit/>
          </a:bodyPr>
          <a:lstStyle/>
          <a:p>
            <a:r>
              <a:rPr lang="zh-CN" altLang="en-US" sz="3200" dirty="0">
                <a:solidFill>
                  <a:schemeClr val="accent1"/>
                </a:solidFill>
                <a:latin typeface="+mj-ea"/>
                <a:ea typeface="+mj-ea"/>
              </a:rPr>
              <a:t>工作情况</a:t>
            </a:r>
            <a:endParaRPr lang="en-US" sz="3200" dirty="0">
              <a:solidFill>
                <a:schemeClr val="accent1"/>
              </a:solidFill>
              <a:latin typeface="+mj-ea"/>
              <a:ea typeface="+mj-ea"/>
            </a:endParaRPr>
          </a:p>
        </p:txBody>
      </p:sp>
      <p:sp>
        <p:nvSpPr>
          <p:cNvPr id="20" name="文本框 19">
            <a:extLst>
              <a:ext uri="{FF2B5EF4-FFF2-40B4-BE49-F238E27FC236}">
                <a16:creationId xmlns:a16="http://schemas.microsoft.com/office/drawing/2014/main" id="{6D31C841-B317-D315-3CFD-AE74A7B072CE}"/>
              </a:ext>
            </a:extLst>
          </p:cNvPr>
          <p:cNvSpPr txBox="1"/>
          <p:nvPr/>
        </p:nvSpPr>
        <p:spPr>
          <a:xfrm>
            <a:off x="2531245" y="975528"/>
            <a:ext cx="1826141" cy="261610"/>
          </a:xfrm>
          <a:prstGeom prst="rect">
            <a:avLst/>
          </a:prstGeom>
          <a:noFill/>
        </p:spPr>
        <p:txBody>
          <a:bodyPr wrap="square" rtlCol="0">
            <a:noAutofit/>
          </a:bodyPr>
          <a:lstStyle/>
          <a:p>
            <a:pPr algn="dist"/>
            <a:r>
              <a:rPr lang="en-US" sz="1050" dirty="0">
                <a:solidFill>
                  <a:schemeClr val="accent1">
                    <a:lumMod val="60000"/>
                    <a:lumOff val="40000"/>
                  </a:schemeClr>
                </a:solidFill>
              </a:rPr>
              <a:t>WORKING CONDITIONS</a:t>
            </a:r>
          </a:p>
        </p:txBody>
      </p:sp>
      <p:sp>
        <p:nvSpPr>
          <p:cNvPr id="21" name="文本框 20">
            <a:extLst>
              <a:ext uri="{FF2B5EF4-FFF2-40B4-BE49-F238E27FC236}">
                <a16:creationId xmlns:a16="http://schemas.microsoft.com/office/drawing/2014/main" id="{D079113E-ED9E-66F3-434A-F5C0C306B084}"/>
              </a:ext>
            </a:extLst>
          </p:cNvPr>
          <p:cNvSpPr txBox="1"/>
          <p:nvPr/>
        </p:nvSpPr>
        <p:spPr>
          <a:xfrm>
            <a:off x="6670860"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chemeClr val="accent1"/>
                </a:solidFill>
                <a:effectLst/>
                <a:uLnTx/>
                <a:uFillTx/>
                <a:latin typeface="+mn-ea"/>
              </a:rPr>
              <a:t>工作情况</a:t>
            </a:r>
          </a:p>
        </p:txBody>
      </p:sp>
      <p:sp>
        <p:nvSpPr>
          <p:cNvPr id="22" name="文本框 21">
            <a:extLst>
              <a:ext uri="{FF2B5EF4-FFF2-40B4-BE49-F238E27FC236}">
                <a16:creationId xmlns:a16="http://schemas.microsoft.com/office/drawing/2014/main" id="{FD840245-4852-EB8B-6A0B-F1812B5FCAD0}"/>
              </a:ext>
            </a:extLst>
          </p:cNvPr>
          <p:cNvSpPr txBox="1"/>
          <p:nvPr/>
        </p:nvSpPr>
        <p:spPr>
          <a:xfrm>
            <a:off x="8617296"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050" dirty="0">
                <a:solidFill>
                  <a:schemeClr val="bg2">
                    <a:lumMod val="75000"/>
                  </a:schemeClr>
                </a:solidFill>
                <a:latin typeface="+mn-ea"/>
              </a:rPr>
              <a:t>经验收获</a:t>
            </a:r>
            <a:endParaRPr kumimoji="0" lang="zh-CN" altLang="en-US" sz="1050" b="0" i="0" u="none" strike="noStrike" kern="1200" cap="none" spc="0" normalizeH="0" baseline="0" noProof="0" dirty="0">
              <a:ln>
                <a:noFill/>
              </a:ln>
              <a:solidFill>
                <a:schemeClr val="bg2">
                  <a:lumMod val="75000"/>
                </a:schemeClr>
              </a:solidFill>
              <a:effectLst/>
              <a:uLnTx/>
              <a:uFillTx/>
              <a:latin typeface="+mn-ea"/>
            </a:endParaRPr>
          </a:p>
        </p:txBody>
      </p:sp>
      <p:sp>
        <p:nvSpPr>
          <p:cNvPr id="23" name="文本框 22">
            <a:extLst>
              <a:ext uri="{FF2B5EF4-FFF2-40B4-BE49-F238E27FC236}">
                <a16:creationId xmlns:a16="http://schemas.microsoft.com/office/drawing/2014/main" id="{04535E03-1790-0C55-79F5-A2CD822A38AF}"/>
              </a:ext>
            </a:extLst>
          </p:cNvPr>
          <p:cNvSpPr txBox="1"/>
          <p:nvPr/>
        </p:nvSpPr>
        <p:spPr>
          <a:xfrm>
            <a:off x="9590514"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chemeClr val="bg2">
                    <a:lumMod val="75000"/>
                  </a:schemeClr>
                </a:solidFill>
                <a:effectLst/>
                <a:uLnTx/>
                <a:uFillTx/>
                <a:latin typeface="+mn-ea"/>
              </a:rPr>
              <a:t>不足之处</a:t>
            </a:r>
          </a:p>
        </p:txBody>
      </p:sp>
      <p:sp>
        <p:nvSpPr>
          <p:cNvPr id="24" name="文本框 23">
            <a:extLst>
              <a:ext uri="{FF2B5EF4-FFF2-40B4-BE49-F238E27FC236}">
                <a16:creationId xmlns:a16="http://schemas.microsoft.com/office/drawing/2014/main" id="{58698346-446D-E1CC-9CDF-FE350DB7E0F6}"/>
              </a:ext>
            </a:extLst>
          </p:cNvPr>
          <p:cNvSpPr txBox="1"/>
          <p:nvPr/>
        </p:nvSpPr>
        <p:spPr>
          <a:xfrm>
            <a:off x="10563735"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chemeClr val="bg2">
                    <a:lumMod val="75000"/>
                  </a:schemeClr>
                </a:solidFill>
                <a:effectLst/>
                <a:uLnTx/>
                <a:uFillTx/>
                <a:latin typeface="+mn-ea"/>
              </a:rPr>
              <a:t>未来计划</a:t>
            </a:r>
          </a:p>
        </p:txBody>
      </p:sp>
      <p:cxnSp>
        <p:nvCxnSpPr>
          <p:cNvPr id="25" name="直接连接符 24">
            <a:extLst>
              <a:ext uri="{FF2B5EF4-FFF2-40B4-BE49-F238E27FC236}">
                <a16:creationId xmlns:a16="http://schemas.microsoft.com/office/drawing/2014/main" id="{27859000-DE60-9625-6B75-AD0E8CF1EA1D}"/>
              </a:ext>
            </a:extLst>
          </p:cNvPr>
          <p:cNvCxnSpPr/>
          <p:nvPr/>
        </p:nvCxnSpPr>
        <p:spPr>
          <a:xfrm>
            <a:off x="7649600"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26108F77-D7C1-3E61-548C-99053AA435C7}"/>
              </a:ext>
            </a:extLst>
          </p:cNvPr>
          <p:cNvCxnSpPr/>
          <p:nvPr/>
        </p:nvCxnSpPr>
        <p:spPr>
          <a:xfrm>
            <a:off x="9596036"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882172F2-2D5A-C670-65B1-44F81107B3EE}"/>
              </a:ext>
            </a:extLst>
          </p:cNvPr>
          <p:cNvCxnSpPr/>
          <p:nvPr/>
        </p:nvCxnSpPr>
        <p:spPr>
          <a:xfrm>
            <a:off x="10569254"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8" name="文本框 27">
            <a:extLst>
              <a:ext uri="{FF2B5EF4-FFF2-40B4-BE49-F238E27FC236}">
                <a16:creationId xmlns:a16="http://schemas.microsoft.com/office/drawing/2014/main" id="{C07F4D93-975B-7E88-D32E-197954C7ADC1}"/>
              </a:ext>
            </a:extLst>
          </p:cNvPr>
          <p:cNvSpPr txBox="1"/>
          <p:nvPr/>
        </p:nvSpPr>
        <p:spPr>
          <a:xfrm>
            <a:off x="5697642"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chemeClr val="bg2">
                    <a:lumMod val="75000"/>
                  </a:schemeClr>
                </a:solidFill>
                <a:effectLst/>
                <a:uLnTx/>
                <a:uFillTx/>
                <a:latin typeface="+mn-ea"/>
              </a:rPr>
              <a:t>工作概述</a:t>
            </a:r>
          </a:p>
        </p:txBody>
      </p:sp>
      <p:cxnSp>
        <p:nvCxnSpPr>
          <p:cNvPr id="29" name="直接连接符 28">
            <a:extLst>
              <a:ext uri="{FF2B5EF4-FFF2-40B4-BE49-F238E27FC236}">
                <a16:creationId xmlns:a16="http://schemas.microsoft.com/office/drawing/2014/main" id="{E94AF000-4F5E-7AA3-CAA4-07255D3B60BD}"/>
              </a:ext>
            </a:extLst>
          </p:cNvPr>
          <p:cNvCxnSpPr/>
          <p:nvPr/>
        </p:nvCxnSpPr>
        <p:spPr>
          <a:xfrm>
            <a:off x="6676382"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0" name="文本框 29">
            <a:extLst>
              <a:ext uri="{FF2B5EF4-FFF2-40B4-BE49-F238E27FC236}">
                <a16:creationId xmlns:a16="http://schemas.microsoft.com/office/drawing/2014/main" id="{78ACB308-0602-3B82-32CF-3285E6050335}"/>
              </a:ext>
            </a:extLst>
          </p:cNvPr>
          <p:cNvSpPr txBox="1"/>
          <p:nvPr/>
        </p:nvSpPr>
        <p:spPr>
          <a:xfrm>
            <a:off x="7644078"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050" dirty="0">
                <a:solidFill>
                  <a:schemeClr val="bg2">
                    <a:lumMod val="75000"/>
                  </a:schemeClr>
                </a:solidFill>
                <a:latin typeface="+mn-ea"/>
              </a:rPr>
              <a:t>数据成果</a:t>
            </a:r>
            <a:endParaRPr kumimoji="0" lang="zh-CN" altLang="en-US" sz="1050" b="0" i="0" u="none" strike="noStrike" kern="1200" cap="none" spc="0" normalizeH="0" baseline="0" noProof="0" dirty="0">
              <a:ln>
                <a:noFill/>
              </a:ln>
              <a:solidFill>
                <a:schemeClr val="bg2">
                  <a:lumMod val="75000"/>
                </a:schemeClr>
              </a:solidFill>
              <a:effectLst/>
              <a:uLnTx/>
              <a:uFillTx/>
              <a:latin typeface="+mn-ea"/>
            </a:endParaRPr>
          </a:p>
        </p:txBody>
      </p:sp>
      <p:cxnSp>
        <p:nvCxnSpPr>
          <p:cNvPr id="31" name="直接连接符 30">
            <a:extLst>
              <a:ext uri="{FF2B5EF4-FFF2-40B4-BE49-F238E27FC236}">
                <a16:creationId xmlns:a16="http://schemas.microsoft.com/office/drawing/2014/main" id="{26F1DBF4-1209-82FF-1CFD-BD11F3E82992}"/>
              </a:ext>
            </a:extLst>
          </p:cNvPr>
          <p:cNvCxnSpPr/>
          <p:nvPr/>
        </p:nvCxnSpPr>
        <p:spPr>
          <a:xfrm>
            <a:off x="8622818"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3" name="椭圆 32">
            <a:extLst>
              <a:ext uri="{FF2B5EF4-FFF2-40B4-BE49-F238E27FC236}">
                <a16:creationId xmlns:a16="http://schemas.microsoft.com/office/drawing/2014/main" id="{E121A704-D883-6ADF-18C8-220B64F73EE2}"/>
              </a:ext>
            </a:extLst>
          </p:cNvPr>
          <p:cNvSpPr/>
          <p:nvPr/>
        </p:nvSpPr>
        <p:spPr>
          <a:xfrm>
            <a:off x="3585399" y="1399451"/>
            <a:ext cx="5021199" cy="5021196"/>
          </a:xfrm>
          <a:prstGeom prst="ellipse">
            <a:avLst/>
          </a:prstGeom>
          <a:noFill/>
          <a:ln w="63500">
            <a:solidFill>
              <a:schemeClr val="accent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itchFamily="34" charset="0"/>
                <a:ea typeface="微软雅黑 Light"/>
                <a:cs typeface="Arial" pitchFamily="34" charset="0"/>
                <a:sym typeface="Wingdings" panose="05000000000000000000" charset="0"/>
              </a:defRPr>
            </a:lvl1pPr>
            <a:lvl2pPr marL="457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itchFamily="34" charset="0"/>
                <a:ea typeface="微软雅黑 Light"/>
                <a:cs typeface="Arial" pitchFamily="34" charset="0"/>
                <a:sym typeface="Wingdings" panose="05000000000000000000" charset="0"/>
              </a:defRPr>
            </a:lvl2pPr>
            <a:lvl3pPr marL="914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itchFamily="34" charset="0"/>
                <a:ea typeface="微软雅黑 Light"/>
                <a:cs typeface="Arial" pitchFamily="34" charset="0"/>
                <a:sym typeface="Wingdings" panose="05000000000000000000" charset="0"/>
              </a:defRPr>
            </a:lvl3pPr>
            <a:lvl4pPr marL="1371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itchFamily="34" charset="0"/>
                <a:ea typeface="微软雅黑 Light"/>
                <a:cs typeface="Arial" pitchFamily="34" charset="0"/>
                <a:sym typeface="Wingdings" panose="05000000000000000000" charset="0"/>
              </a:defRPr>
            </a:lvl4pPr>
            <a:lvl5pPr marL="18288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itchFamily="34" charset="0"/>
                <a:ea typeface="微软雅黑 Light"/>
                <a:cs typeface="Arial" pitchFamily="34" charset="0"/>
                <a:sym typeface="Wingdings" panose="05000000000000000000" charset="0"/>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itchFamily="34" charset="0"/>
                <a:ea typeface="微软雅黑 Light"/>
                <a:cs typeface="Arial" pitchFamily="34" charset="0"/>
                <a:sym typeface="Wingdings" panose="05000000000000000000" charset="0"/>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itchFamily="34" charset="0"/>
                <a:ea typeface="微软雅黑 Light"/>
                <a:cs typeface="Arial" pitchFamily="34" charset="0"/>
                <a:sym typeface="Wingdings" panose="05000000000000000000" charset="0"/>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itchFamily="34" charset="0"/>
                <a:ea typeface="微软雅黑 Light"/>
                <a:cs typeface="Arial" pitchFamily="34" charset="0"/>
                <a:sym typeface="Wingdings" panose="05000000000000000000" charset="0"/>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itchFamily="34" charset="0"/>
                <a:ea typeface="微软雅黑 Light"/>
                <a:cs typeface="Arial" pitchFamily="34" charset="0"/>
                <a:sym typeface="Wingdings" panose="05000000000000000000" charset="0"/>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490" b="0" i="0" u="none" strike="noStrike" kern="1200" cap="none" spc="0" normalizeH="0" baseline="0" noProof="0">
              <a:ln>
                <a:noFill/>
              </a:ln>
              <a:solidFill>
                <a:prstClr val="white"/>
              </a:solidFill>
              <a:effectLst/>
              <a:uLnTx/>
              <a:uFillTx/>
              <a:latin typeface="Arial" pitchFamily="34" charset="0"/>
              <a:ea typeface="微软雅黑 Light"/>
              <a:cs typeface="+mn-cs"/>
            </a:endParaRPr>
          </a:p>
        </p:txBody>
      </p:sp>
      <p:sp>
        <p:nvSpPr>
          <p:cNvPr id="34" name="椭圆 33">
            <a:extLst>
              <a:ext uri="{FF2B5EF4-FFF2-40B4-BE49-F238E27FC236}">
                <a16:creationId xmlns:a16="http://schemas.microsoft.com/office/drawing/2014/main" id="{94A108EA-676B-C9C2-A5CD-0ED2E70F2C2C}"/>
              </a:ext>
            </a:extLst>
          </p:cNvPr>
          <p:cNvSpPr/>
          <p:nvPr/>
        </p:nvSpPr>
        <p:spPr>
          <a:xfrm>
            <a:off x="3481399" y="1295451"/>
            <a:ext cx="5229202" cy="5229198"/>
          </a:xfrm>
          <a:prstGeom prst="ellipse">
            <a:avLst/>
          </a:prstGeom>
          <a:noFill/>
          <a:ln w="6350">
            <a:solidFill>
              <a:schemeClr val="accent1">
                <a:alpha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itchFamily="34" charset="0"/>
                <a:ea typeface="微软雅黑 Light"/>
                <a:cs typeface="Arial" pitchFamily="34" charset="0"/>
                <a:sym typeface="Wingdings" panose="05000000000000000000" charset="0"/>
              </a:defRPr>
            </a:lvl1pPr>
            <a:lvl2pPr marL="457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itchFamily="34" charset="0"/>
                <a:ea typeface="微软雅黑 Light"/>
                <a:cs typeface="Arial" pitchFamily="34" charset="0"/>
                <a:sym typeface="Wingdings" panose="05000000000000000000" charset="0"/>
              </a:defRPr>
            </a:lvl2pPr>
            <a:lvl3pPr marL="914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itchFamily="34" charset="0"/>
                <a:ea typeface="微软雅黑 Light"/>
                <a:cs typeface="Arial" pitchFamily="34" charset="0"/>
                <a:sym typeface="Wingdings" panose="05000000000000000000" charset="0"/>
              </a:defRPr>
            </a:lvl3pPr>
            <a:lvl4pPr marL="1371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itchFamily="34" charset="0"/>
                <a:ea typeface="微软雅黑 Light"/>
                <a:cs typeface="Arial" pitchFamily="34" charset="0"/>
                <a:sym typeface="Wingdings" panose="05000000000000000000" charset="0"/>
              </a:defRPr>
            </a:lvl4pPr>
            <a:lvl5pPr marL="18288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itchFamily="34" charset="0"/>
                <a:ea typeface="微软雅黑 Light"/>
                <a:cs typeface="Arial" pitchFamily="34" charset="0"/>
                <a:sym typeface="Wingdings" panose="05000000000000000000" charset="0"/>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itchFamily="34" charset="0"/>
                <a:ea typeface="微软雅黑 Light"/>
                <a:cs typeface="Arial" pitchFamily="34" charset="0"/>
                <a:sym typeface="Wingdings" panose="05000000000000000000" charset="0"/>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itchFamily="34" charset="0"/>
                <a:ea typeface="微软雅黑 Light"/>
                <a:cs typeface="Arial" pitchFamily="34" charset="0"/>
                <a:sym typeface="Wingdings" panose="05000000000000000000" charset="0"/>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itchFamily="34" charset="0"/>
                <a:ea typeface="微软雅黑 Light"/>
                <a:cs typeface="Arial" pitchFamily="34" charset="0"/>
                <a:sym typeface="Wingdings" panose="05000000000000000000" charset="0"/>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itchFamily="34" charset="0"/>
                <a:ea typeface="微软雅黑 Light"/>
                <a:cs typeface="Arial" pitchFamily="34" charset="0"/>
                <a:sym typeface="Wingdings" panose="05000000000000000000" charset="0"/>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490" b="0" i="0" u="none" strike="noStrike" kern="1200" cap="none" spc="0" normalizeH="0" baseline="0" noProof="0">
              <a:ln>
                <a:noFill/>
              </a:ln>
              <a:solidFill>
                <a:prstClr val="white"/>
              </a:solidFill>
              <a:effectLst/>
              <a:uLnTx/>
              <a:uFillTx/>
              <a:latin typeface="Arial" pitchFamily="34" charset="0"/>
              <a:ea typeface="微软雅黑 Light"/>
              <a:cs typeface="+mn-cs"/>
            </a:endParaRPr>
          </a:p>
        </p:txBody>
      </p:sp>
      <p:sp>
        <p:nvSpPr>
          <p:cNvPr id="40" name="椭圆 39">
            <a:extLst>
              <a:ext uri="{FF2B5EF4-FFF2-40B4-BE49-F238E27FC236}">
                <a16:creationId xmlns:a16="http://schemas.microsoft.com/office/drawing/2014/main" id="{EFAEB32D-ACB8-BD78-4D0C-E734015699EA}"/>
              </a:ext>
            </a:extLst>
          </p:cNvPr>
          <p:cNvSpPr/>
          <p:nvPr/>
        </p:nvSpPr>
        <p:spPr>
          <a:xfrm>
            <a:off x="4327918" y="2141968"/>
            <a:ext cx="3536165" cy="3536163"/>
          </a:xfrm>
          <a:prstGeom prst="ellipse">
            <a:avLst/>
          </a:prstGeom>
          <a:noFill/>
          <a:ln w="15875">
            <a:solidFill>
              <a:schemeClr val="accent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itchFamily="34" charset="0"/>
                <a:ea typeface="微软雅黑 Light"/>
                <a:cs typeface="Arial" pitchFamily="34" charset="0"/>
                <a:sym typeface="Wingdings" panose="05000000000000000000" charset="0"/>
              </a:defRPr>
            </a:lvl1pPr>
            <a:lvl2pPr marL="457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itchFamily="34" charset="0"/>
                <a:ea typeface="微软雅黑 Light"/>
                <a:cs typeface="Arial" pitchFamily="34" charset="0"/>
                <a:sym typeface="Wingdings" panose="05000000000000000000" charset="0"/>
              </a:defRPr>
            </a:lvl2pPr>
            <a:lvl3pPr marL="914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itchFamily="34" charset="0"/>
                <a:ea typeface="微软雅黑 Light"/>
                <a:cs typeface="Arial" pitchFamily="34" charset="0"/>
                <a:sym typeface="Wingdings" panose="05000000000000000000" charset="0"/>
              </a:defRPr>
            </a:lvl3pPr>
            <a:lvl4pPr marL="1371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itchFamily="34" charset="0"/>
                <a:ea typeface="微软雅黑 Light"/>
                <a:cs typeface="Arial" pitchFamily="34" charset="0"/>
                <a:sym typeface="Wingdings" panose="05000000000000000000" charset="0"/>
              </a:defRPr>
            </a:lvl4pPr>
            <a:lvl5pPr marL="18288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itchFamily="34" charset="0"/>
                <a:ea typeface="微软雅黑 Light"/>
                <a:cs typeface="Arial" pitchFamily="34" charset="0"/>
                <a:sym typeface="Wingdings" panose="05000000000000000000" charset="0"/>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itchFamily="34" charset="0"/>
                <a:ea typeface="微软雅黑 Light"/>
                <a:cs typeface="Arial" pitchFamily="34" charset="0"/>
                <a:sym typeface="Wingdings" panose="05000000000000000000" charset="0"/>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itchFamily="34" charset="0"/>
                <a:ea typeface="微软雅黑 Light"/>
                <a:cs typeface="Arial" pitchFamily="34" charset="0"/>
                <a:sym typeface="Wingdings" panose="05000000000000000000" charset="0"/>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itchFamily="34" charset="0"/>
                <a:ea typeface="微软雅黑 Light"/>
                <a:cs typeface="Arial" pitchFamily="34" charset="0"/>
                <a:sym typeface="Wingdings" panose="05000000000000000000" charset="0"/>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itchFamily="34" charset="0"/>
                <a:ea typeface="微软雅黑 Light"/>
                <a:cs typeface="Arial" pitchFamily="34" charset="0"/>
                <a:sym typeface="Wingdings" panose="05000000000000000000" charset="0"/>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490" b="0" i="0" u="none" strike="noStrike" kern="1200" cap="none" spc="0" normalizeH="0" baseline="0" noProof="0">
              <a:ln>
                <a:noFill/>
              </a:ln>
              <a:solidFill>
                <a:prstClr val="white"/>
              </a:solidFill>
              <a:effectLst/>
              <a:uLnTx/>
              <a:uFillTx/>
              <a:latin typeface="Arial" pitchFamily="34" charset="0"/>
              <a:ea typeface="微软雅黑 Light"/>
              <a:cs typeface="+mn-cs"/>
            </a:endParaRPr>
          </a:p>
        </p:txBody>
      </p:sp>
      <p:sp>
        <p:nvSpPr>
          <p:cNvPr id="42" name="Freeform 5">
            <a:extLst>
              <a:ext uri="{FF2B5EF4-FFF2-40B4-BE49-F238E27FC236}">
                <a16:creationId xmlns:a16="http://schemas.microsoft.com/office/drawing/2014/main" id="{84DDA85E-0A1D-7BC1-827A-66A0E2DBCAA0}"/>
              </a:ext>
            </a:extLst>
          </p:cNvPr>
          <p:cNvSpPr>
            <a:spLocks noEditPoints="1"/>
          </p:cNvSpPr>
          <p:nvPr/>
        </p:nvSpPr>
        <p:spPr bwMode="auto">
          <a:xfrm>
            <a:off x="4641693" y="2472004"/>
            <a:ext cx="3096160" cy="2876090"/>
          </a:xfrm>
          <a:custGeom>
            <a:avLst/>
            <a:gdLst>
              <a:gd name="T0" fmla="*/ 272 w 419"/>
              <a:gd name="T1" fmla="*/ 31 h 390"/>
              <a:gd name="T2" fmla="*/ 221 w 419"/>
              <a:gd name="T3" fmla="*/ 0 h 390"/>
              <a:gd name="T4" fmla="*/ 226 w 419"/>
              <a:gd name="T5" fmla="*/ 38 h 390"/>
              <a:gd name="T6" fmla="*/ 226 w 419"/>
              <a:gd name="T7" fmla="*/ 38 h 390"/>
              <a:gd name="T8" fmla="*/ 45 w 419"/>
              <a:gd name="T9" fmla="*/ 117 h 390"/>
              <a:gd name="T10" fmla="*/ 32 w 419"/>
              <a:gd name="T11" fmla="*/ 122 h 390"/>
              <a:gd name="T12" fmla="*/ 19 w 419"/>
              <a:gd name="T13" fmla="*/ 113 h 390"/>
              <a:gd name="T14" fmla="*/ 32 w 419"/>
              <a:gd name="T15" fmla="*/ 122 h 390"/>
              <a:gd name="T16" fmla="*/ 382 w 419"/>
              <a:gd name="T17" fmla="*/ 115 h 390"/>
              <a:gd name="T18" fmla="*/ 385 w 419"/>
              <a:gd name="T19" fmla="*/ 208 h 390"/>
              <a:gd name="T20" fmla="*/ 380 w 419"/>
              <a:gd name="T21" fmla="*/ 221 h 390"/>
              <a:gd name="T22" fmla="*/ 336 w 419"/>
              <a:gd name="T23" fmla="*/ 331 h 390"/>
              <a:gd name="T24" fmla="*/ 369 w 419"/>
              <a:gd name="T25" fmla="*/ 252 h 390"/>
              <a:gd name="T26" fmla="*/ 371 w 419"/>
              <a:gd name="T27" fmla="*/ 185 h 390"/>
              <a:gd name="T28" fmla="*/ 286 w 419"/>
              <a:gd name="T29" fmla="*/ 46 h 390"/>
              <a:gd name="T30" fmla="*/ 248 w 419"/>
              <a:gd name="T31" fmla="*/ 44 h 390"/>
              <a:gd name="T32" fmla="*/ 250 w 419"/>
              <a:gd name="T33" fmla="*/ 57 h 390"/>
              <a:gd name="T34" fmla="*/ 175 w 419"/>
              <a:gd name="T35" fmla="*/ 53 h 390"/>
              <a:gd name="T36" fmla="*/ 80 w 419"/>
              <a:gd name="T37" fmla="*/ 69 h 390"/>
              <a:gd name="T38" fmla="*/ 60 w 419"/>
              <a:gd name="T39" fmla="*/ 102 h 390"/>
              <a:gd name="T40" fmla="*/ 39 w 419"/>
              <a:gd name="T41" fmla="*/ 165 h 390"/>
              <a:gd name="T42" fmla="*/ 38 w 419"/>
              <a:gd name="T43" fmla="*/ 159 h 390"/>
              <a:gd name="T44" fmla="*/ 34 w 419"/>
              <a:gd name="T45" fmla="*/ 243 h 390"/>
              <a:gd name="T46" fmla="*/ 30 w 419"/>
              <a:gd name="T47" fmla="*/ 283 h 390"/>
              <a:gd name="T48" fmla="*/ 221 w 419"/>
              <a:gd name="T49" fmla="*/ 382 h 390"/>
              <a:gd name="T50" fmla="*/ 297 w 419"/>
              <a:gd name="T51" fmla="*/ 366 h 390"/>
              <a:gd name="T52" fmla="*/ 336 w 419"/>
              <a:gd name="T53" fmla="*/ 331 h 390"/>
              <a:gd name="T54" fmla="*/ 89 w 419"/>
              <a:gd name="T55" fmla="*/ 73 h 390"/>
              <a:gd name="T56" fmla="*/ 80 w 419"/>
              <a:gd name="T57" fmla="*/ 93 h 390"/>
              <a:gd name="T58" fmla="*/ 213 w 419"/>
              <a:gd name="T59" fmla="*/ 77 h 390"/>
              <a:gd name="T60" fmla="*/ 257 w 419"/>
              <a:gd name="T61" fmla="*/ 86 h 390"/>
              <a:gd name="T62" fmla="*/ 257 w 419"/>
              <a:gd name="T63" fmla="*/ 86 h 390"/>
              <a:gd name="T64" fmla="*/ 259 w 419"/>
              <a:gd name="T65" fmla="*/ 108 h 390"/>
              <a:gd name="T66" fmla="*/ 279 w 419"/>
              <a:gd name="T67" fmla="*/ 82 h 390"/>
              <a:gd name="T68" fmla="*/ 279 w 419"/>
              <a:gd name="T69" fmla="*/ 82 h 390"/>
              <a:gd name="T70" fmla="*/ 411 w 419"/>
              <a:gd name="T71" fmla="*/ 218 h 390"/>
              <a:gd name="T72" fmla="*/ 402 w 419"/>
              <a:gd name="T73" fmla="*/ 252 h 390"/>
              <a:gd name="T74" fmla="*/ 402 w 419"/>
              <a:gd name="T75" fmla="*/ 252 h 390"/>
              <a:gd name="T76" fmla="*/ 380 w 419"/>
              <a:gd name="T77" fmla="*/ 291 h 390"/>
              <a:gd name="T78" fmla="*/ 358 w 419"/>
              <a:gd name="T79" fmla="*/ 316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19" h="390">
                <a:moveTo>
                  <a:pt x="235" y="16"/>
                </a:moveTo>
                <a:cubicBezTo>
                  <a:pt x="253" y="16"/>
                  <a:pt x="257" y="29"/>
                  <a:pt x="272" y="31"/>
                </a:cubicBezTo>
                <a:cubicBezTo>
                  <a:pt x="270" y="25"/>
                  <a:pt x="275" y="27"/>
                  <a:pt x="275" y="24"/>
                </a:cubicBezTo>
                <a:cubicBezTo>
                  <a:pt x="253" y="20"/>
                  <a:pt x="244" y="2"/>
                  <a:pt x="221" y="0"/>
                </a:cubicBezTo>
                <a:cubicBezTo>
                  <a:pt x="221" y="9"/>
                  <a:pt x="237" y="4"/>
                  <a:pt x="235" y="16"/>
                </a:cubicBezTo>
                <a:close/>
                <a:moveTo>
                  <a:pt x="226" y="38"/>
                </a:moveTo>
                <a:cubicBezTo>
                  <a:pt x="233" y="39"/>
                  <a:pt x="242" y="50"/>
                  <a:pt x="246" y="42"/>
                </a:cubicBezTo>
                <a:cubicBezTo>
                  <a:pt x="240" y="41"/>
                  <a:pt x="232" y="33"/>
                  <a:pt x="226" y="38"/>
                </a:cubicBezTo>
                <a:close/>
                <a:moveTo>
                  <a:pt x="52" y="82"/>
                </a:moveTo>
                <a:cubicBezTo>
                  <a:pt x="49" y="92"/>
                  <a:pt x="37" y="108"/>
                  <a:pt x="45" y="117"/>
                </a:cubicBezTo>
                <a:cubicBezTo>
                  <a:pt x="50" y="109"/>
                  <a:pt x="54" y="90"/>
                  <a:pt x="52" y="82"/>
                </a:cubicBezTo>
                <a:close/>
                <a:moveTo>
                  <a:pt x="32" y="122"/>
                </a:moveTo>
                <a:cubicBezTo>
                  <a:pt x="28" y="122"/>
                  <a:pt x="28" y="118"/>
                  <a:pt x="28" y="113"/>
                </a:cubicBezTo>
                <a:cubicBezTo>
                  <a:pt x="25" y="110"/>
                  <a:pt x="25" y="114"/>
                  <a:pt x="19" y="113"/>
                </a:cubicBezTo>
                <a:cubicBezTo>
                  <a:pt x="20" y="108"/>
                  <a:pt x="19" y="104"/>
                  <a:pt x="16" y="102"/>
                </a:cubicBezTo>
                <a:cubicBezTo>
                  <a:pt x="0" y="113"/>
                  <a:pt x="21" y="137"/>
                  <a:pt x="32" y="122"/>
                </a:cubicBezTo>
                <a:close/>
                <a:moveTo>
                  <a:pt x="383" y="132"/>
                </a:moveTo>
                <a:cubicBezTo>
                  <a:pt x="387" y="129"/>
                  <a:pt x="383" y="119"/>
                  <a:pt x="382" y="115"/>
                </a:cubicBezTo>
                <a:cubicBezTo>
                  <a:pt x="383" y="122"/>
                  <a:pt x="375" y="128"/>
                  <a:pt x="383" y="132"/>
                </a:cubicBezTo>
                <a:close/>
                <a:moveTo>
                  <a:pt x="385" y="208"/>
                </a:moveTo>
                <a:cubicBezTo>
                  <a:pt x="380" y="208"/>
                  <a:pt x="380" y="208"/>
                  <a:pt x="380" y="208"/>
                </a:cubicBezTo>
                <a:cubicBezTo>
                  <a:pt x="379" y="214"/>
                  <a:pt x="384" y="217"/>
                  <a:pt x="380" y="221"/>
                </a:cubicBezTo>
                <a:cubicBezTo>
                  <a:pt x="385" y="221"/>
                  <a:pt x="385" y="214"/>
                  <a:pt x="385" y="208"/>
                </a:cubicBezTo>
                <a:close/>
                <a:moveTo>
                  <a:pt x="336" y="331"/>
                </a:moveTo>
                <a:cubicBezTo>
                  <a:pt x="352" y="309"/>
                  <a:pt x="360" y="279"/>
                  <a:pt x="376" y="258"/>
                </a:cubicBezTo>
                <a:cubicBezTo>
                  <a:pt x="374" y="256"/>
                  <a:pt x="369" y="256"/>
                  <a:pt x="369" y="252"/>
                </a:cubicBezTo>
                <a:cubicBezTo>
                  <a:pt x="376" y="226"/>
                  <a:pt x="368" y="201"/>
                  <a:pt x="374" y="176"/>
                </a:cubicBezTo>
                <a:cubicBezTo>
                  <a:pt x="365" y="174"/>
                  <a:pt x="377" y="183"/>
                  <a:pt x="371" y="185"/>
                </a:cubicBezTo>
                <a:cubicBezTo>
                  <a:pt x="356" y="168"/>
                  <a:pt x="365" y="127"/>
                  <a:pt x="345" y="115"/>
                </a:cubicBezTo>
                <a:cubicBezTo>
                  <a:pt x="338" y="80"/>
                  <a:pt x="310" y="65"/>
                  <a:pt x="286" y="46"/>
                </a:cubicBezTo>
                <a:cubicBezTo>
                  <a:pt x="287" y="59"/>
                  <a:pt x="307" y="63"/>
                  <a:pt x="303" y="75"/>
                </a:cubicBezTo>
                <a:cubicBezTo>
                  <a:pt x="285" y="65"/>
                  <a:pt x="275" y="39"/>
                  <a:pt x="248" y="44"/>
                </a:cubicBezTo>
                <a:cubicBezTo>
                  <a:pt x="258" y="49"/>
                  <a:pt x="243" y="49"/>
                  <a:pt x="242" y="49"/>
                </a:cubicBezTo>
                <a:cubicBezTo>
                  <a:pt x="245" y="50"/>
                  <a:pt x="254" y="55"/>
                  <a:pt x="250" y="57"/>
                </a:cubicBezTo>
                <a:cubicBezTo>
                  <a:pt x="222" y="39"/>
                  <a:pt x="175" y="63"/>
                  <a:pt x="149" y="60"/>
                </a:cubicBezTo>
                <a:cubicBezTo>
                  <a:pt x="157" y="55"/>
                  <a:pt x="169" y="56"/>
                  <a:pt x="175" y="53"/>
                </a:cubicBezTo>
                <a:cubicBezTo>
                  <a:pt x="160" y="42"/>
                  <a:pt x="132" y="42"/>
                  <a:pt x="120" y="55"/>
                </a:cubicBezTo>
                <a:cubicBezTo>
                  <a:pt x="104" y="36"/>
                  <a:pt x="93" y="74"/>
                  <a:pt x="80" y="69"/>
                </a:cubicBezTo>
                <a:cubicBezTo>
                  <a:pt x="89" y="77"/>
                  <a:pt x="70" y="96"/>
                  <a:pt x="67" y="108"/>
                </a:cubicBezTo>
                <a:cubicBezTo>
                  <a:pt x="63" y="107"/>
                  <a:pt x="65" y="101"/>
                  <a:pt x="60" y="102"/>
                </a:cubicBezTo>
                <a:cubicBezTo>
                  <a:pt x="50" y="121"/>
                  <a:pt x="45" y="142"/>
                  <a:pt x="45" y="166"/>
                </a:cubicBezTo>
                <a:cubicBezTo>
                  <a:pt x="42" y="166"/>
                  <a:pt x="41" y="166"/>
                  <a:pt x="39" y="165"/>
                </a:cubicBezTo>
                <a:cubicBezTo>
                  <a:pt x="35" y="168"/>
                  <a:pt x="47" y="173"/>
                  <a:pt x="38" y="176"/>
                </a:cubicBezTo>
                <a:cubicBezTo>
                  <a:pt x="32" y="171"/>
                  <a:pt x="42" y="165"/>
                  <a:pt x="38" y="159"/>
                </a:cubicBezTo>
                <a:cubicBezTo>
                  <a:pt x="31" y="165"/>
                  <a:pt x="35" y="145"/>
                  <a:pt x="30" y="143"/>
                </a:cubicBezTo>
                <a:cubicBezTo>
                  <a:pt x="27" y="171"/>
                  <a:pt x="29" y="209"/>
                  <a:pt x="34" y="243"/>
                </a:cubicBezTo>
                <a:cubicBezTo>
                  <a:pt x="28" y="245"/>
                  <a:pt x="29" y="240"/>
                  <a:pt x="23" y="241"/>
                </a:cubicBezTo>
                <a:cubicBezTo>
                  <a:pt x="26" y="255"/>
                  <a:pt x="30" y="267"/>
                  <a:pt x="30" y="283"/>
                </a:cubicBezTo>
                <a:cubicBezTo>
                  <a:pt x="51" y="317"/>
                  <a:pt x="84" y="338"/>
                  <a:pt x="109" y="368"/>
                </a:cubicBezTo>
                <a:cubicBezTo>
                  <a:pt x="139" y="379"/>
                  <a:pt x="185" y="383"/>
                  <a:pt x="221" y="382"/>
                </a:cubicBezTo>
                <a:cubicBezTo>
                  <a:pt x="247" y="390"/>
                  <a:pt x="277" y="369"/>
                  <a:pt x="297" y="358"/>
                </a:cubicBezTo>
                <a:cubicBezTo>
                  <a:pt x="297" y="360"/>
                  <a:pt x="293" y="365"/>
                  <a:pt x="297" y="366"/>
                </a:cubicBezTo>
                <a:cubicBezTo>
                  <a:pt x="315" y="354"/>
                  <a:pt x="337" y="347"/>
                  <a:pt x="347" y="327"/>
                </a:cubicBezTo>
                <a:cubicBezTo>
                  <a:pt x="342" y="326"/>
                  <a:pt x="338" y="336"/>
                  <a:pt x="336" y="331"/>
                </a:cubicBezTo>
                <a:close/>
                <a:moveTo>
                  <a:pt x="80" y="93"/>
                </a:moveTo>
                <a:cubicBezTo>
                  <a:pt x="80" y="84"/>
                  <a:pt x="85" y="79"/>
                  <a:pt x="89" y="73"/>
                </a:cubicBezTo>
                <a:cubicBezTo>
                  <a:pt x="92" y="73"/>
                  <a:pt x="92" y="75"/>
                  <a:pt x="94" y="75"/>
                </a:cubicBezTo>
                <a:cubicBezTo>
                  <a:pt x="91" y="83"/>
                  <a:pt x="89" y="92"/>
                  <a:pt x="80" y="93"/>
                </a:cubicBezTo>
                <a:close/>
                <a:moveTo>
                  <a:pt x="197" y="77"/>
                </a:moveTo>
                <a:cubicBezTo>
                  <a:pt x="202" y="73"/>
                  <a:pt x="209" y="73"/>
                  <a:pt x="213" y="77"/>
                </a:cubicBezTo>
                <a:cubicBezTo>
                  <a:pt x="210" y="85"/>
                  <a:pt x="204" y="75"/>
                  <a:pt x="197" y="77"/>
                </a:cubicBezTo>
                <a:close/>
                <a:moveTo>
                  <a:pt x="257" y="86"/>
                </a:moveTo>
                <a:cubicBezTo>
                  <a:pt x="239" y="85"/>
                  <a:pt x="230" y="75"/>
                  <a:pt x="222" y="64"/>
                </a:cubicBezTo>
                <a:cubicBezTo>
                  <a:pt x="238" y="68"/>
                  <a:pt x="248" y="69"/>
                  <a:pt x="257" y="86"/>
                </a:cubicBezTo>
                <a:close/>
                <a:moveTo>
                  <a:pt x="226" y="79"/>
                </a:moveTo>
                <a:cubicBezTo>
                  <a:pt x="242" y="83"/>
                  <a:pt x="250" y="96"/>
                  <a:pt x="259" y="108"/>
                </a:cubicBezTo>
                <a:cubicBezTo>
                  <a:pt x="248" y="98"/>
                  <a:pt x="233" y="92"/>
                  <a:pt x="226" y="79"/>
                </a:cubicBezTo>
                <a:close/>
                <a:moveTo>
                  <a:pt x="279" y="82"/>
                </a:moveTo>
                <a:cubicBezTo>
                  <a:pt x="273" y="80"/>
                  <a:pt x="267" y="77"/>
                  <a:pt x="263" y="73"/>
                </a:cubicBezTo>
                <a:cubicBezTo>
                  <a:pt x="269" y="68"/>
                  <a:pt x="281" y="73"/>
                  <a:pt x="279" y="82"/>
                </a:cubicBezTo>
                <a:close/>
                <a:moveTo>
                  <a:pt x="416" y="196"/>
                </a:moveTo>
                <a:cubicBezTo>
                  <a:pt x="412" y="200"/>
                  <a:pt x="413" y="211"/>
                  <a:pt x="411" y="218"/>
                </a:cubicBezTo>
                <a:cubicBezTo>
                  <a:pt x="419" y="213"/>
                  <a:pt x="417" y="200"/>
                  <a:pt x="416" y="196"/>
                </a:cubicBezTo>
                <a:close/>
                <a:moveTo>
                  <a:pt x="402" y="252"/>
                </a:moveTo>
                <a:cubicBezTo>
                  <a:pt x="401" y="243"/>
                  <a:pt x="412" y="235"/>
                  <a:pt x="407" y="227"/>
                </a:cubicBezTo>
                <a:cubicBezTo>
                  <a:pt x="407" y="236"/>
                  <a:pt x="397" y="245"/>
                  <a:pt x="402" y="252"/>
                </a:cubicBezTo>
                <a:close/>
                <a:moveTo>
                  <a:pt x="358" y="316"/>
                </a:moveTo>
                <a:cubicBezTo>
                  <a:pt x="372" y="320"/>
                  <a:pt x="380" y="307"/>
                  <a:pt x="380" y="291"/>
                </a:cubicBezTo>
                <a:cubicBezTo>
                  <a:pt x="390" y="286"/>
                  <a:pt x="400" y="262"/>
                  <a:pt x="398" y="256"/>
                </a:cubicBezTo>
                <a:cubicBezTo>
                  <a:pt x="387" y="279"/>
                  <a:pt x="373" y="298"/>
                  <a:pt x="358" y="316"/>
                </a:cubicBezTo>
                <a:close/>
              </a:path>
            </a:pathLst>
          </a:custGeom>
          <a:blipFill dpi="0" rotWithShape="1">
            <a:blip r:embed="rId2">
              <a:duotone>
                <a:prstClr val="black"/>
                <a:schemeClr val="accent1">
                  <a:tint val="45000"/>
                  <a:satMod val="400000"/>
                </a:schemeClr>
              </a:duotone>
            </a:blip>
            <a:srcRect/>
            <a:tile tx="0" ty="0" sx="100000" sy="100000" flip="none" algn="ctr"/>
          </a:blipFill>
          <a:ln>
            <a:noFill/>
          </a:ln>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思源黑体 CN Regular" panose="020B0500000000000000" pitchFamily="34" charset="-122"/>
            </a:endParaRPr>
          </a:p>
        </p:txBody>
      </p:sp>
      <p:sp>
        <p:nvSpPr>
          <p:cNvPr id="43" name="圆角矩形 23">
            <a:extLst>
              <a:ext uri="{FF2B5EF4-FFF2-40B4-BE49-F238E27FC236}">
                <a16:creationId xmlns:a16="http://schemas.microsoft.com/office/drawing/2014/main" id="{F696F963-DA8B-FC78-CC9B-9ACBB1D651A6}"/>
              </a:ext>
            </a:extLst>
          </p:cNvPr>
          <p:cNvSpPr/>
          <p:nvPr/>
        </p:nvSpPr>
        <p:spPr>
          <a:xfrm>
            <a:off x="1468769" y="1884406"/>
            <a:ext cx="3096160" cy="814655"/>
          </a:xfrm>
          <a:prstGeom prst="plaque">
            <a:avLst>
              <a:gd name="adj" fmla="val 10339"/>
            </a:avLst>
          </a:prstGeom>
          <a:solidFill>
            <a:schemeClr val="accent1"/>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sz="1600" dirty="0">
              <a:solidFill>
                <a:schemeClr val="lt1"/>
              </a:solidFill>
              <a:latin typeface="思源黑体 CN Regular" panose="020B0500000000000000" pitchFamily="34" charset="-122"/>
            </a:endParaRPr>
          </a:p>
        </p:txBody>
      </p:sp>
      <p:sp>
        <p:nvSpPr>
          <p:cNvPr id="45" name="椭圆 44">
            <a:extLst>
              <a:ext uri="{FF2B5EF4-FFF2-40B4-BE49-F238E27FC236}">
                <a16:creationId xmlns:a16="http://schemas.microsoft.com/office/drawing/2014/main" id="{CC90DAEF-9E73-2BA5-EA68-45977FB313E5}"/>
              </a:ext>
            </a:extLst>
          </p:cNvPr>
          <p:cNvSpPr/>
          <p:nvPr/>
        </p:nvSpPr>
        <p:spPr>
          <a:xfrm>
            <a:off x="1614215" y="1961676"/>
            <a:ext cx="660115" cy="660115"/>
          </a:xfrm>
          <a:prstGeom prst="ellipse">
            <a:avLst/>
          </a:prstGeom>
          <a:solidFill>
            <a:schemeClr val="accent2">
              <a:lumMod val="20000"/>
              <a:lumOff val="80000"/>
            </a:schemeClr>
          </a:solidFill>
          <a:ln>
            <a:noFill/>
          </a:ln>
          <a:effectLst>
            <a:innerShdw blurRad="38100">
              <a:schemeClr val="accent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2400" dirty="0">
                <a:solidFill>
                  <a:schemeClr val="accent1"/>
                </a:solidFill>
                <a:latin typeface="+mj-ea"/>
                <a:ea typeface="+mj-ea"/>
              </a:rPr>
              <a:t>壹</a:t>
            </a:r>
            <a:endParaRPr lang="en-US" sz="2400" dirty="0">
              <a:solidFill>
                <a:schemeClr val="accent1"/>
              </a:solidFill>
              <a:latin typeface="+mj-ea"/>
              <a:ea typeface="+mj-ea"/>
            </a:endParaRPr>
          </a:p>
        </p:txBody>
      </p:sp>
      <p:sp>
        <p:nvSpPr>
          <p:cNvPr id="46" name="圆角矩形 23">
            <a:extLst>
              <a:ext uri="{FF2B5EF4-FFF2-40B4-BE49-F238E27FC236}">
                <a16:creationId xmlns:a16="http://schemas.microsoft.com/office/drawing/2014/main" id="{929699C1-38E7-FA87-724C-1723271F5DFA}"/>
              </a:ext>
            </a:extLst>
          </p:cNvPr>
          <p:cNvSpPr/>
          <p:nvPr/>
        </p:nvSpPr>
        <p:spPr>
          <a:xfrm>
            <a:off x="1042344" y="3248920"/>
            <a:ext cx="3234947" cy="892844"/>
          </a:xfrm>
          <a:prstGeom prst="plaque">
            <a:avLst>
              <a:gd name="adj" fmla="val 10339"/>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dirty="0">
              <a:solidFill>
                <a:schemeClr val="lt1"/>
              </a:solidFill>
              <a:latin typeface="思源黑体 CN Regular" panose="020B0500000000000000" pitchFamily="34" charset="-122"/>
            </a:endParaRPr>
          </a:p>
        </p:txBody>
      </p:sp>
      <p:sp>
        <p:nvSpPr>
          <p:cNvPr id="47" name="圆角矩形 23">
            <a:extLst>
              <a:ext uri="{FF2B5EF4-FFF2-40B4-BE49-F238E27FC236}">
                <a16:creationId xmlns:a16="http://schemas.microsoft.com/office/drawing/2014/main" id="{2EA746F0-FB56-ADFB-E0CD-CA182F359D58}"/>
              </a:ext>
            </a:extLst>
          </p:cNvPr>
          <p:cNvSpPr/>
          <p:nvPr/>
        </p:nvSpPr>
        <p:spPr>
          <a:xfrm>
            <a:off x="1105528" y="3288015"/>
            <a:ext cx="3096160" cy="814655"/>
          </a:xfrm>
          <a:prstGeom prst="plaque">
            <a:avLst>
              <a:gd name="adj" fmla="val 10339"/>
            </a:avLst>
          </a:prstGeom>
          <a:solidFill>
            <a:schemeClr val="accent1"/>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sz="1600" dirty="0">
              <a:solidFill>
                <a:schemeClr val="lt1"/>
              </a:solidFill>
              <a:latin typeface="思源黑体 CN Regular" panose="020B0500000000000000" pitchFamily="34" charset="-122"/>
            </a:endParaRPr>
          </a:p>
        </p:txBody>
      </p:sp>
      <p:sp>
        <p:nvSpPr>
          <p:cNvPr id="48" name="椭圆 47">
            <a:extLst>
              <a:ext uri="{FF2B5EF4-FFF2-40B4-BE49-F238E27FC236}">
                <a16:creationId xmlns:a16="http://schemas.microsoft.com/office/drawing/2014/main" id="{30BB5383-96CA-E6B7-8049-284DCCF65D03}"/>
              </a:ext>
            </a:extLst>
          </p:cNvPr>
          <p:cNvSpPr/>
          <p:nvPr/>
        </p:nvSpPr>
        <p:spPr>
          <a:xfrm>
            <a:off x="1250974" y="3365285"/>
            <a:ext cx="660115" cy="660115"/>
          </a:xfrm>
          <a:prstGeom prst="ellipse">
            <a:avLst/>
          </a:prstGeom>
          <a:solidFill>
            <a:schemeClr val="accent2">
              <a:lumMod val="20000"/>
              <a:lumOff val="80000"/>
            </a:schemeClr>
          </a:solidFill>
          <a:ln>
            <a:noFill/>
          </a:ln>
          <a:effectLst>
            <a:innerShdw blurRad="38100">
              <a:schemeClr val="accent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2400" dirty="0">
                <a:solidFill>
                  <a:schemeClr val="accent1"/>
                </a:solidFill>
                <a:latin typeface="+mj-ea"/>
                <a:ea typeface="+mj-ea"/>
              </a:rPr>
              <a:t>叁</a:t>
            </a:r>
            <a:endParaRPr lang="en-US" sz="2400" dirty="0">
              <a:solidFill>
                <a:schemeClr val="accent1"/>
              </a:solidFill>
              <a:latin typeface="+mj-ea"/>
              <a:ea typeface="+mj-ea"/>
            </a:endParaRPr>
          </a:p>
        </p:txBody>
      </p:sp>
      <p:sp>
        <p:nvSpPr>
          <p:cNvPr id="49" name="圆角矩形 23">
            <a:extLst>
              <a:ext uri="{FF2B5EF4-FFF2-40B4-BE49-F238E27FC236}">
                <a16:creationId xmlns:a16="http://schemas.microsoft.com/office/drawing/2014/main" id="{D58F8E7E-F949-7BEC-39AE-402BEE5AEAB5}"/>
              </a:ext>
            </a:extLst>
          </p:cNvPr>
          <p:cNvSpPr/>
          <p:nvPr/>
        </p:nvSpPr>
        <p:spPr>
          <a:xfrm>
            <a:off x="1405585" y="4691624"/>
            <a:ext cx="3234947" cy="892844"/>
          </a:xfrm>
          <a:prstGeom prst="plaque">
            <a:avLst>
              <a:gd name="adj" fmla="val 10339"/>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dirty="0">
              <a:solidFill>
                <a:schemeClr val="lt1"/>
              </a:solidFill>
              <a:latin typeface="思源黑体 CN Regular" panose="020B0500000000000000" pitchFamily="34" charset="-122"/>
            </a:endParaRPr>
          </a:p>
        </p:txBody>
      </p:sp>
      <p:sp>
        <p:nvSpPr>
          <p:cNvPr id="50" name="圆角矩形 23">
            <a:extLst>
              <a:ext uri="{FF2B5EF4-FFF2-40B4-BE49-F238E27FC236}">
                <a16:creationId xmlns:a16="http://schemas.microsoft.com/office/drawing/2014/main" id="{C19427D0-020C-A685-555C-7DAC559E8F3D}"/>
              </a:ext>
            </a:extLst>
          </p:cNvPr>
          <p:cNvSpPr/>
          <p:nvPr/>
        </p:nvSpPr>
        <p:spPr>
          <a:xfrm>
            <a:off x="1468769" y="4730719"/>
            <a:ext cx="3096160" cy="814655"/>
          </a:xfrm>
          <a:prstGeom prst="plaque">
            <a:avLst>
              <a:gd name="adj" fmla="val 10339"/>
            </a:avLst>
          </a:prstGeom>
          <a:solidFill>
            <a:schemeClr val="accent1"/>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sz="1600" dirty="0">
              <a:solidFill>
                <a:schemeClr val="lt1"/>
              </a:solidFill>
              <a:latin typeface="思源黑体 CN Regular" panose="020B0500000000000000" pitchFamily="34" charset="-122"/>
            </a:endParaRPr>
          </a:p>
        </p:txBody>
      </p:sp>
      <p:sp>
        <p:nvSpPr>
          <p:cNvPr id="51" name="椭圆 50">
            <a:extLst>
              <a:ext uri="{FF2B5EF4-FFF2-40B4-BE49-F238E27FC236}">
                <a16:creationId xmlns:a16="http://schemas.microsoft.com/office/drawing/2014/main" id="{91AEE227-FC75-44AC-293D-025A71F7CF0B}"/>
              </a:ext>
            </a:extLst>
          </p:cNvPr>
          <p:cNvSpPr/>
          <p:nvPr/>
        </p:nvSpPr>
        <p:spPr>
          <a:xfrm>
            <a:off x="1614215" y="4807989"/>
            <a:ext cx="660115" cy="660115"/>
          </a:xfrm>
          <a:prstGeom prst="ellipse">
            <a:avLst/>
          </a:prstGeom>
          <a:solidFill>
            <a:schemeClr val="accent2">
              <a:lumMod val="20000"/>
              <a:lumOff val="80000"/>
            </a:schemeClr>
          </a:solidFill>
          <a:ln>
            <a:noFill/>
          </a:ln>
          <a:effectLst>
            <a:innerShdw blurRad="38100">
              <a:schemeClr val="accent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2400" dirty="0">
                <a:solidFill>
                  <a:schemeClr val="accent1"/>
                </a:solidFill>
                <a:latin typeface="+mj-ea"/>
                <a:ea typeface="+mj-ea"/>
              </a:rPr>
              <a:t>五</a:t>
            </a:r>
            <a:endParaRPr lang="en-US" sz="2400" dirty="0">
              <a:solidFill>
                <a:schemeClr val="accent1"/>
              </a:solidFill>
              <a:latin typeface="+mj-ea"/>
              <a:ea typeface="+mj-ea"/>
            </a:endParaRPr>
          </a:p>
        </p:txBody>
      </p:sp>
      <p:sp>
        <p:nvSpPr>
          <p:cNvPr id="52" name="圆角矩形 23">
            <a:extLst>
              <a:ext uri="{FF2B5EF4-FFF2-40B4-BE49-F238E27FC236}">
                <a16:creationId xmlns:a16="http://schemas.microsoft.com/office/drawing/2014/main" id="{B4770B46-94A1-4696-308C-C9D88EA3BEFA}"/>
              </a:ext>
            </a:extLst>
          </p:cNvPr>
          <p:cNvSpPr/>
          <p:nvPr/>
        </p:nvSpPr>
        <p:spPr>
          <a:xfrm>
            <a:off x="7551468" y="1845311"/>
            <a:ext cx="3234947" cy="892844"/>
          </a:xfrm>
          <a:prstGeom prst="plaque">
            <a:avLst>
              <a:gd name="adj" fmla="val 10339"/>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dirty="0">
              <a:solidFill>
                <a:schemeClr val="lt1"/>
              </a:solidFill>
              <a:latin typeface="思源黑体 CN Regular" panose="020B0500000000000000" pitchFamily="34" charset="-122"/>
            </a:endParaRPr>
          </a:p>
        </p:txBody>
      </p:sp>
      <p:sp>
        <p:nvSpPr>
          <p:cNvPr id="53" name="圆角矩形 23">
            <a:extLst>
              <a:ext uri="{FF2B5EF4-FFF2-40B4-BE49-F238E27FC236}">
                <a16:creationId xmlns:a16="http://schemas.microsoft.com/office/drawing/2014/main" id="{7D73046D-E94D-A005-EB7F-34AAC52D465D}"/>
              </a:ext>
            </a:extLst>
          </p:cNvPr>
          <p:cNvSpPr/>
          <p:nvPr/>
        </p:nvSpPr>
        <p:spPr>
          <a:xfrm>
            <a:off x="7614652" y="1884406"/>
            <a:ext cx="3096160" cy="814655"/>
          </a:xfrm>
          <a:prstGeom prst="plaque">
            <a:avLst>
              <a:gd name="adj" fmla="val 10339"/>
            </a:avLst>
          </a:prstGeom>
          <a:solidFill>
            <a:schemeClr val="accent1"/>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sz="1600" dirty="0">
              <a:solidFill>
                <a:schemeClr val="lt1"/>
              </a:solidFill>
              <a:latin typeface="思源黑体 CN Regular" panose="020B0500000000000000" pitchFamily="34" charset="-122"/>
            </a:endParaRPr>
          </a:p>
        </p:txBody>
      </p:sp>
      <p:sp>
        <p:nvSpPr>
          <p:cNvPr id="54" name="椭圆 53">
            <a:extLst>
              <a:ext uri="{FF2B5EF4-FFF2-40B4-BE49-F238E27FC236}">
                <a16:creationId xmlns:a16="http://schemas.microsoft.com/office/drawing/2014/main" id="{DB735620-DE8B-A648-EDAE-42501F71A8A2}"/>
              </a:ext>
            </a:extLst>
          </p:cNvPr>
          <p:cNvSpPr/>
          <p:nvPr/>
        </p:nvSpPr>
        <p:spPr>
          <a:xfrm>
            <a:off x="7760098" y="1961676"/>
            <a:ext cx="660115" cy="660115"/>
          </a:xfrm>
          <a:prstGeom prst="ellipse">
            <a:avLst/>
          </a:prstGeom>
          <a:solidFill>
            <a:schemeClr val="accent2">
              <a:lumMod val="20000"/>
              <a:lumOff val="80000"/>
            </a:schemeClr>
          </a:solidFill>
          <a:ln>
            <a:noFill/>
          </a:ln>
          <a:effectLst>
            <a:innerShdw blurRad="38100">
              <a:schemeClr val="accent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2400" dirty="0">
                <a:solidFill>
                  <a:schemeClr val="accent1"/>
                </a:solidFill>
                <a:latin typeface="+mj-ea"/>
                <a:ea typeface="+mj-ea"/>
              </a:rPr>
              <a:t>贰</a:t>
            </a:r>
            <a:endParaRPr lang="en-US" sz="2400" dirty="0">
              <a:solidFill>
                <a:schemeClr val="accent1"/>
              </a:solidFill>
              <a:latin typeface="+mj-ea"/>
              <a:ea typeface="+mj-ea"/>
            </a:endParaRPr>
          </a:p>
        </p:txBody>
      </p:sp>
      <p:sp>
        <p:nvSpPr>
          <p:cNvPr id="55" name="圆角矩形 23">
            <a:extLst>
              <a:ext uri="{FF2B5EF4-FFF2-40B4-BE49-F238E27FC236}">
                <a16:creationId xmlns:a16="http://schemas.microsoft.com/office/drawing/2014/main" id="{E750AABB-A908-751A-E788-C677B6E5FDA0}"/>
              </a:ext>
            </a:extLst>
          </p:cNvPr>
          <p:cNvSpPr/>
          <p:nvPr/>
        </p:nvSpPr>
        <p:spPr>
          <a:xfrm>
            <a:off x="7910276" y="3248920"/>
            <a:ext cx="3234947" cy="892844"/>
          </a:xfrm>
          <a:prstGeom prst="plaque">
            <a:avLst>
              <a:gd name="adj" fmla="val 10339"/>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dirty="0">
              <a:solidFill>
                <a:schemeClr val="lt1"/>
              </a:solidFill>
              <a:latin typeface="思源黑体 CN Regular" panose="020B0500000000000000" pitchFamily="34" charset="-122"/>
            </a:endParaRPr>
          </a:p>
        </p:txBody>
      </p:sp>
      <p:sp>
        <p:nvSpPr>
          <p:cNvPr id="56" name="圆角矩形 23">
            <a:extLst>
              <a:ext uri="{FF2B5EF4-FFF2-40B4-BE49-F238E27FC236}">
                <a16:creationId xmlns:a16="http://schemas.microsoft.com/office/drawing/2014/main" id="{5A055DA4-B5C2-0E12-B846-419575B91B11}"/>
              </a:ext>
            </a:extLst>
          </p:cNvPr>
          <p:cNvSpPr/>
          <p:nvPr/>
        </p:nvSpPr>
        <p:spPr>
          <a:xfrm>
            <a:off x="7973460" y="3288015"/>
            <a:ext cx="3096160" cy="814655"/>
          </a:xfrm>
          <a:prstGeom prst="plaque">
            <a:avLst>
              <a:gd name="adj" fmla="val 10339"/>
            </a:avLst>
          </a:prstGeom>
          <a:solidFill>
            <a:schemeClr val="accent1"/>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sz="1600" dirty="0">
              <a:solidFill>
                <a:schemeClr val="lt1"/>
              </a:solidFill>
              <a:latin typeface="思源黑体 CN Regular" panose="020B0500000000000000" pitchFamily="34" charset="-122"/>
            </a:endParaRPr>
          </a:p>
        </p:txBody>
      </p:sp>
      <p:sp>
        <p:nvSpPr>
          <p:cNvPr id="57" name="椭圆 56">
            <a:extLst>
              <a:ext uri="{FF2B5EF4-FFF2-40B4-BE49-F238E27FC236}">
                <a16:creationId xmlns:a16="http://schemas.microsoft.com/office/drawing/2014/main" id="{51BF96D6-0FF7-3682-63D3-F2FB9779F9C8}"/>
              </a:ext>
            </a:extLst>
          </p:cNvPr>
          <p:cNvSpPr/>
          <p:nvPr/>
        </p:nvSpPr>
        <p:spPr>
          <a:xfrm>
            <a:off x="8118906" y="3365285"/>
            <a:ext cx="660115" cy="660115"/>
          </a:xfrm>
          <a:prstGeom prst="ellipse">
            <a:avLst/>
          </a:prstGeom>
          <a:solidFill>
            <a:schemeClr val="accent2">
              <a:lumMod val="20000"/>
              <a:lumOff val="80000"/>
            </a:schemeClr>
          </a:solidFill>
          <a:ln>
            <a:noFill/>
          </a:ln>
          <a:effectLst>
            <a:innerShdw blurRad="38100">
              <a:schemeClr val="accent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2400" dirty="0">
                <a:solidFill>
                  <a:schemeClr val="accent1"/>
                </a:solidFill>
                <a:latin typeface="+mj-ea"/>
                <a:ea typeface="+mj-ea"/>
              </a:rPr>
              <a:t>肆</a:t>
            </a:r>
            <a:endParaRPr lang="en-US" sz="2400" dirty="0">
              <a:solidFill>
                <a:schemeClr val="accent1"/>
              </a:solidFill>
              <a:latin typeface="+mj-ea"/>
              <a:ea typeface="+mj-ea"/>
            </a:endParaRPr>
          </a:p>
        </p:txBody>
      </p:sp>
      <p:sp>
        <p:nvSpPr>
          <p:cNvPr id="58" name="圆角矩形 23">
            <a:extLst>
              <a:ext uri="{FF2B5EF4-FFF2-40B4-BE49-F238E27FC236}">
                <a16:creationId xmlns:a16="http://schemas.microsoft.com/office/drawing/2014/main" id="{AE978168-A732-DF20-046B-00519D3D02EC}"/>
              </a:ext>
            </a:extLst>
          </p:cNvPr>
          <p:cNvSpPr/>
          <p:nvPr/>
        </p:nvSpPr>
        <p:spPr>
          <a:xfrm>
            <a:off x="7551468" y="4691624"/>
            <a:ext cx="3234947" cy="892844"/>
          </a:xfrm>
          <a:prstGeom prst="plaque">
            <a:avLst>
              <a:gd name="adj" fmla="val 10339"/>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dirty="0">
              <a:solidFill>
                <a:schemeClr val="lt1"/>
              </a:solidFill>
              <a:latin typeface="思源黑体 CN Regular" panose="020B0500000000000000" pitchFamily="34" charset="-122"/>
            </a:endParaRPr>
          </a:p>
        </p:txBody>
      </p:sp>
      <p:sp>
        <p:nvSpPr>
          <p:cNvPr id="59" name="圆角矩形 23">
            <a:extLst>
              <a:ext uri="{FF2B5EF4-FFF2-40B4-BE49-F238E27FC236}">
                <a16:creationId xmlns:a16="http://schemas.microsoft.com/office/drawing/2014/main" id="{7D5DA9CD-8D55-6E0D-293F-CC4FF90707F6}"/>
              </a:ext>
            </a:extLst>
          </p:cNvPr>
          <p:cNvSpPr/>
          <p:nvPr/>
        </p:nvSpPr>
        <p:spPr>
          <a:xfrm>
            <a:off x="7614652" y="4730719"/>
            <a:ext cx="3096160" cy="814655"/>
          </a:xfrm>
          <a:prstGeom prst="plaque">
            <a:avLst>
              <a:gd name="adj" fmla="val 10339"/>
            </a:avLst>
          </a:prstGeom>
          <a:solidFill>
            <a:schemeClr val="accent1"/>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sz="1600" dirty="0">
              <a:solidFill>
                <a:schemeClr val="lt1"/>
              </a:solidFill>
              <a:latin typeface="思源黑体 CN Regular" panose="020B0500000000000000" pitchFamily="34" charset="-122"/>
            </a:endParaRPr>
          </a:p>
        </p:txBody>
      </p:sp>
      <p:sp>
        <p:nvSpPr>
          <p:cNvPr id="60" name="椭圆 59">
            <a:extLst>
              <a:ext uri="{FF2B5EF4-FFF2-40B4-BE49-F238E27FC236}">
                <a16:creationId xmlns:a16="http://schemas.microsoft.com/office/drawing/2014/main" id="{D71988F4-B273-FA7E-A1D2-6AAD4EC68278}"/>
              </a:ext>
            </a:extLst>
          </p:cNvPr>
          <p:cNvSpPr/>
          <p:nvPr/>
        </p:nvSpPr>
        <p:spPr>
          <a:xfrm>
            <a:off x="7760098" y="4807989"/>
            <a:ext cx="660115" cy="660115"/>
          </a:xfrm>
          <a:prstGeom prst="ellipse">
            <a:avLst/>
          </a:prstGeom>
          <a:solidFill>
            <a:schemeClr val="accent2">
              <a:lumMod val="20000"/>
              <a:lumOff val="80000"/>
            </a:schemeClr>
          </a:solidFill>
          <a:ln>
            <a:noFill/>
          </a:ln>
          <a:effectLst>
            <a:innerShdw blurRad="38100">
              <a:schemeClr val="accent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2400" dirty="0">
                <a:solidFill>
                  <a:schemeClr val="accent1"/>
                </a:solidFill>
                <a:latin typeface="+mj-ea"/>
                <a:ea typeface="+mj-ea"/>
              </a:rPr>
              <a:t>陆</a:t>
            </a:r>
            <a:endParaRPr lang="en-US" sz="2400" dirty="0">
              <a:solidFill>
                <a:schemeClr val="accent1"/>
              </a:solidFill>
              <a:latin typeface="+mj-ea"/>
              <a:ea typeface="+mj-ea"/>
            </a:endParaRPr>
          </a:p>
        </p:txBody>
      </p:sp>
      <p:sp>
        <p:nvSpPr>
          <p:cNvPr id="61" name="文本框 60">
            <a:extLst>
              <a:ext uri="{FF2B5EF4-FFF2-40B4-BE49-F238E27FC236}">
                <a16:creationId xmlns:a16="http://schemas.microsoft.com/office/drawing/2014/main" id="{F5241475-C468-B72D-C58F-4444BD3A1311}"/>
              </a:ext>
            </a:extLst>
          </p:cNvPr>
          <p:cNvSpPr txBox="1"/>
          <p:nvPr/>
        </p:nvSpPr>
        <p:spPr>
          <a:xfrm>
            <a:off x="2315172" y="2068823"/>
            <a:ext cx="1415772" cy="461665"/>
          </a:xfrm>
          <a:prstGeom prst="rect">
            <a:avLst/>
          </a:prstGeom>
          <a:noFill/>
        </p:spPr>
        <p:txBody>
          <a:bodyPr wrap="none" rtlCol="0">
            <a:noAutofit/>
          </a:bodyPr>
          <a:lstStyle/>
          <a:p>
            <a:r>
              <a:rPr lang="zh-CN" altLang="en-US" sz="2400" dirty="0">
                <a:solidFill>
                  <a:schemeClr val="bg1"/>
                </a:solidFill>
                <a:latin typeface="+mj-ea"/>
                <a:ea typeface="+mj-ea"/>
              </a:rPr>
              <a:t>领导重视</a:t>
            </a:r>
            <a:endParaRPr lang="en-US" sz="2400" dirty="0">
              <a:solidFill>
                <a:schemeClr val="bg1"/>
              </a:solidFill>
              <a:latin typeface="+mj-ea"/>
              <a:ea typeface="+mj-ea"/>
            </a:endParaRPr>
          </a:p>
        </p:txBody>
      </p:sp>
      <p:sp>
        <p:nvSpPr>
          <p:cNvPr id="64" name="文本框 63">
            <a:extLst>
              <a:ext uri="{FF2B5EF4-FFF2-40B4-BE49-F238E27FC236}">
                <a16:creationId xmlns:a16="http://schemas.microsoft.com/office/drawing/2014/main" id="{EF4A90C6-E4E5-F3D2-3DE6-C997CC9EBCCF}"/>
              </a:ext>
            </a:extLst>
          </p:cNvPr>
          <p:cNvSpPr txBox="1"/>
          <p:nvPr/>
        </p:nvSpPr>
        <p:spPr>
          <a:xfrm>
            <a:off x="8606598" y="2068823"/>
            <a:ext cx="1415772" cy="461665"/>
          </a:xfrm>
          <a:prstGeom prst="rect">
            <a:avLst/>
          </a:prstGeom>
          <a:noFill/>
        </p:spPr>
        <p:txBody>
          <a:bodyPr wrap="none" rtlCol="0">
            <a:noAutofit/>
          </a:bodyPr>
          <a:lstStyle/>
          <a:p>
            <a:r>
              <a:rPr lang="zh-CN" altLang="en-US" sz="2400" dirty="0">
                <a:solidFill>
                  <a:schemeClr val="bg1"/>
                </a:solidFill>
                <a:latin typeface="+mj-ea"/>
                <a:ea typeface="+mj-ea"/>
              </a:rPr>
              <a:t>思路明确</a:t>
            </a:r>
            <a:endParaRPr lang="en-US" sz="2400" dirty="0">
              <a:solidFill>
                <a:schemeClr val="bg1"/>
              </a:solidFill>
              <a:latin typeface="+mj-ea"/>
              <a:ea typeface="+mj-ea"/>
            </a:endParaRPr>
          </a:p>
        </p:txBody>
      </p:sp>
      <p:sp>
        <p:nvSpPr>
          <p:cNvPr id="65" name="文本框 64">
            <a:extLst>
              <a:ext uri="{FF2B5EF4-FFF2-40B4-BE49-F238E27FC236}">
                <a16:creationId xmlns:a16="http://schemas.microsoft.com/office/drawing/2014/main" id="{7C8D9C46-B950-0EFC-80F7-11F8557598BB}"/>
              </a:ext>
            </a:extLst>
          </p:cNvPr>
          <p:cNvSpPr txBox="1"/>
          <p:nvPr/>
        </p:nvSpPr>
        <p:spPr>
          <a:xfrm>
            <a:off x="2315172" y="4907214"/>
            <a:ext cx="1415772" cy="461665"/>
          </a:xfrm>
          <a:prstGeom prst="rect">
            <a:avLst/>
          </a:prstGeom>
          <a:noFill/>
        </p:spPr>
        <p:txBody>
          <a:bodyPr wrap="none" rtlCol="0">
            <a:noAutofit/>
          </a:bodyPr>
          <a:lstStyle/>
          <a:p>
            <a:r>
              <a:rPr lang="zh-CN" altLang="en-US" sz="2400" dirty="0">
                <a:solidFill>
                  <a:schemeClr val="bg1"/>
                </a:solidFill>
                <a:latin typeface="+mj-ea"/>
                <a:ea typeface="+mj-ea"/>
              </a:rPr>
              <a:t>规范停车</a:t>
            </a:r>
            <a:endParaRPr lang="en-US" sz="2400" dirty="0">
              <a:solidFill>
                <a:schemeClr val="bg1"/>
              </a:solidFill>
              <a:latin typeface="+mj-ea"/>
              <a:ea typeface="+mj-ea"/>
            </a:endParaRPr>
          </a:p>
        </p:txBody>
      </p:sp>
      <p:sp>
        <p:nvSpPr>
          <p:cNvPr id="66" name="文本框 65">
            <a:extLst>
              <a:ext uri="{FF2B5EF4-FFF2-40B4-BE49-F238E27FC236}">
                <a16:creationId xmlns:a16="http://schemas.microsoft.com/office/drawing/2014/main" id="{9C5BFAF9-5034-787C-46DC-DA97F8B81D7C}"/>
              </a:ext>
            </a:extLst>
          </p:cNvPr>
          <p:cNvSpPr txBox="1"/>
          <p:nvPr/>
        </p:nvSpPr>
        <p:spPr>
          <a:xfrm>
            <a:off x="8606598" y="4907214"/>
            <a:ext cx="1415772" cy="461665"/>
          </a:xfrm>
          <a:prstGeom prst="rect">
            <a:avLst/>
          </a:prstGeom>
          <a:noFill/>
        </p:spPr>
        <p:txBody>
          <a:bodyPr wrap="none" rtlCol="0">
            <a:noAutofit/>
          </a:bodyPr>
          <a:lstStyle/>
          <a:p>
            <a:r>
              <a:rPr lang="zh-CN" altLang="en-US" sz="2400" dirty="0">
                <a:solidFill>
                  <a:schemeClr val="bg1"/>
                </a:solidFill>
                <a:latin typeface="+mj-ea"/>
                <a:ea typeface="+mj-ea"/>
              </a:rPr>
              <a:t>改善治安</a:t>
            </a:r>
            <a:endParaRPr lang="en-US" sz="2400" dirty="0">
              <a:solidFill>
                <a:schemeClr val="bg1"/>
              </a:solidFill>
              <a:latin typeface="+mj-ea"/>
              <a:ea typeface="+mj-ea"/>
            </a:endParaRPr>
          </a:p>
        </p:txBody>
      </p:sp>
      <p:sp>
        <p:nvSpPr>
          <p:cNvPr id="70" name="文本框 69">
            <a:extLst>
              <a:ext uri="{FF2B5EF4-FFF2-40B4-BE49-F238E27FC236}">
                <a16:creationId xmlns:a16="http://schemas.microsoft.com/office/drawing/2014/main" id="{E7BF4244-1D21-8937-144B-9EBD00DA0381}"/>
              </a:ext>
            </a:extLst>
          </p:cNvPr>
          <p:cNvSpPr txBox="1"/>
          <p:nvPr/>
        </p:nvSpPr>
        <p:spPr>
          <a:xfrm>
            <a:off x="2077115" y="3484057"/>
            <a:ext cx="1846604" cy="461665"/>
          </a:xfrm>
          <a:prstGeom prst="rect">
            <a:avLst/>
          </a:prstGeom>
          <a:noFill/>
        </p:spPr>
        <p:txBody>
          <a:bodyPr wrap="none" rtlCol="0">
            <a:noAutofit/>
          </a:bodyPr>
          <a:lstStyle/>
          <a:p>
            <a:r>
              <a:rPr lang="zh-CN" altLang="en-US" sz="2400" dirty="0">
                <a:solidFill>
                  <a:schemeClr val="bg1"/>
                </a:solidFill>
                <a:latin typeface="+mj-ea"/>
                <a:ea typeface="+mj-ea"/>
              </a:rPr>
              <a:t>基础性⼯作</a:t>
            </a:r>
            <a:endParaRPr lang="en-US" sz="2400" dirty="0">
              <a:solidFill>
                <a:schemeClr val="bg1"/>
              </a:solidFill>
              <a:latin typeface="+mj-ea"/>
              <a:ea typeface="+mj-ea"/>
            </a:endParaRPr>
          </a:p>
        </p:txBody>
      </p:sp>
      <p:sp>
        <p:nvSpPr>
          <p:cNvPr id="71" name="文本框 70">
            <a:extLst>
              <a:ext uri="{FF2B5EF4-FFF2-40B4-BE49-F238E27FC236}">
                <a16:creationId xmlns:a16="http://schemas.microsoft.com/office/drawing/2014/main" id="{612DEADE-4BFF-96C3-0834-B7B15AF45893}"/>
              </a:ext>
            </a:extLst>
          </p:cNvPr>
          <p:cNvSpPr txBox="1"/>
          <p:nvPr/>
        </p:nvSpPr>
        <p:spPr>
          <a:xfrm>
            <a:off x="8865139" y="3484057"/>
            <a:ext cx="1415772" cy="461665"/>
          </a:xfrm>
          <a:prstGeom prst="rect">
            <a:avLst/>
          </a:prstGeom>
          <a:noFill/>
        </p:spPr>
        <p:txBody>
          <a:bodyPr wrap="none" rtlCol="0">
            <a:noAutofit/>
          </a:bodyPr>
          <a:lstStyle/>
          <a:p>
            <a:r>
              <a:rPr lang="zh-CN" altLang="en-US" sz="2400" dirty="0">
                <a:solidFill>
                  <a:schemeClr val="bg1"/>
                </a:solidFill>
                <a:latin typeface="+mj-ea"/>
                <a:ea typeface="+mj-ea"/>
              </a:rPr>
              <a:t>环境改观</a:t>
            </a:r>
            <a:endParaRPr lang="en-US" sz="2400" dirty="0">
              <a:solidFill>
                <a:schemeClr val="bg1"/>
              </a:solidFill>
              <a:latin typeface="+mj-ea"/>
              <a:ea typeface="+mj-ea"/>
            </a:endParaRPr>
          </a:p>
        </p:txBody>
      </p:sp>
    </p:spTree>
    <p:extLst>
      <p:ext uri="{BB962C8B-B14F-4D97-AF65-F5344CB8AC3E}">
        <p14:creationId xmlns:p14="http://schemas.microsoft.com/office/powerpoint/2010/main" val="15251225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a:extLst>
              <a:ext uri="{FF2B5EF4-FFF2-40B4-BE49-F238E27FC236}">
                <a16:creationId xmlns:a16="http://schemas.microsoft.com/office/drawing/2014/main" id="{181B5CF3-1825-2EE3-A185-664EFDA03414}"/>
              </a:ext>
            </a:extLst>
          </p:cNvPr>
          <p:cNvSpPr txBox="1"/>
          <p:nvPr/>
        </p:nvSpPr>
        <p:spPr>
          <a:xfrm>
            <a:off x="4511040" y="3761232"/>
            <a:ext cx="3279648" cy="276999"/>
          </a:xfrm>
          <a:prstGeom prst="rect">
            <a:avLst/>
          </a:prstGeom>
          <a:noFill/>
        </p:spPr>
        <p:txBody>
          <a:bodyPr wrap="square" rtlCol="0">
            <a:spAutoFit/>
          </a:bodyPr>
          <a:lstStyle/>
          <a:p>
            <a:pPr algn="dist"/>
            <a:r>
              <a:rPr lang="en-US" sz="1200" dirty="0">
                <a:solidFill>
                  <a:schemeClr val="accent1">
                    <a:lumMod val="75000"/>
                  </a:schemeClr>
                </a:solidFill>
              </a:rPr>
              <a:t>DATA OUTCOMES</a:t>
            </a:r>
          </a:p>
        </p:txBody>
      </p:sp>
      <p:sp>
        <p:nvSpPr>
          <p:cNvPr id="7" name="文本框 6">
            <a:extLst>
              <a:ext uri="{FF2B5EF4-FFF2-40B4-BE49-F238E27FC236}">
                <a16:creationId xmlns:a16="http://schemas.microsoft.com/office/drawing/2014/main" id="{3133C361-9989-A213-A85C-938F1D147FEA}"/>
              </a:ext>
            </a:extLst>
          </p:cNvPr>
          <p:cNvSpPr txBox="1"/>
          <p:nvPr/>
        </p:nvSpPr>
        <p:spPr>
          <a:xfrm>
            <a:off x="4344365" y="1221106"/>
            <a:ext cx="3503270" cy="2215991"/>
          </a:xfrm>
          <a:prstGeom prst="rect">
            <a:avLst/>
          </a:prstGeom>
          <a:noFill/>
        </p:spPr>
        <p:txBody>
          <a:bodyPr wrap="square" rtlCol="0">
            <a:spAutoFit/>
          </a:bodyPr>
          <a:lstStyle>
            <a:defPPr>
              <a:defRPr lang="en-US"/>
            </a:defPPr>
            <a:lvl1pPr algn="ctr">
              <a:defRPr sz="13800">
                <a:ln w="22225">
                  <a:gradFill>
                    <a:gsLst>
                      <a:gs pos="36000">
                        <a:schemeClr val="accent1">
                          <a:lumMod val="75000"/>
                        </a:schemeClr>
                      </a:gs>
                      <a:gs pos="100000">
                        <a:schemeClr val="accent2">
                          <a:lumMod val="20000"/>
                          <a:lumOff val="80000"/>
                          <a:alpha val="0"/>
                        </a:schemeClr>
                      </a:gs>
                    </a:gsLst>
                    <a:lin ang="5400000" scaled="1"/>
                  </a:gradFill>
                </a:ln>
                <a:solidFill>
                  <a:schemeClr val="accent2">
                    <a:lumMod val="20000"/>
                    <a:lumOff val="80000"/>
                    <a:alpha val="65000"/>
                  </a:schemeClr>
                </a:solidFill>
                <a:latin typeface="+mj-ea"/>
                <a:ea typeface="+mj-ea"/>
              </a:defRPr>
            </a:lvl1pPr>
          </a:lstStyle>
          <a:p>
            <a:r>
              <a:rPr lang="zh-CN" altLang="en-US"/>
              <a:t>叁</a:t>
            </a:r>
            <a:endParaRPr lang="en-US" dirty="0"/>
          </a:p>
        </p:txBody>
      </p:sp>
      <p:sp>
        <p:nvSpPr>
          <p:cNvPr id="3" name="文本框 2">
            <a:extLst>
              <a:ext uri="{FF2B5EF4-FFF2-40B4-BE49-F238E27FC236}">
                <a16:creationId xmlns:a16="http://schemas.microsoft.com/office/drawing/2014/main" id="{BF49BFD6-B713-EDA9-07DA-5FA983C03D1B}"/>
              </a:ext>
            </a:extLst>
          </p:cNvPr>
          <p:cNvSpPr txBox="1"/>
          <p:nvPr/>
        </p:nvSpPr>
        <p:spPr>
          <a:xfrm>
            <a:off x="4344365" y="2815912"/>
            <a:ext cx="3503270" cy="1015663"/>
          </a:xfrm>
          <a:prstGeom prst="rect">
            <a:avLst/>
          </a:prstGeom>
          <a:noFill/>
        </p:spPr>
        <p:txBody>
          <a:bodyPr wrap="square" rtlCol="0">
            <a:spAutoFit/>
          </a:bodyPr>
          <a:lstStyle/>
          <a:p>
            <a:pPr algn="dist"/>
            <a:r>
              <a:rPr lang="zh-CN" altLang="en-US" sz="6000" dirty="0">
                <a:solidFill>
                  <a:schemeClr val="accent1"/>
                </a:solidFill>
                <a:latin typeface="+mj-ea"/>
                <a:ea typeface="+mj-ea"/>
              </a:rPr>
              <a:t>数据成果</a:t>
            </a:r>
          </a:p>
        </p:txBody>
      </p:sp>
    </p:spTree>
    <p:extLst>
      <p:ext uri="{BB962C8B-B14F-4D97-AF65-F5344CB8AC3E}">
        <p14:creationId xmlns:p14="http://schemas.microsoft.com/office/powerpoint/2010/main" val="2557960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142A48B7-6A44-5367-5135-394EC2C5E197}"/>
              </a:ext>
            </a:extLst>
          </p:cNvPr>
          <p:cNvSpPr txBox="1"/>
          <p:nvPr/>
        </p:nvSpPr>
        <p:spPr>
          <a:xfrm>
            <a:off x="745744" y="710676"/>
            <a:ext cx="1826141" cy="584775"/>
          </a:xfrm>
          <a:prstGeom prst="rect">
            <a:avLst/>
          </a:prstGeom>
          <a:noFill/>
        </p:spPr>
        <p:txBody>
          <a:bodyPr wrap="none" rtlCol="0">
            <a:noAutofit/>
          </a:bodyPr>
          <a:lstStyle/>
          <a:p>
            <a:r>
              <a:rPr lang="zh-CN" altLang="en-US" sz="3200" dirty="0">
                <a:solidFill>
                  <a:schemeClr val="accent1"/>
                </a:solidFill>
                <a:latin typeface="+mj-ea"/>
                <a:ea typeface="+mj-ea"/>
              </a:rPr>
              <a:t>数据成果</a:t>
            </a:r>
            <a:endParaRPr lang="en-US" sz="3200" dirty="0">
              <a:solidFill>
                <a:schemeClr val="accent1"/>
              </a:solidFill>
              <a:latin typeface="+mj-ea"/>
              <a:ea typeface="+mj-ea"/>
            </a:endParaRPr>
          </a:p>
        </p:txBody>
      </p:sp>
      <p:sp>
        <p:nvSpPr>
          <p:cNvPr id="3" name="文本框 2">
            <a:extLst>
              <a:ext uri="{FF2B5EF4-FFF2-40B4-BE49-F238E27FC236}">
                <a16:creationId xmlns:a16="http://schemas.microsoft.com/office/drawing/2014/main" id="{9A7FC4A2-0D45-F7D2-EDF4-D2474744D383}"/>
              </a:ext>
            </a:extLst>
          </p:cNvPr>
          <p:cNvSpPr txBox="1"/>
          <p:nvPr/>
        </p:nvSpPr>
        <p:spPr>
          <a:xfrm>
            <a:off x="2531245" y="975528"/>
            <a:ext cx="1826141" cy="261610"/>
          </a:xfrm>
          <a:prstGeom prst="rect">
            <a:avLst/>
          </a:prstGeom>
          <a:noFill/>
        </p:spPr>
        <p:txBody>
          <a:bodyPr wrap="square" rtlCol="0">
            <a:noAutofit/>
          </a:bodyPr>
          <a:lstStyle/>
          <a:p>
            <a:pPr algn="dist"/>
            <a:r>
              <a:rPr lang="en-US" sz="1050" dirty="0">
                <a:solidFill>
                  <a:schemeClr val="accent1">
                    <a:lumMod val="60000"/>
                    <a:lumOff val="40000"/>
                  </a:schemeClr>
                </a:solidFill>
              </a:rPr>
              <a:t>DATA OUTCOMES</a:t>
            </a:r>
          </a:p>
        </p:txBody>
      </p:sp>
      <p:sp>
        <p:nvSpPr>
          <p:cNvPr id="4" name="文本框 3">
            <a:extLst>
              <a:ext uri="{FF2B5EF4-FFF2-40B4-BE49-F238E27FC236}">
                <a16:creationId xmlns:a16="http://schemas.microsoft.com/office/drawing/2014/main" id="{9F0AD7EB-D6E8-7378-7886-94B6C53BEF95}"/>
              </a:ext>
            </a:extLst>
          </p:cNvPr>
          <p:cNvSpPr txBox="1"/>
          <p:nvPr/>
        </p:nvSpPr>
        <p:spPr>
          <a:xfrm>
            <a:off x="6670860"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chemeClr val="bg2">
                    <a:lumMod val="75000"/>
                  </a:schemeClr>
                </a:solidFill>
                <a:effectLst/>
                <a:uLnTx/>
                <a:uFillTx/>
                <a:latin typeface="+mn-ea"/>
              </a:rPr>
              <a:t>工作情况</a:t>
            </a:r>
          </a:p>
        </p:txBody>
      </p:sp>
      <p:sp>
        <p:nvSpPr>
          <p:cNvPr id="5" name="文本框 4">
            <a:extLst>
              <a:ext uri="{FF2B5EF4-FFF2-40B4-BE49-F238E27FC236}">
                <a16:creationId xmlns:a16="http://schemas.microsoft.com/office/drawing/2014/main" id="{4C669C35-4961-0104-A185-A6C802CCD969}"/>
              </a:ext>
            </a:extLst>
          </p:cNvPr>
          <p:cNvSpPr txBox="1"/>
          <p:nvPr/>
        </p:nvSpPr>
        <p:spPr>
          <a:xfrm>
            <a:off x="8617296"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050" dirty="0">
                <a:solidFill>
                  <a:schemeClr val="bg2">
                    <a:lumMod val="75000"/>
                  </a:schemeClr>
                </a:solidFill>
                <a:latin typeface="+mn-ea"/>
              </a:rPr>
              <a:t>经验收获</a:t>
            </a:r>
            <a:endParaRPr kumimoji="0" lang="zh-CN" altLang="en-US" sz="1050" b="0" i="0" u="none" strike="noStrike" kern="1200" cap="none" spc="0" normalizeH="0" baseline="0" noProof="0" dirty="0">
              <a:ln>
                <a:noFill/>
              </a:ln>
              <a:solidFill>
                <a:schemeClr val="bg2">
                  <a:lumMod val="75000"/>
                </a:schemeClr>
              </a:solidFill>
              <a:effectLst/>
              <a:uLnTx/>
              <a:uFillTx/>
              <a:latin typeface="+mn-ea"/>
            </a:endParaRPr>
          </a:p>
        </p:txBody>
      </p:sp>
      <p:sp>
        <p:nvSpPr>
          <p:cNvPr id="6" name="文本框 5">
            <a:extLst>
              <a:ext uri="{FF2B5EF4-FFF2-40B4-BE49-F238E27FC236}">
                <a16:creationId xmlns:a16="http://schemas.microsoft.com/office/drawing/2014/main" id="{793B8049-FB89-434C-6CB5-1CB3E66D5024}"/>
              </a:ext>
            </a:extLst>
          </p:cNvPr>
          <p:cNvSpPr txBox="1"/>
          <p:nvPr/>
        </p:nvSpPr>
        <p:spPr>
          <a:xfrm>
            <a:off x="9590514"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chemeClr val="bg2">
                    <a:lumMod val="75000"/>
                  </a:schemeClr>
                </a:solidFill>
                <a:effectLst/>
                <a:uLnTx/>
                <a:uFillTx/>
                <a:latin typeface="+mn-ea"/>
              </a:rPr>
              <a:t>不足之处</a:t>
            </a:r>
          </a:p>
        </p:txBody>
      </p:sp>
      <p:sp>
        <p:nvSpPr>
          <p:cNvPr id="7" name="文本框 6">
            <a:extLst>
              <a:ext uri="{FF2B5EF4-FFF2-40B4-BE49-F238E27FC236}">
                <a16:creationId xmlns:a16="http://schemas.microsoft.com/office/drawing/2014/main" id="{55F3DDFD-2C23-323F-B6AA-48BBF2E5EAFA}"/>
              </a:ext>
            </a:extLst>
          </p:cNvPr>
          <p:cNvSpPr txBox="1"/>
          <p:nvPr/>
        </p:nvSpPr>
        <p:spPr>
          <a:xfrm>
            <a:off x="10563735"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chemeClr val="bg2">
                    <a:lumMod val="75000"/>
                  </a:schemeClr>
                </a:solidFill>
                <a:effectLst/>
                <a:uLnTx/>
                <a:uFillTx/>
                <a:latin typeface="+mn-ea"/>
              </a:rPr>
              <a:t>未来计划</a:t>
            </a:r>
          </a:p>
        </p:txBody>
      </p:sp>
      <p:cxnSp>
        <p:nvCxnSpPr>
          <p:cNvPr id="8" name="直接连接符 7">
            <a:extLst>
              <a:ext uri="{FF2B5EF4-FFF2-40B4-BE49-F238E27FC236}">
                <a16:creationId xmlns:a16="http://schemas.microsoft.com/office/drawing/2014/main" id="{8BD27819-52A6-77DC-A58E-FB1E630AF1D9}"/>
              </a:ext>
            </a:extLst>
          </p:cNvPr>
          <p:cNvCxnSpPr/>
          <p:nvPr/>
        </p:nvCxnSpPr>
        <p:spPr>
          <a:xfrm>
            <a:off x="7649600"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直接连接符 8">
            <a:extLst>
              <a:ext uri="{FF2B5EF4-FFF2-40B4-BE49-F238E27FC236}">
                <a16:creationId xmlns:a16="http://schemas.microsoft.com/office/drawing/2014/main" id="{2FD487FB-D1AB-A737-B5E2-57CCA01EC599}"/>
              </a:ext>
            </a:extLst>
          </p:cNvPr>
          <p:cNvCxnSpPr/>
          <p:nvPr/>
        </p:nvCxnSpPr>
        <p:spPr>
          <a:xfrm>
            <a:off x="9596036"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5AA7512F-8316-E4FD-FE2A-5040582A2681}"/>
              </a:ext>
            </a:extLst>
          </p:cNvPr>
          <p:cNvCxnSpPr/>
          <p:nvPr/>
        </p:nvCxnSpPr>
        <p:spPr>
          <a:xfrm>
            <a:off x="10569254"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EAD692BB-81CD-204C-F514-796D54DB186A}"/>
              </a:ext>
            </a:extLst>
          </p:cNvPr>
          <p:cNvSpPr txBox="1"/>
          <p:nvPr/>
        </p:nvSpPr>
        <p:spPr>
          <a:xfrm>
            <a:off x="5697642"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chemeClr val="bg2">
                    <a:lumMod val="75000"/>
                  </a:schemeClr>
                </a:solidFill>
                <a:effectLst/>
                <a:uLnTx/>
                <a:uFillTx/>
                <a:latin typeface="+mn-ea"/>
              </a:rPr>
              <a:t>工作概述</a:t>
            </a:r>
          </a:p>
        </p:txBody>
      </p:sp>
      <p:cxnSp>
        <p:nvCxnSpPr>
          <p:cNvPr id="12" name="直接连接符 11">
            <a:extLst>
              <a:ext uri="{FF2B5EF4-FFF2-40B4-BE49-F238E27FC236}">
                <a16:creationId xmlns:a16="http://schemas.microsoft.com/office/drawing/2014/main" id="{6156EE58-BE3E-2664-9EFE-0AE81B1FF08B}"/>
              </a:ext>
            </a:extLst>
          </p:cNvPr>
          <p:cNvCxnSpPr/>
          <p:nvPr/>
        </p:nvCxnSpPr>
        <p:spPr>
          <a:xfrm>
            <a:off x="6676382"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34EC6CC5-7C7B-1518-527F-B2D82A0BDD63}"/>
              </a:ext>
            </a:extLst>
          </p:cNvPr>
          <p:cNvSpPr txBox="1"/>
          <p:nvPr/>
        </p:nvSpPr>
        <p:spPr>
          <a:xfrm>
            <a:off x="7644078"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050" dirty="0">
                <a:solidFill>
                  <a:schemeClr val="accent1"/>
                </a:solidFill>
                <a:latin typeface="+mn-ea"/>
              </a:rPr>
              <a:t>数据成果</a:t>
            </a:r>
            <a:endParaRPr kumimoji="0" lang="zh-CN" altLang="en-US" sz="1050" b="0" i="0" u="none" strike="noStrike" kern="1200" cap="none" spc="0" normalizeH="0" baseline="0" noProof="0" dirty="0">
              <a:ln>
                <a:noFill/>
              </a:ln>
              <a:solidFill>
                <a:schemeClr val="accent1"/>
              </a:solidFill>
              <a:effectLst/>
              <a:uLnTx/>
              <a:uFillTx/>
              <a:latin typeface="+mn-ea"/>
            </a:endParaRPr>
          </a:p>
        </p:txBody>
      </p:sp>
      <p:cxnSp>
        <p:nvCxnSpPr>
          <p:cNvPr id="14" name="直接连接符 13">
            <a:extLst>
              <a:ext uri="{FF2B5EF4-FFF2-40B4-BE49-F238E27FC236}">
                <a16:creationId xmlns:a16="http://schemas.microsoft.com/office/drawing/2014/main" id="{908F2CEA-6B4F-2972-F888-77D43F3E6A42}"/>
              </a:ext>
            </a:extLst>
          </p:cNvPr>
          <p:cNvCxnSpPr/>
          <p:nvPr/>
        </p:nvCxnSpPr>
        <p:spPr>
          <a:xfrm>
            <a:off x="8622818"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缺角矩形 14">
            <a:extLst>
              <a:ext uri="{FF2B5EF4-FFF2-40B4-BE49-F238E27FC236}">
                <a16:creationId xmlns:a16="http://schemas.microsoft.com/office/drawing/2014/main" id="{DE39B4CA-A6AB-BA97-DECF-20612B4E3EB2}"/>
              </a:ext>
            </a:extLst>
          </p:cNvPr>
          <p:cNvSpPr/>
          <p:nvPr/>
        </p:nvSpPr>
        <p:spPr>
          <a:xfrm>
            <a:off x="1091377" y="2693199"/>
            <a:ext cx="4783562" cy="3267022"/>
          </a:xfrm>
          <a:prstGeom prst="plaque">
            <a:avLst>
              <a:gd name="adj" fmla="val 7026"/>
            </a:avLst>
          </a:prstGeom>
          <a:gradFill>
            <a:gsLst>
              <a:gs pos="100000">
                <a:schemeClr val="bg1"/>
              </a:gs>
              <a:gs pos="0">
                <a:schemeClr val="accent1">
                  <a:lumMod val="20000"/>
                  <a:lumOff val="80000"/>
                </a:schemeClr>
              </a:gs>
            </a:gsLst>
            <a:lin ang="5400000" scaled="0"/>
          </a:gradFill>
          <a:ln w="12700">
            <a:gradFill>
              <a:gsLst>
                <a:gs pos="19000">
                  <a:schemeClr val="accent1">
                    <a:lumMod val="60000"/>
                    <a:lumOff val="40000"/>
                  </a:schemeClr>
                </a:gs>
                <a:gs pos="100000">
                  <a:schemeClr val="bg1"/>
                </a:gs>
              </a:gsLst>
              <a:lin ang="5400000" scaled="0"/>
            </a:gradFill>
          </a:ln>
          <a:effectLst>
            <a:outerShdw blurRad="279400" dist="2667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16" name="图表 15">
            <a:extLst>
              <a:ext uri="{FF2B5EF4-FFF2-40B4-BE49-F238E27FC236}">
                <a16:creationId xmlns:a16="http://schemas.microsoft.com/office/drawing/2014/main" id="{7D8DF908-F5EF-F891-91A3-CAB3E6ACC5BD}"/>
              </a:ext>
            </a:extLst>
          </p:cNvPr>
          <p:cNvGraphicFramePr/>
          <p:nvPr/>
        </p:nvGraphicFramePr>
        <p:xfrm>
          <a:off x="1366766" y="3243411"/>
          <a:ext cx="4232783" cy="2451959"/>
        </p:xfrm>
        <a:graphic>
          <a:graphicData uri="http://schemas.openxmlformats.org/drawingml/2006/chart">
            <c:chart xmlns:c="http://schemas.openxmlformats.org/drawingml/2006/chart" xmlns:r="http://schemas.openxmlformats.org/officeDocument/2006/relationships" r:id="rId2"/>
          </a:graphicData>
        </a:graphic>
      </p:graphicFrame>
      <p:sp>
        <p:nvSpPr>
          <p:cNvPr id="17" name="缺角矩形 16">
            <a:extLst>
              <a:ext uri="{FF2B5EF4-FFF2-40B4-BE49-F238E27FC236}">
                <a16:creationId xmlns:a16="http://schemas.microsoft.com/office/drawing/2014/main" id="{91B2CE5C-2664-2BFE-743C-E7902D19E88E}"/>
              </a:ext>
            </a:extLst>
          </p:cNvPr>
          <p:cNvSpPr/>
          <p:nvPr/>
        </p:nvSpPr>
        <p:spPr>
          <a:xfrm>
            <a:off x="6317061" y="2693199"/>
            <a:ext cx="4783562" cy="3267022"/>
          </a:xfrm>
          <a:prstGeom prst="plaque">
            <a:avLst>
              <a:gd name="adj" fmla="val 6093"/>
            </a:avLst>
          </a:prstGeom>
          <a:gradFill>
            <a:gsLst>
              <a:gs pos="100000">
                <a:schemeClr val="bg1"/>
              </a:gs>
              <a:gs pos="0">
                <a:schemeClr val="accent1">
                  <a:lumMod val="20000"/>
                  <a:lumOff val="80000"/>
                </a:schemeClr>
              </a:gs>
            </a:gsLst>
            <a:lin ang="5400000" scaled="0"/>
          </a:gradFill>
          <a:ln w="12700">
            <a:gradFill>
              <a:gsLst>
                <a:gs pos="19000">
                  <a:schemeClr val="accent1">
                    <a:lumMod val="60000"/>
                    <a:lumOff val="40000"/>
                  </a:schemeClr>
                </a:gs>
                <a:gs pos="100000">
                  <a:schemeClr val="bg1"/>
                </a:gs>
              </a:gsLst>
              <a:lin ang="5400000" scaled="0"/>
            </a:gradFill>
          </a:ln>
          <a:effectLst>
            <a:outerShdw blurRad="279400" dist="2667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18" name="图表 17">
            <a:extLst>
              <a:ext uri="{FF2B5EF4-FFF2-40B4-BE49-F238E27FC236}">
                <a16:creationId xmlns:a16="http://schemas.microsoft.com/office/drawing/2014/main" id="{783A1446-FB07-1C28-89C3-8465DCB35030}"/>
              </a:ext>
            </a:extLst>
          </p:cNvPr>
          <p:cNvGraphicFramePr/>
          <p:nvPr/>
        </p:nvGraphicFramePr>
        <p:xfrm>
          <a:off x="6414329" y="3342541"/>
          <a:ext cx="4589025" cy="2352829"/>
        </p:xfrm>
        <a:graphic>
          <a:graphicData uri="http://schemas.openxmlformats.org/drawingml/2006/chart">
            <c:chart xmlns:c="http://schemas.openxmlformats.org/drawingml/2006/chart" xmlns:r="http://schemas.openxmlformats.org/officeDocument/2006/relationships" r:id="rId3"/>
          </a:graphicData>
        </a:graphic>
      </p:graphicFrame>
      <p:sp>
        <p:nvSpPr>
          <p:cNvPr id="19" name="文本框 18">
            <a:extLst>
              <a:ext uri="{FF2B5EF4-FFF2-40B4-BE49-F238E27FC236}">
                <a16:creationId xmlns:a16="http://schemas.microsoft.com/office/drawing/2014/main" id="{FC837468-9B20-287D-4AA3-0DDE14E695F9}"/>
              </a:ext>
            </a:extLst>
          </p:cNvPr>
          <p:cNvSpPr txBox="1"/>
          <p:nvPr/>
        </p:nvSpPr>
        <p:spPr>
          <a:xfrm>
            <a:off x="7464059" y="2471840"/>
            <a:ext cx="2489566" cy="442718"/>
          </a:xfrm>
          <a:prstGeom prst="roundRect">
            <a:avLst>
              <a:gd name="adj" fmla="val 50000"/>
            </a:avLst>
          </a:prstGeom>
          <a:gradFill flip="none" rotWithShape="1">
            <a:gsLst>
              <a:gs pos="0">
                <a:schemeClr val="accent1">
                  <a:lumMod val="60000"/>
                  <a:lumOff val="40000"/>
                </a:schemeClr>
              </a:gs>
              <a:gs pos="69000">
                <a:schemeClr val="accent1"/>
              </a:gs>
            </a:gsLst>
            <a:path path="circle">
              <a:fillToRect r="100000" b="100000"/>
            </a:path>
            <a:tileRect l="-100000" t="-100000"/>
          </a:gradFill>
          <a:ln>
            <a:noFill/>
          </a:ln>
          <a:effectLst>
            <a:outerShdw blurRad="330200" dist="317500" dir="5400000" algn="t"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sz="2000">
                <a:gradFill>
                  <a:gsLst>
                    <a:gs pos="30000">
                      <a:srgbClr val="1B4F80">
                        <a:lumMod val="20000"/>
                        <a:lumOff val="80000"/>
                        <a:alpha val="0"/>
                      </a:srgbClr>
                    </a:gs>
                    <a:gs pos="77000">
                      <a:srgbClr val="1B4F80">
                        <a:lumMod val="60000"/>
                        <a:lumOff val="40000"/>
                      </a:srgbClr>
                    </a:gs>
                  </a:gsLst>
                  <a:path path="circle">
                    <a:fillToRect l="50000" t="50000" r="50000" b="50000"/>
                  </a:path>
                </a:gradFill>
                <a:latin typeface="+mj-ea"/>
                <a:ea typeface="+mj-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2400" dirty="0">
                <a:solidFill>
                  <a:schemeClr val="bg1"/>
                </a:solidFill>
                <a:sym typeface="OPPOSans B" panose="00020600040101010101" pitchFamily="18" charset="-122"/>
              </a:rPr>
              <a:t>维护费用占比</a:t>
            </a:r>
          </a:p>
        </p:txBody>
      </p:sp>
      <p:sp>
        <p:nvSpPr>
          <p:cNvPr id="20" name="文本框 19">
            <a:extLst>
              <a:ext uri="{FF2B5EF4-FFF2-40B4-BE49-F238E27FC236}">
                <a16:creationId xmlns:a16="http://schemas.microsoft.com/office/drawing/2014/main" id="{317DEC3C-E36E-E148-7A29-A30F1FFB34C0}"/>
              </a:ext>
            </a:extLst>
          </p:cNvPr>
          <p:cNvSpPr txBox="1"/>
          <p:nvPr/>
        </p:nvSpPr>
        <p:spPr>
          <a:xfrm>
            <a:off x="2438264" y="2471840"/>
            <a:ext cx="2035262" cy="442718"/>
          </a:xfrm>
          <a:prstGeom prst="roundRect">
            <a:avLst>
              <a:gd name="adj" fmla="val 50000"/>
            </a:avLst>
          </a:prstGeom>
          <a:gradFill flip="none" rotWithShape="1">
            <a:gsLst>
              <a:gs pos="0">
                <a:schemeClr val="accent1">
                  <a:lumMod val="60000"/>
                  <a:lumOff val="40000"/>
                </a:schemeClr>
              </a:gs>
              <a:gs pos="69000">
                <a:schemeClr val="accent1"/>
              </a:gs>
            </a:gsLst>
            <a:path path="circle">
              <a:fillToRect r="100000" b="100000"/>
            </a:path>
            <a:tileRect l="-100000" t="-100000"/>
          </a:gradFill>
          <a:ln>
            <a:noFill/>
          </a:ln>
          <a:effectLst>
            <a:outerShdw blurRad="330200" dist="317500" dir="5400000" algn="t"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sz="2000">
                <a:gradFill>
                  <a:gsLst>
                    <a:gs pos="30000">
                      <a:srgbClr val="1B4F80">
                        <a:lumMod val="20000"/>
                        <a:lumOff val="80000"/>
                        <a:alpha val="0"/>
                      </a:srgbClr>
                    </a:gs>
                    <a:gs pos="77000">
                      <a:srgbClr val="1B4F80">
                        <a:lumMod val="60000"/>
                        <a:lumOff val="40000"/>
                      </a:srgbClr>
                    </a:gs>
                  </a:gsLst>
                  <a:path path="circle">
                    <a:fillToRect l="50000" t="50000" r="50000" b="50000"/>
                  </a:path>
                </a:gradFill>
                <a:latin typeface="+mj-ea"/>
                <a:ea typeface="+mj-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2400" dirty="0">
                <a:solidFill>
                  <a:schemeClr val="bg1"/>
                </a:solidFill>
                <a:sym typeface="OPPOSans B" panose="00020600040101010101" pitchFamily="18" charset="-122"/>
              </a:rPr>
              <a:t>管理投入</a:t>
            </a:r>
          </a:p>
        </p:txBody>
      </p:sp>
      <p:sp>
        <p:nvSpPr>
          <p:cNvPr id="21" name="文本框 20">
            <a:extLst>
              <a:ext uri="{FF2B5EF4-FFF2-40B4-BE49-F238E27FC236}">
                <a16:creationId xmlns:a16="http://schemas.microsoft.com/office/drawing/2014/main" id="{892FDF30-80D9-0582-23FC-535EF124D5F5}"/>
              </a:ext>
            </a:extLst>
          </p:cNvPr>
          <p:cNvSpPr txBox="1"/>
          <p:nvPr/>
        </p:nvSpPr>
        <p:spPr>
          <a:xfrm>
            <a:off x="901978" y="1458497"/>
            <a:ext cx="5194022" cy="663387"/>
          </a:xfrm>
          <a:prstGeom prst="rect">
            <a:avLst/>
          </a:prstGeom>
          <a:noFill/>
        </p:spPr>
        <p:txBody>
          <a:bodyPr wrap="square" rtlCol="0">
            <a:noAutofit/>
          </a:bodyPr>
          <a:lstStyle/>
          <a:p>
            <a:pPr>
              <a:lnSpc>
                <a:spcPct val="120000"/>
              </a:lnSpc>
            </a:pPr>
            <a:r>
              <a:rPr lang="zh-CN" altLang="en-US" sz="1600" dirty="0">
                <a:solidFill>
                  <a:schemeClr val="accent1"/>
                </a:solidFill>
                <a:latin typeface="+mn-ea"/>
              </a:rPr>
              <a:t>⼩区物业管理⼯作逐步⾛上规范化的轨道，物业管理⼯作取得了⼀定成绩，受到⼩区业主的好评</a:t>
            </a:r>
          </a:p>
        </p:txBody>
      </p:sp>
    </p:spTree>
    <p:extLst>
      <p:ext uri="{BB962C8B-B14F-4D97-AF65-F5344CB8AC3E}">
        <p14:creationId xmlns:p14="http://schemas.microsoft.com/office/powerpoint/2010/main" val="42649803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23">
            <a:extLst>
              <a:ext uri="{FF2B5EF4-FFF2-40B4-BE49-F238E27FC236}">
                <a16:creationId xmlns:a16="http://schemas.microsoft.com/office/drawing/2014/main" id="{B43F078A-320D-76CC-8A04-0FB0F63F6D40}"/>
              </a:ext>
            </a:extLst>
          </p:cNvPr>
          <p:cNvSpPr/>
          <p:nvPr/>
        </p:nvSpPr>
        <p:spPr>
          <a:xfrm>
            <a:off x="745744" y="1713704"/>
            <a:ext cx="10713943" cy="4161074"/>
          </a:xfrm>
          <a:prstGeom prst="plaque">
            <a:avLst>
              <a:gd name="adj" fmla="val 7634"/>
            </a:avLst>
          </a:prstGeom>
          <a:solidFill>
            <a:schemeClr val="accent1">
              <a:alpha val="86000"/>
            </a:schemeClr>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dirty="0">
              <a:latin typeface="思源黑体 CN Regular" panose="020B0500000000000000" pitchFamily="34" charset="-122"/>
            </a:endParaRPr>
          </a:p>
        </p:txBody>
      </p:sp>
      <p:sp>
        <p:nvSpPr>
          <p:cNvPr id="3" name="矩形: 圆角 2">
            <a:extLst>
              <a:ext uri="{FF2B5EF4-FFF2-40B4-BE49-F238E27FC236}">
                <a16:creationId xmlns:a16="http://schemas.microsoft.com/office/drawing/2014/main" id="{6CBD7525-1A7A-DD01-FE4C-91E84C1CDF2C}"/>
              </a:ext>
            </a:extLst>
          </p:cNvPr>
          <p:cNvSpPr/>
          <p:nvPr/>
        </p:nvSpPr>
        <p:spPr>
          <a:xfrm>
            <a:off x="4932751" y="1506205"/>
            <a:ext cx="2339928" cy="414997"/>
          </a:xfrm>
          <a:prstGeom prst="roundRect">
            <a:avLst>
              <a:gd name="adj" fmla="val 50000"/>
            </a:avLst>
          </a:prstGeom>
          <a:gradFill flip="none" rotWithShape="1">
            <a:gsLst>
              <a:gs pos="0">
                <a:schemeClr val="accent1">
                  <a:lumMod val="60000"/>
                  <a:lumOff val="40000"/>
                </a:schemeClr>
              </a:gs>
              <a:gs pos="69000">
                <a:schemeClr val="accent1"/>
              </a:gs>
            </a:gsLst>
            <a:path path="circle">
              <a:fillToRect r="100000" b="100000"/>
            </a:path>
            <a:tileRect l="-100000" t="-100000"/>
          </a:gradFill>
          <a:ln>
            <a:noFill/>
          </a:ln>
          <a:effectLst>
            <a:outerShdw blurRad="330200" dist="317500" dir="5400000" algn="t"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bg1"/>
                </a:solidFill>
                <a:latin typeface="+mj-ea"/>
                <a:ea typeface="+mj-ea"/>
              </a:rPr>
              <a:t>支出费用</a:t>
            </a:r>
            <a:endParaRPr lang="en-US" sz="2400" dirty="0">
              <a:solidFill>
                <a:schemeClr val="bg1"/>
              </a:solidFill>
              <a:latin typeface="+mj-ea"/>
              <a:ea typeface="+mj-ea"/>
            </a:endParaRPr>
          </a:p>
        </p:txBody>
      </p:sp>
      <p:sp>
        <p:nvSpPr>
          <p:cNvPr id="4" name="文本框 3">
            <a:extLst>
              <a:ext uri="{FF2B5EF4-FFF2-40B4-BE49-F238E27FC236}">
                <a16:creationId xmlns:a16="http://schemas.microsoft.com/office/drawing/2014/main" id="{7E3B6E0A-FB21-2879-C9B7-1D28F041D15A}"/>
              </a:ext>
            </a:extLst>
          </p:cNvPr>
          <p:cNvSpPr txBox="1"/>
          <p:nvPr/>
        </p:nvSpPr>
        <p:spPr>
          <a:xfrm>
            <a:off x="745744" y="710676"/>
            <a:ext cx="1826141" cy="584775"/>
          </a:xfrm>
          <a:prstGeom prst="rect">
            <a:avLst/>
          </a:prstGeom>
          <a:noFill/>
        </p:spPr>
        <p:txBody>
          <a:bodyPr wrap="none" rtlCol="0">
            <a:noAutofit/>
          </a:bodyPr>
          <a:lstStyle/>
          <a:p>
            <a:r>
              <a:rPr lang="zh-CN" altLang="en-US" sz="3200" dirty="0">
                <a:solidFill>
                  <a:schemeClr val="accent1"/>
                </a:solidFill>
                <a:latin typeface="+mj-ea"/>
                <a:ea typeface="+mj-ea"/>
              </a:rPr>
              <a:t>数据成果</a:t>
            </a:r>
            <a:endParaRPr lang="en-US" sz="3200" dirty="0">
              <a:solidFill>
                <a:schemeClr val="accent1"/>
              </a:solidFill>
              <a:latin typeface="+mj-ea"/>
              <a:ea typeface="+mj-ea"/>
            </a:endParaRPr>
          </a:p>
        </p:txBody>
      </p:sp>
      <p:sp>
        <p:nvSpPr>
          <p:cNvPr id="5" name="文本框 4">
            <a:extLst>
              <a:ext uri="{FF2B5EF4-FFF2-40B4-BE49-F238E27FC236}">
                <a16:creationId xmlns:a16="http://schemas.microsoft.com/office/drawing/2014/main" id="{97B6CE9F-695E-A56A-D475-BEF3B45E8CB7}"/>
              </a:ext>
            </a:extLst>
          </p:cNvPr>
          <p:cNvSpPr txBox="1"/>
          <p:nvPr/>
        </p:nvSpPr>
        <p:spPr>
          <a:xfrm>
            <a:off x="2571885" y="983222"/>
            <a:ext cx="1826141" cy="261610"/>
          </a:xfrm>
          <a:prstGeom prst="rect">
            <a:avLst/>
          </a:prstGeom>
          <a:noFill/>
        </p:spPr>
        <p:txBody>
          <a:bodyPr wrap="square" rtlCol="0">
            <a:noAutofit/>
          </a:bodyPr>
          <a:lstStyle/>
          <a:p>
            <a:pPr algn="dist"/>
            <a:r>
              <a:rPr lang="en-US" sz="1050" dirty="0">
                <a:solidFill>
                  <a:schemeClr val="accent1">
                    <a:lumMod val="60000"/>
                    <a:lumOff val="40000"/>
                  </a:schemeClr>
                </a:solidFill>
              </a:rPr>
              <a:t>DATA OUTCOMES</a:t>
            </a:r>
          </a:p>
        </p:txBody>
      </p:sp>
      <p:sp>
        <p:nvSpPr>
          <p:cNvPr id="6" name="文本框 5">
            <a:extLst>
              <a:ext uri="{FF2B5EF4-FFF2-40B4-BE49-F238E27FC236}">
                <a16:creationId xmlns:a16="http://schemas.microsoft.com/office/drawing/2014/main" id="{DB7F8E95-D72F-C9A8-1B65-EA6BDB34C954}"/>
              </a:ext>
            </a:extLst>
          </p:cNvPr>
          <p:cNvSpPr txBox="1"/>
          <p:nvPr/>
        </p:nvSpPr>
        <p:spPr>
          <a:xfrm>
            <a:off x="6670860"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chemeClr val="bg2">
                    <a:lumMod val="75000"/>
                  </a:schemeClr>
                </a:solidFill>
                <a:effectLst/>
                <a:uLnTx/>
                <a:uFillTx/>
                <a:latin typeface="+mn-ea"/>
              </a:rPr>
              <a:t>工作情况</a:t>
            </a:r>
          </a:p>
        </p:txBody>
      </p:sp>
      <p:sp>
        <p:nvSpPr>
          <p:cNvPr id="7" name="文本框 6">
            <a:extLst>
              <a:ext uri="{FF2B5EF4-FFF2-40B4-BE49-F238E27FC236}">
                <a16:creationId xmlns:a16="http://schemas.microsoft.com/office/drawing/2014/main" id="{1C4A59AE-CF9A-5D2B-5612-EDAFF0A78161}"/>
              </a:ext>
            </a:extLst>
          </p:cNvPr>
          <p:cNvSpPr txBox="1"/>
          <p:nvPr/>
        </p:nvSpPr>
        <p:spPr>
          <a:xfrm>
            <a:off x="8617296"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050" dirty="0">
                <a:solidFill>
                  <a:schemeClr val="bg2">
                    <a:lumMod val="75000"/>
                  </a:schemeClr>
                </a:solidFill>
                <a:latin typeface="+mn-ea"/>
              </a:rPr>
              <a:t>经验收获</a:t>
            </a:r>
            <a:endParaRPr kumimoji="0" lang="zh-CN" altLang="en-US" sz="1050" b="0" i="0" u="none" strike="noStrike" kern="1200" cap="none" spc="0" normalizeH="0" baseline="0" noProof="0" dirty="0">
              <a:ln>
                <a:noFill/>
              </a:ln>
              <a:solidFill>
                <a:schemeClr val="bg2">
                  <a:lumMod val="75000"/>
                </a:schemeClr>
              </a:solidFill>
              <a:effectLst/>
              <a:uLnTx/>
              <a:uFillTx/>
              <a:latin typeface="+mn-ea"/>
            </a:endParaRPr>
          </a:p>
        </p:txBody>
      </p:sp>
      <p:sp>
        <p:nvSpPr>
          <p:cNvPr id="8" name="文本框 7">
            <a:extLst>
              <a:ext uri="{FF2B5EF4-FFF2-40B4-BE49-F238E27FC236}">
                <a16:creationId xmlns:a16="http://schemas.microsoft.com/office/drawing/2014/main" id="{ED7FE2A0-0C66-134E-BEAA-F2BE9C180724}"/>
              </a:ext>
            </a:extLst>
          </p:cNvPr>
          <p:cNvSpPr txBox="1"/>
          <p:nvPr/>
        </p:nvSpPr>
        <p:spPr>
          <a:xfrm>
            <a:off x="9590514"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chemeClr val="bg2">
                    <a:lumMod val="75000"/>
                  </a:schemeClr>
                </a:solidFill>
                <a:effectLst/>
                <a:uLnTx/>
                <a:uFillTx/>
                <a:latin typeface="+mn-ea"/>
              </a:rPr>
              <a:t>不足之处</a:t>
            </a:r>
          </a:p>
        </p:txBody>
      </p:sp>
      <p:sp>
        <p:nvSpPr>
          <p:cNvPr id="9" name="文本框 8">
            <a:extLst>
              <a:ext uri="{FF2B5EF4-FFF2-40B4-BE49-F238E27FC236}">
                <a16:creationId xmlns:a16="http://schemas.microsoft.com/office/drawing/2014/main" id="{CB345C70-757E-5525-5675-23A8C952435D}"/>
              </a:ext>
            </a:extLst>
          </p:cNvPr>
          <p:cNvSpPr txBox="1"/>
          <p:nvPr/>
        </p:nvSpPr>
        <p:spPr>
          <a:xfrm>
            <a:off x="10563735"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chemeClr val="bg2">
                    <a:lumMod val="75000"/>
                  </a:schemeClr>
                </a:solidFill>
                <a:effectLst/>
                <a:uLnTx/>
                <a:uFillTx/>
                <a:latin typeface="+mn-ea"/>
              </a:rPr>
              <a:t>未来计划</a:t>
            </a:r>
          </a:p>
        </p:txBody>
      </p:sp>
      <p:cxnSp>
        <p:nvCxnSpPr>
          <p:cNvPr id="10" name="直接连接符 9">
            <a:extLst>
              <a:ext uri="{FF2B5EF4-FFF2-40B4-BE49-F238E27FC236}">
                <a16:creationId xmlns:a16="http://schemas.microsoft.com/office/drawing/2014/main" id="{F3127C5E-A3CD-55E1-73A4-A7256C052076}"/>
              </a:ext>
            </a:extLst>
          </p:cNvPr>
          <p:cNvCxnSpPr/>
          <p:nvPr/>
        </p:nvCxnSpPr>
        <p:spPr>
          <a:xfrm>
            <a:off x="7649600"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95D8A14-CC9F-D189-0951-38571CC82D37}"/>
              </a:ext>
            </a:extLst>
          </p:cNvPr>
          <p:cNvCxnSpPr/>
          <p:nvPr/>
        </p:nvCxnSpPr>
        <p:spPr>
          <a:xfrm>
            <a:off x="9596036"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C58CA274-9E40-D2B2-6E43-6BC7AAAEEFA3}"/>
              </a:ext>
            </a:extLst>
          </p:cNvPr>
          <p:cNvCxnSpPr/>
          <p:nvPr/>
        </p:nvCxnSpPr>
        <p:spPr>
          <a:xfrm>
            <a:off x="10569254"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7BADF60A-6B1D-D428-7B00-4C8561088424}"/>
              </a:ext>
            </a:extLst>
          </p:cNvPr>
          <p:cNvSpPr txBox="1"/>
          <p:nvPr/>
        </p:nvSpPr>
        <p:spPr>
          <a:xfrm>
            <a:off x="5697642"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chemeClr val="bg2">
                    <a:lumMod val="75000"/>
                  </a:schemeClr>
                </a:solidFill>
                <a:effectLst/>
                <a:uLnTx/>
                <a:uFillTx/>
                <a:latin typeface="+mn-ea"/>
              </a:rPr>
              <a:t>工作概述</a:t>
            </a:r>
          </a:p>
        </p:txBody>
      </p:sp>
      <p:cxnSp>
        <p:nvCxnSpPr>
          <p:cNvPr id="14" name="直接连接符 13">
            <a:extLst>
              <a:ext uri="{FF2B5EF4-FFF2-40B4-BE49-F238E27FC236}">
                <a16:creationId xmlns:a16="http://schemas.microsoft.com/office/drawing/2014/main" id="{19819937-E66C-C65D-8059-3289AC5F005A}"/>
              </a:ext>
            </a:extLst>
          </p:cNvPr>
          <p:cNvCxnSpPr/>
          <p:nvPr/>
        </p:nvCxnSpPr>
        <p:spPr>
          <a:xfrm>
            <a:off x="6676382"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文本框 14">
            <a:extLst>
              <a:ext uri="{FF2B5EF4-FFF2-40B4-BE49-F238E27FC236}">
                <a16:creationId xmlns:a16="http://schemas.microsoft.com/office/drawing/2014/main" id="{EF20B551-9AE9-01BD-3FC4-666EC4302D8C}"/>
              </a:ext>
            </a:extLst>
          </p:cNvPr>
          <p:cNvSpPr txBox="1"/>
          <p:nvPr/>
        </p:nvSpPr>
        <p:spPr>
          <a:xfrm>
            <a:off x="7644078"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050" dirty="0">
                <a:solidFill>
                  <a:schemeClr val="accent1"/>
                </a:solidFill>
                <a:latin typeface="+mn-ea"/>
              </a:rPr>
              <a:t>数据成果</a:t>
            </a:r>
            <a:endParaRPr kumimoji="0" lang="zh-CN" altLang="en-US" sz="1050" b="0" i="0" u="none" strike="noStrike" kern="1200" cap="none" spc="0" normalizeH="0" baseline="0" noProof="0" dirty="0">
              <a:ln>
                <a:noFill/>
              </a:ln>
              <a:solidFill>
                <a:schemeClr val="accent1"/>
              </a:solidFill>
              <a:effectLst/>
              <a:uLnTx/>
              <a:uFillTx/>
              <a:latin typeface="+mn-ea"/>
            </a:endParaRPr>
          </a:p>
        </p:txBody>
      </p:sp>
      <p:cxnSp>
        <p:nvCxnSpPr>
          <p:cNvPr id="16" name="直接连接符 15">
            <a:extLst>
              <a:ext uri="{FF2B5EF4-FFF2-40B4-BE49-F238E27FC236}">
                <a16:creationId xmlns:a16="http://schemas.microsoft.com/office/drawing/2014/main" id="{0B3369EC-1780-CB28-E98D-DA9054A59E96}"/>
              </a:ext>
            </a:extLst>
          </p:cNvPr>
          <p:cNvCxnSpPr/>
          <p:nvPr/>
        </p:nvCxnSpPr>
        <p:spPr>
          <a:xfrm>
            <a:off x="8622818"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17" name="表格 44">
            <a:extLst>
              <a:ext uri="{FF2B5EF4-FFF2-40B4-BE49-F238E27FC236}">
                <a16:creationId xmlns:a16="http://schemas.microsoft.com/office/drawing/2014/main" id="{A176F105-649B-4938-4BBA-E70217242352}"/>
              </a:ext>
            </a:extLst>
          </p:cNvPr>
          <p:cNvGraphicFramePr>
            <a:graphicFrameLocks noGrp="1"/>
          </p:cNvGraphicFramePr>
          <p:nvPr/>
        </p:nvGraphicFramePr>
        <p:xfrm>
          <a:off x="1658814" y="2013897"/>
          <a:ext cx="8994648" cy="3560688"/>
        </p:xfrm>
        <a:graphic>
          <a:graphicData uri="http://schemas.openxmlformats.org/drawingml/2006/table">
            <a:tbl>
              <a:tblPr firstRow="1" bandRow="1">
                <a:effectLst>
                  <a:outerShdw blurRad="342900" dist="165100" dir="5400000" sx="98000" sy="98000" algn="t" rotWithShape="0">
                    <a:schemeClr val="accent1">
                      <a:alpha val="10000"/>
                    </a:schemeClr>
                  </a:outerShdw>
                </a:effectLst>
                <a:tableStyleId>{5C22544A-7EE6-4342-B048-85BDC9FD1C3A}</a:tableStyleId>
              </a:tblPr>
              <a:tblGrid>
                <a:gridCol w="1978866">
                  <a:extLst>
                    <a:ext uri="{9D8B030D-6E8A-4147-A177-3AD203B41FA5}">
                      <a16:colId xmlns:a16="http://schemas.microsoft.com/office/drawing/2014/main" val="20000"/>
                    </a:ext>
                  </a:extLst>
                </a:gridCol>
                <a:gridCol w="2518458">
                  <a:extLst>
                    <a:ext uri="{9D8B030D-6E8A-4147-A177-3AD203B41FA5}">
                      <a16:colId xmlns:a16="http://schemas.microsoft.com/office/drawing/2014/main" val="20001"/>
                    </a:ext>
                  </a:extLst>
                </a:gridCol>
                <a:gridCol w="1887610">
                  <a:extLst>
                    <a:ext uri="{9D8B030D-6E8A-4147-A177-3AD203B41FA5}">
                      <a16:colId xmlns:a16="http://schemas.microsoft.com/office/drawing/2014/main" val="20002"/>
                    </a:ext>
                  </a:extLst>
                </a:gridCol>
                <a:gridCol w="2609714">
                  <a:extLst>
                    <a:ext uri="{9D8B030D-6E8A-4147-A177-3AD203B41FA5}">
                      <a16:colId xmlns:a16="http://schemas.microsoft.com/office/drawing/2014/main" val="20003"/>
                    </a:ext>
                  </a:extLst>
                </a:gridCol>
              </a:tblGrid>
              <a:tr h="445086">
                <a:tc>
                  <a:txBody>
                    <a:bodyPr/>
                    <a:lstStyle/>
                    <a:p>
                      <a:pPr algn="ctr"/>
                      <a:r>
                        <a:rPr lang="zh-CN" altLang="en-US" sz="1400" b="1" dirty="0">
                          <a:solidFill>
                            <a:schemeClr val="bg1">
                              <a:lumMod val="95000"/>
                            </a:schemeClr>
                          </a:solidFill>
                          <a:latin typeface="思源黑体 CN Regular" panose="020B0500000000000000" pitchFamily="34" charset="-122"/>
                          <a:ea typeface="思源黑体 CN Regular" panose="020B0500000000000000" pitchFamily="34" charset="-122"/>
                        </a:rPr>
                        <a:t>名称</a:t>
                      </a:r>
                    </a:p>
                  </a:txBody>
                  <a:tcPr marL="68581" marR="68581" marT="34289" marB="34289" anchor="ctr">
                    <a:lnL w="12700" cmpd="sng">
                      <a:noFill/>
                    </a:lnL>
                    <a:lnR w="12700" cmpd="sng">
                      <a:noFill/>
                    </a:lnR>
                    <a:lnT w="9525" cap="flat" cmpd="sng" algn="ctr">
                      <a:noFill/>
                      <a:prstDash val="solid"/>
                      <a:round/>
                      <a:headEnd type="none" w="med" len="med"/>
                      <a:tailEnd type="none" w="med" len="med"/>
                    </a:lnT>
                    <a:lnB w="1905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400" b="1" dirty="0">
                          <a:solidFill>
                            <a:schemeClr val="bg1">
                              <a:lumMod val="95000"/>
                            </a:schemeClr>
                          </a:solidFill>
                          <a:latin typeface="思源黑体 CN Regular" panose="020B0500000000000000" pitchFamily="34" charset="-122"/>
                          <a:ea typeface="思源黑体 CN Regular" panose="020B0500000000000000" pitchFamily="34" charset="-122"/>
                        </a:rPr>
                        <a:t>维度</a:t>
                      </a:r>
                      <a:r>
                        <a:rPr lang="en-US" altLang="zh-CN" sz="1400" b="1" dirty="0">
                          <a:solidFill>
                            <a:schemeClr val="bg1">
                              <a:lumMod val="95000"/>
                            </a:schemeClr>
                          </a:solidFill>
                          <a:latin typeface="思源黑体 CN Regular" panose="020B0500000000000000" pitchFamily="34" charset="-122"/>
                          <a:ea typeface="思源黑体 CN Regular" panose="020B0500000000000000" pitchFamily="34" charset="-122"/>
                        </a:rPr>
                        <a:t>1</a:t>
                      </a:r>
                      <a:endParaRPr lang="zh-CN" altLang="en-US" sz="1400" b="1" dirty="0">
                        <a:solidFill>
                          <a:schemeClr val="bg1">
                            <a:lumMod val="95000"/>
                          </a:schemeClr>
                        </a:solidFill>
                        <a:latin typeface="思源黑体 CN Regular" panose="020B0500000000000000" pitchFamily="34" charset="-122"/>
                        <a:ea typeface="思源黑体 CN Regular" panose="020B0500000000000000" pitchFamily="34" charset="-122"/>
                      </a:endParaRPr>
                    </a:p>
                  </a:txBody>
                  <a:tcPr marL="68581" marR="68581" marT="34289" marB="34289" anchor="ctr">
                    <a:lnL w="12700" cmpd="sng">
                      <a:noFill/>
                    </a:lnL>
                    <a:lnR w="12700" cmpd="sng">
                      <a:noFill/>
                    </a:lnR>
                    <a:lnT w="9525" cap="flat" cmpd="sng" algn="ctr">
                      <a:noFill/>
                      <a:prstDash val="solid"/>
                      <a:round/>
                      <a:headEnd type="none" w="med" len="med"/>
                      <a:tailEnd type="none" w="med" len="med"/>
                    </a:lnT>
                    <a:lnB w="1905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400" b="1" dirty="0">
                          <a:solidFill>
                            <a:schemeClr val="bg1">
                              <a:lumMod val="95000"/>
                            </a:schemeClr>
                          </a:solidFill>
                          <a:latin typeface="思源黑体 CN Regular" panose="020B0500000000000000" pitchFamily="34" charset="-122"/>
                          <a:ea typeface="思源黑体 CN Regular" panose="020B0500000000000000" pitchFamily="34" charset="-122"/>
                        </a:rPr>
                        <a:t>维度</a:t>
                      </a:r>
                      <a:r>
                        <a:rPr lang="en-US" altLang="zh-CN" sz="1400" b="1" dirty="0">
                          <a:solidFill>
                            <a:schemeClr val="bg1">
                              <a:lumMod val="95000"/>
                            </a:schemeClr>
                          </a:solidFill>
                          <a:latin typeface="思源黑体 CN Regular" panose="020B0500000000000000" pitchFamily="34" charset="-122"/>
                          <a:ea typeface="思源黑体 CN Regular" panose="020B0500000000000000" pitchFamily="34" charset="-122"/>
                        </a:rPr>
                        <a:t>2</a:t>
                      </a:r>
                    </a:p>
                  </a:txBody>
                  <a:tcPr marL="68581" marR="68581" marT="34289" marB="34289" anchor="ctr">
                    <a:lnL w="12700" cmpd="sng">
                      <a:noFill/>
                    </a:lnL>
                    <a:lnR w="12700" cmpd="sng">
                      <a:noFill/>
                    </a:lnR>
                    <a:lnT w="9525" cap="flat" cmpd="sng" algn="ctr">
                      <a:noFill/>
                      <a:prstDash val="solid"/>
                      <a:round/>
                      <a:headEnd type="none" w="med" len="med"/>
                      <a:tailEnd type="none" w="med" len="med"/>
                    </a:lnT>
                    <a:lnB w="1905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400" b="1" dirty="0">
                          <a:solidFill>
                            <a:schemeClr val="bg1">
                              <a:lumMod val="95000"/>
                            </a:schemeClr>
                          </a:solidFill>
                          <a:latin typeface="思源黑体 CN Regular" panose="020B0500000000000000" pitchFamily="34" charset="-122"/>
                          <a:ea typeface="思源黑体 CN Regular" panose="020B0500000000000000" pitchFamily="34" charset="-122"/>
                        </a:rPr>
                        <a:t>备注</a:t>
                      </a:r>
                    </a:p>
                  </a:txBody>
                  <a:tcPr marL="68581" marR="68581" marT="34289" marB="34289" anchor="ctr">
                    <a:lnL w="12700" cmpd="sng">
                      <a:noFill/>
                    </a:lnL>
                    <a:lnR w="12700" cmpd="sng">
                      <a:noFill/>
                    </a:lnR>
                    <a:lnT w="9525" cap="flat" cmpd="sng" algn="ctr">
                      <a:noFill/>
                      <a:prstDash val="solid"/>
                      <a:round/>
                      <a:headEnd type="none" w="med" len="med"/>
                      <a:tailEnd type="none" w="med" len="med"/>
                    </a:lnT>
                    <a:lnB w="1905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45086">
                <a:tc>
                  <a:txBody>
                    <a:bodyPr/>
                    <a:lstStyle/>
                    <a:p>
                      <a:pPr algn="ctr"/>
                      <a:r>
                        <a:rPr lang="zh-CN" altLang="en-US" sz="1000" b="0" dirty="0">
                          <a:solidFill>
                            <a:schemeClr val="bg1">
                              <a:lumMod val="95000"/>
                            </a:schemeClr>
                          </a:solidFill>
                          <a:latin typeface="思源黑体 CN Regular" panose="020B0500000000000000" pitchFamily="34" charset="-122"/>
                          <a:ea typeface="思源黑体 CN Regular" panose="020B0500000000000000" pitchFamily="34" charset="-122"/>
                        </a:rPr>
                        <a:t>维护费用</a:t>
                      </a:r>
                    </a:p>
                  </a:txBody>
                  <a:tcPr marL="68581" marR="68581" marT="34289" marB="34289" anchor="ctr">
                    <a:lnL w="12700" cmpd="sng">
                      <a:noFill/>
                    </a:lnL>
                    <a:lnR w="12700" cmpd="sng">
                      <a:noFill/>
                    </a:lnR>
                    <a:lnT w="19050" cap="flat" cmpd="sng" algn="ctr">
                      <a:solidFill>
                        <a:schemeClr val="accent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000" b="0" dirty="0">
                          <a:solidFill>
                            <a:schemeClr val="bg1">
                              <a:lumMod val="95000"/>
                            </a:schemeClr>
                          </a:solidFill>
                          <a:latin typeface="思源黑体 CN Regular" panose="020B0500000000000000" pitchFamily="34" charset="-122"/>
                          <a:ea typeface="思源黑体 CN Regular" panose="020B0500000000000000" pitchFamily="34" charset="-122"/>
                        </a:rPr>
                        <a:t>3587.88</a:t>
                      </a:r>
                      <a:endParaRPr lang="zh-CN" altLang="en-US" sz="1000" b="0" dirty="0">
                        <a:solidFill>
                          <a:schemeClr val="bg1">
                            <a:lumMod val="95000"/>
                          </a:schemeClr>
                        </a:solidFill>
                        <a:latin typeface="思源黑体 CN Regular" panose="020B0500000000000000" pitchFamily="34" charset="-122"/>
                        <a:ea typeface="思源黑体 CN Regular" panose="020B0500000000000000" pitchFamily="34" charset="-122"/>
                      </a:endParaRPr>
                    </a:p>
                  </a:txBody>
                  <a:tcPr marL="68581" marR="68581" marT="34289" marB="34289" anchor="ctr">
                    <a:lnL w="12700" cmpd="sng">
                      <a:noFill/>
                    </a:lnL>
                    <a:lnR w="12700" cmpd="sng">
                      <a:noFill/>
                    </a:lnR>
                    <a:lnT w="19050" cap="flat" cmpd="sng" algn="ctr">
                      <a:solidFill>
                        <a:schemeClr val="accent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000" b="0" dirty="0">
                          <a:solidFill>
                            <a:schemeClr val="bg1">
                              <a:lumMod val="95000"/>
                            </a:schemeClr>
                          </a:solidFill>
                          <a:latin typeface="思源黑体 CN Regular" panose="020B0500000000000000" pitchFamily="34" charset="-122"/>
                          <a:ea typeface="思源黑体 CN Regular" panose="020B0500000000000000" pitchFamily="34" charset="-122"/>
                        </a:rPr>
                        <a:t>20,000 </a:t>
                      </a:r>
                    </a:p>
                  </a:txBody>
                  <a:tcPr marL="68581" marR="68581" marT="34289" marB="34289" anchor="ctr">
                    <a:lnL w="12700" cmpd="sng">
                      <a:noFill/>
                    </a:lnL>
                    <a:lnR w="12700" cmpd="sng">
                      <a:noFill/>
                    </a:lnR>
                    <a:lnT w="19050" cap="flat" cmpd="sng" algn="ctr">
                      <a:solidFill>
                        <a:schemeClr val="accent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CN" altLang="en-US" sz="1000" b="0" dirty="0">
                        <a:solidFill>
                          <a:schemeClr val="bg1">
                            <a:lumMod val="95000"/>
                          </a:schemeClr>
                        </a:solidFill>
                        <a:latin typeface="思源黑体 CN Regular" panose="020B0500000000000000" pitchFamily="34" charset="-122"/>
                        <a:ea typeface="思源黑体 CN Regular" panose="020B0500000000000000" pitchFamily="34" charset="-122"/>
                      </a:endParaRPr>
                    </a:p>
                  </a:txBody>
                  <a:tcPr marL="68581" marR="68581" marT="34289" marB="34289" anchor="ctr">
                    <a:lnL w="12700" cmpd="sng">
                      <a:noFill/>
                    </a:lnL>
                    <a:lnR w="12700" cmpd="sng">
                      <a:noFill/>
                    </a:lnR>
                    <a:lnT w="19050" cap="flat" cmpd="sng" algn="ctr">
                      <a:solidFill>
                        <a:schemeClr val="accent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45086">
                <a:tc>
                  <a:txBody>
                    <a:bodyPr/>
                    <a:lstStyle/>
                    <a:p>
                      <a:pPr algn="ctr"/>
                      <a:r>
                        <a:rPr lang="zh-CN" altLang="en-US" sz="1000" b="0" dirty="0">
                          <a:solidFill>
                            <a:schemeClr val="bg1">
                              <a:lumMod val="95000"/>
                            </a:schemeClr>
                          </a:solidFill>
                          <a:latin typeface="思源黑体 CN Regular" panose="020B0500000000000000" pitchFamily="34" charset="-122"/>
                          <a:ea typeface="思源黑体 CN Regular" panose="020B0500000000000000" pitchFamily="34" charset="-122"/>
                        </a:rPr>
                        <a:t>管理费用</a:t>
                      </a:r>
                    </a:p>
                  </a:txBody>
                  <a:tcPr marL="68581" marR="68581" marT="34289" marB="34289"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000" b="0" dirty="0">
                          <a:solidFill>
                            <a:schemeClr val="bg1">
                              <a:lumMod val="95000"/>
                            </a:schemeClr>
                          </a:solidFill>
                          <a:latin typeface="思源黑体 CN Regular" panose="020B0500000000000000" pitchFamily="34" charset="-122"/>
                          <a:ea typeface="思源黑体 CN Regular" panose="020B0500000000000000" pitchFamily="34" charset="-122"/>
                        </a:rPr>
                        <a:t>_</a:t>
                      </a:r>
                    </a:p>
                  </a:txBody>
                  <a:tcPr marL="68581" marR="68581" marT="34289" marB="34289"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000" b="0" dirty="0">
                          <a:solidFill>
                            <a:schemeClr val="bg1">
                              <a:lumMod val="95000"/>
                            </a:schemeClr>
                          </a:solidFill>
                          <a:latin typeface="思源黑体 CN Regular" panose="020B0500000000000000" pitchFamily="34" charset="-122"/>
                          <a:ea typeface="思源黑体 CN Regular" panose="020B0500000000000000" pitchFamily="34" charset="-122"/>
                        </a:rPr>
                        <a:t>229,400 </a:t>
                      </a:r>
                    </a:p>
                  </a:txBody>
                  <a:tcPr marL="68581" marR="68581" marT="34289" marB="34289"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CN" altLang="en-US" sz="1000" b="0" dirty="0">
                        <a:solidFill>
                          <a:schemeClr val="bg1">
                            <a:lumMod val="95000"/>
                          </a:schemeClr>
                        </a:solidFill>
                        <a:latin typeface="思源黑体 CN Regular" panose="020B0500000000000000" pitchFamily="34" charset="-122"/>
                        <a:ea typeface="思源黑体 CN Regular" panose="020B0500000000000000" pitchFamily="34" charset="-122"/>
                      </a:endParaRPr>
                    </a:p>
                  </a:txBody>
                  <a:tcPr marL="68581" marR="68581" marT="34289" marB="34289"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45086">
                <a:tc>
                  <a:txBody>
                    <a:bodyPr/>
                    <a:lstStyle/>
                    <a:p>
                      <a:pPr algn="ctr"/>
                      <a:r>
                        <a:rPr lang="zh-CN" altLang="en-US" sz="1000" b="0" dirty="0">
                          <a:solidFill>
                            <a:schemeClr val="bg1">
                              <a:lumMod val="95000"/>
                            </a:schemeClr>
                          </a:solidFill>
                          <a:latin typeface="思源黑体 CN Regular" panose="020B0500000000000000" pitchFamily="34" charset="-122"/>
                          <a:ea typeface="思源黑体 CN Regular" panose="020B0500000000000000" pitchFamily="34" charset="-122"/>
                        </a:rPr>
                        <a:t>维修费用</a:t>
                      </a:r>
                    </a:p>
                  </a:txBody>
                  <a:tcPr marL="68581" marR="68581" marT="34289" marB="34289"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000" b="0" dirty="0">
                          <a:solidFill>
                            <a:schemeClr val="bg1">
                              <a:lumMod val="95000"/>
                            </a:schemeClr>
                          </a:solidFill>
                          <a:latin typeface="思源黑体 CN Regular" panose="020B0500000000000000" pitchFamily="34" charset="-122"/>
                          <a:ea typeface="思源黑体 CN Regular" panose="020B0500000000000000" pitchFamily="34" charset="-122"/>
                        </a:rPr>
                        <a:t>34.56</a:t>
                      </a:r>
                      <a:endParaRPr lang="zh-CN" altLang="en-US" sz="1000" b="0" dirty="0">
                        <a:solidFill>
                          <a:schemeClr val="bg1">
                            <a:lumMod val="95000"/>
                          </a:schemeClr>
                        </a:solidFill>
                        <a:latin typeface="思源黑体 CN Regular" panose="020B0500000000000000" pitchFamily="34" charset="-122"/>
                        <a:ea typeface="思源黑体 CN Regular" panose="020B0500000000000000" pitchFamily="34" charset="-122"/>
                      </a:endParaRPr>
                    </a:p>
                  </a:txBody>
                  <a:tcPr marL="68581" marR="68581" marT="34289" marB="34289"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000" b="0" dirty="0">
                          <a:solidFill>
                            <a:schemeClr val="bg1">
                              <a:lumMod val="95000"/>
                            </a:schemeClr>
                          </a:solidFill>
                          <a:latin typeface="思源黑体 CN Regular" panose="020B0500000000000000" pitchFamily="34" charset="-122"/>
                          <a:ea typeface="思源黑体 CN Regular" panose="020B0500000000000000" pitchFamily="34" charset="-122"/>
                        </a:rPr>
                        <a:t>1,724,436.00 </a:t>
                      </a:r>
                    </a:p>
                  </a:txBody>
                  <a:tcPr marL="68581" marR="68581" marT="34289" marB="34289"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lang="zh-CN" altLang="en-US" sz="1000" b="0" dirty="0">
                        <a:solidFill>
                          <a:schemeClr val="bg1">
                            <a:lumMod val="95000"/>
                          </a:schemeClr>
                        </a:solidFill>
                        <a:latin typeface="思源黑体 CN Regular" panose="020B0500000000000000" pitchFamily="34" charset="-122"/>
                        <a:ea typeface="思源黑体 CN Regular" panose="020B0500000000000000" pitchFamily="34" charset="-122"/>
                      </a:endParaRPr>
                    </a:p>
                  </a:txBody>
                  <a:tcPr marL="68581" marR="68581" marT="34289" marB="34289"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45086">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000" b="0" dirty="0">
                          <a:solidFill>
                            <a:schemeClr val="bg1">
                              <a:lumMod val="95000"/>
                            </a:schemeClr>
                          </a:solidFill>
                          <a:latin typeface="思源黑体 CN Regular" panose="020B0500000000000000" pitchFamily="34" charset="-122"/>
                          <a:ea typeface="思源黑体 CN Regular" panose="020B0500000000000000" pitchFamily="34" charset="-122"/>
                        </a:rPr>
                        <a:t>人工支出</a:t>
                      </a:r>
                    </a:p>
                  </a:txBody>
                  <a:tcPr marL="68581" marR="68581" marT="34289" marB="34289" anchor="ctr">
                    <a:lnL w="12700" cmpd="sng">
                      <a:noFill/>
                    </a:lnL>
                    <a:lnR w="12700" cmpd="sng">
                      <a:noFill/>
                    </a:lnR>
                    <a:lnT w="635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000" b="0" dirty="0">
                          <a:solidFill>
                            <a:schemeClr val="bg1">
                              <a:lumMod val="95000"/>
                            </a:schemeClr>
                          </a:solidFill>
                          <a:latin typeface="思源黑体 CN Regular" panose="020B0500000000000000" pitchFamily="34" charset="-122"/>
                          <a:ea typeface="思源黑体 CN Regular" panose="020B0500000000000000" pitchFamily="34" charset="-122"/>
                        </a:rPr>
                        <a:t>55.85</a:t>
                      </a:r>
                      <a:endParaRPr lang="zh-CN" altLang="en-US" sz="1000" b="0" dirty="0">
                        <a:solidFill>
                          <a:schemeClr val="bg1">
                            <a:lumMod val="95000"/>
                          </a:schemeClr>
                        </a:solidFill>
                        <a:latin typeface="思源黑体 CN Regular" panose="020B0500000000000000" pitchFamily="34" charset="-122"/>
                        <a:ea typeface="思源黑体 CN Regular" panose="020B0500000000000000" pitchFamily="34" charset="-122"/>
                      </a:endParaRPr>
                    </a:p>
                  </a:txBody>
                  <a:tcPr marL="68581" marR="68581" marT="34289" marB="34289" anchor="ctr">
                    <a:lnL w="12700" cmpd="sng">
                      <a:noFill/>
                    </a:lnL>
                    <a:lnR w="12700" cmpd="sng">
                      <a:noFill/>
                    </a:lnR>
                    <a:lnT w="635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000" b="0" dirty="0">
                          <a:solidFill>
                            <a:schemeClr val="bg1">
                              <a:lumMod val="95000"/>
                            </a:schemeClr>
                          </a:solidFill>
                          <a:latin typeface="思源黑体 CN Regular" panose="020B0500000000000000" pitchFamily="34" charset="-122"/>
                          <a:ea typeface="思源黑体 CN Regular" panose="020B0500000000000000" pitchFamily="34" charset="-122"/>
                        </a:rPr>
                        <a:t>50,000.00 </a:t>
                      </a:r>
                    </a:p>
                  </a:txBody>
                  <a:tcPr marL="68581" marR="68581" marT="34289" marB="34289" anchor="ctr">
                    <a:lnL w="12700" cmpd="sng">
                      <a:noFill/>
                    </a:lnL>
                    <a:lnR w="12700" cmpd="sng">
                      <a:noFill/>
                    </a:lnR>
                    <a:lnT w="635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lang="zh-CN" altLang="en-US" sz="1000" b="0" dirty="0">
                        <a:solidFill>
                          <a:schemeClr val="bg1">
                            <a:lumMod val="95000"/>
                          </a:schemeClr>
                        </a:solidFill>
                        <a:latin typeface="思源黑体 CN Regular" panose="020B0500000000000000" pitchFamily="34" charset="-122"/>
                        <a:ea typeface="思源黑体 CN Regular" panose="020B0500000000000000" pitchFamily="34" charset="-122"/>
                      </a:endParaRPr>
                    </a:p>
                  </a:txBody>
                  <a:tcPr marL="68581" marR="68581" marT="34289" marB="34289" anchor="ctr">
                    <a:lnL w="12700" cmpd="sng">
                      <a:noFill/>
                    </a:lnL>
                    <a:lnR w="12700" cmpd="sng">
                      <a:noFill/>
                    </a:lnR>
                    <a:lnT w="635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45086">
                <a:tc>
                  <a:txBody>
                    <a:bodyPr/>
                    <a:lstStyle/>
                    <a:p>
                      <a:pPr algn="ctr"/>
                      <a:r>
                        <a:rPr lang="zh-CN" altLang="en-US" sz="1100" b="0" dirty="0">
                          <a:solidFill>
                            <a:schemeClr val="bg1"/>
                          </a:solidFill>
                          <a:latin typeface="思源黑体 CN Regular" panose="020B0500000000000000" pitchFamily="34" charset="-122"/>
                          <a:ea typeface="思源黑体 CN Regular" panose="020B0500000000000000" pitchFamily="34" charset="-122"/>
                        </a:rPr>
                        <a:t>汇总数据</a:t>
                      </a:r>
                      <a:r>
                        <a:rPr lang="en-US" altLang="zh-CN" sz="1100" b="0" dirty="0">
                          <a:solidFill>
                            <a:schemeClr val="bg1"/>
                          </a:solidFill>
                          <a:latin typeface="思源黑体 CN Regular" panose="020B0500000000000000" pitchFamily="34" charset="-122"/>
                          <a:ea typeface="思源黑体 CN Regular" panose="020B0500000000000000" pitchFamily="34" charset="-122"/>
                        </a:rPr>
                        <a:t>1</a:t>
                      </a:r>
                      <a:endParaRPr lang="zh-CN" altLang="en-US" sz="1100" b="0" dirty="0">
                        <a:solidFill>
                          <a:schemeClr val="bg1"/>
                        </a:solidFill>
                        <a:latin typeface="思源黑体 CN Regular" panose="020B0500000000000000" pitchFamily="34" charset="-122"/>
                        <a:ea typeface="思源黑体 CN Regular" panose="020B0500000000000000" pitchFamily="34" charset="-122"/>
                      </a:endParaRPr>
                    </a:p>
                  </a:txBody>
                  <a:tcPr marL="68581" marR="68581" marT="34289" marB="34289" anchor="ctr">
                    <a:lnL w="12700" cmpd="sng">
                      <a:noFill/>
                    </a:lnL>
                    <a:lnR w="12700" cmpd="sng">
                      <a:noFill/>
                    </a:lnR>
                    <a:lnT w="9525" cap="flat" cmpd="sng" algn="ctr">
                      <a:noFill/>
                      <a:prstDash val="solid"/>
                      <a:round/>
                      <a:headEnd type="none" w="med" len="med"/>
                      <a:tailEnd type="none" w="med" len="med"/>
                    </a:lnT>
                    <a:lnB w="1905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100" b="0" dirty="0">
                          <a:solidFill>
                            <a:schemeClr val="bg1"/>
                          </a:solidFill>
                          <a:latin typeface="思源黑体 CN Regular" panose="020B0500000000000000" pitchFamily="34" charset="-122"/>
                          <a:ea typeface="思源黑体 CN Regular" panose="020B0500000000000000" pitchFamily="34" charset="-122"/>
                        </a:rPr>
                        <a:t>_</a:t>
                      </a:r>
                      <a:endParaRPr lang="zh-CN" altLang="en-US" sz="1100" b="0" dirty="0">
                        <a:solidFill>
                          <a:schemeClr val="bg1"/>
                        </a:solidFill>
                        <a:latin typeface="思源黑体 CN Regular" panose="020B0500000000000000" pitchFamily="34" charset="-122"/>
                        <a:ea typeface="思源黑体 CN Regular" panose="020B0500000000000000" pitchFamily="34" charset="-122"/>
                      </a:endParaRPr>
                    </a:p>
                  </a:txBody>
                  <a:tcPr marL="68581" marR="68581" marT="34289" marB="34289" anchor="ctr">
                    <a:lnL w="12700" cmpd="sng">
                      <a:noFill/>
                    </a:lnL>
                    <a:lnR w="12700" cmpd="sng">
                      <a:noFill/>
                    </a:lnR>
                    <a:lnT w="9525" cap="flat" cmpd="sng" algn="ctr">
                      <a:noFill/>
                      <a:prstDash val="solid"/>
                      <a:round/>
                      <a:headEnd type="none" w="med" len="med"/>
                      <a:tailEnd type="none" w="med" len="med"/>
                    </a:lnT>
                    <a:lnB w="1905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100" b="0" dirty="0">
                          <a:solidFill>
                            <a:schemeClr val="bg1"/>
                          </a:solidFill>
                          <a:latin typeface="思源黑体 CN Regular" panose="020B0500000000000000" pitchFamily="34" charset="-122"/>
                          <a:ea typeface="思源黑体 CN Regular" panose="020B0500000000000000" pitchFamily="34" charset="-122"/>
                        </a:rPr>
                        <a:t>2,023,836.00 </a:t>
                      </a:r>
                    </a:p>
                  </a:txBody>
                  <a:tcPr marL="68581" marR="68581" marT="34289" marB="34289" anchor="ctr">
                    <a:lnL w="12700" cmpd="sng">
                      <a:noFill/>
                    </a:lnL>
                    <a:lnR w="12700" cmpd="sng">
                      <a:noFill/>
                    </a:lnR>
                    <a:lnT w="9525" cap="flat" cmpd="sng" algn="ctr">
                      <a:noFill/>
                      <a:prstDash val="solid"/>
                      <a:round/>
                      <a:headEnd type="none" w="med" len="med"/>
                      <a:tailEnd type="none" w="med" len="med"/>
                    </a:lnT>
                    <a:lnB w="1905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100" b="0" dirty="0">
                          <a:solidFill>
                            <a:schemeClr val="bg1"/>
                          </a:solidFill>
                          <a:latin typeface="思源黑体 CN Regular" panose="020B0500000000000000" pitchFamily="34" charset="-122"/>
                          <a:ea typeface="思源黑体 CN Regular" panose="020B0500000000000000" pitchFamily="34" charset="-122"/>
                        </a:rPr>
                        <a:t>_</a:t>
                      </a:r>
                      <a:endParaRPr lang="zh-CN" altLang="en-US" sz="1100" b="0" dirty="0">
                        <a:solidFill>
                          <a:schemeClr val="bg1"/>
                        </a:solidFill>
                        <a:latin typeface="思源黑体 CN Regular" panose="020B0500000000000000" pitchFamily="34" charset="-122"/>
                        <a:ea typeface="思源黑体 CN Regular" panose="020B0500000000000000" pitchFamily="34" charset="-122"/>
                      </a:endParaRPr>
                    </a:p>
                  </a:txBody>
                  <a:tcPr marL="68581" marR="68581" marT="34289" marB="34289" anchor="ctr">
                    <a:lnL w="12700" cmpd="sng">
                      <a:noFill/>
                    </a:lnL>
                    <a:lnR w="12700" cmpd="sng">
                      <a:noFill/>
                    </a:lnR>
                    <a:lnT w="9525" cap="flat" cmpd="sng" algn="ctr">
                      <a:noFill/>
                      <a:prstDash val="solid"/>
                      <a:round/>
                      <a:headEnd type="none" w="med" len="med"/>
                      <a:tailEnd type="none" w="med" len="med"/>
                    </a:lnT>
                    <a:lnB w="1905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45086">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100" b="0" dirty="0">
                          <a:solidFill>
                            <a:schemeClr val="bg1"/>
                          </a:solidFill>
                          <a:latin typeface="思源黑体 CN Regular" panose="020B0500000000000000" pitchFamily="34" charset="-122"/>
                          <a:ea typeface="思源黑体 CN Regular" panose="020B0500000000000000" pitchFamily="34" charset="-122"/>
                        </a:rPr>
                        <a:t>汇总数据</a:t>
                      </a:r>
                      <a:r>
                        <a:rPr lang="en-US" altLang="zh-CN" sz="1100" b="0" dirty="0">
                          <a:solidFill>
                            <a:schemeClr val="bg1"/>
                          </a:solidFill>
                          <a:latin typeface="思源黑体 CN Regular" panose="020B0500000000000000" pitchFamily="34" charset="-122"/>
                          <a:ea typeface="思源黑体 CN Regular" panose="020B0500000000000000" pitchFamily="34" charset="-122"/>
                        </a:rPr>
                        <a:t>2</a:t>
                      </a:r>
                      <a:r>
                        <a:rPr lang="zh-CN" altLang="en-US" sz="1100" b="0" kern="1200" dirty="0">
                          <a:solidFill>
                            <a:schemeClr val="bg1"/>
                          </a:solidFill>
                          <a:latin typeface="思源黑体 CN Regular" panose="020B0500000000000000" pitchFamily="34" charset="-122"/>
                          <a:ea typeface="思源黑体 CN Regular" panose="020B0500000000000000" pitchFamily="34" charset="-122"/>
                          <a:cs typeface="+mn-cs"/>
                        </a:rPr>
                        <a:t> </a:t>
                      </a:r>
                    </a:p>
                  </a:txBody>
                  <a:tcPr marL="68581" marR="68581" marT="34289" marB="34289" anchor="ctr">
                    <a:lnL w="12700" cmpd="sng">
                      <a:noFill/>
                    </a:lnL>
                    <a:lnR w="12700" cmpd="sng">
                      <a:noFill/>
                    </a:lnR>
                    <a:lnT w="19050" cap="flat" cmpd="sng" algn="ctr">
                      <a:solidFill>
                        <a:schemeClr val="accent1">
                          <a:lumMod val="60000"/>
                          <a:lumOff val="40000"/>
                        </a:schemeClr>
                      </a:solidFill>
                      <a:prstDash val="solid"/>
                      <a:round/>
                      <a:headEnd type="none" w="med" len="med"/>
                      <a:tailEnd type="none" w="med" len="med"/>
                    </a:lnT>
                    <a:lnB w="1905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altLang="zh-CN" sz="1100" b="0" kern="1200" dirty="0">
                          <a:solidFill>
                            <a:schemeClr val="bg1"/>
                          </a:solidFill>
                          <a:latin typeface="思源黑体 CN Regular" panose="020B0500000000000000" pitchFamily="34" charset="-122"/>
                          <a:ea typeface="思源黑体 CN Regular" panose="020B0500000000000000" pitchFamily="34" charset="-122"/>
                          <a:cs typeface="+mn-cs"/>
                        </a:rPr>
                        <a:t>_</a:t>
                      </a:r>
                    </a:p>
                  </a:txBody>
                  <a:tcPr marL="68581" marR="68581" marT="34289" marB="34289" anchor="ctr">
                    <a:lnL w="12700" cmpd="sng">
                      <a:noFill/>
                    </a:lnL>
                    <a:lnR w="12700" cmpd="sng">
                      <a:noFill/>
                    </a:lnR>
                    <a:lnT w="19050" cap="flat" cmpd="sng" algn="ctr">
                      <a:solidFill>
                        <a:schemeClr val="accent1">
                          <a:lumMod val="60000"/>
                          <a:lumOff val="40000"/>
                        </a:schemeClr>
                      </a:solidFill>
                      <a:prstDash val="solid"/>
                      <a:round/>
                      <a:headEnd type="none" w="med" len="med"/>
                      <a:tailEnd type="none" w="med" len="med"/>
                    </a:lnT>
                    <a:lnB w="1905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altLang="zh-CN" sz="1100" b="0" kern="1200" dirty="0">
                          <a:solidFill>
                            <a:schemeClr val="bg1"/>
                          </a:solidFill>
                          <a:latin typeface="思源黑体 CN Regular" panose="020B0500000000000000" pitchFamily="34" charset="-122"/>
                          <a:ea typeface="思源黑体 CN Regular" panose="020B0500000000000000" pitchFamily="34" charset="-122"/>
                          <a:cs typeface="+mn-cs"/>
                        </a:rPr>
                        <a:t>121,430.16 </a:t>
                      </a:r>
                    </a:p>
                  </a:txBody>
                  <a:tcPr marL="68581" marR="68581" marT="34289" marB="34289" anchor="ctr">
                    <a:lnL w="12700" cmpd="sng">
                      <a:noFill/>
                    </a:lnL>
                    <a:lnR w="12700" cmpd="sng">
                      <a:noFill/>
                    </a:lnR>
                    <a:lnT w="19050" cap="flat" cmpd="sng" algn="ctr">
                      <a:solidFill>
                        <a:schemeClr val="accent1">
                          <a:lumMod val="60000"/>
                          <a:lumOff val="40000"/>
                        </a:schemeClr>
                      </a:solidFill>
                      <a:prstDash val="solid"/>
                      <a:round/>
                      <a:headEnd type="none" w="med" len="med"/>
                      <a:tailEnd type="none" w="med" len="med"/>
                    </a:lnT>
                    <a:lnB w="1905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altLang="zh-CN" sz="1100" b="0" kern="1200" dirty="0">
                          <a:solidFill>
                            <a:schemeClr val="bg1"/>
                          </a:solidFill>
                          <a:latin typeface="思源黑体 CN Regular" panose="020B0500000000000000" pitchFamily="34" charset="-122"/>
                          <a:ea typeface="思源黑体 CN Regular" panose="020B0500000000000000" pitchFamily="34" charset="-122"/>
                          <a:cs typeface="+mn-cs"/>
                        </a:rPr>
                        <a:t>_</a:t>
                      </a:r>
                      <a:endParaRPr lang="zh-CN" altLang="en-US" sz="1100" b="0" kern="1200" dirty="0">
                        <a:solidFill>
                          <a:schemeClr val="bg1"/>
                        </a:solidFill>
                        <a:latin typeface="思源黑体 CN Regular" panose="020B0500000000000000" pitchFamily="34" charset="-122"/>
                        <a:ea typeface="思源黑体 CN Regular" panose="020B0500000000000000" pitchFamily="34" charset="-122"/>
                        <a:cs typeface="+mn-cs"/>
                      </a:endParaRPr>
                    </a:p>
                  </a:txBody>
                  <a:tcPr marL="68581" marR="68581" marT="34289" marB="34289" anchor="ctr">
                    <a:lnL w="12700" cmpd="sng">
                      <a:noFill/>
                    </a:lnL>
                    <a:lnR w="12700" cmpd="sng">
                      <a:noFill/>
                    </a:lnR>
                    <a:lnT w="19050" cap="flat" cmpd="sng" algn="ctr">
                      <a:solidFill>
                        <a:schemeClr val="accent1">
                          <a:lumMod val="60000"/>
                          <a:lumOff val="40000"/>
                        </a:schemeClr>
                      </a:solidFill>
                      <a:prstDash val="solid"/>
                      <a:round/>
                      <a:headEnd type="none" w="med" len="med"/>
                      <a:tailEnd type="none" w="med" len="med"/>
                    </a:lnT>
                    <a:lnB w="1905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45086">
                <a:tc>
                  <a:txBody>
                    <a:bodyPr/>
                    <a:lstStyle/>
                    <a:p>
                      <a:pPr algn="ctr"/>
                      <a:r>
                        <a:rPr lang="zh-CN" altLang="en-US" sz="1100" b="0" dirty="0">
                          <a:solidFill>
                            <a:schemeClr val="bg1"/>
                          </a:solidFill>
                          <a:latin typeface="思源黑体 CN Regular" panose="020B0500000000000000" pitchFamily="34" charset="-122"/>
                          <a:ea typeface="思源黑体 CN Regular" panose="020B0500000000000000" pitchFamily="34" charset="-122"/>
                        </a:rPr>
                        <a:t>总计</a:t>
                      </a:r>
                    </a:p>
                  </a:txBody>
                  <a:tcPr marL="68581" marR="68581" marT="34289" marB="34289" anchor="ctr">
                    <a:lnL w="12700" cmpd="sng">
                      <a:noFill/>
                    </a:lnL>
                    <a:lnR w="12700" cmpd="sng">
                      <a:noFill/>
                    </a:lnR>
                    <a:lnT w="19050" cap="flat" cmpd="sng" algn="ctr">
                      <a:solidFill>
                        <a:schemeClr val="accent1">
                          <a:lumMod val="60000"/>
                          <a:lumOff val="40000"/>
                        </a:schemeClr>
                      </a:solidFill>
                      <a:prstDash val="solid"/>
                      <a:round/>
                      <a:headEnd type="none" w="med" len="med"/>
                      <a:tailEnd type="none" w="med" len="med"/>
                    </a:lnT>
                    <a:lnB w="1905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100" b="0" dirty="0">
                          <a:solidFill>
                            <a:schemeClr val="bg1"/>
                          </a:solidFill>
                          <a:latin typeface="思源黑体 CN Regular" panose="020B0500000000000000" pitchFamily="34" charset="-122"/>
                          <a:ea typeface="思源黑体 CN Regular" panose="020B0500000000000000" pitchFamily="34" charset="-122"/>
                        </a:rPr>
                        <a:t>_</a:t>
                      </a:r>
                      <a:endParaRPr lang="zh-CN" altLang="en-US" sz="1100" b="0" dirty="0">
                        <a:solidFill>
                          <a:schemeClr val="bg1"/>
                        </a:solidFill>
                        <a:latin typeface="思源黑体 CN Regular" panose="020B0500000000000000" pitchFamily="34" charset="-122"/>
                        <a:ea typeface="思源黑体 CN Regular" panose="020B0500000000000000" pitchFamily="34" charset="-122"/>
                      </a:endParaRPr>
                    </a:p>
                  </a:txBody>
                  <a:tcPr marL="68581" marR="68581" marT="34289" marB="34289" anchor="ctr">
                    <a:lnL w="12700" cmpd="sng">
                      <a:noFill/>
                    </a:lnL>
                    <a:lnR w="12700" cmpd="sng">
                      <a:noFill/>
                    </a:lnR>
                    <a:lnT w="19050" cap="flat" cmpd="sng" algn="ctr">
                      <a:solidFill>
                        <a:schemeClr val="accent1">
                          <a:lumMod val="60000"/>
                          <a:lumOff val="40000"/>
                        </a:schemeClr>
                      </a:solidFill>
                      <a:prstDash val="solid"/>
                      <a:round/>
                      <a:headEnd type="none" w="med" len="med"/>
                      <a:tailEnd type="none" w="med" len="med"/>
                    </a:lnT>
                    <a:lnB w="1905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100" b="0" dirty="0">
                          <a:solidFill>
                            <a:schemeClr val="bg1"/>
                          </a:solidFill>
                          <a:latin typeface="思源黑体 CN Regular" panose="020B0500000000000000" pitchFamily="34" charset="-122"/>
                          <a:ea typeface="思源黑体 CN Regular" panose="020B0500000000000000" pitchFamily="34" charset="-122"/>
                        </a:rPr>
                        <a:t>2,145,266.16 </a:t>
                      </a:r>
                    </a:p>
                  </a:txBody>
                  <a:tcPr marL="68581" marR="68581" marT="34289" marB="34289" anchor="ctr">
                    <a:lnL w="12700" cmpd="sng">
                      <a:noFill/>
                    </a:lnL>
                    <a:lnR w="12700" cmpd="sng">
                      <a:noFill/>
                    </a:lnR>
                    <a:lnT w="19050" cap="flat" cmpd="sng" algn="ctr">
                      <a:solidFill>
                        <a:schemeClr val="accent1">
                          <a:lumMod val="60000"/>
                          <a:lumOff val="40000"/>
                        </a:schemeClr>
                      </a:solidFill>
                      <a:prstDash val="solid"/>
                      <a:round/>
                      <a:headEnd type="none" w="med" len="med"/>
                      <a:tailEnd type="none" w="med" len="med"/>
                    </a:lnT>
                    <a:lnB w="1905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100" b="0" dirty="0">
                          <a:solidFill>
                            <a:schemeClr val="bg1"/>
                          </a:solidFill>
                          <a:latin typeface="思源黑体 CN Regular" panose="020B0500000000000000" pitchFamily="34" charset="-122"/>
                          <a:ea typeface="思源黑体 CN Regular" panose="020B0500000000000000" pitchFamily="34" charset="-122"/>
                        </a:rPr>
                        <a:t>_</a:t>
                      </a:r>
                      <a:endParaRPr lang="zh-CN" altLang="en-US" sz="1100" b="0" dirty="0">
                        <a:solidFill>
                          <a:schemeClr val="bg1"/>
                        </a:solidFill>
                        <a:latin typeface="思源黑体 CN Regular" panose="020B0500000000000000" pitchFamily="34" charset="-122"/>
                        <a:ea typeface="思源黑体 CN Regular" panose="020B0500000000000000" pitchFamily="34" charset="-122"/>
                      </a:endParaRPr>
                    </a:p>
                  </a:txBody>
                  <a:tcPr marL="68581" marR="68581" marT="34289" marB="34289" anchor="ctr">
                    <a:lnL w="12700" cmpd="sng">
                      <a:noFill/>
                    </a:lnL>
                    <a:lnR w="12700" cmpd="sng">
                      <a:noFill/>
                    </a:lnR>
                    <a:lnT w="19050" cap="flat" cmpd="sng" algn="ctr">
                      <a:solidFill>
                        <a:schemeClr val="accent1">
                          <a:lumMod val="60000"/>
                          <a:lumOff val="40000"/>
                        </a:schemeClr>
                      </a:solidFill>
                      <a:prstDash val="solid"/>
                      <a:round/>
                      <a:headEnd type="none" w="med" len="med"/>
                      <a:tailEnd type="none" w="med" len="med"/>
                    </a:lnT>
                    <a:lnB w="1905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1187689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图表 5">
            <a:extLst>
              <a:ext uri="{FF2B5EF4-FFF2-40B4-BE49-F238E27FC236}">
                <a16:creationId xmlns:a16="http://schemas.microsoft.com/office/drawing/2014/main" id="{953053CD-ED5F-EABF-6C2D-58DEAE23E8F2}"/>
              </a:ext>
            </a:extLst>
          </p:cNvPr>
          <p:cNvGraphicFramePr/>
          <p:nvPr/>
        </p:nvGraphicFramePr>
        <p:xfrm>
          <a:off x="5751790" y="1714500"/>
          <a:ext cx="5753100" cy="4521200"/>
        </p:xfrm>
        <a:graphic>
          <a:graphicData uri="http://schemas.openxmlformats.org/drawingml/2006/chart">
            <c:chart xmlns:c="http://schemas.openxmlformats.org/drawingml/2006/chart" xmlns:r="http://schemas.openxmlformats.org/officeDocument/2006/relationships" r:id="rId2"/>
          </a:graphicData>
        </a:graphic>
      </p:graphicFrame>
      <p:sp>
        <p:nvSpPr>
          <p:cNvPr id="7" name="文本框 6">
            <a:extLst>
              <a:ext uri="{FF2B5EF4-FFF2-40B4-BE49-F238E27FC236}">
                <a16:creationId xmlns:a16="http://schemas.microsoft.com/office/drawing/2014/main" id="{C8EB0129-A008-825F-ACC4-0EDCD646A151}"/>
              </a:ext>
            </a:extLst>
          </p:cNvPr>
          <p:cNvSpPr txBox="1"/>
          <p:nvPr/>
        </p:nvSpPr>
        <p:spPr>
          <a:xfrm>
            <a:off x="745744" y="710676"/>
            <a:ext cx="1826141" cy="584775"/>
          </a:xfrm>
          <a:prstGeom prst="rect">
            <a:avLst/>
          </a:prstGeom>
          <a:noFill/>
        </p:spPr>
        <p:txBody>
          <a:bodyPr wrap="none" rtlCol="0">
            <a:noAutofit/>
          </a:bodyPr>
          <a:lstStyle/>
          <a:p>
            <a:r>
              <a:rPr lang="zh-CN" altLang="en-US" sz="3200" dirty="0">
                <a:solidFill>
                  <a:schemeClr val="accent1"/>
                </a:solidFill>
                <a:latin typeface="+mj-ea"/>
                <a:ea typeface="+mj-ea"/>
              </a:rPr>
              <a:t>数据成果</a:t>
            </a:r>
            <a:endParaRPr lang="en-US" sz="3200" dirty="0">
              <a:solidFill>
                <a:schemeClr val="accent1"/>
              </a:solidFill>
              <a:latin typeface="+mj-ea"/>
              <a:ea typeface="+mj-ea"/>
            </a:endParaRPr>
          </a:p>
        </p:txBody>
      </p:sp>
      <p:sp>
        <p:nvSpPr>
          <p:cNvPr id="8" name="文本框 7">
            <a:extLst>
              <a:ext uri="{FF2B5EF4-FFF2-40B4-BE49-F238E27FC236}">
                <a16:creationId xmlns:a16="http://schemas.microsoft.com/office/drawing/2014/main" id="{F99AC108-3285-5DE3-4BEA-064B4F84CE37}"/>
              </a:ext>
            </a:extLst>
          </p:cNvPr>
          <p:cNvSpPr txBox="1"/>
          <p:nvPr/>
        </p:nvSpPr>
        <p:spPr>
          <a:xfrm>
            <a:off x="2571885" y="983222"/>
            <a:ext cx="1826141" cy="261610"/>
          </a:xfrm>
          <a:prstGeom prst="rect">
            <a:avLst/>
          </a:prstGeom>
          <a:noFill/>
        </p:spPr>
        <p:txBody>
          <a:bodyPr wrap="square" rtlCol="0">
            <a:noAutofit/>
          </a:bodyPr>
          <a:lstStyle/>
          <a:p>
            <a:pPr algn="dist"/>
            <a:r>
              <a:rPr lang="en-US" sz="1050" dirty="0">
                <a:solidFill>
                  <a:schemeClr val="accent1">
                    <a:lumMod val="60000"/>
                    <a:lumOff val="40000"/>
                  </a:schemeClr>
                </a:solidFill>
              </a:rPr>
              <a:t>DATA OUTCOMES</a:t>
            </a:r>
          </a:p>
        </p:txBody>
      </p:sp>
      <p:sp>
        <p:nvSpPr>
          <p:cNvPr id="9" name="文本框 8">
            <a:extLst>
              <a:ext uri="{FF2B5EF4-FFF2-40B4-BE49-F238E27FC236}">
                <a16:creationId xmlns:a16="http://schemas.microsoft.com/office/drawing/2014/main" id="{2F5720B7-2939-FEFC-9F60-9ADD4C2AE535}"/>
              </a:ext>
            </a:extLst>
          </p:cNvPr>
          <p:cNvSpPr txBox="1"/>
          <p:nvPr/>
        </p:nvSpPr>
        <p:spPr>
          <a:xfrm>
            <a:off x="6670860"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chemeClr val="bg2">
                    <a:lumMod val="75000"/>
                  </a:schemeClr>
                </a:solidFill>
                <a:effectLst/>
                <a:uLnTx/>
                <a:uFillTx/>
                <a:latin typeface="+mn-ea"/>
              </a:rPr>
              <a:t>工作情况</a:t>
            </a:r>
          </a:p>
        </p:txBody>
      </p:sp>
      <p:sp>
        <p:nvSpPr>
          <p:cNvPr id="10" name="文本框 9">
            <a:extLst>
              <a:ext uri="{FF2B5EF4-FFF2-40B4-BE49-F238E27FC236}">
                <a16:creationId xmlns:a16="http://schemas.microsoft.com/office/drawing/2014/main" id="{1D1676D8-DB18-8123-3493-4FF3E3F74759}"/>
              </a:ext>
            </a:extLst>
          </p:cNvPr>
          <p:cNvSpPr txBox="1"/>
          <p:nvPr/>
        </p:nvSpPr>
        <p:spPr>
          <a:xfrm>
            <a:off x="8617296"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050" dirty="0">
                <a:solidFill>
                  <a:schemeClr val="bg2">
                    <a:lumMod val="75000"/>
                  </a:schemeClr>
                </a:solidFill>
                <a:latin typeface="+mn-ea"/>
              </a:rPr>
              <a:t>经验收获</a:t>
            </a:r>
            <a:endParaRPr kumimoji="0" lang="zh-CN" altLang="en-US" sz="1050" b="0" i="0" u="none" strike="noStrike" kern="1200" cap="none" spc="0" normalizeH="0" baseline="0" noProof="0" dirty="0">
              <a:ln>
                <a:noFill/>
              </a:ln>
              <a:solidFill>
                <a:schemeClr val="bg2">
                  <a:lumMod val="75000"/>
                </a:schemeClr>
              </a:solidFill>
              <a:effectLst/>
              <a:uLnTx/>
              <a:uFillTx/>
              <a:latin typeface="+mn-ea"/>
            </a:endParaRPr>
          </a:p>
        </p:txBody>
      </p:sp>
      <p:sp>
        <p:nvSpPr>
          <p:cNvPr id="11" name="文本框 10">
            <a:extLst>
              <a:ext uri="{FF2B5EF4-FFF2-40B4-BE49-F238E27FC236}">
                <a16:creationId xmlns:a16="http://schemas.microsoft.com/office/drawing/2014/main" id="{715C58CA-70B3-EB7D-A343-E21CD46A4E04}"/>
              </a:ext>
            </a:extLst>
          </p:cNvPr>
          <p:cNvSpPr txBox="1"/>
          <p:nvPr/>
        </p:nvSpPr>
        <p:spPr>
          <a:xfrm>
            <a:off x="9590514"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chemeClr val="bg2">
                    <a:lumMod val="75000"/>
                  </a:schemeClr>
                </a:solidFill>
                <a:effectLst/>
                <a:uLnTx/>
                <a:uFillTx/>
                <a:latin typeface="+mn-ea"/>
              </a:rPr>
              <a:t>不足之处</a:t>
            </a:r>
          </a:p>
        </p:txBody>
      </p:sp>
      <p:sp>
        <p:nvSpPr>
          <p:cNvPr id="12" name="文本框 11">
            <a:extLst>
              <a:ext uri="{FF2B5EF4-FFF2-40B4-BE49-F238E27FC236}">
                <a16:creationId xmlns:a16="http://schemas.microsoft.com/office/drawing/2014/main" id="{0BA46B2B-4F66-F53E-9293-C6FC78E1CD2C}"/>
              </a:ext>
            </a:extLst>
          </p:cNvPr>
          <p:cNvSpPr txBox="1"/>
          <p:nvPr/>
        </p:nvSpPr>
        <p:spPr>
          <a:xfrm>
            <a:off x="10563735"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chemeClr val="bg2">
                    <a:lumMod val="75000"/>
                  </a:schemeClr>
                </a:solidFill>
                <a:effectLst/>
                <a:uLnTx/>
                <a:uFillTx/>
                <a:latin typeface="+mn-ea"/>
              </a:rPr>
              <a:t>未来计划</a:t>
            </a:r>
          </a:p>
        </p:txBody>
      </p:sp>
      <p:cxnSp>
        <p:nvCxnSpPr>
          <p:cNvPr id="13" name="直接连接符 12">
            <a:extLst>
              <a:ext uri="{FF2B5EF4-FFF2-40B4-BE49-F238E27FC236}">
                <a16:creationId xmlns:a16="http://schemas.microsoft.com/office/drawing/2014/main" id="{A44539A7-AE8F-AFC3-DE92-6F114BE03783}"/>
              </a:ext>
            </a:extLst>
          </p:cNvPr>
          <p:cNvCxnSpPr/>
          <p:nvPr/>
        </p:nvCxnSpPr>
        <p:spPr>
          <a:xfrm>
            <a:off x="7649600"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C11712EA-A2CE-503D-8E94-1379C8EA559A}"/>
              </a:ext>
            </a:extLst>
          </p:cNvPr>
          <p:cNvCxnSpPr/>
          <p:nvPr/>
        </p:nvCxnSpPr>
        <p:spPr>
          <a:xfrm>
            <a:off x="9596036"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1D5524B1-E059-4629-94C4-7E18E24D4220}"/>
              </a:ext>
            </a:extLst>
          </p:cNvPr>
          <p:cNvCxnSpPr/>
          <p:nvPr/>
        </p:nvCxnSpPr>
        <p:spPr>
          <a:xfrm>
            <a:off x="10569254"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E97D8EFB-63AF-9BE1-691E-F0F965FD91DD}"/>
              </a:ext>
            </a:extLst>
          </p:cNvPr>
          <p:cNvSpPr txBox="1"/>
          <p:nvPr/>
        </p:nvSpPr>
        <p:spPr>
          <a:xfrm>
            <a:off x="5697642"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chemeClr val="bg2">
                    <a:lumMod val="75000"/>
                  </a:schemeClr>
                </a:solidFill>
                <a:effectLst/>
                <a:uLnTx/>
                <a:uFillTx/>
                <a:latin typeface="+mn-ea"/>
              </a:rPr>
              <a:t>工作概述</a:t>
            </a:r>
          </a:p>
        </p:txBody>
      </p:sp>
      <p:cxnSp>
        <p:nvCxnSpPr>
          <p:cNvPr id="17" name="直接连接符 16">
            <a:extLst>
              <a:ext uri="{FF2B5EF4-FFF2-40B4-BE49-F238E27FC236}">
                <a16:creationId xmlns:a16="http://schemas.microsoft.com/office/drawing/2014/main" id="{15907B30-BA6C-F935-4ADE-958F07479405}"/>
              </a:ext>
            </a:extLst>
          </p:cNvPr>
          <p:cNvCxnSpPr/>
          <p:nvPr/>
        </p:nvCxnSpPr>
        <p:spPr>
          <a:xfrm>
            <a:off x="6676382"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3D023051-1913-EE74-C318-C131DB4C08B9}"/>
              </a:ext>
            </a:extLst>
          </p:cNvPr>
          <p:cNvSpPr txBox="1"/>
          <p:nvPr/>
        </p:nvSpPr>
        <p:spPr>
          <a:xfrm>
            <a:off x="7644078"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050" dirty="0">
                <a:solidFill>
                  <a:schemeClr val="accent1"/>
                </a:solidFill>
                <a:latin typeface="+mn-ea"/>
              </a:rPr>
              <a:t>数据成果</a:t>
            </a:r>
            <a:endParaRPr kumimoji="0" lang="zh-CN" altLang="en-US" sz="1050" b="0" i="0" u="none" strike="noStrike" kern="1200" cap="none" spc="0" normalizeH="0" baseline="0" noProof="0" dirty="0">
              <a:ln>
                <a:noFill/>
              </a:ln>
              <a:solidFill>
                <a:schemeClr val="accent1"/>
              </a:solidFill>
              <a:effectLst/>
              <a:uLnTx/>
              <a:uFillTx/>
              <a:latin typeface="+mn-ea"/>
            </a:endParaRPr>
          </a:p>
        </p:txBody>
      </p:sp>
      <p:cxnSp>
        <p:nvCxnSpPr>
          <p:cNvPr id="19" name="直接连接符 18">
            <a:extLst>
              <a:ext uri="{FF2B5EF4-FFF2-40B4-BE49-F238E27FC236}">
                <a16:creationId xmlns:a16="http://schemas.microsoft.com/office/drawing/2014/main" id="{6875D9CD-2BFF-EE34-D5CD-A38DD3ED7E6E}"/>
              </a:ext>
            </a:extLst>
          </p:cNvPr>
          <p:cNvCxnSpPr/>
          <p:nvPr/>
        </p:nvCxnSpPr>
        <p:spPr>
          <a:xfrm>
            <a:off x="8622818"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文本框 19">
            <a:extLst>
              <a:ext uri="{FF2B5EF4-FFF2-40B4-BE49-F238E27FC236}">
                <a16:creationId xmlns:a16="http://schemas.microsoft.com/office/drawing/2014/main" id="{07DA6A61-120C-F5D6-522D-A981384BA274}"/>
              </a:ext>
            </a:extLst>
          </p:cNvPr>
          <p:cNvSpPr txBox="1"/>
          <p:nvPr/>
        </p:nvSpPr>
        <p:spPr>
          <a:xfrm>
            <a:off x="894782" y="1714500"/>
            <a:ext cx="2305618" cy="442718"/>
          </a:xfrm>
          <a:prstGeom prst="roundRect">
            <a:avLst>
              <a:gd name="adj" fmla="val 50000"/>
            </a:avLst>
          </a:prstGeom>
          <a:gradFill flip="none" rotWithShape="1">
            <a:gsLst>
              <a:gs pos="0">
                <a:schemeClr val="accent1">
                  <a:lumMod val="60000"/>
                  <a:lumOff val="40000"/>
                </a:schemeClr>
              </a:gs>
              <a:gs pos="69000">
                <a:schemeClr val="accent1"/>
              </a:gs>
            </a:gsLst>
            <a:path path="circle">
              <a:fillToRect r="100000" b="100000"/>
            </a:path>
            <a:tileRect l="-100000" t="-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sz="2000">
                <a:gradFill>
                  <a:gsLst>
                    <a:gs pos="30000">
                      <a:srgbClr val="1B4F80">
                        <a:lumMod val="20000"/>
                        <a:lumOff val="80000"/>
                        <a:alpha val="0"/>
                      </a:srgbClr>
                    </a:gs>
                    <a:gs pos="77000">
                      <a:srgbClr val="1B4F80">
                        <a:lumMod val="60000"/>
                        <a:lumOff val="40000"/>
                      </a:srgbClr>
                    </a:gs>
                  </a:gsLst>
                  <a:path path="circle">
                    <a:fillToRect l="50000" t="50000" r="50000" b="50000"/>
                  </a:path>
                </a:gradFill>
                <a:latin typeface="+mj-ea"/>
                <a:ea typeface="+mj-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2400" dirty="0">
                <a:solidFill>
                  <a:schemeClr val="bg1"/>
                </a:solidFill>
                <a:sym typeface="OPPOSans B" panose="00020600040101010101" pitchFamily="18" charset="-122"/>
              </a:rPr>
              <a:t>成⽴⼯作组</a:t>
            </a:r>
          </a:p>
        </p:txBody>
      </p:sp>
      <p:sp>
        <p:nvSpPr>
          <p:cNvPr id="21" name="文本框 20">
            <a:extLst>
              <a:ext uri="{FF2B5EF4-FFF2-40B4-BE49-F238E27FC236}">
                <a16:creationId xmlns:a16="http://schemas.microsoft.com/office/drawing/2014/main" id="{6D5A9450-FB76-C6C6-B481-7917ED05216A}"/>
              </a:ext>
            </a:extLst>
          </p:cNvPr>
          <p:cNvSpPr txBox="1"/>
          <p:nvPr/>
        </p:nvSpPr>
        <p:spPr>
          <a:xfrm>
            <a:off x="894782" y="3959482"/>
            <a:ext cx="2305618" cy="442718"/>
          </a:xfrm>
          <a:prstGeom prst="roundRect">
            <a:avLst>
              <a:gd name="adj" fmla="val 50000"/>
            </a:avLst>
          </a:prstGeom>
          <a:gradFill flip="none" rotWithShape="1">
            <a:gsLst>
              <a:gs pos="0">
                <a:schemeClr val="accent1">
                  <a:lumMod val="60000"/>
                  <a:lumOff val="40000"/>
                </a:schemeClr>
              </a:gs>
              <a:gs pos="69000">
                <a:schemeClr val="accent1"/>
              </a:gs>
            </a:gsLst>
            <a:path path="circle">
              <a:fillToRect r="100000" b="100000"/>
            </a:path>
            <a:tileRect l="-100000" t="-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sz="2000">
                <a:gradFill>
                  <a:gsLst>
                    <a:gs pos="30000">
                      <a:srgbClr val="1B4F80">
                        <a:lumMod val="20000"/>
                        <a:lumOff val="80000"/>
                        <a:alpha val="0"/>
                      </a:srgbClr>
                    </a:gs>
                    <a:gs pos="77000">
                      <a:srgbClr val="1B4F80">
                        <a:lumMod val="60000"/>
                        <a:lumOff val="40000"/>
                      </a:srgbClr>
                    </a:gs>
                  </a:gsLst>
                  <a:path path="circle">
                    <a:fillToRect l="50000" t="50000" r="50000" b="50000"/>
                  </a:path>
                </a:gradFill>
                <a:latin typeface="+mj-ea"/>
                <a:ea typeface="+mj-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2400" dirty="0">
                <a:solidFill>
                  <a:schemeClr val="bg1"/>
                </a:solidFill>
                <a:sym typeface="OPPOSans B" panose="00020600040101010101" pitchFamily="18" charset="-122"/>
              </a:rPr>
              <a:t>调动主动性</a:t>
            </a:r>
          </a:p>
        </p:txBody>
      </p:sp>
      <p:sp>
        <p:nvSpPr>
          <p:cNvPr id="22" name="文本框 21">
            <a:extLst>
              <a:ext uri="{FF2B5EF4-FFF2-40B4-BE49-F238E27FC236}">
                <a16:creationId xmlns:a16="http://schemas.microsoft.com/office/drawing/2014/main" id="{ACFEE7F9-F7DF-12C7-FBB2-DB7F347D6B7D}"/>
              </a:ext>
            </a:extLst>
          </p:cNvPr>
          <p:cNvSpPr txBox="1"/>
          <p:nvPr/>
        </p:nvSpPr>
        <p:spPr>
          <a:xfrm>
            <a:off x="986222" y="2281163"/>
            <a:ext cx="4187758" cy="1315477"/>
          </a:xfrm>
          <a:prstGeom prst="rect">
            <a:avLst/>
          </a:prstGeom>
          <a:noFill/>
        </p:spPr>
        <p:txBody>
          <a:bodyPr wrap="square" rtlCol="0">
            <a:noAutofit/>
          </a:bodyPr>
          <a:lstStyle/>
          <a:p>
            <a:pPr marL="0" marR="0" lvl="0" indent="0" defTabSz="914400" eaLnBrk="1" fontAlgn="auto" latinLnBrk="0" hangingPunct="1">
              <a:lnSpc>
                <a:spcPct val="120000"/>
              </a:lnSpc>
              <a:spcBef>
                <a:spcPts val="1200"/>
              </a:spcBef>
              <a:spcAft>
                <a:spcPts val="0"/>
              </a:spcAft>
              <a:buClrTx/>
              <a:buSzTx/>
              <a:buFontTx/>
              <a:buNone/>
              <a:tabLst/>
              <a:defRPr/>
            </a:pPr>
            <a:r>
              <a:rPr kumimoji="0" lang="zh-CN" altLang="en-US" sz="1600" b="0" i="0" u="none" strike="noStrike" kern="0" cap="none" spc="0" normalizeH="0" baseline="0" noProof="0" dirty="0">
                <a:ln>
                  <a:noFill/>
                </a:ln>
                <a:solidFill>
                  <a:schemeClr val="accent1"/>
                </a:solidFill>
                <a:effectLst/>
                <a:uLnTx/>
                <a:uFillTx/>
                <a:latin typeface="+mn-ea"/>
              </a:rPr>
              <a:t>成⽴以办事处主任为组长、各线副主任担任副组长的街推进物业管理⼯作组，每位副主任负责</a:t>
            </a:r>
            <a:r>
              <a:rPr kumimoji="0" lang="en-US" altLang="zh-CN" sz="1600" b="0" i="0" u="none" strike="noStrike" kern="0" cap="none" spc="0" normalizeH="0" baseline="0" noProof="0" dirty="0">
                <a:ln>
                  <a:noFill/>
                </a:ln>
                <a:solidFill>
                  <a:schemeClr val="accent1"/>
                </a:solidFill>
                <a:effectLst/>
                <a:uLnTx/>
                <a:uFillTx/>
                <a:latin typeface="+mn-ea"/>
              </a:rPr>
              <a:t>2</a:t>
            </a:r>
            <a:r>
              <a:rPr kumimoji="0" lang="zh-CN" altLang="en-US" sz="1600" b="0" i="0" u="none" strike="noStrike" kern="0" cap="none" spc="0" normalizeH="0" baseline="0" noProof="0" dirty="0">
                <a:ln>
                  <a:noFill/>
                </a:ln>
                <a:solidFill>
                  <a:schemeClr val="accent1"/>
                </a:solidFill>
                <a:effectLst/>
                <a:uLnTx/>
                <a:uFillTx/>
                <a:latin typeface="+mn-ea"/>
              </a:rPr>
              <a:t>个⼩区整治建设及推进⼯作的组织、管理、协调。</a:t>
            </a:r>
            <a:endParaRPr kumimoji="0" lang="en-US" altLang="zh-CN" sz="1600" b="0" i="0" u="none" strike="noStrike" kern="0" cap="none" spc="0" normalizeH="0" baseline="0" noProof="0" dirty="0">
              <a:ln>
                <a:noFill/>
              </a:ln>
              <a:solidFill>
                <a:schemeClr val="accent1"/>
              </a:solidFill>
              <a:effectLst/>
              <a:uLnTx/>
              <a:uFillTx/>
              <a:latin typeface="+mn-ea"/>
            </a:endParaRPr>
          </a:p>
        </p:txBody>
      </p:sp>
      <p:sp>
        <p:nvSpPr>
          <p:cNvPr id="23" name="文本框 22">
            <a:extLst>
              <a:ext uri="{FF2B5EF4-FFF2-40B4-BE49-F238E27FC236}">
                <a16:creationId xmlns:a16="http://schemas.microsoft.com/office/drawing/2014/main" id="{5331687B-08EE-EECF-466C-40242DE43DDB}"/>
              </a:ext>
            </a:extLst>
          </p:cNvPr>
          <p:cNvSpPr txBox="1"/>
          <p:nvPr/>
        </p:nvSpPr>
        <p:spPr>
          <a:xfrm>
            <a:off x="986222" y="4559301"/>
            <a:ext cx="4187758" cy="1315477"/>
          </a:xfrm>
          <a:prstGeom prst="rect">
            <a:avLst/>
          </a:prstGeom>
          <a:noFill/>
        </p:spPr>
        <p:txBody>
          <a:bodyPr wrap="square" rtlCol="0">
            <a:noAutofit/>
          </a:bodyPr>
          <a:lstStyle/>
          <a:p>
            <a:pPr marL="0" marR="0" lvl="0" indent="0" defTabSz="914400" eaLnBrk="1" fontAlgn="auto" latinLnBrk="0" hangingPunct="1">
              <a:lnSpc>
                <a:spcPct val="120000"/>
              </a:lnSpc>
              <a:spcBef>
                <a:spcPts val="1200"/>
              </a:spcBef>
              <a:spcAft>
                <a:spcPts val="0"/>
              </a:spcAft>
              <a:buClrTx/>
              <a:buSzTx/>
              <a:buFontTx/>
              <a:buNone/>
              <a:tabLst/>
              <a:defRPr/>
            </a:pPr>
            <a:r>
              <a:rPr kumimoji="0" lang="zh-CN" altLang="en-US" sz="1600" b="0" i="0" u="none" strike="noStrike" kern="0" cap="none" spc="0" normalizeH="0" baseline="0" noProof="0" dirty="0">
                <a:ln>
                  <a:noFill/>
                </a:ln>
                <a:solidFill>
                  <a:schemeClr val="accent1"/>
                </a:solidFill>
                <a:effectLst/>
                <a:uLnTx/>
                <a:uFillTx/>
                <a:latin typeface="+mn-ea"/>
              </a:rPr>
              <a:t>发动辖内机团单位和居民群众共同参与。由居委会结合本社区的实际情况，制定了⼯作推进计划和措施，并付诸实施。</a:t>
            </a:r>
            <a:endParaRPr kumimoji="0" lang="en-US" altLang="zh-CN" sz="1600" b="0" i="0" u="none" strike="noStrike" kern="0" cap="none" spc="0" normalizeH="0" baseline="0" noProof="0" dirty="0">
              <a:ln>
                <a:noFill/>
              </a:ln>
              <a:solidFill>
                <a:schemeClr val="accent1"/>
              </a:solidFill>
              <a:effectLst/>
              <a:uLnTx/>
              <a:uFillTx/>
              <a:latin typeface="+mn-ea"/>
            </a:endParaRPr>
          </a:p>
        </p:txBody>
      </p:sp>
    </p:spTree>
    <p:extLst>
      <p:ext uri="{BB962C8B-B14F-4D97-AF65-F5344CB8AC3E}">
        <p14:creationId xmlns:p14="http://schemas.microsoft.com/office/powerpoint/2010/main" val="23749259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A48343FB-B8DE-BC08-0389-2E66B2B37685}"/>
              </a:ext>
            </a:extLst>
          </p:cNvPr>
          <p:cNvSpPr txBox="1"/>
          <p:nvPr/>
        </p:nvSpPr>
        <p:spPr>
          <a:xfrm>
            <a:off x="1820881" y="5209291"/>
            <a:ext cx="1826141" cy="367921"/>
          </a:xfrm>
          <a:prstGeom prst="rect">
            <a:avLst/>
          </a:prstGeom>
          <a:noFill/>
        </p:spPr>
        <p:txBody>
          <a:bodyPr wrap="square" rtlCol="0">
            <a:noAutofit/>
          </a:bodyPr>
          <a:lstStyle>
            <a:defPPr>
              <a:defRPr lang="zh-CN"/>
            </a:defPPr>
            <a:lvl1pPr marR="0" lvl="0" indent="0" fontAlgn="auto">
              <a:lnSpc>
                <a:spcPct val="120000"/>
              </a:lnSpc>
              <a:spcBef>
                <a:spcPts val="1200"/>
              </a:spcBef>
              <a:spcAft>
                <a:spcPts val="0"/>
              </a:spcAft>
              <a:buClrTx/>
              <a:buSzTx/>
              <a:buFontTx/>
              <a:buNone/>
              <a:tabLst/>
              <a:defRPr kumimoji="0" sz="1600" b="0" i="0" u="none" strike="noStrike" kern="0" cap="none" spc="0" normalizeH="0" baseline="0">
                <a:ln>
                  <a:noFill/>
                </a:ln>
                <a:solidFill>
                  <a:schemeClr val="accent1"/>
                </a:solidFill>
                <a:effectLst/>
                <a:uLnTx/>
                <a:uFillTx/>
                <a:latin typeface="+mn-ea"/>
              </a:defRPr>
            </a:lvl1pPr>
          </a:lstStyle>
          <a:p>
            <a:pPr algn="ctr"/>
            <a:r>
              <a:rPr lang="zh-CN" altLang="en-US" dirty="0"/>
              <a:t>人工支出占比</a:t>
            </a:r>
          </a:p>
        </p:txBody>
      </p:sp>
      <p:sp>
        <p:nvSpPr>
          <p:cNvPr id="3" name="文本框 2">
            <a:extLst>
              <a:ext uri="{FF2B5EF4-FFF2-40B4-BE49-F238E27FC236}">
                <a16:creationId xmlns:a16="http://schemas.microsoft.com/office/drawing/2014/main" id="{B56FD441-F949-6B20-F23E-18302A013DCE}"/>
              </a:ext>
            </a:extLst>
          </p:cNvPr>
          <p:cNvSpPr txBox="1"/>
          <p:nvPr/>
        </p:nvSpPr>
        <p:spPr>
          <a:xfrm>
            <a:off x="2301782" y="4545932"/>
            <a:ext cx="864339" cy="46166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chemeClr val="accent1"/>
                </a:solidFill>
                <a:effectLst/>
                <a:uLnTx/>
                <a:uFillTx/>
                <a:latin typeface="思源宋体 CN Heavy" panose="02020900000000000000" charset="-122"/>
                <a:ea typeface="思源宋体 CN Heavy" panose="02020900000000000000" charset="-122"/>
                <a:cs typeface="+mn-cs"/>
              </a:rPr>
              <a:t>45%</a:t>
            </a:r>
          </a:p>
        </p:txBody>
      </p:sp>
      <p:graphicFrame>
        <p:nvGraphicFramePr>
          <p:cNvPr id="13" name="图表 12">
            <a:extLst>
              <a:ext uri="{FF2B5EF4-FFF2-40B4-BE49-F238E27FC236}">
                <a16:creationId xmlns:a16="http://schemas.microsoft.com/office/drawing/2014/main" id="{17867A03-A8A0-D9DF-155A-72760A52AB1F}"/>
              </a:ext>
            </a:extLst>
          </p:cNvPr>
          <p:cNvGraphicFramePr/>
          <p:nvPr/>
        </p:nvGraphicFramePr>
        <p:xfrm>
          <a:off x="999267" y="1594913"/>
          <a:ext cx="3469368" cy="2883014"/>
        </p:xfrm>
        <a:graphic>
          <a:graphicData uri="http://schemas.openxmlformats.org/drawingml/2006/chart">
            <c:chart xmlns:c="http://schemas.openxmlformats.org/drawingml/2006/chart" xmlns:r="http://schemas.openxmlformats.org/officeDocument/2006/relationships" r:id="rId2"/>
          </a:graphicData>
        </a:graphic>
      </p:graphicFrame>
      <p:sp>
        <p:nvSpPr>
          <p:cNvPr id="14" name="椭圆 13">
            <a:extLst>
              <a:ext uri="{FF2B5EF4-FFF2-40B4-BE49-F238E27FC236}">
                <a16:creationId xmlns:a16="http://schemas.microsoft.com/office/drawing/2014/main" id="{A4763249-444F-458E-BA35-95DF572F448C}"/>
              </a:ext>
            </a:extLst>
          </p:cNvPr>
          <p:cNvSpPr/>
          <p:nvPr/>
        </p:nvSpPr>
        <p:spPr>
          <a:xfrm>
            <a:off x="2068335" y="2370804"/>
            <a:ext cx="1331232" cy="1331232"/>
          </a:xfrm>
          <a:prstGeom prst="ellipse">
            <a:avLst/>
          </a:prstGeom>
          <a:solidFill>
            <a:schemeClr val="bg1"/>
          </a:solidFill>
          <a:ln>
            <a:noFill/>
          </a:ln>
          <a:effectLst>
            <a:outerShdw blurRad="850900" sx="102000" sy="102000" algn="c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charset="-122"/>
              <a:cs typeface="+mn-cs"/>
            </a:endParaRPr>
          </a:p>
        </p:txBody>
      </p:sp>
      <p:sp>
        <p:nvSpPr>
          <p:cNvPr id="6" name="文本框 5">
            <a:extLst>
              <a:ext uri="{FF2B5EF4-FFF2-40B4-BE49-F238E27FC236}">
                <a16:creationId xmlns:a16="http://schemas.microsoft.com/office/drawing/2014/main" id="{497B7128-59A1-49D5-D7C5-541D421FEC18}"/>
              </a:ext>
            </a:extLst>
          </p:cNvPr>
          <p:cNvSpPr txBox="1"/>
          <p:nvPr/>
        </p:nvSpPr>
        <p:spPr>
          <a:xfrm>
            <a:off x="5080338" y="5209291"/>
            <a:ext cx="2031325" cy="367921"/>
          </a:xfrm>
          <a:prstGeom prst="rect">
            <a:avLst/>
          </a:prstGeom>
          <a:noFill/>
        </p:spPr>
        <p:txBody>
          <a:bodyPr wrap="square" rtlCol="0">
            <a:noAutofit/>
          </a:bodyPr>
          <a:lstStyle>
            <a:defPPr>
              <a:defRPr lang="zh-CN"/>
            </a:defPPr>
            <a:lvl1pPr marR="0" lvl="0" indent="0" fontAlgn="auto">
              <a:lnSpc>
                <a:spcPct val="120000"/>
              </a:lnSpc>
              <a:spcBef>
                <a:spcPts val="1200"/>
              </a:spcBef>
              <a:spcAft>
                <a:spcPts val="0"/>
              </a:spcAft>
              <a:buClrTx/>
              <a:buSzTx/>
              <a:buFontTx/>
              <a:buNone/>
              <a:tabLst/>
              <a:defRPr kumimoji="0" sz="1600" b="0" i="0" u="none" strike="noStrike" kern="0" cap="none" spc="0" normalizeH="0" baseline="0">
                <a:ln>
                  <a:noFill/>
                </a:ln>
                <a:solidFill>
                  <a:schemeClr val="accent1"/>
                </a:solidFill>
                <a:effectLst/>
                <a:uLnTx/>
                <a:uFillTx/>
                <a:latin typeface="+mn-ea"/>
              </a:defRPr>
            </a:lvl1pPr>
          </a:lstStyle>
          <a:p>
            <a:pPr algn="ctr"/>
            <a:r>
              <a:rPr lang="zh-CN" altLang="en-US" dirty="0"/>
              <a:t>维护支出占比</a:t>
            </a:r>
          </a:p>
        </p:txBody>
      </p:sp>
      <p:sp>
        <p:nvSpPr>
          <p:cNvPr id="7" name="文本框 6">
            <a:extLst>
              <a:ext uri="{FF2B5EF4-FFF2-40B4-BE49-F238E27FC236}">
                <a16:creationId xmlns:a16="http://schemas.microsoft.com/office/drawing/2014/main" id="{E8C77DC0-A436-38D1-4C32-5AFA10F22609}"/>
              </a:ext>
            </a:extLst>
          </p:cNvPr>
          <p:cNvSpPr txBox="1"/>
          <p:nvPr/>
        </p:nvSpPr>
        <p:spPr>
          <a:xfrm>
            <a:off x="5663831" y="4545932"/>
            <a:ext cx="864339" cy="46166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dirty="0">
                <a:solidFill>
                  <a:schemeClr val="accent1"/>
                </a:solidFill>
                <a:latin typeface="思源宋体 CN Heavy" panose="02020900000000000000" charset="-122"/>
                <a:ea typeface="思源宋体 CN Heavy" panose="02020900000000000000" charset="-122"/>
              </a:rPr>
              <a:t>37</a:t>
            </a:r>
            <a:r>
              <a:rPr kumimoji="0" lang="en-US" altLang="zh-CN" sz="2400" b="0" i="0" u="none" strike="noStrike" kern="1200" cap="none" spc="0" normalizeH="0" baseline="0" noProof="0" dirty="0">
                <a:ln>
                  <a:noFill/>
                </a:ln>
                <a:solidFill>
                  <a:schemeClr val="accent1"/>
                </a:solidFill>
                <a:effectLst/>
                <a:uLnTx/>
                <a:uFillTx/>
                <a:latin typeface="思源宋体 CN Heavy" panose="02020900000000000000" charset="-122"/>
                <a:ea typeface="思源宋体 CN Heavy" panose="02020900000000000000" charset="-122"/>
                <a:cs typeface="+mn-cs"/>
              </a:rPr>
              <a:t>%</a:t>
            </a:r>
          </a:p>
        </p:txBody>
      </p:sp>
      <p:graphicFrame>
        <p:nvGraphicFramePr>
          <p:cNvPr id="12" name="图表 11">
            <a:extLst>
              <a:ext uri="{FF2B5EF4-FFF2-40B4-BE49-F238E27FC236}">
                <a16:creationId xmlns:a16="http://schemas.microsoft.com/office/drawing/2014/main" id="{C4658471-A80D-71AE-2C87-DF9E6D61A6F2}"/>
              </a:ext>
            </a:extLst>
          </p:cNvPr>
          <p:cNvGraphicFramePr/>
          <p:nvPr/>
        </p:nvGraphicFramePr>
        <p:xfrm>
          <a:off x="4361316" y="1594913"/>
          <a:ext cx="3469368" cy="2883014"/>
        </p:xfrm>
        <a:graphic>
          <a:graphicData uri="http://schemas.openxmlformats.org/drawingml/2006/chart">
            <c:chart xmlns:c="http://schemas.openxmlformats.org/drawingml/2006/chart" xmlns:r="http://schemas.openxmlformats.org/officeDocument/2006/relationships" r:id="rId3"/>
          </a:graphicData>
        </a:graphic>
      </p:graphicFrame>
      <p:sp>
        <p:nvSpPr>
          <p:cNvPr id="15" name="椭圆 14">
            <a:extLst>
              <a:ext uri="{FF2B5EF4-FFF2-40B4-BE49-F238E27FC236}">
                <a16:creationId xmlns:a16="http://schemas.microsoft.com/office/drawing/2014/main" id="{94FCCA95-6CC6-41C2-4EF7-5C5E1C5A158B}"/>
              </a:ext>
            </a:extLst>
          </p:cNvPr>
          <p:cNvSpPr/>
          <p:nvPr/>
        </p:nvSpPr>
        <p:spPr>
          <a:xfrm>
            <a:off x="5430384" y="2370804"/>
            <a:ext cx="1331232" cy="1331232"/>
          </a:xfrm>
          <a:prstGeom prst="ellipse">
            <a:avLst/>
          </a:prstGeom>
          <a:solidFill>
            <a:schemeClr val="bg1"/>
          </a:solidFill>
          <a:ln>
            <a:noFill/>
          </a:ln>
          <a:effectLst>
            <a:outerShdw blurRad="850900" sx="102000" sy="102000" algn="c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charset="-122"/>
              <a:cs typeface="+mn-cs"/>
            </a:endParaRPr>
          </a:p>
        </p:txBody>
      </p:sp>
      <p:sp>
        <p:nvSpPr>
          <p:cNvPr id="4" name="文本框 3">
            <a:extLst>
              <a:ext uri="{FF2B5EF4-FFF2-40B4-BE49-F238E27FC236}">
                <a16:creationId xmlns:a16="http://schemas.microsoft.com/office/drawing/2014/main" id="{ECE61505-90B4-7D1A-F36E-AD47CF9EF6CF}"/>
              </a:ext>
            </a:extLst>
          </p:cNvPr>
          <p:cNvSpPr txBox="1"/>
          <p:nvPr/>
        </p:nvSpPr>
        <p:spPr>
          <a:xfrm>
            <a:off x="8339794" y="5209291"/>
            <a:ext cx="2236510" cy="367921"/>
          </a:xfrm>
          <a:prstGeom prst="rect">
            <a:avLst/>
          </a:prstGeom>
          <a:noFill/>
        </p:spPr>
        <p:txBody>
          <a:bodyPr wrap="square" rtlCol="0">
            <a:noAutofit/>
          </a:bodyPr>
          <a:lstStyle>
            <a:defPPr>
              <a:defRPr lang="zh-CN"/>
            </a:defPPr>
            <a:lvl1pPr marR="0" lvl="0" indent="0" fontAlgn="auto">
              <a:lnSpc>
                <a:spcPct val="120000"/>
              </a:lnSpc>
              <a:spcBef>
                <a:spcPts val="1200"/>
              </a:spcBef>
              <a:spcAft>
                <a:spcPts val="0"/>
              </a:spcAft>
              <a:buClrTx/>
              <a:buSzTx/>
              <a:buFontTx/>
              <a:buNone/>
              <a:tabLst/>
              <a:defRPr kumimoji="0" sz="1600" b="0" i="0" u="none" strike="noStrike" kern="0" cap="none" spc="0" normalizeH="0" baseline="0">
                <a:ln>
                  <a:noFill/>
                </a:ln>
                <a:solidFill>
                  <a:schemeClr val="accent1"/>
                </a:solidFill>
                <a:effectLst/>
                <a:uLnTx/>
                <a:uFillTx/>
                <a:latin typeface="+mn-ea"/>
              </a:defRPr>
            </a:lvl1pPr>
          </a:lstStyle>
          <a:p>
            <a:pPr algn="ctr"/>
            <a:r>
              <a:rPr lang="zh-CN" altLang="en-US" dirty="0"/>
              <a:t>绿化支出占比</a:t>
            </a:r>
          </a:p>
        </p:txBody>
      </p:sp>
      <p:sp>
        <p:nvSpPr>
          <p:cNvPr id="5" name="文本框 4">
            <a:extLst>
              <a:ext uri="{FF2B5EF4-FFF2-40B4-BE49-F238E27FC236}">
                <a16:creationId xmlns:a16="http://schemas.microsoft.com/office/drawing/2014/main" id="{3D3CF350-90D3-536D-973B-821C4955C65C}"/>
              </a:ext>
            </a:extLst>
          </p:cNvPr>
          <p:cNvSpPr txBox="1"/>
          <p:nvPr/>
        </p:nvSpPr>
        <p:spPr>
          <a:xfrm>
            <a:off x="9025880" y="4545932"/>
            <a:ext cx="864339" cy="46166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chemeClr val="accent1"/>
                </a:solidFill>
                <a:effectLst/>
                <a:uLnTx/>
                <a:uFillTx/>
                <a:latin typeface="思源宋体 CN Heavy" panose="02020900000000000000" charset="-122"/>
                <a:ea typeface="思源宋体 CN Heavy" panose="02020900000000000000" charset="-122"/>
                <a:cs typeface="+mn-cs"/>
              </a:rPr>
              <a:t>18%</a:t>
            </a:r>
          </a:p>
        </p:txBody>
      </p:sp>
      <p:graphicFrame>
        <p:nvGraphicFramePr>
          <p:cNvPr id="11" name="图表 10">
            <a:extLst>
              <a:ext uri="{FF2B5EF4-FFF2-40B4-BE49-F238E27FC236}">
                <a16:creationId xmlns:a16="http://schemas.microsoft.com/office/drawing/2014/main" id="{AABAD791-BBF2-1D40-AAB2-B86F085D2833}"/>
              </a:ext>
            </a:extLst>
          </p:cNvPr>
          <p:cNvGraphicFramePr/>
          <p:nvPr/>
        </p:nvGraphicFramePr>
        <p:xfrm>
          <a:off x="7723365" y="1594913"/>
          <a:ext cx="3469368" cy="2883014"/>
        </p:xfrm>
        <a:graphic>
          <a:graphicData uri="http://schemas.openxmlformats.org/drawingml/2006/chart">
            <c:chart xmlns:c="http://schemas.openxmlformats.org/drawingml/2006/chart" xmlns:r="http://schemas.openxmlformats.org/officeDocument/2006/relationships" r:id="rId4"/>
          </a:graphicData>
        </a:graphic>
      </p:graphicFrame>
      <p:sp>
        <p:nvSpPr>
          <p:cNvPr id="16" name="椭圆 15">
            <a:extLst>
              <a:ext uri="{FF2B5EF4-FFF2-40B4-BE49-F238E27FC236}">
                <a16:creationId xmlns:a16="http://schemas.microsoft.com/office/drawing/2014/main" id="{F5213741-EB2B-4A72-6BF0-C2868A1A4EC8}"/>
              </a:ext>
            </a:extLst>
          </p:cNvPr>
          <p:cNvSpPr/>
          <p:nvPr/>
        </p:nvSpPr>
        <p:spPr>
          <a:xfrm>
            <a:off x="8792433" y="2370804"/>
            <a:ext cx="1331232" cy="1331232"/>
          </a:xfrm>
          <a:prstGeom prst="ellipse">
            <a:avLst/>
          </a:prstGeom>
          <a:solidFill>
            <a:schemeClr val="bg1"/>
          </a:solidFill>
          <a:ln>
            <a:noFill/>
          </a:ln>
          <a:effectLst>
            <a:outerShdw blurRad="850900" sx="102000" sy="102000" algn="c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charset="-122"/>
              <a:cs typeface="+mn-cs"/>
            </a:endParaRPr>
          </a:p>
        </p:txBody>
      </p:sp>
      <p:sp>
        <p:nvSpPr>
          <p:cNvPr id="76" name="文本框 75">
            <a:extLst>
              <a:ext uri="{FF2B5EF4-FFF2-40B4-BE49-F238E27FC236}">
                <a16:creationId xmlns:a16="http://schemas.microsoft.com/office/drawing/2014/main" id="{4DE1D12D-F27D-07B5-908E-2C9D3183EF83}"/>
              </a:ext>
            </a:extLst>
          </p:cNvPr>
          <p:cNvSpPr txBox="1"/>
          <p:nvPr/>
        </p:nvSpPr>
        <p:spPr>
          <a:xfrm>
            <a:off x="745744" y="710676"/>
            <a:ext cx="1826141" cy="584775"/>
          </a:xfrm>
          <a:prstGeom prst="rect">
            <a:avLst/>
          </a:prstGeom>
          <a:noFill/>
        </p:spPr>
        <p:txBody>
          <a:bodyPr wrap="none" rtlCol="0">
            <a:noAutofit/>
          </a:bodyPr>
          <a:lstStyle/>
          <a:p>
            <a:r>
              <a:rPr lang="zh-CN" altLang="en-US" sz="3200" dirty="0">
                <a:solidFill>
                  <a:schemeClr val="accent1"/>
                </a:solidFill>
                <a:latin typeface="+mj-ea"/>
                <a:ea typeface="+mj-ea"/>
              </a:rPr>
              <a:t>数据成果</a:t>
            </a:r>
            <a:endParaRPr lang="en-US" sz="3200" dirty="0">
              <a:solidFill>
                <a:schemeClr val="accent1"/>
              </a:solidFill>
              <a:latin typeface="+mj-ea"/>
              <a:ea typeface="+mj-ea"/>
            </a:endParaRPr>
          </a:p>
        </p:txBody>
      </p:sp>
      <p:sp>
        <p:nvSpPr>
          <p:cNvPr id="77" name="文本框 76">
            <a:extLst>
              <a:ext uri="{FF2B5EF4-FFF2-40B4-BE49-F238E27FC236}">
                <a16:creationId xmlns:a16="http://schemas.microsoft.com/office/drawing/2014/main" id="{7FA6493F-E217-A841-B696-00FEB1D9F680}"/>
              </a:ext>
            </a:extLst>
          </p:cNvPr>
          <p:cNvSpPr txBox="1"/>
          <p:nvPr/>
        </p:nvSpPr>
        <p:spPr>
          <a:xfrm>
            <a:off x="2571885" y="983222"/>
            <a:ext cx="1826141" cy="261610"/>
          </a:xfrm>
          <a:prstGeom prst="rect">
            <a:avLst/>
          </a:prstGeom>
          <a:noFill/>
        </p:spPr>
        <p:txBody>
          <a:bodyPr wrap="square" rtlCol="0">
            <a:noAutofit/>
          </a:bodyPr>
          <a:lstStyle/>
          <a:p>
            <a:pPr algn="dist"/>
            <a:r>
              <a:rPr lang="en-US" sz="1050" dirty="0">
                <a:solidFill>
                  <a:schemeClr val="accent1">
                    <a:lumMod val="60000"/>
                    <a:lumOff val="40000"/>
                  </a:schemeClr>
                </a:solidFill>
              </a:rPr>
              <a:t>DATA OUTCOMES</a:t>
            </a:r>
          </a:p>
        </p:txBody>
      </p:sp>
      <p:sp>
        <p:nvSpPr>
          <p:cNvPr id="78" name="文本框 77">
            <a:extLst>
              <a:ext uri="{FF2B5EF4-FFF2-40B4-BE49-F238E27FC236}">
                <a16:creationId xmlns:a16="http://schemas.microsoft.com/office/drawing/2014/main" id="{B5DB559C-FA9C-93F6-6DE6-41FB84C78284}"/>
              </a:ext>
            </a:extLst>
          </p:cNvPr>
          <p:cNvSpPr txBox="1"/>
          <p:nvPr/>
        </p:nvSpPr>
        <p:spPr>
          <a:xfrm>
            <a:off x="6670860"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chemeClr val="bg2">
                    <a:lumMod val="75000"/>
                  </a:schemeClr>
                </a:solidFill>
                <a:effectLst/>
                <a:uLnTx/>
                <a:uFillTx/>
                <a:latin typeface="+mn-ea"/>
              </a:rPr>
              <a:t>工作情况</a:t>
            </a:r>
          </a:p>
        </p:txBody>
      </p:sp>
      <p:sp>
        <p:nvSpPr>
          <p:cNvPr id="79" name="文本框 78">
            <a:extLst>
              <a:ext uri="{FF2B5EF4-FFF2-40B4-BE49-F238E27FC236}">
                <a16:creationId xmlns:a16="http://schemas.microsoft.com/office/drawing/2014/main" id="{16A3FF17-9015-65FA-902B-0BEE6A6F973F}"/>
              </a:ext>
            </a:extLst>
          </p:cNvPr>
          <p:cNvSpPr txBox="1"/>
          <p:nvPr/>
        </p:nvSpPr>
        <p:spPr>
          <a:xfrm>
            <a:off x="8617296"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050" dirty="0">
                <a:solidFill>
                  <a:schemeClr val="bg2">
                    <a:lumMod val="75000"/>
                  </a:schemeClr>
                </a:solidFill>
                <a:latin typeface="+mn-ea"/>
              </a:rPr>
              <a:t>经验收获</a:t>
            </a:r>
            <a:endParaRPr kumimoji="0" lang="zh-CN" altLang="en-US" sz="1050" b="0" i="0" u="none" strike="noStrike" kern="1200" cap="none" spc="0" normalizeH="0" baseline="0" noProof="0" dirty="0">
              <a:ln>
                <a:noFill/>
              </a:ln>
              <a:solidFill>
                <a:schemeClr val="bg2">
                  <a:lumMod val="75000"/>
                </a:schemeClr>
              </a:solidFill>
              <a:effectLst/>
              <a:uLnTx/>
              <a:uFillTx/>
              <a:latin typeface="+mn-ea"/>
            </a:endParaRPr>
          </a:p>
        </p:txBody>
      </p:sp>
      <p:sp>
        <p:nvSpPr>
          <p:cNvPr id="80" name="文本框 79">
            <a:extLst>
              <a:ext uri="{FF2B5EF4-FFF2-40B4-BE49-F238E27FC236}">
                <a16:creationId xmlns:a16="http://schemas.microsoft.com/office/drawing/2014/main" id="{413BCDE8-BBF9-DD4B-B177-954C0F6B7A6A}"/>
              </a:ext>
            </a:extLst>
          </p:cNvPr>
          <p:cNvSpPr txBox="1"/>
          <p:nvPr/>
        </p:nvSpPr>
        <p:spPr>
          <a:xfrm>
            <a:off x="9590514"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chemeClr val="bg2">
                    <a:lumMod val="75000"/>
                  </a:schemeClr>
                </a:solidFill>
                <a:effectLst/>
                <a:uLnTx/>
                <a:uFillTx/>
                <a:latin typeface="+mn-ea"/>
              </a:rPr>
              <a:t>不足之处</a:t>
            </a:r>
          </a:p>
        </p:txBody>
      </p:sp>
      <p:sp>
        <p:nvSpPr>
          <p:cNvPr id="81" name="文本框 80">
            <a:extLst>
              <a:ext uri="{FF2B5EF4-FFF2-40B4-BE49-F238E27FC236}">
                <a16:creationId xmlns:a16="http://schemas.microsoft.com/office/drawing/2014/main" id="{870C4F3C-37A5-A250-8B23-37ED9D165B36}"/>
              </a:ext>
            </a:extLst>
          </p:cNvPr>
          <p:cNvSpPr txBox="1"/>
          <p:nvPr/>
        </p:nvSpPr>
        <p:spPr>
          <a:xfrm>
            <a:off x="10563735"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chemeClr val="bg2">
                    <a:lumMod val="75000"/>
                  </a:schemeClr>
                </a:solidFill>
                <a:effectLst/>
                <a:uLnTx/>
                <a:uFillTx/>
                <a:latin typeface="+mn-ea"/>
              </a:rPr>
              <a:t>未来计划</a:t>
            </a:r>
          </a:p>
        </p:txBody>
      </p:sp>
      <p:cxnSp>
        <p:nvCxnSpPr>
          <p:cNvPr id="82" name="直接连接符 81">
            <a:extLst>
              <a:ext uri="{FF2B5EF4-FFF2-40B4-BE49-F238E27FC236}">
                <a16:creationId xmlns:a16="http://schemas.microsoft.com/office/drawing/2014/main" id="{D2A81786-52A6-8FF7-BFC8-9B5F5CB8D9A1}"/>
              </a:ext>
            </a:extLst>
          </p:cNvPr>
          <p:cNvCxnSpPr/>
          <p:nvPr/>
        </p:nvCxnSpPr>
        <p:spPr>
          <a:xfrm>
            <a:off x="7649600"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直接连接符 82">
            <a:extLst>
              <a:ext uri="{FF2B5EF4-FFF2-40B4-BE49-F238E27FC236}">
                <a16:creationId xmlns:a16="http://schemas.microsoft.com/office/drawing/2014/main" id="{CEDC7533-CC6E-EA1E-2F86-2B376158E459}"/>
              </a:ext>
            </a:extLst>
          </p:cNvPr>
          <p:cNvCxnSpPr/>
          <p:nvPr/>
        </p:nvCxnSpPr>
        <p:spPr>
          <a:xfrm>
            <a:off x="9596036"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4" name="直接连接符 83">
            <a:extLst>
              <a:ext uri="{FF2B5EF4-FFF2-40B4-BE49-F238E27FC236}">
                <a16:creationId xmlns:a16="http://schemas.microsoft.com/office/drawing/2014/main" id="{ADB02B7D-EA9B-1C27-50B7-55414AAB785B}"/>
              </a:ext>
            </a:extLst>
          </p:cNvPr>
          <p:cNvCxnSpPr/>
          <p:nvPr/>
        </p:nvCxnSpPr>
        <p:spPr>
          <a:xfrm>
            <a:off x="10569254"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85" name="文本框 84">
            <a:extLst>
              <a:ext uri="{FF2B5EF4-FFF2-40B4-BE49-F238E27FC236}">
                <a16:creationId xmlns:a16="http://schemas.microsoft.com/office/drawing/2014/main" id="{870DE1CE-8CCC-0BAA-E10D-C19315D86C65}"/>
              </a:ext>
            </a:extLst>
          </p:cNvPr>
          <p:cNvSpPr txBox="1"/>
          <p:nvPr/>
        </p:nvSpPr>
        <p:spPr>
          <a:xfrm>
            <a:off x="5697642"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chemeClr val="bg2">
                    <a:lumMod val="75000"/>
                  </a:schemeClr>
                </a:solidFill>
                <a:effectLst/>
                <a:uLnTx/>
                <a:uFillTx/>
                <a:latin typeface="+mn-ea"/>
              </a:rPr>
              <a:t>工作概述</a:t>
            </a:r>
          </a:p>
        </p:txBody>
      </p:sp>
      <p:cxnSp>
        <p:nvCxnSpPr>
          <p:cNvPr id="86" name="直接连接符 85">
            <a:extLst>
              <a:ext uri="{FF2B5EF4-FFF2-40B4-BE49-F238E27FC236}">
                <a16:creationId xmlns:a16="http://schemas.microsoft.com/office/drawing/2014/main" id="{6E374690-36CE-02BA-BE27-CBD860103B6E}"/>
              </a:ext>
            </a:extLst>
          </p:cNvPr>
          <p:cNvCxnSpPr/>
          <p:nvPr/>
        </p:nvCxnSpPr>
        <p:spPr>
          <a:xfrm>
            <a:off x="6676382"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87" name="文本框 86">
            <a:extLst>
              <a:ext uri="{FF2B5EF4-FFF2-40B4-BE49-F238E27FC236}">
                <a16:creationId xmlns:a16="http://schemas.microsoft.com/office/drawing/2014/main" id="{4C4F0C43-037C-B26F-D2AB-B8EF7CF292F4}"/>
              </a:ext>
            </a:extLst>
          </p:cNvPr>
          <p:cNvSpPr txBox="1"/>
          <p:nvPr/>
        </p:nvSpPr>
        <p:spPr>
          <a:xfrm>
            <a:off x="7644078"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050" dirty="0">
                <a:solidFill>
                  <a:schemeClr val="accent1"/>
                </a:solidFill>
                <a:latin typeface="+mn-ea"/>
              </a:rPr>
              <a:t>数据成果</a:t>
            </a:r>
            <a:endParaRPr kumimoji="0" lang="zh-CN" altLang="en-US" sz="1050" b="0" i="0" u="none" strike="noStrike" kern="1200" cap="none" spc="0" normalizeH="0" baseline="0" noProof="0" dirty="0">
              <a:ln>
                <a:noFill/>
              </a:ln>
              <a:solidFill>
                <a:schemeClr val="accent1"/>
              </a:solidFill>
              <a:effectLst/>
              <a:uLnTx/>
              <a:uFillTx/>
              <a:latin typeface="+mn-ea"/>
            </a:endParaRPr>
          </a:p>
        </p:txBody>
      </p:sp>
      <p:cxnSp>
        <p:nvCxnSpPr>
          <p:cNvPr id="88" name="直接连接符 87">
            <a:extLst>
              <a:ext uri="{FF2B5EF4-FFF2-40B4-BE49-F238E27FC236}">
                <a16:creationId xmlns:a16="http://schemas.microsoft.com/office/drawing/2014/main" id="{54A23273-5E02-B5B1-4046-F3DD648E4DAA}"/>
              </a:ext>
            </a:extLst>
          </p:cNvPr>
          <p:cNvCxnSpPr/>
          <p:nvPr/>
        </p:nvCxnSpPr>
        <p:spPr>
          <a:xfrm>
            <a:off x="8622818"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0" name="图形 89" descr="森林场景 纯色填充">
            <a:extLst>
              <a:ext uri="{FF2B5EF4-FFF2-40B4-BE49-F238E27FC236}">
                <a16:creationId xmlns:a16="http://schemas.microsoft.com/office/drawing/2014/main" id="{169FF825-5A30-B1BD-B15B-1E3F9C91A1B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00133" y="2579220"/>
            <a:ext cx="914400" cy="914400"/>
          </a:xfrm>
          <a:prstGeom prst="rect">
            <a:avLst/>
          </a:prstGeom>
        </p:spPr>
      </p:pic>
      <p:pic>
        <p:nvPicPr>
          <p:cNvPr id="92" name="图形 91" descr="锤子 纯色填充">
            <a:extLst>
              <a:ext uri="{FF2B5EF4-FFF2-40B4-BE49-F238E27FC236}">
                <a16:creationId xmlns:a16="http://schemas.microsoft.com/office/drawing/2014/main" id="{6895A3C0-7D1A-B5A1-1AC5-4FBA38E97C6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38800" y="2588627"/>
            <a:ext cx="914400" cy="914400"/>
          </a:xfrm>
          <a:prstGeom prst="rect">
            <a:avLst/>
          </a:prstGeom>
        </p:spPr>
      </p:pic>
      <p:pic>
        <p:nvPicPr>
          <p:cNvPr id="94" name="图形 93" descr="男人 纯色填充">
            <a:extLst>
              <a:ext uri="{FF2B5EF4-FFF2-40B4-BE49-F238E27FC236}">
                <a16:creationId xmlns:a16="http://schemas.microsoft.com/office/drawing/2014/main" id="{7AED55F7-5908-AB32-FFB1-03E81E1E305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276751" y="2579220"/>
            <a:ext cx="914400" cy="914400"/>
          </a:xfrm>
          <a:prstGeom prst="rect">
            <a:avLst/>
          </a:prstGeom>
        </p:spPr>
      </p:pic>
    </p:spTree>
    <p:extLst>
      <p:ext uri="{BB962C8B-B14F-4D97-AF65-F5344CB8AC3E}">
        <p14:creationId xmlns:p14="http://schemas.microsoft.com/office/powerpoint/2010/main" val="31290598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3133C361-9989-A213-A85C-938F1D147FEA}"/>
              </a:ext>
            </a:extLst>
          </p:cNvPr>
          <p:cNvSpPr txBox="1"/>
          <p:nvPr/>
        </p:nvSpPr>
        <p:spPr>
          <a:xfrm>
            <a:off x="4344365" y="1221106"/>
            <a:ext cx="3503270" cy="2215991"/>
          </a:xfrm>
          <a:prstGeom prst="rect">
            <a:avLst/>
          </a:prstGeom>
          <a:noFill/>
        </p:spPr>
        <p:txBody>
          <a:bodyPr wrap="square" rtlCol="0">
            <a:spAutoFit/>
          </a:bodyPr>
          <a:lstStyle>
            <a:defPPr>
              <a:defRPr lang="en-US"/>
            </a:defPPr>
            <a:lvl1pPr algn="ctr">
              <a:defRPr sz="13800">
                <a:ln w="22225">
                  <a:gradFill>
                    <a:gsLst>
                      <a:gs pos="36000">
                        <a:schemeClr val="accent1">
                          <a:lumMod val="75000"/>
                        </a:schemeClr>
                      </a:gs>
                      <a:gs pos="100000">
                        <a:schemeClr val="accent2">
                          <a:lumMod val="20000"/>
                          <a:lumOff val="80000"/>
                          <a:alpha val="0"/>
                        </a:schemeClr>
                      </a:gs>
                    </a:gsLst>
                    <a:lin ang="5400000" scaled="1"/>
                  </a:gradFill>
                </a:ln>
                <a:solidFill>
                  <a:schemeClr val="accent2">
                    <a:lumMod val="20000"/>
                    <a:lumOff val="80000"/>
                    <a:alpha val="65000"/>
                  </a:schemeClr>
                </a:solidFill>
                <a:latin typeface="+mj-ea"/>
                <a:ea typeface="+mj-ea"/>
              </a:defRPr>
            </a:lvl1pPr>
          </a:lstStyle>
          <a:p>
            <a:r>
              <a:rPr lang="zh-CN" altLang="en-US"/>
              <a:t>肆</a:t>
            </a:r>
            <a:endParaRPr lang="en-US" dirty="0"/>
          </a:p>
        </p:txBody>
      </p:sp>
      <p:sp>
        <p:nvSpPr>
          <p:cNvPr id="3" name="文本框 2">
            <a:extLst>
              <a:ext uri="{FF2B5EF4-FFF2-40B4-BE49-F238E27FC236}">
                <a16:creationId xmlns:a16="http://schemas.microsoft.com/office/drawing/2014/main" id="{BF49BFD6-B713-EDA9-07DA-5FA983C03D1B}"/>
              </a:ext>
            </a:extLst>
          </p:cNvPr>
          <p:cNvSpPr txBox="1"/>
          <p:nvPr/>
        </p:nvSpPr>
        <p:spPr>
          <a:xfrm>
            <a:off x="4344365" y="2815912"/>
            <a:ext cx="3503270" cy="1015663"/>
          </a:xfrm>
          <a:prstGeom prst="rect">
            <a:avLst/>
          </a:prstGeom>
          <a:noFill/>
        </p:spPr>
        <p:txBody>
          <a:bodyPr wrap="square" rtlCol="0">
            <a:spAutoFit/>
          </a:bodyPr>
          <a:lstStyle/>
          <a:p>
            <a:pPr algn="dist"/>
            <a:r>
              <a:rPr lang="zh-CN" altLang="en-US" sz="6000" dirty="0">
                <a:solidFill>
                  <a:schemeClr val="accent1"/>
                </a:solidFill>
                <a:latin typeface="+mj-ea"/>
                <a:ea typeface="+mj-ea"/>
              </a:rPr>
              <a:t>经验收获</a:t>
            </a:r>
          </a:p>
        </p:txBody>
      </p:sp>
      <p:sp>
        <p:nvSpPr>
          <p:cNvPr id="18" name="文本框 17">
            <a:extLst>
              <a:ext uri="{FF2B5EF4-FFF2-40B4-BE49-F238E27FC236}">
                <a16:creationId xmlns:a16="http://schemas.microsoft.com/office/drawing/2014/main" id="{181B5CF3-1825-2EE3-A185-664EFDA03414}"/>
              </a:ext>
            </a:extLst>
          </p:cNvPr>
          <p:cNvSpPr txBox="1"/>
          <p:nvPr/>
        </p:nvSpPr>
        <p:spPr>
          <a:xfrm>
            <a:off x="4511040" y="3761232"/>
            <a:ext cx="3279648" cy="276999"/>
          </a:xfrm>
          <a:prstGeom prst="rect">
            <a:avLst/>
          </a:prstGeom>
          <a:noFill/>
        </p:spPr>
        <p:txBody>
          <a:bodyPr wrap="square" rtlCol="0">
            <a:spAutoFit/>
          </a:bodyPr>
          <a:lstStyle/>
          <a:p>
            <a:pPr algn="dist"/>
            <a:r>
              <a:rPr lang="en-US" sz="1200" dirty="0">
                <a:solidFill>
                  <a:schemeClr val="accent1">
                    <a:lumMod val="75000"/>
                  </a:schemeClr>
                </a:solidFill>
              </a:rPr>
              <a:t>EXPERIENCE GAIN</a:t>
            </a:r>
          </a:p>
        </p:txBody>
      </p:sp>
    </p:spTree>
    <p:extLst>
      <p:ext uri="{BB962C8B-B14F-4D97-AF65-F5344CB8AC3E}">
        <p14:creationId xmlns:p14="http://schemas.microsoft.com/office/powerpoint/2010/main" val="31741752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圆角 19">
            <a:extLst>
              <a:ext uri="{FF2B5EF4-FFF2-40B4-BE49-F238E27FC236}">
                <a16:creationId xmlns:a16="http://schemas.microsoft.com/office/drawing/2014/main" id="{9CD5F844-683C-D202-6FB5-C1A9220742B4}"/>
              </a:ext>
            </a:extLst>
          </p:cNvPr>
          <p:cNvSpPr/>
          <p:nvPr/>
        </p:nvSpPr>
        <p:spPr>
          <a:xfrm>
            <a:off x="479425" y="1477186"/>
            <a:ext cx="11233150" cy="2024438"/>
          </a:xfrm>
          <a:prstGeom prst="roundRect">
            <a:avLst>
              <a:gd name="adj" fmla="val 0"/>
            </a:avLst>
          </a:prstGeom>
          <a:blipFill>
            <a:blip r:embed="rId2">
              <a:duotone>
                <a:prstClr val="black"/>
                <a:schemeClr val="accent1">
                  <a:tint val="45000"/>
                  <a:satMod val="400000"/>
                </a:schemeClr>
              </a:duotone>
            </a:blip>
            <a:stretch>
              <a:fillRect/>
            </a:stretch>
          </a:blip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2">
            <a:extLst>
              <a:ext uri="{FF2B5EF4-FFF2-40B4-BE49-F238E27FC236}">
                <a16:creationId xmlns:a16="http://schemas.microsoft.com/office/drawing/2014/main" id="{F9CFE0F8-8721-7CFF-99E1-CE9D6FFEE7C0}"/>
              </a:ext>
            </a:extLst>
          </p:cNvPr>
          <p:cNvSpPr txBox="1"/>
          <p:nvPr/>
        </p:nvSpPr>
        <p:spPr>
          <a:xfrm>
            <a:off x="745744" y="710676"/>
            <a:ext cx="1826141" cy="584775"/>
          </a:xfrm>
          <a:prstGeom prst="rect">
            <a:avLst/>
          </a:prstGeom>
          <a:noFill/>
        </p:spPr>
        <p:txBody>
          <a:bodyPr wrap="none" rtlCol="0">
            <a:noAutofit/>
          </a:bodyPr>
          <a:lstStyle/>
          <a:p>
            <a:r>
              <a:rPr lang="zh-CN" altLang="en-US" sz="3200" dirty="0">
                <a:solidFill>
                  <a:schemeClr val="accent1"/>
                </a:solidFill>
                <a:latin typeface="+mj-ea"/>
                <a:ea typeface="+mj-ea"/>
              </a:rPr>
              <a:t>经验收获</a:t>
            </a:r>
          </a:p>
        </p:txBody>
      </p:sp>
      <p:sp>
        <p:nvSpPr>
          <p:cNvPr id="4" name="文本框 3">
            <a:extLst>
              <a:ext uri="{FF2B5EF4-FFF2-40B4-BE49-F238E27FC236}">
                <a16:creationId xmlns:a16="http://schemas.microsoft.com/office/drawing/2014/main" id="{79F5BB9E-E180-9DFE-DFB2-EFDA984729F1}"/>
              </a:ext>
            </a:extLst>
          </p:cNvPr>
          <p:cNvSpPr txBox="1"/>
          <p:nvPr/>
        </p:nvSpPr>
        <p:spPr>
          <a:xfrm>
            <a:off x="2571885" y="983222"/>
            <a:ext cx="1826141" cy="261610"/>
          </a:xfrm>
          <a:prstGeom prst="rect">
            <a:avLst/>
          </a:prstGeom>
          <a:noFill/>
        </p:spPr>
        <p:txBody>
          <a:bodyPr wrap="square" rtlCol="0">
            <a:noAutofit/>
          </a:bodyPr>
          <a:lstStyle/>
          <a:p>
            <a:pPr algn="dist"/>
            <a:r>
              <a:rPr lang="en-US" sz="1050" dirty="0">
                <a:solidFill>
                  <a:schemeClr val="accent1">
                    <a:lumMod val="60000"/>
                    <a:lumOff val="40000"/>
                  </a:schemeClr>
                </a:solidFill>
              </a:rPr>
              <a:t>EXPERIENCE GAIN</a:t>
            </a:r>
          </a:p>
        </p:txBody>
      </p:sp>
      <p:sp>
        <p:nvSpPr>
          <p:cNvPr id="5" name="文本框 4">
            <a:extLst>
              <a:ext uri="{FF2B5EF4-FFF2-40B4-BE49-F238E27FC236}">
                <a16:creationId xmlns:a16="http://schemas.microsoft.com/office/drawing/2014/main" id="{1678F4DF-1A21-2308-F01E-643F081B73E9}"/>
              </a:ext>
            </a:extLst>
          </p:cNvPr>
          <p:cNvSpPr txBox="1"/>
          <p:nvPr/>
        </p:nvSpPr>
        <p:spPr>
          <a:xfrm>
            <a:off x="6670860"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chemeClr val="bg2">
                    <a:lumMod val="75000"/>
                  </a:schemeClr>
                </a:solidFill>
                <a:effectLst/>
                <a:uLnTx/>
                <a:uFillTx/>
                <a:latin typeface="+mn-ea"/>
              </a:rPr>
              <a:t>工作情况</a:t>
            </a:r>
          </a:p>
        </p:txBody>
      </p:sp>
      <p:sp>
        <p:nvSpPr>
          <p:cNvPr id="6" name="文本框 5">
            <a:extLst>
              <a:ext uri="{FF2B5EF4-FFF2-40B4-BE49-F238E27FC236}">
                <a16:creationId xmlns:a16="http://schemas.microsoft.com/office/drawing/2014/main" id="{6B32A576-46FE-4E5A-5773-D40E7C9D2039}"/>
              </a:ext>
            </a:extLst>
          </p:cNvPr>
          <p:cNvSpPr txBox="1"/>
          <p:nvPr/>
        </p:nvSpPr>
        <p:spPr>
          <a:xfrm>
            <a:off x="8617296"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050" dirty="0">
                <a:solidFill>
                  <a:schemeClr val="accent1"/>
                </a:solidFill>
                <a:latin typeface="+mn-ea"/>
              </a:rPr>
              <a:t>经验收获</a:t>
            </a:r>
            <a:endParaRPr kumimoji="0" lang="zh-CN" altLang="en-US" sz="1050" b="0" i="0" u="none" strike="noStrike" kern="1200" cap="none" spc="0" normalizeH="0" baseline="0" noProof="0" dirty="0">
              <a:ln>
                <a:noFill/>
              </a:ln>
              <a:solidFill>
                <a:schemeClr val="accent1"/>
              </a:solidFill>
              <a:effectLst/>
              <a:uLnTx/>
              <a:uFillTx/>
              <a:latin typeface="+mn-ea"/>
            </a:endParaRPr>
          </a:p>
        </p:txBody>
      </p:sp>
      <p:sp>
        <p:nvSpPr>
          <p:cNvPr id="7" name="文本框 6">
            <a:extLst>
              <a:ext uri="{FF2B5EF4-FFF2-40B4-BE49-F238E27FC236}">
                <a16:creationId xmlns:a16="http://schemas.microsoft.com/office/drawing/2014/main" id="{EADFE91A-5637-2887-2512-77CB23484853}"/>
              </a:ext>
            </a:extLst>
          </p:cNvPr>
          <p:cNvSpPr txBox="1"/>
          <p:nvPr/>
        </p:nvSpPr>
        <p:spPr>
          <a:xfrm>
            <a:off x="9590514"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chemeClr val="bg2">
                    <a:lumMod val="75000"/>
                  </a:schemeClr>
                </a:solidFill>
                <a:effectLst/>
                <a:uLnTx/>
                <a:uFillTx/>
                <a:latin typeface="+mn-ea"/>
              </a:rPr>
              <a:t>不足之处</a:t>
            </a:r>
          </a:p>
        </p:txBody>
      </p:sp>
      <p:sp>
        <p:nvSpPr>
          <p:cNvPr id="8" name="文本框 7">
            <a:extLst>
              <a:ext uri="{FF2B5EF4-FFF2-40B4-BE49-F238E27FC236}">
                <a16:creationId xmlns:a16="http://schemas.microsoft.com/office/drawing/2014/main" id="{56480528-A80D-7083-36CF-3382E4F53E0B}"/>
              </a:ext>
            </a:extLst>
          </p:cNvPr>
          <p:cNvSpPr txBox="1"/>
          <p:nvPr/>
        </p:nvSpPr>
        <p:spPr>
          <a:xfrm>
            <a:off x="10563735"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chemeClr val="bg2">
                    <a:lumMod val="75000"/>
                  </a:schemeClr>
                </a:solidFill>
                <a:effectLst/>
                <a:uLnTx/>
                <a:uFillTx/>
                <a:latin typeface="+mn-ea"/>
              </a:rPr>
              <a:t>未来计划</a:t>
            </a:r>
          </a:p>
        </p:txBody>
      </p:sp>
      <p:cxnSp>
        <p:nvCxnSpPr>
          <p:cNvPr id="9" name="直接连接符 8">
            <a:extLst>
              <a:ext uri="{FF2B5EF4-FFF2-40B4-BE49-F238E27FC236}">
                <a16:creationId xmlns:a16="http://schemas.microsoft.com/office/drawing/2014/main" id="{7A97374C-24EE-680E-940E-7D3A798C32D1}"/>
              </a:ext>
            </a:extLst>
          </p:cNvPr>
          <p:cNvCxnSpPr/>
          <p:nvPr/>
        </p:nvCxnSpPr>
        <p:spPr>
          <a:xfrm>
            <a:off x="7649600"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B0311DD0-C4B8-AE3E-B605-0E942B6A5A30}"/>
              </a:ext>
            </a:extLst>
          </p:cNvPr>
          <p:cNvCxnSpPr/>
          <p:nvPr/>
        </p:nvCxnSpPr>
        <p:spPr>
          <a:xfrm>
            <a:off x="9596036"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1D2FEC19-08D1-2D08-9DDE-5503B298DE5D}"/>
              </a:ext>
            </a:extLst>
          </p:cNvPr>
          <p:cNvCxnSpPr/>
          <p:nvPr/>
        </p:nvCxnSpPr>
        <p:spPr>
          <a:xfrm>
            <a:off x="10569254"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id="{5F68CED0-C323-B9D6-B158-86FC1B55EBAE}"/>
              </a:ext>
            </a:extLst>
          </p:cNvPr>
          <p:cNvSpPr txBox="1"/>
          <p:nvPr/>
        </p:nvSpPr>
        <p:spPr>
          <a:xfrm>
            <a:off x="5697642"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chemeClr val="bg2">
                    <a:lumMod val="75000"/>
                  </a:schemeClr>
                </a:solidFill>
                <a:effectLst/>
                <a:uLnTx/>
                <a:uFillTx/>
                <a:latin typeface="+mn-ea"/>
              </a:rPr>
              <a:t>工作概述</a:t>
            </a:r>
          </a:p>
        </p:txBody>
      </p:sp>
      <p:cxnSp>
        <p:nvCxnSpPr>
          <p:cNvPr id="13" name="直接连接符 12">
            <a:extLst>
              <a:ext uri="{FF2B5EF4-FFF2-40B4-BE49-F238E27FC236}">
                <a16:creationId xmlns:a16="http://schemas.microsoft.com/office/drawing/2014/main" id="{782A511F-13E5-02AB-14F5-57C82EFBA10C}"/>
              </a:ext>
            </a:extLst>
          </p:cNvPr>
          <p:cNvCxnSpPr/>
          <p:nvPr/>
        </p:nvCxnSpPr>
        <p:spPr>
          <a:xfrm>
            <a:off x="6676382"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a16="http://schemas.microsoft.com/office/drawing/2014/main" id="{923A857A-509A-2792-6544-E21D11CAE1DE}"/>
              </a:ext>
            </a:extLst>
          </p:cNvPr>
          <p:cNvSpPr txBox="1"/>
          <p:nvPr/>
        </p:nvSpPr>
        <p:spPr>
          <a:xfrm>
            <a:off x="7644078"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050" dirty="0">
                <a:solidFill>
                  <a:schemeClr val="bg2">
                    <a:lumMod val="75000"/>
                  </a:schemeClr>
                </a:solidFill>
                <a:latin typeface="+mn-ea"/>
              </a:rPr>
              <a:t>数据成果</a:t>
            </a:r>
            <a:endParaRPr kumimoji="0" lang="zh-CN" altLang="en-US" sz="1050" b="0" i="0" u="none" strike="noStrike" kern="1200" cap="none" spc="0" normalizeH="0" baseline="0" noProof="0" dirty="0">
              <a:ln>
                <a:noFill/>
              </a:ln>
              <a:solidFill>
                <a:schemeClr val="bg2">
                  <a:lumMod val="75000"/>
                </a:schemeClr>
              </a:solidFill>
              <a:effectLst/>
              <a:uLnTx/>
              <a:uFillTx/>
              <a:latin typeface="+mn-ea"/>
            </a:endParaRPr>
          </a:p>
        </p:txBody>
      </p:sp>
      <p:cxnSp>
        <p:nvCxnSpPr>
          <p:cNvPr id="15" name="直接连接符 14">
            <a:extLst>
              <a:ext uri="{FF2B5EF4-FFF2-40B4-BE49-F238E27FC236}">
                <a16:creationId xmlns:a16="http://schemas.microsoft.com/office/drawing/2014/main" id="{3E9D85D3-053E-1066-F1F3-70D80711BD18}"/>
              </a:ext>
            </a:extLst>
          </p:cNvPr>
          <p:cNvCxnSpPr/>
          <p:nvPr/>
        </p:nvCxnSpPr>
        <p:spPr>
          <a:xfrm>
            <a:off x="8622818"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384B71D1-3C64-4784-4CE7-26B3D3C9906B}"/>
              </a:ext>
            </a:extLst>
          </p:cNvPr>
          <p:cNvSpPr txBox="1"/>
          <p:nvPr/>
        </p:nvSpPr>
        <p:spPr>
          <a:xfrm>
            <a:off x="1554254" y="3298954"/>
            <a:ext cx="2035262" cy="442718"/>
          </a:xfrm>
          <a:prstGeom prst="roundRect">
            <a:avLst>
              <a:gd name="adj" fmla="val 50000"/>
            </a:avLst>
          </a:prstGeom>
          <a:gradFill flip="none" rotWithShape="1">
            <a:gsLst>
              <a:gs pos="0">
                <a:schemeClr val="accent1">
                  <a:lumMod val="60000"/>
                  <a:lumOff val="40000"/>
                </a:schemeClr>
              </a:gs>
              <a:gs pos="69000">
                <a:schemeClr val="accent1"/>
              </a:gs>
            </a:gsLst>
            <a:path path="circle">
              <a:fillToRect r="100000" b="100000"/>
            </a:path>
            <a:tileRect l="-100000" t="-100000"/>
          </a:gradFill>
          <a:ln>
            <a:noFill/>
          </a:ln>
          <a:effectLst>
            <a:outerShdw blurRad="330200" dist="317500" dir="5400000" algn="t"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sz="2000">
                <a:gradFill>
                  <a:gsLst>
                    <a:gs pos="30000">
                      <a:srgbClr val="1B4F80">
                        <a:lumMod val="20000"/>
                        <a:lumOff val="80000"/>
                        <a:alpha val="0"/>
                      </a:srgbClr>
                    </a:gs>
                    <a:gs pos="77000">
                      <a:srgbClr val="1B4F80">
                        <a:lumMod val="60000"/>
                        <a:lumOff val="40000"/>
                      </a:srgbClr>
                    </a:gs>
                  </a:gsLst>
                  <a:path path="circle">
                    <a:fillToRect l="50000" t="50000" r="50000" b="50000"/>
                  </a:path>
                </a:gradFill>
                <a:latin typeface="+mj-ea"/>
                <a:ea typeface="+mj-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2400" dirty="0">
                <a:solidFill>
                  <a:schemeClr val="bg1"/>
                </a:solidFill>
                <a:sym typeface="OPPOSans B" panose="00020600040101010101" pitchFamily="18" charset="-122"/>
              </a:rPr>
              <a:t>严格要求</a:t>
            </a:r>
          </a:p>
        </p:txBody>
      </p:sp>
      <p:sp>
        <p:nvSpPr>
          <p:cNvPr id="24" name="文本框 23">
            <a:extLst>
              <a:ext uri="{FF2B5EF4-FFF2-40B4-BE49-F238E27FC236}">
                <a16:creationId xmlns:a16="http://schemas.microsoft.com/office/drawing/2014/main" id="{977AAABC-0297-AD90-6B0C-BAEB5C148128}"/>
              </a:ext>
            </a:extLst>
          </p:cNvPr>
          <p:cNvSpPr txBox="1"/>
          <p:nvPr/>
        </p:nvSpPr>
        <p:spPr>
          <a:xfrm>
            <a:off x="5078369" y="3298954"/>
            <a:ext cx="2035262" cy="442718"/>
          </a:xfrm>
          <a:prstGeom prst="roundRect">
            <a:avLst>
              <a:gd name="adj" fmla="val 50000"/>
            </a:avLst>
          </a:prstGeom>
          <a:gradFill flip="none" rotWithShape="1">
            <a:gsLst>
              <a:gs pos="0">
                <a:schemeClr val="accent1">
                  <a:lumMod val="60000"/>
                  <a:lumOff val="40000"/>
                </a:schemeClr>
              </a:gs>
              <a:gs pos="69000">
                <a:schemeClr val="accent1"/>
              </a:gs>
            </a:gsLst>
            <a:path path="circle">
              <a:fillToRect r="100000" b="100000"/>
            </a:path>
            <a:tileRect l="-100000" t="-100000"/>
          </a:gradFill>
          <a:ln>
            <a:noFill/>
          </a:ln>
          <a:effectLst>
            <a:outerShdw blurRad="330200" dist="317500" dir="5400000" algn="t"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sz="2000">
                <a:gradFill>
                  <a:gsLst>
                    <a:gs pos="30000">
                      <a:srgbClr val="1B4F80">
                        <a:lumMod val="20000"/>
                        <a:lumOff val="80000"/>
                        <a:alpha val="0"/>
                      </a:srgbClr>
                    </a:gs>
                    <a:gs pos="77000">
                      <a:srgbClr val="1B4F80">
                        <a:lumMod val="60000"/>
                        <a:lumOff val="40000"/>
                      </a:srgbClr>
                    </a:gs>
                  </a:gsLst>
                  <a:path path="circle">
                    <a:fillToRect l="50000" t="50000" r="50000" b="50000"/>
                  </a:path>
                </a:gradFill>
                <a:latin typeface="+mj-ea"/>
                <a:ea typeface="+mj-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2400" dirty="0">
                <a:solidFill>
                  <a:schemeClr val="bg1"/>
                </a:solidFill>
                <a:sym typeface="OPPOSans B" panose="00020600040101010101" pitchFamily="18" charset="-122"/>
              </a:rPr>
              <a:t>敬业奉献</a:t>
            </a:r>
          </a:p>
        </p:txBody>
      </p:sp>
      <p:sp>
        <p:nvSpPr>
          <p:cNvPr id="25" name="文本框 24">
            <a:extLst>
              <a:ext uri="{FF2B5EF4-FFF2-40B4-BE49-F238E27FC236}">
                <a16:creationId xmlns:a16="http://schemas.microsoft.com/office/drawing/2014/main" id="{5A240B89-F1D0-01F2-59F1-85A1D126B96E}"/>
              </a:ext>
            </a:extLst>
          </p:cNvPr>
          <p:cNvSpPr txBox="1"/>
          <p:nvPr/>
        </p:nvSpPr>
        <p:spPr>
          <a:xfrm>
            <a:off x="8602484" y="3298954"/>
            <a:ext cx="2035262" cy="442718"/>
          </a:xfrm>
          <a:prstGeom prst="roundRect">
            <a:avLst>
              <a:gd name="adj" fmla="val 50000"/>
            </a:avLst>
          </a:prstGeom>
          <a:gradFill flip="none" rotWithShape="1">
            <a:gsLst>
              <a:gs pos="0">
                <a:schemeClr val="accent1">
                  <a:lumMod val="60000"/>
                  <a:lumOff val="40000"/>
                </a:schemeClr>
              </a:gs>
              <a:gs pos="69000">
                <a:schemeClr val="accent1"/>
              </a:gs>
            </a:gsLst>
            <a:path path="circle">
              <a:fillToRect r="100000" b="100000"/>
            </a:path>
            <a:tileRect l="-100000" t="-100000"/>
          </a:gradFill>
          <a:ln>
            <a:noFill/>
          </a:ln>
          <a:effectLst>
            <a:outerShdw blurRad="330200" dist="317500" dir="5400000" algn="t"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sz="2000">
                <a:gradFill>
                  <a:gsLst>
                    <a:gs pos="30000">
                      <a:srgbClr val="1B4F80">
                        <a:lumMod val="20000"/>
                        <a:lumOff val="80000"/>
                        <a:alpha val="0"/>
                      </a:srgbClr>
                    </a:gs>
                    <a:gs pos="77000">
                      <a:srgbClr val="1B4F80">
                        <a:lumMod val="60000"/>
                        <a:lumOff val="40000"/>
                      </a:srgbClr>
                    </a:gs>
                  </a:gsLst>
                  <a:path path="circle">
                    <a:fillToRect l="50000" t="50000" r="50000" b="50000"/>
                  </a:path>
                </a:gradFill>
                <a:latin typeface="+mj-ea"/>
                <a:ea typeface="+mj-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2400" dirty="0">
                <a:solidFill>
                  <a:schemeClr val="bg1"/>
                </a:solidFill>
                <a:sym typeface="OPPOSans B" panose="00020600040101010101" pitchFamily="18" charset="-122"/>
              </a:rPr>
              <a:t>努⼒配合</a:t>
            </a:r>
          </a:p>
        </p:txBody>
      </p:sp>
      <p:sp>
        <p:nvSpPr>
          <p:cNvPr id="26" name="文本框 25">
            <a:extLst>
              <a:ext uri="{FF2B5EF4-FFF2-40B4-BE49-F238E27FC236}">
                <a16:creationId xmlns:a16="http://schemas.microsoft.com/office/drawing/2014/main" id="{04980810-B643-C22B-F299-DD78E437CDC0}"/>
              </a:ext>
            </a:extLst>
          </p:cNvPr>
          <p:cNvSpPr txBox="1"/>
          <p:nvPr/>
        </p:nvSpPr>
        <p:spPr>
          <a:xfrm>
            <a:off x="1430461" y="4126496"/>
            <a:ext cx="2282848" cy="1254318"/>
          </a:xfrm>
          <a:prstGeom prst="rect">
            <a:avLst/>
          </a:prstGeom>
          <a:noFill/>
        </p:spPr>
        <p:txBody>
          <a:bodyPr wrap="square" rtlCol="0">
            <a:noAutofit/>
          </a:bodyPr>
          <a:lstStyle/>
          <a:p>
            <a:pPr algn="ctr">
              <a:lnSpc>
                <a:spcPct val="120000"/>
              </a:lnSpc>
            </a:pPr>
            <a:r>
              <a:rPr lang="zh-CN" altLang="en-US" sz="1600" dirty="0">
                <a:solidFill>
                  <a:schemeClr val="accent1"/>
                </a:solidFill>
                <a:latin typeface="+mn-ea"/>
              </a:rPr>
              <a:t>严格要求⾃⼰努⼒做好服务⼯作，认真了解⼩区住户反映的问题。</a:t>
            </a:r>
          </a:p>
        </p:txBody>
      </p:sp>
      <p:sp>
        <p:nvSpPr>
          <p:cNvPr id="27" name="文本框 26">
            <a:extLst>
              <a:ext uri="{FF2B5EF4-FFF2-40B4-BE49-F238E27FC236}">
                <a16:creationId xmlns:a16="http://schemas.microsoft.com/office/drawing/2014/main" id="{169C1052-B6AA-AA48-D441-3EDBDBAE8219}"/>
              </a:ext>
            </a:extLst>
          </p:cNvPr>
          <p:cNvSpPr txBox="1"/>
          <p:nvPr/>
        </p:nvSpPr>
        <p:spPr>
          <a:xfrm>
            <a:off x="4800600" y="4126496"/>
            <a:ext cx="2590800" cy="1254318"/>
          </a:xfrm>
          <a:prstGeom prst="rect">
            <a:avLst/>
          </a:prstGeom>
          <a:noFill/>
        </p:spPr>
        <p:txBody>
          <a:bodyPr wrap="square" rtlCol="0">
            <a:noAutofit/>
          </a:bodyPr>
          <a:lstStyle/>
          <a:p>
            <a:pPr algn="ctr">
              <a:lnSpc>
                <a:spcPct val="120000"/>
              </a:lnSpc>
            </a:pPr>
            <a:r>
              <a:rPr lang="zh-CN" altLang="en-US" sz="1600" dirty="0">
                <a:solidFill>
                  <a:schemeClr val="accent1"/>
                </a:solidFill>
                <a:latin typeface="+mn-ea"/>
              </a:rPr>
              <a:t>⼩区全体员⼯发挥了崇⾼的爱岗敬业精神，⽆⼀⼈中途离场，有效的保障了⼩区的财产安全。</a:t>
            </a:r>
          </a:p>
        </p:txBody>
      </p:sp>
      <p:sp>
        <p:nvSpPr>
          <p:cNvPr id="28" name="文本框 27">
            <a:extLst>
              <a:ext uri="{FF2B5EF4-FFF2-40B4-BE49-F238E27FC236}">
                <a16:creationId xmlns:a16="http://schemas.microsoft.com/office/drawing/2014/main" id="{0410B8B7-B141-C673-3EA6-6F929AC8BBCF}"/>
              </a:ext>
            </a:extLst>
          </p:cNvPr>
          <p:cNvSpPr txBox="1"/>
          <p:nvPr/>
        </p:nvSpPr>
        <p:spPr>
          <a:xfrm>
            <a:off x="8153130" y="4126496"/>
            <a:ext cx="2933970" cy="1569454"/>
          </a:xfrm>
          <a:prstGeom prst="rect">
            <a:avLst/>
          </a:prstGeom>
          <a:noFill/>
        </p:spPr>
        <p:txBody>
          <a:bodyPr wrap="square" rtlCol="0">
            <a:noAutofit/>
          </a:bodyPr>
          <a:lstStyle/>
          <a:p>
            <a:pPr algn="ctr">
              <a:lnSpc>
                <a:spcPct val="120000"/>
              </a:lnSpc>
            </a:pPr>
            <a:r>
              <a:rPr lang="zh-CN" altLang="en-US" sz="1600" dirty="0">
                <a:solidFill>
                  <a:schemeClr val="accent1"/>
                </a:solidFill>
                <a:latin typeface="+mn-ea"/>
              </a:rPr>
              <a:t>努⼒配合企业将⼩区打造成⼀个和谐⽂明⼩区，经常带领员⼯上门了解⼩区孤寡⽼⼈的住居和⽣活情况</a:t>
            </a:r>
          </a:p>
        </p:txBody>
      </p:sp>
    </p:spTree>
    <p:extLst>
      <p:ext uri="{BB962C8B-B14F-4D97-AF65-F5344CB8AC3E}">
        <p14:creationId xmlns:p14="http://schemas.microsoft.com/office/powerpoint/2010/main" val="4197291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a:extLst>
              <a:ext uri="{FF2B5EF4-FFF2-40B4-BE49-F238E27FC236}">
                <a16:creationId xmlns:a16="http://schemas.microsoft.com/office/drawing/2014/main" id="{88709D45-F675-B27D-E931-300ECF807F8D}"/>
              </a:ext>
            </a:extLst>
          </p:cNvPr>
          <p:cNvSpPr/>
          <p:nvPr/>
        </p:nvSpPr>
        <p:spPr>
          <a:xfrm>
            <a:off x="3748216" y="818251"/>
            <a:ext cx="4695568" cy="4695568"/>
          </a:xfrm>
          <a:prstGeom prst="ellipse">
            <a:avLst/>
          </a:prstGeom>
          <a:solidFill>
            <a:schemeClr val="accent2">
              <a:lumMod val="20000"/>
              <a:lumOff val="80000"/>
            </a:schemeClr>
          </a:solidFill>
          <a:ln w="28575">
            <a:solidFill>
              <a:schemeClr val="accent1"/>
            </a:solidFill>
          </a:ln>
          <a:effectLst>
            <a:innerShdw blurRad="292100">
              <a:schemeClr val="accent1">
                <a:alpha val="54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a:extLst>
              <a:ext uri="{FF2B5EF4-FFF2-40B4-BE49-F238E27FC236}">
                <a16:creationId xmlns:a16="http://schemas.microsoft.com/office/drawing/2014/main" id="{F8100D04-8658-5A47-6CA7-829CDA194986}"/>
              </a:ext>
            </a:extLst>
          </p:cNvPr>
          <p:cNvPicPr>
            <a:picLocks noChangeAspect="1" noChangeArrowheads="1"/>
          </p:cNvPicPr>
          <p:nvPr/>
        </p:nvPicPr>
        <p:blipFill rotWithShape="1">
          <a:blip r:embed="rId2" cstate="print">
            <a:duotone>
              <a:prstClr val="black"/>
              <a:schemeClr val="accent2">
                <a:tint val="45000"/>
                <a:satMod val="400000"/>
              </a:schemeClr>
            </a:duotone>
            <a:extLst>
              <a:ext uri="{28A0092B-C50C-407E-A947-70E740481C1C}">
                <a14:useLocalDpi xmlns:a14="http://schemas.microsoft.com/office/drawing/2010/main" val="0"/>
              </a:ext>
            </a:extLst>
          </a:blip>
          <a:srcRect l="9353" t="5260" r="28702" b="72425"/>
          <a:stretch/>
        </p:blipFill>
        <p:spPr bwMode="auto">
          <a:xfrm>
            <a:off x="3218830" y="4083290"/>
            <a:ext cx="1972930" cy="71072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71B02891-0A9B-5EEA-82E4-9337BFBD32B8}"/>
              </a:ext>
            </a:extLst>
          </p:cNvPr>
          <p:cNvPicPr>
            <a:picLocks noChangeAspect="1" noChangeArrowheads="1"/>
          </p:cNvPicPr>
          <p:nvPr/>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l="7588" t="32776" r="55931" b="46278"/>
          <a:stretch/>
        </p:blipFill>
        <p:spPr bwMode="auto">
          <a:xfrm>
            <a:off x="2462547" y="1057835"/>
            <a:ext cx="814789" cy="66177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D0BB2FC6-4DCB-B346-0CC4-C675099109FA}"/>
              </a:ext>
            </a:extLst>
          </p:cNvPr>
          <p:cNvPicPr>
            <a:picLocks noChangeAspect="1" noChangeArrowheads="1"/>
          </p:cNvPicPr>
          <p:nvPr/>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l="7588" t="32776" r="55931" b="46278"/>
          <a:stretch/>
        </p:blipFill>
        <p:spPr bwMode="auto">
          <a:xfrm>
            <a:off x="7114040" y="1056154"/>
            <a:ext cx="1633720" cy="1326904"/>
          </a:xfrm>
          <a:prstGeom prst="rect">
            <a:avLst/>
          </a:prstGeom>
          <a:noFill/>
          <a:extLst>
            <a:ext uri="{909E8E84-426E-40DD-AFC4-6F175D3DCCD1}">
              <a14:hiddenFill xmlns:a14="http://schemas.microsoft.com/office/drawing/2010/main">
                <a:solidFill>
                  <a:srgbClr val="FFFFFF"/>
                </a:solidFill>
              </a14:hiddenFill>
            </a:ext>
          </a:extLst>
        </p:spPr>
      </p:pic>
      <p:sp>
        <p:nvSpPr>
          <p:cNvPr id="23" name="矩形 22">
            <a:extLst>
              <a:ext uri="{FF2B5EF4-FFF2-40B4-BE49-F238E27FC236}">
                <a16:creationId xmlns:a16="http://schemas.microsoft.com/office/drawing/2014/main" id="{9A861026-22CA-F590-84B9-63289C89E00E}"/>
              </a:ext>
            </a:extLst>
          </p:cNvPr>
          <p:cNvSpPr/>
          <p:nvPr/>
        </p:nvSpPr>
        <p:spPr>
          <a:xfrm>
            <a:off x="4433771" y="3851621"/>
            <a:ext cx="3497129" cy="1502473"/>
          </a:xfrm>
          <a:prstGeom prst="rect">
            <a:avLst/>
          </a:prstGeom>
          <a:blipFill dpi="0" rotWithShape="1">
            <a:blip r:embed="rId4">
              <a:alphaModFix amt="47000"/>
              <a:duotone>
                <a:prstClr val="black"/>
                <a:schemeClr val="accent2">
                  <a:tint val="45000"/>
                  <a:satMod val="400000"/>
                </a:schemeClr>
              </a:duotone>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a:extLst>
              <a:ext uri="{FF2B5EF4-FFF2-40B4-BE49-F238E27FC236}">
                <a16:creationId xmlns:a16="http://schemas.microsoft.com/office/drawing/2014/main" id="{88FD4690-D19A-2D46-BE72-13387A41DD6F}"/>
              </a:ext>
            </a:extLst>
          </p:cNvPr>
          <p:cNvGrpSpPr/>
          <p:nvPr/>
        </p:nvGrpSpPr>
        <p:grpSpPr>
          <a:xfrm>
            <a:off x="6824416" y="3166035"/>
            <a:ext cx="268961" cy="512220"/>
            <a:chOff x="1064522" y="2195228"/>
            <a:chExt cx="2420322" cy="3657917"/>
          </a:xfrm>
        </p:grpSpPr>
        <p:pic>
          <p:nvPicPr>
            <p:cNvPr id="14" name="图片 13">
              <a:extLst>
                <a:ext uri="{FF2B5EF4-FFF2-40B4-BE49-F238E27FC236}">
                  <a16:creationId xmlns:a16="http://schemas.microsoft.com/office/drawing/2014/main" id="{626D9FAD-74DC-2E6C-ED8C-9C5E365B7044}"/>
                </a:ext>
              </a:extLst>
            </p:cNvPr>
            <p:cNvPicPr>
              <a:picLocks noChangeAspect="1"/>
            </p:cNvPicPr>
            <p:nvPr/>
          </p:nvPicPr>
          <p:blipFill>
            <a:blip r:embed="rId5">
              <a:extLst>
                <a:ext uri="{BEBA8EAE-BF5A-486C-A8C5-ECC9F3942E4B}">
                  <a14:imgProps xmlns:a14="http://schemas.microsoft.com/office/drawing/2010/main">
                    <a14:imgLayer r:embed="rId6">
                      <a14:imgEffect>
                        <a14:artisticFilmGrain grainSize="10"/>
                      </a14:imgEffect>
                    </a14:imgLayer>
                  </a14:imgProps>
                </a:ext>
              </a:extLst>
            </a:blip>
            <a:stretch>
              <a:fillRect/>
            </a:stretch>
          </p:blipFill>
          <p:spPr>
            <a:xfrm>
              <a:off x="1064522" y="2195228"/>
              <a:ext cx="2420322" cy="3657917"/>
            </a:xfrm>
            <a:prstGeom prst="rect">
              <a:avLst/>
            </a:prstGeom>
          </p:spPr>
        </p:pic>
        <p:sp>
          <p:nvSpPr>
            <p:cNvPr id="15" name="缺角矩形 14">
              <a:extLst>
                <a:ext uri="{FF2B5EF4-FFF2-40B4-BE49-F238E27FC236}">
                  <a16:creationId xmlns:a16="http://schemas.microsoft.com/office/drawing/2014/main" id="{885AEA4C-EC8C-F08E-92BA-C46BD814B307}"/>
                </a:ext>
              </a:extLst>
            </p:cNvPr>
            <p:cNvSpPr/>
            <p:nvPr/>
          </p:nvSpPr>
          <p:spPr>
            <a:xfrm>
              <a:off x="1146740" y="2317540"/>
              <a:ext cx="2255886" cy="3413292"/>
            </a:xfrm>
            <a:prstGeom prst="plaque">
              <a:avLst>
                <a:gd name="adj" fmla="val 10689"/>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sp>
        <p:nvSpPr>
          <p:cNvPr id="17" name="文本框 16">
            <a:extLst>
              <a:ext uri="{FF2B5EF4-FFF2-40B4-BE49-F238E27FC236}">
                <a16:creationId xmlns:a16="http://schemas.microsoft.com/office/drawing/2014/main" id="{3235883B-8B0F-FFF5-CE10-0BE02A489EEF}"/>
              </a:ext>
            </a:extLst>
          </p:cNvPr>
          <p:cNvSpPr txBox="1"/>
          <p:nvPr/>
        </p:nvSpPr>
        <p:spPr>
          <a:xfrm>
            <a:off x="6751147" y="3244313"/>
            <a:ext cx="415498" cy="369332"/>
          </a:xfrm>
          <a:prstGeom prst="rect">
            <a:avLst/>
          </a:prstGeom>
          <a:noFill/>
        </p:spPr>
        <p:txBody>
          <a:bodyPr wrap="none" rtlCol="0">
            <a:spAutoFit/>
          </a:bodyPr>
          <a:lstStyle/>
          <a:p>
            <a:pPr algn="ctr"/>
            <a:r>
              <a:rPr lang="zh-CN" altLang="en-US" dirty="0">
                <a:solidFill>
                  <a:schemeClr val="bg1"/>
                </a:solidFill>
                <a:latin typeface="思源宋体 CN Heavy" panose="02020900000000000000" pitchFamily="18" charset="-122"/>
                <a:ea typeface="思源宋体 CN Heavy" panose="02020900000000000000" pitchFamily="18" charset="-122"/>
              </a:rPr>
              <a:t>总</a:t>
            </a:r>
            <a:endParaRPr lang="en-US" dirty="0">
              <a:solidFill>
                <a:schemeClr val="bg1"/>
              </a:solidFill>
              <a:latin typeface="思源宋体 CN Heavy" panose="02020900000000000000" pitchFamily="18" charset="-122"/>
              <a:ea typeface="思源宋体 CN Heavy" panose="02020900000000000000" pitchFamily="18" charset="-122"/>
            </a:endParaRPr>
          </a:p>
        </p:txBody>
      </p:sp>
      <p:sp>
        <p:nvSpPr>
          <p:cNvPr id="24" name="任意多边形: 形状 23">
            <a:extLst>
              <a:ext uri="{FF2B5EF4-FFF2-40B4-BE49-F238E27FC236}">
                <a16:creationId xmlns:a16="http://schemas.microsoft.com/office/drawing/2014/main" id="{BD2A5C08-B235-4D6E-CA76-AF9C5F45B992}"/>
              </a:ext>
            </a:extLst>
          </p:cNvPr>
          <p:cNvSpPr/>
          <p:nvPr/>
        </p:nvSpPr>
        <p:spPr>
          <a:xfrm flipH="1">
            <a:off x="7025552" y="859294"/>
            <a:ext cx="274619" cy="116571"/>
          </a:xfrm>
          <a:custGeom>
            <a:avLst/>
            <a:gdLst>
              <a:gd name="connsiteX0" fmla="*/ 0 w 469210"/>
              <a:gd name="connsiteY0" fmla="*/ 0 h 199171"/>
              <a:gd name="connsiteX1" fmla="*/ 248831 w 469210"/>
              <a:gd name="connsiteY1" fmla="*/ 122544 h 199171"/>
              <a:gd name="connsiteX2" fmla="*/ 469210 w 469210"/>
              <a:gd name="connsiteY2" fmla="*/ 103077 h 199171"/>
              <a:gd name="connsiteX3" fmla="*/ 332191 w 469210"/>
              <a:gd name="connsiteY3" fmla="*/ 140514 h 199171"/>
              <a:gd name="connsiteX4" fmla="*/ 74624 w 469210"/>
              <a:gd name="connsiteY4" fmla="*/ 160230 h 199171"/>
              <a:gd name="connsiteX5" fmla="*/ 174207 w 469210"/>
              <a:gd name="connsiteY5" fmla="*/ 140014 h 199171"/>
              <a:gd name="connsiteX6" fmla="*/ 0 w 469210"/>
              <a:gd name="connsiteY6" fmla="*/ 0 h 199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210" h="199171">
                <a:moveTo>
                  <a:pt x="0" y="0"/>
                </a:moveTo>
                <a:cubicBezTo>
                  <a:pt x="89350" y="25207"/>
                  <a:pt x="176703" y="62894"/>
                  <a:pt x="248831" y="122544"/>
                </a:cubicBezTo>
                <a:cubicBezTo>
                  <a:pt x="319962" y="98334"/>
                  <a:pt x="395085" y="99333"/>
                  <a:pt x="469210" y="103077"/>
                </a:cubicBezTo>
                <a:cubicBezTo>
                  <a:pt x="432023" y="141262"/>
                  <a:pt x="380610" y="138267"/>
                  <a:pt x="332191" y="140514"/>
                </a:cubicBezTo>
                <a:cubicBezTo>
                  <a:pt x="273040" y="228865"/>
                  <a:pt x="154490" y="201910"/>
                  <a:pt x="74624" y="160230"/>
                </a:cubicBezTo>
                <a:cubicBezTo>
                  <a:pt x="99582" y="155239"/>
                  <a:pt x="149498" y="145006"/>
                  <a:pt x="174207" y="140014"/>
                </a:cubicBezTo>
                <a:cubicBezTo>
                  <a:pt x="128534" y="77869"/>
                  <a:pt x="44425" y="63892"/>
                  <a:pt x="0" y="0"/>
                </a:cubicBezTo>
                <a:close/>
              </a:path>
            </a:pathLst>
          </a:custGeom>
          <a:solidFill>
            <a:schemeClr val="accent1"/>
          </a:solidFill>
          <a:ln w="24924" cap="flat">
            <a:solidFill>
              <a:schemeClr val="accent1"/>
            </a:solidFill>
            <a:prstDash val="solid"/>
            <a:miter/>
          </a:ln>
        </p:spPr>
        <p:txBody>
          <a:bodyPr rtlCol="0" anchor="ctr">
            <a:noAutofit/>
          </a:bodyPr>
          <a:lstStyle/>
          <a:p>
            <a:endParaRPr lang="zh-CN" altLang="en-US">
              <a:solidFill>
                <a:schemeClr val="tx1">
                  <a:lumMod val="85000"/>
                  <a:lumOff val="15000"/>
                </a:schemeClr>
              </a:solidFill>
            </a:endParaRPr>
          </a:p>
        </p:txBody>
      </p:sp>
      <p:sp>
        <p:nvSpPr>
          <p:cNvPr id="25" name="任意多边形: 形状 24">
            <a:extLst>
              <a:ext uri="{FF2B5EF4-FFF2-40B4-BE49-F238E27FC236}">
                <a16:creationId xmlns:a16="http://schemas.microsoft.com/office/drawing/2014/main" id="{E1F846B4-84C9-6825-4754-8677A929314B}"/>
              </a:ext>
            </a:extLst>
          </p:cNvPr>
          <p:cNvSpPr/>
          <p:nvPr/>
        </p:nvSpPr>
        <p:spPr>
          <a:xfrm flipH="1">
            <a:off x="7345969" y="567523"/>
            <a:ext cx="274619" cy="117321"/>
          </a:xfrm>
          <a:custGeom>
            <a:avLst/>
            <a:gdLst>
              <a:gd name="connsiteX0" fmla="*/ 0 w 477196"/>
              <a:gd name="connsiteY0" fmla="*/ 0 h 203865"/>
              <a:gd name="connsiteX1" fmla="*/ 260062 w 477196"/>
              <a:gd name="connsiteY1" fmla="*/ 123292 h 203865"/>
              <a:gd name="connsiteX2" fmla="*/ 477197 w 477196"/>
              <a:gd name="connsiteY2" fmla="*/ 114058 h 203865"/>
              <a:gd name="connsiteX3" fmla="*/ 345918 w 477196"/>
              <a:gd name="connsiteY3" fmla="*/ 146004 h 203865"/>
              <a:gd name="connsiteX4" fmla="*/ 74624 w 477196"/>
              <a:gd name="connsiteY4" fmla="*/ 171461 h 203865"/>
              <a:gd name="connsiteX5" fmla="*/ 180946 w 477196"/>
              <a:gd name="connsiteY5" fmla="*/ 141262 h 203865"/>
              <a:gd name="connsiteX6" fmla="*/ 0 w 477196"/>
              <a:gd name="connsiteY6" fmla="*/ 0 h 203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196" h="203865">
                <a:moveTo>
                  <a:pt x="0" y="0"/>
                </a:moveTo>
                <a:cubicBezTo>
                  <a:pt x="89849" y="33693"/>
                  <a:pt x="179947" y="69383"/>
                  <a:pt x="260062" y="123292"/>
                </a:cubicBezTo>
                <a:cubicBezTo>
                  <a:pt x="331692" y="108567"/>
                  <a:pt x="404569" y="100331"/>
                  <a:pt x="477197" y="114058"/>
                </a:cubicBezTo>
                <a:cubicBezTo>
                  <a:pt x="438512" y="141762"/>
                  <a:pt x="392589" y="147751"/>
                  <a:pt x="345918" y="146004"/>
                </a:cubicBezTo>
                <a:cubicBezTo>
                  <a:pt x="279030" y="237600"/>
                  <a:pt x="164224" y="199914"/>
                  <a:pt x="74624" y="171461"/>
                </a:cubicBezTo>
                <a:cubicBezTo>
                  <a:pt x="110065" y="161728"/>
                  <a:pt x="145505" y="151745"/>
                  <a:pt x="180946" y="141262"/>
                </a:cubicBezTo>
                <a:cubicBezTo>
                  <a:pt x="123792" y="89599"/>
                  <a:pt x="47919" y="61896"/>
                  <a:pt x="0" y="0"/>
                </a:cubicBezTo>
                <a:close/>
              </a:path>
            </a:pathLst>
          </a:custGeom>
          <a:solidFill>
            <a:schemeClr val="accent1"/>
          </a:solidFill>
          <a:ln w="24924" cap="flat">
            <a:solidFill>
              <a:schemeClr val="accent1"/>
            </a:solidFill>
            <a:prstDash val="solid"/>
            <a:miter/>
          </a:ln>
        </p:spPr>
        <p:txBody>
          <a:bodyPr rtlCol="0" anchor="ctr">
            <a:noAutofit/>
          </a:bodyPr>
          <a:lstStyle/>
          <a:p>
            <a:endParaRPr lang="zh-CN" altLang="en-US">
              <a:solidFill>
                <a:schemeClr val="tx1">
                  <a:lumMod val="85000"/>
                  <a:lumOff val="15000"/>
                </a:schemeClr>
              </a:solidFill>
            </a:endParaRPr>
          </a:p>
        </p:txBody>
      </p:sp>
      <p:sp>
        <p:nvSpPr>
          <p:cNvPr id="26" name="任意多边形: 形状 25">
            <a:extLst>
              <a:ext uri="{FF2B5EF4-FFF2-40B4-BE49-F238E27FC236}">
                <a16:creationId xmlns:a16="http://schemas.microsoft.com/office/drawing/2014/main" id="{D7A0C7F3-0FE9-F713-A3D5-77DBBC37D017}"/>
              </a:ext>
            </a:extLst>
          </p:cNvPr>
          <p:cNvSpPr/>
          <p:nvPr/>
        </p:nvSpPr>
        <p:spPr>
          <a:xfrm flipH="1">
            <a:off x="7620588" y="1130448"/>
            <a:ext cx="142046" cy="97575"/>
          </a:xfrm>
          <a:custGeom>
            <a:avLst/>
            <a:gdLst>
              <a:gd name="connsiteX0" fmla="*/ 0 w 286302"/>
              <a:gd name="connsiteY0" fmla="*/ 36938 h 196669"/>
              <a:gd name="connsiteX1" fmla="*/ 196170 w 286302"/>
              <a:gd name="connsiteY1" fmla="*/ 0 h 196669"/>
              <a:gd name="connsiteX2" fmla="*/ 284272 w 286302"/>
              <a:gd name="connsiteY2" fmla="*/ 196669 h 196669"/>
              <a:gd name="connsiteX3" fmla="*/ 157485 w 286302"/>
              <a:gd name="connsiteY3" fmla="*/ 37687 h 196669"/>
              <a:gd name="connsiteX4" fmla="*/ 14975 w 286302"/>
              <a:gd name="connsiteY4" fmla="*/ 148999 h 196669"/>
              <a:gd name="connsiteX5" fmla="*/ 54658 w 286302"/>
              <a:gd name="connsiteY5" fmla="*/ 72129 h 196669"/>
              <a:gd name="connsiteX6" fmla="*/ 0 w 286302"/>
              <a:gd name="connsiteY6" fmla="*/ 36938 h 19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6302" h="196669">
                <a:moveTo>
                  <a:pt x="0" y="36938"/>
                </a:moveTo>
                <a:cubicBezTo>
                  <a:pt x="66139" y="28951"/>
                  <a:pt x="130031" y="8486"/>
                  <a:pt x="196170" y="0"/>
                </a:cubicBezTo>
                <a:cubicBezTo>
                  <a:pt x="259314" y="44924"/>
                  <a:pt x="295503" y="118800"/>
                  <a:pt x="284272" y="196669"/>
                </a:cubicBezTo>
                <a:cubicBezTo>
                  <a:pt x="246086" y="140514"/>
                  <a:pt x="208898" y="82861"/>
                  <a:pt x="157485" y="37687"/>
                </a:cubicBezTo>
                <a:cubicBezTo>
                  <a:pt x="110564" y="75623"/>
                  <a:pt x="70132" y="122544"/>
                  <a:pt x="14975" y="148999"/>
                </a:cubicBezTo>
                <a:cubicBezTo>
                  <a:pt x="24958" y="129782"/>
                  <a:pt x="44924" y="91346"/>
                  <a:pt x="54658" y="72129"/>
                </a:cubicBezTo>
                <a:cubicBezTo>
                  <a:pt x="36439" y="60398"/>
                  <a:pt x="18219" y="48668"/>
                  <a:pt x="0" y="36938"/>
                </a:cubicBezTo>
                <a:close/>
              </a:path>
            </a:pathLst>
          </a:custGeom>
          <a:solidFill>
            <a:schemeClr val="accent1"/>
          </a:solidFill>
          <a:ln w="24924" cap="flat">
            <a:solidFill>
              <a:schemeClr val="accent1"/>
            </a:solidFill>
            <a:prstDash val="solid"/>
            <a:miter/>
          </a:ln>
        </p:spPr>
        <p:txBody>
          <a:bodyPr rtlCol="0" anchor="ctr">
            <a:noAutofit/>
          </a:bodyPr>
          <a:lstStyle/>
          <a:p>
            <a:endParaRPr lang="zh-CN" altLang="en-US">
              <a:solidFill>
                <a:schemeClr val="tx1">
                  <a:lumMod val="85000"/>
                  <a:lumOff val="15000"/>
                </a:schemeClr>
              </a:solidFill>
            </a:endParaRPr>
          </a:p>
        </p:txBody>
      </p:sp>
      <p:sp>
        <p:nvSpPr>
          <p:cNvPr id="27" name="文本框 26">
            <a:extLst>
              <a:ext uri="{FF2B5EF4-FFF2-40B4-BE49-F238E27FC236}">
                <a16:creationId xmlns:a16="http://schemas.microsoft.com/office/drawing/2014/main" id="{9C13BCED-6F0E-318F-1C12-D178EC9EB02D}"/>
              </a:ext>
            </a:extLst>
          </p:cNvPr>
          <p:cNvSpPr txBox="1"/>
          <p:nvPr/>
        </p:nvSpPr>
        <p:spPr>
          <a:xfrm>
            <a:off x="3364864" y="5921145"/>
            <a:ext cx="2464587" cy="369332"/>
          </a:xfrm>
          <a:prstGeom prst="rect">
            <a:avLst/>
          </a:prstGeom>
          <a:noFill/>
        </p:spPr>
        <p:txBody>
          <a:bodyPr wrap="square" rtlCol="0">
            <a:noAutofit/>
          </a:bodyPr>
          <a:lstStyle/>
          <a:p>
            <a:r>
              <a:rPr lang="zh-CN" altLang="en-US" dirty="0">
                <a:solidFill>
                  <a:schemeClr val="accent1">
                    <a:lumMod val="75000"/>
                  </a:schemeClr>
                </a:solidFill>
                <a:latin typeface="+mj-ea"/>
                <a:ea typeface="+mj-ea"/>
              </a:rPr>
              <a:t>汇报人：</a:t>
            </a:r>
            <a:r>
              <a:rPr lang="en-US" altLang="zh-CN" dirty="0" err="1">
                <a:solidFill>
                  <a:schemeClr val="accent1">
                    <a:lumMod val="75000"/>
                  </a:schemeClr>
                </a:solidFill>
                <a:latin typeface="+mj-ea"/>
                <a:ea typeface="+mj-ea"/>
              </a:rPr>
              <a:t>OfficePLUS</a:t>
            </a:r>
            <a:endParaRPr lang="en-US" altLang="zh-CN" dirty="0">
              <a:solidFill>
                <a:schemeClr val="accent1">
                  <a:lumMod val="75000"/>
                </a:schemeClr>
              </a:solidFill>
              <a:latin typeface="+mj-ea"/>
              <a:ea typeface="+mj-ea"/>
            </a:endParaRPr>
          </a:p>
        </p:txBody>
      </p:sp>
      <p:sp>
        <p:nvSpPr>
          <p:cNvPr id="28" name="文本框 27">
            <a:extLst>
              <a:ext uri="{FF2B5EF4-FFF2-40B4-BE49-F238E27FC236}">
                <a16:creationId xmlns:a16="http://schemas.microsoft.com/office/drawing/2014/main" id="{3E1D1E50-1AE2-BCEF-FA21-2CF38707FC01}"/>
              </a:ext>
            </a:extLst>
          </p:cNvPr>
          <p:cNvSpPr txBox="1"/>
          <p:nvPr/>
        </p:nvSpPr>
        <p:spPr>
          <a:xfrm>
            <a:off x="6009284" y="5921145"/>
            <a:ext cx="2791967" cy="369332"/>
          </a:xfrm>
          <a:prstGeom prst="rect">
            <a:avLst/>
          </a:prstGeom>
          <a:noFill/>
        </p:spPr>
        <p:txBody>
          <a:bodyPr wrap="square" rtlCol="0">
            <a:noAutofit/>
          </a:bodyPr>
          <a:lstStyle/>
          <a:p>
            <a:r>
              <a:rPr lang="zh-CN" altLang="en-US" dirty="0">
                <a:solidFill>
                  <a:schemeClr val="accent1">
                    <a:lumMod val="75000"/>
                  </a:schemeClr>
                </a:solidFill>
                <a:latin typeface="+mj-ea"/>
                <a:ea typeface="+mj-ea"/>
              </a:rPr>
              <a:t>汇报时间：</a:t>
            </a:r>
            <a:r>
              <a:rPr lang="en-US" altLang="zh-CN" dirty="0">
                <a:solidFill>
                  <a:schemeClr val="accent1">
                    <a:lumMod val="75000"/>
                  </a:schemeClr>
                </a:solidFill>
                <a:latin typeface="+mj-ea"/>
                <a:ea typeface="+mj-ea"/>
              </a:rPr>
              <a:t>20XX.XX.XX</a:t>
            </a:r>
          </a:p>
        </p:txBody>
      </p:sp>
      <p:sp>
        <p:nvSpPr>
          <p:cNvPr id="29" name="矩形 28">
            <a:extLst>
              <a:ext uri="{FF2B5EF4-FFF2-40B4-BE49-F238E27FC236}">
                <a16:creationId xmlns:a16="http://schemas.microsoft.com/office/drawing/2014/main" id="{F2B4837A-CE3E-3F17-9AAB-24A6A3EA5813}"/>
              </a:ext>
            </a:extLst>
          </p:cNvPr>
          <p:cNvSpPr/>
          <p:nvPr/>
        </p:nvSpPr>
        <p:spPr>
          <a:xfrm>
            <a:off x="-132265" y="860272"/>
            <a:ext cx="3497129" cy="1502473"/>
          </a:xfrm>
          <a:prstGeom prst="rect">
            <a:avLst/>
          </a:prstGeom>
          <a:blipFill dpi="0" rotWithShape="1">
            <a:blip r:embed="rId4">
              <a:alphaModFix amt="47000"/>
              <a:duotone>
                <a:prstClr val="black"/>
                <a:schemeClr val="accent2">
                  <a:tint val="45000"/>
                  <a:satMod val="400000"/>
                </a:schemeClr>
              </a:duotone>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a:extLst>
              <a:ext uri="{FF2B5EF4-FFF2-40B4-BE49-F238E27FC236}">
                <a16:creationId xmlns:a16="http://schemas.microsoft.com/office/drawing/2014/main" id="{FDC7AE30-8BF6-2365-F9C1-DF91DCFCA7A7}"/>
              </a:ext>
            </a:extLst>
          </p:cNvPr>
          <p:cNvSpPr txBox="1"/>
          <p:nvPr/>
        </p:nvSpPr>
        <p:spPr>
          <a:xfrm>
            <a:off x="4971890" y="1199484"/>
            <a:ext cx="1313180" cy="1446550"/>
          </a:xfrm>
          <a:prstGeom prst="rect">
            <a:avLst/>
          </a:prstGeom>
          <a:noFill/>
        </p:spPr>
        <p:txBody>
          <a:bodyPr wrap="none" rtlCol="0">
            <a:spAutoFit/>
          </a:bodyPr>
          <a:lstStyle/>
          <a:p>
            <a:pPr algn="ctr"/>
            <a:r>
              <a:rPr lang="zh-CN" altLang="en-US" sz="8800" dirty="0">
                <a:solidFill>
                  <a:schemeClr val="accent1"/>
                </a:solidFill>
                <a:latin typeface="+mj-ea"/>
                <a:ea typeface="+mj-ea"/>
                <a:cs typeface="思源黑体 CN Regular" panose="020B0500000000000000" pitchFamily="34" charset="-122"/>
                <a:sym typeface="Arial" panose="020B0604020202020204" pitchFamily="34" charset="0"/>
              </a:rPr>
              <a:t>工</a:t>
            </a:r>
          </a:p>
        </p:txBody>
      </p:sp>
      <p:sp>
        <p:nvSpPr>
          <p:cNvPr id="22" name="文本框 21">
            <a:extLst>
              <a:ext uri="{FF2B5EF4-FFF2-40B4-BE49-F238E27FC236}">
                <a16:creationId xmlns:a16="http://schemas.microsoft.com/office/drawing/2014/main" id="{E852795E-75F5-4DD6-A90B-8C023D6442E6}"/>
              </a:ext>
            </a:extLst>
          </p:cNvPr>
          <p:cNvSpPr txBox="1"/>
          <p:nvPr/>
        </p:nvSpPr>
        <p:spPr>
          <a:xfrm>
            <a:off x="5932456" y="2291898"/>
            <a:ext cx="1107996" cy="1200329"/>
          </a:xfrm>
          <a:prstGeom prst="rect">
            <a:avLst/>
          </a:prstGeom>
          <a:noFill/>
        </p:spPr>
        <p:txBody>
          <a:bodyPr wrap="none" rtlCol="0">
            <a:spAutoFit/>
          </a:bodyPr>
          <a:lstStyle/>
          <a:p>
            <a:pPr algn="ctr"/>
            <a:r>
              <a:rPr lang="zh-CN" altLang="en-US" sz="7200" dirty="0">
                <a:solidFill>
                  <a:schemeClr val="accent1"/>
                </a:solidFill>
                <a:latin typeface="+mj-ea"/>
                <a:ea typeface="+mj-ea"/>
                <a:cs typeface="思源黑体 CN Regular" panose="020B0500000000000000" pitchFamily="34" charset="-122"/>
                <a:sym typeface="Arial" panose="020B0604020202020204" pitchFamily="34" charset="0"/>
              </a:rPr>
              <a:t>作</a:t>
            </a:r>
          </a:p>
        </p:txBody>
      </p:sp>
      <p:sp>
        <p:nvSpPr>
          <p:cNvPr id="30" name="文本框 29">
            <a:extLst>
              <a:ext uri="{FF2B5EF4-FFF2-40B4-BE49-F238E27FC236}">
                <a16:creationId xmlns:a16="http://schemas.microsoft.com/office/drawing/2014/main" id="{0B71ED0C-B134-5020-D036-532AD09406EA}"/>
              </a:ext>
            </a:extLst>
          </p:cNvPr>
          <p:cNvSpPr txBox="1"/>
          <p:nvPr/>
        </p:nvSpPr>
        <p:spPr>
          <a:xfrm>
            <a:off x="4927105" y="2733259"/>
            <a:ext cx="1210588" cy="1323439"/>
          </a:xfrm>
          <a:prstGeom prst="rect">
            <a:avLst/>
          </a:prstGeom>
          <a:noFill/>
        </p:spPr>
        <p:txBody>
          <a:bodyPr wrap="none" rtlCol="0">
            <a:spAutoFit/>
          </a:bodyPr>
          <a:lstStyle/>
          <a:p>
            <a:pPr algn="ctr"/>
            <a:r>
              <a:rPr lang="zh-CN" altLang="en-US" sz="8000" dirty="0">
                <a:solidFill>
                  <a:schemeClr val="accent1"/>
                </a:solidFill>
                <a:latin typeface="+mj-ea"/>
                <a:ea typeface="+mj-ea"/>
                <a:cs typeface="思源黑体 CN Regular" panose="020B0500000000000000" pitchFamily="34" charset="-122"/>
                <a:sym typeface="Arial" panose="020B0604020202020204" pitchFamily="34" charset="0"/>
              </a:rPr>
              <a:t>总</a:t>
            </a:r>
          </a:p>
        </p:txBody>
      </p:sp>
      <p:sp>
        <p:nvSpPr>
          <p:cNvPr id="31" name="文本框 30">
            <a:extLst>
              <a:ext uri="{FF2B5EF4-FFF2-40B4-BE49-F238E27FC236}">
                <a16:creationId xmlns:a16="http://schemas.microsoft.com/office/drawing/2014/main" id="{D5D002ED-1581-6EC1-C240-866D7CDBCF24}"/>
              </a:ext>
            </a:extLst>
          </p:cNvPr>
          <p:cNvSpPr txBox="1"/>
          <p:nvPr/>
        </p:nvSpPr>
        <p:spPr>
          <a:xfrm>
            <a:off x="5880747" y="3607396"/>
            <a:ext cx="1107996" cy="1200329"/>
          </a:xfrm>
          <a:prstGeom prst="rect">
            <a:avLst/>
          </a:prstGeom>
          <a:noFill/>
        </p:spPr>
        <p:txBody>
          <a:bodyPr wrap="none" rtlCol="0">
            <a:spAutoFit/>
          </a:bodyPr>
          <a:lstStyle/>
          <a:p>
            <a:pPr algn="ctr"/>
            <a:r>
              <a:rPr lang="zh-CN" altLang="en-US" sz="7200" dirty="0">
                <a:solidFill>
                  <a:schemeClr val="accent1"/>
                </a:solidFill>
                <a:latin typeface="+mj-ea"/>
                <a:ea typeface="+mj-ea"/>
                <a:cs typeface="思源黑体 CN Regular" panose="020B0500000000000000" pitchFamily="34" charset="-122"/>
                <a:sym typeface="Arial" panose="020B0604020202020204" pitchFamily="34" charset="0"/>
              </a:rPr>
              <a:t>结</a:t>
            </a:r>
          </a:p>
        </p:txBody>
      </p:sp>
    </p:spTree>
    <p:extLst>
      <p:ext uri="{BB962C8B-B14F-4D97-AF65-F5344CB8AC3E}">
        <p14:creationId xmlns:p14="http://schemas.microsoft.com/office/powerpoint/2010/main" val="16779223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C631897A-FA46-8C53-00D7-29C4392D2FF5}"/>
              </a:ext>
            </a:extLst>
          </p:cNvPr>
          <p:cNvSpPr txBox="1"/>
          <p:nvPr/>
        </p:nvSpPr>
        <p:spPr>
          <a:xfrm>
            <a:off x="745744" y="710676"/>
            <a:ext cx="1826141" cy="584775"/>
          </a:xfrm>
          <a:prstGeom prst="rect">
            <a:avLst/>
          </a:prstGeom>
          <a:noFill/>
        </p:spPr>
        <p:txBody>
          <a:bodyPr wrap="none" rtlCol="0">
            <a:noAutofit/>
          </a:bodyPr>
          <a:lstStyle/>
          <a:p>
            <a:r>
              <a:rPr lang="zh-CN" altLang="en-US" sz="3200" dirty="0">
                <a:solidFill>
                  <a:schemeClr val="accent1"/>
                </a:solidFill>
                <a:latin typeface="+mj-ea"/>
                <a:ea typeface="+mj-ea"/>
              </a:rPr>
              <a:t>经验收获</a:t>
            </a:r>
          </a:p>
        </p:txBody>
      </p:sp>
      <p:sp>
        <p:nvSpPr>
          <p:cNvPr id="3" name="文本框 2">
            <a:extLst>
              <a:ext uri="{FF2B5EF4-FFF2-40B4-BE49-F238E27FC236}">
                <a16:creationId xmlns:a16="http://schemas.microsoft.com/office/drawing/2014/main" id="{16BC1A01-9CCF-D076-7D2E-C48F217D6193}"/>
              </a:ext>
            </a:extLst>
          </p:cNvPr>
          <p:cNvSpPr txBox="1"/>
          <p:nvPr/>
        </p:nvSpPr>
        <p:spPr>
          <a:xfrm>
            <a:off x="2571885" y="983222"/>
            <a:ext cx="1826141" cy="261610"/>
          </a:xfrm>
          <a:prstGeom prst="rect">
            <a:avLst/>
          </a:prstGeom>
          <a:noFill/>
        </p:spPr>
        <p:txBody>
          <a:bodyPr wrap="square" rtlCol="0">
            <a:noAutofit/>
          </a:bodyPr>
          <a:lstStyle/>
          <a:p>
            <a:pPr algn="dist"/>
            <a:r>
              <a:rPr lang="en-US" sz="1050" dirty="0">
                <a:solidFill>
                  <a:schemeClr val="accent1">
                    <a:lumMod val="60000"/>
                    <a:lumOff val="40000"/>
                  </a:schemeClr>
                </a:solidFill>
              </a:rPr>
              <a:t>EXPERIENCE GAIN</a:t>
            </a:r>
          </a:p>
        </p:txBody>
      </p:sp>
      <p:sp>
        <p:nvSpPr>
          <p:cNvPr id="4" name="文本框 3">
            <a:extLst>
              <a:ext uri="{FF2B5EF4-FFF2-40B4-BE49-F238E27FC236}">
                <a16:creationId xmlns:a16="http://schemas.microsoft.com/office/drawing/2014/main" id="{5A842011-F0A5-BD47-66D6-9255A61AE1D9}"/>
              </a:ext>
            </a:extLst>
          </p:cNvPr>
          <p:cNvSpPr txBox="1"/>
          <p:nvPr/>
        </p:nvSpPr>
        <p:spPr>
          <a:xfrm>
            <a:off x="6670860"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chemeClr val="bg2">
                    <a:lumMod val="75000"/>
                  </a:schemeClr>
                </a:solidFill>
                <a:effectLst/>
                <a:uLnTx/>
                <a:uFillTx/>
                <a:latin typeface="+mn-ea"/>
              </a:rPr>
              <a:t>工作情况</a:t>
            </a:r>
          </a:p>
        </p:txBody>
      </p:sp>
      <p:sp>
        <p:nvSpPr>
          <p:cNvPr id="5" name="文本框 4">
            <a:extLst>
              <a:ext uri="{FF2B5EF4-FFF2-40B4-BE49-F238E27FC236}">
                <a16:creationId xmlns:a16="http://schemas.microsoft.com/office/drawing/2014/main" id="{8E9EC2BB-E9AC-6F41-3EA7-54991D8EFDEF}"/>
              </a:ext>
            </a:extLst>
          </p:cNvPr>
          <p:cNvSpPr txBox="1"/>
          <p:nvPr/>
        </p:nvSpPr>
        <p:spPr>
          <a:xfrm>
            <a:off x="8617296"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050" dirty="0">
                <a:solidFill>
                  <a:schemeClr val="accent1"/>
                </a:solidFill>
                <a:latin typeface="+mn-ea"/>
              </a:rPr>
              <a:t>经验收获</a:t>
            </a:r>
            <a:endParaRPr kumimoji="0" lang="zh-CN" altLang="en-US" sz="1050" b="0" i="0" u="none" strike="noStrike" kern="1200" cap="none" spc="0" normalizeH="0" baseline="0" noProof="0" dirty="0">
              <a:ln>
                <a:noFill/>
              </a:ln>
              <a:solidFill>
                <a:schemeClr val="accent1"/>
              </a:solidFill>
              <a:effectLst/>
              <a:uLnTx/>
              <a:uFillTx/>
              <a:latin typeface="+mn-ea"/>
            </a:endParaRPr>
          </a:p>
        </p:txBody>
      </p:sp>
      <p:sp>
        <p:nvSpPr>
          <p:cNvPr id="6" name="文本框 5">
            <a:extLst>
              <a:ext uri="{FF2B5EF4-FFF2-40B4-BE49-F238E27FC236}">
                <a16:creationId xmlns:a16="http://schemas.microsoft.com/office/drawing/2014/main" id="{6C1D83EC-F7ED-16AB-F5DC-293C3839117F}"/>
              </a:ext>
            </a:extLst>
          </p:cNvPr>
          <p:cNvSpPr txBox="1"/>
          <p:nvPr/>
        </p:nvSpPr>
        <p:spPr>
          <a:xfrm>
            <a:off x="9590514"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chemeClr val="bg2">
                    <a:lumMod val="75000"/>
                  </a:schemeClr>
                </a:solidFill>
                <a:effectLst/>
                <a:uLnTx/>
                <a:uFillTx/>
                <a:latin typeface="+mn-ea"/>
              </a:rPr>
              <a:t>不足之处</a:t>
            </a:r>
          </a:p>
        </p:txBody>
      </p:sp>
      <p:sp>
        <p:nvSpPr>
          <p:cNvPr id="7" name="文本框 6">
            <a:extLst>
              <a:ext uri="{FF2B5EF4-FFF2-40B4-BE49-F238E27FC236}">
                <a16:creationId xmlns:a16="http://schemas.microsoft.com/office/drawing/2014/main" id="{8ECCB3C4-4DA9-97B4-18EC-98C3B39BCED6}"/>
              </a:ext>
            </a:extLst>
          </p:cNvPr>
          <p:cNvSpPr txBox="1"/>
          <p:nvPr/>
        </p:nvSpPr>
        <p:spPr>
          <a:xfrm>
            <a:off x="10563735"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chemeClr val="bg2">
                    <a:lumMod val="75000"/>
                  </a:schemeClr>
                </a:solidFill>
                <a:effectLst/>
                <a:uLnTx/>
                <a:uFillTx/>
                <a:latin typeface="+mn-ea"/>
              </a:rPr>
              <a:t>未来计划</a:t>
            </a:r>
          </a:p>
        </p:txBody>
      </p:sp>
      <p:cxnSp>
        <p:nvCxnSpPr>
          <p:cNvPr id="8" name="直接连接符 7">
            <a:extLst>
              <a:ext uri="{FF2B5EF4-FFF2-40B4-BE49-F238E27FC236}">
                <a16:creationId xmlns:a16="http://schemas.microsoft.com/office/drawing/2014/main" id="{B260301B-FDFD-9C2A-B030-4C9B9E2A8C5D}"/>
              </a:ext>
            </a:extLst>
          </p:cNvPr>
          <p:cNvCxnSpPr/>
          <p:nvPr/>
        </p:nvCxnSpPr>
        <p:spPr>
          <a:xfrm>
            <a:off x="7649600"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直接连接符 8">
            <a:extLst>
              <a:ext uri="{FF2B5EF4-FFF2-40B4-BE49-F238E27FC236}">
                <a16:creationId xmlns:a16="http://schemas.microsoft.com/office/drawing/2014/main" id="{9387123B-D5AF-4033-6C64-A0DF22611FA5}"/>
              </a:ext>
            </a:extLst>
          </p:cNvPr>
          <p:cNvCxnSpPr/>
          <p:nvPr/>
        </p:nvCxnSpPr>
        <p:spPr>
          <a:xfrm>
            <a:off x="9596036"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525C51F1-42D9-9547-FDE5-634EFDBC4FC3}"/>
              </a:ext>
            </a:extLst>
          </p:cNvPr>
          <p:cNvCxnSpPr/>
          <p:nvPr/>
        </p:nvCxnSpPr>
        <p:spPr>
          <a:xfrm>
            <a:off x="10569254"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B2C158DB-88BB-03AB-40A4-E8BD0906C6B8}"/>
              </a:ext>
            </a:extLst>
          </p:cNvPr>
          <p:cNvSpPr txBox="1"/>
          <p:nvPr/>
        </p:nvSpPr>
        <p:spPr>
          <a:xfrm>
            <a:off x="5697642"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chemeClr val="bg2">
                    <a:lumMod val="75000"/>
                  </a:schemeClr>
                </a:solidFill>
                <a:effectLst/>
                <a:uLnTx/>
                <a:uFillTx/>
                <a:latin typeface="+mn-ea"/>
              </a:rPr>
              <a:t>工作概述</a:t>
            </a:r>
          </a:p>
        </p:txBody>
      </p:sp>
      <p:cxnSp>
        <p:nvCxnSpPr>
          <p:cNvPr id="12" name="直接连接符 11">
            <a:extLst>
              <a:ext uri="{FF2B5EF4-FFF2-40B4-BE49-F238E27FC236}">
                <a16:creationId xmlns:a16="http://schemas.microsoft.com/office/drawing/2014/main" id="{603570CD-120D-1177-50FD-7B7ABECB0BA6}"/>
              </a:ext>
            </a:extLst>
          </p:cNvPr>
          <p:cNvCxnSpPr/>
          <p:nvPr/>
        </p:nvCxnSpPr>
        <p:spPr>
          <a:xfrm>
            <a:off x="6676382"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EC0A4637-8C3A-CBE7-19B8-8414D60186EA}"/>
              </a:ext>
            </a:extLst>
          </p:cNvPr>
          <p:cNvSpPr txBox="1"/>
          <p:nvPr/>
        </p:nvSpPr>
        <p:spPr>
          <a:xfrm>
            <a:off x="7644078"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050" dirty="0">
                <a:solidFill>
                  <a:schemeClr val="bg2">
                    <a:lumMod val="75000"/>
                  </a:schemeClr>
                </a:solidFill>
                <a:latin typeface="+mn-ea"/>
              </a:rPr>
              <a:t>数据成果</a:t>
            </a:r>
            <a:endParaRPr kumimoji="0" lang="zh-CN" altLang="en-US" sz="1050" b="0" i="0" u="none" strike="noStrike" kern="1200" cap="none" spc="0" normalizeH="0" baseline="0" noProof="0" dirty="0">
              <a:ln>
                <a:noFill/>
              </a:ln>
              <a:solidFill>
                <a:schemeClr val="bg2">
                  <a:lumMod val="75000"/>
                </a:schemeClr>
              </a:solidFill>
              <a:effectLst/>
              <a:uLnTx/>
              <a:uFillTx/>
              <a:latin typeface="+mn-ea"/>
            </a:endParaRPr>
          </a:p>
        </p:txBody>
      </p:sp>
      <p:cxnSp>
        <p:nvCxnSpPr>
          <p:cNvPr id="14" name="直接连接符 13">
            <a:extLst>
              <a:ext uri="{FF2B5EF4-FFF2-40B4-BE49-F238E27FC236}">
                <a16:creationId xmlns:a16="http://schemas.microsoft.com/office/drawing/2014/main" id="{554D1753-A1E0-B51E-6DBC-6DD14DF41763}"/>
              </a:ext>
            </a:extLst>
          </p:cNvPr>
          <p:cNvCxnSpPr/>
          <p:nvPr/>
        </p:nvCxnSpPr>
        <p:spPr>
          <a:xfrm>
            <a:off x="8622818"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圆角矩形 23">
            <a:extLst>
              <a:ext uri="{FF2B5EF4-FFF2-40B4-BE49-F238E27FC236}">
                <a16:creationId xmlns:a16="http://schemas.microsoft.com/office/drawing/2014/main" id="{2B321929-663C-ECFF-AC3F-8241D0D53A09}"/>
              </a:ext>
            </a:extLst>
          </p:cNvPr>
          <p:cNvSpPr/>
          <p:nvPr/>
        </p:nvSpPr>
        <p:spPr>
          <a:xfrm>
            <a:off x="1139441" y="2270066"/>
            <a:ext cx="4653419" cy="3179886"/>
          </a:xfrm>
          <a:prstGeom prst="plaque">
            <a:avLst>
              <a:gd name="adj" fmla="val 6440"/>
            </a:avLst>
          </a:prstGeom>
          <a:solidFill>
            <a:schemeClr val="accent1">
              <a:alpha val="86000"/>
            </a:schemeClr>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dirty="0">
              <a:latin typeface="思源黑体 CN Regular" panose="020B0500000000000000" pitchFamily="34" charset="-122"/>
            </a:endParaRPr>
          </a:p>
        </p:txBody>
      </p:sp>
      <p:sp>
        <p:nvSpPr>
          <p:cNvPr id="16" name="圆角矩形 23">
            <a:extLst>
              <a:ext uri="{FF2B5EF4-FFF2-40B4-BE49-F238E27FC236}">
                <a16:creationId xmlns:a16="http://schemas.microsoft.com/office/drawing/2014/main" id="{D091C658-A484-7786-0766-B5412644DE32}"/>
              </a:ext>
            </a:extLst>
          </p:cNvPr>
          <p:cNvSpPr/>
          <p:nvPr/>
        </p:nvSpPr>
        <p:spPr>
          <a:xfrm>
            <a:off x="6383643" y="2270066"/>
            <a:ext cx="4653419" cy="3179886"/>
          </a:xfrm>
          <a:prstGeom prst="plaque">
            <a:avLst>
              <a:gd name="adj" fmla="val 6440"/>
            </a:avLst>
          </a:prstGeom>
          <a:solidFill>
            <a:schemeClr val="accent1">
              <a:alpha val="86000"/>
            </a:schemeClr>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dirty="0">
              <a:latin typeface="思源黑体 CN Regular" panose="020B0500000000000000" pitchFamily="34" charset="-122"/>
            </a:endParaRPr>
          </a:p>
        </p:txBody>
      </p:sp>
      <p:sp>
        <p:nvSpPr>
          <p:cNvPr id="18" name="文本框 17">
            <a:extLst>
              <a:ext uri="{FF2B5EF4-FFF2-40B4-BE49-F238E27FC236}">
                <a16:creationId xmlns:a16="http://schemas.microsoft.com/office/drawing/2014/main" id="{25EE5B9D-B38E-A964-6BAC-F27454E0DBAB}"/>
              </a:ext>
            </a:extLst>
          </p:cNvPr>
          <p:cNvSpPr txBox="1"/>
          <p:nvPr/>
        </p:nvSpPr>
        <p:spPr>
          <a:xfrm>
            <a:off x="7465569" y="1990394"/>
            <a:ext cx="2489566" cy="442718"/>
          </a:xfrm>
          <a:prstGeom prst="roundRect">
            <a:avLst>
              <a:gd name="adj" fmla="val 50000"/>
            </a:avLst>
          </a:prstGeom>
          <a:gradFill flip="none" rotWithShape="1">
            <a:gsLst>
              <a:gs pos="0">
                <a:schemeClr val="accent1">
                  <a:lumMod val="60000"/>
                  <a:lumOff val="40000"/>
                </a:schemeClr>
              </a:gs>
              <a:gs pos="69000">
                <a:schemeClr val="accent1"/>
              </a:gs>
            </a:gsLst>
            <a:path path="circle">
              <a:fillToRect r="100000" b="100000"/>
            </a:path>
            <a:tileRect l="-100000" t="-100000"/>
          </a:gradFill>
          <a:ln>
            <a:noFill/>
          </a:ln>
          <a:effectLst>
            <a:outerShdw blurRad="330200" dist="317500" dir="5400000" algn="t"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sz="2000">
                <a:gradFill>
                  <a:gsLst>
                    <a:gs pos="30000">
                      <a:srgbClr val="1B4F80">
                        <a:lumMod val="20000"/>
                        <a:lumOff val="80000"/>
                        <a:alpha val="0"/>
                      </a:srgbClr>
                    </a:gs>
                    <a:gs pos="77000">
                      <a:srgbClr val="1B4F80">
                        <a:lumMod val="60000"/>
                        <a:lumOff val="40000"/>
                      </a:srgbClr>
                    </a:gs>
                  </a:gsLst>
                  <a:path path="circle">
                    <a:fillToRect l="50000" t="50000" r="50000" b="50000"/>
                  </a:path>
                </a:gradFill>
                <a:latin typeface="+mj-ea"/>
                <a:ea typeface="+mj-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2400" dirty="0">
                <a:solidFill>
                  <a:schemeClr val="bg1"/>
                </a:solidFill>
                <a:sym typeface="OPPOSans B" panose="00020600040101010101" pitchFamily="18" charset="-122"/>
              </a:rPr>
              <a:t>办公室⼯作</a:t>
            </a:r>
          </a:p>
        </p:txBody>
      </p:sp>
      <p:sp>
        <p:nvSpPr>
          <p:cNvPr id="19" name="文本框 18">
            <a:extLst>
              <a:ext uri="{FF2B5EF4-FFF2-40B4-BE49-F238E27FC236}">
                <a16:creationId xmlns:a16="http://schemas.microsoft.com/office/drawing/2014/main" id="{80B04D98-A09F-5946-E9C9-9999EE593CE4}"/>
              </a:ext>
            </a:extLst>
          </p:cNvPr>
          <p:cNvSpPr txBox="1"/>
          <p:nvPr/>
        </p:nvSpPr>
        <p:spPr>
          <a:xfrm>
            <a:off x="2205868" y="1990394"/>
            <a:ext cx="2520564" cy="442718"/>
          </a:xfrm>
          <a:prstGeom prst="roundRect">
            <a:avLst>
              <a:gd name="adj" fmla="val 50000"/>
            </a:avLst>
          </a:prstGeom>
          <a:gradFill flip="none" rotWithShape="1">
            <a:gsLst>
              <a:gs pos="0">
                <a:schemeClr val="accent1">
                  <a:lumMod val="60000"/>
                  <a:lumOff val="40000"/>
                </a:schemeClr>
              </a:gs>
              <a:gs pos="69000">
                <a:schemeClr val="accent1"/>
              </a:gs>
            </a:gsLst>
            <a:path path="circle">
              <a:fillToRect r="100000" b="100000"/>
            </a:path>
            <a:tileRect l="-100000" t="-100000"/>
          </a:gradFill>
          <a:ln>
            <a:noFill/>
          </a:ln>
          <a:effectLst>
            <a:outerShdw blurRad="330200" dist="317500" dir="5400000" algn="t"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sz="2000">
                <a:gradFill>
                  <a:gsLst>
                    <a:gs pos="30000">
                      <a:srgbClr val="1B4F80">
                        <a:lumMod val="20000"/>
                        <a:lumOff val="80000"/>
                        <a:alpha val="0"/>
                      </a:srgbClr>
                    </a:gs>
                    <a:gs pos="77000">
                      <a:srgbClr val="1B4F80">
                        <a:lumMod val="60000"/>
                        <a:lumOff val="40000"/>
                      </a:srgbClr>
                    </a:gs>
                  </a:gsLst>
                  <a:path path="circle">
                    <a:fillToRect l="50000" t="50000" r="50000" b="50000"/>
                  </a:path>
                </a:gradFill>
                <a:latin typeface="+mj-ea"/>
                <a:ea typeface="+mj-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2400" dirty="0">
                <a:solidFill>
                  <a:schemeClr val="bg1"/>
                </a:solidFill>
                <a:sym typeface="OPPOSans B" panose="00020600040101010101" pitchFamily="18" charset="-122"/>
              </a:rPr>
              <a:t>物业服务⼯作</a:t>
            </a:r>
          </a:p>
        </p:txBody>
      </p:sp>
      <p:sp>
        <p:nvSpPr>
          <p:cNvPr id="20" name="文本框 19">
            <a:extLst>
              <a:ext uri="{FF2B5EF4-FFF2-40B4-BE49-F238E27FC236}">
                <a16:creationId xmlns:a16="http://schemas.microsoft.com/office/drawing/2014/main" id="{7E63AE57-5277-0C3F-2CBE-C34AF6D703A7}"/>
              </a:ext>
            </a:extLst>
          </p:cNvPr>
          <p:cNvSpPr txBox="1"/>
          <p:nvPr/>
        </p:nvSpPr>
        <p:spPr>
          <a:xfrm>
            <a:off x="1419811" y="2779750"/>
            <a:ext cx="4130287" cy="2303694"/>
          </a:xfrm>
          <a:prstGeom prst="rect">
            <a:avLst/>
          </a:prstGeom>
          <a:noFill/>
        </p:spPr>
        <p:txBody>
          <a:bodyPr wrap="square" rtlCol="0">
            <a:noAutofit/>
          </a:bodyPr>
          <a:lstStyle/>
          <a:p>
            <a:pPr marL="0" marR="0" lvl="0" indent="0" defTabSz="914400" eaLnBrk="1" fontAlgn="auto" latinLnBrk="0" hangingPunct="1">
              <a:lnSpc>
                <a:spcPct val="120000"/>
              </a:lnSpc>
              <a:spcBef>
                <a:spcPts val="1200"/>
              </a:spcBef>
              <a:spcAft>
                <a:spcPts val="0"/>
              </a:spcAft>
              <a:buClrTx/>
              <a:buSzTx/>
              <a:buFontTx/>
              <a:buNone/>
              <a:tabLst/>
              <a:defRPr/>
            </a:pPr>
            <a:r>
              <a:rPr kumimoji="0" lang="zh-CN" altLang="en-US" sz="1600" b="0" i="0" u="none" strike="noStrike" kern="0" cap="none" spc="0" normalizeH="0" baseline="0" noProof="0" dirty="0">
                <a:ln>
                  <a:noFill/>
                </a:ln>
                <a:solidFill>
                  <a:schemeClr val="bg1"/>
                </a:solidFill>
                <a:effectLst/>
                <a:uLnTx/>
                <a:uFillTx/>
                <a:latin typeface="+mn-ea"/>
              </a:rPr>
              <a:t>物业⼯作主要有⽇常报修，投诉处理，收费，基础设施、设备维护，环境卫⽣，蚊⾍、⽼⿏的消杀</a:t>
            </a:r>
            <a:r>
              <a:rPr kumimoji="0" lang="en-US" altLang="zh-CN" sz="1600" b="0" i="0" u="none" strike="noStrike" kern="0" cap="none" spc="0" normalizeH="0" baseline="0" noProof="0" dirty="0">
                <a:ln>
                  <a:noFill/>
                </a:ln>
                <a:solidFill>
                  <a:schemeClr val="bg1"/>
                </a:solidFill>
                <a:effectLst/>
                <a:uLnTx/>
                <a:uFillTx/>
                <a:latin typeface="+mn-ea"/>
              </a:rPr>
              <a:t>;</a:t>
            </a:r>
            <a:r>
              <a:rPr kumimoji="0" lang="zh-CN" altLang="en-US" sz="1600" b="0" i="0" u="none" strike="noStrike" kern="0" cap="none" spc="0" normalizeH="0" baseline="0" noProof="0" dirty="0">
                <a:ln>
                  <a:noFill/>
                </a:ln>
                <a:solidFill>
                  <a:schemeClr val="bg1"/>
                </a:solidFill>
                <a:effectLst/>
                <a:uLnTx/>
                <a:uFillTx/>
                <a:latin typeface="+mn-ea"/>
              </a:rPr>
              <a:t>有学习培训，上级部门检查等。</a:t>
            </a:r>
            <a:endParaRPr kumimoji="0" lang="en-US" altLang="zh-CN" sz="1600" b="0" i="0" u="none" strike="noStrike" kern="0" cap="none" spc="0" normalizeH="0" baseline="0" noProof="0" dirty="0">
              <a:ln>
                <a:noFill/>
              </a:ln>
              <a:solidFill>
                <a:schemeClr val="bg1"/>
              </a:solidFill>
              <a:effectLst/>
              <a:uLnTx/>
              <a:uFillTx/>
              <a:latin typeface="+mn-ea"/>
            </a:endParaRPr>
          </a:p>
          <a:p>
            <a:pPr marL="0" marR="0" lvl="0" indent="0" defTabSz="914400" eaLnBrk="1" fontAlgn="auto" latinLnBrk="0" hangingPunct="1">
              <a:lnSpc>
                <a:spcPct val="120000"/>
              </a:lnSpc>
              <a:spcBef>
                <a:spcPts val="1200"/>
              </a:spcBef>
              <a:spcAft>
                <a:spcPts val="0"/>
              </a:spcAft>
              <a:buClrTx/>
              <a:buSzTx/>
              <a:buFontTx/>
              <a:buNone/>
              <a:tabLst/>
              <a:defRPr/>
            </a:pPr>
            <a:r>
              <a:rPr kumimoji="0" lang="zh-CN" altLang="en-US" sz="1600" b="0" i="0" u="none" strike="noStrike" kern="0" cap="none" spc="0" normalizeH="0" baseline="0" noProof="0" dirty="0">
                <a:ln>
                  <a:noFill/>
                </a:ln>
                <a:solidFill>
                  <a:schemeClr val="bg1"/>
                </a:solidFill>
                <a:effectLst/>
                <a:uLnTx/>
                <a:uFillTx/>
                <a:latin typeface="+mn-ea"/>
              </a:rPr>
              <a:t>催缴管理费及⼩区公共设施设备问题项⽬的整改是管理处</a:t>
            </a:r>
            <a:r>
              <a:rPr kumimoji="0" lang="en-US" altLang="zh-CN" sz="1600" b="0" i="0" u="none" strike="noStrike" kern="0" cap="none" spc="0" normalizeH="0" baseline="0" noProof="0" dirty="0">
                <a:ln>
                  <a:noFill/>
                </a:ln>
                <a:solidFill>
                  <a:schemeClr val="bg1"/>
                </a:solidFill>
                <a:effectLst/>
                <a:uLnTx/>
                <a:uFillTx/>
                <a:latin typeface="+mn-ea"/>
              </a:rPr>
              <a:t>20xx</a:t>
            </a:r>
            <a:r>
              <a:rPr kumimoji="0" lang="zh-CN" altLang="en-US" sz="1600" b="0" i="0" u="none" strike="noStrike" kern="0" cap="none" spc="0" normalizeH="0" baseline="0" noProof="0" dirty="0">
                <a:ln>
                  <a:noFill/>
                </a:ln>
                <a:solidFill>
                  <a:schemeClr val="bg1"/>
                </a:solidFill>
                <a:effectLst/>
                <a:uLnTx/>
                <a:uFillTx/>
                <a:latin typeface="+mn-ea"/>
              </a:rPr>
              <a:t>年度的主要⼯作，经过与物业企业各个部门的同事通⼒合作下⼤部分⼯作已经顺利完成。</a:t>
            </a:r>
          </a:p>
          <a:p>
            <a:pPr marL="0" marR="0" lvl="0" indent="0" defTabSz="914400" eaLnBrk="1" fontAlgn="auto" latinLnBrk="0" hangingPunct="1">
              <a:lnSpc>
                <a:spcPct val="120000"/>
              </a:lnSpc>
              <a:spcBef>
                <a:spcPts val="1200"/>
              </a:spcBef>
              <a:spcAft>
                <a:spcPts val="0"/>
              </a:spcAft>
              <a:buClrTx/>
              <a:buSzTx/>
              <a:buFontTx/>
              <a:buNone/>
              <a:tabLst/>
              <a:defRPr/>
            </a:pPr>
            <a:endParaRPr kumimoji="0" lang="zh-CN" altLang="en-US" sz="1600" b="0" i="0" u="none" strike="noStrike" kern="0" cap="none" spc="0" normalizeH="0" baseline="0" noProof="0" dirty="0">
              <a:ln>
                <a:noFill/>
              </a:ln>
              <a:solidFill>
                <a:schemeClr val="bg1"/>
              </a:solidFill>
              <a:effectLst/>
              <a:uLnTx/>
              <a:uFillTx/>
              <a:latin typeface="+mn-ea"/>
            </a:endParaRPr>
          </a:p>
        </p:txBody>
      </p:sp>
      <p:sp>
        <p:nvSpPr>
          <p:cNvPr id="21" name="文本框 20">
            <a:extLst>
              <a:ext uri="{FF2B5EF4-FFF2-40B4-BE49-F238E27FC236}">
                <a16:creationId xmlns:a16="http://schemas.microsoft.com/office/drawing/2014/main" id="{A114FC12-F28B-F627-E8F9-D4CF059AED7E}"/>
              </a:ext>
            </a:extLst>
          </p:cNvPr>
          <p:cNvSpPr txBox="1"/>
          <p:nvPr/>
        </p:nvSpPr>
        <p:spPr>
          <a:xfrm>
            <a:off x="6645209" y="2779750"/>
            <a:ext cx="4130287" cy="2303694"/>
          </a:xfrm>
          <a:prstGeom prst="rect">
            <a:avLst/>
          </a:prstGeom>
          <a:noFill/>
        </p:spPr>
        <p:txBody>
          <a:bodyPr wrap="square" rtlCol="0">
            <a:noAutofit/>
          </a:bodyPr>
          <a:lstStyle/>
          <a:p>
            <a:pPr marL="0" marR="0" lvl="0" indent="0" defTabSz="914400" eaLnBrk="1" fontAlgn="auto" latinLnBrk="0" hangingPunct="1">
              <a:lnSpc>
                <a:spcPct val="120000"/>
              </a:lnSpc>
              <a:spcBef>
                <a:spcPts val="1200"/>
              </a:spcBef>
              <a:spcAft>
                <a:spcPts val="0"/>
              </a:spcAft>
              <a:buClrTx/>
              <a:buSzTx/>
              <a:buFontTx/>
              <a:buNone/>
              <a:tabLst/>
              <a:defRPr/>
            </a:pPr>
            <a:r>
              <a:rPr kumimoji="0" lang="zh-CN" altLang="en-US" sz="1600" b="0" i="0" u="none" strike="noStrike" kern="0" cap="none" spc="0" normalizeH="0" baseline="0" noProof="0" dirty="0">
                <a:ln>
                  <a:noFill/>
                </a:ln>
                <a:solidFill>
                  <a:schemeClr val="bg1"/>
                </a:solidFill>
                <a:effectLst/>
                <a:uLnTx/>
                <a:uFillTx/>
                <a:latin typeface="+mn-ea"/>
              </a:rPr>
              <a:t>办公室⼯作对我来说是⼀个全新的领域，⼯作千头万绪，有书⽂处理</a:t>
            </a:r>
            <a:r>
              <a:rPr kumimoji="0" lang="en-US" altLang="zh-CN" sz="1600" b="0" i="0" u="none" strike="noStrike" kern="0" cap="none" spc="0" normalizeH="0" baseline="0" noProof="0" dirty="0">
                <a:ln>
                  <a:noFill/>
                </a:ln>
                <a:solidFill>
                  <a:schemeClr val="bg1"/>
                </a:solidFill>
                <a:effectLst/>
                <a:uLnTx/>
                <a:uFillTx/>
                <a:latin typeface="+mn-ea"/>
              </a:rPr>
              <a:t>.</a:t>
            </a:r>
            <a:r>
              <a:rPr kumimoji="0" lang="zh-CN" altLang="en-US" sz="1600" b="0" i="0" u="none" strike="noStrike" kern="0" cap="none" spc="0" normalizeH="0" baseline="0" noProof="0" dirty="0">
                <a:ln>
                  <a:noFill/>
                </a:ln>
                <a:solidFill>
                  <a:schemeClr val="bg1"/>
                </a:solidFill>
                <a:effectLst/>
                <a:uLnTx/>
                <a:uFillTx/>
                <a:latin typeface="+mn-ea"/>
              </a:rPr>
              <a:t>档案管理</a:t>
            </a:r>
            <a:r>
              <a:rPr kumimoji="0" lang="en-US" altLang="zh-CN" sz="1600" b="0" i="0" u="none" strike="noStrike" kern="0" cap="none" spc="0" normalizeH="0" baseline="0" noProof="0" dirty="0">
                <a:ln>
                  <a:noFill/>
                </a:ln>
                <a:solidFill>
                  <a:schemeClr val="bg1"/>
                </a:solidFill>
                <a:effectLst/>
                <a:uLnTx/>
                <a:uFillTx/>
                <a:latin typeface="+mn-ea"/>
              </a:rPr>
              <a:t>.⽂</a:t>
            </a:r>
            <a:r>
              <a:rPr kumimoji="0" lang="zh-CN" altLang="en-US" sz="1600" b="0" i="0" u="none" strike="noStrike" kern="0" cap="none" spc="0" normalizeH="0" baseline="0" noProof="0" dirty="0">
                <a:ln>
                  <a:noFill/>
                </a:ln>
                <a:solidFill>
                  <a:schemeClr val="bg1"/>
                </a:solidFill>
                <a:effectLst/>
                <a:uLnTx/>
                <a:uFillTx/>
                <a:latin typeface="+mn-ea"/>
              </a:rPr>
              <a:t>件批转等。</a:t>
            </a:r>
            <a:endParaRPr kumimoji="0" lang="en-US" altLang="zh-CN" sz="1600" b="0" i="0" u="none" strike="noStrike" kern="0" cap="none" spc="0" normalizeH="0" baseline="0" noProof="0" dirty="0">
              <a:ln>
                <a:noFill/>
              </a:ln>
              <a:solidFill>
                <a:schemeClr val="bg1"/>
              </a:solidFill>
              <a:effectLst/>
              <a:uLnTx/>
              <a:uFillTx/>
              <a:latin typeface="+mn-ea"/>
            </a:endParaRPr>
          </a:p>
          <a:p>
            <a:pPr marL="0" marR="0" lvl="0" indent="0" defTabSz="914400" eaLnBrk="1" fontAlgn="auto" latinLnBrk="0" hangingPunct="1">
              <a:lnSpc>
                <a:spcPct val="120000"/>
              </a:lnSpc>
              <a:spcBef>
                <a:spcPts val="1200"/>
              </a:spcBef>
              <a:spcAft>
                <a:spcPts val="0"/>
              </a:spcAft>
              <a:buClrTx/>
              <a:buSzTx/>
              <a:buFontTx/>
              <a:buNone/>
              <a:tabLst/>
              <a:defRPr/>
            </a:pPr>
            <a:r>
              <a:rPr kumimoji="0" lang="zh-CN" altLang="en-US" sz="1600" b="0" i="0" u="none" strike="noStrike" kern="0" cap="none" spc="0" normalizeH="0" baseline="0" noProof="0" dirty="0">
                <a:ln>
                  <a:noFill/>
                </a:ln>
                <a:solidFill>
                  <a:schemeClr val="bg1"/>
                </a:solidFill>
                <a:effectLst/>
                <a:uLnTx/>
                <a:uFillTx/>
                <a:latin typeface="+mn-ea"/>
              </a:rPr>
              <a:t>⾯对繁杂琐碎的⼤量事务性⼯作，需⾃我强化⼯作意识</a:t>
            </a:r>
            <a:r>
              <a:rPr kumimoji="0" lang="en-US" altLang="zh-CN" sz="1600" b="0" i="0" u="none" strike="noStrike" kern="0" cap="none" spc="0" normalizeH="0" baseline="0" noProof="0" dirty="0">
                <a:ln>
                  <a:noFill/>
                </a:ln>
                <a:solidFill>
                  <a:schemeClr val="bg1"/>
                </a:solidFill>
                <a:effectLst/>
                <a:uLnTx/>
                <a:uFillTx/>
                <a:latin typeface="+mn-ea"/>
              </a:rPr>
              <a:t>.</a:t>
            </a:r>
            <a:r>
              <a:rPr kumimoji="0" lang="zh-CN" altLang="en-US" sz="1600" b="0" i="0" u="none" strike="noStrike" kern="0" cap="none" spc="0" normalizeH="0" baseline="0" noProof="0" dirty="0">
                <a:ln>
                  <a:noFill/>
                </a:ln>
                <a:solidFill>
                  <a:schemeClr val="bg1"/>
                </a:solidFill>
                <a:effectLst/>
                <a:uLnTx/>
                <a:uFillTx/>
                <a:latin typeface="+mn-ea"/>
              </a:rPr>
              <a:t>注意加快⼯作节奏</a:t>
            </a:r>
            <a:r>
              <a:rPr kumimoji="0" lang="en-US" altLang="zh-CN" sz="1600" b="0" i="0" u="none" strike="noStrike" kern="0" cap="none" spc="0" normalizeH="0" baseline="0" noProof="0" dirty="0">
                <a:ln>
                  <a:noFill/>
                </a:ln>
                <a:solidFill>
                  <a:schemeClr val="bg1"/>
                </a:solidFill>
                <a:effectLst/>
                <a:uLnTx/>
                <a:uFillTx/>
                <a:latin typeface="+mn-ea"/>
              </a:rPr>
              <a:t>;</a:t>
            </a:r>
            <a:r>
              <a:rPr kumimoji="0" lang="zh-CN" altLang="en-US" sz="1600" b="0" i="0" u="none" strike="noStrike" kern="0" cap="none" spc="0" normalizeH="0" baseline="0" noProof="0" dirty="0">
                <a:ln>
                  <a:noFill/>
                </a:ln>
                <a:solidFill>
                  <a:schemeClr val="bg1"/>
                </a:solidFill>
                <a:effectLst/>
                <a:uLnTx/>
                <a:uFillTx/>
                <a:latin typeface="+mn-ea"/>
              </a:rPr>
              <a:t>提⾼⼯作效率。冷静办理各项事务，⼒求周全</a:t>
            </a:r>
            <a:r>
              <a:rPr kumimoji="0" lang="en-US" altLang="zh-CN" sz="1600" b="0" i="0" u="none" strike="noStrike" kern="0" cap="none" spc="0" normalizeH="0" baseline="0" noProof="0" dirty="0">
                <a:ln>
                  <a:noFill/>
                </a:ln>
                <a:solidFill>
                  <a:schemeClr val="bg1"/>
                </a:solidFill>
                <a:effectLst/>
                <a:uLnTx/>
                <a:uFillTx/>
                <a:latin typeface="+mn-ea"/>
              </a:rPr>
              <a:t>.</a:t>
            </a:r>
            <a:r>
              <a:rPr kumimoji="0" lang="zh-CN" altLang="en-US" sz="1600" b="0" i="0" u="none" strike="noStrike" kern="0" cap="none" spc="0" normalizeH="0" baseline="0" noProof="0" dirty="0">
                <a:ln>
                  <a:noFill/>
                </a:ln>
                <a:solidFill>
                  <a:schemeClr val="bg1"/>
                </a:solidFill>
                <a:effectLst/>
                <a:uLnTx/>
                <a:uFillTx/>
                <a:latin typeface="+mn-ea"/>
              </a:rPr>
              <a:t>准确</a:t>
            </a:r>
            <a:r>
              <a:rPr kumimoji="0" lang="en-US" altLang="zh-CN" sz="1600" b="0" i="0" u="none" strike="noStrike" kern="0" cap="none" spc="0" normalizeH="0" baseline="0" noProof="0" dirty="0">
                <a:ln>
                  <a:noFill/>
                </a:ln>
                <a:solidFill>
                  <a:schemeClr val="bg1"/>
                </a:solidFill>
                <a:effectLst/>
                <a:uLnTx/>
                <a:uFillTx/>
                <a:latin typeface="+mn-ea"/>
              </a:rPr>
              <a:t>.</a:t>
            </a:r>
            <a:r>
              <a:rPr kumimoji="0" lang="zh-CN" altLang="en-US" sz="1600" b="0" i="0" u="none" strike="noStrike" kern="0" cap="none" spc="0" normalizeH="0" baseline="0" noProof="0" dirty="0">
                <a:ln>
                  <a:noFill/>
                </a:ln>
                <a:solidFill>
                  <a:schemeClr val="bg1"/>
                </a:solidFill>
                <a:effectLst/>
                <a:uLnTx/>
                <a:uFillTx/>
                <a:latin typeface="+mn-ea"/>
              </a:rPr>
              <a:t>适度</a:t>
            </a:r>
            <a:r>
              <a:rPr kumimoji="0" lang="en-US" altLang="zh-CN" sz="1600" b="0" i="0" u="none" strike="noStrike" kern="0" cap="none" spc="0" normalizeH="0" baseline="0" noProof="0" dirty="0">
                <a:ln>
                  <a:noFill/>
                </a:ln>
                <a:solidFill>
                  <a:schemeClr val="bg1"/>
                </a:solidFill>
                <a:effectLst/>
                <a:uLnTx/>
                <a:uFillTx/>
                <a:latin typeface="+mn-ea"/>
              </a:rPr>
              <a:t>.</a:t>
            </a:r>
            <a:r>
              <a:rPr kumimoji="0" lang="zh-CN" altLang="en-US" sz="1600" b="0" i="0" u="none" strike="noStrike" kern="0" cap="none" spc="0" normalizeH="0" baseline="0" noProof="0" dirty="0">
                <a:ln>
                  <a:noFill/>
                </a:ln>
                <a:solidFill>
                  <a:schemeClr val="bg1"/>
                </a:solidFill>
                <a:effectLst/>
                <a:uLnTx/>
                <a:uFillTx/>
                <a:latin typeface="+mn-ea"/>
              </a:rPr>
              <a:t>避免疏漏和差错。</a:t>
            </a:r>
          </a:p>
        </p:txBody>
      </p:sp>
    </p:spTree>
    <p:extLst>
      <p:ext uri="{BB962C8B-B14F-4D97-AF65-F5344CB8AC3E}">
        <p14:creationId xmlns:p14="http://schemas.microsoft.com/office/powerpoint/2010/main" val="30917647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0BD1FF4A-F626-DD47-C2AB-7ACCB9FE8AC5}"/>
              </a:ext>
            </a:extLst>
          </p:cNvPr>
          <p:cNvSpPr txBox="1"/>
          <p:nvPr/>
        </p:nvSpPr>
        <p:spPr>
          <a:xfrm>
            <a:off x="745744" y="710676"/>
            <a:ext cx="1826141" cy="584775"/>
          </a:xfrm>
          <a:prstGeom prst="rect">
            <a:avLst/>
          </a:prstGeom>
          <a:noFill/>
        </p:spPr>
        <p:txBody>
          <a:bodyPr wrap="none" rtlCol="0">
            <a:noAutofit/>
          </a:bodyPr>
          <a:lstStyle/>
          <a:p>
            <a:r>
              <a:rPr lang="zh-CN" altLang="en-US" sz="3200" dirty="0">
                <a:solidFill>
                  <a:schemeClr val="accent1"/>
                </a:solidFill>
                <a:latin typeface="+mj-ea"/>
                <a:ea typeface="+mj-ea"/>
              </a:rPr>
              <a:t>经验收获</a:t>
            </a:r>
          </a:p>
        </p:txBody>
      </p:sp>
      <p:sp>
        <p:nvSpPr>
          <p:cNvPr id="3" name="文本框 2">
            <a:extLst>
              <a:ext uri="{FF2B5EF4-FFF2-40B4-BE49-F238E27FC236}">
                <a16:creationId xmlns:a16="http://schemas.microsoft.com/office/drawing/2014/main" id="{CE43C329-B66B-E191-8C32-079962BA29B4}"/>
              </a:ext>
            </a:extLst>
          </p:cNvPr>
          <p:cNvSpPr txBox="1"/>
          <p:nvPr/>
        </p:nvSpPr>
        <p:spPr>
          <a:xfrm>
            <a:off x="2571885" y="983222"/>
            <a:ext cx="1826141" cy="261610"/>
          </a:xfrm>
          <a:prstGeom prst="rect">
            <a:avLst/>
          </a:prstGeom>
          <a:noFill/>
        </p:spPr>
        <p:txBody>
          <a:bodyPr wrap="square" rtlCol="0">
            <a:noAutofit/>
          </a:bodyPr>
          <a:lstStyle/>
          <a:p>
            <a:pPr algn="dist"/>
            <a:r>
              <a:rPr lang="en-US" sz="1050" dirty="0">
                <a:solidFill>
                  <a:schemeClr val="accent1">
                    <a:lumMod val="60000"/>
                    <a:lumOff val="40000"/>
                  </a:schemeClr>
                </a:solidFill>
              </a:rPr>
              <a:t>EXPERIENCE GAIN</a:t>
            </a:r>
          </a:p>
        </p:txBody>
      </p:sp>
      <p:sp>
        <p:nvSpPr>
          <p:cNvPr id="4" name="文本框 3">
            <a:extLst>
              <a:ext uri="{FF2B5EF4-FFF2-40B4-BE49-F238E27FC236}">
                <a16:creationId xmlns:a16="http://schemas.microsoft.com/office/drawing/2014/main" id="{5A442501-4AE0-817A-B6F0-D9FA8CAB4CC7}"/>
              </a:ext>
            </a:extLst>
          </p:cNvPr>
          <p:cNvSpPr txBox="1"/>
          <p:nvPr/>
        </p:nvSpPr>
        <p:spPr>
          <a:xfrm>
            <a:off x="6670860"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chemeClr val="bg2">
                    <a:lumMod val="75000"/>
                  </a:schemeClr>
                </a:solidFill>
                <a:effectLst/>
                <a:uLnTx/>
                <a:uFillTx/>
                <a:latin typeface="+mn-ea"/>
              </a:rPr>
              <a:t>工作情况</a:t>
            </a:r>
          </a:p>
        </p:txBody>
      </p:sp>
      <p:sp>
        <p:nvSpPr>
          <p:cNvPr id="5" name="文本框 4">
            <a:extLst>
              <a:ext uri="{FF2B5EF4-FFF2-40B4-BE49-F238E27FC236}">
                <a16:creationId xmlns:a16="http://schemas.microsoft.com/office/drawing/2014/main" id="{7C4CDF34-9E59-4E82-3DA1-0801FB026AA1}"/>
              </a:ext>
            </a:extLst>
          </p:cNvPr>
          <p:cNvSpPr txBox="1"/>
          <p:nvPr/>
        </p:nvSpPr>
        <p:spPr>
          <a:xfrm>
            <a:off x="8617296"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050" dirty="0">
                <a:solidFill>
                  <a:schemeClr val="accent1"/>
                </a:solidFill>
                <a:latin typeface="+mn-ea"/>
              </a:rPr>
              <a:t>经验收获</a:t>
            </a:r>
            <a:endParaRPr kumimoji="0" lang="zh-CN" altLang="en-US" sz="1050" b="0" i="0" u="none" strike="noStrike" kern="1200" cap="none" spc="0" normalizeH="0" baseline="0" noProof="0" dirty="0">
              <a:ln>
                <a:noFill/>
              </a:ln>
              <a:solidFill>
                <a:schemeClr val="accent1"/>
              </a:solidFill>
              <a:effectLst/>
              <a:uLnTx/>
              <a:uFillTx/>
              <a:latin typeface="+mn-ea"/>
            </a:endParaRPr>
          </a:p>
        </p:txBody>
      </p:sp>
      <p:sp>
        <p:nvSpPr>
          <p:cNvPr id="6" name="文本框 5">
            <a:extLst>
              <a:ext uri="{FF2B5EF4-FFF2-40B4-BE49-F238E27FC236}">
                <a16:creationId xmlns:a16="http://schemas.microsoft.com/office/drawing/2014/main" id="{21E05DE4-922E-69DB-0E46-78F174225970}"/>
              </a:ext>
            </a:extLst>
          </p:cNvPr>
          <p:cNvSpPr txBox="1"/>
          <p:nvPr/>
        </p:nvSpPr>
        <p:spPr>
          <a:xfrm>
            <a:off x="9590514"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chemeClr val="bg2">
                    <a:lumMod val="75000"/>
                  </a:schemeClr>
                </a:solidFill>
                <a:effectLst/>
                <a:uLnTx/>
                <a:uFillTx/>
                <a:latin typeface="+mn-ea"/>
              </a:rPr>
              <a:t>不足之处</a:t>
            </a:r>
          </a:p>
        </p:txBody>
      </p:sp>
      <p:sp>
        <p:nvSpPr>
          <p:cNvPr id="7" name="文本框 6">
            <a:extLst>
              <a:ext uri="{FF2B5EF4-FFF2-40B4-BE49-F238E27FC236}">
                <a16:creationId xmlns:a16="http://schemas.microsoft.com/office/drawing/2014/main" id="{36558261-95C6-C22C-5A53-C8C22027FB36}"/>
              </a:ext>
            </a:extLst>
          </p:cNvPr>
          <p:cNvSpPr txBox="1"/>
          <p:nvPr/>
        </p:nvSpPr>
        <p:spPr>
          <a:xfrm>
            <a:off x="10563735"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chemeClr val="bg2">
                    <a:lumMod val="75000"/>
                  </a:schemeClr>
                </a:solidFill>
                <a:effectLst/>
                <a:uLnTx/>
                <a:uFillTx/>
                <a:latin typeface="+mn-ea"/>
              </a:rPr>
              <a:t>未来计划</a:t>
            </a:r>
          </a:p>
        </p:txBody>
      </p:sp>
      <p:cxnSp>
        <p:nvCxnSpPr>
          <p:cNvPr id="8" name="直接连接符 7">
            <a:extLst>
              <a:ext uri="{FF2B5EF4-FFF2-40B4-BE49-F238E27FC236}">
                <a16:creationId xmlns:a16="http://schemas.microsoft.com/office/drawing/2014/main" id="{F4001089-9AC0-E00E-34D2-948E8A47665C}"/>
              </a:ext>
            </a:extLst>
          </p:cNvPr>
          <p:cNvCxnSpPr/>
          <p:nvPr/>
        </p:nvCxnSpPr>
        <p:spPr>
          <a:xfrm>
            <a:off x="7649600"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直接连接符 8">
            <a:extLst>
              <a:ext uri="{FF2B5EF4-FFF2-40B4-BE49-F238E27FC236}">
                <a16:creationId xmlns:a16="http://schemas.microsoft.com/office/drawing/2014/main" id="{F018DF7F-E3AD-8EF6-D7E5-539F5ED320E7}"/>
              </a:ext>
            </a:extLst>
          </p:cNvPr>
          <p:cNvCxnSpPr/>
          <p:nvPr/>
        </p:nvCxnSpPr>
        <p:spPr>
          <a:xfrm>
            <a:off x="9596036"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4D87A5AB-D561-A5E8-8080-F80F499B9E75}"/>
              </a:ext>
            </a:extLst>
          </p:cNvPr>
          <p:cNvCxnSpPr/>
          <p:nvPr/>
        </p:nvCxnSpPr>
        <p:spPr>
          <a:xfrm>
            <a:off x="10569254"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8103D52A-9D16-85B0-2143-029F90F6CFEC}"/>
              </a:ext>
            </a:extLst>
          </p:cNvPr>
          <p:cNvSpPr txBox="1"/>
          <p:nvPr/>
        </p:nvSpPr>
        <p:spPr>
          <a:xfrm>
            <a:off x="5697642"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chemeClr val="bg2">
                    <a:lumMod val="75000"/>
                  </a:schemeClr>
                </a:solidFill>
                <a:effectLst/>
                <a:uLnTx/>
                <a:uFillTx/>
                <a:latin typeface="+mn-ea"/>
              </a:rPr>
              <a:t>工作概述</a:t>
            </a:r>
          </a:p>
        </p:txBody>
      </p:sp>
      <p:cxnSp>
        <p:nvCxnSpPr>
          <p:cNvPr id="12" name="直接连接符 11">
            <a:extLst>
              <a:ext uri="{FF2B5EF4-FFF2-40B4-BE49-F238E27FC236}">
                <a16:creationId xmlns:a16="http://schemas.microsoft.com/office/drawing/2014/main" id="{7E474557-9C69-9DB5-5A5F-2A21968CC30E}"/>
              </a:ext>
            </a:extLst>
          </p:cNvPr>
          <p:cNvCxnSpPr/>
          <p:nvPr/>
        </p:nvCxnSpPr>
        <p:spPr>
          <a:xfrm>
            <a:off x="6676382"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0BD87E8D-C408-14D9-CD22-46DE34A2F94E}"/>
              </a:ext>
            </a:extLst>
          </p:cNvPr>
          <p:cNvSpPr txBox="1"/>
          <p:nvPr/>
        </p:nvSpPr>
        <p:spPr>
          <a:xfrm>
            <a:off x="7644078"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050" dirty="0">
                <a:solidFill>
                  <a:schemeClr val="bg2">
                    <a:lumMod val="75000"/>
                  </a:schemeClr>
                </a:solidFill>
                <a:latin typeface="+mn-ea"/>
              </a:rPr>
              <a:t>数据成果</a:t>
            </a:r>
            <a:endParaRPr kumimoji="0" lang="zh-CN" altLang="en-US" sz="1050" b="0" i="0" u="none" strike="noStrike" kern="1200" cap="none" spc="0" normalizeH="0" baseline="0" noProof="0" dirty="0">
              <a:ln>
                <a:noFill/>
              </a:ln>
              <a:solidFill>
                <a:schemeClr val="bg2">
                  <a:lumMod val="75000"/>
                </a:schemeClr>
              </a:solidFill>
              <a:effectLst/>
              <a:uLnTx/>
              <a:uFillTx/>
              <a:latin typeface="+mn-ea"/>
            </a:endParaRPr>
          </a:p>
        </p:txBody>
      </p:sp>
      <p:cxnSp>
        <p:nvCxnSpPr>
          <p:cNvPr id="14" name="直接连接符 13">
            <a:extLst>
              <a:ext uri="{FF2B5EF4-FFF2-40B4-BE49-F238E27FC236}">
                <a16:creationId xmlns:a16="http://schemas.microsoft.com/office/drawing/2014/main" id="{921702C6-E9AB-CAEC-3377-A3ACCF703579}"/>
              </a:ext>
            </a:extLst>
          </p:cNvPr>
          <p:cNvCxnSpPr/>
          <p:nvPr/>
        </p:nvCxnSpPr>
        <p:spPr>
          <a:xfrm>
            <a:off x="8622818"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任意多边形: 形状 14">
            <a:extLst>
              <a:ext uri="{FF2B5EF4-FFF2-40B4-BE49-F238E27FC236}">
                <a16:creationId xmlns:a16="http://schemas.microsoft.com/office/drawing/2014/main" id="{238A6F92-A4AB-B0C7-B625-8B9750C6E219}"/>
              </a:ext>
            </a:extLst>
          </p:cNvPr>
          <p:cNvSpPr/>
          <p:nvPr/>
        </p:nvSpPr>
        <p:spPr>
          <a:xfrm>
            <a:off x="-1" y="1683230"/>
            <a:ext cx="11524343" cy="3224050"/>
          </a:xfrm>
          <a:custGeom>
            <a:avLst/>
            <a:gdLst>
              <a:gd name="connsiteX0" fmla="*/ 375726 w 13163743"/>
              <a:gd name="connsiteY0" fmla="*/ 3819362 h 4024735"/>
              <a:gd name="connsiteX1" fmla="*/ 390240 w 13163743"/>
              <a:gd name="connsiteY1" fmla="*/ 3703248 h 4024735"/>
              <a:gd name="connsiteX2" fmla="*/ 4396183 w 13163743"/>
              <a:gd name="connsiteY2" fmla="*/ 785877 h 4024735"/>
              <a:gd name="connsiteX3" fmla="*/ 7081326 w 13163743"/>
              <a:gd name="connsiteY3" fmla="*/ 3398448 h 4024735"/>
              <a:gd name="connsiteX4" fmla="*/ 12161326 w 13163743"/>
              <a:gd name="connsiteY4" fmla="*/ 60162 h 4024735"/>
              <a:gd name="connsiteX5" fmla="*/ 13162812 w 13163743"/>
              <a:gd name="connsiteY5" fmla="*/ 1569648 h 4024735"/>
              <a:gd name="connsiteX0" fmla="*/ 375726 w 14324885"/>
              <a:gd name="connsiteY0" fmla="*/ 3903948 h 4109321"/>
              <a:gd name="connsiteX1" fmla="*/ 390240 w 14324885"/>
              <a:gd name="connsiteY1" fmla="*/ 3787834 h 4109321"/>
              <a:gd name="connsiteX2" fmla="*/ 4396183 w 14324885"/>
              <a:gd name="connsiteY2" fmla="*/ 870463 h 4109321"/>
              <a:gd name="connsiteX3" fmla="*/ 7081326 w 14324885"/>
              <a:gd name="connsiteY3" fmla="*/ 3483034 h 4109321"/>
              <a:gd name="connsiteX4" fmla="*/ 12161326 w 14324885"/>
              <a:gd name="connsiteY4" fmla="*/ 144748 h 4109321"/>
              <a:gd name="connsiteX5" fmla="*/ 14324862 w 14324885"/>
              <a:gd name="connsiteY5" fmla="*/ 891002 h 4109321"/>
              <a:gd name="connsiteX0" fmla="*/ 375726 w 14324862"/>
              <a:gd name="connsiteY0" fmla="*/ 3873356 h 4078729"/>
              <a:gd name="connsiteX1" fmla="*/ 390240 w 14324862"/>
              <a:gd name="connsiteY1" fmla="*/ 3757242 h 4078729"/>
              <a:gd name="connsiteX2" fmla="*/ 4396183 w 14324862"/>
              <a:gd name="connsiteY2" fmla="*/ 839871 h 4078729"/>
              <a:gd name="connsiteX3" fmla="*/ 7081326 w 14324862"/>
              <a:gd name="connsiteY3" fmla="*/ 3452442 h 4078729"/>
              <a:gd name="connsiteX4" fmla="*/ 12161326 w 14324862"/>
              <a:gd name="connsiteY4" fmla="*/ 114156 h 4078729"/>
              <a:gd name="connsiteX5" fmla="*/ 14324862 w 14324862"/>
              <a:gd name="connsiteY5" fmla="*/ 860410 h 4078729"/>
              <a:gd name="connsiteX0" fmla="*/ 0 w 13934622"/>
              <a:gd name="connsiteY0" fmla="*/ 3757242 h 3757241"/>
              <a:gd name="connsiteX1" fmla="*/ 4005943 w 13934622"/>
              <a:gd name="connsiteY1" fmla="*/ 839871 h 3757241"/>
              <a:gd name="connsiteX2" fmla="*/ 6691086 w 13934622"/>
              <a:gd name="connsiteY2" fmla="*/ 3452442 h 3757241"/>
              <a:gd name="connsiteX3" fmla="*/ 11771086 w 13934622"/>
              <a:gd name="connsiteY3" fmla="*/ 114156 h 3757241"/>
              <a:gd name="connsiteX4" fmla="*/ 13934622 w 13934622"/>
              <a:gd name="connsiteY4" fmla="*/ 860410 h 3757241"/>
              <a:gd name="connsiteX0" fmla="*/ 0 w 11771086"/>
              <a:gd name="connsiteY0" fmla="*/ 3643086 h 3643086"/>
              <a:gd name="connsiteX1" fmla="*/ 4005943 w 11771086"/>
              <a:gd name="connsiteY1" fmla="*/ 725715 h 3643086"/>
              <a:gd name="connsiteX2" fmla="*/ 6691086 w 11771086"/>
              <a:gd name="connsiteY2" fmla="*/ 3338286 h 3643086"/>
              <a:gd name="connsiteX3" fmla="*/ 11771086 w 11771086"/>
              <a:gd name="connsiteY3" fmla="*/ 0 h 3643086"/>
              <a:gd name="connsiteX0" fmla="*/ 117723 w 11888809"/>
              <a:gd name="connsiteY0" fmla="*/ 3643086 h 3688562"/>
              <a:gd name="connsiteX1" fmla="*/ 364466 w 11888809"/>
              <a:gd name="connsiteY1" fmla="*/ 3399225 h 3688562"/>
              <a:gd name="connsiteX2" fmla="*/ 4123666 w 11888809"/>
              <a:gd name="connsiteY2" fmla="*/ 725715 h 3688562"/>
              <a:gd name="connsiteX3" fmla="*/ 6808809 w 11888809"/>
              <a:gd name="connsiteY3" fmla="*/ 3338286 h 3688562"/>
              <a:gd name="connsiteX4" fmla="*/ 11888809 w 11888809"/>
              <a:gd name="connsiteY4" fmla="*/ 0 h 3688562"/>
              <a:gd name="connsiteX0" fmla="*/ 0 w 11524343"/>
              <a:gd name="connsiteY0" fmla="*/ 3399225 h 3399225"/>
              <a:gd name="connsiteX1" fmla="*/ 3759200 w 11524343"/>
              <a:gd name="connsiteY1" fmla="*/ 725715 h 3399225"/>
              <a:gd name="connsiteX2" fmla="*/ 6444343 w 11524343"/>
              <a:gd name="connsiteY2" fmla="*/ 3338286 h 3399225"/>
              <a:gd name="connsiteX3" fmla="*/ 11524343 w 11524343"/>
              <a:gd name="connsiteY3" fmla="*/ 0 h 3399225"/>
            </a:gdLst>
            <a:ahLst/>
            <a:cxnLst>
              <a:cxn ang="0">
                <a:pos x="connsiteX0" y="connsiteY0"/>
              </a:cxn>
              <a:cxn ang="0">
                <a:pos x="connsiteX1" y="connsiteY1"/>
              </a:cxn>
              <a:cxn ang="0">
                <a:pos x="connsiteX2" y="connsiteY2"/>
              </a:cxn>
              <a:cxn ang="0">
                <a:pos x="connsiteX3" y="connsiteY3"/>
              </a:cxn>
            </a:cxnLst>
            <a:rect l="l" t="t" r="r" b="b"/>
            <a:pathLst>
              <a:path w="11524343" h="3399225">
                <a:moveTo>
                  <a:pt x="0" y="3399225"/>
                </a:moveTo>
                <a:cubicBezTo>
                  <a:pt x="667657" y="2912997"/>
                  <a:pt x="2685143" y="735871"/>
                  <a:pt x="3759200" y="725715"/>
                </a:cubicBezTo>
                <a:cubicBezTo>
                  <a:pt x="4833257" y="715559"/>
                  <a:pt x="5150153" y="3459238"/>
                  <a:pt x="6444343" y="3338286"/>
                </a:cubicBezTo>
                <a:cubicBezTo>
                  <a:pt x="7738533" y="3217334"/>
                  <a:pt x="10510762" y="304800"/>
                  <a:pt x="11524343" y="0"/>
                </a:cubicBezTo>
              </a:path>
            </a:pathLst>
          </a:custGeom>
          <a:noFill/>
          <a:ln w="25400">
            <a:gradFill>
              <a:gsLst>
                <a:gs pos="0">
                  <a:schemeClr val="accent1">
                    <a:lumMod val="30000"/>
                    <a:lumOff val="70000"/>
                  </a:schemeClr>
                </a:gs>
                <a:gs pos="100000">
                  <a:schemeClr val="accent1">
                    <a:lumMod val="60000"/>
                    <a:lumOff val="4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17" name="椭圆 16">
            <a:extLst>
              <a:ext uri="{FF2B5EF4-FFF2-40B4-BE49-F238E27FC236}">
                <a16:creationId xmlns:a16="http://schemas.microsoft.com/office/drawing/2014/main" id="{DF2714B6-D58B-0019-FCA0-171CC22174EF}"/>
              </a:ext>
            </a:extLst>
          </p:cNvPr>
          <p:cNvSpPr/>
          <p:nvPr/>
        </p:nvSpPr>
        <p:spPr>
          <a:xfrm>
            <a:off x="3305462" y="1971829"/>
            <a:ext cx="914400" cy="914400"/>
          </a:xfrm>
          <a:prstGeom prst="ellipse">
            <a:avLst/>
          </a:prstGeom>
          <a:gradFill flip="none" rotWithShape="1">
            <a:gsLst>
              <a:gs pos="100000">
                <a:schemeClr val="accent2">
                  <a:lumMod val="90000"/>
                </a:schemeClr>
              </a:gs>
              <a:gs pos="79000">
                <a:schemeClr val="accent2"/>
              </a:gs>
              <a:gs pos="18000">
                <a:schemeClr val="accent1"/>
              </a:gs>
            </a:gsLst>
            <a:path path="circle">
              <a:fillToRect l="100000" b="100000"/>
            </a:path>
            <a:tileRect t="-100000" r="-100000"/>
          </a:gradFill>
          <a:ln>
            <a:noFill/>
          </a:ln>
          <a:effectLst>
            <a:outerShdw blurRad="609600" dist="215900" dir="5400000" algn="t"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8" name="文本框 17">
            <a:extLst>
              <a:ext uri="{FF2B5EF4-FFF2-40B4-BE49-F238E27FC236}">
                <a16:creationId xmlns:a16="http://schemas.microsoft.com/office/drawing/2014/main" id="{C89C3DD1-AC2C-DFB9-55C3-240264D81647}"/>
              </a:ext>
            </a:extLst>
          </p:cNvPr>
          <p:cNvSpPr txBox="1"/>
          <p:nvPr/>
        </p:nvSpPr>
        <p:spPr>
          <a:xfrm>
            <a:off x="3410341" y="2167419"/>
            <a:ext cx="704642" cy="461665"/>
          </a:xfrm>
          <a:prstGeom prst="rect">
            <a:avLst/>
          </a:prstGeom>
          <a:noFill/>
        </p:spPr>
        <p:txBody>
          <a:bodyPr wrap="square" rtlCol="0">
            <a:spAutoFit/>
          </a:bodyPr>
          <a:lstStyle/>
          <a:p>
            <a:pPr algn="ctr"/>
            <a:r>
              <a:rPr lang="en-US" altLang="zh-CN" sz="2400" dirty="0">
                <a:solidFill>
                  <a:schemeClr val="bg1"/>
                </a:solidFill>
                <a:latin typeface="+mj-ea"/>
                <a:ea typeface="+mj-ea"/>
              </a:rPr>
              <a:t>02</a:t>
            </a:r>
            <a:endParaRPr lang="zh-CN" altLang="en-US" sz="2400" dirty="0">
              <a:solidFill>
                <a:schemeClr val="bg1"/>
              </a:solidFill>
              <a:latin typeface="+mj-ea"/>
              <a:ea typeface="+mj-ea"/>
            </a:endParaRPr>
          </a:p>
        </p:txBody>
      </p:sp>
      <p:sp>
        <p:nvSpPr>
          <p:cNvPr id="20" name="椭圆 19">
            <a:extLst>
              <a:ext uri="{FF2B5EF4-FFF2-40B4-BE49-F238E27FC236}">
                <a16:creationId xmlns:a16="http://schemas.microsoft.com/office/drawing/2014/main" id="{7A82A235-E14C-A542-31FD-236ED04BF886}"/>
              </a:ext>
            </a:extLst>
          </p:cNvPr>
          <p:cNvSpPr/>
          <p:nvPr/>
        </p:nvSpPr>
        <p:spPr>
          <a:xfrm>
            <a:off x="5915599" y="4364583"/>
            <a:ext cx="914400" cy="914400"/>
          </a:xfrm>
          <a:prstGeom prst="ellipse">
            <a:avLst/>
          </a:prstGeom>
          <a:gradFill flip="none" rotWithShape="1">
            <a:gsLst>
              <a:gs pos="100000">
                <a:schemeClr val="accent2">
                  <a:lumMod val="90000"/>
                </a:schemeClr>
              </a:gs>
              <a:gs pos="79000">
                <a:schemeClr val="accent2"/>
              </a:gs>
              <a:gs pos="18000">
                <a:schemeClr val="accent1"/>
              </a:gs>
            </a:gsLst>
            <a:path path="circle">
              <a:fillToRect l="100000" b="100000"/>
            </a:path>
            <a:tileRect t="-100000" r="-100000"/>
          </a:gradFill>
          <a:ln>
            <a:noFill/>
          </a:ln>
          <a:effectLst>
            <a:outerShdw blurRad="609600" dist="215900" dir="5400000" algn="t"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21" name="文本框 20">
            <a:extLst>
              <a:ext uri="{FF2B5EF4-FFF2-40B4-BE49-F238E27FC236}">
                <a16:creationId xmlns:a16="http://schemas.microsoft.com/office/drawing/2014/main" id="{28E6986C-0148-42FD-DD08-771AC14912CD}"/>
              </a:ext>
            </a:extLst>
          </p:cNvPr>
          <p:cNvSpPr txBox="1"/>
          <p:nvPr/>
        </p:nvSpPr>
        <p:spPr>
          <a:xfrm>
            <a:off x="6020478" y="4560173"/>
            <a:ext cx="704642" cy="461665"/>
          </a:xfrm>
          <a:prstGeom prst="rect">
            <a:avLst/>
          </a:prstGeom>
          <a:noFill/>
        </p:spPr>
        <p:txBody>
          <a:bodyPr wrap="square" rtlCol="0">
            <a:spAutoFit/>
          </a:bodyPr>
          <a:lstStyle/>
          <a:p>
            <a:pPr algn="ctr"/>
            <a:r>
              <a:rPr lang="en-US" altLang="zh-CN" sz="2400" dirty="0">
                <a:solidFill>
                  <a:schemeClr val="bg1"/>
                </a:solidFill>
                <a:latin typeface="+mj-ea"/>
                <a:ea typeface="+mj-ea"/>
              </a:rPr>
              <a:t>03</a:t>
            </a:r>
            <a:endParaRPr lang="zh-CN" altLang="en-US" sz="2400" dirty="0">
              <a:solidFill>
                <a:schemeClr val="bg1"/>
              </a:solidFill>
              <a:latin typeface="+mj-ea"/>
              <a:ea typeface="+mj-ea"/>
            </a:endParaRPr>
          </a:p>
        </p:txBody>
      </p:sp>
      <p:sp>
        <p:nvSpPr>
          <p:cNvPr id="23" name="椭圆 22">
            <a:extLst>
              <a:ext uri="{FF2B5EF4-FFF2-40B4-BE49-F238E27FC236}">
                <a16:creationId xmlns:a16="http://schemas.microsoft.com/office/drawing/2014/main" id="{1D959CF1-CE7C-3D21-CB47-FF7DE9E2BC7D}"/>
              </a:ext>
            </a:extLst>
          </p:cNvPr>
          <p:cNvSpPr/>
          <p:nvPr/>
        </p:nvSpPr>
        <p:spPr>
          <a:xfrm>
            <a:off x="695325" y="3594553"/>
            <a:ext cx="914400" cy="914400"/>
          </a:xfrm>
          <a:prstGeom prst="ellipse">
            <a:avLst/>
          </a:prstGeom>
          <a:gradFill flip="none" rotWithShape="1">
            <a:gsLst>
              <a:gs pos="100000">
                <a:schemeClr val="accent2">
                  <a:lumMod val="90000"/>
                </a:schemeClr>
              </a:gs>
              <a:gs pos="79000">
                <a:schemeClr val="accent2"/>
              </a:gs>
              <a:gs pos="18000">
                <a:schemeClr val="accent1"/>
              </a:gs>
            </a:gsLst>
            <a:path path="circle">
              <a:fillToRect l="100000" b="100000"/>
            </a:path>
            <a:tileRect t="-100000" r="-100000"/>
          </a:gradFill>
          <a:ln>
            <a:noFill/>
          </a:ln>
          <a:effectLst>
            <a:outerShdw blurRad="609600" dist="215900" dir="5400000" algn="t"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24" name="文本框 23">
            <a:extLst>
              <a:ext uri="{FF2B5EF4-FFF2-40B4-BE49-F238E27FC236}">
                <a16:creationId xmlns:a16="http://schemas.microsoft.com/office/drawing/2014/main" id="{31D3AB0E-7405-2FD1-9AFB-D02A7ABDEF00}"/>
              </a:ext>
            </a:extLst>
          </p:cNvPr>
          <p:cNvSpPr txBox="1"/>
          <p:nvPr/>
        </p:nvSpPr>
        <p:spPr>
          <a:xfrm>
            <a:off x="816202" y="3812180"/>
            <a:ext cx="672646" cy="461665"/>
          </a:xfrm>
          <a:prstGeom prst="rect">
            <a:avLst/>
          </a:prstGeom>
          <a:noFill/>
        </p:spPr>
        <p:txBody>
          <a:bodyPr wrap="square" rtlCol="0">
            <a:spAutoFit/>
          </a:bodyPr>
          <a:lstStyle/>
          <a:p>
            <a:pPr algn="ctr"/>
            <a:r>
              <a:rPr lang="en-US" altLang="zh-CN" sz="2400" dirty="0">
                <a:solidFill>
                  <a:schemeClr val="bg1"/>
                </a:solidFill>
                <a:latin typeface="+mj-ea"/>
                <a:ea typeface="+mj-ea"/>
              </a:rPr>
              <a:t>01</a:t>
            </a:r>
            <a:endParaRPr lang="zh-CN" altLang="en-US" sz="2400" dirty="0">
              <a:solidFill>
                <a:schemeClr val="bg1"/>
              </a:solidFill>
              <a:latin typeface="+mj-ea"/>
              <a:ea typeface="+mj-ea"/>
            </a:endParaRPr>
          </a:p>
        </p:txBody>
      </p:sp>
      <p:sp>
        <p:nvSpPr>
          <p:cNvPr id="26" name="椭圆 25">
            <a:extLst>
              <a:ext uri="{FF2B5EF4-FFF2-40B4-BE49-F238E27FC236}">
                <a16:creationId xmlns:a16="http://schemas.microsoft.com/office/drawing/2014/main" id="{0EB329E1-8F06-7276-2C39-31345752C9D6}"/>
              </a:ext>
            </a:extLst>
          </p:cNvPr>
          <p:cNvSpPr/>
          <p:nvPr/>
        </p:nvSpPr>
        <p:spPr>
          <a:xfrm>
            <a:off x="8525737" y="2815698"/>
            <a:ext cx="914400" cy="914400"/>
          </a:xfrm>
          <a:prstGeom prst="ellipse">
            <a:avLst/>
          </a:prstGeom>
          <a:gradFill flip="none" rotWithShape="1">
            <a:gsLst>
              <a:gs pos="100000">
                <a:schemeClr val="accent2">
                  <a:lumMod val="90000"/>
                </a:schemeClr>
              </a:gs>
              <a:gs pos="79000">
                <a:schemeClr val="accent2"/>
              </a:gs>
              <a:gs pos="18000">
                <a:schemeClr val="accent1"/>
              </a:gs>
            </a:gsLst>
            <a:path path="circle">
              <a:fillToRect l="100000" b="100000"/>
            </a:path>
            <a:tileRect t="-100000" r="-100000"/>
          </a:gradFill>
          <a:ln>
            <a:noFill/>
          </a:ln>
          <a:effectLst>
            <a:outerShdw blurRad="609600" dist="215900" dir="5400000" algn="t"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27" name="文本框 26">
            <a:extLst>
              <a:ext uri="{FF2B5EF4-FFF2-40B4-BE49-F238E27FC236}">
                <a16:creationId xmlns:a16="http://schemas.microsoft.com/office/drawing/2014/main" id="{67F722E5-56D4-2E91-7D6B-8C2B34E3C40D}"/>
              </a:ext>
            </a:extLst>
          </p:cNvPr>
          <p:cNvSpPr txBox="1"/>
          <p:nvPr/>
        </p:nvSpPr>
        <p:spPr>
          <a:xfrm>
            <a:off x="8630616" y="3011288"/>
            <a:ext cx="704642" cy="461665"/>
          </a:xfrm>
          <a:prstGeom prst="rect">
            <a:avLst/>
          </a:prstGeom>
          <a:noFill/>
        </p:spPr>
        <p:txBody>
          <a:bodyPr wrap="square" rtlCol="0">
            <a:spAutoFit/>
          </a:bodyPr>
          <a:lstStyle/>
          <a:p>
            <a:pPr algn="ctr"/>
            <a:r>
              <a:rPr lang="en-US" altLang="zh-CN" sz="2400" dirty="0">
                <a:solidFill>
                  <a:schemeClr val="bg1"/>
                </a:solidFill>
                <a:latin typeface="+mj-ea"/>
                <a:ea typeface="+mj-ea"/>
              </a:rPr>
              <a:t>04</a:t>
            </a:r>
            <a:endParaRPr lang="zh-CN" altLang="en-US" sz="2400" dirty="0">
              <a:solidFill>
                <a:schemeClr val="bg1"/>
              </a:solidFill>
              <a:latin typeface="+mj-ea"/>
              <a:ea typeface="+mj-ea"/>
            </a:endParaRPr>
          </a:p>
        </p:txBody>
      </p:sp>
      <p:sp>
        <p:nvSpPr>
          <p:cNvPr id="30" name="文本框 29">
            <a:extLst>
              <a:ext uri="{FF2B5EF4-FFF2-40B4-BE49-F238E27FC236}">
                <a16:creationId xmlns:a16="http://schemas.microsoft.com/office/drawing/2014/main" id="{BD9509A5-E63B-2D36-663E-FAA0068BDA70}"/>
              </a:ext>
            </a:extLst>
          </p:cNvPr>
          <p:cNvSpPr txBox="1"/>
          <p:nvPr/>
        </p:nvSpPr>
        <p:spPr>
          <a:xfrm>
            <a:off x="1864413" y="3581347"/>
            <a:ext cx="1886358" cy="461665"/>
          </a:xfrm>
          <a:prstGeom prst="rect">
            <a:avLst/>
          </a:prstGeom>
          <a:noFill/>
        </p:spPr>
        <p:txBody>
          <a:bodyPr wrap="square" rtlCol="0">
            <a:spAutoFit/>
          </a:bodyPr>
          <a:lstStyle/>
          <a:p>
            <a:r>
              <a:rPr lang="zh-CN" altLang="en-US" sz="2400" dirty="0">
                <a:solidFill>
                  <a:schemeClr val="accent1"/>
                </a:solidFill>
                <a:latin typeface="+mj-ea"/>
                <a:ea typeface="+mj-ea"/>
              </a:rPr>
              <a:t>明确职责</a:t>
            </a:r>
          </a:p>
        </p:txBody>
      </p:sp>
      <p:sp>
        <p:nvSpPr>
          <p:cNvPr id="31" name="文本框 30">
            <a:extLst>
              <a:ext uri="{FF2B5EF4-FFF2-40B4-BE49-F238E27FC236}">
                <a16:creationId xmlns:a16="http://schemas.microsoft.com/office/drawing/2014/main" id="{B88D7415-E8F6-8F79-BA83-B253D2BA94B4}"/>
              </a:ext>
            </a:extLst>
          </p:cNvPr>
          <p:cNvSpPr txBox="1"/>
          <p:nvPr/>
        </p:nvSpPr>
        <p:spPr>
          <a:xfrm>
            <a:off x="1858745" y="4049287"/>
            <a:ext cx="2298609" cy="1594657"/>
          </a:xfrm>
          <a:prstGeom prst="rect">
            <a:avLst/>
          </a:prstGeom>
          <a:noFill/>
        </p:spPr>
        <p:txBody>
          <a:bodyPr wrap="square" rtlCol="0">
            <a:noAutofit/>
          </a:bodyPr>
          <a:lstStyle/>
          <a:p>
            <a:pPr>
              <a:lnSpc>
                <a:spcPct val="120000"/>
              </a:lnSpc>
            </a:pPr>
            <a:r>
              <a:rPr lang="zh-CN" altLang="en-US" sz="1600" dirty="0">
                <a:solidFill>
                  <a:schemeClr val="accent1"/>
                </a:solidFill>
                <a:latin typeface="+mn-ea"/>
              </a:rPr>
              <a:t>在⼯作的推动上，明确职责，以此来提⾼他们⼯作的积极性。</a:t>
            </a:r>
          </a:p>
        </p:txBody>
      </p:sp>
      <p:sp>
        <p:nvSpPr>
          <p:cNvPr id="32" name="文本框 31">
            <a:extLst>
              <a:ext uri="{FF2B5EF4-FFF2-40B4-BE49-F238E27FC236}">
                <a16:creationId xmlns:a16="http://schemas.microsoft.com/office/drawing/2014/main" id="{84B5EF01-897F-D60A-8ED3-FF852D7E2D63}"/>
              </a:ext>
            </a:extLst>
          </p:cNvPr>
          <p:cNvSpPr txBox="1"/>
          <p:nvPr/>
        </p:nvSpPr>
        <p:spPr>
          <a:xfrm>
            <a:off x="4474549" y="1971829"/>
            <a:ext cx="2119979" cy="461665"/>
          </a:xfrm>
          <a:prstGeom prst="rect">
            <a:avLst/>
          </a:prstGeom>
          <a:noFill/>
        </p:spPr>
        <p:txBody>
          <a:bodyPr wrap="square" rtlCol="0">
            <a:spAutoFit/>
          </a:bodyPr>
          <a:lstStyle/>
          <a:p>
            <a:r>
              <a:rPr lang="zh-CN" altLang="en-US" sz="2400" dirty="0">
                <a:solidFill>
                  <a:schemeClr val="accent1"/>
                </a:solidFill>
                <a:latin typeface="+mj-ea"/>
                <a:ea typeface="+mj-ea"/>
              </a:rPr>
              <a:t>加强学习</a:t>
            </a:r>
          </a:p>
        </p:txBody>
      </p:sp>
      <p:sp>
        <p:nvSpPr>
          <p:cNvPr id="33" name="文本框 32">
            <a:extLst>
              <a:ext uri="{FF2B5EF4-FFF2-40B4-BE49-F238E27FC236}">
                <a16:creationId xmlns:a16="http://schemas.microsoft.com/office/drawing/2014/main" id="{B89DDF7A-3601-EECB-D760-D45A888801B0}"/>
              </a:ext>
            </a:extLst>
          </p:cNvPr>
          <p:cNvSpPr txBox="1"/>
          <p:nvPr/>
        </p:nvSpPr>
        <p:spPr>
          <a:xfrm>
            <a:off x="4468882" y="2439769"/>
            <a:ext cx="2298609" cy="1594657"/>
          </a:xfrm>
          <a:prstGeom prst="rect">
            <a:avLst/>
          </a:prstGeom>
          <a:noFill/>
        </p:spPr>
        <p:txBody>
          <a:bodyPr wrap="square" rtlCol="0">
            <a:noAutofit/>
          </a:bodyPr>
          <a:lstStyle/>
          <a:p>
            <a:pPr>
              <a:lnSpc>
                <a:spcPct val="120000"/>
              </a:lnSpc>
            </a:pPr>
            <a:r>
              <a:rPr lang="zh-CN" altLang="en-US" sz="1600" dirty="0">
                <a:solidFill>
                  <a:schemeClr val="accent1"/>
                </a:solidFill>
                <a:latin typeface="+mn-ea"/>
              </a:rPr>
              <a:t>拓宽知识⾯。努⼒学习房产业知识和相关物业法律法规的知识。</a:t>
            </a:r>
          </a:p>
        </p:txBody>
      </p:sp>
      <p:sp>
        <p:nvSpPr>
          <p:cNvPr id="34" name="文本框 33">
            <a:extLst>
              <a:ext uri="{FF2B5EF4-FFF2-40B4-BE49-F238E27FC236}">
                <a16:creationId xmlns:a16="http://schemas.microsoft.com/office/drawing/2014/main" id="{FF2C4D5B-E0AB-6941-9C61-863BD9E9CDCC}"/>
              </a:ext>
            </a:extLst>
          </p:cNvPr>
          <p:cNvSpPr txBox="1"/>
          <p:nvPr/>
        </p:nvSpPr>
        <p:spPr>
          <a:xfrm>
            <a:off x="6934878" y="4364843"/>
            <a:ext cx="2119979" cy="461665"/>
          </a:xfrm>
          <a:prstGeom prst="rect">
            <a:avLst/>
          </a:prstGeom>
          <a:noFill/>
        </p:spPr>
        <p:txBody>
          <a:bodyPr wrap="square" rtlCol="0">
            <a:spAutoFit/>
          </a:bodyPr>
          <a:lstStyle/>
          <a:p>
            <a:r>
              <a:rPr lang="zh-CN" altLang="en-US" sz="2400" dirty="0">
                <a:solidFill>
                  <a:schemeClr val="accent1"/>
                </a:solidFill>
                <a:latin typeface="+mj-ea"/>
                <a:ea typeface="+mj-ea"/>
              </a:rPr>
              <a:t>实事求是</a:t>
            </a:r>
          </a:p>
        </p:txBody>
      </p:sp>
      <p:sp>
        <p:nvSpPr>
          <p:cNvPr id="35" name="文本框 34">
            <a:extLst>
              <a:ext uri="{FF2B5EF4-FFF2-40B4-BE49-F238E27FC236}">
                <a16:creationId xmlns:a16="http://schemas.microsoft.com/office/drawing/2014/main" id="{81E7A6EC-4A16-3DC7-A57C-A5ACDF887C83}"/>
              </a:ext>
            </a:extLst>
          </p:cNvPr>
          <p:cNvSpPr txBox="1"/>
          <p:nvPr/>
        </p:nvSpPr>
        <p:spPr>
          <a:xfrm>
            <a:off x="6929211" y="4832783"/>
            <a:ext cx="2298609" cy="1594657"/>
          </a:xfrm>
          <a:prstGeom prst="rect">
            <a:avLst/>
          </a:prstGeom>
          <a:noFill/>
        </p:spPr>
        <p:txBody>
          <a:bodyPr wrap="square" rtlCol="0">
            <a:noAutofit/>
          </a:bodyPr>
          <a:lstStyle/>
          <a:p>
            <a:pPr>
              <a:lnSpc>
                <a:spcPct val="120000"/>
              </a:lnSpc>
            </a:pPr>
            <a:r>
              <a:rPr lang="zh-CN" altLang="en-US" sz="1600" dirty="0">
                <a:solidFill>
                  <a:schemeClr val="accent1"/>
                </a:solidFill>
                <a:latin typeface="+mn-ea"/>
              </a:rPr>
              <a:t>注重企业各部门间的协调与沟通</a:t>
            </a:r>
            <a:r>
              <a:rPr lang="en-US" altLang="zh-CN" sz="1600" dirty="0">
                <a:solidFill>
                  <a:schemeClr val="accent1"/>
                </a:solidFill>
                <a:latin typeface="+mn-ea"/>
              </a:rPr>
              <a:t>;</a:t>
            </a:r>
            <a:r>
              <a:rPr lang="zh-CN" altLang="en-US" sz="1600" dirty="0">
                <a:solidFill>
                  <a:schemeClr val="accent1"/>
                </a:solidFill>
                <a:latin typeface="+mn-ea"/>
              </a:rPr>
              <a:t>有效形成团结⼀致。</a:t>
            </a:r>
          </a:p>
        </p:txBody>
      </p:sp>
      <p:sp>
        <p:nvSpPr>
          <p:cNvPr id="36" name="文本框 35">
            <a:extLst>
              <a:ext uri="{FF2B5EF4-FFF2-40B4-BE49-F238E27FC236}">
                <a16:creationId xmlns:a16="http://schemas.microsoft.com/office/drawing/2014/main" id="{051D3505-AB32-9968-9C91-87A0ED0E761A}"/>
              </a:ext>
            </a:extLst>
          </p:cNvPr>
          <p:cNvSpPr txBox="1"/>
          <p:nvPr/>
        </p:nvSpPr>
        <p:spPr>
          <a:xfrm>
            <a:off x="9468024" y="2827971"/>
            <a:ext cx="2119979" cy="461665"/>
          </a:xfrm>
          <a:prstGeom prst="rect">
            <a:avLst/>
          </a:prstGeom>
          <a:noFill/>
        </p:spPr>
        <p:txBody>
          <a:bodyPr wrap="square" rtlCol="0">
            <a:spAutoFit/>
          </a:bodyPr>
          <a:lstStyle/>
          <a:p>
            <a:r>
              <a:rPr lang="zh-CN" altLang="en-US" sz="2400" dirty="0">
                <a:solidFill>
                  <a:schemeClr val="accent1"/>
                </a:solidFill>
                <a:latin typeface="+mj-ea"/>
                <a:ea typeface="+mj-ea"/>
              </a:rPr>
              <a:t>数据支撑</a:t>
            </a:r>
          </a:p>
        </p:txBody>
      </p:sp>
      <p:sp>
        <p:nvSpPr>
          <p:cNvPr id="37" name="文本框 36">
            <a:extLst>
              <a:ext uri="{FF2B5EF4-FFF2-40B4-BE49-F238E27FC236}">
                <a16:creationId xmlns:a16="http://schemas.microsoft.com/office/drawing/2014/main" id="{84C68231-63B6-F1A5-07B6-C7D4238E0C01}"/>
              </a:ext>
            </a:extLst>
          </p:cNvPr>
          <p:cNvSpPr txBox="1"/>
          <p:nvPr/>
        </p:nvSpPr>
        <p:spPr>
          <a:xfrm>
            <a:off x="9462358" y="3295911"/>
            <a:ext cx="2085640" cy="1594657"/>
          </a:xfrm>
          <a:prstGeom prst="rect">
            <a:avLst/>
          </a:prstGeom>
          <a:noFill/>
        </p:spPr>
        <p:txBody>
          <a:bodyPr wrap="square" rtlCol="0">
            <a:noAutofit/>
          </a:bodyPr>
          <a:lstStyle>
            <a:defPPr>
              <a:defRPr lang="zh-CN"/>
            </a:defPPr>
            <a:lvl1pPr>
              <a:lnSpc>
                <a:spcPct val="120000"/>
              </a:lnSpc>
              <a:defRPr sz="1600">
                <a:solidFill>
                  <a:schemeClr val="accent1"/>
                </a:solidFill>
                <a:latin typeface="+mn-ea"/>
              </a:defRPr>
            </a:lvl1pPr>
          </a:lstStyle>
          <a:p>
            <a:r>
              <a:rPr lang="zh-CN" altLang="en-US" dirty="0"/>
              <a:t>向领导提供有效数据说明。</a:t>
            </a:r>
          </a:p>
        </p:txBody>
      </p:sp>
    </p:spTree>
    <p:extLst>
      <p:ext uri="{BB962C8B-B14F-4D97-AF65-F5344CB8AC3E}">
        <p14:creationId xmlns:p14="http://schemas.microsoft.com/office/powerpoint/2010/main" val="34852510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3133C361-9989-A213-A85C-938F1D147FEA}"/>
              </a:ext>
            </a:extLst>
          </p:cNvPr>
          <p:cNvSpPr txBox="1"/>
          <p:nvPr/>
        </p:nvSpPr>
        <p:spPr>
          <a:xfrm>
            <a:off x="4344365" y="1221106"/>
            <a:ext cx="3503270" cy="2215991"/>
          </a:xfrm>
          <a:prstGeom prst="rect">
            <a:avLst/>
          </a:prstGeom>
          <a:noFill/>
        </p:spPr>
        <p:txBody>
          <a:bodyPr wrap="square" rtlCol="0">
            <a:spAutoFit/>
          </a:bodyPr>
          <a:lstStyle>
            <a:defPPr>
              <a:defRPr lang="en-US"/>
            </a:defPPr>
            <a:lvl1pPr algn="ctr">
              <a:defRPr sz="13800">
                <a:ln w="22225">
                  <a:gradFill>
                    <a:gsLst>
                      <a:gs pos="36000">
                        <a:schemeClr val="accent1">
                          <a:lumMod val="75000"/>
                        </a:schemeClr>
                      </a:gs>
                      <a:gs pos="100000">
                        <a:schemeClr val="accent2">
                          <a:lumMod val="20000"/>
                          <a:lumOff val="80000"/>
                          <a:alpha val="0"/>
                        </a:schemeClr>
                      </a:gs>
                    </a:gsLst>
                    <a:lin ang="5400000" scaled="1"/>
                  </a:gradFill>
                </a:ln>
                <a:solidFill>
                  <a:schemeClr val="accent2">
                    <a:lumMod val="20000"/>
                    <a:lumOff val="80000"/>
                    <a:alpha val="65000"/>
                  </a:schemeClr>
                </a:solidFill>
                <a:latin typeface="+mj-ea"/>
                <a:ea typeface="+mj-ea"/>
              </a:defRPr>
            </a:lvl1pPr>
          </a:lstStyle>
          <a:p>
            <a:r>
              <a:rPr lang="zh-CN" altLang="en-US"/>
              <a:t>伍</a:t>
            </a:r>
            <a:endParaRPr lang="en-US" dirty="0"/>
          </a:p>
        </p:txBody>
      </p:sp>
      <p:sp>
        <p:nvSpPr>
          <p:cNvPr id="3" name="文本框 2">
            <a:extLst>
              <a:ext uri="{FF2B5EF4-FFF2-40B4-BE49-F238E27FC236}">
                <a16:creationId xmlns:a16="http://schemas.microsoft.com/office/drawing/2014/main" id="{BF49BFD6-B713-EDA9-07DA-5FA983C03D1B}"/>
              </a:ext>
            </a:extLst>
          </p:cNvPr>
          <p:cNvSpPr txBox="1"/>
          <p:nvPr/>
        </p:nvSpPr>
        <p:spPr>
          <a:xfrm>
            <a:off x="4344365" y="2815912"/>
            <a:ext cx="3503270" cy="1015663"/>
          </a:xfrm>
          <a:prstGeom prst="rect">
            <a:avLst/>
          </a:prstGeom>
          <a:noFill/>
        </p:spPr>
        <p:txBody>
          <a:bodyPr wrap="square" rtlCol="0">
            <a:spAutoFit/>
          </a:bodyPr>
          <a:lstStyle/>
          <a:p>
            <a:pPr algn="dist"/>
            <a:r>
              <a:rPr lang="zh-CN" altLang="en-US" sz="6000" dirty="0">
                <a:solidFill>
                  <a:schemeClr val="accent1"/>
                </a:solidFill>
                <a:latin typeface="+mj-ea"/>
                <a:ea typeface="+mj-ea"/>
              </a:rPr>
              <a:t>不足之处</a:t>
            </a:r>
          </a:p>
        </p:txBody>
      </p:sp>
      <p:sp>
        <p:nvSpPr>
          <p:cNvPr id="18" name="文本框 17">
            <a:extLst>
              <a:ext uri="{FF2B5EF4-FFF2-40B4-BE49-F238E27FC236}">
                <a16:creationId xmlns:a16="http://schemas.microsoft.com/office/drawing/2014/main" id="{181B5CF3-1825-2EE3-A185-664EFDA03414}"/>
              </a:ext>
            </a:extLst>
          </p:cNvPr>
          <p:cNvSpPr txBox="1"/>
          <p:nvPr/>
        </p:nvSpPr>
        <p:spPr>
          <a:xfrm>
            <a:off x="4511040" y="3761232"/>
            <a:ext cx="3279648" cy="276999"/>
          </a:xfrm>
          <a:prstGeom prst="rect">
            <a:avLst/>
          </a:prstGeom>
          <a:noFill/>
        </p:spPr>
        <p:txBody>
          <a:bodyPr wrap="square" rtlCol="0">
            <a:spAutoFit/>
          </a:bodyPr>
          <a:lstStyle/>
          <a:p>
            <a:pPr algn="dist"/>
            <a:r>
              <a:rPr lang="en-US" sz="1200" dirty="0">
                <a:solidFill>
                  <a:schemeClr val="accent1">
                    <a:lumMod val="75000"/>
                  </a:schemeClr>
                </a:solidFill>
              </a:rPr>
              <a:t>INADEQUACIES</a:t>
            </a:r>
          </a:p>
        </p:txBody>
      </p:sp>
    </p:spTree>
    <p:extLst>
      <p:ext uri="{BB962C8B-B14F-4D97-AF65-F5344CB8AC3E}">
        <p14:creationId xmlns:p14="http://schemas.microsoft.com/office/powerpoint/2010/main" val="32217954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圆角 15">
            <a:extLst>
              <a:ext uri="{FF2B5EF4-FFF2-40B4-BE49-F238E27FC236}">
                <a16:creationId xmlns:a16="http://schemas.microsoft.com/office/drawing/2014/main" id="{1175C0C6-ECC5-7F84-47E1-59168FC9E447}"/>
              </a:ext>
            </a:extLst>
          </p:cNvPr>
          <p:cNvSpPr/>
          <p:nvPr/>
        </p:nvSpPr>
        <p:spPr>
          <a:xfrm>
            <a:off x="3584496" y="1373273"/>
            <a:ext cx="4456894" cy="4456894"/>
          </a:xfrm>
          <a:prstGeom prst="roundRect">
            <a:avLst>
              <a:gd name="adj" fmla="val 50000"/>
            </a:avLst>
          </a:prstGeom>
          <a:noFill/>
          <a:ln w="12700" cap="flat" cmpd="sng" algn="ctr">
            <a:solidFill>
              <a:schemeClr val="accent1">
                <a:alpha val="33000"/>
              </a:schemeClr>
            </a:solidFill>
            <a:prstDash val="sysDash"/>
            <a:miter lim="800000"/>
          </a:ln>
          <a:effectLst>
            <a:outerShdw blurRad="304800" dist="101600" dir="2700000" algn="tl" rotWithShape="0">
              <a:schemeClr val="accent1">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任意多边形: 形状 17">
            <a:extLst>
              <a:ext uri="{FF2B5EF4-FFF2-40B4-BE49-F238E27FC236}">
                <a16:creationId xmlns:a16="http://schemas.microsoft.com/office/drawing/2014/main" id="{5FBFFBCF-C7DE-CE28-EDA3-EE5B6E5D915B}"/>
              </a:ext>
            </a:extLst>
          </p:cNvPr>
          <p:cNvSpPr>
            <a:spLocks/>
          </p:cNvSpPr>
          <p:nvPr/>
        </p:nvSpPr>
        <p:spPr bwMode="auto">
          <a:xfrm>
            <a:off x="5812149" y="1774507"/>
            <a:ext cx="1827213" cy="1827213"/>
          </a:xfrm>
          <a:custGeom>
            <a:avLst/>
            <a:gdLst>
              <a:gd name="connsiteX0" fmla="*/ 0 w 1827213"/>
              <a:gd name="connsiteY0" fmla="*/ 0 h 1827213"/>
              <a:gd name="connsiteX1" fmla="*/ 1292053 w 1827213"/>
              <a:gd name="connsiteY1" fmla="*/ 535193 h 1827213"/>
              <a:gd name="connsiteX2" fmla="*/ 1292417 w 1827213"/>
              <a:gd name="connsiteY2" fmla="*/ 535594 h 1827213"/>
              <a:gd name="connsiteX3" fmla="*/ 1640317 w 1827213"/>
              <a:gd name="connsiteY3" fmla="*/ 483859 h 1827213"/>
              <a:gd name="connsiteX4" fmla="*/ 1514909 w 1827213"/>
              <a:gd name="connsiteY4" fmla="*/ 805274 h 1827213"/>
              <a:gd name="connsiteX5" fmla="*/ 1515166 w 1827213"/>
              <a:gd name="connsiteY5" fmla="*/ 805618 h 1827213"/>
              <a:gd name="connsiteX6" fmla="*/ 1827213 w 1827213"/>
              <a:gd name="connsiteY6" fmla="*/ 1827213 h 1827213"/>
              <a:gd name="connsiteX7" fmla="*/ 1553141 w 1827213"/>
              <a:gd name="connsiteY7" fmla="*/ 1827213 h 1827213"/>
              <a:gd name="connsiteX8" fmla="*/ 0 w 1827213"/>
              <a:gd name="connsiteY8" fmla="*/ 274101 h 182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7213" h="1827213">
                <a:moveTo>
                  <a:pt x="0" y="0"/>
                </a:moveTo>
                <a:cubicBezTo>
                  <a:pt x="504595" y="0"/>
                  <a:pt x="961398" y="204527"/>
                  <a:pt x="1292053" y="535193"/>
                </a:cubicBezTo>
                <a:lnTo>
                  <a:pt x="1292417" y="535594"/>
                </a:lnTo>
                <a:lnTo>
                  <a:pt x="1640317" y="483859"/>
                </a:lnTo>
                <a:lnTo>
                  <a:pt x="1514909" y="805274"/>
                </a:lnTo>
                <a:lnTo>
                  <a:pt x="1515166" y="805618"/>
                </a:lnTo>
                <a:cubicBezTo>
                  <a:pt x="1712179" y="1097244"/>
                  <a:pt x="1827213" y="1448799"/>
                  <a:pt x="1827213" y="1827213"/>
                </a:cubicBezTo>
                <a:lnTo>
                  <a:pt x="1553141" y="1827213"/>
                </a:lnTo>
                <a:cubicBezTo>
                  <a:pt x="1553141" y="969456"/>
                  <a:pt x="857858" y="274101"/>
                  <a:pt x="0" y="274101"/>
                </a:cubicBez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9" name="任意多边形: 形状 18">
            <a:extLst>
              <a:ext uri="{FF2B5EF4-FFF2-40B4-BE49-F238E27FC236}">
                <a16:creationId xmlns:a16="http://schemas.microsoft.com/office/drawing/2014/main" id="{F18BE951-2FF0-6AAD-5671-D174EC6E2A8A}"/>
              </a:ext>
            </a:extLst>
          </p:cNvPr>
          <p:cNvSpPr>
            <a:spLocks/>
          </p:cNvSpPr>
          <p:nvPr/>
        </p:nvSpPr>
        <p:spPr bwMode="auto">
          <a:xfrm>
            <a:off x="5812149" y="3601720"/>
            <a:ext cx="1827213" cy="1827213"/>
          </a:xfrm>
          <a:custGeom>
            <a:avLst/>
            <a:gdLst>
              <a:gd name="connsiteX0" fmla="*/ 1553141 w 1827213"/>
              <a:gd name="connsiteY0" fmla="*/ 0 h 1827213"/>
              <a:gd name="connsiteX1" fmla="*/ 1827213 w 1827213"/>
              <a:gd name="connsiteY1" fmla="*/ 0 h 1827213"/>
              <a:gd name="connsiteX2" fmla="*/ 1515166 w 1827213"/>
              <a:gd name="connsiteY2" fmla="*/ 1021633 h 1827213"/>
              <a:gd name="connsiteX3" fmla="*/ 1507812 w 1827213"/>
              <a:gd name="connsiteY3" fmla="*/ 1031468 h 1827213"/>
              <a:gd name="connsiteX4" fmla="*/ 1633967 w 1827213"/>
              <a:gd name="connsiteY4" fmla="*/ 1354797 h 1827213"/>
              <a:gd name="connsiteX5" fmla="*/ 1280800 w 1827213"/>
              <a:gd name="connsiteY5" fmla="*/ 1302279 h 1827213"/>
              <a:gd name="connsiteX6" fmla="*/ 1162297 w 1827213"/>
              <a:gd name="connsiteY6" fmla="*/ 1409982 h 1827213"/>
              <a:gd name="connsiteX7" fmla="*/ 0 w 1827213"/>
              <a:gd name="connsiteY7" fmla="*/ 1827213 h 1827213"/>
              <a:gd name="connsiteX8" fmla="*/ 0 w 1827213"/>
              <a:gd name="connsiteY8" fmla="*/ 1553141 h 1827213"/>
              <a:gd name="connsiteX9" fmla="*/ 1553141 w 1827213"/>
              <a:gd name="connsiteY9" fmla="*/ 0 h 182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7213" h="1827213">
                <a:moveTo>
                  <a:pt x="1553141" y="0"/>
                </a:moveTo>
                <a:lnTo>
                  <a:pt x="1827213" y="0"/>
                </a:lnTo>
                <a:cubicBezTo>
                  <a:pt x="1827213" y="378446"/>
                  <a:pt x="1712179" y="730009"/>
                  <a:pt x="1515166" y="1021633"/>
                </a:cubicBezTo>
                <a:lnTo>
                  <a:pt x="1507812" y="1031468"/>
                </a:lnTo>
                <a:lnTo>
                  <a:pt x="1633967" y="1354797"/>
                </a:lnTo>
                <a:lnTo>
                  <a:pt x="1280800" y="1302279"/>
                </a:lnTo>
                <a:lnTo>
                  <a:pt x="1162297" y="1409982"/>
                </a:lnTo>
                <a:cubicBezTo>
                  <a:pt x="846450" y="1670638"/>
                  <a:pt x="441520" y="1827213"/>
                  <a:pt x="0" y="1827213"/>
                </a:cubicBezTo>
                <a:lnTo>
                  <a:pt x="0" y="1553141"/>
                </a:lnTo>
                <a:cubicBezTo>
                  <a:pt x="857858" y="1553141"/>
                  <a:pt x="1553141" y="857858"/>
                  <a:pt x="1553141" y="0"/>
                </a:cubicBezTo>
                <a:close/>
              </a:path>
            </a:pathLst>
          </a:custGeom>
          <a:gradFill>
            <a:gsLst>
              <a:gs pos="100000">
                <a:schemeClr val="accent1">
                  <a:lumMod val="80000"/>
                </a:schemeClr>
              </a:gs>
              <a:gs pos="0">
                <a:schemeClr val="accent1">
                  <a:lumMod val="80000"/>
                </a:schemeClr>
              </a:gs>
            </a:gsLst>
            <a:lin ang="5400000" scaled="0"/>
          </a:gradFill>
          <a:ln w="0">
            <a:noFill/>
            <a:prstDash val="solid"/>
            <a:round/>
            <a:headEnd/>
            <a:tailEnd/>
          </a:ln>
          <a:effectLst/>
        </p:spPr>
        <p:txBody>
          <a:bodyPr vert="horz" wrap="square" lIns="91440" tIns="45720" rIns="91440" bIns="45720" numCol="1" anchor="t" anchorCtr="0" compatLnSpc="1">
            <a:prstTxWarp prst="textNoShape">
              <a:avLst/>
            </a:prstTxWarp>
            <a:noAutofit/>
          </a:bodyPr>
          <a:lstStyle/>
          <a:p>
            <a:endParaRPr lang="zh-CN" altLang="en-US"/>
          </a:p>
        </p:txBody>
      </p:sp>
      <p:sp>
        <p:nvSpPr>
          <p:cNvPr id="20" name="任意多边形: 形状 19">
            <a:extLst>
              <a:ext uri="{FF2B5EF4-FFF2-40B4-BE49-F238E27FC236}">
                <a16:creationId xmlns:a16="http://schemas.microsoft.com/office/drawing/2014/main" id="{B56DE33F-E066-C595-0D67-1D9F1584E043}"/>
              </a:ext>
            </a:extLst>
          </p:cNvPr>
          <p:cNvSpPr>
            <a:spLocks/>
          </p:cNvSpPr>
          <p:nvPr/>
        </p:nvSpPr>
        <p:spPr bwMode="auto">
          <a:xfrm>
            <a:off x="3986524" y="3601720"/>
            <a:ext cx="1825625" cy="1827213"/>
          </a:xfrm>
          <a:custGeom>
            <a:avLst/>
            <a:gdLst>
              <a:gd name="connsiteX0" fmla="*/ 0 w 1825625"/>
              <a:gd name="connsiteY0" fmla="*/ 0 h 1827213"/>
              <a:gd name="connsiteX1" fmla="*/ 273863 w 1825625"/>
              <a:gd name="connsiteY1" fmla="*/ 0 h 1827213"/>
              <a:gd name="connsiteX2" fmla="*/ 1825625 w 1825625"/>
              <a:gd name="connsiteY2" fmla="*/ 1553141 h 1827213"/>
              <a:gd name="connsiteX3" fmla="*/ 1825625 w 1825625"/>
              <a:gd name="connsiteY3" fmla="*/ 1827213 h 1827213"/>
              <a:gd name="connsiteX4" fmla="*/ 664374 w 1825625"/>
              <a:gd name="connsiteY4" fmla="*/ 1409982 h 1827213"/>
              <a:gd name="connsiteX5" fmla="*/ 544517 w 1825625"/>
              <a:gd name="connsiteY5" fmla="*/ 1300957 h 1827213"/>
              <a:gd name="connsiteX6" fmla="*/ 182464 w 1825625"/>
              <a:gd name="connsiteY6" fmla="*/ 1354796 h 1827213"/>
              <a:gd name="connsiteX7" fmla="*/ 312230 w 1825625"/>
              <a:gd name="connsiteY7" fmla="*/ 1022210 h 1827213"/>
              <a:gd name="connsiteX8" fmla="*/ 311798 w 1825625"/>
              <a:gd name="connsiteY8" fmla="*/ 1021633 h 1827213"/>
              <a:gd name="connsiteX9" fmla="*/ 0 w 1825625"/>
              <a:gd name="connsiteY9" fmla="*/ 0 h 182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5625" h="1827213">
                <a:moveTo>
                  <a:pt x="0" y="0"/>
                </a:moveTo>
                <a:lnTo>
                  <a:pt x="273863" y="0"/>
                </a:lnTo>
                <a:cubicBezTo>
                  <a:pt x="273863" y="857858"/>
                  <a:pt x="968614" y="1553141"/>
                  <a:pt x="1825625" y="1553141"/>
                </a:cubicBezTo>
                <a:lnTo>
                  <a:pt x="1825625" y="1827213"/>
                </a:lnTo>
                <a:cubicBezTo>
                  <a:pt x="1384526" y="1827213"/>
                  <a:pt x="979953" y="1670638"/>
                  <a:pt x="664374" y="1409982"/>
                </a:cubicBezTo>
                <a:lnTo>
                  <a:pt x="544517" y="1300957"/>
                </a:lnTo>
                <a:lnTo>
                  <a:pt x="182464" y="1354796"/>
                </a:lnTo>
                <a:lnTo>
                  <a:pt x="312230" y="1022210"/>
                </a:lnTo>
                <a:lnTo>
                  <a:pt x="311798" y="1021633"/>
                </a:lnTo>
                <a:cubicBezTo>
                  <a:pt x="114947" y="730009"/>
                  <a:pt x="0" y="378446"/>
                  <a:pt x="0" y="0"/>
                </a:cubicBezTo>
                <a:close/>
              </a:path>
            </a:pathLst>
          </a:custGeom>
          <a:gradFill>
            <a:gsLst>
              <a:gs pos="100000">
                <a:schemeClr val="accent1">
                  <a:lumMod val="60000"/>
                </a:schemeClr>
              </a:gs>
              <a:gs pos="0">
                <a:schemeClr val="accent1">
                  <a:lumMod val="60000"/>
                </a:schemeClr>
              </a:gs>
            </a:gsLst>
            <a:lin ang="5400000" scaled="0"/>
          </a:gradFill>
          <a:ln w="0">
            <a:noFill/>
            <a:prstDash val="solid"/>
            <a:round/>
            <a:headEnd/>
            <a:tailEnd/>
          </a:ln>
          <a:effectLst/>
        </p:spPr>
        <p:txBody>
          <a:bodyPr vert="horz" wrap="square" lIns="91440" tIns="45720" rIns="91440" bIns="45720" numCol="1" anchor="t" anchorCtr="0" compatLnSpc="1">
            <a:prstTxWarp prst="textNoShape">
              <a:avLst/>
            </a:prstTxWarp>
            <a:noAutofit/>
          </a:bodyPr>
          <a:lstStyle/>
          <a:p>
            <a:endParaRPr lang="zh-CN" altLang="en-US"/>
          </a:p>
        </p:txBody>
      </p:sp>
      <p:sp>
        <p:nvSpPr>
          <p:cNvPr id="23" name="任意多边形: 形状 22">
            <a:extLst>
              <a:ext uri="{FF2B5EF4-FFF2-40B4-BE49-F238E27FC236}">
                <a16:creationId xmlns:a16="http://schemas.microsoft.com/office/drawing/2014/main" id="{7F1A9A1F-AFA2-1221-CE9A-5F840707A01E}"/>
              </a:ext>
            </a:extLst>
          </p:cNvPr>
          <p:cNvSpPr>
            <a:spLocks/>
          </p:cNvSpPr>
          <p:nvPr/>
        </p:nvSpPr>
        <p:spPr bwMode="auto">
          <a:xfrm>
            <a:off x="3986524" y="1774507"/>
            <a:ext cx="1825625" cy="1827213"/>
          </a:xfrm>
          <a:custGeom>
            <a:avLst/>
            <a:gdLst>
              <a:gd name="connsiteX0" fmla="*/ 1825625 w 1825625"/>
              <a:gd name="connsiteY0" fmla="*/ 0 h 1827213"/>
              <a:gd name="connsiteX1" fmla="*/ 1825625 w 1825625"/>
              <a:gd name="connsiteY1" fmla="*/ 274087 h 1827213"/>
              <a:gd name="connsiteX2" fmla="*/ 273849 w 1825625"/>
              <a:gd name="connsiteY2" fmla="*/ 1827213 h 1827213"/>
              <a:gd name="connsiteX3" fmla="*/ 0 w 1825625"/>
              <a:gd name="connsiteY3" fmla="*/ 1827213 h 1827213"/>
              <a:gd name="connsiteX4" fmla="*/ 220343 w 1825625"/>
              <a:gd name="connsiteY4" fmla="*/ 956253 h 1827213"/>
              <a:gd name="connsiteX5" fmla="*/ 301750 w 1825625"/>
              <a:gd name="connsiteY5" fmla="*/ 822136 h 1827213"/>
              <a:gd name="connsiteX6" fmla="*/ 169764 w 1825625"/>
              <a:gd name="connsiteY6" fmla="*/ 483860 h 1827213"/>
              <a:gd name="connsiteX7" fmla="*/ 532349 w 1825625"/>
              <a:gd name="connsiteY7" fmla="*/ 537779 h 1827213"/>
              <a:gd name="connsiteX8" fmla="*/ 534712 w 1825625"/>
              <a:gd name="connsiteY8" fmla="*/ 535177 h 1827213"/>
              <a:gd name="connsiteX9" fmla="*/ 1825625 w 1825625"/>
              <a:gd name="connsiteY9" fmla="*/ 0 h 182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5625" h="1827213">
                <a:moveTo>
                  <a:pt x="1825625" y="0"/>
                </a:moveTo>
                <a:lnTo>
                  <a:pt x="1825625" y="274087"/>
                </a:lnTo>
                <a:cubicBezTo>
                  <a:pt x="968658" y="274087"/>
                  <a:pt x="273849" y="969501"/>
                  <a:pt x="273849" y="1827213"/>
                </a:cubicBezTo>
                <a:lnTo>
                  <a:pt x="0" y="1827213"/>
                </a:lnTo>
                <a:cubicBezTo>
                  <a:pt x="0" y="1511855"/>
                  <a:pt x="79820" y="1215157"/>
                  <a:pt x="220343" y="956253"/>
                </a:cubicBezTo>
                <a:lnTo>
                  <a:pt x="301750" y="822136"/>
                </a:lnTo>
                <a:lnTo>
                  <a:pt x="169764" y="483860"/>
                </a:lnTo>
                <a:lnTo>
                  <a:pt x="532349" y="537779"/>
                </a:lnTo>
                <a:lnTo>
                  <a:pt x="534712" y="535177"/>
                </a:lnTo>
                <a:cubicBezTo>
                  <a:pt x="865085" y="204517"/>
                  <a:pt x="1321491" y="0"/>
                  <a:pt x="1825625" y="0"/>
                </a:cubicBezTo>
                <a:close/>
              </a:path>
            </a:pathLst>
          </a:cu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 name="文本框 1">
            <a:extLst>
              <a:ext uri="{FF2B5EF4-FFF2-40B4-BE49-F238E27FC236}">
                <a16:creationId xmlns:a16="http://schemas.microsoft.com/office/drawing/2014/main" id="{3D6A63CF-E27A-E395-9E99-3044EFD05F54}"/>
              </a:ext>
            </a:extLst>
          </p:cNvPr>
          <p:cNvSpPr txBox="1"/>
          <p:nvPr/>
        </p:nvSpPr>
        <p:spPr>
          <a:xfrm>
            <a:off x="745744" y="710676"/>
            <a:ext cx="1826141" cy="584775"/>
          </a:xfrm>
          <a:prstGeom prst="rect">
            <a:avLst/>
          </a:prstGeom>
          <a:noFill/>
        </p:spPr>
        <p:txBody>
          <a:bodyPr wrap="none" rtlCol="0">
            <a:noAutofit/>
          </a:bodyPr>
          <a:lstStyle/>
          <a:p>
            <a:r>
              <a:rPr lang="zh-CN" altLang="en-US" sz="3200" dirty="0">
                <a:solidFill>
                  <a:schemeClr val="accent1"/>
                </a:solidFill>
                <a:latin typeface="+mj-ea"/>
                <a:ea typeface="+mj-ea"/>
              </a:rPr>
              <a:t>不足之处</a:t>
            </a:r>
          </a:p>
        </p:txBody>
      </p:sp>
      <p:sp>
        <p:nvSpPr>
          <p:cNvPr id="3" name="文本框 2">
            <a:extLst>
              <a:ext uri="{FF2B5EF4-FFF2-40B4-BE49-F238E27FC236}">
                <a16:creationId xmlns:a16="http://schemas.microsoft.com/office/drawing/2014/main" id="{79D8CA9C-9F9C-9CA0-89BC-3A9C0945B010}"/>
              </a:ext>
            </a:extLst>
          </p:cNvPr>
          <p:cNvSpPr txBox="1"/>
          <p:nvPr/>
        </p:nvSpPr>
        <p:spPr>
          <a:xfrm>
            <a:off x="2571885" y="983222"/>
            <a:ext cx="1826141" cy="261610"/>
          </a:xfrm>
          <a:prstGeom prst="rect">
            <a:avLst/>
          </a:prstGeom>
          <a:noFill/>
        </p:spPr>
        <p:txBody>
          <a:bodyPr wrap="square" rtlCol="0">
            <a:noAutofit/>
          </a:bodyPr>
          <a:lstStyle/>
          <a:p>
            <a:pPr algn="dist"/>
            <a:r>
              <a:rPr lang="en-US" sz="1050" dirty="0">
                <a:solidFill>
                  <a:schemeClr val="accent1">
                    <a:lumMod val="60000"/>
                    <a:lumOff val="40000"/>
                  </a:schemeClr>
                </a:solidFill>
              </a:rPr>
              <a:t>INADEQUACIES</a:t>
            </a:r>
          </a:p>
        </p:txBody>
      </p:sp>
      <p:sp>
        <p:nvSpPr>
          <p:cNvPr id="4" name="文本框 3">
            <a:extLst>
              <a:ext uri="{FF2B5EF4-FFF2-40B4-BE49-F238E27FC236}">
                <a16:creationId xmlns:a16="http://schemas.microsoft.com/office/drawing/2014/main" id="{EC274DF7-A98F-50FA-7C99-8D41AEC7F398}"/>
              </a:ext>
            </a:extLst>
          </p:cNvPr>
          <p:cNvSpPr txBox="1"/>
          <p:nvPr/>
        </p:nvSpPr>
        <p:spPr>
          <a:xfrm>
            <a:off x="6670860"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chemeClr val="bg2">
                    <a:lumMod val="75000"/>
                  </a:schemeClr>
                </a:solidFill>
                <a:effectLst/>
                <a:uLnTx/>
                <a:uFillTx/>
                <a:latin typeface="+mn-ea"/>
              </a:rPr>
              <a:t>工作情况</a:t>
            </a:r>
          </a:p>
        </p:txBody>
      </p:sp>
      <p:sp>
        <p:nvSpPr>
          <p:cNvPr id="5" name="文本框 4">
            <a:extLst>
              <a:ext uri="{FF2B5EF4-FFF2-40B4-BE49-F238E27FC236}">
                <a16:creationId xmlns:a16="http://schemas.microsoft.com/office/drawing/2014/main" id="{C00F0A70-5277-3BE2-D541-10771C724F3D}"/>
              </a:ext>
            </a:extLst>
          </p:cNvPr>
          <p:cNvSpPr txBox="1"/>
          <p:nvPr/>
        </p:nvSpPr>
        <p:spPr>
          <a:xfrm>
            <a:off x="8617296"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050" dirty="0">
                <a:solidFill>
                  <a:schemeClr val="bg2">
                    <a:lumMod val="75000"/>
                  </a:schemeClr>
                </a:solidFill>
                <a:latin typeface="+mn-ea"/>
              </a:rPr>
              <a:t>经验收获</a:t>
            </a:r>
            <a:endParaRPr kumimoji="0" lang="zh-CN" altLang="en-US" sz="1050" b="0" i="0" u="none" strike="noStrike" kern="1200" cap="none" spc="0" normalizeH="0" baseline="0" noProof="0" dirty="0">
              <a:ln>
                <a:noFill/>
              </a:ln>
              <a:solidFill>
                <a:schemeClr val="bg2">
                  <a:lumMod val="75000"/>
                </a:schemeClr>
              </a:solidFill>
              <a:effectLst/>
              <a:uLnTx/>
              <a:uFillTx/>
              <a:latin typeface="+mn-ea"/>
            </a:endParaRPr>
          </a:p>
        </p:txBody>
      </p:sp>
      <p:sp>
        <p:nvSpPr>
          <p:cNvPr id="6" name="文本框 5">
            <a:extLst>
              <a:ext uri="{FF2B5EF4-FFF2-40B4-BE49-F238E27FC236}">
                <a16:creationId xmlns:a16="http://schemas.microsoft.com/office/drawing/2014/main" id="{B219E7F6-1B2A-89CA-20A3-DA1165D7A460}"/>
              </a:ext>
            </a:extLst>
          </p:cNvPr>
          <p:cNvSpPr txBox="1"/>
          <p:nvPr/>
        </p:nvSpPr>
        <p:spPr>
          <a:xfrm>
            <a:off x="9590514"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chemeClr val="accent1"/>
                </a:solidFill>
                <a:effectLst/>
                <a:uLnTx/>
                <a:uFillTx/>
                <a:latin typeface="+mn-ea"/>
              </a:rPr>
              <a:t>不足之处</a:t>
            </a:r>
          </a:p>
        </p:txBody>
      </p:sp>
      <p:sp>
        <p:nvSpPr>
          <p:cNvPr id="7" name="文本框 6">
            <a:extLst>
              <a:ext uri="{FF2B5EF4-FFF2-40B4-BE49-F238E27FC236}">
                <a16:creationId xmlns:a16="http://schemas.microsoft.com/office/drawing/2014/main" id="{B469A1F1-CA5C-BA5C-E370-8F3BC3C19047}"/>
              </a:ext>
            </a:extLst>
          </p:cNvPr>
          <p:cNvSpPr txBox="1"/>
          <p:nvPr/>
        </p:nvSpPr>
        <p:spPr>
          <a:xfrm>
            <a:off x="10563735"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chemeClr val="bg2">
                    <a:lumMod val="75000"/>
                  </a:schemeClr>
                </a:solidFill>
                <a:effectLst/>
                <a:uLnTx/>
                <a:uFillTx/>
                <a:latin typeface="+mn-ea"/>
              </a:rPr>
              <a:t>未来计划</a:t>
            </a:r>
          </a:p>
        </p:txBody>
      </p:sp>
      <p:cxnSp>
        <p:nvCxnSpPr>
          <p:cNvPr id="8" name="直接连接符 7">
            <a:extLst>
              <a:ext uri="{FF2B5EF4-FFF2-40B4-BE49-F238E27FC236}">
                <a16:creationId xmlns:a16="http://schemas.microsoft.com/office/drawing/2014/main" id="{683006DA-D03A-65CB-5354-AEED8BBEBF83}"/>
              </a:ext>
            </a:extLst>
          </p:cNvPr>
          <p:cNvCxnSpPr/>
          <p:nvPr/>
        </p:nvCxnSpPr>
        <p:spPr>
          <a:xfrm>
            <a:off x="7649600"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直接连接符 8">
            <a:extLst>
              <a:ext uri="{FF2B5EF4-FFF2-40B4-BE49-F238E27FC236}">
                <a16:creationId xmlns:a16="http://schemas.microsoft.com/office/drawing/2014/main" id="{F5D0CC86-0DF5-62D1-922D-6AE8A098AE18}"/>
              </a:ext>
            </a:extLst>
          </p:cNvPr>
          <p:cNvCxnSpPr/>
          <p:nvPr/>
        </p:nvCxnSpPr>
        <p:spPr>
          <a:xfrm>
            <a:off x="9596036"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1C84C346-0EA4-CEFC-9E11-5D33798F2983}"/>
              </a:ext>
            </a:extLst>
          </p:cNvPr>
          <p:cNvCxnSpPr/>
          <p:nvPr/>
        </p:nvCxnSpPr>
        <p:spPr>
          <a:xfrm>
            <a:off x="10569254"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D43DE11E-1B07-9CCE-7B2D-7FF889557E67}"/>
              </a:ext>
            </a:extLst>
          </p:cNvPr>
          <p:cNvSpPr txBox="1"/>
          <p:nvPr/>
        </p:nvSpPr>
        <p:spPr>
          <a:xfrm>
            <a:off x="5697642"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chemeClr val="bg2">
                    <a:lumMod val="75000"/>
                  </a:schemeClr>
                </a:solidFill>
                <a:effectLst/>
                <a:uLnTx/>
                <a:uFillTx/>
                <a:latin typeface="+mn-ea"/>
              </a:rPr>
              <a:t>工作概述</a:t>
            </a:r>
          </a:p>
        </p:txBody>
      </p:sp>
      <p:cxnSp>
        <p:nvCxnSpPr>
          <p:cNvPr id="12" name="直接连接符 11">
            <a:extLst>
              <a:ext uri="{FF2B5EF4-FFF2-40B4-BE49-F238E27FC236}">
                <a16:creationId xmlns:a16="http://schemas.microsoft.com/office/drawing/2014/main" id="{1479F8AB-6E00-E354-FF8D-0AB2960288E6}"/>
              </a:ext>
            </a:extLst>
          </p:cNvPr>
          <p:cNvCxnSpPr/>
          <p:nvPr/>
        </p:nvCxnSpPr>
        <p:spPr>
          <a:xfrm>
            <a:off x="6676382"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75B48126-D6FF-8167-A10B-FF525E3EDF9D}"/>
              </a:ext>
            </a:extLst>
          </p:cNvPr>
          <p:cNvSpPr txBox="1"/>
          <p:nvPr/>
        </p:nvSpPr>
        <p:spPr>
          <a:xfrm>
            <a:off x="7644078"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050" dirty="0">
                <a:solidFill>
                  <a:schemeClr val="bg2">
                    <a:lumMod val="75000"/>
                  </a:schemeClr>
                </a:solidFill>
                <a:latin typeface="+mn-ea"/>
              </a:rPr>
              <a:t>数据成果</a:t>
            </a:r>
            <a:endParaRPr kumimoji="0" lang="zh-CN" altLang="en-US" sz="1050" b="0" i="0" u="none" strike="noStrike" kern="1200" cap="none" spc="0" normalizeH="0" baseline="0" noProof="0" dirty="0">
              <a:ln>
                <a:noFill/>
              </a:ln>
              <a:solidFill>
                <a:schemeClr val="bg2">
                  <a:lumMod val="75000"/>
                </a:schemeClr>
              </a:solidFill>
              <a:effectLst/>
              <a:uLnTx/>
              <a:uFillTx/>
              <a:latin typeface="+mn-ea"/>
            </a:endParaRPr>
          </a:p>
        </p:txBody>
      </p:sp>
      <p:cxnSp>
        <p:nvCxnSpPr>
          <p:cNvPr id="14" name="直接连接符 13">
            <a:extLst>
              <a:ext uri="{FF2B5EF4-FFF2-40B4-BE49-F238E27FC236}">
                <a16:creationId xmlns:a16="http://schemas.microsoft.com/office/drawing/2014/main" id="{50E9902C-29E8-12C6-6349-E5C853F9407B}"/>
              </a:ext>
            </a:extLst>
          </p:cNvPr>
          <p:cNvCxnSpPr/>
          <p:nvPr/>
        </p:nvCxnSpPr>
        <p:spPr>
          <a:xfrm>
            <a:off x="8622818"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文本框 23">
            <a:extLst>
              <a:ext uri="{FF2B5EF4-FFF2-40B4-BE49-F238E27FC236}">
                <a16:creationId xmlns:a16="http://schemas.microsoft.com/office/drawing/2014/main" id="{E1F0B946-BAF0-CD73-62D2-51BDD35AAA8D}"/>
              </a:ext>
            </a:extLst>
          </p:cNvPr>
          <p:cNvSpPr txBox="1"/>
          <p:nvPr/>
        </p:nvSpPr>
        <p:spPr>
          <a:xfrm>
            <a:off x="7811360" y="1676347"/>
            <a:ext cx="3028090" cy="461665"/>
          </a:xfrm>
          <a:prstGeom prst="rect">
            <a:avLst/>
          </a:prstGeom>
          <a:noFill/>
        </p:spPr>
        <p:txBody>
          <a:bodyPr wrap="square" rtlCol="0">
            <a:spAutoFit/>
          </a:bodyPr>
          <a:lstStyle/>
          <a:p>
            <a:r>
              <a:rPr lang="zh-CN" altLang="en-US" sz="2400" dirty="0">
                <a:solidFill>
                  <a:schemeClr val="accent1"/>
                </a:solidFill>
                <a:latin typeface="+mj-ea"/>
                <a:ea typeface="+mj-ea"/>
              </a:rPr>
              <a:t>⾃觉性尚须加强</a:t>
            </a:r>
          </a:p>
        </p:txBody>
      </p:sp>
      <p:sp>
        <p:nvSpPr>
          <p:cNvPr id="25" name="文本框 24">
            <a:extLst>
              <a:ext uri="{FF2B5EF4-FFF2-40B4-BE49-F238E27FC236}">
                <a16:creationId xmlns:a16="http://schemas.microsoft.com/office/drawing/2014/main" id="{3983FF45-BB32-80FD-801C-F136E0C63B4A}"/>
              </a:ext>
            </a:extLst>
          </p:cNvPr>
          <p:cNvSpPr txBox="1"/>
          <p:nvPr/>
        </p:nvSpPr>
        <p:spPr>
          <a:xfrm>
            <a:off x="7805692" y="2144287"/>
            <a:ext cx="3033758" cy="922763"/>
          </a:xfrm>
          <a:prstGeom prst="rect">
            <a:avLst/>
          </a:prstGeom>
          <a:noFill/>
        </p:spPr>
        <p:txBody>
          <a:bodyPr wrap="square" rtlCol="0">
            <a:noAutofit/>
          </a:bodyPr>
          <a:lstStyle/>
          <a:p>
            <a:pPr>
              <a:lnSpc>
                <a:spcPct val="120000"/>
              </a:lnSpc>
            </a:pPr>
            <a:r>
              <a:rPr lang="zh-CN" altLang="en-US" sz="1600" dirty="0">
                <a:solidFill>
                  <a:schemeClr val="accent1"/>
                </a:solidFill>
                <a:latin typeface="+mn-ea"/>
              </a:rPr>
              <a:t>不能仅仅满⾜于目前会的、已掌握的知识。</a:t>
            </a:r>
          </a:p>
        </p:txBody>
      </p:sp>
      <p:sp>
        <p:nvSpPr>
          <p:cNvPr id="26" name="文本框 25">
            <a:extLst>
              <a:ext uri="{FF2B5EF4-FFF2-40B4-BE49-F238E27FC236}">
                <a16:creationId xmlns:a16="http://schemas.microsoft.com/office/drawing/2014/main" id="{289A89CB-E849-DAFA-0E77-A3EC76A7A7C0}"/>
              </a:ext>
            </a:extLst>
          </p:cNvPr>
          <p:cNvSpPr txBox="1"/>
          <p:nvPr/>
        </p:nvSpPr>
        <p:spPr>
          <a:xfrm>
            <a:off x="7811360" y="4094024"/>
            <a:ext cx="3028090" cy="461665"/>
          </a:xfrm>
          <a:prstGeom prst="rect">
            <a:avLst/>
          </a:prstGeom>
          <a:noFill/>
        </p:spPr>
        <p:txBody>
          <a:bodyPr wrap="square" rtlCol="0">
            <a:spAutoFit/>
          </a:bodyPr>
          <a:lstStyle/>
          <a:p>
            <a:r>
              <a:rPr lang="zh-CN" altLang="en-US" sz="2400" dirty="0">
                <a:solidFill>
                  <a:schemeClr val="accent1"/>
                </a:solidFill>
                <a:latin typeface="+mj-ea"/>
                <a:ea typeface="+mj-ea"/>
              </a:rPr>
              <a:t>加强⼯作交流</a:t>
            </a:r>
          </a:p>
        </p:txBody>
      </p:sp>
      <p:sp>
        <p:nvSpPr>
          <p:cNvPr id="27" name="文本框 26">
            <a:extLst>
              <a:ext uri="{FF2B5EF4-FFF2-40B4-BE49-F238E27FC236}">
                <a16:creationId xmlns:a16="http://schemas.microsoft.com/office/drawing/2014/main" id="{25FAF831-2F35-D0B8-2E11-8111A2CF8BE0}"/>
              </a:ext>
            </a:extLst>
          </p:cNvPr>
          <p:cNvSpPr txBox="1"/>
          <p:nvPr/>
        </p:nvSpPr>
        <p:spPr>
          <a:xfrm>
            <a:off x="7805692" y="4561964"/>
            <a:ext cx="3033758" cy="922763"/>
          </a:xfrm>
          <a:prstGeom prst="rect">
            <a:avLst/>
          </a:prstGeom>
          <a:noFill/>
        </p:spPr>
        <p:txBody>
          <a:bodyPr wrap="square" rtlCol="0">
            <a:noAutofit/>
          </a:bodyPr>
          <a:lstStyle/>
          <a:p>
            <a:pPr>
              <a:lnSpc>
                <a:spcPct val="120000"/>
              </a:lnSpc>
            </a:pPr>
            <a:r>
              <a:rPr lang="zh-CN" altLang="en-US" sz="1600" dirty="0">
                <a:solidFill>
                  <a:schemeClr val="accent1"/>
                </a:solidFill>
                <a:latin typeface="+mn-ea"/>
              </a:rPr>
              <a:t>注意听取同事们的意⻅和建议，以利于能⼒的进⼀步提⾼。</a:t>
            </a:r>
          </a:p>
        </p:txBody>
      </p:sp>
      <p:sp>
        <p:nvSpPr>
          <p:cNvPr id="28" name="文本框 27">
            <a:extLst>
              <a:ext uri="{FF2B5EF4-FFF2-40B4-BE49-F238E27FC236}">
                <a16:creationId xmlns:a16="http://schemas.microsoft.com/office/drawing/2014/main" id="{3C47C962-FE72-EABD-2F4B-49617FF55584}"/>
              </a:ext>
            </a:extLst>
          </p:cNvPr>
          <p:cNvSpPr txBox="1"/>
          <p:nvPr/>
        </p:nvSpPr>
        <p:spPr>
          <a:xfrm>
            <a:off x="958434" y="1676347"/>
            <a:ext cx="3028090" cy="461665"/>
          </a:xfrm>
          <a:prstGeom prst="rect">
            <a:avLst/>
          </a:prstGeom>
          <a:noFill/>
        </p:spPr>
        <p:txBody>
          <a:bodyPr wrap="square" rtlCol="0">
            <a:spAutoFit/>
          </a:bodyPr>
          <a:lstStyle/>
          <a:p>
            <a:r>
              <a:rPr lang="zh-CN" altLang="en-US" sz="2400" dirty="0">
                <a:solidFill>
                  <a:schemeClr val="accent1"/>
                </a:solidFill>
                <a:latin typeface="+mj-ea"/>
                <a:ea typeface="+mj-ea"/>
              </a:rPr>
              <a:t>管理⽅⾯还不够⼤胆</a:t>
            </a:r>
          </a:p>
        </p:txBody>
      </p:sp>
      <p:sp>
        <p:nvSpPr>
          <p:cNvPr id="29" name="文本框 28">
            <a:extLst>
              <a:ext uri="{FF2B5EF4-FFF2-40B4-BE49-F238E27FC236}">
                <a16:creationId xmlns:a16="http://schemas.microsoft.com/office/drawing/2014/main" id="{99E259F6-082B-3EDD-7040-584E5722459A}"/>
              </a:ext>
            </a:extLst>
          </p:cNvPr>
          <p:cNvSpPr txBox="1"/>
          <p:nvPr/>
        </p:nvSpPr>
        <p:spPr>
          <a:xfrm>
            <a:off x="952766" y="2144287"/>
            <a:ext cx="3033758" cy="922763"/>
          </a:xfrm>
          <a:prstGeom prst="rect">
            <a:avLst/>
          </a:prstGeom>
          <a:noFill/>
        </p:spPr>
        <p:txBody>
          <a:bodyPr wrap="square" rtlCol="0">
            <a:noAutofit/>
          </a:bodyPr>
          <a:lstStyle/>
          <a:p>
            <a:pPr>
              <a:lnSpc>
                <a:spcPct val="120000"/>
              </a:lnSpc>
            </a:pPr>
            <a:r>
              <a:rPr lang="zh-CN" altLang="en-US" sz="1600" dirty="0">
                <a:solidFill>
                  <a:schemeClr val="accent1"/>
                </a:solidFill>
                <a:latin typeface="+mn-ea"/>
              </a:rPr>
              <a:t>存在⾯情软、某些⽅⾯要求不够严格的问题。</a:t>
            </a:r>
          </a:p>
        </p:txBody>
      </p:sp>
      <p:sp>
        <p:nvSpPr>
          <p:cNvPr id="30" name="文本框 29">
            <a:extLst>
              <a:ext uri="{FF2B5EF4-FFF2-40B4-BE49-F238E27FC236}">
                <a16:creationId xmlns:a16="http://schemas.microsoft.com/office/drawing/2014/main" id="{B30715B3-B6F5-6EFD-6B12-26029F881B52}"/>
              </a:ext>
            </a:extLst>
          </p:cNvPr>
          <p:cNvSpPr txBox="1"/>
          <p:nvPr/>
        </p:nvSpPr>
        <p:spPr>
          <a:xfrm>
            <a:off x="958434" y="4094024"/>
            <a:ext cx="3028090" cy="461665"/>
          </a:xfrm>
          <a:prstGeom prst="rect">
            <a:avLst/>
          </a:prstGeom>
          <a:noFill/>
        </p:spPr>
        <p:txBody>
          <a:bodyPr wrap="square" rtlCol="0">
            <a:spAutoFit/>
          </a:bodyPr>
          <a:lstStyle/>
          <a:p>
            <a:r>
              <a:rPr lang="zh-CN" altLang="en-US" sz="2400" dirty="0">
                <a:solidFill>
                  <a:schemeClr val="accent1"/>
                </a:solidFill>
                <a:latin typeface="+mj-ea"/>
                <a:ea typeface="+mj-ea"/>
              </a:rPr>
              <a:t>急躁情绪</a:t>
            </a:r>
          </a:p>
        </p:txBody>
      </p:sp>
      <p:sp>
        <p:nvSpPr>
          <p:cNvPr id="31" name="文本框 30">
            <a:extLst>
              <a:ext uri="{FF2B5EF4-FFF2-40B4-BE49-F238E27FC236}">
                <a16:creationId xmlns:a16="http://schemas.microsoft.com/office/drawing/2014/main" id="{E06D953C-5B66-4E89-7FD8-70D8CCE6DFA9}"/>
              </a:ext>
            </a:extLst>
          </p:cNvPr>
          <p:cNvSpPr txBox="1"/>
          <p:nvPr/>
        </p:nvSpPr>
        <p:spPr>
          <a:xfrm>
            <a:off x="952766" y="4561964"/>
            <a:ext cx="2861760" cy="922763"/>
          </a:xfrm>
          <a:prstGeom prst="rect">
            <a:avLst/>
          </a:prstGeom>
          <a:noFill/>
        </p:spPr>
        <p:txBody>
          <a:bodyPr wrap="square" rtlCol="0">
            <a:noAutofit/>
          </a:bodyPr>
          <a:lstStyle/>
          <a:p>
            <a:pPr>
              <a:lnSpc>
                <a:spcPct val="120000"/>
              </a:lnSpc>
            </a:pPr>
            <a:r>
              <a:rPr lang="zh-CN" altLang="en-US" sz="1600" dirty="0">
                <a:solidFill>
                  <a:schemeClr val="accent1"/>
                </a:solidFill>
                <a:latin typeface="+mn-ea"/>
              </a:rPr>
              <a:t>谦虚谨慎的作⻛有待于进⼀步加强。</a:t>
            </a:r>
          </a:p>
        </p:txBody>
      </p:sp>
      <p:pic>
        <p:nvPicPr>
          <p:cNvPr id="33" name="图形 32" descr="剪贴板 纯色填充">
            <a:extLst>
              <a:ext uri="{FF2B5EF4-FFF2-40B4-BE49-F238E27FC236}">
                <a16:creationId xmlns:a16="http://schemas.microsoft.com/office/drawing/2014/main" id="{30B845B8-B99B-FD23-A812-50133FFF41E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73969" y="3064351"/>
            <a:ext cx="914400" cy="914400"/>
          </a:xfrm>
          <a:prstGeom prst="rect">
            <a:avLst/>
          </a:prstGeom>
        </p:spPr>
      </p:pic>
    </p:spTree>
    <p:extLst>
      <p:ext uri="{BB962C8B-B14F-4D97-AF65-F5344CB8AC3E}">
        <p14:creationId xmlns:p14="http://schemas.microsoft.com/office/powerpoint/2010/main" val="11400211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圆角 25">
            <a:extLst>
              <a:ext uri="{FF2B5EF4-FFF2-40B4-BE49-F238E27FC236}">
                <a16:creationId xmlns:a16="http://schemas.microsoft.com/office/drawing/2014/main" id="{FF9F08E5-6FAB-1AB9-BAFC-429ACFF78284}"/>
              </a:ext>
            </a:extLst>
          </p:cNvPr>
          <p:cNvSpPr/>
          <p:nvPr/>
        </p:nvSpPr>
        <p:spPr>
          <a:xfrm>
            <a:off x="7812586" y="1522353"/>
            <a:ext cx="2798064" cy="3813294"/>
          </a:xfrm>
          <a:prstGeom prst="roundRect">
            <a:avLst>
              <a:gd name="adj" fmla="val 0"/>
            </a:avLst>
          </a:prstGeom>
          <a:no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文本框 1">
            <a:extLst>
              <a:ext uri="{FF2B5EF4-FFF2-40B4-BE49-F238E27FC236}">
                <a16:creationId xmlns:a16="http://schemas.microsoft.com/office/drawing/2014/main" id="{245C6F19-D2D0-BF7E-6D8D-2D2EC8D3B0EF}"/>
              </a:ext>
            </a:extLst>
          </p:cNvPr>
          <p:cNvSpPr txBox="1"/>
          <p:nvPr/>
        </p:nvSpPr>
        <p:spPr>
          <a:xfrm>
            <a:off x="745744" y="710676"/>
            <a:ext cx="1826141" cy="584775"/>
          </a:xfrm>
          <a:prstGeom prst="rect">
            <a:avLst/>
          </a:prstGeom>
          <a:noFill/>
        </p:spPr>
        <p:txBody>
          <a:bodyPr wrap="none" rtlCol="0">
            <a:noAutofit/>
          </a:bodyPr>
          <a:lstStyle/>
          <a:p>
            <a:r>
              <a:rPr lang="zh-CN" altLang="en-US" sz="3200" dirty="0">
                <a:solidFill>
                  <a:schemeClr val="accent1"/>
                </a:solidFill>
                <a:latin typeface="+mj-ea"/>
                <a:ea typeface="+mj-ea"/>
              </a:rPr>
              <a:t>不足之处</a:t>
            </a:r>
          </a:p>
        </p:txBody>
      </p:sp>
      <p:sp>
        <p:nvSpPr>
          <p:cNvPr id="3" name="文本框 2">
            <a:extLst>
              <a:ext uri="{FF2B5EF4-FFF2-40B4-BE49-F238E27FC236}">
                <a16:creationId xmlns:a16="http://schemas.microsoft.com/office/drawing/2014/main" id="{88A8BDB4-86DC-E295-8535-E56B434928C7}"/>
              </a:ext>
            </a:extLst>
          </p:cNvPr>
          <p:cNvSpPr txBox="1"/>
          <p:nvPr/>
        </p:nvSpPr>
        <p:spPr>
          <a:xfrm>
            <a:off x="2571885" y="983222"/>
            <a:ext cx="1826141" cy="261610"/>
          </a:xfrm>
          <a:prstGeom prst="rect">
            <a:avLst/>
          </a:prstGeom>
          <a:noFill/>
        </p:spPr>
        <p:txBody>
          <a:bodyPr wrap="square" rtlCol="0">
            <a:noAutofit/>
          </a:bodyPr>
          <a:lstStyle/>
          <a:p>
            <a:pPr algn="dist"/>
            <a:r>
              <a:rPr lang="en-US" sz="1050" dirty="0">
                <a:solidFill>
                  <a:schemeClr val="accent1">
                    <a:lumMod val="60000"/>
                    <a:lumOff val="40000"/>
                  </a:schemeClr>
                </a:solidFill>
              </a:rPr>
              <a:t>INADEQUACIES</a:t>
            </a:r>
          </a:p>
        </p:txBody>
      </p:sp>
      <p:sp>
        <p:nvSpPr>
          <p:cNvPr id="4" name="文本框 3">
            <a:extLst>
              <a:ext uri="{FF2B5EF4-FFF2-40B4-BE49-F238E27FC236}">
                <a16:creationId xmlns:a16="http://schemas.microsoft.com/office/drawing/2014/main" id="{A0B125D3-170F-D2E6-4847-B2C06D58A26B}"/>
              </a:ext>
            </a:extLst>
          </p:cNvPr>
          <p:cNvSpPr txBox="1"/>
          <p:nvPr/>
        </p:nvSpPr>
        <p:spPr>
          <a:xfrm>
            <a:off x="6670860"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chemeClr val="bg2">
                    <a:lumMod val="75000"/>
                  </a:schemeClr>
                </a:solidFill>
                <a:effectLst/>
                <a:uLnTx/>
                <a:uFillTx/>
                <a:latin typeface="+mn-ea"/>
              </a:rPr>
              <a:t>工作情况</a:t>
            </a:r>
          </a:p>
        </p:txBody>
      </p:sp>
      <p:sp>
        <p:nvSpPr>
          <p:cNvPr id="5" name="文本框 4">
            <a:extLst>
              <a:ext uri="{FF2B5EF4-FFF2-40B4-BE49-F238E27FC236}">
                <a16:creationId xmlns:a16="http://schemas.microsoft.com/office/drawing/2014/main" id="{5F60CE57-4FF8-0253-6269-037C742CF5C4}"/>
              </a:ext>
            </a:extLst>
          </p:cNvPr>
          <p:cNvSpPr txBox="1"/>
          <p:nvPr/>
        </p:nvSpPr>
        <p:spPr>
          <a:xfrm>
            <a:off x="8617296"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050" dirty="0">
                <a:solidFill>
                  <a:schemeClr val="bg2">
                    <a:lumMod val="75000"/>
                  </a:schemeClr>
                </a:solidFill>
                <a:latin typeface="+mn-ea"/>
              </a:rPr>
              <a:t>经验收获</a:t>
            </a:r>
            <a:endParaRPr kumimoji="0" lang="zh-CN" altLang="en-US" sz="1050" b="0" i="0" u="none" strike="noStrike" kern="1200" cap="none" spc="0" normalizeH="0" baseline="0" noProof="0" dirty="0">
              <a:ln>
                <a:noFill/>
              </a:ln>
              <a:solidFill>
                <a:schemeClr val="bg2">
                  <a:lumMod val="75000"/>
                </a:schemeClr>
              </a:solidFill>
              <a:effectLst/>
              <a:uLnTx/>
              <a:uFillTx/>
              <a:latin typeface="+mn-ea"/>
            </a:endParaRPr>
          </a:p>
        </p:txBody>
      </p:sp>
      <p:sp>
        <p:nvSpPr>
          <p:cNvPr id="6" name="文本框 5">
            <a:extLst>
              <a:ext uri="{FF2B5EF4-FFF2-40B4-BE49-F238E27FC236}">
                <a16:creationId xmlns:a16="http://schemas.microsoft.com/office/drawing/2014/main" id="{F93C455E-ED2E-3C40-AB28-85965AF77E86}"/>
              </a:ext>
            </a:extLst>
          </p:cNvPr>
          <p:cNvSpPr txBox="1"/>
          <p:nvPr/>
        </p:nvSpPr>
        <p:spPr>
          <a:xfrm>
            <a:off x="9590514"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chemeClr val="accent1"/>
                </a:solidFill>
                <a:effectLst/>
                <a:uLnTx/>
                <a:uFillTx/>
                <a:latin typeface="+mn-ea"/>
              </a:rPr>
              <a:t>不足之处</a:t>
            </a:r>
          </a:p>
        </p:txBody>
      </p:sp>
      <p:sp>
        <p:nvSpPr>
          <p:cNvPr id="7" name="文本框 6">
            <a:extLst>
              <a:ext uri="{FF2B5EF4-FFF2-40B4-BE49-F238E27FC236}">
                <a16:creationId xmlns:a16="http://schemas.microsoft.com/office/drawing/2014/main" id="{A9AE71D0-DEE0-452E-B1D9-2B895279F1E4}"/>
              </a:ext>
            </a:extLst>
          </p:cNvPr>
          <p:cNvSpPr txBox="1"/>
          <p:nvPr/>
        </p:nvSpPr>
        <p:spPr>
          <a:xfrm>
            <a:off x="10563735"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chemeClr val="bg2">
                    <a:lumMod val="75000"/>
                  </a:schemeClr>
                </a:solidFill>
                <a:effectLst/>
                <a:uLnTx/>
                <a:uFillTx/>
                <a:latin typeface="+mn-ea"/>
              </a:rPr>
              <a:t>未来计划</a:t>
            </a:r>
          </a:p>
        </p:txBody>
      </p:sp>
      <p:cxnSp>
        <p:nvCxnSpPr>
          <p:cNvPr id="8" name="直接连接符 7">
            <a:extLst>
              <a:ext uri="{FF2B5EF4-FFF2-40B4-BE49-F238E27FC236}">
                <a16:creationId xmlns:a16="http://schemas.microsoft.com/office/drawing/2014/main" id="{EDA0C07F-A20A-794D-C62B-6C2FBA1247EB}"/>
              </a:ext>
            </a:extLst>
          </p:cNvPr>
          <p:cNvCxnSpPr/>
          <p:nvPr/>
        </p:nvCxnSpPr>
        <p:spPr>
          <a:xfrm>
            <a:off x="7649600"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直接连接符 8">
            <a:extLst>
              <a:ext uri="{FF2B5EF4-FFF2-40B4-BE49-F238E27FC236}">
                <a16:creationId xmlns:a16="http://schemas.microsoft.com/office/drawing/2014/main" id="{643A58B4-A68C-DA9D-C1EF-896A7E396DC9}"/>
              </a:ext>
            </a:extLst>
          </p:cNvPr>
          <p:cNvCxnSpPr/>
          <p:nvPr/>
        </p:nvCxnSpPr>
        <p:spPr>
          <a:xfrm>
            <a:off x="9596036"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80B0274A-9555-78BA-0314-92D187C419DE}"/>
              </a:ext>
            </a:extLst>
          </p:cNvPr>
          <p:cNvCxnSpPr/>
          <p:nvPr/>
        </p:nvCxnSpPr>
        <p:spPr>
          <a:xfrm>
            <a:off x="10569254"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8C993338-A412-2CE8-0D59-ADEF7A84981D}"/>
              </a:ext>
            </a:extLst>
          </p:cNvPr>
          <p:cNvSpPr txBox="1"/>
          <p:nvPr/>
        </p:nvSpPr>
        <p:spPr>
          <a:xfrm>
            <a:off x="5697642"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chemeClr val="bg2">
                    <a:lumMod val="75000"/>
                  </a:schemeClr>
                </a:solidFill>
                <a:effectLst/>
                <a:uLnTx/>
                <a:uFillTx/>
                <a:latin typeface="+mn-ea"/>
              </a:rPr>
              <a:t>工作概述</a:t>
            </a:r>
          </a:p>
        </p:txBody>
      </p:sp>
      <p:cxnSp>
        <p:nvCxnSpPr>
          <p:cNvPr id="12" name="直接连接符 11">
            <a:extLst>
              <a:ext uri="{FF2B5EF4-FFF2-40B4-BE49-F238E27FC236}">
                <a16:creationId xmlns:a16="http://schemas.microsoft.com/office/drawing/2014/main" id="{DA4F4D2E-EDF4-EB5C-4B5E-03DA21269BB3}"/>
              </a:ext>
            </a:extLst>
          </p:cNvPr>
          <p:cNvCxnSpPr/>
          <p:nvPr/>
        </p:nvCxnSpPr>
        <p:spPr>
          <a:xfrm>
            <a:off x="6676382"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58ECA407-83A9-1F4A-EE77-E1F9A483E013}"/>
              </a:ext>
            </a:extLst>
          </p:cNvPr>
          <p:cNvSpPr txBox="1"/>
          <p:nvPr/>
        </p:nvSpPr>
        <p:spPr>
          <a:xfrm>
            <a:off x="7644078"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050" dirty="0">
                <a:solidFill>
                  <a:schemeClr val="bg2">
                    <a:lumMod val="75000"/>
                  </a:schemeClr>
                </a:solidFill>
                <a:latin typeface="+mn-ea"/>
              </a:rPr>
              <a:t>数据成果</a:t>
            </a:r>
            <a:endParaRPr kumimoji="0" lang="zh-CN" altLang="en-US" sz="1050" b="0" i="0" u="none" strike="noStrike" kern="1200" cap="none" spc="0" normalizeH="0" baseline="0" noProof="0" dirty="0">
              <a:ln>
                <a:noFill/>
              </a:ln>
              <a:solidFill>
                <a:schemeClr val="bg2">
                  <a:lumMod val="75000"/>
                </a:schemeClr>
              </a:solidFill>
              <a:effectLst/>
              <a:uLnTx/>
              <a:uFillTx/>
              <a:latin typeface="+mn-ea"/>
            </a:endParaRPr>
          </a:p>
        </p:txBody>
      </p:sp>
      <p:cxnSp>
        <p:nvCxnSpPr>
          <p:cNvPr id="14" name="直接连接符 13">
            <a:extLst>
              <a:ext uri="{FF2B5EF4-FFF2-40B4-BE49-F238E27FC236}">
                <a16:creationId xmlns:a16="http://schemas.microsoft.com/office/drawing/2014/main" id="{2961BCCB-1D20-8D9F-33D1-48D448E7193B}"/>
              </a:ext>
            </a:extLst>
          </p:cNvPr>
          <p:cNvCxnSpPr/>
          <p:nvPr/>
        </p:nvCxnSpPr>
        <p:spPr>
          <a:xfrm>
            <a:off x="8622818"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圆角矩形 23">
            <a:extLst>
              <a:ext uri="{FF2B5EF4-FFF2-40B4-BE49-F238E27FC236}">
                <a16:creationId xmlns:a16="http://schemas.microsoft.com/office/drawing/2014/main" id="{35C0FDCE-6043-5AAE-D5EA-8E110CEC376C}"/>
              </a:ext>
            </a:extLst>
          </p:cNvPr>
          <p:cNvSpPr/>
          <p:nvPr/>
        </p:nvSpPr>
        <p:spPr>
          <a:xfrm>
            <a:off x="1164460" y="1876527"/>
            <a:ext cx="5744339" cy="1476273"/>
          </a:xfrm>
          <a:prstGeom prst="plaque">
            <a:avLst>
              <a:gd name="adj" fmla="val 11605"/>
            </a:avLst>
          </a:prstGeom>
          <a:solidFill>
            <a:schemeClr val="accent1">
              <a:alpha val="86000"/>
            </a:schemeClr>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dirty="0">
              <a:latin typeface="思源黑体 CN Regular" panose="020B0500000000000000" pitchFamily="34" charset="-122"/>
            </a:endParaRPr>
          </a:p>
        </p:txBody>
      </p:sp>
      <p:sp>
        <p:nvSpPr>
          <p:cNvPr id="18" name="圆角矩形 23">
            <a:extLst>
              <a:ext uri="{FF2B5EF4-FFF2-40B4-BE49-F238E27FC236}">
                <a16:creationId xmlns:a16="http://schemas.microsoft.com/office/drawing/2014/main" id="{8BF15A12-CED2-B57E-A924-2450C90C8471}"/>
              </a:ext>
            </a:extLst>
          </p:cNvPr>
          <p:cNvSpPr/>
          <p:nvPr/>
        </p:nvSpPr>
        <p:spPr>
          <a:xfrm>
            <a:off x="1164460" y="3992189"/>
            <a:ext cx="5744339" cy="1476273"/>
          </a:xfrm>
          <a:prstGeom prst="plaque">
            <a:avLst>
              <a:gd name="adj" fmla="val 11605"/>
            </a:avLst>
          </a:prstGeom>
          <a:solidFill>
            <a:schemeClr val="accent1">
              <a:alpha val="86000"/>
            </a:schemeClr>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dirty="0">
              <a:latin typeface="思源黑体 CN Regular" panose="020B0500000000000000" pitchFamily="34" charset="-122"/>
            </a:endParaRPr>
          </a:p>
        </p:txBody>
      </p:sp>
      <p:sp>
        <p:nvSpPr>
          <p:cNvPr id="19" name="文本框 18">
            <a:extLst>
              <a:ext uri="{FF2B5EF4-FFF2-40B4-BE49-F238E27FC236}">
                <a16:creationId xmlns:a16="http://schemas.microsoft.com/office/drawing/2014/main" id="{CEE8A421-FD92-5690-6B90-37E8856166DF}"/>
              </a:ext>
            </a:extLst>
          </p:cNvPr>
          <p:cNvSpPr txBox="1"/>
          <p:nvPr/>
        </p:nvSpPr>
        <p:spPr>
          <a:xfrm>
            <a:off x="1454028" y="1655168"/>
            <a:ext cx="2520564" cy="442718"/>
          </a:xfrm>
          <a:prstGeom prst="roundRect">
            <a:avLst>
              <a:gd name="adj" fmla="val 50000"/>
            </a:avLst>
          </a:prstGeom>
          <a:gradFill flip="none" rotWithShape="1">
            <a:gsLst>
              <a:gs pos="0">
                <a:schemeClr val="accent1">
                  <a:lumMod val="60000"/>
                  <a:lumOff val="40000"/>
                </a:schemeClr>
              </a:gs>
              <a:gs pos="69000">
                <a:schemeClr val="accent1"/>
              </a:gs>
            </a:gsLst>
            <a:path path="circle">
              <a:fillToRect r="100000" b="100000"/>
            </a:path>
            <a:tileRect l="-100000" t="-100000"/>
          </a:gradFill>
          <a:ln>
            <a:solidFill>
              <a:schemeClr val="bg1"/>
            </a:solidFill>
          </a:ln>
          <a:effectLst>
            <a:outerShdw blurRad="330200" dist="317500" dir="5400000" algn="t"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sz="2000">
                <a:gradFill>
                  <a:gsLst>
                    <a:gs pos="30000">
                      <a:srgbClr val="1B4F80">
                        <a:lumMod val="20000"/>
                        <a:lumOff val="80000"/>
                        <a:alpha val="0"/>
                      </a:srgbClr>
                    </a:gs>
                    <a:gs pos="77000">
                      <a:srgbClr val="1B4F80">
                        <a:lumMod val="60000"/>
                        <a:lumOff val="40000"/>
                      </a:srgbClr>
                    </a:gs>
                  </a:gsLst>
                  <a:path path="circle">
                    <a:fillToRect l="50000" t="50000" r="50000" b="50000"/>
                  </a:path>
                </a:gradFill>
                <a:latin typeface="+mj-ea"/>
                <a:ea typeface="+mj-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2400" dirty="0">
                <a:solidFill>
                  <a:schemeClr val="bg1"/>
                </a:solidFill>
                <a:sym typeface="OPPOSans B" panose="00020600040101010101" pitchFamily="18" charset="-122"/>
              </a:rPr>
              <a:t>掌握不充分</a:t>
            </a:r>
          </a:p>
        </p:txBody>
      </p:sp>
      <p:sp>
        <p:nvSpPr>
          <p:cNvPr id="20" name="文本框 19">
            <a:extLst>
              <a:ext uri="{FF2B5EF4-FFF2-40B4-BE49-F238E27FC236}">
                <a16:creationId xmlns:a16="http://schemas.microsoft.com/office/drawing/2014/main" id="{FE2F6FD4-A738-A273-24BC-8B06CDF86397}"/>
              </a:ext>
            </a:extLst>
          </p:cNvPr>
          <p:cNvSpPr txBox="1"/>
          <p:nvPr/>
        </p:nvSpPr>
        <p:spPr>
          <a:xfrm>
            <a:off x="1454028" y="3770830"/>
            <a:ext cx="2520564" cy="442718"/>
          </a:xfrm>
          <a:prstGeom prst="roundRect">
            <a:avLst>
              <a:gd name="adj" fmla="val 50000"/>
            </a:avLst>
          </a:prstGeom>
          <a:gradFill flip="none" rotWithShape="1">
            <a:gsLst>
              <a:gs pos="0">
                <a:schemeClr val="accent1">
                  <a:lumMod val="60000"/>
                  <a:lumOff val="40000"/>
                </a:schemeClr>
              </a:gs>
              <a:gs pos="69000">
                <a:schemeClr val="accent1"/>
              </a:gs>
            </a:gsLst>
            <a:path path="circle">
              <a:fillToRect r="100000" b="100000"/>
            </a:path>
            <a:tileRect l="-100000" t="-100000"/>
          </a:gradFill>
          <a:ln>
            <a:solidFill>
              <a:schemeClr val="bg1"/>
            </a:solidFill>
          </a:ln>
          <a:effectLst>
            <a:outerShdw blurRad="330200" dist="317500" dir="5400000" algn="t"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sz="2000">
                <a:gradFill>
                  <a:gsLst>
                    <a:gs pos="30000">
                      <a:srgbClr val="1B4F80">
                        <a:lumMod val="20000"/>
                        <a:lumOff val="80000"/>
                        <a:alpha val="0"/>
                      </a:srgbClr>
                    </a:gs>
                    <a:gs pos="77000">
                      <a:srgbClr val="1B4F80">
                        <a:lumMod val="60000"/>
                        <a:lumOff val="40000"/>
                      </a:srgbClr>
                    </a:gs>
                  </a:gsLst>
                  <a:path path="circle">
                    <a:fillToRect l="50000" t="50000" r="50000" b="50000"/>
                  </a:path>
                </a:gradFill>
                <a:latin typeface="+mj-ea"/>
                <a:ea typeface="+mj-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2400" dirty="0">
                <a:solidFill>
                  <a:schemeClr val="bg1"/>
                </a:solidFill>
                <a:sym typeface="OPPOSans B" panose="00020600040101010101" pitchFamily="18" charset="-122"/>
              </a:rPr>
              <a:t>缺少细⼼</a:t>
            </a:r>
          </a:p>
        </p:txBody>
      </p:sp>
      <p:sp>
        <p:nvSpPr>
          <p:cNvPr id="21" name="文本框 20">
            <a:extLst>
              <a:ext uri="{FF2B5EF4-FFF2-40B4-BE49-F238E27FC236}">
                <a16:creationId xmlns:a16="http://schemas.microsoft.com/office/drawing/2014/main" id="{B6C7E6B9-EBBE-9B14-D0B2-BAA09259A107}"/>
              </a:ext>
            </a:extLst>
          </p:cNvPr>
          <p:cNvSpPr txBox="1"/>
          <p:nvPr/>
        </p:nvSpPr>
        <p:spPr>
          <a:xfrm>
            <a:off x="1658814" y="2217580"/>
            <a:ext cx="5012046" cy="922763"/>
          </a:xfrm>
          <a:prstGeom prst="rect">
            <a:avLst/>
          </a:prstGeom>
          <a:noFill/>
        </p:spPr>
        <p:txBody>
          <a:bodyPr wrap="square" rtlCol="0">
            <a:noAutofit/>
          </a:bodyPr>
          <a:lstStyle/>
          <a:p>
            <a:pPr>
              <a:lnSpc>
                <a:spcPct val="120000"/>
              </a:lnSpc>
            </a:pPr>
            <a:r>
              <a:rPr lang="zh-CN" altLang="en-US" sz="1600" dirty="0">
                <a:solidFill>
                  <a:schemeClr val="bg1"/>
                </a:solidFill>
                <a:latin typeface="+mn-ea"/>
              </a:rPr>
              <a:t>对⾃⾝⼯作熟悉不全⾯，对⼯作缺少前瞻性和责任⼼，致使⾃⼰在⼯作中偶尔会遇到⼿忙脚乱的情况，甚⾄会出现⼀些不该出现的错误。</a:t>
            </a:r>
          </a:p>
        </p:txBody>
      </p:sp>
      <p:sp>
        <p:nvSpPr>
          <p:cNvPr id="22" name="文本框 21">
            <a:extLst>
              <a:ext uri="{FF2B5EF4-FFF2-40B4-BE49-F238E27FC236}">
                <a16:creationId xmlns:a16="http://schemas.microsoft.com/office/drawing/2014/main" id="{7759CEF6-5ED4-51A2-8068-3141E7025992}"/>
              </a:ext>
            </a:extLst>
          </p:cNvPr>
          <p:cNvSpPr txBox="1"/>
          <p:nvPr/>
        </p:nvSpPr>
        <p:spPr>
          <a:xfrm>
            <a:off x="1658814" y="4360082"/>
            <a:ext cx="5012046" cy="922763"/>
          </a:xfrm>
          <a:prstGeom prst="rect">
            <a:avLst/>
          </a:prstGeom>
          <a:noFill/>
        </p:spPr>
        <p:txBody>
          <a:bodyPr wrap="square" rtlCol="0">
            <a:noAutofit/>
          </a:bodyPr>
          <a:lstStyle/>
          <a:p>
            <a:pPr>
              <a:lnSpc>
                <a:spcPct val="120000"/>
              </a:lnSpc>
            </a:pPr>
            <a:r>
              <a:rPr lang="zh-CN" altLang="en-US" sz="1600" dirty="0">
                <a:solidFill>
                  <a:schemeClr val="bg1"/>
                </a:solidFill>
                <a:latin typeface="+mn-ea"/>
              </a:rPr>
              <a:t>办事不够谨慎，时有粗⼼⼤意、做事草率的情况</a:t>
            </a:r>
          </a:p>
        </p:txBody>
      </p:sp>
      <p:sp>
        <p:nvSpPr>
          <p:cNvPr id="23" name="矩形 22">
            <a:extLst>
              <a:ext uri="{FF2B5EF4-FFF2-40B4-BE49-F238E27FC236}">
                <a16:creationId xmlns:a16="http://schemas.microsoft.com/office/drawing/2014/main" id="{CFCE2929-A99E-BEC0-8CEB-929A8A04BDA0}"/>
              </a:ext>
            </a:extLst>
          </p:cNvPr>
          <p:cNvSpPr/>
          <p:nvPr/>
        </p:nvSpPr>
        <p:spPr>
          <a:xfrm>
            <a:off x="7644078" y="1655168"/>
            <a:ext cx="2798064" cy="3813294"/>
          </a:xfrm>
          <a:prstGeom prst="rect">
            <a:avLst/>
          </a:prstGeom>
          <a:blipFill dpi="0" rotWithShape="1">
            <a:blip r:embed="rId2">
              <a:duotone>
                <a:prstClr val="black"/>
                <a:schemeClr val="accent1">
                  <a:tint val="45000"/>
                  <a:satMod val="400000"/>
                </a:schemeClr>
              </a:duotone>
            </a:blip>
            <a:srcRect/>
            <a:tile tx="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39742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3133C361-9989-A213-A85C-938F1D147FEA}"/>
              </a:ext>
            </a:extLst>
          </p:cNvPr>
          <p:cNvSpPr txBox="1"/>
          <p:nvPr/>
        </p:nvSpPr>
        <p:spPr>
          <a:xfrm>
            <a:off x="4344365" y="1221106"/>
            <a:ext cx="3503270" cy="2215991"/>
          </a:xfrm>
          <a:prstGeom prst="rect">
            <a:avLst/>
          </a:prstGeom>
          <a:noFill/>
        </p:spPr>
        <p:txBody>
          <a:bodyPr wrap="square" rtlCol="0">
            <a:spAutoFit/>
          </a:bodyPr>
          <a:lstStyle>
            <a:defPPr>
              <a:defRPr lang="en-US"/>
            </a:defPPr>
            <a:lvl1pPr algn="ctr">
              <a:defRPr sz="13800">
                <a:ln w="22225">
                  <a:gradFill>
                    <a:gsLst>
                      <a:gs pos="36000">
                        <a:schemeClr val="accent1">
                          <a:lumMod val="75000"/>
                        </a:schemeClr>
                      </a:gs>
                      <a:gs pos="100000">
                        <a:schemeClr val="accent2">
                          <a:lumMod val="20000"/>
                          <a:lumOff val="80000"/>
                          <a:alpha val="0"/>
                        </a:schemeClr>
                      </a:gs>
                    </a:gsLst>
                    <a:lin ang="5400000" scaled="1"/>
                  </a:gradFill>
                </a:ln>
                <a:solidFill>
                  <a:schemeClr val="accent2">
                    <a:lumMod val="20000"/>
                    <a:lumOff val="80000"/>
                    <a:alpha val="65000"/>
                  </a:schemeClr>
                </a:solidFill>
                <a:latin typeface="+mj-ea"/>
                <a:ea typeface="+mj-ea"/>
              </a:defRPr>
            </a:lvl1pPr>
          </a:lstStyle>
          <a:p>
            <a:r>
              <a:rPr lang="zh-CN" altLang="en-US"/>
              <a:t>陆</a:t>
            </a:r>
            <a:endParaRPr lang="en-US" dirty="0"/>
          </a:p>
        </p:txBody>
      </p:sp>
      <p:sp>
        <p:nvSpPr>
          <p:cNvPr id="3" name="文本框 2">
            <a:extLst>
              <a:ext uri="{FF2B5EF4-FFF2-40B4-BE49-F238E27FC236}">
                <a16:creationId xmlns:a16="http://schemas.microsoft.com/office/drawing/2014/main" id="{BF49BFD6-B713-EDA9-07DA-5FA983C03D1B}"/>
              </a:ext>
            </a:extLst>
          </p:cNvPr>
          <p:cNvSpPr txBox="1"/>
          <p:nvPr/>
        </p:nvSpPr>
        <p:spPr>
          <a:xfrm>
            <a:off x="4344365" y="2815912"/>
            <a:ext cx="3503270" cy="1015663"/>
          </a:xfrm>
          <a:prstGeom prst="rect">
            <a:avLst/>
          </a:prstGeom>
          <a:noFill/>
        </p:spPr>
        <p:txBody>
          <a:bodyPr wrap="square" rtlCol="0">
            <a:spAutoFit/>
          </a:bodyPr>
          <a:lstStyle/>
          <a:p>
            <a:pPr algn="dist"/>
            <a:r>
              <a:rPr lang="zh-CN" altLang="en-US" sz="6000" dirty="0">
                <a:solidFill>
                  <a:schemeClr val="accent1"/>
                </a:solidFill>
                <a:latin typeface="+mj-ea"/>
                <a:ea typeface="+mj-ea"/>
              </a:rPr>
              <a:t>未来计划</a:t>
            </a:r>
          </a:p>
        </p:txBody>
      </p:sp>
      <p:sp>
        <p:nvSpPr>
          <p:cNvPr id="18" name="文本框 17">
            <a:extLst>
              <a:ext uri="{FF2B5EF4-FFF2-40B4-BE49-F238E27FC236}">
                <a16:creationId xmlns:a16="http://schemas.microsoft.com/office/drawing/2014/main" id="{181B5CF3-1825-2EE3-A185-664EFDA03414}"/>
              </a:ext>
            </a:extLst>
          </p:cNvPr>
          <p:cNvSpPr txBox="1"/>
          <p:nvPr/>
        </p:nvSpPr>
        <p:spPr>
          <a:xfrm>
            <a:off x="4511040" y="3761232"/>
            <a:ext cx="3279648" cy="276999"/>
          </a:xfrm>
          <a:prstGeom prst="rect">
            <a:avLst/>
          </a:prstGeom>
          <a:noFill/>
        </p:spPr>
        <p:txBody>
          <a:bodyPr wrap="square" rtlCol="0">
            <a:spAutoFit/>
          </a:bodyPr>
          <a:lstStyle/>
          <a:p>
            <a:pPr algn="dist"/>
            <a:r>
              <a:rPr lang="en-US" sz="1200" dirty="0">
                <a:solidFill>
                  <a:schemeClr val="accent1">
                    <a:lumMod val="75000"/>
                  </a:schemeClr>
                </a:solidFill>
              </a:rPr>
              <a:t>FUTURE PLANS</a:t>
            </a:r>
          </a:p>
        </p:txBody>
      </p:sp>
    </p:spTree>
    <p:extLst>
      <p:ext uri="{BB962C8B-B14F-4D97-AF65-F5344CB8AC3E}">
        <p14:creationId xmlns:p14="http://schemas.microsoft.com/office/powerpoint/2010/main" val="11987542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005E748F-D702-DD11-5F25-0B1356FBF38D}"/>
              </a:ext>
            </a:extLst>
          </p:cNvPr>
          <p:cNvSpPr txBox="1"/>
          <p:nvPr/>
        </p:nvSpPr>
        <p:spPr>
          <a:xfrm>
            <a:off x="745744" y="710676"/>
            <a:ext cx="1826141" cy="584775"/>
          </a:xfrm>
          <a:prstGeom prst="rect">
            <a:avLst/>
          </a:prstGeom>
          <a:noFill/>
        </p:spPr>
        <p:txBody>
          <a:bodyPr wrap="none" rtlCol="0">
            <a:noAutofit/>
          </a:bodyPr>
          <a:lstStyle/>
          <a:p>
            <a:r>
              <a:rPr lang="zh-CN" altLang="en-US" sz="3200" dirty="0">
                <a:solidFill>
                  <a:schemeClr val="accent1"/>
                </a:solidFill>
                <a:latin typeface="+mj-ea"/>
                <a:ea typeface="+mj-ea"/>
              </a:rPr>
              <a:t>未来计划</a:t>
            </a:r>
          </a:p>
        </p:txBody>
      </p:sp>
      <p:sp>
        <p:nvSpPr>
          <p:cNvPr id="3" name="文本框 2">
            <a:extLst>
              <a:ext uri="{FF2B5EF4-FFF2-40B4-BE49-F238E27FC236}">
                <a16:creationId xmlns:a16="http://schemas.microsoft.com/office/drawing/2014/main" id="{8FC3685B-7B50-B0FE-1FC0-8C3E4BFC0253}"/>
              </a:ext>
            </a:extLst>
          </p:cNvPr>
          <p:cNvSpPr txBox="1"/>
          <p:nvPr/>
        </p:nvSpPr>
        <p:spPr>
          <a:xfrm>
            <a:off x="2571885" y="983222"/>
            <a:ext cx="1826141" cy="261610"/>
          </a:xfrm>
          <a:prstGeom prst="rect">
            <a:avLst/>
          </a:prstGeom>
          <a:noFill/>
        </p:spPr>
        <p:txBody>
          <a:bodyPr wrap="square" rtlCol="0">
            <a:noAutofit/>
          </a:bodyPr>
          <a:lstStyle/>
          <a:p>
            <a:pPr algn="dist"/>
            <a:r>
              <a:rPr lang="en-US" sz="1050" dirty="0">
                <a:solidFill>
                  <a:schemeClr val="accent1">
                    <a:lumMod val="60000"/>
                    <a:lumOff val="40000"/>
                  </a:schemeClr>
                </a:solidFill>
              </a:rPr>
              <a:t>FUTURE PLANS</a:t>
            </a:r>
          </a:p>
        </p:txBody>
      </p:sp>
      <p:sp>
        <p:nvSpPr>
          <p:cNvPr id="4" name="文本框 3">
            <a:extLst>
              <a:ext uri="{FF2B5EF4-FFF2-40B4-BE49-F238E27FC236}">
                <a16:creationId xmlns:a16="http://schemas.microsoft.com/office/drawing/2014/main" id="{4C0F11B8-2BE3-8391-47D7-61AD40669762}"/>
              </a:ext>
            </a:extLst>
          </p:cNvPr>
          <p:cNvSpPr txBox="1"/>
          <p:nvPr/>
        </p:nvSpPr>
        <p:spPr>
          <a:xfrm>
            <a:off x="6670860"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chemeClr val="bg2">
                    <a:lumMod val="75000"/>
                  </a:schemeClr>
                </a:solidFill>
                <a:effectLst/>
                <a:uLnTx/>
                <a:uFillTx/>
                <a:latin typeface="+mn-ea"/>
              </a:rPr>
              <a:t>工作情况</a:t>
            </a:r>
          </a:p>
        </p:txBody>
      </p:sp>
      <p:sp>
        <p:nvSpPr>
          <p:cNvPr id="5" name="文本框 4">
            <a:extLst>
              <a:ext uri="{FF2B5EF4-FFF2-40B4-BE49-F238E27FC236}">
                <a16:creationId xmlns:a16="http://schemas.microsoft.com/office/drawing/2014/main" id="{E89120B4-B8CF-35C8-F743-41D2AF108BCC}"/>
              </a:ext>
            </a:extLst>
          </p:cNvPr>
          <p:cNvSpPr txBox="1"/>
          <p:nvPr/>
        </p:nvSpPr>
        <p:spPr>
          <a:xfrm>
            <a:off x="8617296"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050" dirty="0">
                <a:solidFill>
                  <a:schemeClr val="bg2">
                    <a:lumMod val="75000"/>
                  </a:schemeClr>
                </a:solidFill>
                <a:latin typeface="+mn-ea"/>
              </a:rPr>
              <a:t>经验收获</a:t>
            </a:r>
            <a:endParaRPr kumimoji="0" lang="zh-CN" altLang="en-US" sz="1050" b="0" i="0" u="none" strike="noStrike" kern="1200" cap="none" spc="0" normalizeH="0" baseline="0" noProof="0" dirty="0">
              <a:ln>
                <a:noFill/>
              </a:ln>
              <a:solidFill>
                <a:schemeClr val="bg2">
                  <a:lumMod val="75000"/>
                </a:schemeClr>
              </a:solidFill>
              <a:effectLst/>
              <a:uLnTx/>
              <a:uFillTx/>
              <a:latin typeface="+mn-ea"/>
            </a:endParaRPr>
          </a:p>
        </p:txBody>
      </p:sp>
      <p:sp>
        <p:nvSpPr>
          <p:cNvPr id="6" name="文本框 5">
            <a:extLst>
              <a:ext uri="{FF2B5EF4-FFF2-40B4-BE49-F238E27FC236}">
                <a16:creationId xmlns:a16="http://schemas.microsoft.com/office/drawing/2014/main" id="{1A363E6F-97BA-C14D-95CE-3775090FD078}"/>
              </a:ext>
            </a:extLst>
          </p:cNvPr>
          <p:cNvSpPr txBox="1"/>
          <p:nvPr/>
        </p:nvSpPr>
        <p:spPr>
          <a:xfrm>
            <a:off x="9590514"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chemeClr val="bg2">
                    <a:lumMod val="75000"/>
                  </a:schemeClr>
                </a:solidFill>
                <a:effectLst/>
                <a:uLnTx/>
                <a:uFillTx/>
                <a:latin typeface="+mn-ea"/>
              </a:rPr>
              <a:t>不足之处</a:t>
            </a:r>
          </a:p>
        </p:txBody>
      </p:sp>
      <p:sp>
        <p:nvSpPr>
          <p:cNvPr id="7" name="文本框 6">
            <a:extLst>
              <a:ext uri="{FF2B5EF4-FFF2-40B4-BE49-F238E27FC236}">
                <a16:creationId xmlns:a16="http://schemas.microsoft.com/office/drawing/2014/main" id="{64D85170-F9D5-33E1-1D47-D7892211858E}"/>
              </a:ext>
            </a:extLst>
          </p:cNvPr>
          <p:cNvSpPr txBox="1"/>
          <p:nvPr/>
        </p:nvSpPr>
        <p:spPr>
          <a:xfrm>
            <a:off x="10563735"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chemeClr val="accent1"/>
                </a:solidFill>
                <a:effectLst/>
                <a:uLnTx/>
                <a:uFillTx/>
                <a:latin typeface="+mn-ea"/>
              </a:rPr>
              <a:t>未来计划</a:t>
            </a:r>
          </a:p>
        </p:txBody>
      </p:sp>
      <p:cxnSp>
        <p:nvCxnSpPr>
          <p:cNvPr id="8" name="直接连接符 7">
            <a:extLst>
              <a:ext uri="{FF2B5EF4-FFF2-40B4-BE49-F238E27FC236}">
                <a16:creationId xmlns:a16="http://schemas.microsoft.com/office/drawing/2014/main" id="{A1AD8AAB-C65E-1B55-320D-D9C76CF3369C}"/>
              </a:ext>
            </a:extLst>
          </p:cNvPr>
          <p:cNvCxnSpPr/>
          <p:nvPr/>
        </p:nvCxnSpPr>
        <p:spPr>
          <a:xfrm>
            <a:off x="7649600"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直接连接符 8">
            <a:extLst>
              <a:ext uri="{FF2B5EF4-FFF2-40B4-BE49-F238E27FC236}">
                <a16:creationId xmlns:a16="http://schemas.microsoft.com/office/drawing/2014/main" id="{BC644FCE-3E6E-577D-A86F-A5E0724AD28F}"/>
              </a:ext>
            </a:extLst>
          </p:cNvPr>
          <p:cNvCxnSpPr/>
          <p:nvPr/>
        </p:nvCxnSpPr>
        <p:spPr>
          <a:xfrm>
            <a:off x="9596036"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4EEF6915-B815-646F-1ECB-1030056BFF08}"/>
              </a:ext>
            </a:extLst>
          </p:cNvPr>
          <p:cNvCxnSpPr/>
          <p:nvPr/>
        </p:nvCxnSpPr>
        <p:spPr>
          <a:xfrm>
            <a:off x="10569254"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92AA618B-9D5D-07FF-3A31-AC066B674784}"/>
              </a:ext>
            </a:extLst>
          </p:cNvPr>
          <p:cNvSpPr txBox="1"/>
          <p:nvPr/>
        </p:nvSpPr>
        <p:spPr>
          <a:xfrm>
            <a:off x="5697642"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chemeClr val="bg2">
                    <a:lumMod val="75000"/>
                  </a:schemeClr>
                </a:solidFill>
                <a:effectLst/>
                <a:uLnTx/>
                <a:uFillTx/>
                <a:latin typeface="+mn-ea"/>
              </a:rPr>
              <a:t>工作概述</a:t>
            </a:r>
          </a:p>
        </p:txBody>
      </p:sp>
      <p:cxnSp>
        <p:nvCxnSpPr>
          <p:cNvPr id="12" name="直接连接符 11">
            <a:extLst>
              <a:ext uri="{FF2B5EF4-FFF2-40B4-BE49-F238E27FC236}">
                <a16:creationId xmlns:a16="http://schemas.microsoft.com/office/drawing/2014/main" id="{E4ACB1FE-F5BD-E861-8421-BECF834E4202}"/>
              </a:ext>
            </a:extLst>
          </p:cNvPr>
          <p:cNvCxnSpPr/>
          <p:nvPr/>
        </p:nvCxnSpPr>
        <p:spPr>
          <a:xfrm>
            <a:off x="6676382"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0F8DB131-148B-8931-7A7F-3F409781F78E}"/>
              </a:ext>
            </a:extLst>
          </p:cNvPr>
          <p:cNvSpPr txBox="1"/>
          <p:nvPr/>
        </p:nvSpPr>
        <p:spPr>
          <a:xfrm>
            <a:off x="7644078"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050" dirty="0">
                <a:solidFill>
                  <a:schemeClr val="bg2">
                    <a:lumMod val="75000"/>
                  </a:schemeClr>
                </a:solidFill>
                <a:latin typeface="+mn-ea"/>
              </a:rPr>
              <a:t>数据成果</a:t>
            </a:r>
            <a:endParaRPr kumimoji="0" lang="zh-CN" altLang="en-US" sz="1050" b="0" i="0" u="none" strike="noStrike" kern="1200" cap="none" spc="0" normalizeH="0" baseline="0" noProof="0" dirty="0">
              <a:ln>
                <a:noFill/>
              </a:ln>
              <a:solidFill>
                <a:schemeClr val="bg2">
                  <a:lumMod val="75000"/>
                </a:schemeClr>
              </a:solidFill>
              <a:effectLst/>
              <a:uLnTx/>
              <a:uFillTx/>
              <a:latin typeface="+mn-ea"/>
            </a:endParaRPr>
          </a:p>
        </p:txBody>
      </p:sp>
      <p:cxnSp>
        <p:nvCxnSpPr>
          <p:cNvPr id="14" name="直接连接符 13">
            <a:extLst>
              <a:ext uri="{FF2B5EF4-FFF2-40B4-BE49-F238E27FC236}">
                <a16:creationId xmlns:a16="http://schemas.microsoft.com/office/drawing/2014/main" id="{29924AA6-E79A-F401-13EB-CF847993A859}"/>
              </a:ext>
            </a:extLst>
          </p:cNvPr>
          <p:cNvCxnSpPr/>
          <p:nvPr/>
        </p:nvCxnSpPr>
        <p:spPr>
          <a:xfrm>
            <a:off x="8622818"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矩形 14">
            <a:extLst>
              <a:ext uri="{FF2B5EF4-FFF2-40B4-BE49-F238E27FC236}">
                <a16:creationId xmlns:a16="http://schemas.microsoft.com/office/drawing/2014/main" id="{4CA5D07F-50AA-6641-D375-82A49AB199AD}"/>
              </a:ext>
            </a:extLst>
          </p:cNvPr>
          <p:cNvSpPr>
            <a:spLocks/>
          </p:cNvSpPr>
          <p:nvPr/>
        </p:nvSpPr>
        <p:spPr>
          <a:xfrm>
            <a:off x="683458" y="1366488"/>
            <a:ext cx="3387351" cy="4528892"/>
          </a:xfrm>
          <a:prstGeom prst="rect">
            <a:avLst/>
          </a:prstGeom>
          <a:gradFill flip="none" rotWithShape="1">
            <a:gsLst>
              <a:gs pos="100000">
                <a:schemeClr val="bg1">
                  <a:alpha val="0"/>
                </a:schemeClr>
              </a:gs>
              <a:gs pos="0">
                <a:schemeClr val="bg1"/>
              </a:gs>
              <a:gs pos="32000">
                <a:schemeClr val="lt1"/>
              </a:gs>
              <a:gs pos="87000">
                <a:schemeClr val="bg1">
                  <a:alpha val="69000"/>
                </a:schemeClr>
              </a:gs>
            </a:gsLst>
            <a:lin ang="5400000" scaled="0"/>
            <a:tileRect/>
          </a:gradFill>
          <a:ln w="22225" cap="flat" cmpd="sng" algn="ctr">
            <a:noFill/>
            <a:prstDash val="solid"/>
            <a:miter lim="800000"/>
          </a:ln>
          <a:effectLst>
            <a:outerShdw blurRad="114300" sx="102000" sy="102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solidFill>
                <a:prstClr val="white"/>
              </a:solidFill>
              <a:latin typeface="思源黑体 CN Regular" panose="020B0500000000000000" pitchFamily="34" charset="-122"/>
              <a:ea typeface="微软雅黑" panose="020B0503020204020204" pitchFamily="34" charset="-122"/>
            </a:endParaRPr>
          </a:p>
        </p:txBody>
      </p:sp>
      <p:sp>
        <p:nvSpPr>
          <p:cNvPr id="16" name="矩形 15">
            <a:extLst>
              <a:ext uri="{FF2B5EF4-FFF2-40B4-BE49-F238E27FC236}">
                <a16:creationId xmlns:a16="http://schemas.microsoft.com/office/drawing/2014/main" id="{12589FE3-7CED-438F-7D84-B6D9250FE2D0}"/>
              </a:ext>
            </a:extLst>
          </p:cNvPr>
          <p:cNvSpPr>
            <a:spLocks/>
          </p:cNvSpPr>
          <p:nvPr/>
        </p:nvSpPr>
        <p:spPr>
          <a:xfrm>
            <a:off x="4396391" y="1366488"/>
            <a:ext cx="3387351" cy="4528892"/>
          </a:xfrm>
          <a:prstGeom prst="rect">
            <a:avLst/>
          </a:prstGeom>
          <a:gradFill flip="none" rotWithShape="1">
            <a:gsLst>
              <a:gs pos="100000">
                <a:schemeClr val="bg1">
                  <a:alpha val="0"/>
                </a:schemeClr>
              </a:gs>
              <a:gs pos="0">
                <a:schemeClr val="bg1"/>
              </a:gs>
              <a:gs pos="32000">
                <a:schemeClr val="lt1"/>
              </a:gs>
              <a:gs pos="87000">
                <a:schemeClr val="bg1">
                  <a:alpha val="69000"/>
                </a:schemeClr>
              </a:gs>
            </a:gsLst>
            <a:lin ang="5400000" scaled="0"/>
            <a:tileRect/>
          </a:gradFill>
          <a:ln w="22225" cap="flat" cmpd="sng" algn="ctr">
            <a:noFill/>
            <a:prstDash val="solid"/>
            <a:miter lim="800000"/>
          </a:ln>
          <a:effectLst>
            <a:outerShdw blurRad="114300" sx="102000" sy="102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solidFill>
                <a:prstClr val="white"/>
              </a:solidFill>
              <a:latin typeface="思源黑体 CN Regular" panose="020B0500000000000000" pitchFamily="34" charset="-122"/>
              <a:ea typeface="微软雅黑" panose="020B0503020204020204" pitchFamily="34" charset="-122"/>
            </a:endParaRPr>
          </a:p>
        </p:txBody>
      </p:sp>
      <p:sp>
        <p:nvSpPr>
          <p:cNvPr id="17" name="矩形 16">
            <a:extLst>
              <a:ext uri="{FF2B5EF4-FFF2-40B4-BE49-F238E27FC236}">
                <a16:creationId xmlns:a16="http://schemas.microsoft.com/office/drawing/2014/main" id="{9A949E22-728D-3E40-F58C-66113C4997EF}"/>
              </a:ext>
            </a:extLst>
          </p:cNvPr>
          <p:cNvSpPr>
            <a:spLocks/>
          </p:cNvSpPr>
          <p:nvPr/>
        </p:nvSpPr>
        <p:spPr>
          <a:xfrm>
            <a:off x="8132752" y="1366488"/>
            <a:ext cx="3387351" cy="4528892"/>
          </a:xfrm>
          <a:prstGeom prst="rect">
            <a:avLst/>
          </a:prstGeom>
          <a:gradFill flip="none" rotWithShape="1">
            <a:gsLst>
              <a:gs pos="100000">
                <a:schemeClr val="bg1">
                  <a:alpha val="0"/>
                </a:schemeClr>
              </a:gs>
              <a:gs pos="0">
                <a:schemeClr val="bg1"/>
              </a:gs>
              <a:gs pos="32000">
                <a:schemeClr val="lt1"/>
              </a:gs>
              <a:gs pos="87000">
                <a:schemeClr val="bg1">
                  <a:alpha val="69000"/>
                </a:schemeClr>
              </a:gs>
            </a:gsLst>
            <a:lin ang="5400000" scaled="0"/>
            <a:tileRect/>
          </a:gradFill>
          <a:ln w="22225" cap="flat" cmpd="sng" algn="ctr">
            <a:noFill/>
            <a:prstDash val="solid"/>
            <a:miter lim="800000"/>
          </a:ln>
          <a:effectLst>
            <a:outerShdw blurRad="114300" sx="102000" sy="102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white"/>
              </a:solidFill>
              <a:effectLst/>
              <a:uLnTx/>
              <a:uFillTx/>
              <a:latin typeface="思源黑体 CN Regular" panose="020B0500000000000000" pitchFamily="34" charset="-122"/>
              <a:ea typeface="微软雅黑" panose="020B0503020204020204" pitchFamily="34" charset="-122"/>
              <a:cs typeface="+mn-cs"/>
            </a:endParaRPr>
          </a:p>
        </p:txBody>
      </p:sp>
      <p:sp>
        <p:nvSpPr>
          <p:cNvPr id="21" name="文本框 20">
            <a:extLst>
              <a:ext uri="{FF2B5EF4-FFF2-40B4-BE49-F238E27FC236}">
                <a16:creationId xmlns:a16="http://schemas.microsoft.com/office/drawing/2014/main" id="{C07DD95E-838B-D48C-EC12-C9E41B31B83F}"/>
              </a:ext>
            </a:extLst>
          </p:cNvPr>
          <p:cNvSpPr txBox="1"/>
          <p:nvPr/>
        </p:nvSpPr>
        <p:spPr>
          <a:xfrm>
            <a:off x="1469877" y="3022464"/>
            <a:ext cx="1814513" cy="461665"/>
          </a:xfrm>
          <a:prstGeom prst="rect">
            <a:avLst/>
          </a:prstGeom>
          <a:noFill/>
        </p:spPr>
        <p:txBody>
          <a:bodyPr wrap="square">
            <a:spAutoFit/>
          </a:bodyPr>
          <a:lstStyle>
            <a:defPPr>
              <a:defRPr lang="zh-CN"/>
            </a:defPPr>
            <a:lvl1pPr algn="r">
              <a:defRPr sz="2400">
                <a:gradFill>
                  <a:gsLst>
                    <a:gs pos="1000">
                      <a:schemeClr val="accent1">
                        <a:lumMod val="75000"/>
                      </a:schemeClr>
                    </a:gs>
                    <a:gs pos="100000">
                      <a:schemeClr val="accent1"/>
                    </a:gs>
                  </a:gsLst>
                  <a:path path="circle">
                    <a:fillToRect l="100000" b="100000"/>
                  </a:path>
                </a:gradFill>
                <a:latin typeface="+mj-ea"/>
                <a:ea typeface="+mj-ea"/>
              </a:defRPr>
            </a:lvl1pPr>
          </a:lstStyle>
          <a:p>
            <a:pPr algn="ctr"/>
            <a:r>
              <a:rPr lang="zh-CN" altLang="en-US" dirty="0"/>
              <a:t>加强执⾏⼒</a:t>
            </a:r>
            <a:endParaRPr lang="en-US" altLang="zh-CN" dirty="0"/>
          </a:p>
        </p:txBody>
      </p:sp>
      <p:sp>
        <p:nvSpPr>
          <p:cNvPr id="22" name="文本框 21">
            <a:extLst>
              <a:ext uri="{FF2B5EF4-FFF2-40B4-BE49-F238E27FC236}">
                <a16:creationId xmlns:a16="http://schemas.microsoft.com/office/drawing/2014/main" id="{FFFE1546-B473-BEF7-2ED7-4B414004C1EC}"/>
              </a:ext>
            </a:extLst>
          </p:cNvPr>
          <p:cNvSpPr txBox="1"/>
          <p:nvPr/>
        </p:nvSpPr>
        <p:spPr>
          <a:xfrm>
            <a:off x="4909996" y="3022464"/>
            <a:ext cx="2360141" cy="461665"/>
          </a:xfrm>
          <a:prstGeom prst="rect">
            <a:avLst/>
          </a:prstGeom>
          <a:noFill/>
        </p:spPr>
        <p:txBody>
          <a:bodyPr wrap="square">
            <a:spAutoFit/>
          </a:bodyPr>
          <a:lstStyle>
            <a:defPPr>
              <a:defRPr lang="zh-CN"/>
            </a:defPPr>
            <a:lvl1pPr algn="ctr">
              <a:defRPr sz="2000">
                <a:gradFill>
                  <a:gsLst>
                    <a:gs pos="1000">
                      <a:schemeClr val="accent1">
                        <a:lumMod val="75000"/>
                      </a:schemeClr>
                    </a:gs>
                    <a:gs pos="100000">
                      <a:schemeClr val="accent1"/>
                    </a:gs>
                  </a:gsLst>
                  <a:path path="circle">
                    <a:fillToRect l="100000" b="100000"/>
                  </a:path>
                </a:gradFill>
                <a:latin typeface="+mj-ea"/>
                <a:ea typeface="+mj-ea"/>
              </a:defRPr>
            </a:lvl1pPr>
          </a:lstStyle>
          <a:p>
            <a:r>
              <a:rPr lang="zh-CN" altLang="en-US" sz="2400" dirty="0"/>
              <a:t>加强学习</a:t>
            </a:r>
          </a:p>
        </p:txBody>
      </p:sp>
      <p:sp>
        <p:nvSpPr>
          <p:cNvPr id="23" name="文本框 22">
            <a:extLst>
              <a:ext uri="{FF2B5EF4-FFF2-40B4-BE49-F238E27FC236}">
                <a16:creationId xmlns:a16="http://schemas.microsoft.com/office/drawing/2014/main" id="{9E9591AB-C3D4-26ED-D690-235D73ED1F19}"/>
              </a:ext>
            </a:extLst>
          </p:cNvPr>
          <p:cNvSpPr txBox="1"/>
          <p:nvPr/>
        </p:nvSpPr>
        <p:spPr>
          <a:xfrm>
            <a:off x="8650319" y="2959452"/>
            <a:ext cx="2360141" cy="461665"/>
          </a:xfrm>
          <a:prstGeom prst="rect">
            <a:avLst/>
          </a:prstGeom>
          <a:noFill/>
        </p:spPr>
        <p:txBody>
          <a:bodyPr wrap="square">
            <a:spAutoFit/>
          </a:bodyPr>
          <a:lstStyle>
            <a:defPPr>
              <a:defRPr lang="zh-CN"/>
            </a:defPPr>
            <a:lvl1pPr algn="ctr">
              <a:defRPr sz="2000">
                <a:gradFill>
                  <a:gsLst>
                    <a:gs pos="1000">
                      <a:schemeClr val="accent1">
                        <a:lumMod val="75000"/>
                      </a:schemeClr>
                    </a:gs>
                    <a:gs pos="100000">
                      <a:schemeClr val="accent1"/>
                    </a:gs>
                  </a:gsLst>
                  <a:path path="circle">
                    <a:fillToRect l="100000" b="100000"/>
                  </a:path>
                </a:gradFill>
                <a:latin typeface="+mj-ea"/>
                <a:ea typeface="+mj-ea"/>
              </a:defRPr>
            </a:lvl1pPr>
          </a:lstStyle>
          <a:p>
            <a:r>
              <a:rPr lang="zh-CN" altLang="en-US" sz="2400" dirty="0"/>
              <a:t>宣传加强</a:t>
            </a:r>
          </a:p>
        </p:txBody>
      </p:sp>
      <p:cxnSp>
        <p:nvCxnSpPr>
          <p:cNvPr id="28" name="直接连接符 27">
            <a:extLst>
              <a:ext uri="{FF2B5EF4-FFF2-40B4-BE49-F238E27FC236}">
                <a16:creationId xmlns:a16="http://schemas.microsoft.com/office/drawing/2014/main" id="{124A9D4B-C4B2-E6E1-A46B-387E940A9B85}"/>
              </a:ext>
            </a:extLst>
          </p:cNvPr>
          <p:cNvCxnSpPr>
            <a:cxnSpLocks/>
          </p:cNvCxnSpPr>
          <p:nvPr/>
        </p:nvCxnSpPr>
        <p:spPr>
          <a:xfrm>
            <a:off x="128696" y="2121553"/>
            <a:ext cx="11327707" cy="0"/>
          </a:xfrm>
          <a:prstGeom prst="line">
            <a:avLst/>
          </a:prstGeom>
          <a:ln w="31750">
            <a:gradFill>
              <a:gsLst>
                <a:gs pos="0">
                  <a:schemeClr val="accent1">
                    <a:alpha val="0"/>
                  </a:schemeClr>
                </a:gs>
                <a:gs pos="100000">
                  <a:schemeClr val="accent1">
                    <a:lumMod val="75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50" name="直接连接符 49">
            <a:extLst>
              <a:ext uri="{FF2B5EF4-FFF2-40B4-BE49-F238E27FC236}">
                <a16:creationId xmlns:a16="http://schemas.microsoft.com/office/drawing/2014/main" id="{CF8A529A-6997-B24F-F8A7-B07D28861CC1}"/>
              </a:ext>
            </a:extLst>
          </p:cNvPr>
          <p:cNvCxnSpPr>
            <a:cxnSpLocks/>
          </p:cNvCxnSpPr>
          <p:nvPr/>
        </p:nvCxnSpPr>
        <p:spPr>
          <a:xfrm>
            <a:off x="1784148" y="3677682"/>
            <a:ext cx="118597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直接连接符 50">
            <a:extLst>
              <a:ext uri="{FF2B5EF4-FFF2-40B4-BE49-F238E27FC236}">
                <a16:creationId xmlns:a16="http://schemas.microsoft.com/office/drawing/2014/main" id="{BEA57F33-9DC7-1138-240C-E2D33F8864EE}"/>
              </a:ext>
            </a:extLst>
          </p:cNvPr>
          <p:cNvCxnSpPr>
            <a:cxnSpLocks/>
          </p:cNvCxnSpPr>
          <p:nvPr/>
        </p:nvCxnSpPr>
        <p:spPr>
          <a:xfrm>
            <a:off x="5497081" y="3677682"/>
            <a:ext cx="118597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直接连接符 51">
            <a:extLst>
              <a:ext uri="{FF2B5EF4-FFF2-40B4-BE49-F238E27FC236}">
                <a16:creationId xmlns:a16="http://schemas.microsoft.com/office/drawing/2014/main" id="{DAFCF6E2-5B05-D4AF-87B0-411AD9F2CA1F}"/>
              </a:ext>
            </a:extLst>
          </p:cNvPr>
          <p:cNvCxnSpPr>
            <a:cxnSpLocks/>
          </p:cNvCxnSpPr>
          <p:nvPr/>
        </p:nvCxnSpPr>
        <p:spPr>
          <a:xfrm>
            <a:off x="9233442" y="3677682"/>
            <a:ext cx="118597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椭圆 54">
            <a:extLst>
              <a:ext uri="{FF2B5EF4-FFF2-40B4-BE49-F238E27FC236}">
                <a16:creationId xmlns:a16="http://schemas.microsoft.com/office/drawing/2014/main" id="{3E064943-FF8D-6C40-BAE6-EBA749DC18ED}"/>
              </a:ext>
            </a:extLst>
          </p:cNvPr>
          <p:cNvSpPr/>
          <p:nvPr/>
        </p:nvSpPr>
        <p:spPr>
          <a:xfrm>
            <a:off x="1862371" y="1623584"/>
            <a:ext cx="983476" cy="983473"/>
          </a:xfrm>
          <a:prstGeom prst="ellipse">
            <a:avLst/>
          </a:prstGeom>
          <a:gradFill flip="none" rotWithShape="1">
            <a:gsLst>
              <a:gs pos="100000">
                <a:schemeClr val="accent2">
                  <a:lumMod val="90000"/>
                </a:schemeClr>
              </a:gs>
              <a:gs pos="79000">
                <a:schemeClr val="accent2"/>
              </a:gs>
              <a:gs pos="18000">
                <a:schemeClr val="accent1"/>
              </a:gs>
            </a:gsLst>
            <a:path path="circle">
              <a:fillToRect l="100000" b="100000"/>
            </a:path>
            <a:tileRect t="-100000" r="-100000"/>
          </a:gradFill>
          <a:ln>
            <a:noFill/>
          </a:ln>
          <a:effectLst>
            <a:outerShdw blurRad="609600" dist="215900" dir="5400000" algn="t"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mj-ea"/>
                <a:ea typeface="+mj-ea"/>
              </a:rPr>
              <a:t>壹</a:t>
            </a:r>
          </a:p>
        </p:txBody>
      </p:sp>
      <p:sp>
        <p:nvSpPr>
          <p:cNvPr id="65" name="椭圆 64">
            <a:extLst>
              <a:ext uri="{FF2B5EF4-FFF2-40B4-BE49-F238E27FC236}">
                <a16:creationId xmlns:a16="http://schemas.microsoft.com/office/drawing/2014/main" id="{BAC3EF0A-379F-4549-3DD9-DFD3F206FC99}"/>
              </a:ext>
            </a:extLst>
          </p:cNvPr>
          <p:cNvSpPr/>
          <p:nvPr/>
        </p:nvSpPr>
        <p:spPr>
          <a:xfrm>
            <a:off x="5575304" y="1623584"/>
            <a:ext cx="983476" cy="983473"/>
          </a:xfrm>
          <a:prstGeom prst="ellipse">
            <a:avLst/>
          </a:prstGeom>
          <a:gradFill flip="none" rotWithShape="1">
            <a:gsLst>
              <a:gs pos="100000">
                <a:schemeClr val="accent2">
                  <a:lumMod val="90000"/>
                </a:schemeClr>
              </a:gs>
              <a:gs pos="79000">
                <a:schemeClr val="accent2"/>
              </a:gs>
              <a:gs pos="18000">
                <a:schemeClr val="accent1"/>
              </a:gs>
            </a:gsLst>
            <a:path path="circle">
              <a:fillToRect l="100000" b="100000"/>
            </a:path>
            <a:tileRect t="-100000" r="-100000"/>
          </a:gradFill>
          <a:ln>
            <a:noFill/>
          </a:ln>
          <a:effectLst>
            <a:outerShdw blurRad="609600" dist="215900" dir="5400000" algn="t"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mj-ea"/>
                <a:ea typeface="+mj-ea"/>
              </a:rPr>
              <a:t>贰</a:t>
            </a:r>
          </a:p>
        </p:txBody>
      </p:sp>
      <p:sp>
        <p:nvSpPr>
          <p:cNvPr id="78" name="椭圆 77">
            <a:extLst>
              <a:ext uri="{FF2B5EF4-FFF2-40B4-BE49-F238E27FC236}">
                <a16:creationId xmlns:a16="http://schemas.microsoft.com/office/drawing/2014/main" id="{289BF8A3-ED44-20A1-84BB-5A9F5B2433DF}"/>
              </a:ext>
            </a:extLst>
          </p:cNvPr>
          <p:cNvSpPr/>
          <p:nvPr/>
        </p:nvSpPr>
        <p:spPr>
          <a:xfrm>
            <a:off x="9311665" y="1623584"/>
            <a:ext cx="983476" cy="983473"/>
          </a:xfrm>
          <a:prstGeom prst="ellipse">
            <a:avLst/>
          </a:prstGeom>
          <a:gradFill flip="none" rotWithShape="1">
            <a:gsLst>
              <a:gs pos="100000">
                <a:schemeClr val="accent2">
                  <a:lumMod val="90000"/>
                </a:schemeClr>
              </a:gs>
              <a:gs pos="79000">
                <a:schemeClr val="accent2"/>
              </a:gs>
              <a:gs pos="18000">
                <a:schemeClr val="accent1"/>
              </a:gs>
            </a:gsLst>
            <a:path path="circle">
              <a:fillToRect l="100000" b="100000"/>
            </a:path>
            <a:tileRect t="-100000" r="-100000"/>
          </a:gradFill>
          <a:ln>
            <a:noFill/>
          </a:ln>
          <a:effectLst>
            <a:outerShdw blurRad="609600" dist="215900" dir="5400000" algn="t"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mj-ea"/>
                <a:ea typeface="+mj-ea"/>
              </a:rPr>
              <a:t>叁</a:t>
            </a:r>
          </a:p>
        </p:txBody>
      </p:sp>
      <p:sp>
        <p:nvSpPr>
          <p:cNvPr id="92" name="等腰三角形 91">
            <a:extLst>
              <a:ext uri="{FF2B5EF4-FFF2-40B4-BE49-F238E27FC236}">
                <a16:creationId xmlns:a16="http://schemas.microsoft.com/office/drawing/2014/main" id="{CBD42660-E836-3A14-18FF-3F149B697B98}"/>
              </a:ext>
            </a:extLst>
          </p:cNvPr>
          <p:cNvSpPr/>
          <p:nvPr/>
        </p:nvSpPr>
        <p:spPr>
          <a:xfrm flipH="1">
            <a:off x="11278944" y="2019006"/>
            <a:ext cx="269053" cy="121810"/>
          </a:xfrm>
          <a:prstGeom prst="triangle">
            <a:avLst>
              <a:gd name="adj" fmla="val 10000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文本框 92">
            <a:extLst>
              <a:ext uri="{FF2B5EF4-FFF2-40B4-BE49-F238E27FC236}">
                <a16:creationId xmlns:a16="http://schemas.microsoft.com/office/drawing/2014/main" id="{B1FBE0DE-AF47-EC1D-EF0B-C0C4789AB4C4}"/>
              </a:ext>
            </a:extLst>
          </p:cNvPr>
          <p:cNvSpPr txBox="1"/>
          <p:nvPr/>
        </p:nvSpPr>
        <p:spPr>
          <a:xfrm>
            <a:off x="1227829" y="3939118"/>
            <a:ext cx="2298609" cy="1594657"/>
          </a:xfrm>
          <a:prstGeom prst="rect">
            <a:avLst/>
          </a:prstGeom>
          <a:noFill/>
        </p:spPr>
        <p:txBody>
          <a:bodyPr wrap="square" rtlCol="0">
            <a:noAutofit/>
          </a:bodyPr>
          <a:lstStyle/>
          <a:p>
            <a:pPr algn="ctr">
              <a:lnSpc>
                <a:spcPct val="120000"/>
              </a:lnSpc>
            </a:pPr>
            <a:r>
              <a:rPr lang="zh-CN" altLang="en-US" sz="1600" dirty="0">
                <a:solidFill>
                  <a:schemeClr val="accent1"/>
                </a:solidFill>
                <a:latin typeface="+mn-ea"/>
              </a:rPr>
              <a:t>我们下⼀步提⾼综合素质教育的重点，通过业绩考核，岗位问责制度来遏制员⼯松散和混⽇⼦的不良习惯。</a:t>
            </a:r>
          </a:p>
        </p:txBody>
      </p:sp>
      <p:sp>
        <p:nvSpPr>
          <p:cNvPr id="96" name="文本框 95">
            <a:extLst>
              <a:ext uri="{FF2B5EF4-FFF2-40B4-BE49-F238E27FC236}">
                <a16:creationId xmlns:a16="http://schemas.microsoft.com/office/drawing/2014/main" id="{0497EDBE-7FCA-CA04-1CB3-BFA10FDCD764}"/>
              </a:ext>
            </a:extLst>
          </p:cNvPr>
          <p:cNvSpPr txBox="1"/>
          <p:nvPr/>
        </p:nvSpPr>
        <p:spPr>
          <a:xfrm>
            <a:off x="4940761" y="3939118"/>
            <a:ext cx="2298609" cy="1594657"/>
          </a:xfrm>
          <a:prstGeom prst="rect">
            <a:avLst/>
          </a:prstGeom>
          <a:noFill/>
        </p:spPr>
        <p:txBody>
          <a:bodyPr wrap="square" rtlCol="0">
            <a:noAutofit/>
          </a:bodyPr>
          <a:lstStyle/>
          <a:p>
            <a:pPr algn="ctr">
              <a:lnSpc>
                <a:spcPct val="120000"/>
              </a:lnSpc>
            </a:pPr>
            <a:r>
              <a:rPr lang="zh-CN" altLang="en-US" sz="1600" dirty="0">
                <a:solidFill>
                  <a:schemeClr val="accent1"/>
                </a:solidFill>
                <a:latin typeface="+mn-ea"/>
              </a:rPr>
              <a:t>主动去了解⼩区治安动态，了解员⼯思想动态，稳定队伍，主动去发现存在的问题。</a:t>
            </a:r>
          </a:p>
        </p:txBody>
      </p:sp>
      <p:sp>
        <p:nvSpPr>
          <p:cNvPr id="97" name="文本框 96">
            <a:extLst>
              <a:ext uri="{FF2B5EF4-FFF2-40B4-BE49-F238E27FC236}">
                <a16:creationId xmlns:a16="http://schemas.microsoft.com/office/drawing/2014/main" id="{74CBEB72-783E-69BC-3198-C6675F89C147}"/>
              </a:ext>
            </a:extLst>
          </p:cNvPr>
          <p:cNvSpPr txBox="1"/>
          <p:nvPr/>
        </p:nvSpPr>
        <p:spPr>
          <a:xfrm>
            <a:off x="8653693" y="3939118"/>
            <a:ext cx="2298609" cy="1594657"/>
          </a:xfrm>
          <a:prstGeom prst="rect">
            <a:avLst/>
          </a:prstGeom>
          <a:noFill/>
        </p:spPr>
        <p:txBody>
          <a:bodyPr wrap="square" rtlCol="0">
            <a:noAutofit/>
          </a:bodyPr>
          <a:lstStyle/>
          <a:p>
            <a:pPr algn="ctr">
              <a:lnSpc>
                <a:spcPct val="120000"/>
              </a:lnSpc>
            </a:pPr>
            <a:r>
              <a:rPr lang="zh-CN" altLang="en-US" sz="1600" dirty="0">
                <a:solidFill>
                  <a:schemeClr val="accent1"/>
                </a:solidFill>
                <a:latin typeface="+mn-ea"/>
              </a:rPr>
              <a:t>除了街道、社区居委会进⾏宣传外，⼀些⼤众化媒体也要进⾏正⾯的宣传和引导。</a:t>
            </a:r>
          </a:p>
        </p:txBody>
      </p:sp>
    </p:spTree>
    <p:extLst>
      <p:ext uri="{BB962C8B-B14F-4D97-AF65-F5344CB8AC3E}">
        <p14:creationId xmlns:p14="http://schemas.microsoft.com/office/powerpoint/2010/main" val="6001352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直接连接符 20">
            <a:extLst>
              <a:ext uri="{FF2B5EF4-FFF2-40B4-BE49-F238E27FC236}">
                <a16:creationId xmlns:a16="http://schemas.microsoft.com/office/drawing/2014/main" id="{7652DA7D-6B13-1E93-C193-F11E67D52939}"/>
              </a:ext>
            </a:extLst>
          </p:cNvPr>
          <p:cNvCxnSpPr/>
          <p:nvPr/>
        </p:nvCxnSpPr>
        <p:spPr>
          <a:xfrm>
            <a:off x="1082491" y="2868579"/>
            <a:ext cx="0" cy="3753475"/>
          </a:xfrm>
          <a:prstGeom prst="line">
            <a:avLst/>
          </a:prstGeom>
          <a:ln w="9525">
            <a:gradFill flip="none" rotWithShape="1">
              <a:gsLst>
                <a:gs pos="0">
                  <a:schemeClr val="tx1">
                    <a:lumMod val="50000"/>
                    <a:lumOff val="50000"/>
                  </a:schemeClr>
                </a:gs>
                <a:gs pos="100000">
                  <a:schemeClr val="tx1">
                    <a:lumMod val="75000"/>
                    <a:lumOff val="25000"/>
                    <a:alpha val="0"/>
                  </a:schemeClr>
                </a:gs>
              </a:gsLst>
              <a:lin ang="5400000" scaled="1"/>
              <a:tileRect/>
            </a:gradFill>
            <a:prstDash val="lgDash"/>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C68D261B-67C9-371E-D3BD-66452010EE14}"/>
              </a:ext>
            </a:extLst>
          </p:cNvPr>
          <p:cNvCxnSpPr/>
          <p:nvPr/>
        </p:nvCxnSpPr>
        <p:spPr>
          <a:xfrm>
            <a:off x="3625093" y="2577085"/>
            <a:ext cx="0" cy="4128646"/>
          </a:xfrm>
          <a:prstGeom prst="line">
            <a:avLst/>
          </a:prstGeom>
          <a:ln w="9525">
            <a:gradFill flip="none" rotWithShape="1">
              <a:gsLst>
                <a:gs pos="0">
                  <a:schemeClr val="accent1"/>
                </a:gs>
                <a:gs pos="100000">
                  <a:schemeClr val="accent1">
                    <a:alpha val="0"/>
                  </a:schemeClr>
                </a:gs>
              </a:gsLst>
              <a:lin ang="5400000" scaled="1"/>
              <a:tileRect/>
            </a:gradFill>
            <a:prstDash val="lgDash"/>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B9F0107D-347C-88AE-0CC5-F80BB401B7D9}"/>
              </a:ext>
            </a:extLst>
          </p:cNvPr>
          <p:cNvCxnSpPr/>
          <p:nvPr/>
        </p:nvCxnSpPr>
        <p:spPr>
          <a:xfrm>
            <a:off x="6272024" y="2158975"/>
            <a:ext cx="0" cy="4439584"/>
          </a:xfrm>
          <a:prstGeom prst="line">
            <a:avLst/>
          </a:prstGeom>
          <a:ln w="9525">
            <a:gradFill flip="none" rotWithShape="1">
              <a:gsLst>
                <a:gs pos="0">
                  <a:schemeClr val="accent1"/>
                </a:gs>
                <a:gs pos="100000">
                  <a:schemeClr val="accent1">
                    <a:alpha val="0"/>
                  </a:schemeClr>
                </a:gs>
              </a:gsLst>
              <a:lin ang="5400000" scaled="1"/>
              <a:tileRect/>
            </a:gradFill>
            <a:prstDash val="lgDash"/>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191EB6C3-DA05-F8D6-F479-98B5E7CB44FF}"/>
              </a:ext>
            </a:extLst>
          </p:cNvPr>
          <p:cNvCxnSpPr/>
          <p:nvPr/>
        </p:nvCxnSpPr>
        <p:spPr>
          <a:xfrm>
            <a:off x="9004018" y="1862343"/>
            <a:ext cx="0" cy="4766061"/>
          </a:xfrm>
          <a:prstGeom prst="line">
            <a:avLst/>
          </a:prstGeom>
          <a:ln w="9525">
            <a:gradFill flip="none" rotWithShape="1">
              <a:gsLst>
                <a:gs pos="0">
                  <a:schemeClr val="accent1"/>
                </a:gs>
                <a:gs pos="100000">
                  <a:schemeClr val="accent1">
                    <a:alpha val="0"/>
                  </a:schemeClr>
                </a:gs>
              </a:gsLst>
              <a:lin ang="5400000" scaled="1"/>
              <a:tileRect/>
            </a:gradFill>
            <a:prstDash val="lgDash"/>
          </a:ln>
        </p:spPr>
        <p:style>
          <a:lnRef idx="1">
            <a:schemeClr val="accent1"/>
          </a:lnRef>
          <a:fillRef idx="0">
            <a:schemeClr val="accent1"/>
          </a:fillRef>
          <a:effectRef idx="0">
            <a:schemeClr val="accent1"/>
          </a:effectRef>
          <a:fontRef idx="minor">
            <a:schemeClr val="tx1"/>
          </a:fontRef>
        </p:style>
      </p:cxnSp>
      <p:sp>
        <p:nvSpPr>
          <p:cNvPr id="3" name="椭圆 2">
            <a:extLst>
              <a:ext uri="{FF2B5EF4-FFF2-40B4-BE49-F238E27FC236}">
                <a16:creationId xmlns:a16="http://schemas.microsoft.com/office/drawing/2014/main" id="{1EBAF2DA-1BBA-00CF-F51F-2CB08F18EDBB}"/>
              </a:ext>
            </a:extLst>
          </p:cNvPr>
          <p:cNvSpPr/>
          <p:nvPr/>
        </p:nvSpPr>
        <p:spPr>
          <a:xfrm>
            <a:off x="759629" y="2463870"/>
            <a:ext cx="645724" cy="645724"/>
          </a:xfrm>
          <a:prstGeom prst="ellipse">
            <a:avLst/>
          </a:prstGeom>
          <a:gradFill flip="none" rotWithShape="1">
            <a:gsLst>
              <a:gs pos="100000">
                <a:schemeClr val="accent2">
                  <a:lumMod val="90000"/>
                </a:schemeClr>
              </a:gs>
              <a:gs pos="79000">
                <a:schemeClr val="accent2"/>
              </a:gs>
              <a:gs pos="18000">
                <a:schemeClr val="accent1"/>
              </a:gs>
            </a:gsLst>
            <a:path path="circle">
              <a:fillToRect l="100000" b="100000"/>
            </a:path>
            <a:tileRect t="-100000" r="-100000"/>
          </a:gradFill>
          <a:ln>
            <a:noFill/>
          </a:ln>
          <a:effectLst>
            <a:outerShdw blurRad="609600" dist="215900" dir="5400000" algn="t"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endParaRPr>
          </a:p>
        </p:txBody>
      </p:sp>
      <p:sp>
        <p:nvSpPr>
          <p:cNvPr id="4" name="任意多边形: 形状 3">
            <a:extLst>
              <a:ext uri="{FF2B5EF4-FFF2-40B4-BE49-F238E27FC236}">
                <a16:creationId xmlns:a16="http://schemas.microsoft.com/office/drawing/2014/main" id="{3846FB7B-47E9-0638-0281-55FA2515C664}"/>
              </a:ext>
            </a:extLst>
          </p:cNvPr>
          <p:cNvSpPr/>
          <p:nvPr/>
        </p:nvSpPr>
        <p:spPr>
          <a:xfrm rot="200135">
            <a:off x="61689" y="1654251"/>
            <a:ext cx="12052215" cy="2324100"/>
          </a:xfrm>
          <a:custGeom>
            <a:avLst/>
            <a:gdLst>
              <a:gd name="connsiteX0" fmla="*/ 0 w 12336780"/>
              <a:gd name="connsiteY0" fmla="*/ 2148840 h 2148840"/>
              <a:gd name="connsiteX1" fmla="*/ 1173480 w 12336780"/>
              <a:gd name="connsiteY1" fmla="*/ 1950720 h 2148840"/>
              <a:gd name="connsiteX2" fmla="*/ 2606040 w 12336780"/>
              <a:gd name="connsiteY2" fmla="*/ 1630680 h 2148840"/>
              <a:gd name="connsiteX3" fmla="*/ 4351020 w 12336780"/>
              <a:gd name="connsiteY3" fmla="*/ 1455420 h 2148840"/>
              <a:gd name="connsiteX4" fmla="*/ 6347460 w 12336780"/>
              <a:gd name="connsiteY4" fmla="*/ 952500 h 2148840"/>
              <a:gd name="connsiteX5" fmla="*/ 8587740 w 12336780"/>
              <a:gd name="connsiteY5" fmla="*/ 632460 h 2148840"/>
              <a:gd name="connsiteX6" fmla="*/ 9966960 w 12336780"/>
              <a:gd name="connsiteY6" fmla="*/ 259080 h 2148840"/>
              <a:gd name="connsiteX7" fmla="*/ 11490960 w 12336780"/>
              <a:gd name="connsiteY7" fmla="*/ 220980 h 2148840"/>
              <a:gd name="connsiteX8" fmla="*/ 12336780 w 12336780"/>
              <a:gd name="connsiteY8" fmla="*/ 0 h 2148840"/>
              <a:gd name="connsiteX0-1" fmla="*/ 0 w 12336780"/>
              <a:gd name="connsiteY0-2" fmla="*/ 2179470 h 2179470"/>
              <a:gd name="connsiteX1-3" fmla="*/ 1173480 w 12336780"/>
              <a:gd name="connsiteY1-4" fmla="*/ 1981350 h 2179470"/>
              <a:gd name="connsiteX2-5" fmla="*/ 2606040 w 12336780"/>
              <a:gd name="connsiteY2-6" fmla="*/ 1661310 h 2179470"/>
              <a:gd name="connsiteX3-7" fmla="*/ 4351020 w 12336780"/>
              <a:gd name="connsiteY3-8" fmla="*/ 1486050 h 2179470"/>
              <a:gd name="connsiteX4-9" fmla="*/ 6347460 w 12336780"/>
              <a:gd name="connsiteY4-10" fmla="*/ 983130 h 2179470"/>
              <a:gd name="connsiteX5-11" fmla="*/ 8587740 w 12336780"/>
              <a:gd name="connsiteY5-12" fmla="*/ 663090 h 2179470"/>
              <a:gd name="connsiteX6-13" fmla="*/ 9966960 w 12336780"/>
              <a:gd name="connsiteY6-14" fmla="*/ 289710 h 2179470"/>
              <a:gd name="connsiteX7-15" fmla="*/ 11475720 w 12336780"/>
              <a:gd name="connsiteY7-16" fmla="*/ 7770 h 2179470"/>
              <a:gd name="connsiteX8-17" fmla="*/ 12336780 w 12336780"/>
              <a:gd name="connsiteY8-18" fmla="*/ 30630 h 2179470"/>
              <a:gd name="connsiteX0-19" fmla="*/ 0 w 12390120"/>
              <a:gd name="connsiteY0-20" fmla="*/ 2324100 h 2324100"/>
              <a:gd name="connsiteX1-21" fmla="*/ 1173480 w 12390120"/>
              <a:gd name="connsiteY1-22" fmla="*/ 2125980 h 2324100"/>
              <a:gd name="connsiteX2-23" fmla="*/ 2606040 w 12390120"/>
              <a:gd name="connsiteY2-24" fmla="*/ 1805940 h 2324100"/>
              <a:gd name="connsiteX3-25" fmla="*/ 4351020 w 12390120"/>
              <a:gd name="connsiteY3-26" fmla="*/ 1630680 h 2324100"/>
              <a:gd name="connsiteX4-27" fmla="*/ 6347460 w 12390120"/>
              <a:gd name="connsiteY4-28" fmla="*/ 1127760 h 2324100"/>
              <a:gd name="connsiteX5-29" fmla="*/ 8587740 w 12390120"/>
              <a:gd name="connsiteY5-30" fmla="*/ 807720 h 2324100"/>
              <a:gd name="connsiteX6-31" fmla="*/ 9966960 w 12390120"/>
              <a:gd name="connsiteY6-32" fmla="*/ 434340 h 2324100"/>
              <a:gd name="connsiteX7-33" fmla="*/ 11475720 w 12390120"/>
              <a:gd name="connsiteY7-34" fmla="*/ 152400 h 2324100"/>
              <a:gd name="connsiteX8-35" fmla="*/ 12390120 w 12390120"/>
              <a:gd name="connsiteY8-36" fmla="*/ 0 h 2324100"/>
              <a:gd name="connsiteX0-37" fmla="*/ 0 w 12390120"/>
              <a:gd name="connsiteY0-38" fmla="*/ 2325794 h 2325794"/>
              <a:gd name="connsiteX1-39" fmla="*/ 1173480 w 12390120"/>
              <a:gd name="connsiteY1-40" fmla="*/ 2127674 h 2325794"/>
              <a:gd name="connsiteX2-41" fmla="*/ 2606040 w 12390120"/>
              <a:gd name="connsiteY2-42" fmla="*/ 1807634 h 2325794"/>
              <a:gd name="connsiteX3-43" fmla="*/ 4351020 w 12390120"/>
              <a:gd name="connsiteY3-44" fmla="*/ 1632374 h 2325794"/>
              <a:gd name="connsiteX4-45" fmla="*/ 6347460 w 12390120"/>
              <a:gd name="connsiteY4-46" fmla="*/ 1129454 h 2325794"/>
              <a:gd name="connsiteX5-47" fmla="*/ 8587740 w 12390120"/>
              <a:gd name="connsiteY5-48" fmla="*/ 809414 h 2325794"/>
              <a:gd name="connsiteX6-49" fmla="*/ 9966960 w 12390120"/>
              <a:gd name="connsiteY6-50" fmla="*/ 436034 h 2325794"/>
              <a:gd name="connsiteX7-51" fmla="*/ 11475720 w 12390120"/>
              <a:gd name="connsiteY7-52" fmla="*/ 154094 h 2325794"/>
              <a:gd name="connsiteX8-53" fmla="*/ 12390120 w 12390120"/>
              <a:gd name="connsiteY8-54" fmla="*/ 1694 h 2325794"/>
              <a:gd name="connsiteX0-55" fmla="*/ 0 w 12390120"/>
              <a:gd name="connsiteY0-56" fmla="*/ 2324100 h 2324100"/>
              <a:gd name="connsiteX1-57" fmla="*/ 1173480 w 12390120"/>
              <a:gd name="connsiteY1-58" fmla="*/ 2125980 h 2324100"/>
              <a:gd name="connsiteX2-59" fmla="*/ 2606040 w 12390120"/>
              <a:gd name="connsiteY2-60" fmla="*/ 1805940 h 2324100"/>
              <a:gd name="connsiteX3-61" fmla="*/ 4351020 w 12390120"/>
              <a:gd name="connsiteY3-62" fmla="*/ 1630680 h 2324100"/>
              <a:gd name="connsiteX4-63" fmla="*/ 6347460 w 12390120"/>
              <a:gd name="connsiteY4-64" fmla="*/ 1127760 h 2324100"/>
              <a:gd name="connsiteX5-65" fmla="*/ 8587740 w 12390120"/>
              <a:gd name="connsiteY5-66" fmla="*/ 807720 h 2324100"/>
              <a:gd name="connsiteX6-67" fmla="*/ 9966960 w 12390120"/>
              <a:gd name="connsiteY6-68" fmla="*/ 434340 h 2324100"/>
              <a:gd name="connsiteX7-69" fmla="*/ 11475720 w 12390120"/>
              <a:gd name="connsiteY7-70" fmla="*/ 152400 h 2324100"/>
              <a:gd name="connsiteX8-71" fmla="*/ 12390120 w 12390120"/>
              <a:gd name="connsiteY8-72" fmla="*/ 0 h 23241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2390120" h="2324100">
                <a:moveTo>
                  <a:pt x="0" y="2324100"/>
                </a:moveTo>
                <a:cubicBezTo>
                  <a:pt x="369570" y="2268220"/>
                  <a:pt x="739140" y="2212340"/>
                  <a:pt x="1173480" y="2125980"/>
                </a:cubicBezTo>
                <a:cubicBezTo>
                  <a:pt x="1607820" y="2039620"/>
                  <a:pt x="2076450" y="1888490"/>
                  <a:pt x="2606040" y="1805940"/>
                </a:cubicBezTo>
                <a:cubicBezTo>
                  <a:pt x="3135630" y="1723390"/>
                  <a:pt x="3727450" y="1743710"/>
                  <a:pt x="4351020" y="1630680"/>
                </a:cubicBezTo>
                <a:cubicBezTo>
                  <a:pt x="4974590" y="1517650"/>
                  <a:pt x="5641340" y="1264920"/>
                  <a:pt x="6347460" y="1127760"/>
                </a:cubicBezTo>
                <a:cubicBezTo>
                  <a:pt x="7053580" y="990600"/>
                  <a:pt x="7984490" y="923290"/>
                  <a:pt x="8587740" y="807720"/>
                </a:cubicBezTo>
                <a:cubicBezTo>
                  <a:pt x="9190990" y="692150"/>
                  <a:pt x="9485630" y="543560"/>
                  <a:pt x="9966960" y="434340"/>
                </a:cubicBezTo>
                <a:cubicBezTo>
                  <a:pt x="10448290" y="325120"/>
                  <a:pt x="11080750" y="195580"/>
                  <a:pt x="11475720" y="152400"/>
                </a:cubicBezTo>
                <a:cubicBezTo>
                  <a:pt x="11870690" y="109220"/>
                  <a:pt x="12073255" y="88900"/>
                  <a:pt x="12390120" y="0"/>
                </a:cubicBezTo>
              </a:path>
            </a:pathLst>
          </a:custGeom>
          <a:noFill/>
          <a:ln w="44450" cap="rnd">
            <a:solidFill>
              <a:schemeClr val="accent1"/>
            </a:solidFill>
            <a:prstDash val="solid"/>
            <a:round/>
          </a:ln>
          <a:effectLst>
            <a:outerShdw blurRad="50800" dist="190500" dir="5400000" algn="t" rotWithShape="0">
              <a:schemeClr val="accent1">
                <a:lumMod val="50000"/>
                <a:alpha val="20000"/>
              </a:schemeClr>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Regular" panose="020B0500000000000000" pitchFamily="34" charset="-122"/>
              <a:ea typeface="思源黑体 CN Regular" panose="020B0500000000000000" charset="-122"/>
              <a:cs typeface="+mn-cs"/>
            </a:endParaRPr>
          </a:p>
        </p:txBody>
      </p:sp>
      <p:sp>
        <p:nvSpPr>
          <p:cNvPr id="5" name="椭圆 4">
            <a:extLst>
              <a:ext uri="{FF2B5EF4-FFF2-40B4-BE49-F238E27FC236}">
                <a16:creationId xmlns:a16="http://schemas.microsoft.com/office/drawing/2014/main" id="{D6CCD534-61FF-E063-B4EB-4E0BA3C38E5B}"/>
              </a:ext>
            </a:extLst>
          </p:cNvPr>
          <p:cNvSpPr/>
          <p:nvPr/>
        </p:nvSpPr>
        <p:spPr>
          <a:xfrm>
            <a:off x="3302231" y="2166026"/>
            <a:ext cx="645724" cy="645724"/>
          </a:xfrm>
          <a:prstGeom prst="ellipse">
            <a:avLst/>
          </a:prstGeom>
          <a:gradFill flip="none" rotWithShape="1">
            <a:gsLst>
              <a:gs pos="100000">
                <a:schemeClr val="accent2">
                  <a:lumMod val="90000"/>
                </a:schemeClr>
              </a:gs>
              <a:gs pos="79000">
                <a:schemeClr val="accent2"/>
              </a:gs>
              <a:gs pos="18000">
                <a:schemeClr val="accent1"/>
              </a:gs>
            </a:gsLst>
            <a:path path="circle">
              <a:fillToRect l="100000" b="100000"/>
            </a:path>
            <a:tileRect t="-100000" r="-100000"/>
          </a:gradFill>
          <a:ln>
            <a:noFill/>
          </a:ln>
          <a:effectLst>
            <a:outerShdw blurRad="609600" dist="215900" dir="5400000" algn="t"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6" name="椭圆 5">
            <a:extLst>
              <a:ext uri="{FF2B5EF4-FFF2-40B4-BE49-F238E27FC236}">
                <a16:creationId xmlns:a16="http://schemas.microsoft.com/office/drawing/2014/main" id="{DA25490D-09E9-0BC9-2C8C-737D84D82B9D}"/>
              </a:ext>
            </a:extLst>
          </p:cNvPr>
          <p:cNvSpPr/>
          <p:nvPr/>
        </p:nvSpPr>
        <p:spPr>
          <a:xfrm>
            <a:off x="5949162" y="1747916"/>
            <a:ext cx="645724" cy="645724"/>
          </a:xfrm>
          <a:prstGeom prst="ellipse">
            <a:avLst/>
          </a:prstGeom>
          <a:gradFill flip="none" rotWithShape="1">
            <a:gsLst>
              <a:gs pos="100000">
                <a:schemeClr val="accent2">
                  <a:lumMod val="90000"/>
                </a:schemeClr>
              </a:gs>
              <a:gs pos="79000">
                <a:schemeClr val="accent2"/>
              </a:gs>
              <a:gs pos="18000">
                <a:schemeClr val="accent1"/>
              </a:gs>
            </a:gsLst>
            <a:path path="circle">
              <a:fillToRect l="100000" b="100000"/>
            </a:path>
            <a:tileRect t="-100000" r="-100000"/>
          </a:gradFill>
          <a:ln>
            <a:noFill/>
          </a:ln>
          <a:effectLst>
            <a:outerShdw blurRad="609600" dist="215900" dir="5400000" algn="t"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endParaRPr>
          </a:p>
        </p:txBody>
      </p:sp>
      <p:sp>
        <p:nvSpPr>
          <p:cNvPr id="7" name="椭圆 6">
            <a:extLst>
              <a:ext uri="{FF2B5EF4-FFF2-40B4-BE49-F238E27FC236}">
                <a16:creationId xmlns:a16="http://schemas.microsoft.com/office/drawing/2014/main" id="{CD3CD612-CE9E-6BE5-5C56-4D96EF7F4467}"/>
              </a:ext>
            </a:extLst>
          </p:cNvPr>
          <p:cNvSpPr/>
          <p:nvPr/>
        </p:nvSpPr>
        <p:spPr>
          <a:xfrm>
            <a:off x="8681156" y="1451284"/>
            <a:ext cx="645724" cy="645724"/>
          </a:xfrm>
          <a:prstGeom prst="ellipse">
            <a:avLst/>
          </a:prstGeom>
          <a:gradFill flip="none" rotWithShape="1">
            <a:gsLst>
              <a:gs pos="100000">
                <a:schemeClr val="accent2">
                  <a:lumMod val="90000"/>
                </a:schemeClr>
              </a:gs>
              <a:gs pos="79000">
                <a:schemeClr val="accent2"/>
              </a:gs>
              <a:gs pos="18000">
                <a:schemeClr val="accent1"/>
              </a:gs>
            </a:gsLst>
            <a:path path="circle">
              <a:fillToRect l="100000" b="100000"/>
            </a:path>
            <a:tileRect t="-100000" r="-100000"/>
          </a:gradFill>
          <a:ln>
            <a:noFill/>
          </a:ln>
          <a:effectLst>
            <a:outerShdw blurRad="609600" dist="215900" dir="5400000" algn="t"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8" name="文本框 7">
            <a:extLst>
              <a:ext uri="{FF2B5EF4-FFF2-40B4-BE49-F238E27FC236}">
                <a16:creationId xmlns:a16="http://schemas.microsoft.com/office/drawing/2014/main" id="{59267E02-C263-235B-5FB5-AF0B7BA11A90}"/>
              </a:ext>
            </a:extLst>
          </p:cNvPr>
          <p:cNvSpPr txBox="1"/>
          <p:nvPr/>
        </p:nvSpPr>
        <p:spPr>
          <a:xfrm>
            <a:off x="745744" y="710676"/>
            <a:ext cx="1826141" cy="584775"/>
          </a:xfrm>
          <a:prstGeom prst="rect">
            <a:avLst/>
          </a:prstGeom>
          <a:noFill/>
        </p:spPr>
        <p:txBody>
          <a:bodyPr wrap="none" rtlCol="0">
            <a:noAutofit/>
          </a:bodyPr>
          <a:lstStyle/>
          <a:p>
            <a:r>
              <a:rPr lang="zh-CN" altLang="en-US" sz="3200" dirty="0">
                <a:solidFill>
                  <a:schemeClr val="accent1"/>
                </a:solidFill>
                <a:latin typeface="+mj-ea"/>
                <a:ea typeface="+mj-ea"/>
              </a:rPr>
              <a:t>未来计划</a:t>
            </a:r>
          </a:p>
        </p:txBody>
      </p:sp>
      <p:sp>
        <p:nvSpPr>
          <p:cNvPr id="9" name="文本框 8">
            <a:extLst>
              <a:ext uri="{FF2B5EF4-FFF2-40B4-BE49-F238E27FC236}">
                <a16:creationId xmlns:a16="http://schemas.microsoft.com/office/drawing/2014/main" id="{67CA3997-F826-62B9-70DA-19443565D541}"/>
              </a:ext>
            </a:extLst>
          </p:cNvPr>
          <p:cNvSpPr txBox="1"/>
          <p:nvPr/>
        </p:nvSpPr>
        <p:spPr>
          <a:xfrm>
            <a:off x="2571885" y="983222"/>
            <a:ext cx="1826141" cy="261610"/>
          </a:xfrm>
          <a:prstGeom prst="rect">
            <a:avLst/>
          </a:prstGeom>
          <a:noFill/>
        </p:spPr>
        <p:txBody>
          <a:bodyPr wrap="square" rtlCol="0">
            <a:noAutofit/>
          </a:bodyPr>
          <a:lstStyle/>
          <a:p>
            <a:pPr algn="dist"/>
            <a:r>
              <a:rPr lang="en-US" sz="1050" dirty="0">
                <a:solidFill>
                  <a:schemeClr val="accent1">
                    <a:lumMod val="60000"/>
                    <a:lumOff val="40000"/>
                  </a:schemeClr>
                </a:solidFill>
              </a:rPr>
              <a:t>FUTURE PLANS</a:t>
            </a:r>
          </a:p>
        </p:txBody>
      </p:sp>
      <p:sp>
        <p:nvSpPr>
          <p:cNvPr id="10" name="文本框 9">
            <a:extLst>
              <a:ext uri="{FF2B5EF4-FFF2-40B4-BE49-F238E27FC236}">
                <a16:creationId xmlns:a16="http://schemas.microsoft.com/office/drawing/2014/main" id="{9C22527D-4A14-A6BE-694E-4AEF5D5424AE}"/>
              </a:ext>
            </a:extLst>
          </p:cNvPr>
          <p:cNvSpPr txBox="1"/>
          <p:nvPr/>
        </p:nvSpPr>
        <p:spPr>
          <a:xfrm>
            <a:off x="6670860"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chemeClr val="bg2">
                    <a:lumMod val="75000"/>
                  </a:schemeClr>
                </a:solidFill>
                <a:effectLst/>
                <a:uLnTx/>
                <a:uFillTx/>
                <a:latin typeface="+mn-ea"/>
              </a:rPr>
              <a:t>工作情况</a:t>
            </a:r>
          </a:p>
        </p:txBody>
      </p:sp>
      <p:sp>
        <p:nvSpPr>
          <p:cNvPr id="11" name="文本框 10">
            <a:extLst>
              <a:ext uri="{FF2B5EF4-FFF2-40B4-BE49-F238E27FC236}">
                <a16:creationId xmlns:a16="http://schemas.microsoft.com/office/drawing/2014/main" id="{3DE3872E-2BDC-5B67-1654-EF0CDFFC69D8}"/>
              </a:ext>
            </a:extLst>
          </p:cNvPr>
          <p:cNvSpPr txBox="1"/>
          <p:nvPr/>
        </p:nvSpPr>
        <p:spPr>
          <a:xfrm>
            <a:off x="8617296"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050" dirty="0">
                <a:solidFill>
                  <a:schemeClr val="bg2">
                    <a:lumMod val="75000"/>
                  </a:schemeClr>
                </a:solidFill>
                <a:latin typeface="+mn-ea"/>
              </a:rPr>
              <a:t>经验收获</a:t>
            </a:r>
            <a:endParaRPr kumimoji="0" lang="zh-CN" altLang="en-US" sz="1050" b="0" i="0" u="none" strike="noStrike" kern="1200" cap="none" spc="0" normalizeH="0" baseline="0" noProof="0" dirty="0">
              <a:ln>
                <a:noFill/>
              </a:ln>
              <a:solidFill>
                <a:schemeClr val="bg2">
                  <a:lumMod val="75000"/>
                </a:schemeClr>
              </a:solidFill>
              <a:effectLst/>
              <a:uLnTx/>
              <a:uFillTx/>
              <a:latin typeface="+mn-ea"/>
            </a:endParaRPr>
          </a:p>
        </p:txBody>
      </p:sp>
      <p:sp>
        <p:nvSpPr>
          <p:cNvPr id="12" name="文本框 11">
            <a:extLst>
              <a:ext uri="{FF2B5EF4-FFF2-40B4-BE49-F238E27FC236}">
                <a16:creationId xmlns:a16="http://schemas.microsoft.com/office/drawing/2014/main" id="{3B8C26A6-0305-7F32-57AD-BBFB6EF1682E}"/>
              </a:ext>
            </a:extLst>
          </p:cNvPr>
          <p:cNvSpPr txBox="1"/>
          <p:nvPr/>
        </p:nvSpPr>
        <p:spPr>
          <a:xfrm>
            <a:off x="9590514"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chemeClr val="bg2">
                    <a:lumMod val="75000"/>
                  </a:schemeClr>
                </a:solidFill>
                <a:effectLst/>
                <a:uLnTx/>
                <a:uFillTx/>
                <a:latin typeface="+mn-ea"/>
              </a:rPr>
              <a:t>不足之处</a:t>
            </a:r>
          </a:p>
        </p:txBody>
      </p:sp>
      <p:sp>
        <p:nvSpPr>
          <p:cNvPr id="13" name="文本框 12">
            <a:extLst>
              <a:ext uri="{FF2B5EF4-FFF2-40B4-BE49-F238E27FC236}">
                <a16:creationId xmlns:a16="http://schemas.microsoft.com/office/drawing/2014/main" id="{13E3E80C-9251-8768-C043-FE3194C98420}"/>
              </a:ext>
            </a:extLst>
          </p:cNvPr>
          <p:cNvSpPr txBox="1"/>
          <p:nvPr/>
        </p:nvSpPr>
        <p:spPr>
          <a:xfrm>
            <a:off x="10563735"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chemeClr val="accent1"/>
                </a:solidFill>
                <a:effectLst/>
                <a:uLnTx/>
                <a:uFillTx/>
                <a:latin typeface="+mn-ea"/>
              </a:rPr>
              <a:t>未来计划</a:t>
            </a:r>
          </a:p>
        </p:txBody>
      </p:sp>
      <p:cxnSp>
        <p:nvCxnSpPr>
          <p:cNvPr id="14" name="直接连接符 13">
            <a:extLst>
              <a:ext uri="{FF2B5EF4-FFF2-40B4-BE49-F238E27FC236}">
                <a16:creationId xmlns:a16="http://schemas.microsoft.com/office/drawing/2014/main" id="{0BEB7CE6-65FA-A20A-A27B-CE0CA27374F7}"/>
              </a:ext>
            </a:extLst>
          </p:cNvPr>
          <p:cNvCxnSpPr/>
          <p:nvPr/>
        </p:nvCxnSpPr>
        <p:spPr>
          <a:xfrm>
            <a:off x="7649600"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3C1F20F9-F58B-0363-D57D-0C859AC215F7}"/>
              </a:ext>
            </a:extLst>
          </p:cNvPr>
          <p:cNvCxnSpPr/>
          <p:nvPr/>
        </p:nvCxnSpPr>
        <p:spPr>
          <a:xfrm>
            <a:off x="9596036"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41B64E3A-B292-F793-FDAB-E9CCF85EC188}"/>
              </a:ext>
            </a:extLst>
          </p:cNvPr>
          <p:cNvCxnSpPr/>
          <p:nvPr/>
        </p:nvCxnSpPr>
        <p:spPr>
          <a:xfrm>
            <a:off x="10569254"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36AF7D11-4ABF-0E91-FA42-5D7A4CC86CD1}"/>
              </a:ext>
            </a:extLst>
          </p:cNvPr>
          <p:cNvSpPr txBox="1"/>
          <p:nvPr/>
        </p:nvSpPr>
        <p:spPr>
          <a:xfrm>
            <a:off x="5697642"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chemeClr val="bg2">
                    <a:lumMod val="75000"/>
                  </a:schemeClr>
                </a:solidFill>
                <a:effectLst/>
                <a:uLnTx/>
                <a:uFillTx/>
                <a:latin typeface="+mn-ea"/>
              </a:rPr>
              <a:t>工作概述</a:t>
            </a:r>
          </a:p>
        </p:txBody>
      </p:sp>
      <p:cxnSp>
        <p:nvCxnSpPr>
          <p:cNvPr id="18" name="直接连接符 17">
            <a:extLst>
              <a:ext uri="{FF2B5EF4-FFF2-40B4-BE49-F238E27FC236}">
                <a16:creationId xmlns:a16="http://schemas.microsoft.com/office/drawing/2014/main" id="{C0B46640-1363-6989-68D8-A37107EFF411}"/>
              </a:ext>
            </a:extLst>
          </p:cNvPr>
          <p:cNvCxnSpPr/>
          <p:nvPr/>
        </p:nvCxnSpPr>
        <p:spPr>
          <a:xfrm>
            <a:off x="6676382"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5625F3AF-3D69-0DA3-1031-A49EC8FCAB25}"/>
              </a:ext>
            </a:extLst>
          </p:cNvPr>
          <p:cNvSpPr txBox="1"/>
          <p:nvPr/>
        </p:nvSpPr>
        <p:spPr>
          <a:xfrm>
            <a:off x="7644078"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050" dirty="0">
                <a:solidFill>
                  <a:schemeClr val="bg2">
                    <a:lumMod val="75000"/>
                  </a:schemeClr>
                </a:solidFill>
                <a:latin typeface="+mn-ea"/>
              </a:rPr>
              <a:t>数据成果</a:t>
            </a:r>
            <a:endParaRPr kumimoji="0" lang="zh-CN" altLang="en-US" sz="1050" b="0" i="0" u="none" strike="noStrike" kern="1200" cap="none" spc="0" normalizeH="0" baseline="0" noProof="0" dirty="0">
              <a:ln>
                <a:noFill/>
              </a:ln>
              <a:solidFill>
                <a:schemeClr val="bg2">
                  <a:lumMod val="75000"/>
                </a:schemeClr>
              </a:solidFill>
              <a:effectLst/>
              <a:uLnTx/>
              <a:uFillTx/>
              <a:latin typeface="+mn-ea"/>
            </a:endParaRPr>
          </a:p>
        </p:txBody>
      </p:sp>
      <p:cxnSp>
        <p:nvCxnSpPr>
          <p:cNvPr id="20" name="直接连接符 19">
            <a:extLst>
              <a:ext uri="{FF2B5EF4-FFF2-40B4-BE49-F238E27FC236}">
                <a16:creationId xmlns:a16="http://schemas.microsoft.com/office/drawing/2014/main" id="{1800E274-0682-56D2-FF4C-B3CFBDAF4095}"/>
              </a:ext>
            </a:extLst>
          </p:cNvPr>
          <p:cNvCxnSpPr/>
          <p:nvPr/>
        </p:nvCxnSpPr>
        <p:spPr>
          <a:xfrm>
            <a:off x="8622818"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文本框 24">
            <a:extLst>
              <a:ext uri="{FF2B5EF4-FFF2-40B4-BE49-F238E27FC236}">
                <a16:creationId xmlns:a16="http://schemas.microsoft.com/office/drawing/2014/main" id="{235AE744-75D3-42E5-A932-C085BE717E53}"/>
              </a:ext>
            </a:extLst>
          </p:cNvPr>
          <p:cNvSpPr txBox="1"/>
          <p:nvPr/>
        </p:nvSpPr>
        <p:spPr>
          <a:xfrm>
            <a:off x="1487085" y="2555899"/>
            <a:ext cx="2059086" cy="461665"/>
          </a:xfrm>
          <a:prstGeom prst="rect">
            <a:avLst/>
          </a:prstGeom>
          <a:noFill/>
        </p:spPr>
        <p:txBody>
          <a:bodyPr wrap="square" rtlCol="0">
            <a:spAutoFit/>
          </a:bodyPr>
          <a:lstStyle/>
          <a:p>
            <a:r>
              <a:rPr lang="en-US" altLang="zh-CN" sz="2400" dirty="0">
                <a:solidFill>
                  <a:schemeClr val="accent1"/>
                </a:solidFill>
                <a:latin typeface="+mj-ea"/>
                <a:ea typeface="+mj-ea"/>
              </a:rPr>
              <a:t>20XX</a:t>
            </a:r>
            <a:r>
              <a:rPr lang="zh-CN" altLang="en-US" sz="2400" dirty="0">
                <a:solidFill>
                  <a:schemeClr val="accent1"/>
                </a:solidFill>
                <a:latin typeface="+mj-ea"/>
                <a:ea typeface="+mj-ea"/>
              </a:rPr>
              <a:t>年</a:t>
            </a:r>
          </a:p>
        </p:txBody>
      </p:sp>
      <p:sp>
        <p:nvSpPr>
          <p:cNvPr id="26" name="文本框 25">
            <a:extLst>
              <a:ext uri="{FF2B5EF4-FFF2-40B4-BE49-F238E27FC236}">
                <a16:creationId xmlns:a16="http://schemas.microsoft.com/office/drawing/2014/main" id="{B9744D68-EF00-3242-93F6-351FA6B6AFE6}"/>
              </a:ext>
            </a:extLst>
          </p:cNvPr>
          <p:cNvSpPr txBox="1"/>
          <p:nvPr/>
        </p:nvSpPr>
        <p:spPr>
          <a:xfrm>
            <a:off x="4052283" y="2258055"/>
            <a:ext cx="2059086" cy="461665"/>
          </a:xfrm>
          <a:prstGeom prst="rect">
            <a:avLst/>
          </a:prstGeom>
          <a:noFill/>
        </p:spPr>
        <p:txBody>
          <a:bodyPr wrap="square" rtlCol="0">
            <a:spAutoFit/>
          </a:bodyPr>
          <a:lstStyle/>
          <a:p>
            <a:r>
              <a:rPr lang="en-US" altLang="zh-CN" sz="2400" dirty="0">
                <a:solidFill>
                  <a:schemeClr val="accent1"/>
                </a:solidFill>
                <a:latin typeface="+mj-ea"/>
                <a:ea typeface="+mj-ea"/>
              </a:rPr>
              <a:t>20XX</a:t>
            </a:r>
            <a:r>
              <a:rPr lang="zh-CN" altLang="en-US" sz="2400" dirty="0">
                <a:solidFill>
                  <a:schemeClr val="accent1"/>
                </a:solidFill>
                <a:latin typeface="+mj-ea"/>
                <a:ea typeface="+mj-ea"/>
              </a:rPr>
              <a:t>年</a:t>
            </a:r>
          </a:p>
        </p:txBody>
      </p:sp>
      <p:sp>
        <p:nvSpPr>
          <p:cNvPr id="27" name="文本框 26">
            <a:extLst>
              <a:ext uri="{FF2B5EF4-FFF2-40B4-BE49-F238E27FC236}">
                <a16:creationId xmlns:a16="http://schemas.microsoft.com/office/drawing/2014/main" id="{F2E82898-1D29-B297-F3D7-DDF49DC93F4C}"/>
              </a:ext>
            </a:extLst>
          </p:cNvPr>
          <p:cNvSpPr txBox="1"/>
          <p:nvPr/>
        </p:nvSpPr>
        <p:spPr>
          <a:xfrm>
            <a:off x="6664696" y="1844558"/>
            <a:ext cx="2059086" cy="461665"/>
          </a:xfrm>
          <a:prstGeom prst="rect">
            <a:avLst/>
          </a:prstGeom>
          <a:noFill/>
        </p:spPr>
        <p:txBody>
          <a:bodyPr wrap="square" rtlCol="0">
            <a:spAutoFit/>
          </a:bodyPr>
          <a:lstStyle/>
          <a:p>
            <a:r>
              <a:rPr lang="en-US" altLang="zh-CN" sz="2400" dirty="0">
                <a:solidFill>
                  <a:schemeClr val="accent1"/>
                </a:solidFill>
                <a:latin typeface="+mj-ea"/>
                <a:ea typeface="+mj-ea"/>
              </a:rPr>
              <a:t>20XX</a:t>
            </a:r>
            <a:r>
              <a:rPr lang="zh-CN" altLang="en-US" sz="2400" dirty="0">
                <a:solidFill>
                  <a:schemeClr val="accent1"/>
                </a:solidFill>
                <a:latin typeface="+mj-ea"/>
                <a:ea typeface="+mj-ea"/>
              </a:rPr>
              <a:t>年</a:t>
            </a:r>
          </a:p>
        </p:txBody>
      </p:sp>
      <p:sp>
        <p:nvSpPr>
          <p:cNvPr id="28" name="文本框 27">
            <a:extLst>
              <a:ext uri="{FF2B5EF4-FFF2-40B4-BE49-F238E27FC236}">
                <a16:creationId xmlns:a16="http://schemas.microsoft.com/office/drawing/2014/main" id="{57FA9326-B079-1D2C-7718-9C03409F1865}"/>
              </a:ext>
            </a:extLst>
          </p:cNvPr>
          <p:cNvSpPr txBox="1"/>
          <p:nvPr/>
        </p:nvSpPr>
        <p:spPr>
          <a:xfrm>
            <a:off x="9488911" y="1589817"/>
            <a:ext cx="2059086" cy="461665"/>
          </a:xfrm>
          <a:prstGeom prst="rect">
            <a:avLst/>
          </a:prstGeom>
          <a:noFill/>
        </p:spPr>
        <p:txBody>
          <a:bodyPr wrap="square" rtlCol="0">
            <a:spAutoFit/>
          </a:bodyPr>
          <a:lstStyle/>
          <a:p>
            <a:r>
              <a:rPr lang="en-US" altLang="zh-CN" sz="2400" dirty="0">
                <a:solidFill>
                  <a:schemeClr val="accent1"/>
                </a:solidFill>
                <a:latin typeface="+mj-ea"/>
                <a:ea typeface="+mj-ea"/>
              </a:rPr>
              <a:t>20XX</a:t>
            </a:r>
            <a:r>
              <a:rPr lang="zh-CN" altLang="en-US" sz="2400" dirty="0">
                <a:solidFill>
                  <a:schemeClr val="accent1"/>
                </a:solidFill>
                <a:latin typeface="+mj-ea"/>
                <a:ea typeface="+mj-ea"/>
              </a:rPr>
              <a:t>年</a:t>
            </a:r>
          </a:p>
        </p:txBody>
      </p:sp>
      <p:sp>
        <p:nvSpPr>
          <p:cNvPr id="29" name="文本框 28">
            <a:extLst>
              <a:ext uri="{FF2B5EF4-FFF2-40B4-BE49-F238E27FC236}">
                <a16:creationId xmlns:a16="http://schemas.microsoft.com/office/drawing/2014/main" id="{A7DC909B-8915-A34C-D035-9E45F41E6E66}"/>
              </a:ext>
            </a:extLst>
          </p:cNvPr>
          <p:cNvSpPr txBox="1"/>
          <p:nvPr/>
        </p:nvSpPr>
        <p:spPr>
          <a:xfrm>
            <a:off x="1082491" y="3748407"/>
            <a:ext cx="2059086" cy="922763"/>
          </a:xfrm>
          <a:prstGeom prst="rect">
            <a:avLst/>
          </a:prstGeom>
          <a:noFill/>
        </p:spPr>
        <p:txBody>
          <a:bodyPr wrap="square" rtlCol="0">
            <a:noAutofit/>
          </a:bodyPr>
          <a:lstStyle/>
          <a:p>
            <a:pPr>
              <a:lnSpc>
                <a:spcPct val="120000"/>
              </a:lnSpc>
            </a:pPr>
            <a:r>
              <a:rPr lang="zh-CN" altLang="en-US" sz="1600" dirty="0">
                <a:solidFill>
                  <a:schemeClr val="accent1"/>
                </a:solidFill>
                <a:latin typeface="+mn-ea"/>
              </a:rPr>
              <a:t>做好⽇常安全管理业务的培训⼯作。</a:t>
            </a:r>
          </a:p>
        </p:txBody>
      </p:sp>
      <p:sp>
        <p:nvSpPr>
          <p:cNvPr id="30" name="文本框 29">
            <a:extLst>
              <a:ext uri="{FF2B5EF4-FFF2-40B4-BE49-F238E27FC236}">
                <a16:creationId xmlns:a16="http://schemas.microsoft.com/office/drawing/2014/main" id="{7230A183-9EC5-9D3F-B5D4-00B9A77E5498}"/>
              </a:ext>
            </a:extLst>
          </p:cNvPr>
          <p:cNvSpPr txBox="1"/>
          <p:nvPr/>
        </p:nvSpPr>
        <p:spPr>
          <a:xfrm>
            <a:off x="3771953" y="3404243"/>
            <a:ext cx="2059086" cy="922763"/>
          </a:xfrm>
          <a:prstGeom prst="rect">
            <a:avLst/>
          </a:prstGeom>
          <a:noFill/>
        </p:spPr>
        <p:txBody>
          <a:bodyPr wrap="square" rtlCol="0">
            <a:noAutofit/>
          </a:bodyPr>
          <a:lstStyle/>
          <a:p>
            <a:pPr>
              <a:lnSpc>
                <a:spcPct val="120000"/>
              </a:lnSpc>
            </a:pPr>
            <a:r>
              <a:rPr lang="zh-CN" altLang="en-US" sz="1600" dirty="0">
                <a:solidFill>
                  <a:schemeClr val="accent1"/>
                </a:solidFill>
                <a:latin typeface="+mn-ea"/>
              </a:rPr>
              <a:t>组织学习和演练提⾼消防预防和应急处理能⼒。</a:t>
            </a:r>
          </a:p>
        </p:txBody>
      </p:sp>
      <p:sp>
        <p:nvSpPr>
          <p:cNvPr id="31" name="文本框 30">
            <a:extLst>
              <a:ext uri="{FF2B5EF4-FFF2-40B4-BE49-F238E27FC236}">
                <a16:creationId xmlns:a16="http://schemas.microsoft.com/office/drawing/2014/main" id="{138350B4-167F-9E95-ABA3-E75611670B84}"/>
              </a:ext>
            </a:extLst>
          </p:cNvPr>
          <p:cNvSpPr txBox="1"/>
          <p:nvPr/>
        </p:nvSpPr>
        <p:spPr>
          <a:xfrm>
            <a:off x="6503946" y="2942861"/>
            <a:ext cx="2059086" cy="922763"/>
          </a:xfrm>
          <a:prstGeom prst="rect">
            <a:avLst/>
          </a:prstGeom>
          <a:noFill/>
        </p:spPr>
        <p:txBody>
          <a:bodyPr wrap="square" rtlCol="0">
            <a:noAutofit/>
          </a:bodyPr>
          <a:lstStyle/>
          <a:p>
            <a:pPr>
              <a:lnSpc>
                <a:spcPct val="120000"/>
              </a:lnSpc>
            </a:pPr>
            <a:r>
              <a:rPr lang="zh-CN" altLang="en-US" sz="1600" dirty="0">
                <a:solidFill>
                  <a:schemeClr val="accent1"/>
                </a:solidFill>
                <a:latin typeface="+mn-ea"/>
              </a:rPr>
              <a:t>做好设施设备的⽇常检查和外判单位的监督管理⼯作。</a:t>
            </a:r>
          </a:p>
        </p:txBody>
      </p:sp>
      <p:sp>
        <p:nvSpPr>
          <p:cNvPr id="32" name="文本框 31">
            <a:extLst>
              <a:ext uri="{FF2B5EF4-FFF2-40B4-BE49-F238E27FC236}">
                <a16:creationId xmlns:a16="http://schemas.microsoft.com/office/drawing/2014/main" id="{0BE71104-4869-37F8-AC66-823264E6C269}"/>
              </a:ext>
            </a:extLst>
          </p:cNvPr>
          <p:cNvSpPr txBox="1"/>
          <p:nvPr/>
        </p:nvSpPr>
        <p:spPr>
          <a:xfrm>
            <a:off x="9244110" y="2648212"/>
            <a:ext cx="2059086" cy="922763"/>
          </a:xfrm>
          <a:prstGeom prst="rect">
            <a:avLst/>
          </a:prstGeom>
          <a:noFill/>
        </p:spPr>
        <p:txBody>
          <a:bodyPr wrap="square" rtlCol="0">
            <a:noAutofit/>
          </a:bodyPr>
          <a:lstStyle/>
          <a:p>
            <a:pPr>
              <a:lnSpc>
                <a:spcPct val="120000"/>
              </a:lnSpc>
            </a:pPr>
            <a:r>
              <a:rPr lang="zh-CN" altLang="en-US" sz="1600" dirty="0">
                <a:solidFill>
                  <a:schemeClr val="accent1"/>
                </a:solidFill>
                <a:latin typeface="+mn-ea"/>
              </a:rPr>
              <a:t>组织学习和演练提⾼消防预防和应急处理能⼒。</a:t>
            </a:r>
          </a:p>
        </p:txBody>
      </p:sp>
    </p:spTree>
    <p:extLst>
      <p:ext uri="{BB962C8B-B14F-4D97-AF65-F5344CB8AC3E}">
        <p14:creationId xmlns:p14="http://schemas.microsoft.com/office/powerpoint/2010/main" val="3699242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24E0D524-22EB-ECD2-D01A-29AF8A42897F}"/>
              </a:ext>
            </a:extLst>
          </p:cNvPr>
          <p:cNvSpPr txBox="1"/>
          <p:nvPr/>
        </p:nvSpPr>
        <p:spPr>
          <a:xfrm>
            <a:off x="745744" y="710676"/>
            <a:ext cx="1826141" cy="584775"/>
          </a:xfrm>
          <a:prstGeom prst="rect">
            <a:avLst/>
          </a:prstGeom>
          <a:noFill/>
        </p:spPr>
        <p:txBody>
          <a:bodyPr wrap="none" rtlCol="0">
            <a:noAutofit/>
          </a:bodyPr>
          <a:lstStyle/>
          <a:p>
            <a:r>
              <a:rPr lang="zh-CN" altLang="en-US" sz="3200" dirty="0">
                <a:solidFill>
                  <a:schemeClr val="accent1"/>
                </a:solidFill>
                <a:latin typeface="+mj-ea"/>
                <a:ea typeface="+mj-ea"/>
              </a:rPr>
              <a:t>未来计划</a:t>
            </a:r>
          </a:p>
        </p:txBody>
      </p:sp>
      <p:sp>
        <p:nvSpPr>
          <p:cNvPr id="3" name="文本框 2">
            <a:extLst>
              <a:ext uri="{FF2B5EF4-FFF2-40B4-BE49-F238E27FC236}">
                <a16:creationId xmlns:a16="http://schemas.microsoft.com/office/drawing/2014/main" id="{7974FBCB-FF0B-C022-1A6C-42B2D8B4F537}"/>
              </a:ext>
            </a:extLst>
          </p:cNvPr>
          <p:cNvSpPr txBox="1"/>
          <p:nvPr/>
        </p:nvSpPr>
        <p:spPr>
          <a:xfrm>
            <a:off x="2571885" y="983222"/>
            <a:ext cx="1826141" cy="261610"/>
          </a:xfrm>
          <a:prstGeom prst="rect">
            <a:avLst/>
          </a:prstGeom>
          <a:noFill/>
        </p:spPr>
        <p:txBody>
          <a:bodyPr wrap="square" rtlCol="0">
            <a:noAutofit/>
          </a:bodyPr>
          <a:lstStyle/>
          <a:p>
            <a:pPr algn="dist"/>
            <a:r>
              <a:rPr lang="en-US" sz="1050" dirty="0">
                <a:solidFill>
                  <a:schemeClr val="accent1">
                    <a:lumMod val="60000"/>
                    <a:lumOff val="40000"/>
                  </a:schemeClr>
                </a:solidFill>
              </a:rPr>
              <a:t>FUTURE PLANS</a:t>
            </a:r>
          </a:p>
        </p:txBody>
      </p:sp>
      <p:sp>
        <p:nvSpPr>
          <p:cNvPr id="4" name="文本框 3">
            <a:extLst>
              <a:ext uri="{FF2B5EF4-FFF2-40B4-BE49-F238E27FC236}">
                <a16:creationId xmlns:a16="http://schemas.microsoft.com/office/drawing/2014/main" id="{0C4F80B6-9CB3-743D-3520-C3A63CD6A046}"/>
              </a:ext>
            </a:extLst>
          </p:cNvPr>
          <p:cNvSpPr txBox="1"/>
          <p:nvPr/>
        </p:nvSpPr>
        <p:spPr>
          <a:xfrm>
            <a:off x="6670860"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chemeClr val="bg2">
                    <a:lumMod val="75000"/>
                  </a:schemeClr>
                </a:solidFill>
                <a:effectLst/>
                <a:uLnTx/>
                <a:uFillTx/>
                <a:latin typeface="+mn-ea"/>
              </a:rPr>
              <a:t>工作情况</a:t>
            </a:r>
          </a:p>
        </p:txBody>
      </p:sp>
      <p:sp>
        <p:nvSpPr>
          <p:cNvPr id="5" name="文本框 4">
            <a:extLst>
              <a:ext uri="{FF2B5EF4-FFF2-40B4-BE49-F238E27FC236}">
                <a16:creationId xmlns:a16="http://schemas.microsoft.com/office/drawing/2014/main" id="{F8D89F75-76E8-7742-391D-C821A6D315FA}"/>
              </a:ext>
            </a:extLst>
          </p:cNvPr>
          <p:cNvSpPr txBox="1"/>
          <p:nvPr/>
        </p:nvSpPr>
        <p:spPr>
          <a:xfrm>
            <a:off x="8617296"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050" dirty="0">
                <a:solidFill>
                  <a:schemeClr val="bg2">
                    <a:lumMod val="75000"/>
                  </a:schemeClr>
                </a:solidFill>
                <a:latin typeface="+mn-ea"/>
              </a:rPr>
              <a:t>经验收获</a:t>
            </a:r>
            <a:endParaRPr kumimoji="0" lang="zh-CN" altLang="en-US" sz="1050" b="0" i="0" u="none" strike="noStrike" kern="1200" cap="none" spc="0" normalizeH="0" baseline="0" noProof="0" dirty="0">
              <a:ln>
                <a:noFill/>
              </a:ln>
              <a:solidFill>
                <a:schemeClr val="bg2">
                  <a:lumMod val="75000"/>
                </a:schemeClr>
              </a:solidFill>
              <a:effectLst/>
              <a:uLnTx/>
              <a:uFillTx/>
              <a:latin typeface="+mn-ea"/>
            </a:endParaRPr>
          </a:p>
        </p:txBody>
      </p:sp>
      <p:sp>
        <p:nvSpPr>
          <p:cNvPr id="6" name="文本框 5">
            <a:extLst>
              <a:ext uri="{FF2B5EF4-FFF2-40B4-BE49-F238E27FC236}">
                <a16:creationId xmlns:a16="http://schemas.microsoft.com/office/drawing/2014/main" id="{27129C87-DB83-5564-D260-FBBEE57437F6}"/>
              </a:ext>
            </a:extLst>
          </p:cNvPr>
          <p:cNvSpPr txBox="1"/>
          <p:nvPr/>
        </p:nvSpPr>
        <p:spPr>
          <a:xfrm>
            <a:off x="9590514"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chemeClr val="bg2">
                    <a:lumMod val="75000"/>
                  </a:schemeClr>
                </a:solidFill>
                <a:effectLst/>
                <a:uLnTx/>
                <a:uFillTx/>
                <a:latin typeface="+mn-ea"/>
              </a:rPr>
              <a:t>不足之处</a:t>
            </a:r>
          </a:p>
        </p:txBody>
      </p:sp>
      <p:sp>
        <p:nvSpPr>
          <p:cNvPr id="7" name="文本框 6">
            <a:extLst>
              <a:ext uri="{FF2B5EF4-FFF2-40B4-BE49-F238E27FC236}">
                <a16:creationId xmlns:a16="http://schemas.microsoft.com/office/drawing/2014/main" id="{909FA3A2-1143-0BD0-C63A-8E126D1630FF}"/>
              </a:ext>
            </a:extLst>
          </p:cNvPr>
          <p:cNvSpPr txBox="1"/>
          <p:nvPr/>
        </p:nvSpPr>
        <p:spPr>
          <a:xfrm>
            <a:off x="10563735"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chemeClr val="accent1"/>
                </a:solidFill>
                <a:effectLst/>
                <a:uLnTx/>
                <a:uFillTx/>
                <a:latin typeface="+mn-ea"/>
              </a:rPr>
              <a:t>未来计划</a:t>
            </a:r>
          </a:p>
        </p:txBody>
      </p:sp>
      <p:cxnSp>
        <p:nvCxnSpPr>
          <p:cNvPr id="8" name="直接连接符 7">
            <a:extLst>
              <a:ext uri="{FF2B5EF4-FFF2-40B4-BE49-F238E27FC236}">
                <a16:creationId xmlns:a16="http://schemas.microsoft.com/office/drawing/2014/main" id="{9700D630-F6DD-9DEE-1EBA-3596A66705DC}"/>
              </a:ext>
            </a:extLst>
          </p:cNvPr>
          <p:cNvCxnSpPr/>
          <p:nvPr/>
        </p:nvCxnSpPr>
        <p:spPr>
          <a:xfrm>
            <a:off x="7649600"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直接连接符 8">
            <a:extLst>
              <a:ext uri="{FF2B5EF4-FFF2-40B4-BE49-F238E27FC236}">
                <a16:creationId xmlns:a16="http://schemas.microsoft.com/office/drawing/2014/main" id="{740E38A4-9A05-7782-6066-538ECA4A873B}"/>
              </a:ext>
            </a:extLst>
          </p:cNvPr>
          <p:cNvCxnSpPr/>
          <p:nvPr/>
        </p:nvCxnSpPr>
        <p:spPr>
          <a:xfrm>
            <a:off x="9596036"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98084A92-C46F-84FD-0E27-EDB18F48B431}"/>
              </a:ext>
            </a:extLst>
          </p:cNvPr>
          <p:cNvCxnSpPr/>
          <p:nvPr/>
        </p:nvCxnSpPr>
        <p:spPr>
          <a:xfrm>
            <a:off x="10569254"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138B8ED6-FDFC-CD9C-122E-5E6C3645DD8F}"/>
              </a:ext>
            </a:extLst>
          </p:cNvPr>
          <p:cNvSpPr txBox="1"/>
          <p:nvPr/>
        </p:nvSpPr>
        <p:spPr>
          <a:xfrm>
            <a:off x="5697642"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chemeClr val="bg2">
                    <a:lumMod val="75000"/>
                  </a:schemeClr>
                </a:solidFill>
                <a:effectLst/>
                <a:uLnTx/>
                <a:uFillTx/>
                <a:latin typeface="+mn-ea"/>
              </a:rPr>
              <a:t>工作概述</a:t>
            </a:r>
          </a:p>
        </p:txBody>
      </p:sp>
      <p:cxnSp>
        <p:nvCxnSpPr>
          <p:cNvPr id="12" name="直接连接符 11">
            <a:extLst>
              <a:ext uri="{FF2B5EF4-FFF2-40B4-BE49-F238E27FC236}">
                <a16:creationId xmlns:a16="http://schemas.microsoft.com/office/drawing/2014/main" id="{B0027C5A-17F7-08EE-CDC5-B767804C7E52}"/>
              </a:ext>
            </a:extLst>
          </p:cNvPr>
          <p:cNvCxnSpPr/>
          <p:nvPr/>
        </p:nvCxnSpPr>
        <p:spPr>
          <a:xfrm>
            <a:off x="6676382"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DBE9A4B3-6E52-3C96-ADFD-7EE73303FE57}"/>
              </a:ext>
            </a:extLst>
          </p:cNvPr>
          <p:cNvSpPr txBox="1"/>
          <p:nvPr/>
        </p:nvSpPr>
        <p:spPr>
          <a:xfrm>
            <a:off x="7644078"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050" dirty="0">
                <a:solidFill>
                  <a:schemeClr val="bg2">
                    <a:lumMod val="75000"/>
                  </a:schemeClr>
                </a:solidFill>
                <a:latin typeface="+mn-ea"/>
              </a:rPr>
              <a:t>数据成果</a:t>
            </a:r>
            <a:endParaRPr kumimoji="0" lang="zh-CN" altLang="en-US" sz="1050" b="0" i="0" u="none" strike="noStrike" kern="1200" cap="none" spc="0" normalizeH="0" baseline="0" noProof="0" dirty="0">
              <a:ln>
                <a:noFill/>
              </a:ln>
              <a:solidFill>
                <a:schemeClr val="bg2">
                  <a:lumMod val="75000"/>
                </a:schemeClr>
              </a:solidFill>
              <a:effectLst/>
              <a:uLnTx/>
              <a:uFillTx/>
              <a:latin typeface="+mn-ea"/>
            </a:endParaRPr>
          </a:p>
        </p:txBody>
      </p:sp>
      <p:cxnSp>
        <p:nvCxnSpPr>
          <p:cNvPr id="14" name="直接连接符 13">
            <a:extLst>
              <a:ext uri="{FF2B5EF4-FFF2-40B4-BE49-F238E27FC236}">
                <a16:creationId xmlns:a16="http://schemas.microsoft.com/office/drawing/2014/main" id="{263CEA04-15C8-DA42-09F3-6A41F8E45F1C}"/>
              </a:ext>
            </a:extLst>
          </p:cNvPr>
          <p:cNvCxnSpPr/>
          <p:nvPr/>
        </p:nvCxnSpPr>
        <p:spPr>
          <a:xfrm>
            <a:off x="8622818"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圆角矩形 23">
            <a:extLst>
              <a:ext uri="{FF2B5EF4-FFF2-40B4-BE49-F238E27FC236}">
                <a16:creationId xmlns:a16="http://schemas.microsoft.com/office/drawing/2014/main" id="{6F9D9026-7FD6-3C47-FE5A-6ACC74B6F9A0}"/>
              </a:ext>
            </a:extLst>
          </p:cNvPr>
          <p:cNvSpPr/>
          <p:nvPr/>
        </p:nvSpPr>
        <p:spPr>
          <a:xfrm>
            <a:off x="1320434" y="1901300"/>
            <a:ext cx="1341870" cy="3275100"/>
          </a:xfrm>
          <a:prstGeom prst="plaque">
            <a:avLst>
              <a:gd name="adj" fmla="val 10339"/>
            </a:avLst>
          </a:prstGeom>
          <a:noFill/>
          <a:ln w="19050">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dirty="0">
              <a:latin typeface="思源黑体 CN Regular" panose="020B0500000000000000" pitchFamily="34" charset="-122"/>
            </a:endParaRPr>
          </a:p>
        </p:txBody>
      </p:sp>
      <p:sp>
        <p:nvSpPr>
          <p:cNvPr id="16" name="圆角矩形 23">
            <a:extLst>
              <a:ext uri="{FF2B5EF4-FFF2-40B4-BE49-F238E27FC236}">
                <a16:creationId xmlns:a16="http://schemas.microsoft.com/office/drawing/2014/main" id="{57E7574F-8123-988A-CF5E-40FE36553D4D}"/>
              </a:ext>
            </a:extLst>
          </p:cNvPr>
          <p:cNvSpPr/>
          <p:nvPr/>
        </p:nvSpPr>
        <p:spPr>
          <a:xfrm>
            <a:off x="1390533" y="1948907"/>
            <a:ext cx="1201672" cy="3179886"/>
          </a:xfrm>
          <a:prstGeom prst="plaque">
            <a:avLst>
              <a:gd name="adj" fmla="val 10339"/>
            </a:avLst>
          </a:prstGeom>
          <a:solidFill>
            <a:schemeClr val="accent1"/>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dirty="0">
              <a:latin typeface="思源黑体 CN Regular" panose="020B0500000000000000" pitchFamily="34" charset="-122"/>
            </a:endParaRPr>
          </a:p>
        </p:txBody>
      </p:sp>
      <p:sp>
        <p:nvSpPr>
          <p:cNvPr id="17" name="椭圆 16">
            <a:extLst>
              <a:ext uri="{FF2B5EF4-FFF2-40B4-BE49-F238E27FC236}">
                <a16:creationId xmlns:a16="http://schemas.microsoft.com/office/drawing/2014/main" id="{2F096B9C-2EA5-45F1-09F7-20966512FFFB}"/>
              </a:ext>
            </a:extLst>
          </p:cNvPr>
          <p:cNvSpPr/>
          <p:nvPr/>
        </p:nvSpPr>
        <p:spPr>
          <a:xfrm>
            <a:off x="1588381" y="1608040"/>
            <a:ext cx="805976" cy="805976"/>
          </a:xfrm>
          <a:prstGeom prst="ellipse">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kumimoji="1" lang="en-US" sz="2400" dirty="0">
                <a:latin typeface="+mj-ea"/>
                <a:ea typeface="+mj-ea"/>
              </a:rPr>
              <a:t>01</a:t>
            </a:r>
          </a:p>
        </p:txBody>
      </p:sp>
      <p:sp>
        <p:nvSpPr>
          <p:cNvPr id="18" name="文本框 17">
            <a:extLst>
              <a:ext uri="{FF2B5EF4-FFF2-40B4-BE49-F238E27FC236}">
                <a16:creationId xmlns:a16="http://schemas.microsoft.com/office/drawing/2014/main" id="{545EB417-9D86-7D2F-C15D-2A8D0AF2AA2E}"/>
              </a:ext>
            </a:extLst>
          </p:cNvPr>
          <p:cNvSpPr txBox="1"/>
          <p:nvPr/>
        </p:nvSpPr>
        <p:spPr>
          <a:xfrm>
            <a:off x="1714370" y="2569554"/>
            <a:ext cx="553998" cy="2267621"/>
          </a:xfrm>
          <a:prstGeom prst="rect">
            <a:avLst/>
          </a:prstGeom>
          <a:noFill/>
        </p:spPr>
        <p:txBody>
          <a:bodyPr wrap="square" rtlCol="0">
            <a:noAutofit/>
          </a:bodyPr>
          <a:lstStyle>
            <a:defPPr>
              <a:defRPr lang="zh-CN"/>
            </a:defPPr>
            <a:lvl1pPr algn="dist">
              <a:defRPr sz="2400">
                <a:solidFill>
                  <a:schemeClr val="accent1">
                    <a:lumMod val="20000"/>
                    <a:lumOff val="80000"/>
                  </a:schemeClr>
                </a:solidFill>
                <a:latin typeface="+mj-ea"/>
                <a:ea typeface="+mj-ea"/>
              </a:defRPr>
            </a:lvl1pPr>
          </a:lstStyle>
          <a:p>
            <a:pPr algn="ctr"/>
            <a:r>
              <a:rPr lang="zh-CN" dirty="0">
                <a:effectLst/>
                <a:cs typeface="宋体" panose="02010600030101010101" pitchFamily="2" charset="-122"/>
              </a:rPr>
              <a:t>激发创造活力</a:t>
            </a:r>
            <a:endParaRPr lang="en-US" sz="3200" dirty="0">
              <a:solidFill>
                <a:schemeClr val="bg1"/>
              </a:solidFill>
            </a:endParaRPr>
          </a:p>
        </p:txBody>
      </p:sp>
      <p:sp>
        <p:nvSpPr>
          <p:cNvPr id="21" name="圆角矩形 23">
            <a:extLst>
              <a:ext uri="{FF2B5EF4-FFF2-40B4-BE49-F238E27FC236}">
                <a16:creationId xmlns:a16="http://schemas.microsoft.com/office/drawing/2014/main" id="{2265F737-5A1F-EF17-4945-7E3688AF8680}"/>
              </a:ext>
            </a:extLst>
          </p:cNvPr>
          <p:cNvSpPr/>
          <p:nvPr/>
        </p:nvSpPr>
        <p:spPr>
          <a:xfrm>
            <a:off x="2986141" y="2599678"/>
            <a:ext cx="1341870" cy="3275100"/>
          </a:xfrm>
          <a:prstGeom prst="plaque">
            <a:avLst>
              <a:gd name="adj" fmla="val 10339"/>
            </a:avLst>
          </a:prstGeom>
          <a:noFill/>
          <a:ln w="19050">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dirty="0">
              <a:latin typeface="思源黑体 CN Regular" panose="020B0500000000000000" pitchFamily="34" charset="-122"/>
            </a:endParaRPr>
          </a:p>
        </p:txBody>
      </p:sp>
      <p:sp>
        <p:nvSpPr>
          <p:cNvPr id="22" name="圆角矩形 23">
            <a:extLst>
              <a:ext uri="{FF2B5EF4-FFF2-40B4-BE49-F238E27FC236}">
                <a16:creationId xmlns:a16="http://schemas.microsoft.com/office/drawing/2014/main" id="{FECAF201-F8CB-BE7E-990C-ABABE913CDD5}"/>
              </a:ext>
            </a:extLst>
          </p:cNvPr>
          <p:cNvSpPr/>
          <p:nvPr/>
        </p:nvSpPr>
        <p:spPr>
          <a:xfrm>
            <a:off x="3056240" y="2647285"/>
            <a:ext cx="1201672" cy="3179886"/>
          </a:xfrm>
          <a:prstGeom prst="plaque">
            <a:avLst>
              <a:gd name="adj" fmla="val 10339"/>
            </a:avLst>
          </a:prstGeom>
          <a:solidFill>
            <a:schemeClr val="accent1"/>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dirty="0">
              <a:latin typeface="思源黑体 CN Regular" panose="020B0500000000000000" pitchFamily="34" charset="-122"/>
            </a:endParaRPr>
          </a:p>
        </p:txBody>
      </p:sp>
      <p:sp>
        <p:nvSpPr>
          <p:cNvPr id="23" name="椭圆 22">
            <a:extLst>
              <a:ext uri="{FF2B5EF4-FFF2-40B4-BE49-F238E27FC236}">
                <a16:creationId xmlns:a16="http://schemas.microsoft.com/office/drawing/2014/main" id="{0C52F54F-2594-4214-EF98-4738E9E2B206}"/>
              </a:ext>
            </a:extLst>
          </p:cNvPr>
          <p:cNvSpPr/>
          <p:nvPr/>
        </p:nvSpPr>
        <p:spPr>
          <a:xfrm>
            <a:off x="3254088" y="2306418"/>
            <a:ext cx="805976" cy="805976"/>
          </a:xfrm>
          <a:prstGeom prst="ellipse">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kumimoji="1" lang="en-US" sz="2400" dirty="0">
                <a:latin typeface="+mj-ea"/>
                <a:ea typeface="+mj-ea"/>
              </a:rPr>
              <a:t>02</a:t>
            </a:r>
          </a:p>
        </p:txBody>
      </p:sp>
      <p:sp>
        <p:nvSpPr>
          <p:cNvPr id="24" name="文本框 23">
            <a:extLst>
              <a:ext uri="{FF2B5EF4-FFF2-40B4-BE49-F238E27FC236}">
                <a16:creationId xmlns:a16="http://schemas.microsoft.com/office/drawing/2014/main" id="{AE8EA3DB-B779-DFDC-2971-2F26D6F455B2}"/>
              </a:ext>
            </a:extLst>
          </p:cNvPr>
          <p:cNvSpPr txBox="1"/>
          <p:nvPr/>
        </p:nvSpPr>
        <p:spPr>
          <a:xfrm>
            <a:off x="3380077" y="3267932"/>
            <a:ext cx="553998" cy="2267621"/>
          </a:xfrm>
          <a:prstGeom prst="rect">
            <a:avLst/>
          </a:prstGeom>
          <a:noFill/>
        </p:spPr>
        <p:txBody>
          <a:bodyPr wrap="square" rtlCol="0">
            <a:noAutofit/>
          </a:bodyPr>
          <a:lstStyle>
            <a:defPPr>
              <a:defRPr lang="zh-CN"/>
            </a:defPPr>
            <a:lvl1pPr algn="dist">
              <a:defRPr sz="2400">
                <a:solidFill>
                  <a:schemeClr val="accent1">
                    <a:lumMod val="20000"/>
                    <a:lumOff val="80000"/>
                  </a:schemeClr>
                </a:solidFill>
                <a:latin typeface="+mj-ea"/>
                <a:ea typeface="+mj-ea"/>
              </a:defRPr>
            </a:lvl1pPr>
          </a:lstStyle>
          <a:p>
            <a:pPr algn="ctr"/>
            <a:r>
              <a:rPr lang="zh-CN" altLang="en-US" dirty="0">
                <a:effectLst/>
                <a:cs typeface="宋体" panose="02010600030101010101" pitchFamily="2" charset="-122"/>
              </a:rPr>
              <a:t>全面深化改革</a:t>
            </a:r>
            <a:endParaRPr lang="en-US" sz="3200" dirty="0">
              <a:solidFill>
                <a:schemeClr val="bg1"/>
              </a:solidFill>
            </a:endParaRPr>
          </a:p>
        </p:txBody>
      </p:sp>
      <p:sp>
        <p:nvSpPr>
          <p:cNvPr id="26" name="圆角矩形 23">
            <a:extLst>
              <a:ext uri="{FF2B5EF4-FFF2-40B4-BE49-F238E27FC236}">
                <a16:creationId xmlns:a16="http://schemas.microsoft.com/office/drawing/2014/main" id="{7B744E18-8E80-5C2D-3AF0-69AA033B1768}"/>
              </a:ext>
            </a:extLst>
          </p:cNvPr>
          <p:cNvSpPr/>
          <p:nvPr/>
        </p:nvSpPr>
        <p:spPr>
          <a:xfrm>
            <a:off x="4592212" y="1901300"/>
            <a:ext cx="1341870" cy="3275100"/>
          </a:xfrm>
          <a:prstGeom prst="plaque">
            <a:avLst>
              <a:gd name="adj" fmla="val 10339"/>
            </a:avLst>
          </a:prstGeom>
          <a:noFill/>
          <a:ln w="19050">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dirty="0">
              <a:latin typeface="思源黑体 CN Regular" panose="020B0500000000000000" pitchFamily="34" charset="-122"/>
            </a:endParaRPr>
          </a:p>
        </p:txBody>
      </p:sp>
      <p:sp>
        <p:nvSpPr>
          <p:cNvPr id="27" name="圆角矩形 23">
            <a:extLst>
              <a:ext uri="{FF2B5EF4-FFF2-40B4-BE49-F238E27FC236}">
                <a16:creationId xmlns:a16="http://schemas.microsoft.com/office/drawing/2014/main" id="{43CDEC78-904A-E38B-FFC3-3C73DCE5B006}"/>
              </a:ext>
            </a:extLst>
          </p:cNvPr>
          <p:cNvSpPr/>
          <p:nvPr/>
        </p:nvSpPr>
        <p:spPr>
          <a:xfrm>
            <a:off x="4662311" y="1948907"/>
            <a:ext cx="1201672" cy="3179886"/>
          </a:xfrm>
          <a:prstGeom prst="plaque">
            <a:avLst>
              <a:gd name="adj" fmla="val 10339"/>
            </a:avLst>
          </a:prstGeom>
          <a:solidFill>
            <a:schemeClr val="accent1"/>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dirty="0">
              <a:latin typeface="思源黑体 CN Regular" panose="020B0500000000000000" pitchFamily="34" charset="-122"/>
            </a:endParaRPr>
          </a:p>
        </p:txBody>
      </p:sp>
      <p:sp>
        <p:nvSpPr>
          <p:cNvPr id="28" name="椭圆 27">
            <a:extLst>
              <a:ext uri="{FF2B5EF4-FFF2-40B4-BE49-F238E27FC236}">
                <a16:creationId xmlns:a16="http://schemas.microsoft.com/office/drawing/2014/main" id="{8087C2CC-8CE9-5A9A-2BE7-E15ADBD72F89}"/>
              </a:ext>
            </a:extLst>
          </p:cNvPr>
          <p:cNvSpPr/>
          <p:nvPr/>
        </p:nvSpPr>
        <p:spPr>
          <a:xfrm>
            <a:off x="4860159" y="1608040"/>
            <a:ext cx="805976" cy="805976"/>
          </a:xfrm>
          <a:prstGeom prst="ellipse">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kumimoji="1" lang="en-US" sz="2400" dirty="0">
                <a:latin typeface="+mj-ea"/>
                <a:ea typeface="+mj-ea"/>
              </a:rPr>
              <a:t>03</a:t>
            </a:r>
          </a:p>
        </p:txBody>
      </p:sp>
      <p:sp>
        <p:nvSpPr>
          <p:cNvPr id="29" name="文本框 28">
            <a:extLst>
              <a:ext uri="{FF2B5EF4-FFF2-40B4-BE49-F238E27FC236}">
                <a16:creationId xmlns:a16="http://schemas.microsoft.com/office/drawing/2014/main" id="{969F158B-CAA8-4BE1-0853-E6A19F4953AF}"/>
              </a:ext>
            </a:extLst>
          </p:cNvPr>
          <p:cNvSpPr txBox="1"/>
          <p:nvPr/>
        </p:nvSpPr>
        <p:spPr>
          <a:xfrm>
            <a:off x="4986148" y="2569554"/>
            <a:ext cx="553998" cy="2267621"/>
          </a:xfrm>
          <a:prstGeom prst="rect">
            <a:avLst/>
          </a:prstGeom>
          <a:noFill/>
        </p:spPr>
        <p:txBody>
          <a:bodyPr wrap="square" rtlCol="0">
            <a:noAutofit/>
          </a:bodyPr>
          <a:lstStyle>
            <a:defPPr>
              <a:defRPr lang="zh-CN"/>
            </a:defPPr>
            <a:lvl1pPr algn="dist">
              <a:defRPr sz="2400">
                <a:solidFill>
                  <a:schemeClr val="accent1">
                    <a:lumMod val="20000"/>
                    <a:lumOff val="80000"/>
                  </a:schemeClr>
                </a:solidFill>
                <a:latin typeface="+mj-ea"/>
                <a:ea typeface="+mj-ea"/>
              </a:defRPr>
            </a:lvl1pPr>
          </a:lstStyle>
          <a:p>
            <a:pPr algn="ctr"/>
            <a:r>
              <a:rPr lang="zh-CN" altLang="en-US" dirty="0">
                <a:effectLst/>
                <a:cs typeface="宋体" panose="02010600030101010101" pitchFamily="2" charset="-122"/>
              </a:rPr>
              <a:t>发展职工权益</a:t>
            </a:r>
            <a:endParaRPr lang="en-US" sz="3200" dirty="0">
              <a:solidFill>
                <a:schemeClr val="bg1"/>
              </a:solidFill>
            </a:endParaRPr>
          </a:p>
        </p:txBody>
      </p:sp>
      <p:sp>
        <p:nvSpPr>
          <p:cNvPr id="31" name="圆角矩形 23">
            <a:extLst>
              <a:ext uri="{FF2B5EF4-FFF2-40B4-BE49-F238E27FC236}">
                <a16:creationId xmlns:a16="http://schemas.microsoft.com/office/drawing/2014/main" id="{9606B4A3-973C-5E64-FCD3-DC08A1B39B75}"/>
              </a:ext>
            </a:extLst>
          </p:cNvPr>
          <p:cNvSpPr/>
          <p:nvPr/>
        </p:nvSpPr>
        <p:spPr>
          <a:xfrm>
            <a:off x="6257919" y="2599678"/>
            <a:ext cx="1341870" cy="3275100"/>
          </a:xfrm>
          <a:prstGeom prst="plaque">
            <a:avLst>
              <a:gd name="adj" fmla="val 10339"/>
            </a:avLst>
          </a:prstGeom>
          <a:noFill/>
          <a:ln w="19050">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dirty="0">
              <a:latin typeface="思源黑体 CN Regular" panose="020B0500000000000000" pitchFamily="34" charset="-122"/>
            </a:endParaRPr>
          </a:p>
        </p:txBody>
      </p:sp>
      <p:sp>
        <p:nvSpPr>
          <p:cNvPr id="32" name="圆角矩形 23">
            <a:extLst>
              <a:ext uri="{FF2B5EF4-FFF2-40B4-BE49-F238E27FC236}">
                <a16:creationId xmlns:a16="http://schemas.microsoft.com/office/drawing/2014/main" id="{1A894275-8C26-A973-0331-EEFDD90AFBA3}"/>
              </a:ext>
            </a:extLst>
          </p:cNvPr>
          <p:cNvSpPr/>
          <p:nvPr/>
        </p:nvSpPr>
        <p:spPr>
          <a:xfrm>
            <a:off x="6328018" y="2647285"/>
            <a:ext cx="1201672" cy="3179886"/>
          </a:xfrm>
          <a:prstGeom prst="plaque">
            <a:avLst>
              <a:gd name="adj" fmla="val 10339"/>
            </a:avLst>
          </a:prstGeom>
          <a:solidFill>
            <a:schemeClr val="accent1"/>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dirty="0">
              <a:latin typeface="思源黑体 CN Regular" panose="020B0500000000000000" pitchFamily="34" charset="-122"/>
            </a:endParaRPr>
          </a:p>
        </p:txBody>
      </p:sp>
      <p:sp>
        <p:nvSpPr>
          <p:cNvPr id="33" name="椭圆 32">
            <a:extLst>
              <a:ext uri="{FF2B5EF4-FFF2-40B4-BE49-F238E27FC236}">
                <a16:creationId xmlns:a16="http://schemas.microsoft.com/office/drawing/2014/main" id="{DCD0336D-D1F6-7AC6-0B3B-B2B83005D521}"/>
              </a:ext>
            </a:extLst>
          </p:cNvPr>
          <p:cNvSpPr/>
          <p:nvPr/>
        </p:nvSpPr>
        <p:spPr>
          <a:xfrm>
            <a:off x="6525866" y="2306418"/>
            <a:ext cx="805976" cy="805976"/>
          </a:xfrm>
          <a:prstGeom prst="ellipse">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kumimoji="1" lang="en-US" sz="2400" dirty="0">
                <a:latin typeface="+mj-ea"/>
                <a:ea typeface="+mj-ea"/>
              </a:rPr>
              <a:t>04</a:t>
            </a:r>
          </a:p>
        </p:txBody>
      </p:sp>
      <p:sp>
        <p:nvSpPr>
          <p:cNvPr id="34" name="文本框 33">
            <a:extLst>
              <a:ext uri="{FF2B5EF4-FFF2-40B4-BE49-F238E27FC236}">
                <a16:creationId xmlns:a16="http://schemas.microsoft.com/office/drawing/2014/main" id="{B3BAAF4D-0C7A-D669-54D6-2C4EF2112026}"/>
              </a:ext>
            </a:extLst>
          </p:cNvPr>
          <p:cNvSpPr txBox="1"/>
          <p:nvPr/>
        </p:nvSpPr>
        <p:spPr>
          <a:xfrm>
            <a:off x="6651855" y="3267932"/>
            <a:ext cx="553998" cy="2267621"/>
          </a:xfrm>
          <a:prstGeom prst="rect">
            <a:avLst/>
          </a:prstGeom>
          <a:noFill/>
        </p:spPr>
        <p:txBody>
          <a:bodyPr wrap="square" rtlCol="0">
            <a:noAutofit/>
          </a:bodyPr>
          <a:lstStyle>
            <a:defPPr>
              <a:defRPr lang="zh-CN"/>
            </a:defPPr>
            <a:lvl1pPr algn="dist">
              <a:defRPr sz="2400">
                <a:solidFill>
                  <a:schemeClr val="accent1">
                    <a:lumMod val="20000"/>
                    <a:lumOff val="80000"/>
                  </a:schemeClr>
                </a:solidFill>
                <a:latin typeface="+mj-ea"/>
                <a:ea typeface="+mj-ea"/>
              </a:defRPr>
            </a:lvl1pPr>
          </a:lstStyle>
          <a:p>
            <a:pPr algn="ctr"/>
            <a:r>
              <a:rPr lang="zh-CN" altLang="en-US" dirty="0">
                <a:effectLst/>
                <a:cs typeface="宋体" panose="02010600030101010101" pitchFamily="2" charset="-122"/>
              </a:rPr>
              <a:t>和谐劳动关系</a:t>
            </a:r>
            <a:endParaRPr lang="en-US" sz="3200" dirty="0">
              <a:solidFill>
                <a:schemeClr val="bg1"/>
              </a:solidFill>
            </a:endParaRPr>
          </a:p>
        </p:txBody>
      </p:sp>
      <p:sp>
        <p:nvSpPr>
          <p:cNvPr id="36" name="圆角矩形 23">
            <a:extLst>
              <a:ext uri="{FF2B5EF4-FFF2-40B4-BE49-F238E27FC236}">
                <a16:creationId xmlns:a16="http://schemas.microsoft.com/office/drawing/2014/main" id="{A79E5F03-C0CE-E97F-D850-0DA55817CCA6}"/>
              </a:ext>
            </a:extLst>
          </p:cNvPr>
          <p:cNvSpPr/>
          <p:nvPr/>
        </p:nvSpPr>
        <p:spPr>
          <a:xfrm>
            <a:off x="7863990" y="1901300"/>
            <a:ext cx="1341870" cy="3275100"/>
          </a:xfrm>
          <a:prstGeom prst="plaque">
            <a:avLst>
              <a:gd name="adj" fmla="val 10339"/>
            </a:avLst>
          </a:prstGeom>
          <a:noFill/>
          <a:ln w="19050">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dirty="0">
              <a:latin typeface="思源黑体 CN Regular" panose="020B0500000000000000" pitchFamily="34" charset="-122"/>
            </a:endParaRPr>
          </a:p>
        </p:txBody>
      </p:sp>
      <p:sp>
        <p:nvSpPr>
          <p:cNvPr id="37" name="圆角矩形 23">
            <a:extLst>
              <a:ext uri="{FF2B5EF4-FFF2-40B4-BE49-F238E27FC236}">
                <a16:creationId xmlns:a16="http://schemas.microsoft.com/office/drawing/2014/main" id="{86B9DC8F-8B8E-1F8D-3F3F-802CCA1B440C}"/>
              </a:ext>
            </a:extLst>
          </p:cNvPr>
          <p:cNvSpPr/>
          <p:nvPr/>
        </p:nvSpPr>
        <p:spPr>
          <a:xfrm>
            <a:off x="7934089" y="1948907"/>
            <a:ext cx="1201672" cy="3179886"/>
          </a:xfrm>
          <a:prstGeom prst="plaque">
            <a:avLst>
              <a:gd name="adj" fmla="val 10339"/>
            </a:avLst>
          </a:prstGeom>
          <a:solidFill>
            <a:schemeClr val="accent1"/>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dirty="0">
              <a:latin typeface="思源黑体 CN Regular" panose="020B0500000000000000" pitchFamily="34" charset="-122"/>
            </a:endParaRPr>
          </a:p>
        </p:txBody>
      </p:sp>
      <p:sp>
        <p:nvSpPr>
          <p:cNvPr id="38" name="椭圆 37">
            <a:extLst>
              <a:ext uri="{FF2B5EF4-FFF2-40B4-BE49-F238E27FC236}">
                <a16:creationId xmlns:a16="http://schemas.microsoft.com/office/drawing/2014/main" id="{FEECA40B-E85B-F231-CB22-BC3C157A2EBB}"/>
              </a:ext>
            </a:extLst>
          </p:cNvPr>
          <p:cNvSpPr/>
          <p:nvPr/>
        </p:nvSpPr>
        <p:spPr>
          <a:xfrm>
            <a:off x="8131937" y="1608040"/>
            <a:ext cx="805976" cy="805976"/>
          </a:xfrm>
          <a:prstGeom prst="ellipse">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kumimoji="1" lang="en-US" sz="2400" dirty="0">
                <a:latin typeface="+mj-ea"/>
                <a:ea typeface="+mj-ea"/>
              </a:rPr>
              <a:t>05</a:t>
            </a:r>
          </a:p>
        </p:txBody>
      </p:sp>
      <p:sp>
        <p:nvSpPr>
          <p:cNvPr id="39" name="文本框 38">
            <a:extLst>
              <a:ext uri="{FF2B5EF4-FFF2-40B4-BE49-F238E27FC236}">
                <a16:creationId xmlns:a16="http://schemas.microsoft.com/office/drawing/2014/main" id="{955D99D5-CE88-0B3A-D313-1C31B4DF106B}"/>
              </a:ext>
            </a:extLst>
          </p:cNvPr>
          <p:cNvSpPr txBox="1"/>
          <p:nvPr/>
        </p:nvSpPr>
        <p:spPr>
          <a:xfrm>
            <a:off x="8257926" y="2569554"/>
            <a:ext cx="553998" cy="2267621"/>
          </a:xfrm>
          <a:prstGeom prst="rect">
            <a:avLst/>
          </a:prstGeom>
          <a:noFill/>
        </p:spPr>
        <p:txBody>
          <a:bodyPr wrap="square" rtlCol="0">
            <a:noAutofit/>
          </a:bodyPr>
          <a:lstStyle>
            <a:defPPr>
              <a:defRPr lang="zh-CN"/>
            </a:defPPr>
            <a:lvl1pPr algn="dist">
              <a:defRPr sz="2400">
                <a:solidFill>
                  <a:schemeClr val="accent1">
                    <a:lumMod val="20000"/>
                    <a:lumOff val="80000"/>
                  </a:schemeClr>
                </a:solidFill>
                <a:latin typeface="+mj-ea"/>
                <a:ea typeface="+mj-ea"/>
              </a:defRPr>
            </a:lvl1pPr>
          </a:lstStyle>
          <a:p>
            <a:pPr algn="ctr"/>
            <a:r>
              <a:rPr lang="zh-CN" altLang="en-US" dirty="0">
                <a:effectLst/>
                <a:cs typeface="宋体" panose="02010600030101010101" pitchFamily="2" charset="-122"/>
              </a:rPr>
              <a:t>参与制度创新</a:t>
            </a:r>
            <a:endParaRPr lang="en-US" sz="3200" dirty="0">
              <a:solidFill>
                <a:schemeClr val="bg1"/>
              </a:solidFill>
            </a:endParaRPr>
          </a:p>
        </p:txBody>
      </p:sp>
      <p:sp>
        <p:nvSpPr>
          <p:cNvPr id="41" name="圆角矩形 23">
            <a:extLst>
              <a:ext uri="{FF2B5EF4-FFF2-40B4-BE49-F238E27FC236}">
                <a16:creationId xmlns:a16="http://schemas.microsoft.com/office/drawing/2014/main" id="{39933E92-E985-120C-155A-276F3C1AECF3}"/>
              </a:ext>
            </a:extLst>
          </p:cNvPr>
          <p:cNvSpPr/>
          <p:nvPr/>
        </p:nvSpPr>
        <p:spPr>
          <a:xfrm>
            <a:off x="9529697" y="2599678"/>
            <a:ext cx="1341870" cy="3275100"/>
          </a:xfrm>
          <a:prstGeom prst="plaque">
            <a:avLst>
              <a:gd name="adj" fmla="val 10339"/>
            </a:avLst>
          </a:prstGeom>
          <a:noFill/>
          <a:ln w="19050">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dirty="0">
              <a:latin typeface="思源黑体 CN Regular" panose="020B0500000000000000" pitchFamily="34" charset="-122"/>
            </a:endParaRPr>
          </a:p>
        </p:txBody>
      </p:sp>
      <p:sp>
        <p:nvSpPr>
          <p:cNvPr id="42" name="圆角矩形 23">
            <a:extLst>
              <a:ext uri="{FF2B5EF4-FFF2-40B4-BE49-F238E27FC236}">
                <a16:creationId xmlns:a16="http://schemas.microsoft.com/office/drawing/2014/main" id="{E9A89788-A0CD-26C5-17B8-3972AE54A89D}"/>
              </a:ext>
            </a:extLst>
          </p:cNvPr>
          <p:cNvSpPr/>
          <p:nvPr/>
        </p:nvSpPr>
        <p:spPr>
          <a:xfrm>
            <a:off x="9599796" y="2647285"/>
            <a:ext cx="1201672" cy="3179886"/>
          </a:xfrm>
          <a:prstGeom prst="plaque">
            <a:avLst>
              <a:gd name="adj" fmla="val 10339"/>
            </a:avLst>
          </a:prstGeom>
          <a:solidFill>
            <a:schemeClr val="accent1"/>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dirty="0">
              <a:latin typeface="思源黑体 CN Regular" panose="020B0500000000000000" pitchFamily="34" charset="-122"/>
            </a:endParaRPr>
          </a:p>
        </p:txBody>
      </p:sp>
      <p:sp>
        <p:nvSpPr>
          <p:cNvPr id="43" name="椭圆 42">
            <a:extLst>
              <a:ext uri="{FF2B5EF4-FFF2-40B4-BE49-F238E27FC236}">
                <a16:creationId xmlns:a16="http://schemas.microsoft.com/office/drawing/2014/main" id="{4599802E-C35E-0D4B-1029-2124A9BDC8E8}"/>
              </a:ext>
            </a:extLst>
          </p:cNvPr>
          <p:cNvSpPr/>
          <p:nvPr/>
        </p:nvSpPr>
        <p:spPr>
          <a:xfrm>
            <a:off x="9797644" y="2306418"/>
            <a:ext cx="805976" cy="805976"/>
          </a:xfrm>
          <a:prstGeom prst="ellipse">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kumimoji="1" lang="en-US" sz="2400" dirty="0">
                <a:latin typeface="+mj-ea"/>
                <a:ea typeface="+mj-ea"/>
              </a:rPr>
              <a:t>06</a:t>
            </a:r>
          </a:p>
        </p:txBody>
      </p:sp>
      <p:sp>
        <p:nvSpPr>
          <p:cNvPr id="44" name="文本框 43">
            <a:extLst>
              <a:ext uri="{FF2B5EF4-FFF2-40B4-BE49-F238E27FC236}">
                <a16:creationId xmlns:a16="http://schemas.microsoft.com/office/drawing/2014/main" id="{445DE3FD-7F08-DDBC-9063-9248D50328B8}"/>
              </a:ext>
            </a:extLst>
          </p:cNvPr>
          <p:cNvSpPr txBox="1"/>
          <p:nvPr/>
        </p:nvSpPr>
        <p:spPr>
          <a:xfrm>
            <a:off x="9923633" y="3267932"/>
            <a:ext cx="553998" cy="2267621"/>
          </a:xfrm>
          <a:prstGeom prst="rect">
            <a:avLst/>
          </a:prstGeom>
          <a:noFill/>
        </p:spPr>
        <p:txBody>
          <a:bodyPr wrap="square" rtlCol="0">
            <a:noAutofit/>
          </a:bodyPr>
          <a:lstStyle>
            <a:defPPr>
              <a:defRPr lang="zh-CN"/>
            </a:defPPr>
            <a:lvl1pPr algn="dist">
              <a:defRPr sz="2400">
                <a:solidFill>
                  <a:schemeClr val="accent1">
                    <a:lumMod val="20000"/>
                    <a:lumOff val="80000"/>
                  </a:schemeClr>
                </a:solidFill>
                <a:latin typeface="+mj-ea"/>
                <a:ea typeface="+mj-ea"/>
              </a:defRPr>
            </a:lvl1pPr>
          </a:lstStyle>
          <a:p>
            <a:pPr algn="ctr"/>
            <a:r>
              <a:rPr lang="zh-CN" altLang="en-US" dirty="0">
                <a:effectLst/>
                <a:cs typeface="宋体" panose="02010600030101010101" pitchFamily="2" charset="-122"/>
              </a:rPr>
              <a:t>改进自身建设</a:t>
            </a:r>
            <a:endParaRPr lang="en-US" sz="3200" dirty="0">
              <a:solidFill>
                <a:schemeClr val="bg1"/>
              </a:solidFill>
            </a:endParaRPr>
          </a:p>
        </p:txBody>
      </p:sp>
    </p:spTree>
    <p:extLst>
      <p:ext uri="{BB962C8B-B14F-4D97-AF65-F5344CB8AC3E}">
        <p14:creationId xmlns:p14="http://schemas.microsoft.com/office/powerpoint/2010/main" val="1591782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C8613B42-51CD-6405-1500-E343F8B8137B}"/>
              </a:ext>
            </a:extLst>
          </p:cNvPr>
          <p:cNvSpPr txBox="1"/>
          <p:nvPr/>
        </p:nvSpPr>
        <p:spPr>
          <a:xfrm>
            <a:off x="3438865" y="1934670"/>
            <a:ext cx="5314276" cy="1323439"/>
          </a:xfrm>
          <a:prstGeom prst="rect">
            <a:avLst/>
          </a:prstGeom>
          <a:noFill/>
        </p:spPr>
        <p:txBody>
          <a:bodyPr wrap="none" rtlCol="0">
            <a:spAutoFit/>
          </a:bodyPr>
          <a:lstStyle/>
          <a:p>
            <a:pPr algn="ctr"/>
            <a:r>
              <a:rPr lang="zh-CN" altLang="en-US" sz="8000" dirty="0">
                <a:solidFill>
                  <a:schemeClr val="accent1"/>
                </a:solidFill>
                <a:latin typeface="+mj-ea"/>
                <a:ea typeface="+mj-ea"/>
                <a:sym typeface="Arial" panose="020B0604020202020204" pitchFamily="34" charset="0"/>
              </a:rPr>
              <a:t>感谢观看！</a:t>
            </a:r>
          </a:p>
        </p:txBody>
      </p:sp>
      <p:grpSp>
        <p:nvGrpSpPr>
          <p:cNvPr id="2" name="组合 1">
            <a:extLst>
              <a:ext uri="{FF2B5EF4-FFF2-40B4-BE49-F238E27FC236}">
                <a16:creationId xmlns:a16="http://schemas.microsoft.com/office/drawing/2014/main" id="{3AD11F38-275C-5677-59F9-38FBB4C8C4AF}"/>
              </a:ext>
            </a:extLst>
          </p:cNvPr>
          <p:cNvGrpSpPr/>
          <p:nvPr/>
        </p:nvGrpSpPr>
        <p:grpSpPr>
          <a:xfrm>
            <a:off x="3055244" y="3754120"/>
            <a:ext cx="6081511" cy="562261"/>
            <a:chOff x="3108585" y="3216741"/>
            <a:chExt cx="6081511" cy="562261"/>
          </a:xfrm>
        </p:grpSpPr>
        <p:sp>
          <p:nvSpPr>
            <p:cNvPr id="12" name="缺角矩形 11">
              <a:extLst>
                <a:ext uri="{FF2B5EF4-FFF2-40B4-BE49-F238E27FC236}">
                  <a16:creationId xmlns:a16="http://schemas.microsoft.com/office/drawing/2014/main" id="{0EEDED0A-646F-A110-AA69-82817A572144}"/>
                </a:ext>
              </a:extLst>
            </p:cNvPr>
            <p:cNvSpPr/>
            <p:nvPr/>
          </p:nvSpPr>
          <p:spPr>
            <a:xfrm>
              <a:off x="3108585" y="3216741"/>
              <a:ext cx="6081511" cy="562261"/>
            </a:xfrm>
            <a:prstGeom prst="plaque">
              <a:avLst>
                <a:gd name="adj" fmla="val 17324"/>
              </a:avLst>
            </a:prstGeom>
            <a:gradFill flip="none" rotWithShape="1">
              <a:gsLst>
                <a:gs pos="38900">
                  <a:schemeClr val="accent1">
                    <a:lumMod val="90000"/>
                  </a:schemeClr>
                </a:gs>
                <a:gs pos="100000">
                  <a:schemeClr val="accent2">
                    <a:lumMod val="95000"/>
                    <a:lumOff val="5000"/>
                  </a:schemeClr>
                </a:gs>
                <a:gs pos="0">
                  <a:schemeClr val="accent1"/>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descr="背景图案&#10;&#10;描述已自动生成">
              <a:extLst>
                <a:ext uri="{FF2B5EF4-FFF2-40B4-BE49-F238E27FC236}">
                  <a16:creationId xmlns:a16="http://schemas.microsoft.com/office/drawing/2014/main" id="{01AD0977-EC27-BD82-4AAF-74306D643AFC}"/>
                </a:ext>
              </a:extLst>
            </p:cNvPr>
            <p:cNvPicPr>
              <a:picLocks noChangeAspect="1"/>
            </p:cNvPicPr>
            <p:nvPr/>
          </p:nvPicPr>
          <p:blipFill>
            <a:blip r:embed="rId2">
              <a:duotone>
                <a:schemeClr val="accent1">
                  <a:shade val="45000"/>
                  <a:satMod val="135000"/>
                </a:schemeClr>
                <a:prstClr val="white"/>
              </a:duotone>
              <a:alphaModFix amt="70000"/>
              <a:extLst>
                <a:ext uri="{28A0092B-C50C-407E-A947-70E740481C1C}">
                  <a14:useLocalDpi xmlns:a14="http://schemas.microsoft.com/office/drawing/2010/main" val="0"/>
                </a:ext>
              </a:extLst>
            </a:blip>
            <a:srcRect t="21251" r="117" b="60261"/>
            <a:stretch>
              <a:fillRect/>
            </a:stretch>
          </p:blipFill>
          <p:spPr>
            <a:xfrm>
              <a:off x="3108585" y="3216741"/>
              <a:ext cx="6081511" cy="562261"/>
            </a:xfrm>
            <a:custGeom>
              <a:avLst/>
              <a:gdLst>
                <a:gd name="connsiteX0" fmla="*/ 97406 w 6081511"/>
                <a:gd name="connsiteY0" fmla="*/ 0 h 562261"/>
                <a:gd name="connsiteX1" fmla="*/ 5984105 w 6081511"/>
                <a:gd name="connsiteY1" fmla="*/ 0 h 562261"/>
                <a:gd name="connsiteX2" fmla="*/ 6081511 w 6081511"/>
                <a:gd name="connsiteY2" fmla="*/ 97406 h 562261"/>
                <a:gd name="connsiteX3" fmla="*/ 6081511 w 6081511"/>
                <a:gd name="connsiteY3" fmla="*/ 464855 h 562261"/>
                <a:gd name="connsiteX4" fmla="*/ 5984105 w 6081511"/>
                <a:gd name="connsiteY4" fmla="*/ 562261 h 562261"/>
                <a:gd name="connsiteX5" fmla="*/ 97406 w 6081511"/>
                <a:gd name="connsiteY5" fmla="*/ 562261 h 562261"/>
                <a:gd name="connsiteX6" fmla="*/ 0 w 6081511"/>
                <a:gd name="connsiteY6" fmla="*/ 464855 h 562261"/>
                <a:gd name="connsiteX7" fmla="*/ 0 w 6081511"/>
                <a:gd name="connsiteY7" fmla="*/ 97406 h 562261"/>
                <a:gd name="connsiteX8" fmla="*/ 97406 w 6081511"/>
                <a:gd name="connsiteY8" fmla="*/ 0 h 562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1511" h="562261">
                  <a:moveTo>
                    <a:pt x="97406" y="0"/>
                  </a:moveTo>
                  <a:lnTo>
                    <a:pt x="5984105" y="0"/>
                  </a:lnTo>
                  <a:cubicBezTo>
                    <a:pt x="5984105" y="53796"/>
                    <a:pt x="6027715" y="97406"/>
                    <a:pt x="6081511" y="97406"/>
                  </a:cubicBezTo>
                  <a:lnTo>
                    <a:pt x="6081511" y="464855"/>
                  </a:lnTo>
                  <a:cubicBezTo>
                    <a:pt x="6027715" y="464855"/>
                    <a:pt x="5984105" y="508465"/>
                    <a:pt x="5984105" y="562261"/>
                  </a:cubicBezTo>
                  <a:lnTo>
                    <a:pt x="97406" y="562261"/>
                  </a:lnTo>
                  <a:cubicBezTo>
                    <a:pt x="97406" y="508465"/>
                    <a:pt x="53796" y="464855"/>
                    <a:pt x="0" y="464855"/>
                  </a:cubicBezTo>
                  <a:lnTo>
                    <a:pt x="0" y="97406"/>
                  </a:lnTo>
                  <a:cubicBezTo>
                    <a:pt x="53796" y="97406"/>
                    <a:pt x="97406" y="53796"/>
                    <a:pt x="97406" y="0"/>
                  </a:cubicBezTo>
                  <a:close/>
                </a:path>
              </a:pathLst>
            </a:custGeom>
          </p:spPr>
        </p:pic>
        <p:sp>
          <p:nvSpPr>
            <p:cNvPr id="14" name="缺角矩形 13">
              <a:extLst>
                <a:ext uri="{FF2B5EF4-FFF2-40B4-BE49-F238E27FC236}">
                  <a16:creationId xmlns:a16="http://schemas.microsoft.com/office/drawing/2014/main" id="{80A9D11A-3900-78F0-FE03-C32B913C0A14}"/>
                </a:ext>
              </a:extLst>
            </p:cNvPr>
            <p:cNvSpPr/>
            <p:nvPr/>
          </p:nvSpPr>
          <p:spPr>
            <a:xfrm>
              <a:off x="3154575" y="3283529"/>
              <a:ext cx="5989530" cy="428684"/>
            </a:xfrm>
            <a:prstGeom prst="plaque">
              <a:avLst>
                <a:gd name="adj" fmla="val 17324"/>
              </a:avLst>
            </a:prstGeom>
            <a:noFill/>
            <a:ln w="6350">
              <a:solidFill>
                <a:schemeClr val="bg1">
                  <a:lumMod val="95000"/>
                  <a:alpha val="7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7" name="组合 36">
            <a:extLst>
              <a:ext uri="{FF2B5EF4-FFF2-40B4-BE49-F238E27FC236}">
                <a16:creationId xmlns:a16="http://schemas.microsoft.com/office/drawing/2014/main" id="{A2DF4E0A-3359-3C48-6292-9FD0FD2EB4DA}"/>
              </a:ext>
            </a:extLst>
          </p:cNvPr>
          <p:cNvGrpSpPr/>
          <p:nvPr/>
        </p:nvGrpSpPr>
        <p:grpSpPr>
          <a:xfrm>
            <a:off x="3377806" y="3880260"/>
            <a:ext cx="5436387" cy="369332"/>
            <a:chOff x="3494252" y="3200809"/>
            <a:chExt cx="5436387" cy="369332"/>
          </a:xfrm>
        </p:grpSpPr>
        <p:sp>
          <p:nvSpPr>
            <p:cNvPr id="38" name="文本框 37">
              <a:extLst>
                <a:ext uri="{FF2B5EF4-FFF2-40B4-BE49-F238E27FC236}">
                  <a16:creationId xmlns:a16="http://schemas.microsoft.com/office/drawing/2014/main" id="{4C0A1E71-FFA0-C4CE-5A92-525BEE366853}"/>
                </a:ext>
              </a:extLst>
            </p:cNvPr>
            <p:cNvSpPr txBox="1"/>
            <p:nvPr/>
          </p:nvSpPr>
          <p:spPr>
            <a:xfrm>
              <a:off x="3494252" y="3200809"/>
              <a:ext cx="2464587" cy="369332"/>
            </a:xfrm>
            <a:prstGeom prst="rect">
              <a:avLst/>
            </a:prstGeom>
            <a:noFill/>
          </p:spPr>
          <p:txBody>
            <a:bodyPr wrap="square" rtlCol="0">
              <a:spAutoFit/>
            </a:bodyPr>
            <a:lstStyle/>
            <a:p>
              <a:r>
                <a:rPr lang="zh-CN" altLang="en-US" dirty="0">
                  <a:solidFill>
                    <a:schemeClr val="bg1"/>
                  </a:solidFill>
                  <a:latin typeface="+mj-ea"/>
                  <a:ea typeface="+mj-ea"/>
                </a:rPr>
                <a:t>汇报人：</a:t>
              </a:r>
              <a:r>
                <a:rPr lang="en-US" altLang="zh-CN" dirty="0" err="1">
                  <a:solidFill>
                    <a:schemeClr val="bg1"/>
                  </a:solidFill>
                  <a:latin typeface="+mj-ea"/>
                  <a:ea typeface="+mj-ea"/>
                </a:rPr>
                <a:t>OfficePLUS</a:t>
              </a:r>
              <a:endParaRPr lang="en-US" altLang="zh-CN" dirty="0">
                <a:solidFill>
                  <a:schemeClr val="bg1"/>
                </a:solidFill>
                <a:latin typeface="+mj-ea"/>
                <a:ea typeface="+mj-ea"/>
              </a:endParaRPr>
            </a:p>
          </p:txBody>
        </p:sp>
        <p:sp>
          <p:nvSpPr>
            <p:cNvPr id="39" name="文本框 38">
              <a:extLst>
                <a:ext uri="{FF2B5EF4-FFF2-40B4-BE49-F238E27FC236}">
                  <a16:creationId xmlns:a16="http://schemas.microsoft.com/office/drawing/2014/main" id="{1196691B-7C5D-6FDB-5A88-FF2C165836D1}"/>
                </a:ext>
              </a:extLst>
            </p:cNvPr>
            <p:cNvSpPr txBox="1"/>
            <p:nvPr/>
          </p:nvSpPr>
          <p:spPr>
            <a:xfrm>
              <a:off x="6138672" y="3200809"/>
              <a:ext cx="2791967" cy="369332"/>
            </a:xfrm>
            <a:prstGeom prst="rect">
              <a:avLst/>
            </a:prstGeom>
            <a:noFill/>
          </p:spPr>
          <p:txBody>
            <a:bodyPr wrap="square" rtlCol="0">
              <a:spAutoFit/>
            </a:bodyPr>
            <a:lstStyle/>
            <a:p>
              <a:r>
                <a:rPr lang="zh-CN" altLang="en-US" dirty="0">
                  <a:solidFill>
                    <a:schemeClr val="bg1"/>
                  </a:solidFill>
                  <a:latin typeface="+mj-ea"/>
                  <a:ea typeface="+mj-ea"/>
                </a:rPr>
                <a:t>汇报时间：</a:t>
              </a:r>
              <a:r>
                <a:rPr lang="en-US" altLang="zh-CN" dirty="0">
                  <a:solidFill>
                    <a:schemeClr val="bg1"/>
                  </a:solidFill>
                  <a:latin typeface="+mj-ea"/>
                  <a:ea typeface="+mj-ea"/>
                </a:rPr>
                <a:t>20XX.XX.XX</a:t>
              </a:r>
            </a:p>
          </p:txBody>
        </p:sp>
      </p:grpSp>
    </p:spTree>
    <p:extLst>
      <p:ext uri="{BB962C8B-B14F-4D97-AF65-F5344CB8AC3E}">
        <p14:creationId xmlns:p14="http://schemas.microsoft.com/office/powerpoint/2010/main" val="1394159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CCFF1A74-9208-42D2-38F5-C61B054DB1E8}"/>
              </a:ext>
            </a:extLst>
          </p:cNvPr>
          <p:cNvSpPr txBox="1"/>
          <p:nvPr/>
        </p:nvSpPr>
        <p:spPr>
          <a:xfrm>
            <a:off x="5234225" y="471273"/>
            <a:ext cx="1723550" cy="1015663"/>
          </a:xfrm>
          <a:prstGeom prst="rect">
            <a:avLst/>
          </a:prstGeom>
          <a:noFill/>
        </p:spPr>
        <p:txBody>
          <a:bodyPr wrap="none" rtlCol="0">
            <a:noAutofit/>
          </a:bodyPr>
          <a:lstStyle/>
          <a:p>
            <a:pPr algn="ctr"/>
            <a:r>
              <a:rPr lang="zh-CN" altLang="en-US" sz="6000" dirty="0">
                <a:solidFill>
                  <a:schemeClr val="accent1"/>
                </a:solidFill>
                <a:latin typeface="+mj-ea"/>
                <a:ea typeface="+mj-ea"/>
                <a:sym typeface="Arial" panose="020B0604020202020204" pitchFamily="34" charset="0"/>
              </a:rPr>
              <a:t>目录</a:t>
            </a:r>
          </a:p>
        </p:txBody>
      </p:sp>
      <p:pic>
        <p:nvPicPr>
          <p:cNvPr id="11" name="图片 10">
            <a:extLst>
              <a:ext uri="{FF2B5EF4-FFF2-40B4-BE49-F238E27FC236}">
                <a16:creationId xmlns:a16="http://schemas.microsoft.com/office/drawing/2014/main" id="{72A8158D-3BED-087F-C7B9-DDAB089E4BEB}"/>
              </a:ext>
            </a:extLst>
          </p:cNvPr>
          <p:cNvPicPr>
            <a:picLocks noChangeAspect="1"/>
          </p:cNvPicPr>
          <p:nvPr/>
        </p:nvPicPr>
        <p:blipFill>
          <a:blip r:embed="rId2">
            <a:extLst>
              <a:ext uri="{BEBA8EAE-BF5A-486C-A8C5-ECC9F3942E4B}">
                <a14:imgProps xmlns:a14="http://schemas.microsoft.com/office/drawing/2010/main">
                  <a14:imgLayer r:embed="rId3">
                    <a14:imgEffect>
                      <a14:artisticFilmGrain grainSize="10"/>
                    </a14:imgEffect>
                  </a14:imgLayer>
                </a14:imgProps>
              </a:ext>
            </a:extLst>
          </a:blip>
          <a:stretch>
            <a:fillRect/>
          </a:stretch>
        </p:blipFill>
        <p:spPr>
          <a:xfrm>
            <a:off x="1012882" y="2204807"/>
            <a:ext cx="1518036" cy="3853006"/>
          </a:xfrm>
          <a:prstGeom prst="rect">
            <a:avLst/>
          </a:prstGeom>
        </p:spPr>
      </p:pic>
      <p:sp>
        <p:nvSpPr>
          <p:cNvPr id="83" name="缺角矩形 82">
            <a:extLst>
              <a:ext uri="{FF2B5EF4-FFF2-40B4-BE49-F238E27FC236}">
                <a16:creationId xmlns:a16="http://schemas.microsoft.com/office/drawing/2014/main" id="{5F7D6725-DAE6-6F35-6758-0242F6CDBDE3}"/>
              </a:ext>
            </a:extLst>
          </p:cNvPr>
          <p:cNvSpPr/>
          <p:nvPr/>
        </p:nvSpPr>
        <p:spPr>
          <a:xfrm>
            <a:off x="1090053" y="2278380"/>
            <a:ext cx="1363694" cy="3705860"/>
          </a:xfrm>
          <a:prstGeom prst="plaqu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椭圆 83">
            <a:extLst>
              <a:ext uri="{FF2B5EF4-FFF2-40B4-BE49-F238E27FC236}">
                <a16:creationId xmlns:a16="http://schemas.microsoft.com/office/drawing/2014/main" id="{0A098048-003F-5F6C-FBC6-E6AFDAAF0B25}"/>
              </a:ext>
            </a:extLst>
          </p:cNvPr>
          <p:cNvSpPr/>
          <p:nvPr/>
        </p:nvSpPr>
        <p:spPr>
          <a:xfrm>
            <a:off x="1288014" y="2636488"/>
            <a:ext cx="967772" cy="967772"/>
          </a:xfrm>
          <a:prstGeom prst="ellipse">
            <a:avLst/>
          </a:prstGeom>
          <a:solidFill>
            <a:schemeClr val="accent2">
              <a:lumMod val="20000"/>
              <a:lumOff val="80000"/>
            </a:schemeClr>
          </a:solidFill>
          <a:ln>
            <a:noFill/>
          </a:ln>
          <a:effectLst>
            <a:innerShdw blurRad="38100">
              <a:schemeClr val="accent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3600" dirty="0">
                <a:solidFill>
                  <a:schemeClr val="accent1"/>
                </a:solidFill>
                <a:latin typeface="+mj-ea"/>
                <a:ea typeface="+mj-ea"/>
              </a:rPr>
              <a:t>壹</a:t>
            </a:r>
            <a:endParaRPr lang="en-US" sz="3600" dirty="0">
              <a:solidFill>
                <a:schemeClr val="accent1"/>
              </a:solidFill>
              <a:latin typeface="+mj-ea"/>
              <a:ea typeface="+mj-ea"/>
            </a:endParaRPr>
          </a:p>
        </p:txBody>
      </p:sp>
      <p:grpSp>
        <p:nvGrpSpPr>
          <p:cNvPr id="85" name="组合 84">
            <a:extLst>
              <a:ext uri="{FF2B5EF4-FFF2-40B4-BE49-F238E27FC236}">
                <a16:creationId xmlns:a16="http://schemas.microsoft.com/office/drawing/2014/main" id="{41DB35CE-BC4C-CD12-E551-FA225E893137}"/>
              </a:ext>
            </a:extLst>
          </p:cNvPr>
          <p:cNvGrpSpPr/>
          <p:nvPr/>
        </p:nvGrpSpPr>
        <p:grpSpPr>
          <a:xfrm>
            <a:off x="2048899" y="5504498"/>
            <a:ext cx="342320" cy="254824"/>
            <a:chOff x="2508630" y="5081803"/>
            <a:chExt cx="416665" cy="310167"/>
          </a:xfrm>
        </p:grpSpPr>
        <p:sp>
          <p:nvSpPr>
            <p:cNvPr id="86" name="任意多边形: 形状 85">
              <a:extLst>
                <a:ext uri="{FF2B5EF4-FFF2-40B4-BE49-F238E27FC236}">
                  <a16:creationId xmlns:a16="http://schemas.microsoft.com/office/drawing/2014/main" id="{32E65287-4A61-D3FF-A37D-469B1204E6D1}"/>
                </a:ext>
              </a:extLst>
            </p:cNvPr>
            <p:cNvSpPr/>
            <p:nvPr/>
          </p:nvSpPr>
          <p:spPr>
            <a:xfrm flipH="1">
              <a:off x="2508630" y="5081803"/>
              <a:ext cx="274619" cy="117321"/>
            </a:xfrm>
            <a:custGeom>
              <a:avLst/>
              <a:gdLst>
                <a:gd name="connsiteX0" fmla="*/ 0 w 477196"/>
                <a:gd name="connsiteY0" fmla="*/ 0 h 203865"/>
                <a:gd name="connsiteX1" fmla="*/ 260062 w 477196"/>
                <a:gd name="connsiteY1" fmla="*/ 123292 h 203865"/>
                <a:gd name="connsiteX2" fmla="*/ 477197 w 477196"/>
                <a:gd name="connsiteY2" fmla="*/ 114058 h 203865"/>
                <a:gd name="connsiteX3" fmla="*/ 345918 w 477196"/>
                <a:gd name="connsiteY3" fmla="*/ 146004 h 203865"/>
                <a:gd name="connsiteX4" fmla="*/ 74624 w 477196"/>
                <a:gd name="connsiteY4" fmla="*/ 171461 h 203865"/>
                <a:gd name="connsiteX5" fmla="*/ 180946 w 477196"/>
                <a:gd name="connsiteY5" fmla="*/ 141262 h 203865"/>
                <a:gd name="connsiteX6" fmla="*/ 0 w 477196"/>
                <a:gd name="connsiteY6" fmla="*/ 0 h 203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196" h="203865">
                  <a:moveTo>
                    <a:pt x="0" y="0"/>
                  </a:moveTo>
                  <a:cubicBezTo>
                    <a:pt x="89849" y="33693"/>
                    <a:pt x="179947" y="69383"/>
                    <a:pt x="260062" y="123292"/>
                  </a:cubicBezTo>
                  <a:cubicBezTo>
                    <a:pt x="331692" y="108567"/>
                    <a:pt x="404569" y="100331"/>
                    <a:pt x="477197" y="114058"/>
                  </a:cubicBezTo>
                  <a:cubicBezTo>
                    <a:pt x="438512" y="141762"/>
                    <a:pt x="392589" y="147751"/>
                    <a:pt x="345918" y="146004"/>
                  </a:cubicBezTo>
                  <a:cubicBezTo>
                    <a:pt x="279030" y="237600"/>
                    <a:pt x="164224" y="199914"/>
                    <a:pt x="74624" y="171461"/>
                  </a:cubicBezTo>
                  <a:cubicBezTo>
                    <a:pt x="110065" y="161728"/>
                    <a:pt x="145505" y="151745"/>
                    <a:pt x="180946" y="141262"/>
                  </a:cubicBezTo>
                  <a:cubicBezTo>
                    <a:pt x="123792" y="89599"/>
                    <a:pt x="47919" y="61896"/>
                    <a:pt x="0" y="0"/>
                  </a:cubicBezTo>
                  <a:close/>
                </a:path>
              </a:pathLst>
            </a:custGeom>
            <a:solidFill>
              <a:schemeClr val="accent2">
                <a:lumMod val="20000"/>
                <a:lumOff val="80000"/>
              </a:schemeClr>
            </a:solidFill>
            <a:ln w="24924" cap="flat">
              <a:noFill/>
              <a:prstDash val="solid"/>
              <a:miter/>
            </a:ln>
          </p:spPr>
          <p:txBody>
            <a:bodyPr rtlCol="0" anchor="ctr">
              <a:noAutofit/>
            </a:bodyPr>
            <a:lstStyle/>
            <a:p>
              <a:endParaRPr lang="zh-CN" altLang="en-US">
                <a:solidFill>
                  <a:schemeClr val="tx1">
                    <a:lumMod val="85000"/>
                    <a:lumOff val="15000"/>
                  </a:schemeClr>
                </a:solidFill>
              </a:endParaRPr>
            </a:p>
          </p:txBody>
        </p:sp>
        <p:sp>
          <p:nvSpPr>
            <p:cNvPr id="102" name="任意多边形: 形状 101">
              <a:extLst>
                <a:ext uri="{FF2B5EF4-FFF2-40B4-BE49-F238E27FC236}">
                  <a16:creationId xmlns:a16="http://schemas.microsoft.com/office/drawing/2014/main" id="{79814764-0EB7-ED8B-FAF8-2A706D1AC71B}"/>
                </a:ext>
              </a:extLst>
            </p:cNvPr>
            <p:cNvSpPr/>
            <p:nvPr/>
          </p:nvSpPr>
          <p:spPr>
            <a:xfrm flipH="1">
              <a:off x="2783249" y="5294395"/>
              <a:ext cx="142046" cy="97575"/>
            </a:xfrm>
            <a:custGeom>
              <a:avLst/>
              <a:gdLst>
                <a:gd name="connsiteX0" fmla="*/ 0 w 286302"/>
                <a:gd name="connsiteY0" fmla="*/ 36938 h 196669"/>
                <a:gd name="connsiteX1" fmla="*/ 196170 w 286302"/>
                <a:gd name="connsiteY1" fmla="*/ 0 h 196669"/>
                <a:gd name="connsiteX2" fmla="*/ 284272 w 286302"/>
                <a:gd name="connsiteY2" fmla="*/ 196669 h 196669"/>
                <a:gd name="connsiteX3" fmla="*/ 157485 w 286302"/>
                <a:gd name="connsiteY3" fmla="*/ 37687 h 196669"/>
                <a:gd name="connsiteX4" fmla="*/ 14975 w 286302"/>
                <a:gd name="connsiteY4" fmla="*/ 148999 h 196669"/>
                <a:gd name="connsiteX5" fmla="*/ 54658 w 286302"/>
                <a:gd name="connsiteY5" fmla="*/ 72129 h 196669"/>
                <a:gd name="connsiteX6" fmla="*/ 0 w 286302"/>
                <a:gd name="connsiteY6" fmla="*/ 36938 h 19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6302" h="196669">
                  <a:moveTo>
                    <a:pt x="0" y="36938"/>
                  </a:moveTo>
                  <a:cubicBezTo>
                    <a:pt x="66139" y="28951"/>
                    <a:pt x="130031" y="8486"/>
                    <a:pt x="196170" y="0"/>
                  </a:cubicBezTo>
                  <a:cubicBezTo>
                    <a:pt x="259314" y="44924"/>
                    <a:pt x="295503" y="118800"/>
                    <a:pt x="284272" y="196669"/>
                  </a:cubicBezTo>
                  <a:cubicBezTo>
                    <a:pt x="246086" y="140514"/>
                    <a:pt x="208898" y="82861"/>
                    <a:pt x="157485" y="37687"/>
                  </a:cubicBezTo>
                  <a:cubicBezTo>
                    <a:pt x="110564" y="75623"/>
                    <a:pt x="70132" y="122544"/>
                    <a:pt x="14975" y="148999"/>
                  </a:cubicBezTo>
                  <a:cubicBezTo>
                    <a:pt x="24958" y="129782"/>
                    <a:pt x="44924" y="91346"/>
                    <a:pt x="54658" y="72129"/>
                  </a:cubicBezTo>
                  <a:cubicBezTo>
                    <a:pt x="36439" y="60398"/>
                    <a:pt x="18219" y="48668"/>
                    <a:pt x="0" y="36938"/>
                  </a:cubicBezTo>
                  <a:close/>
                </a:path>
              </a:pathLst>
            </a:custGeom>
            <a:solidFill>
              <a:schemeClr val="accent2">
                <a:lumMod val="20000"/>
                <a:lumOff val="80000"/>
              </a:schemeClr>
            </a:solidFill>
            <a:ln w="24924" cap="flat">
              <a:noFill/>
              <a:prstDash val="solid"/>
              <a:miter/>
            </a:ln>
          </p:spPr>
          <p:txBody>
            <a:bodyPr rtlCol="0" anchor="ctr">
              <a:noAutofit/>
            </a:bodyPr>
            <a:lstStyle/>
            <a:p>
              <a:endParaRPr lang="zh-CN" altLang="en-US">
                <a:solidFill>
                  <a:schemeClr val="tx1">
                    <a:lumMod val="85000"/>
                    <a:lumOff val="15000"/>
                  </a:schemeClr>
                </a:solidFill>
              </a:endParaRPr>
            </a:p>
          </p:txBody>
        </p:sp>
      </p:grpSp>
      <p:sp>
        <p:nvSpPr>
          <p:cNvPr id="12" name="文本框 11">
            <a:extLst>
              <a:ext uri="{FF2B5EF4-FFF2-40B4-BE49-F238E27FC236}">
                <a16:creationId xmlns:a16="http://schemas.microsoft.com/office/drawing/2014/main" id="{9CEEBBE9-6ACF-5168-0077-39334A825819}"/>
              </a:ext>
            </a:extLst>
          </p:cNvPr>
          <p:cNvSpPr txBox="1"/>
          <p:nvPr/>
        </p:nvSpPr>
        <p:spPr>
          <a:xfrm>
            <a:off x="1494901" y="3711653"/>
            <a:ext cx="553998" cy="1685452"/>
          </a:xfrm>
          <a:prstGeom prst="rect">
            <a:avLst/>
          </a:prstGeom>
          <a:noFill/>
        </p:spPr>
        <p:txBody>
          <a:bodyPr wrap="square" rtlCol="0">
            <a:noAutofit/>
          </a:bodyPr>
          <a:lstStyle>
            <a:defPPr>
              <a:defRPr lang="zh-CN"/>
            </a:defPPr>
            <a:lvl1pPr algn="dist">
              <a:defRPr sz="2400">
                <a:solidFill>
                  <a:schemeClr val="accent1">
                    <a:lumMod val="20000"/>
                    <a:lumOff val="80000"/>
                  </a:schemeClr>
                </a:solidFill>
                <a:latin typeface="+mj-ea"/>
                <a:ea typeface="+mj-ea"/>
              </a:defRPr>
            </a:lvl1pPr>
          </a:lstStyle>
          <a:p>
            <a:pPr algn="ctr"/>
            <a:r>
              <a:rPr lang="zh-CN" altLang="en-US" sz="2800" dirty="0"/>
              <a:t>工作概述</a:t>
            </a:r>
            <a:endParaRPr lang="en-US" sz="2800" dirty="0"/>
          </a:p>
        </p:txBody>
      </p:sp>
      <p:pic>
        <p:nvPicPr>
          <p:cNvPr id="111" name="图片 110">
            <a:extLst>
              <a:ext uri="{FF2B5EF4-FFF2-40B4-BE49-F238E27FC236}">
                <a16:creationId xmlns:a16="http://schemas.microsoft.com/office/drawing/2014/main" id="{1EC3C1AC-C75F-6490-DBD8-266FD3AA80B1}"/>
              </a:ext>
            </a:extLst>
          </p:cNvPr>
          <p:cNvPicPr>
            <a:picLocks noChangeAspect="1"/>
          </p:cNvPicPr>
          <p:nvPr/>
        </p:nvPicPr>
        <p:blipFill>
          <a:blip r:embed="rId2">
            <a:extLst>
              <a:ext uri="{BEBA8EAE-BF5A-486C-A8C5-ECC9F3942E4B}">
                <a14:imgProps xmlns:a14="http://schemas.microsoft.com/office/drawing/2010/main">
                  <a14:imgLayer r:embed="rId3">
                    <a14:imgEffect>
                      <a14:artisticFilmGrain grainSize="10"/>
                    </a14:imgEffect>
                  </a14:imgLayer>
                </a14:imgProps>
              </a:ext>
            </a:extLst>
          </a:blip>
          <a:stretch>
            <a:fillRect/>
          </a:stretch>
        </p:blipFill>
        <p:spPr>
          <a:xfrm>
            <a:off x="2742522" y="2204807"/>
            <a:ext cx="1518036" cy="3853006"/>
          </a:xfrm>
          <a:prstGeom prst="rect">
            <a:avLst/>
          </a:prstGeom>
        </p:spPr>
      </p:pic>
      <p:sp>
        <p:nvSpPr>
          <p:cNvPr id="112" name="缺角矩形 111">
            <a:extLst>
              <a:ext uri="{FF2B5EF4-FFF2-40B4-BE49-F238E27FC236}">
                <a16:creationId xmlns:a16="http://schemas.microsoft.com/office/drawing/2014/main" id="{21A8F6BA-80D8-A72B-37E3-1AFC8D599C92}"/>
              </a:ext>
            </a:extLst>
          </p:cNvPr>
          <p:cNvSpPr/>
          <p:nvPr/>
        </p:nvSpPr>
        <p:spPr>
          <a:xfrm>
            <a:off x="2819693" y="2278380"/>
            <a:ext cx="1363694" cy="3705860"/>
          </a:xfrm>
          <a:prstGeom prst="plaqu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椭圆 112">
            <a:extLst>
              <a:ext uri="{FF2B5EF4-FFF2-40B4-BE49-F238E27FC236}">
                <a16:creationId xmlns:a16="http://schemas.microsoft.com/office/drawing/2014/main" id="{173E7F9F-1928-C235-3145-9E2DFEE21884}"/>
              </a:ext>
            </a:extLst>
          </p:cNvPr>
          <p:cNvSpPr/>
          <p:nvPr/>
        </p:nvSpPr>
        <p:spPr>
          <a:xfrm>
            <a:off x="3017654" y="2636488"/>
            <a:ext cx="967772" cy="967772"/>
          </a:xfrm>
          <a:prstGeom prst="ellipse">
            <a:avLst/>
          </a:prstGeom>
          <a:solidFill>
            <a:schemeClr val="accent2">
              <a:lumMod val="20000"/>
              <a:lumOff val="80000"/>
            </a:schemeClr>
          </a:solidFill>
          <a:ln>
            <a:noFill/>
          </a:ln>
          <a:effectLst>
            <a:innerShdw blurRad="38100">
              <a:schemeClr val="accent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3600" dirty="0">
                <a:solidFill>
                  <a:schemeClr val="accent1"/>
                </a:solidFill>
                <a:latin typeface="+mj-ea"/>
                <a:ea typeface="+mj-ea"/>
              </a:rPr>
              <a:t>贰</a:t>
            </a:r>
            <a:endParaRPr lang="en-US" sz="3600" dirty="0">
              <a:solidFill>
                <a:schemeClr val="accent1"/>
              </a:solidFill>
              <a:latin typeface="+mj-ea"/>
              <a:ea typeface="+mj-ea"/>
            </a:endParaRPr>
          </a:p>
        </p:txBody>
      </p:sp>
      <p:grpSp>
        <p:nvGrpSpPr>
          <p:cNvPr id="114" name="组合 113">
            <a:extLst>
              <a:ext uri="{FF2B5EF4-FFF2-40B4-BE49-F238E27FC236}">
                <a16:creationId xmlns:a16="http://schemas.microsoft.com/office/drawing/2014/main" id="{110E6F15-9D2F-CA6E-BC1E-1BA07AC76FBD}"/>
              </a:ext>
            </a:extLst>
          </p:cNvPr>
          <p:cNvGrpSpPr/>
          <p:nvPr/>
        </p:nvGrpSpPr>
        <p:grpSpPr>
          <a:xfrm>
            <a:off x="3778539" y="5504498"/>
            <a:ext cx="342320" cy="254824"/>
            <a:chOff x="2508630" y="5081803"/>
            <a:chExt cx="416665" cy="310167"/>
          </a:xfrm>
        </p:grpSpPr>
        <p:sp>
          <p:nvSpPr>
            <p:cNvPr id="116" name="任意多边形: 形状 115">
              <a:extLst>
                <a:ext uri="{FF2B5EF4-FFF2-40B4-BE49-F238E27FC236}">
                  <a16:creationId xmlns:a16="http://schemas.microsoft.com/office/drawing/2014/main" id="{F1E9C7BD-778D-3CB3-0806-FAF40578FBC6}"/>
                </a:ext>
              </a:extLst>
            </p:cNvPr>
            <p:cNvSpPr/>
            <p:nvPr/>
          </p:nvSpPr>
          <p:spPr>
            <a:xfrm flipH="1">
              <a:off x="2508630" y="5081803"/>
              <a:ext cx="274619" cy="117321"/>
            </a:xfrm>
            <a:custGeom>
              <a:avLst/>
              <a:gdLst>
                <a:gd name="connsiteX0" fmla="*/ 0 w 477196"/>
                <a:gd name="connsiteY0" fmla="*/ 0 h 203865"/>
                <a:gd name="connsiteX1" fmla="*/ 260062 w 477196"/>
                <a:gd name="connsiteY1" fmla="*/ 123292 h 203865"/>
                <a:gd name="connsiteX2" fmla="*/ 477197 w 477196"/>
                <a:gd name="connsiteY2" fmla="*/ 114058 h 203865"/>
                <a:gd name="connsiteX3" fmla="*/ 345918 w 477196"/>
                <a:gd name="connsiteY3" fmla="*/ 146004 h 203865"/>
                <a:gd name="connsiteX4" fmla="*/ 74624 w 477196"/>
                <a:gd name="connsiteY4" fmla="*/ 171461 h 203865"/>
                <a:gd name="connsiteX5" fmla="*/ 180946 w 477196"/>
                <a:gd name="connsiteY5" fmla="*/ 141262 h 203865"/>
                <a:gd name="connsiteX6" fmla="*/ 0 w 477196"/>
                <a:gd name="connsiteY6" fmla="*/ 0 h 203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196" h="203865">
                  <a:moveTo>
                    <a:pt x="0" y="0"/>
                  </a:moveTo>
                  <a:cubicBezTo>
                    <a:pt x="89849" y="33693"/>
                    <a:pt x="179947" y="69383"/>
                    <a:pt x="260062" y="123292"/>
                  </a:cubicBezTo>
                  <a:cubicBezTo>
                    <a:pt x="331692" y="108567"/>
                    <a:pt x="404569" y="100331"/>
                    <a:pt x="477197" y="114058"/>
                  </a:cubicBezTo>
                  <a:cubicBezTo>
                    <a:pt x="438512" y="141762"/>
                    <a:pt x="392589" y="147751"/>
                    <a:pt x="345918" y="146004"/>
                  </a:cubicBezTo>
                  <a:cubicBezTo>
                    <a:pt x="279030" y="237600"/>
                    <a:pt x="164224" y="199914"/>
                    <a:pt x="74624" y="171461"/>
                  </a:cubicBezTo>
                  <a:cubicBezTo>
                    <a:pt x="110065" y="161728"/>
                    <a:pt x="145505" y="151745"/>
                    <a:pt x="180946" y="141262"/>
                  </a:cubicBezTo>
                  <a:cubicBezTo>
                    <a:pt x="123792" y="89599"/>
                    <a:pt x="47919" y="61896"/>
                    <a:pt x="0" y="0"/>
                  </a:cubicBezTo>
                  <a:close/>
                </a:path>
              </a:pathLst>
            </a:custGeom>
            <a:solidFill>
              <a:schemeClr val="accent2">
                <a:lumMod val="20000"/>
                <a:lumOff val="80000"/>
              </a:schemeClr>
            </a:solidFill>
            <a:ln w="24924" cap="flat">
              <a:noFill/>
              <a:prstDash val="solid"/>
              <a:miter/>
            </a:ln>
          </p:spPr>
          <p:txBody>
            <a:bodyPr rtlCol="0" anchor="ctr">
              <a:noAutofit/>
            </a:bodyPr>
            <a:lstStyle/>
            <a:p>
              <a:endParaRPr lang="zh-CN" altLang="en-US">
                <a:solidFill>
                  <a:schemeClr val="tx1">
                    <a:lumMod val="85000"/>
                    <a:lumOff val="15000"/>
                  </a:schemeClr>
                </a:solidFill>
              </a:endParaRPr>
            </a:p>
          </p:txBody>
        </p:sp>
        <p:sp>
          <p:nvSpPr>
            <p:cNvPr id="117" name="任意多边形: 形状 116">
              <a:extLst>
                <a:ext uri="{FF2B5EF4-FFF2-40B4-BE49-F238E27FC236}">
                  <a16:creationId xmlns:a16="http://schemas.microsoft.com/office/drawing/2014/main" id="{DB17EA9D-A315-EE55-43A4-7B91F1647649}"/>
                </a:ext>
              </a:extLst>
            </p:cNvPr>
            <p:cNvSpPr/>
            <p:nvPr/>
          </p:nvSpPr>
          <p:spPr>
            <a:xfrm flipH="1">
              <a:off x="2783249" y="5294395"/>
              <a:ext cx="142046" cy="97575"/>
            </a:xfrm>
            <a:custGeom>
              <a:avLst/>
              <a:gdLst>
                <a:gd name="connsiteX0" fmla="*/ 0 w 286302"/>
                <a:gd name="connsiteY0" fmla="*/ 36938 h 196669"/>
                <a:gd name="connsiteX1" fmla="*/ 196170 w 286302"/>
                <a:gd name="connsiteY1" fmla="*/ 0 h 196669"/>
                <a:gd name="connsiteX2" fmla="*/ 284272 w 286302"/>
                <a:gd name="connsiteY2" fmla="*/ 196669 h 196669"/>
                <a:gd name="connsiteX3" fmla="*/ 157485 w 286302"/>
                <a:gd name="connsiteY3" fmla="*/ 37687 h 196669"/>
                <a:gd name="connsiteX4" fmla="*/ 14975 w 286302"/>
                <a:gd name="connsiteY4" fmla="*/ 148999 h 196669"/>
                <a:gd name="connsiteX5" fmla="*/ 54658 w 286302"/>
                <a:gd name="connsiteY5" fmla="*/ 72129 h 196669"/>
                <a:gd name="connsiteX6" fmla="*/ 0 w 286302"/>
                <a:gd name="connsiteY6" fmla="*/ 36938 h 19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6302" h="196669">
                  <a:moveTo>
                    <a:pt x="0" y="36938"/>
                  </a:moveTo>
                  <a:cubicBezTo>
                    <a:pt x="66139" y="28951"/>
                    <a:pt x="130031" y="8486"/>
                    <a:pt x="196170" y="0"/>
                  </a:cubicBezTo>
                  <a:cubicBezTo>
                    <a:pt x="259314" y="44924"/>
                    <a:pt x="295503" y="118800"/>
                    <a:pt x="284272" y="196669"/>
                  </a:cubicBezTo>
                  <a:cubicBezTo>
                    <a:pt x="246086" y="140514"/>
                    <a:pt x="208898" y="82861"/>
                    <a:pt x="157485" y="37687"/>
                  </a:cubicBezTo>
                  <a:cubicBezTo>
                    <a:pt x="110564" y="75623"/>
                    <a:pt x="70132" y="122544"/>
                    <a:pt x="14975" y="148999"/>
                  </a:cubicBezTo>
                  <a:cubicBezTo>
                    <a:pt x="24958" y="129782"/>
                    <a:pt x="44924" y="91346"/>
                    <a:pt x="54658" y="72129"/>
                  </a:cubicBezTo>
                  <a:cubicBezTo>
                    <a:pt x="36439" y="60398"/>
                    <a:pt x="18219" y="48668"/>
                    <a:pt x="0" y="36938"/>
                  </a:cubicBezTo>
                  <a:close/>
                </a:path>
              </a:pathLst>
            </a:custGeom>
            <a:solidFill>
              <a:schemeClr val="accent2">
                <a:lumMod val="20000"/>
                <a:lumOff val="80000"/>
              </a:schemeClr>
            </a:solidFill>
            <a:ln w="24924" cap="flat">
              <a:noFill/>
              <a:prstDash val="solid"/>
              <a:miter/>
            </a:ln>
          </p:spPr>
          <p:txBody>
            <a:bodyPr rtlCol="0" anchor="ctr">
              <a:noAutofit/>
            </a:bodyPr>
            <a:lstStyle/>
            <a:p>
              <a:endParaRPr lang="zh-CN" altLang="en-US">
                <a:solidFill>
                  <a:schemeClr val="tx1">
                    <a:lumMod val="85000"/>
                    <a:lumOff val="15000"/>
                  </a:schemeClr>
                </a:solidFill>
              </a:endParaRPr>
            </a:p>
          </p:txBody>
        </p:sp>
      </p:grpSp>
      <p:sp>
        <p:nvSpPr>
          <p:cNvPr id="115" name="文本框 114">
            <a:extLst>
              <a:ext uri="{FF2B5EF4-FFF2-40B4-BE49-F238E27FC236}">
                <a16:creationId xmlns:a16="http://schemas.microsoft.com/office/drawing/2014/main" id="{1346F416-46F4-7A42-9F81-FDD5FFC1B8D6}"/>
              </a:ext>
            </a:extLst>
          </p:cNvPr>
          <p:cNvSpPr txBox="1"/>
          <p:nvPr/>
        </p:nvSpPr>
        <p:spPr>
          <a:xfrm>
            <a:off x="3224541" y="3711653"/>
            <a:ext cx="553998" cy="1685452"/>
          </a:xfrm>
          <a:prstGeom prst="rect">
            <a:avLst/>
          </a:prstGeom>
          <a:noFill/>
        </p:spPr>
        <p:txBody>
          <a:bodyPr wrap="square" rtlCol="0">
            <a:noAutofit/>
          </a:bodyPr>
          <a:lstStyle>
            <a:defPPr>
              <a:defRPr lang="zh-CN"/>
            </a:defPPr>
            <a:lvl1pPr algn="dist">
              <a:defRPr sz="2400">
                <a:solidFill>
                  <a:schemeClr val="accent1">
                    <a:lumMod val="20000"/>
                    <a:lumOff val="80000"/>
                  </a:schemeClr>
                </a:solidFill>
                <a:latin typeface="+mj-ea"/>
                <a:ea typeface="+mj-ea"/>
              </a:defRPr>
            </a:lvl1pPr>
          </a:lstStyle>
          <a:p>
            <a:pPr algn="ctr"/>
            <a:r>
              <a:rPr lang="zh-CN" altLang="en-US" sz="2800" dirty="0"/>
              <a:t>工作情况</a:t>
            </a:r>
            <a:endParaRPr lang="en-US" sz="2800" dirty="0"/>
          </a:p>
        </p:txBody>
      </p:sp>
      <p:pic>
        <p:nvPicPr>
          <p:cNvPr id="119" name="图片 118">
            <a:extLst>
              <a:ext uri="{FF2B5EF4-FFF2-40B4-BE49-F238E27FC236}">
                <a16:creationId xmlns:a16="http://schemas.microsoft.com/office/drawing/2014/main" id="{4E87056D-9753-FCED-BB6A-1BC32F9DD5CD}"/>
              </a:ext>
            </a:extLst>
          </p:cNvPr>
          <p:cNvPicPr>
            <a:picLocks noChangeAspect="1"/>
          </p:cNvPicPr>
          <p:nvPr/>
        </p:nvPicPr>
        <p:blipFill>
          <a:blip r:embed="rId2">
            <a:extLst>
              <a:ext uri="{BEBA8EAE-BF5A-486C-A8C5-ECC9F3942E4B}">
                <a14:imgProps xmlns:a14="http://schemas.microsoft.com/office/drawing/2010/main">
                  <a14:imgLayer r:embed="rId3">
                    <a14:imgEffect>
                      <a14:artisticFilmGrain grainSize="10"/>
                    </a14:imgEffect>
                  </a14:imgLayer>
                </a14:imgProps>
              </a:ext>
            </a:extLst>
          </a:blip>
          <a:stretch>
            <a:fillRect/>
          </a:stretch>
        </p:blipFill>
        <p:spPr>
          <a:xfrm>
            <a:off x="4472162" y="2204807"/>
            <a:ext cx="1518036" cy="3853006"/>
          </a:xfrm>
          <a:prstGeom prst="rect">
            <a:avLst/>
          </a:prstGeom>
        </p:spPr>
      </p:pic>
      <p:sp>
        <p:nvSpPr>
          <p:cNvPr id="120" name="缺角矩形 119">
            <a:extLst>
              <a:ext uri="{FF2B5EF4-FFF2-40B4-BE49-F238E27FC236}">
                <a16:creationId xmlns:a16="http://schemas.microsoft.com/office/drawing/2014/main" id="{0D620682-C568-D982-841B-AC6EF018C167}"/>
              </a:ext>
            </a:extLst>
          </p:cNvPr>
          <p:cNvSpPr/>
          <p:nvPr/>
        </p:nvSpPr>
        <p:spPr>
          <a:xfrm>
            <a:off x="4549333" y="2278380"/>
            <a:ext cx="1363694" cy="3705860"/>
          </a:xfrm>
          <a:prstGeom prst="plaqu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椭圆 120">
            <a:extLst>
              <a:ext uri="{FF2B5EF4-FFF2-40B4-BE49-F238E27FC236}">
                <a16:creationId xmlns:a16="http://schemas.microsoft.com/office/drawing/2014/main" id="{FBC88B0D-3D87-18FD-17DA-6CB03CA5E641}"/>
              </a:ext>
            </a:extLst>
          </p:cNvPr>
          <p:cNvSpPr/>
          <p:nvPr/>
        </p:nvSpPr>
        <p:spPr>
          <a:xfrm>
            <a:off x="4747294" y="2636488"/>
            <a:ext cx="967772" cy="967772"/>
          </a:xfrm>
          <a:prstGeom prst="ellipse">
            <a:avLst/>
          </a:prstGeom>
          <a:solidFill>
            <a:schemeClr val="accent2">
              <a:lumMod val="20000"/>
              <a:lumOff val="80000"/>
            </a:schemeClr>
          </a:solidFill>
          <a:ln>
            <a:noFill/>
          </a:ln>
          <a:effectLst>
            <a:innerShdw blurRad="38100">
              <a:schemeClr val="accent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3600" dirty="0">
                <a:solidFill>
                  <a:schemeClr val="accent1"/>
                </a:solidFill>
                <a:latin typeface="+mj-ea"/>
                <a:ea typeface="+mj-ea"/>
              </a:rPr>
              <a:t>叁</a:t>
            </a:r>
            <a:endParaRPr lang="en-US" sz="3600" dirty="0">
              <a:solidFill>
                <a:schemeClr val="accent1"/>
              </a:solidFill>
              <a:latin typeface="+mj-ea"/>
              <a:ea typeface="+mj-ea"/>
            </a:endParaRPr>
          </a:p>
        </p:txBody>
      </p:sp>
      <p:grpSp>
        <p:nvGrpSpPr>
          <p:cNvPr id="122" name="组合 121">
            <a:extLst>
              <a:ext uri="{FF2B5EF4-FFF2-40B4-BE49-F238E27FC236}">
                <a16:creationId xmlns:a16="http://schemas.microsoft.com/office/drawing/2014/main" id="{8C2335A4-3391-125C-F189-1C1E36339477}"/>
              </a:ext>
            </a:extLst>
          </p:cNvPr>
          <p:cNvGrpSpPr/>
          <p:nvPr/>
        </p:nvGrpSpPr>
        <p:grpSpPr>
          <a:xfrm>
            <a:off x="5508179" y="5504498"/>
            <a:ext cx="342320" cy="254824"/>
            <a:chOff x="2508630" y="5081803"/>
            <a:chExt cx="416665" cy="310167"/>
          </a:xfrm>
        </p:grpSpPr>
        <p:sp>
          <p:nvSpPr>
            <p:cNvPr id="124" name="任意多边形: 形状 123">
              <a:extLst>
                <a:ext uri="{FF2B5EF4-FFF2-40B4-BE49-F238E27FC236}">
                  <a16:creationId xmlns:a16="http://schemas.microsoft.com/office/drawing/2014/main" id="{5146C53B-8034-7930-63A6-AE8E8E2CD6E1}"/>
                </a:ext>
              </a:extLst>
            </p:cNvPr>
            <p:cNvSpPr/>
            <p:nvPr/>
          </p:nvSpPr>
          <p:spPr>
            <a:xfrm flipH="1">
              <a:off x="2508630" y="5081803"/>
              <a:ext cx="274619" cy="117321"/>
            </a:xfrm>
            <a:custGeom>
              <a:avLst/>
              <a:gdLst>
                <a:gd name="connsiteX0" fmla="*/ 0 w 477196"/>
                <a:gd name="connsiteY0" fmla="*/ 0 h 203865"/>
                <a:gd name="connsiteX1" fmla="*/ 260062 w 477196"/>
                <a:gd name="connsiteY1" fmla="*/ 123292 h 203865"/>
                <a:gd name="connsiteX2" fmla="*/ 477197 w 477196"/>
                <a:gd name="connsiteY2" fmla="*/ 114058 h 203865"/>
                <a:gd name="connsiteX3" fmla="*/ 345918 w 477196"/>
                <a:gd name="connsiteY3" fmla="*/ 146004 h 203865"/>
                <a:gd name="connsiteX4" fmla="*/ 74624 w 477196"/>
                <a:gd name="connsiteY4" fmla="*/ 171461 h 203865"/>
                <a:gd name="connsiteX5" fmla="*/ 180946 w 477196"/>
                <a:gd name="connsiteY5" fmla="*/ 141262 h 203865"/>
                <a:gd name="connsiteX6" fmla="*/ 0 w 477196"/>
                <a:gd name="connsiteY6" fmla="*/ 0 h 203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196" h="203865">
                  <a:moveTo>
                    <a:pt x="0" y="0"/>
                  </a:moveTo>
                  <a:cubicBezTo>
                    <a:pt x="89849" y="33693"/>
                    <a:pt x="179947" y="69383"/>
                    <a:pt x="260062" y="123292"/>
                  </a:cubicBezTo>
                  <a:cubicBezTo>
                    <a:pt x="331692" y="108567"/>
                    <a:pt x="404569" y="100331"/>
                    <a:pt x="477197" y="114058"/>
                  </a:cubicBezTo>
                  <a:cubicBezTo>
                    <a:pt x="438512" y="141762"/>
                    <a:pt x="392589" y="147751"/>
                    <a:pt x="345918" y="146004"/>
                  </a:cubicBezTo>
                  <a:cubicBezTo>
                    <a:pt x="279030" y="237600"/>
                    <a:pt x="164224" y="199914"/>
                    <a:pt x="74624" y="171461"/>
                  </a:cubicBezTo>
                  <a:cubicBezTo>
                    <a:pt x="110065" y="161728"/>
                    <a:pt x="145505" y="151745"/>
                    <a:pt x="180946" y="141262"/>
                  </a:cubicBezTo>
                  <a:cubicBezTo>
                    <a:pt x="123792" y="89599"/>
                    <a:pt x="47919" y="61896"/>
                    <a:pt x="0" y="0"/>
                  </a:cubicBezTo>
                  <a:close/>
                </a:path>
              </a:pathLst>
            </a:custGeom>
            <a:solidFill>
              <a:schemeClr val="accent2">
                <a:lumMod val="20000"/>
                <a:lumOff val="80000"/>
              </a:schemeClr>
            </a:solidFill>
            <a:ln w="24924" cap="flat">
              <a:noFill/>
              <a:prstDash val="solid"/>
              <a:miter/>
            </a:ln>
          </p:spPr>
          <p:txBody>
            <a:bodyPr rtlCol="0" anchor="ctr">
              <a:noAutofit/>
            </a:bodyPr>
            <a:lstStyle/>
            <a:p>
              <a:endParaRPr lang="zh-CN" altLang="en-US">
                <a:solidFill>
                  <a:schemeClr val="tx1">
                    <a:lumMod val="85000"/>
                    <a:lumOff val="15000"/>
                  </a:schemeClr>
                </a:solidFill>
              </a:endParaRPr>
            </a:p>
          </p:txBody>
        </p:sp>
        <p:sp>
          <p:nvSpPr>
            <p:cNvPr id="125" name="任意多边形: 形状 124">
              <a:extLst>
                <a:ext uri="{FF2B5EF4-FFF2-40B4-BE49-F238E27FC236}">
                  <a16:creationId xmlns:a16="http://schemas.microsoft.com/office/drawing/2014/main" id="{83DFB6FB-D558-FB18-AA48-5279DEC08175}"/>
                </a:ext>
              </a:extLst>
            </p:cNvPr>
            <p:cNvSpPr/>
            <p:nvPr/>
          </p:nvSpPr>
          <p:spPr>
            <a:xfrm flipH="1">
              <a:off x="2783249" y="5294395"/>
              <a:ext cx="142046" cy="97575"/>
            </a:xfrm>
            <a:custGeom>
              <a:avLst/>
              <a:gdLst>
                <a:gd name="connsiteX0" fmla="*/ 0 w 286302"/>
                <a:gd name="connsiteY0" fmla="*/ 36938 h 196669"/>
                <a:gd name="connsiteX1" fmla="*/ 196170 w 286302"/>
                <a:gd name="connsiteY1" fmla="*/ 0 h 196669"/>
                <a:gd name="connsiteX2" fmla="*/ 284272 w 286302"/>
                <a:gd name="connsiteY2" fmla="*/ 196669 h 196669"/>
                <a:gd name="connsiteX3" fmla="*/ 157485 w 286302"/>
                <a:gd name="connsiteY3" fmla="*/ 37687 h 196669"/>
                <a:gd name="connsiteX4" fmla="*/ 14975 w 286302"/>
                <a:gd name="connsiteY4" fmla="*/ 148999 h 196669"/>
                <a:gd name="connsiteX5" fmla="*/ 54658 w 286302"/>
                <a:gd name="connsiteY5" fmla="*/ 72129 h 196669"/>
                <a:gd name="connsiteX6" fmla="*/ 0 w 286302"/>
                <a:gd name="connsiteY6" fmla="*/ 36938 h 19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6302" h="196669">
                  <a:moveTo>
                    <a:pt x="0" y="36938"/>
                  </a:moveTo>
                  <a:cubicBezTo>
                    <a:pt x="66139" y="28951"/>
                    <a:pt x="130031" y="8486"/>
                    <a:pt x="196170" y="0"/>
                  </a:cubicBezTo>
                  <a:cubicBezTo>
                    <a:pt x="259314" y="44924"/>
                    <a:pt x="295503" y="118800"/>
                    <a:pt x="284272" y="196669"/>
                  </a:cubicBezTo>
                  <a:cubicBezTo>
                    <a:pt x="246086" y="140514"/>
                    <a:pt x="208898" y="82861"/>
                    <a:pt x="157485" y="37687"/>
                  </a:cubicBezTo>
                  <a:cubicBezTo>
                    <a:pt x="110564" y="75623"/>
                    <a:pt x="70132" y="122544"/>
                    <a:pt x="14975" y="148999"/>
                  </a:cubicBezTo>
                  <a:cubicBezTo>
                    <a:pt x="24958" y="129782"/>
                    <a:pt x="44924" y="91346"/>
                    <a:pt x="54658" y="72129"/>
                  </a:cubicBezTo>
                  <a:cubicBezTo>
                    <a:pt x="36439" y="60398"/>
                    <a:pt x="18219" y="48668"/>
                    <a:pt x="0" y="36938"/>
                  </a:cubicBezTo>
                  <a:close/>
                </a:path>
              </a:pathLst>
            </a:custGeom>
            <a:solidFill>
              <a:schemeClr val="accent2">
                <a:lumMod val="20000"/>
                <a:lumOff val="80000"/>
              </a:schemeClr>
            </a:solidFill>
            <a:ln w="24924" cap="flat">
              <a:noFill/>
              <a:prstDash val="solid"/>
              <a:miter/>
            </a:ln>
          </p:spPr>
          <p:txBody>
            <a:bodyPr rtlCol="0" anchor="ctr">
              <a:noAutofit/>
            </a:bodyPr>
            <a:lstStyle/>
            <a:p>
              <a:endParaRPr lang="zh-CN" altLang="en-US">
                <a:solidFill>
                  <a:schemeClr val="tx1">
                    <a:lumMod val="85000"/>
                    <a:lumOff val="15000"/>
                  </a:schemeClr>
                </a:solidFill>
              </a:endParaRPr>
            </a:p>
          </p:txBody>
        </p:sp>
      </p:grpSp>
      <p:sp>
        <p:nvSpPr>
          <p:cNvPr id="123" name="文本框 122">
            <a:extLst>
              <a:ext uri="{FF2B5EF4-FFF2-40B4-BE49-F238E27FC236}">
                <a16:creationId xmlns:a16="http://schemas.microsoft.com/office/drawing/2014/main" id="{4E1871F1-546E-F11E-1FEB-B51CD1DBB62D}"/>
              </a:ext>
            </a:extLst>
          </p:cNvPr>
          <p:cNvSpPr txBox="1"/>
          <p:nvPr/>
        </p:nvSpPr>
        <p:spPr>
          <a:xfrm>
            <a:off x="4954181" y="3711653"/>
            <a:ext cx="553998" cy="1685452"/>
          </a:xfrm>
          <a:prstGeom prst="rect">
            <a:avLst/>
          </a:prstGeom>
          <a:noFill/>
        </p:spPr>
        <p:txBody>
          <a:bodyPr wrap="square" rtlCol="0">
            <a:noAutofit/>
          </a:bodyPr>
          <a:lstStyle>
            <a:defPPr>
              <a:defRPr lang="zh-CN"/>
            </a:defPPr>
            <a:lvl1pPr algn="dist">
              <a:defRPr sz="2400">
                <a:solidFill>
                  <a:schemeClr val="accent1">
                    <a:lumMod val="20000"/>
                    <a:lumOff val="80000"/>
                  </a:schemeClr>
                </a:solidFill>
                <a:latin typeface="+mj-ea"/>
                <a:ea typeface="+mj-ea"/>
              </a:defRPr>
            </a:lvl1pPr>
          </a:lstStyle>
          <a:p>
            <a:pPr algn="ctr"/>
            <a:r>
              <a:rPr lang="zh-CN" altLang="en-US" sz="2800" dirty="0"/>
              <a:t>数据成果</a:t>
            </a:r>
            <a:endParaRPr lang="en-US" sz="2800" dirty="0"/>
          </a:p>
        </p:txBody>
      </p:sp>
      <p:pic>
        <p:nvPicPr>
          <p:cNvPr id="127" name="图片 126">
            <a:extLst>
              <a:ext uri="{FF2B5EF4-FFF2-40B4-BE49-F238E27FC236}">
                <a16:creationId xmlns:a16="http://schemas.microsoft.com/office/drawing/2014/main" id="{DE37A4CC-4C8B-35B0-F808-0BC7C48637C0}"/>
              </a:ext>
            </a:extLst>
          </p:cNvPr>
          <p:cNvPicPr>
            <a:picLocks noChangeAspect="1"/>
          </p:cNvPicPr>
          <p:nvPr/>
        </p:nvPicPr>
        <p:blipFill>
          <a:blip r:embed="rId2">
            <a:extLst>
              <a:ext uri="{BEBA8EAE-BF5A-486C-A8C5-ECC9F3942E4B}">
                <a14:imgProps xmlns:a14="http://schemas.microsoft.com/office/drawing/2010/main">
                  <a14:imgLayer r:embed="rId3">
                    <a14:imgEffect>
                      <a14:artisticFilmGrain grainSize="10"/>
                    </a14:imgEffect>
                  </a14:imgLayer>
                </a14:imgProps>
              </a:ext>
            </a:extLst>
          </a:blip>
          <a:stretch>
            <a:fillRect/>
          </a:stretch>
        </p:blipFill>
        <p:spPr>
          <a:xfrm>
            <a:off x="6201802" y="2204807"/>
            <a:ext cx="1518036" cy="3853006"/>
          </a:xfrm>
          <a:prstGeom prst="rect">
            <a:avLst/>
          </a:prstGeom>
        </p:spPr>
      </p:pic>
      <p:sp>
        <p:nvSpPr>
          <p:cNvPr id="128" name="缺角矩形 127">
            <a:extLst>
              <a:ext uri="{FF2B5EF4-FFF2-40B4-BE49-F238E27FC236}">
                <a16:creationId xmlns:a16="http://schemas.microsoft.com/office/drawing/2014/main" id="{C4678435-F832-0A00-B3D5-40F6C731A89E}"/>
              </a:ext>
            </a:extLst>
          </p:cNvPr>
          <p:cNvSpPr/>
          <p:nvPr/>
        </p:nvSpPr>
        <p:spPr>
          <a:xfrm>
            <a:off x="6278973" y="2278380"/>
            <a:ext cx="1363694" cy="3705860"/>
          </a:xfrm>
          <a:prstGeom prst="plaqu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椭圆 128">
            <a:extLst>
              <a:ext uri="{FF2B5EF4-FFF2-40B4-BE49-F238E27FC236}">
                <a16:creationId xmlns:a16="http://schemas.microsoft.com/office/drawing/2014/main" id="{A4A03753-229E-0028-9ABE-30402FA1171A}"/>
              </a:ext>
            </a:extLst>
          </p:cNvPr>
          <p:cNvSpPr/>
          <p:nvPr/>
        </p:nvSpPr>
        <p:spPr>
          <a:xfrm>
            <a:off x="6476934" y="2636488"/>
            <a:ext cx="967772" cy="967772"/>
          </a:xfrm>
          <a:prstGeom prst="ellipse">
            <a:avLst/>
          </a:prstGeom>
          <a:solidFill>
            <a:schemeClr val="accent2">
              <a:lumMod val="20000"/>
              <a:lumOff val="80000"/>
            </a:schemeClr>
          </a:solidFill>
          <a:ln>
            <a:noFill/>
          </a:ln>
          <a:effectLst>
            <a:innerShdw blurRad="38100">
              <a:schemeClr val="accent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3600" dirty="0">
                <a:solidFill>
                  <a:schemeClr val="accent1"/>
                </a:solidFill>
                <a:latin typeface="+mj-ea"/>
                <a:ea typeface="+mj-ea"/>
              </a:rPr>
              <a:t>肆</a:t>
            </a:r>
            <a:endParaRPr lang="en-US" sz="3600" dirty="0">
              <a:solidFill>
                <a:schemeClr val="accent1"/>
              </a:solidFill>
              <a:latin typeface="+mj-ea"/>
              <a:ea typeface="+mj-ea"/>
            </a:endParaRPr>
          </a:p>
        </p:txBody>
      </p:sp>
      <p:grpSp>
        <p:nvGrpSpPr>
          <p:cNvPr id="130" name="组合 129">
            <a:extLst>
              <a:ext uri="{FF2B5EF4-FFF2-40B4-BE49-F238E27FC236}">
                <a16:creationId xmlns:a16="http://schemas.microsoft.com/office/drawing/2014/main" id="{B083EC9F-AB12-D15D-B9FB-1623DAABEFFA}"/>
              </a:ext>
            </a:extLst>
          </p:cNvPr>
          <p:cNvGrpSpPr/>
          <p:nvPr/>
        </p:nvGrpSpPr>
        <p:grpSpPr>
          <a:xfrm>
            <a:off x="7237819" y="5504498"/>
            <a:ext cx="342320" cy="254824"/>
            <a:chOff x="2508630" y="5081803"/>
            <a:chExt cx="416665" cy="310167"/>
          </a:xfrm>
        </p:grpSpPr>
        <p:sp>
          <p:nvSpPr>
            <p:cNvPr id="132" name="任意多边形: 形状 131">
              <a:extLst>
                <a:ext uri="{FF2B5EF4-FFF2-40B4-BE49-F238E27FC236}">
                  <a16:creationId xmlns:a16="http://schemas.microsoft.com/office/drawing/2014/main" id="{E46A50B4-C580-14FA-D914-9DCEFAE01D55}"/>
                </a:ext>
              </a:extLst>
            </p:cNvPr>
            <p:cNvSpPr/>
            <p:nvPr/>
          </p:nvSpPr>
          <p:spPr>
            <a:xfrm flipH="1">
              <a:off x="2508630" y="5081803"/>
              <a:ext cx="274619" cy="117321"/>
            </a:xfrm>
            <a:custGeom>
              <a:avLst/>
              <a:gdLst>
                <a:gd name="connsiteX0" fmla="*/ 0 w 477196"/>
                <a:gd name="connsiteY0" fmla="*/ 0 h 203865"/>
                <a:gd name="connsiteX1" fmla="*/ 260062 w 477196"/>
                <a:gd name="connsiteY1" fmla="*/ 123292 h 203865"/>
                <a:gd name="connsiteX2" fmla="*/ 477197 w 477196"/>
                <a:gd name="connsiteY2" fmla="*/ 114058 h 203865"/>
                <a:gd name="connsiteX3" fmla="*/ 345918 w 477196"/>
                <a:gd name="connsiteY3" fmla="*/ 146004 h 203865"/>
                <a:gd name="connsiteX4" fmla="*/ 74624 w 477196"/>
                <a:gd name="connsiteY4" fmla="*/ 171461 h 203865"/>
                <a:gd name="connsiteX5" fmla="*/ 180946 w 477196"/>
                <a:gd name="connsiteY5" fmla="*/ 141262 h 203865"/>
                <a:gd name="connsiteX6" fmla="*/ 0 w 477196"/>
                <a:gd name="connsiteY6" fmla="*/ 0 h 203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196" h="203865">
                  <a:moveTo>
                    <a:pt x="0" y="0"/>
                  </a:moveTo>
                  <a:cubicBezTo>
                    <a:pt x="89849" y="33693"/>
                    <a:pt x="179947" y="69383"/>
                    <a:pt x="260062" y="123292"/>
                  </a:cubicBezTo>
                  <a:cubicBezTo>
                    <a:pt x="331692" y="108567"/>
                    <a:pt x="404569" y="100331"/>
                    <a:pt x="477197" y="114058"/>
                  </a:cubicBezTo>
                  <a:cubicBezTo>
                    <a:pt x="438512" y="141762"/>
                    <a:pt x="392589" y="147751"/>
                    <a:pt x="345918" y="146004"/>
                  </a:cubicBezTo>
                  <a:cubicBezTo>
                    <a:pt x="279030" y="237600"/>
                    <a:pt x="164224" y="199914"/>
                    <a:pt x="74624" y="171461"/>
                  </a:cubicBezTo>
                  <a:cubicBezTo>
                    <a:pt x="110065" y="161728"/>
                    <a:pt x="145505" y="151745"/>
                    <a:pt x="180946" y="141262"/>
                  </a:cubicBezTo>
                  <a:cubicBezTo>
                    <a:pt x="123792" y="89599"/>
                    <a:pt x="47919" y="61896"/>
                    <a:pt x="0" y="0"/>
                  </a:cubicBezTo>
                  <a:close/>
                </a:path>
              </a:pathLst>
            </a:custGeom>
            <a:solidFill>
              <a:schemeClr val="accent2">
                <a:lumMod val="20000"/>
                <a:lumOff val="80000"/>
              </a:schemeClr>
            </a:solidFill>
            <a:ln w="24924" cap="flat">
              <a:noFill/>
              <a:prstDash val="solid"/>
              <a:miter/>
            </a:ln>
          </p:spPr>
          <p:txBody>
            <a:bodyPr rtlCol="0" anchor="ctr">
              <a:noAutofit/>
            </a:bodyPr>
            <a:lstStyle/>
            <a:p>
              <a:endParaRPr lang="zh-CN" altLang="en-US">
                <a:solidFill>
                  <a:schemeClr val="tx1">
                    <a:lumMod val="85000"/>
                    <a:lumOff val="15000"/>
                  </a:schemeClr>
                </a:solidFill>
              </a:endParaRPr>
            </a:p>
          </p:txBody>
        </p:sp>
        <p:sp>
          <p:nvSpPr>
            <p:cNvPr id="133" name="任意多边形: 形状 132">
              <a:extLst>
                <a:ext uri="{FF2B5EF4-FFF2-40B4-BE49-F238E27FC236}">
                  <a16:creationId xmlns:a16="http://schemas.microsoft.com/office/drawing/2014/main" id="{3739C51D-9BB1-1C5D-48A1-0BAAFC65A61E}"/>
                </a:ext>
              </a:extLst>
            </p:cNvPr>
            <p:cNvSpPr/>
            <p:nvPr/>
          </p:nvSpPr>
          <p:spPr>
            <a:xfrm flipH="1">
              <a:off x="2783249" y="5294395"/>
              <a:ext cx="142046" cy="97575"/>
            </a:xfrm>
            <a:custGeom>
              <a:avLst/>
              <a:gdLst>
                <a:gd name="connsiteX0" fmla="*/ 0 w 286302"/>
                <a:gd name="connsiteY0" fmla="*/ 36938 h 196669"/>
                <a:gd name="connsiteX1" fmla="*/ 196170 w 286302"/>
                <a:gd name="connsiteY1" fmla="*/ 0 h 196669"/>
                <a:gd name="connsiteX2" fmla="*/ 284272 w 286302"/>
                <a:gd name="connsiteY2" fmla="*/ 196669 h 196669"/>
                <a:gd name="connsiteX3" fmla="*/ 157485 w 286302"/>
                <a:gd name="connsiteY3" fmla="*/ 37687 h 196669"/>
                <a:gd name="connsiteX4" fmla="*/ 14975 w 286302"/>
                <a:gd name="connsiteY4" fmla="*/ 148999 h 196669"/>
                <a:gd name="connsiteX5" fmla="*/ 54658 w 286302"/>
                <a:gd name="connsiteY5" fmla="*/ 72129 h 196669"/>
                <a:gd name="connsiteX6" fmla="*/ 0 w 286302"/>
                <a:gd name="connsiteY6" fmla="*/ 36938 h 19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6302" h="196669">
                  <a:moveTo>
                    <a:pt x="0" y="36938"/>
                  </a:moveTo>
                  <a:cubicBezTo>
                    <a:pt x="66139" y="28951"/>
                    <a:pt x="130031" y="8486"/>
                    <a:pt x="196170" y="0"/>
                  </a:cubicBezTo>
                  <a:cubicBezTo>
                    <a:pt x="259314" y="44924"/>
                    <a:pt x="295503" y="118800"/>
                    <a:pt x="284272" y="196669"/>
                  </a:cubicBezTo>
                  <a:cubicBezTo>
                    <a:pt x="246086" y="140514"/>
                    <a:pt x="208898" y="82861"/>
                    <a:pt x="157485" y="37687"/>
                  </a:cubicBezTo>
                  <a:cubicBezTo>
                    <a:pt x="110564" y="75623"/>
                    <a:pt x="70132" y="122544"/>
                    <a:pt x="14975" y="148999"/>
                  </a:cubicBezTo>
                  <a:cubicBezTo>
                    <a:pt x="24958" y="129782"/>
                    <a:pt x="44924" y="91346"/>
                    <a:pt x="54658" y="72129"/>
                  </a:cubicBezTo>
                  <a:cubicBezTo>
                    <a:pt x="36439" y="60398"/>
                    <a:pt x="18219" y="48668"/>
                    <a:pt x="0" y="36938"/>
                  </a:cubicBezTo>
                  <a:close/>
                </a:path>
              </a:pathLst>
            </a:custGeom>
            <a:solidFill>
              <a:schemeClr val="accent2">
                <a:lumMod val="20000"/>
                <a:lumOff val="80000"/>
              </a:schemeClr>
            </a:solidFill>
            <a:ln w="24924" cap="flat">
              <a:noFill/>
              <a:prstDash val="solid"/>
              <a:miter/>
            </a:ln>
          </p:spPr>
          <p:txBody>
            <a:bodyPr rtlCol="0" anchor="ctr">
              <a:noAutofit/>
            </a:bodyPr>
            <a:lstStyle/>
            <a:p>
              <a:endParaRPr lang="zh-CN" altLang="en-US">
                <a:solidFill>
                  <a:schemeClr val="tx1">
                    <a:lumMod val="85000"/>
                    <a:lumOff val="15000"/>
                  </a:schemeClr>
                </a:solidFill>
              </a:endParaRPr>
            </a:p>
          </p:txBody>
        </p:sp>
      </p:grpSp>
      <p:sp>
        <p:nvSpPr>
          <p:cNvPr id="131" name="文本框 130">
            <a:extLst>
              <a:ext uri="{FF2B5EF4-FFF2-40B4-BE49-F238E27FC236}">
                <a16:creationId xmlns:a16="http://schemas.microsoft.com/office/drawing/2014/main" id="{E1AAA354-D113-1C8B-8454-796F64C61A43}"/>
              </a:ext>
            </a:extLst>
          </p:cNvPr>
          <p:cNvSpPr txBox="1"/>
          <p:nvPr/>
        </p:nvSpPr>
        <p:spPr>
          <a:xfrm>
            <a:off x="6683821" y="3711653"/>
            <a:ext cx="553998" cy="1685452"/>
          </a:xfrm>
          <a:prstGeom prst="rect">
            <a:avLst/>
          </a:prstGeom>
          <a:noFill/>
        </p:spPr>
        <p:txBody>
          <a:bodyPr wrap="square" rtlCol="0">
            <a:noAutofit/>
          </a:bodyPr>
          <a:lstStyle>
            <a:defPPr>
              <a:defRPr lang="zh-CN"/>
            </a:defPPr>
            <a:lvl1pPr algn="dist">
              <a:defRPr sz="2400">
                <a:solidFill>
                  <a:schemeClr val="accent1">
                    <a:lumMod val="20000"/>
                    <a:lumOff val="80000"/>
                  </a:schemeClr>
                </a:solidFill>
                <a:latin typeface="+mj-ea"/>
                <a:ea typeface="+mj-ea"/>
              </a:defRPr>
            </a:lvl1pPr>
          </a:lstStyle>
          <a:p>
            <a:pPr algn="ctr"/>
            <a:r>
              <a:rPr lang="zh-CN" altLang="en-US" sz="2800" dirty="0"/>
              <a:t>经验收获</a:t>
            </a:r>
            <a:endParaRPr lang="en-US" sz="2800" dirty="0"/>
          </a:p>
        </p:txBody>
      </p:sp>
      <p:pic>
        <p:nvPicPr>
          <p:cNvPr id="135" name="图片 134">
            <a:extLst>
              <a:ext uri="{FF2B5EF4-FFF2-40B4-BE49-F238E27FC236}">
                <a16:creationId xmlns:a16="http://schemas.microsoft.com/office/drawing/2014/main" id="{DDDEBFDB-5C80-BE6D-B374-C93873AC683D}"/>
              </a:ext>
            </a:extLst>
          </p:cNvPr>
          <p:cNvPicPr>
            <a:picLocks noChangeAspect="1"/>
          </p:cNvPicPr>
          <p:nvPr/>
        </p:nvPicPr>
        <p:blipFill>
          <a:blip r:embed="rId2">
            <a:extLst>
              <a:ext uri="{BEBA8EAE-BF5A-486C-A8C5-ECC9F3942E4B}">
                <a14:imgProps xmlns:a14="http://schemas.microsoft.com/office/drawing/2010/main">
                  <a14:imgLayer r:embed="rId3">
                    <a14:imgEffect>
                      <a14:artisticFilmGrain grainSize="10"/>
                    </a14:imgEffect>
                  </a14:imgLayer>
                </a14:imgProps>
              </a:ext>
            </a:extLst>
          </a:blip>
          <a:stretch>
            <a:fillRect/>
          </a:stretch>
        </p:blipFill>
        <p:spPr>
          <a:xfrm>
            <a:off x="7931442" y="2204807"/>
            <a:ext cx="1518036" cy="3853006"/>
          </a:xfrm>
          <a:prstGeom prst="rect">
            <a:avLst/>
          </a:prstGeom>
        </p:spPr>
      </p:pic>
      <p:sp>
        <p:nvSpPr>
          <p:cNvPr id="136" name="缺角矩形 135">
            <a:extLst>
              <a:ext uri="{FF2B5EF4-FFF2-40B4-BE49-F238E27FC236}">
                <a16:creationId xmlns:a16="http://schemas.microsoft.com/office/drawing/2014/main" id="{9EBC2DF1-436C-3A3B-85E7-EE0A58AE68B8}"/>
              </a:ext>
            </a:extLst>
          </p:cNvPr>
          <p:cNvSpPr/>
          <p:nvPr/>
        </p:nvSpPr>
        <p:spPr>
          <a:xfrm>
            <a:off x="8008613" y="2278380"/>
            <a:ext cx="1363694" cy="3705860"/>
          </a:xfrm>
          <a:prstGeom prst="plaqu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椭圆 136">
            <a:extLst>
              <a:ext uri="{FF2B5EF4-FFF2-40B4-BE49-F238E27FC236}">
                <a16:creationId xmlns:a16="http://schemas.microsoft.com/office/drawing/2014/main" id="{7A6DED7A-4219-C5A9-8BE5-59147FB3BD8E}"/>
              </a:ext>
            </a:extLst>
          </p:cNvPr>
          <p:cNvSpPr/>
          <p:nvPr/>
        </p:nvSpPr>
        <p:spPr>
          <a:xfrm>
            <a:off x="8206574" y="2636488"/>
            <a:ext cx="967772" cy="967772"/>
          </a:xfrm>
          <a:prstGeom prst="ellipse">
            <a:avLst/>
          </a:prstGeom>
          <a:solidFill>
            <a:schemeClr val="accent2">
              <a:lumMod val="20000"/>
              <a:lumOff val="80000"/>
            </a:schemeClr>
          </a:solidFill>
          <a:ln>
            <a:noFill/>
          </a:ln>
          <a:effectLst>
            <a:innerShdw blurRad="38100">
              <a:schemeClr val="accent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3600" dirty="0">
                <a:solidFill>
                  <a:schemeClr val="accent1"/>
                </a:solidFill>
                <a:latin typeface="+mj-ea"/>
                <a:ea typeface="+mj-ea"/>
              </a:rPr>
              <a:t>伍</a:t>
            </a:r>
            <a:endParaRPr lang="en-US" sz="3600" dirty="0">
              <a:solidFill>
                <a:schemeClr val="accent1"/>
              </a:solidFill>
              <a:latin typeface="+mj-ea"/>
              <a:ea typeface="+mj-ea"/>
            </a:endParaRPr>
          </a:p>
        </p:txBody>
      </p:sp>
      <p:grpSp>
        <p:nvGrpSpPr>
          <p:cNvPr id="138" name="组合 137">
            <a:extLst>
              <a:ext uri="{FF2B5EF4-FFF2-40B4-BE49-F238E27FC236}">
                <a16:creationId xmlns:a16="http://schemas.microsoft.com/office/drawing/2014/main" id="{9678C278-371C-6A30-DB4F-522E69E08A76}"/>
              </a:ext>
            </a:extLst>
          </p:cNvPr>
          <p:cNvGrpSpPr/>
          <p:nvPr/>
        </p:nvGrpSpPr>
        <p:grpSpPr>
          <a:xfrm>
            <a:off x="8967459" y="5504498"/>
            <a:ext cx="342320" cy="254824"/>
            <a:chOff x="2508630" y="5081803"/>
            <a:chExt cx="416665" cy="310167"/>
          </a:xfrm>
        </p:grpSpPr>
        <p:sp>
          <p:nvSpPr>
            <p:cNvPr id="140" name="任意多边形: 形状 139">
              <a:extLst>
                <a:ext uri="{FF2B5EF4-FFF2-40B4-BE49-F238E27FC236}">
                  <a16:creationId xmlns:a16="http://schemas.microsoft.com/office/drawing/2014/main" id="{0A800A1F-740B-E82C-8D04-F953BCD1A425}"/>
                </a:ext>
              </a:extLst>
            </p:cNvPr>
            <p:cNvSpPr/>
            <p:nvPr/>
          </p:nvSpPr>
          <p:spPr>
            <a:xfrm flipH="1">
              <a:off x="2508630" y="5081803"/>
              <a:ext cx="274619" cy="117321"/>
            </a:xfrm>
            <a:custGeom>
              <a:avLst/>
              <a:gdLst>
                <a:gd name="connsiteX0" fmla="*/ 0 w 477196"/>
                <a:gd name="connsiteY0" fmla="*/ 0 h 203865"/>
                <a:gd name="connsiteX1" fmla="*/ 260062 w 477196"/>
                <a:gd name="connsiteY1" fmla="*/ 123292 h 203865"/>
                <a:gd name="connsiteX2" fmla="*/ 477197 w 477196"/>
                <a:gd name="connsiteY2" fmla="*/ 114058 h 203865"/>
                <a:gd name="connsiteX3" fmla="*/ 345918 w 477196"/>
                <a:gd name="connsiteY3" fmla="*/ 146004 h 203865"/>
                <a:gd name="connsiteX4" fmla="*/ 74624 w 477196"/>
                <a:gd name="connsiteY4" fmla="*/ 171461 h 203865"/>
                <a:gd name="connsiteX5" fmla="*/ 180946 w 477196"/>
                <a:gd name="connsiteY5" fmla="*/ 141262 h 203865"/>
                <a:gd name="connsiteX6" fmla="*/ 0 w 477196"/>
                <a:gd name="connsiteY6" fmla="*/ 0 h 203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196" h="203865">
                  <a:moveTo>
                    <a:pt x="0" y="0"/>
                  </a:moveTo>
                  <a:cubicBezTo>
                    <a:pt x="89849" y="33693"/>
                    <a:pt x="179947" y="69383"/>
                    <a:pt x="260062" y="123292"/>
                  </a:cubicBezTo>
                  <a:cubicBezTo>
                    <a:pt x="331692" y="108567"/>
                    <a:pt x="404569" y="100331"/>
                    <a:pt x="477197" y="114058"/>
                  </a:cubicBezTo>
                  <a:cubicBezTo>
                    <a:pt x="438512" y="141762"/>
                    <a:pt x="392589" y="147751"/>
                    <a:pt x="345918" y="146004"/>
                  </a:cubicBezTo>
                  <a:cubicBezTo>
                    <a:pt x="279030" y="237600"/>
                    <a:pt x="164224" y="199914"/>
                    <a:pt x="74624" y="171461"/>
                  </a:cubicBezTo>
                  <a:cubicBezTo>
                    <a:pt x="110065" y="161728"/>
                    <a:pt x="145505" y="151745"/>
                    <a:pt x="180946" y="141262"/>
                  </a:cubicBezTo>
                  <a:cubicBezTo>
                    <a:pt x="123792" y="89599"/>
                    <a:pt x="47919" y="61896"/>
                    <a:pt x="0" y="0"/>
                  </a:cubicBezTo>
                  <a:close/>
                </a:path>
              </a:pathLst>
            </a:custGeom>
            <a:solidFill>
              <a:schemeClr val="accent2">
                <a:lumMod val="20000"/>
                <a:lumOff val="80000"/>
              </a:schemeClr>
            </a:solidFill>
            <a:ln w="24924" cap="flat">
              <a:noFill/>
              <a:prstDash val="solid"/>
              <a:miter/>
            </a:ln>
          </p:spPr>
          <p:txBody>
            <a:bodyPr rtlCol="0" anchor="ctr">
              <a:noAutofit/>
            </a:bodyPr>
            <a:lstStyle/>
            <a:p>
              <a:endParaRPr lang="zh-CN" altLang="en-US">
                <a:solidFill>
                  <a:schemeClr val="tx1">
                    <a:lumMod val="85000"/>
                    <a:lumOff val="15000"/>
                  </a:schemeClr>
                </a:solidFill>
              </a:endParaRPr>
            </a:p>
          </p:txBody>
        </p:sp>
        <p:sp>
          <p:nvSpPr>
            <p:cNvPr id="141" name="任意多边形: 形状 140">
              <a:extLst>
                <a:ext uri="{FF2B5EF4-FFF2-40B4-BE49-F238E27FC236}">
                  <a16:creationId xmlns:a16="http://schemas.microsoft.com/office/drawing/2014/main" id="{BCF62F85-65B7-60D9-61D2-A7ABCB81F22E}"/>
                </a:ext>
              </a:extLst>
            </p:cNvPr>
            <p:cNvSpPr/>
            <p:nvPr/>
          </p:nvSpPr>
          <p:spPr>
            <a:xfrm flipH="1">
              <a:off x="2783249" y="5294395"/>
              <a:ext cx="142046" cy="97575"/>
            </a:xfrm>
            <a:custGeom>
              <a:avLst/>
              <a:gdLst>
                <a:gd name="connsiteX0" fmla="*/ 0 w 286302"/>
                <a:gd name="connsiteY0" fmla="*/ 36938 h 196669"/>
                <a:gd name="connsiteX1" fmla="*/ 196170 w 286302"/>
                <a:gd name="connsiteY1" fmla="*/ 0 h 196669"/>
                <a:gd name="connsiteX2" fmla="*/ 284272 w 286302"/>
                <a:gd name="connsiteY2" fmla="*/ 196669 h 196669"/>
                <a:gd name="connsiteX3" fmla="*/ 157485 w 286302"/>
                <a:gd name="connsiteY3" fmla="*/ 37687 h 196669"/>
                <a:gd name="connsiteX4" fmla="*/ 14975 w 286302"/>
                <a:gd name="connsiteY4" fmla="*/ 148999 h 196669"/>
                <a:gd name="connsiteX5" fmla="*/ 54658 w 286302"/>
                <a:gd name="connsiteY5" fmla="*/ 72129 h 196669"/>
                <a:gd name="connsiteX6" fmla="*/ 0 w 286302"/>
                <a:gd name="connsiteY6" fmla="*/ 36938 h 19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6302" h="196669">
                  <a:moveTo>
                    <a:pt x="0" y="36938"/>
                  </a:moveTo>
                  <a:cubicBezTo>
                    <a:pt x="66139" y="28951"/>
                    <a:pt x="130031" y="8486"/>
                    <a:pt x="196170" y="0"/>
                  </a:cubicBezTo>
                  <a:cubicBezTo>
                    <a:pt x="259314" y="44924"/>
                    <a:pt x="295503" y="118800"/>
                    <a:pt x="284272" y="196669"/>
                  </a:cubicBezTo>
                  <a:cubicBezTo>
                    <a:pt x="246086" y="140514"/>
                    <a:pt x="208898" y="82861"/>
                    <a:pt x="157485" y="37687"/>
                  </a:cubicBezTo>
                  <a:cubicBezTo>
                    <a:pt x="110564" y="75623"/>
                    <a:pt x="70132" y="122544"/>
                    <a:pt x="14975" y="148999"/>
                  </a:cubicBezTo>
                  <a:cubicBezTo>
                    <a:pt x="24958" y="129782"/>
                    <a:pt x="44924" y="91346"/>
                    <a:pt x="54658" y="72129"/>
                  </a:cubicBezTo>
                  <a:cubicBezTo>
                    <a:pt x="36439" y="60398"/>
                    <a:pt x="18219" y="48668"/>
                    <a:pt x="0" y="36938"/>
                  </a:cubicBezTo>
                  <a:close/>
                </a:path>
              </a:pathLst>
            </a:custGeom>
            <a:solidFill>
              <a:schemeClr val="accent2">
                <a:lumMod val="20000"/>
                <a:lumOff val="80000"/>
              </a:schemeClr>
            </a:solidFill>
            <a:ln w="24924" cap="flat">
              <a:noFill/>
              <a:prstDash val="solid"/>
              <a:miter/>
            </a:ln>
          </p:spPr>
          <p:txBody>
            <a:bodyPr rtlCol="0" anchor="ctr">
              <a:noAutofit/>
            </a:bodyPr>
            <a:lstStyle/>
            <a:p>
              <a:endParaRPr lang="zh-CN" altLang="en-US">
                <a:solidFill>
                  <a:schemeClr val="tx1">
                    <a:lumMod val="85000"/>
                    <a:lumOff val="15000"/>
                  </a:schemeClr>
                </a:solidFill>
              </a:endParaRPr>
            </a:p>
          </p:txBody>
        </p:sp>
      </p:grpSp>
      <p:sp>
        <p:nvSpPr>
          <p:cNvPr id="139" name="文本框 138">
            <a:extLst>
              <a:ext uri="{FF2B5EF4-FFF2-40B4-BE49-F238E27FC236}">
                <a16:creationId xmlns:a16="http://schemas.microsoft.com/office/drawing/2014/main" id="{39808488-FC25-C7E7-40A1-E3D9F2A771DB}"/>
              </a:ext>
            </a:extLst>
          </p:cNvPr>
          <p:cNvSpPr txBox="1"/>
          <p:nvPr/>
        </p:nvSpPr>
        <p:spPr>
          <a:xfrm>
            <a:off x="8413461" y="3711653"/>
            <a:ext cx="553998" cy="1685452"/>
          </a:xfrm>
          <a:prstGeom prst="rect">
            <a:avLst/>
          </a:prstGeom>
          <a:noFill/>
        </p:spPr>
        <p:txBody>
          <a:bodyPr wrap="square" rtlCol="0">
            <a:noAutofit/>
          </a:bodyPr>
          <a:lstStyle>
            <a:defPPr>
              <a:defRPr lang="zh-CN"/>
            </a:defPPr>
            <a:lvl1pPr algn="dist">
              <a:defRPr sz="2400">
                <a:solidFill>
                  <a:schemeClr val="accent1">
                    <a:lumMod val="20000"/>
                    <a:lumOff val="80000"/>
                  </a:schemeClr>
                </a:solidFill>
                <a:latin typeface="+mj-ea"/>
                <a:ea typeface="+mj-ea"/>
              </a:defRPr>
            </a:lvl1pPr>
          </a:lstStyle>
          <a:p>
            <a:pPr algn="ctr"/>
            <a:r>
              <a:rPr lang="zh-CN" altLang="en-US" sz="2800" dirty="0"/>
              <a:t>不足之处</a:t>
            </a:r>
            <a:endParaRPr lang="en-US" sz="2800" dirty="0"/>
          </a:p>
        </p:txBody>
      </p:sp>
      <p:pic>
        <p:nvPicPr>
          <p:cNvPr id="143" name="图片 142">
            <a:extLst>
              <a:ext uri="{FF2B5EF4-FFF2-40B4-BE49-F238E27FC236}">
                <a16:creationId xmlns:a16="http://schemas.microsoft.com/office/drawing/2014/main" id="{BCBEED36-7E95-780C-9ECB-806927B56380}"/>
              </a:ext>
            </a:extLst>
          </p:cNvPr>
          <p:cNvPicPr>
            <a:picLocks noChangeAspect="1"/>
          </p:cNvPicPr>
          <p:nvPr/>
        </p:nvPicPr>
        <p:blipFill>
          <a:blip r:embed="rId2">
            <a:extLst>
              <a:ext uri="{BEBA8EAE-BF5A-486C-A8C5-ECC9F3942E4B}">
                <a14:imgProps xmlns:a14="http://schemas.microsoft.com/office/drawing/2010/main">
                  <a14:imgLayer r:embed="rId3">
                    <a14:imgEffect>
                      <a14:artisticFilmGrain grainSize="10"/>
                    </a14:imgEffect>
                  </a14:imgLayer>
                </a14:imgProps>
              </a:ext>
            </a:extLst>
          </a:blip>
          <a:stretch>
            <a:fillRect/>
          </a:stretch>
        </p:blipFill>
        <p:spPr>
          <a:xfrm>
            <a:off x="9661082" y="2204807"/>
            <a:ext cx="1518036" cy="3853006"/>
          </a:xfrm>
          <a:prstGeom prst="rect">
            <a:avLst/>
          </a:prstGeom>
        </p:spPr>
      </p:pic>
      <p:sp>
        <p:nvSpPr>
          <p:cNvPr id="144" name="缺角矩形 143">
            <a:extLst>
              <a:ext uri="{FF2B5EF4-FFF2-40B4-BE49-F238E27FC236}">
                <a16:creationId xmlns:a16="http://schemas.microsoft.com/office/drawing/2014/main" id="{5C8DCD91-33EC-8601-C65E-CB7DF2D79AC6}"/>
              </a:ext>
            </a:extLst>
          </p:cNvPr>
          <p:cNvSpPr/>
          <p:nvPr/>
        </p:nvSpPr>
        <p:spPr>
          <a:xfrm>
            <a:off x="9738253" y="2278380"/>
            <a:ext cx="1363694" cy="3705860"/>
          </a:xfrm>
          <a:prstGeom prst="plaqu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椭圆 144">
            <a:extLst>
              <a:ext uri="{FF2B5EF4-FFF2-40B4-BE49-F238E27FC236}">
                <a16:creationId xmlns:a16="http://schemas.microsoft.com/office/drawing/2014/main" id="{B8E6121F-E491-7A90-4528-97F875FA5CF6}"/>
              </a:ext>
            </a:extLst>
          </p:cNvPr>
          <p:cNvSpPr/>
          <p:nvPr/>
        </p:nvSpPr>
        <p:spPr>
          <a:xfrm>
            <a:off x="9936214" y="2636488"/>
            <a:ext cx="967772" cy="967772"/>
          </a:xfrm>
          <a:prstGeom prst="ellipse">
            <a:avLst/>
          </a:prstGeom>
          <a:solidFill>
            <a:schemeClr val="accent2">
              <a:lumMod val="20000"/>
              <a:lumOff val="80000"/>
            </a:schemeClr>
          </a:solidFill>
          <a:ln>
            <a:noFill/>
          </a:ln>
          <a:effectLst>
            <a:innerShdw blurRad="38100">
              <a:schemeClr val="accent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3600" dirty="0">
                <a:solidFill>
                  <a:schemeClr val="accent1"/>
                </a:solidFill>
                <a:latin typeface="+mj-ea"/>
                <a:ea typeface="+mj-ea"/>
              </a:rPr>
              <a:t>陆</a:t>
            </a:r>
            <a:endParaRPr lang="en-US" sz="3600" dirty="0">
              <a:solidFill>
                <a:schemeClr val="accent1"/>
              </a:solidFill>
              <a:latin typeface="+mj-ea"/>
              <a:ea typeface="+mj-ea"/>
            </a:endParaRPr>
          </a:p>
        </p:txBody>
      </p:sp>
      <p:grpSp>
        <p:nvGrpSpPr>
          <p:cNvPr id="146" name="组合 145">
            <a:extLst>
              <a:ext uri="{FF2B5EF4-FFF2-40B4-BE49-F238E27FC236}">
                <a16:creationId xmlns:a16="http://schemas.microsoft.com/office/drawing/2014/main" id="{7A57DA7F-1733-DB4C-EBEF-F866C837D88D}"/>
              </a:ext>
            </a:extLst>
          </p:cNvPr>
          <p:cNvGrpSpPr/>
          <p:nvPr/>
        </p:nvGrpSpPr>
        <p:grpSpPr>
          <a:xfrm>
            <a:off x="10697099" y="5504498"/>
            <a:ext cx="342320" cy="254824"/>
            <a:chOff x="2508630" y="5081803"/>
            <a:chExt cx="416665" cy="310167"/>
          </a:xfrm>
        </p:grpSpPr>
        <p:sp>
          <p:nvSpPr>
            <p:cNvPr id="148" name="任意多边形: 形状 147">
              <a:extLst>
                <a:ext uri="{FF2B5EF4-FFF2-40B4-BE49-F238E27FC236}">
                  <a16:creationId xmlns:a16="http://schemas.microsoft.com/office/drawing/2014/main" id="{8BCAAD80-8A13-542A-5A2D-D3ABF0FE8B73}"/>
                </a:ext>
              </a:extLst>
            </p:cNvPr>
            <p:cNvSpPr/>
            <p:nvPr/>
          </p:nvSpPr>
          <p:spPr>
            <a:xfrm flipH="1">
              <a:off x="2508630" y="5081803"/>
              <a:ext cx="274619" cy="117321"/>
            </a:xfrm>
            <a:custGeom>
              <a:avLst/>
              <a:gdLst>
                <a:gd name="connsiteX0" fmla="*/ 0 w 477196"/>
                <a:gd name="connsiteY0" fmla="*/ 0 h 203865"/>
                <a:gd name="connsiteX1" fmla="*/ 260062 w 477196"/>
                <a:gd name="connsiteY1" fmla="*/ 123292 h 203865"/>
                <a:gd name="connsiteX2" fmla="*/ 477197 w 477196"/>
                <a:gd name="connsiteY2" fmla="*/ 114058 h 203865"/>
                <a:gd name="connsiteX3" fmla="*/ 345918 w 477196"/>
                <a:gd name="connsiteY3" fmla="*/ 146004 h 203865"/>
                <a:gd name="connsiteX4" fmla="*/ 74624 w 477196"/>
                <a:gd name="connsiteY4" fmla="*/ 171461 h 203865"/>
                <a:gd name="connsiteX5" fmla="*/ 180946 w 477196"/>
                <a:gd name="connsiteY5" fmla="*/ 141262 h 203865"/>
                <a:gd name="connsiteX6" fmla="*/ 0 w 477196"/>
                <a:gd name="connsiteY6" fmla="*/ 0 h 203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196" h="203865">
                  <a:moveTo>
                    <a:pt x="0" y="0"/>
                  </a:moveTo>
                  <a:cubicBezTo>
                    <a:pt x="89849" y="33693"/>
                    <a:pt x="179947" y="69383"/>
                    <a:pt x="260062" y="123292"/>
                  </a:cubicBezTo>
                  <a:cubicBezTo>
                    <a:pt x="331692" y="108567"/>
                    <a:pt x="404569" y="100331"/>
                    <a:pt x="477197" y="114058"/>
                  </a:cubicBezTo>
                  <a:cubicBezTo>
                    <a:pt x="438512" y="141762"/>
                    <a:pt x="392589" y="147751"/>
                    <a:pt x="345918" y="146004"/>
                  </a:cubicBezTo>
                  <a:cubicBezTo>
                    <a:pt x="279030" y="237600"/>
                    <a:pt x="164224" y="199914"/>
                    <a:pt x="74624" y="171461"/>
                  </a:cubicBezTo>
                  <a:cubicBezTo>
                    <a:pt x="110065" y="161728"/>
                    <a:pt x="145505" y="151745"/>
                    <a:pt x="180946" y="141262"/>
                  </a:cubicBezTo>
                  <a:cubicBezTo>
                    <a:pt x="123792" y="89599"/>
                    <a:pt x="47919" y="61896"/>
                    <a:pt x="0" y="0"/>
                  </a:cubicBezTo>
                  <a:close/>
                </a:path>
              </a:pathLst>
            </a:custGeom>
            <a:solidFill>
              <a:schemeClr val="accent2">
                <a:lumMod val="20000"/>
                <a:lumOff val="80000"/>
              </a:schemeClr>
            </a:solidFill>
            <a:ln w="24924" cap="flat">
              <a:noFill/>
              <a:prstDash val="solid"/>
              <a:miter/>
            </a:ln>
          </p:spPr>
          <p:txBody>
            <a:bodyPr rtlCol="0" anchor="ctr">
              <a:noAutofit/>
            </a:bodyPr>
            <a:lstStyle/>
            <a:p>
              <a:endParaRPr lang="zh-CN" altLang="en-US">
                <a:solidFill>
                  <a:schemeClr val="tx1">
                    <a:lumMod val="85000"/>
                    <a:lumOff val="15000"/>
                  </a:schemeClr>
                </a:solidFill>
              </a:endParaRPr>
            </a:p>
          </p:txBody>
        </p:sp>
        <p:sp>
          <p:nvSpPr>
            <p:cNvPr id="149" name="任意多边形: 形状 148">
              <a:extLst>
                <a:ext uri="{FF2B5EF4-FFF2-40B4-BE49-F238E27FC236}">
                  <a16:creationId xmlns:a16="http://schemas.microsoft.com/office/drawing/2014/main" id="{D880FB00-3DE5-66D7-B1F9-32BCE6C48036}"/>
                </a:ext>
              </a:extLst>
            </p:cNvPr>
            <p:cNvSpPr/>
            <p:nvPr/>
          </p:nvSpPr>
          <p:spPr>
            <a:xfrm flipH="1">
              <a:off x="2783249" y="5294395"/>
              <a:ext cx="142046" cy="97575"/>
            </a:xfrm>
            <a:custGeom>
              <a:avLst/>
              <a:gdLst>
                <a:gd name="connsiteX0" fmla="*/ 0 w 286302"/>
                <a:gd name="connsiteY0" fmla="*/ 36938 h 196669"/>
                <a:gd name="connsiteX1" fmla="*/ 196170 w 286302"/>
                <a:gd name="connsiteY1" fmla="*/ 0 h 196669"/>
                <a:gd name="connsiteX2" fmla="*/ 284272 w 286302"/>
                <a:gd name="connsiteY2" fmla="*/ 196669 h 196669"/>
                <a:gd name="connsiteX3" fmla="*/ 157485 w 286302"/>
                <a:gd name="connsiteY3" fmla="*/ 37687 h 196669"/>
                <a:gd name="connsiteX4" fmla="*/ 14975 w 286302"/>
                <a:gd name="connsiteY4" fmla="*/ 148999 h 196669"/>
                <a:gd name="connsiteX5" fmla="*/ 54658 w 286302"/>
                <a:gd name="connsiteY5" fmla="*/ 72129 h 196669"/>
                <a:gd name="connsiteX6" fmla="*/ 0 w 286302"/>
                <a:gd name="connsiteY6" fmla="*/ 36938 h 19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6302" h="196669">
                  <a:moveTo>
                    <a:pt x="0" y="36938"/>
                  </a:moveTo>
                  <a:cubicBezTo>
                    <a:pt x="66139" y="28951"/>
                    <a:pt x="130031" y="8486"/>
                    <a:pt x="196170" y="0"/>
                  </a:cubicBezTo>
                  <a:cubicBezTo>
                    <a:pt x="259314" y="44924"/>
                    <a:pt x="295503" y="118800"/>
                    <a:pt x="284272" y="196669"/>
                  </a:cubicBezTo>
                  <a:cubicBezTo>
                    <a:pt x="246086" y="140514"/>
                    <a:pt x="208898" y="82861"/>
                    <a:pt x="157485" y="37687"/>
                  </a:cubicBezTo>
                  <a:cubicBezTo>
                    <a:pt x="110564" y="75623"/>
                    <a:pt x="70132" y="122544"/>
                    <a:pt x="14975" y="148999"/>
                  </a:cubicBezTo>
                  <a:cubicBezTo>
                    <a:pt x="24958" y="129782"/>
                    <a:pt x="44924" y="91346"/>
                    <a:pt x="54658" y="72129"/>
                  </a:cubicBezTo>
                  <a:cubicBezTo>
                    <a:pt x="36439" y="60398"/>
                    <a:pt x="18219" y="48668"/>
                    <a:pt x="0" y="36938"/>
                  </a:cubicBezTo>
                  <a:close/>
                </a:path>
              </a:pathLst>
            </a:custGeom>
            <a:solidFill>
              <a:schemeClr val="accent2">
                <a:lumMod val="20000"/>
                <a:lumOff val="80000"/>
              </a:schemeClr>
            </a:solidFill>
            <a:ln w="24924" cap="flat">
              <a:noFill/>
              <a:prstDash val="solid"/>
              <a:miter/>
            </a:ln>
          </p:spPr>
          <p:txBody>
            <a:bodyPr rtlCol="0" anchor="ctr">
              <a:noAutofit/>
            </a:bodyPr>
            <a:lstStyle/>
            <a:p>
              <a:endParaRPr lang="zh-CN" altLang="en-US">
                <a:solidFill>
                  <a:schemeClr val="tx1">
                    <a:lumMod val="85000"/>
                    <a:lumOff val="15000"/>
                  </a:schemeClr>
                </a:solidFill>
              </a:endParaRPr>
            </a:p>
          </p:txBody>
        </p:sp>
      </p:grpSp>
      <p:sp>
        <p:nvSpPr>
          <p:cNvPr id="147" name="文本框 146">
            <a:extLst>
              <a:ext uri="{FF2B5EF4-FFF2-40B4-BE49-F238E27FC236}">
                <a16:creationId xmlns:a16="http://schemas.microsoft.com/office/drawing/2014/main" id="{7B184E1E-EE4B-CC39-F8DD-FF06ED8B0F56}"/>
              </a:ext>
            </a:extLst>
          </p:cNvPr>
          <p:cNvSpPr txBox="1"/>
          <p:nvPr/>
        </p:nvSpPr>
        <p:spPr>
          <a:xfrm>
            <a:off x="10143101" y="3711653"/>
            <a:ext cx="553998" cy="1685452"/>
          </a:xfrm>
          <a:prstGeom prst="rect">
            <a:avLst/>
          </a:prstGeom>
          <a:noFill/>
        </p:spPr>
        <p:txBody>
          <a:bodyPr wrap="square" rtlCol="0">
            <a:noAutofit/>
          </a:bodyPr>
          <a:lstStyle>
            <a:defPPr>
              <a:defRPr lang="zh-CN"/>
            </a:defPPr>
            <a:lvl1pPr algn="dist">
              <a:defRPr sz="2400">
                <a:solidFill>
                  <a:schemeClr val="accent1">
                    <a:lumMod val="20000"/>
                    <a:lumOff val="80000"/>
                  </a:schemeClr>
                </a:solidFill>
                <a:latin typeface="+mj-ea"/>
                <a:ea typeface="+mj-ea"/>
              </a:defRPr>
            </a:lvl1pPr>
          </a:lstStyle>
          <a:p>
            <a:pPr algn="ctr"/>
            <a:r>
              <a:rPr lang="zh-CN" altLang="en-US" sz="2800" dirty="0"/>
              <a:t>未来计划</a:t>
            </a:r>
            <a:endParaRPr lang="en-US" sz="2800" dirty="0"/>
          </a:p>
        </p:txBody>
      </p:sp>
    </p:spTree>
    <p:extLst>
      <p:ext uri="{BB962C8B-B14F-4D97-AF65-F5344CB8AC3E}">
        <p14:creationId xmlns:p14="http://schemas.microsoft.com/office/powerpoint/2010/main" val="22279859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a:extLst>
              <a:ext uri="{FF2B5EF4-FFF2-40B4-BE49-F238E27FC236}">
                <a16:creationId xmlns:a16="http://schemas.microsoft.com/office/drawing/2014/main" id="{88709D45-F675-B27D-E931-300ECF807F8D}"/>
              </a:ext>
            </a:extLst>
          </p:cNvPr>
          <p:cNvSpPr/>
          <p:nvPr/>
        </p:nvSpPr>
        <p:spPr>
          <a:xfrm>
            <a:off x="3748216" y="818251"/>
            <a:ext cx="4695568" cy="4695568"/>
          </a:xfrm>
          <a:prstGeom prst="ellipse">
            <a:avLst/>
          </a:prstGeom>
          <a:solidFill>
            <a:schemeClr val="accent2">
              <a:lumMod val="20000"/>
              <a:lumOff val="80000"/>
            </a:schemeClr>
          </a:solidFill>
          <a:ln w="28575">
            <a:solidFill>
              <a:schemeClr val="accent1"/>
            </a:solidFill>
          </a:ln>
          <a:effectLst>
            <a:innerShdw blurRad="292100">
              <a:schemeClr val="accent1">
                <a:alpha val="54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a:extLst>
              <a:ext uri="{FF2B5EF4-FFF2-40B4-BE49-F238E27FC236}">
                <a16:creationId xmlns:a16="http://schemas.microsoft.com/office/drawing/2014/main" id="{F8100D04-8658-5A47-6CA7-829CDA194986}"/>
              </a:ext>
            </a:extLst>
          </p:cNvPr>
          <p:cNvPicPr>
            <a:picLocks noChangeAspect="1" noChangeArrowheads="1"/>
          </p:cNvPicPr>
          <p:nvPr/>
        </p:nvPicPr>
        <p:blipFill rotWithShape="1">
          <a:blip r:embed="rId2" cstate="print">
            <a:duotone>
              <a:prstClr val="black"/>
              <a:schemeClr val="accent2">
                <a:tint val="45000"/>
                <a:satMod val="400000"/>
              </a:schemeClr>
            </a:duotone>
            <a:extLst>
              <a:ext uri="{28A0092B-C50C-407E-A947-70E740481C1C}">
                <a14:useLocalDpi xmlns:a14="http://schemas.microsoft.com/office/drawing/2010/main" val="0"/>
              </a:ext>
            </a:extLst>
          </a:blip>
          <a:srcRect l="9353" t="5260" r="28702" b="72425"/>
          <a:stretch/>
        </p:blipFill>
        <p:spPr bwMode="auto">
          <a:xfrm>
            <a:off x="3218830" y="4083290"/>
            <a:ext cx="1972930" cy="71072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71B02891-0A9B-5EEA-82E4-9337BFBD32B8}"/>
              </a:ext>
            </a:extLst>
          </p:cNvPr>
          <p:cNvPicPr>
            <a:picLocks noChangeAspect="1" noChangeArrowheads="1"/>
          </p:cNvPicPr>
          <p:nvPr/>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l="7588" t="32776" r="55931" b="46278"/>
          <a:stretch/>
        </p:blipFill>
        <p:spPr bwMode="auto">
          <a:xfrm>
            <a:off x="2462547" y="1057835"/>
            <a:ext cx="814789" cy="66177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D0BB2FC6-4DCB-B346-0CC4-C675099109FA}"/>
              </a:ext>
            </a:extLst>
          </p:cNvPr>
          <p:cNvPicPr>
            <a:picLocks noChangeAspect="1" noChangeArrowheads="1"/>
          </p:cNvPicPr>
          <p:nvPr/>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l="7588" t="32776" r="55931" b="46278"/>
          <a:stretch/>
        </p:blipFill>
        <p:spPr bwMode="auto">
          <a:xfrm>
            <a:off x="7114040" y="1056154"/>
            <a:ext cx="1633720" cy="1326904"/>
          </a:xfrm>
          <a:prstGeom prst="rect">
            <a:avLst/>
          </a:prstGeom>
          <a:noFill/>
          <a:extLst>
            <a:ext uri="{909E8E84-426E-40DD-AFC4-6F175D3DCCD1}">
              <a14:hiddenFill xmlns:a14="http://schemas.microsoft.com/office/drawing/2010/main">
                <a:solidFill>
                  <a:srgbClr val="FFFFFF"/>
                </a:solidFill>
              </a14:hiddenFill>
            </a:ext>
          </a:extLst>
        </p:spPr>
      </p:pic>
      <p:sp>
        <p:nvSpPr>
          <p:cNvPr id="23" name="矩形 22">
            <a:extLst>
              <a:ext uri="{FF2B5EF4-FFF2-40B4-BE49-F238E27FC236}">
                <a16:creationId xmlns:a16="http://schemas.microsoft.com/office/drawing/2014/main" id="{9A861026-22CA-F590-84B9-63289C89E00E}"/>
              </a:ext>
            </a:extLst>
          </p:cNvPr>
          <p:cNvSpPr/>
          <p:nvPr/>
        </p:nvSpPr>
        <p:spPr>
          <a:xfrm>
            <a:off x="4433771" y="3851621"/>
            <a:ext cx="3497129" cy="1502473"/>
          </a:xfrm>
          <a:prstGeom prst="rect">
            <a:avLst/>
          </a:prstGeom>
          <a:blipFill dpi="0" rotWithShape="1">
            <a:blip r:embed="rId4">
              <a:alphaModFix amt="47000"/>
              <a:duotone>
                <a:prstClr val="black"/>
                <a:schemeClr val="accent2">
                  <a:tint val="45000"/>
                  <a:satMod val="400000"/>
                </a:schemeClr>
              </a:duotone>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a:extLst>
              <a:ext uri="{FF2B5EF4-FFF2-40B4-BE49-F238E27FC236}">
                <a16:creationId xmlns:a16="http://schemas.microsoft.com/office/drawing/2014/main" id="{88FD4690-D19A-2D46-BE72-13387A41DD6F}"/>
              </a:ext>
            </a:extLst>
          </p:cNvPr>
          <p:cNvGrpSpPr/>
          <p:nvPr/>
        </p:nvGrpSpPr>
        <p:grpSpPr>
          <a:xfrm>
            <a:off x="7257755" y="3226382"/>
            <a:ext cx="268961" cy="512220"/>
            <a:chOff x="1064522" y="2195228"/>
            <a:chExt cx="2420322" cy="3657917"/>
          </a:xfrm>
        </p:grpSpPr>
        <p:pic>
          <p:nvPicPr>
            <p:cNvPr id="14" name="图片 13">
              <a:extLst>
                <a:ext uri="{FF2B5EF4-FFF2-40B4-BE49-F238E27FC236}">
                  <a16:creationId xmlns:a16="http://schemas.microsoft.com/office/drawing/2014/main" id="{626D9FAD-74DC-2E6C-ED8C-9C5E365B7044}"/>
                </a:ext>
              </a:extLst>
            </p:cNvPr>
            <p:cNvPicPr>
              <a:picLocks noChangeAspect="1"/>
            </p:cNvPicPr>
            <p:nvPr/>
          </p:nvPicPr>
          <p:blipFill>
            <a:blip r:embed="rId5">
              <a:extLst>
                <a:ext uri="{BEBA8EAE-BF5A-486C-A8C5-ECC9F3942E4B}">
                  <a14:imgProps xmlns:a14="http://schemas.microsoft.com/office/drawing/2010/main">
                    <a14:imgLayer r:embed="rId6">
                      <a14:imgEffect>
                        <a14:artisticFilmGrain grainSize="10"/>
                      </a14:imgEffect>
                    </a14:imgLayer>
                  </a14:imgProps>
                </a:ext>
              </a:extLst>
            </a:blip>
            <a:stretch>
              <a:fillRect/>
            </a:stretch>
          </p:blipFill>
          <p:spPr>
            <a:xfrm>
              <a:off x="1064522" y="2195228"/>
              <a:ext cx="2420322" cy="3657917"/>
            </a:xfrm>
            <a:prstGeom prst="rect">
              <a:avLst/>
            </a:prstGeom>
          </p:spPr>
        </p:pic>
        <p:sp>
          <p:nvSpPr>
            <p:cNvPr id="15" name="缺角矩形 14">
              <a:extLst>
                <a:ext uri="{FF2B5EF4-FFF2-40B4-BE49-F238E27FC236}">
                  <a16:creationId xmlns:a16="http://schemas.microsoft.com/office/drawing/2014/main" id="{885AEA4C-EC8C-F08E-92BA-C46BD814B307}"/>
                </a:ext>
              </a:extLst>
            </p:cNvPr>
            <p:cNvSpPr/>
            <p:nvPr/>
          </p:nvSpPr>
          <p:spPr>
            <a:xfrm>
              <a:off x="1146740" y="2317540"/>
              <a:ext cx="2255886" cy="3413292"/>
            </a:xfrm>
            <a:prstGeom prst="plaque">
              <a:avLst>
                <a:gd name="adj" fmla="val 10689"/>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sp>
        <p:nvSpPr>
          <p:cNvPr id="17" name="文本框 16">
            <a:extLst>
              <a:ext uri="{FF2B5EF4-FFF2-40B4-BE49-F238E27FC236}">
                <a16:creationId xmlns:a16="http://schemas.microsoft.com/office/drawing/2014/main" id="{3235883B-8B0F-FFF5-CE10-0BE02A489EEF}"/>
              </a:ext>
            </a:extLst>
          </p:cNvPr>
          <p:cNvSpPr txBox="1"/>
          <p:nvPr/>
        </p:nvSpPr>
        <p:spPr>
          <a:xfrm>
            <a:off x="7184486" y="3304660"/>
            <a:ext cx="415498" cy="369332"/>
          </a:xfrm>
          <a:prstGeom prst="rect">
            <a:avLst/>
          </a:prstGeom>
          <a:noFill/>
        </p:spPr>
        <p:txBody>
          <a:bodyPr wrap="none" rtlCol="0">
            <a:spAutoFit/>
          </a:bodyPr>
          <a:lstStyle/>
          <a:p>
            <a:pPr algn="ctr"/>
            <a:r>
              <a:rPr lang="zh-CN" altLang="en-US" dirty="0">
                <a:solidFill>
                  <a:schemeClr val="bg1"/>
                </a:solidFill>
                <a:latin typeface="思源宋体 CN Heavy" panose="02020900000000000000" pitchFamily="18" charset="-122"/>
                <a:ea typeface="思源宋体 CN Heavy" panose="02020900000000000000" pitchFamily="18" charset="-122"/>
              </a:rPr>
              <a:t>总</a:t>
            </a:r>
            <a:endParaRPr lang="en-US" dirty="0">
              <a:solidFill>
                <a:schemeClr val="bg1"/>
              </a:solidFill>
              <a:latin typeface="思源宋体 CN Heavy" panose="02020900000000000000" pitchFamily="18" charset="-122"/>
              <a:ea typeface="思源宋体 CN Heavy" panose="02020900000000000000" pitchFamily="18" charset="-122"/>
            </a:endParaRPr>
          </a:p>
        </p:txBody>
      </p:sp>
      <p:sp>
        <p:nvSpPr>
          <p:cNvPr id="24" name="任意多边形: 形状 23">
            <a:extLst>
              <a:ext uri="{FF2B5EF4-FFF2-40B4-BE49-F238E27FC236}">
                <a16:creationId xmlns:a16="http://schemas.microsoft.com/office/drawing/2014/main" id="{BD2A5C08-B235-4D6E-CA76-AF9C5F45B992}"/>
              </a:ext>
            </a:extLst>
          </p:cNvPr>
          <p:cNvSpPr/>
          <p:nvPr/>
        </p:nvSpPr>
        <p:spPr>
          <a:xfrm flipH="1">
            <a:off x="7025552" y="859294"/>
            <a:ext cx="274619" cy="116571"/>
          </a:xfrm>
          <a:custGeom>
            <a:avLst/>
            <a:gdLst>
              <a:gd name="connsiteX0" fmla="*/ 0 w 469210"/>
              <a:gd name="connsiteY0" fmla="*/ 0 h 199171"/>
              <a:gd name="connsiteX1" fmla="*/ 248831 w 469210"/>
              <a:gd name="connsiteY1" fmla="*/ 122544 h 199171"/>
              <a:gd name="connsiteX2" fmla="*/ 469210 w 469210"/>
              <a:gd name="connsiteY2" fmla="*/ 103077 h 199171"/>
              <a:gd name="connsiteX3" fmla="*/ 332191 w 469210"/>
              <a:gd name="connsiteY3" fmla="*/ 140514 h 199171"/>
              <a:gd name="connsiteX4" fmla="*/ 74624 w 469210"/>
              <a:gd name="connsiteY4" fmla="*/ 160230 h 199171"/>
              <a:gd name="connsiteX5" fmla="*/ 174207 w 469210"/>
              <a:gd name="connsiteY5" fmla="*/ 140014 h 199171"/>
              <a:gd name="connsiteX6" fmla="*/ 0 w 469210"/>
              <a:gd name="connsiteY6" fmla="*/ 0 h 199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210" h="199171">
                <a:moveTo>
                  <a:pt x="0" y="0"/>
                </a:moveTo>
                <a:cubicBezTo>
                  <a:pt x="89350" y="25207"/>
                  <a:pt x="176703" y="62894"/>
                  <a:pt x="248831" y="122544"/>
                </a:cubicBezTo>
                <a:cubicBezTo>
                  <a:pt x="319962" y="98334"/>
                  <a:pt x="395085" y="99333"/>
                  <a:pt x="469210" y="103077"/>
                </a:cubicBezTo>
                <a:cubicBezTo>
                  <a:pt x="432023" y="141262"/>
                  <a:pt x="380610" y="138267"/>
                  <a:pt x="332191" y="140514"/>
                </a:cubicBezTo>
                <a:cubicBezTo>
                  <a:pt x="273040" y="228865"/>
                  <a:pt x="154490" y="201910"/>
                  <a:pt x="74624" y="160230"/>
                </a:cubicBezTo>
                <a:cubicBezTo>
                  <a:pt x="99582" y="155239"/>
                  <a:pt x="149498" y="145006"/>
                  <a:pt x="174207" y="140014"/>
                </a:cubicBezTo>
                <a:cubicBezTo>
                  <a:pt x="128534" y="77869"/>
                  <a:pt x="44425" y="63892"/>
                  <a:pt x="0" y="0"/>
                </a:cubicBezTo>
                <a:close/>
              </a:path>
            </a:pathLst>
          </a:custGeom>
          <a:solidFill>
            <a:schemeClr val="accent1"/>
          </a:solidFill>
          <a:ln w="24924" cap="flat">
            <a:solidFill>
              <a:schemeClr val="accent1"/>
            </a:solidFill>
            <a:prstDash val="solid"/>
            <a:miter/>
          </a:ln>
        </p:spPr>
        <p:txBody>
          <a:bodyPr rtlCol="0" anchor="ctr">
            <a:noAutofit/>
          </a:bodyPr>
          <a:lstStyle/>
          <a:p>
            <a:endParaRPr lang="zh-CN" altLang="en-US">
              <a:solidFill>
                <a:schemeClr val="tx1">
                  <a:lumMod val="85000"/>
                  <a:lumOff val="15000"/>
                </a:schemeClr>
              </a:solidFill>
            </a:endParaRPr>
          </a:p>
        </p:txBody>
      </p:sp>
      <p:sp>
        <p:nvSpPr>
          <p:cNvPr id="25" name="任意多边形: 形状 24">
            <a:extLst>
              <a:ext uri="{FF2B5EF4-FFF2-40B4-BE49-F238E27FC236}">
                <a16:creationId xmlns:a16="http://schemas.microsoft.com/office/drawing/2014/main" id="{E1F846B4-84C9-6825-4754-8677A929314B}"/>
              </a:ext>
            </a:extLst>
          </p:cNvPr>
          <p:cNvSpPr/>
          <p:nvPr/>
        </p:nvSpPr>
        <p:spPr>
          <a:xfrm flipH="1">
            <a:off x="7345969" y="567523"/>
            <a:ext cx="274619" cy="117321"/>
          </a:xfrm>
          <a:custGeom>
            <a:avLst/>
            <a:gdLst>
              <a:gd name="connsiteX0" fmla="*/ 0 w 477196"/>
              <a:gd name="connsiteY0" fmla="*/ 0 h 203865"/>
              <a:gd name="connsiteX1" fmla="*/ 260062 w 477196"/>
              <a:gd name="connsiteY1" fmla="*/ 123292 h 203865"/>
              <a:gd name="connsiteX2" fmla="*/ 477197 w 477196"/>
              <a:gd name="connsiteY2" fmla="*/ 114058 h 203865"/>
              <a:gd name="connsiteX3" fmla="*/ 345918 w 477196"/>
              <a:gd name="connsiteY3" fmla="*/ 146004 h 203865"/>
              <a:gd name="connsiteX4" fmla="*/ 74624 w 477196"/>
              <a:gd name="connsiteY4" fmla="*/ 171461 h 203865"/>
              <a:gd name="connsiteX5" fmla="*/ 180946 w 477196"/>
              <a:gd name="connsiteY5" fmla="*/ 141262 h 203865"/>
              <a:gd name="connsiteX6" fmla="*/ 0 w 477196"/>
              <a:gd name="connsiteY6" fmla="*/ 0 h 203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196" h="203865">
                <a:moveTo>
                  <a:pt x="0" y="0"/>
                </a:moveTo>
                <a:cubicBezTo>
                  <a:pt x="89849" y="33693"/>
                  <a:pt x="179947" y="69383"/>
                  <a:pt x="260062" y="123292"/>
                </a:cubicBezTo>
                <a:cubicBezTo>
                  <a:pt x="331692" y="108567"/>
                  <a:pt x="404569" y="100331"/>
                  <a:pt x="477197" y="114058"/>
                </a:cubicBezTo>
                <a:cubicBezTo>
                  <a:pt x="438512" y="141762"/>
                  <a:pt x="392589" y="147751"/>
                  <a:pt x="345918" y="146004"/>
                </a:cubicBezTo>
                <a:cubicBezTo>
                  <a:pt x="279030" y="237600"/>
                  <a:pt x="164224" y="199914"/>
                  <a:pt x="74624" y="171461"/>
                </a:cubicBezTo>
                <a:cubicBezTo>
                  <a:pt x="110065" y="161728"/>
                  <a:pt x="145505" y="151745"/>
                  <a:pt x="180946" y="141262"/>
                </a:cubicBezTo>
                <a:cubicBezTo>
                  <a:pt x="123792" y="89599"/>
                  <a:pt x="47919" y="61896"/>
                  <a:pt x="0" y="0"/>
                </a:cubicBezTo>
                <a:close/>
              </a:path>
            </a:pathLst>
          </a:custGeom>
          <a:solidFill>
            <a:schemeClr val="accent1"/>
          </a:solidFill>
          <a:ln w="24924" cap="flat">
            <a:solidFill>
              <a:schemeClr val="accent1"/>
            </a:solidFill>
            <a:prstDash val="solid"/>
            <a:miter/>
          </a:ln>
        </p:spPr>
        <p:txBody>
          <a:bodyPr rtlCol="0" anchor="ctr">
            <a:noAutofit/>
          </a:bodyPr>
          <a:lstStyle/>
          <a:p>
            <a:endParaRPr lang="zh-CN" altLang="en-US">
              <a:solidFill>
                <a:schemeClr val="tx1">
                  <a:lumMod val="85000"/>
                  <a:lumOff val="15000"/>
                </a:schemeClr>
              </a:solidFill>
            </a:endParaRPr>
          </a:p>
        </p:txBody>
      </p:sp>
      <p:sp>
        <p:nvSpPr>
          <p:cNvPr id="26" name="任意多边形: 形状 25">
            <a:extLst>
              <a:ext uri="{FF2B5EF4-FFF2-40B4-BE49-F238E27FC236}">
                <a16:creationId xmlns:a16="http://schemas.microsoft.com/office/drawing/2014/main" id="{D7A0C7F3-0FE9-F713-A3D5-77DBBC37D017}"/>
              </a:ext>
            </a:extLst>
          </p:cNvPr>
          <p:cNvSpPr/>
          <p:nvPr/>
        </p:nvSpPr>
        <p:spPr>
          <a:xfrm flipH="1">
            <a:off x="7620588" y="1130448"/>
            <a:ext cx="142046" cy="97575"/>
          </a:xfrm>
          <a:custGeom>
            <a:avLst/>
            <a:gdLst>
              <a:gd name="connsiteX0" fmla="*/ 0 w 286302"/>
              <a:gd name="connsiteY0" fmla="*/ 36938 h 196669"/>
              <a:gd name="connsiteX1" fmla="*/ 196170 w 286302"/>
              <a:gd name="connsiteY1" fmla="*/ 0 h 196669"/>
              <a:gd name="connsiteX2" fmla="*/ 284272 w 286302"/>
              <a:gd name="connsiteY2" fmla="*/ 196669 h 196669"/>
              <a:gd name="connsiteX3" fmla="*/ 157485 w 286302"/>
              <a:gd name="connsiteY3" fmla="*/ 37687 h 196669"/>
              <a:gd name="connsiteX4" fmla="*/ 14975 w 286302"/>
              <a:gd name="connsiteY4" fmla="*/ 148999 h 196669"/>
              <a:gd name="connsiteX5" fmla="*/ 54658 w 286302"/>
              <a:gd name="connsiteY5" fmla="*/ 72129 h 196669"/>
              <a:gd name="connsiteX6" fmla="*/ 0 w 286302"/>
              <a:gd name="connsiteY6" fmla="*/ 36938 h 19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6302" h="196669">
                <a:moveTo>
                  <a:pt x="0" y="36938"/>
                </a:moveTo>
                <a:cubicBezTo>
                  <a:pt x="66139" y="28951"/>
                  <a:pt x="130031" y="8486"/>
                  <a:pt x="196170" y="0"/>
                </a:cubicBezTo>
                <a:cubicBezTo>
                  <a:pt x="259314" y="44924"/>
                  <a:pt x="295503" y="118800"/>
                  <a:pt x="284272" y="196669"/>
                </a:cubicBezTo>
                <a:cubicBezTo>
                  <a:pt x="246086" y="140514"/>
                  <a:pt x="208898" y="82861"/>
                  <a:pt x="157485" y="37687"/>
                </a:cubicBezTo>
                <a:cubicBezTo>
                  <a:pt x="110564" y="75623"/>
                  <a:pt x="70132" y="122544"/>
                  <a:pt x="14975" y="148999"/>
                </a:cubicBezTo>
                <a:cubicBezTo>
                  <a:pt x="24958" y="129782"/>
                  <a:pt x="44924" y="91346"/>
                  <a:pt x="54658" y="72129"/>
                </a:cubicBezTo>
                <a:cubicBezTo>
                  <a:pt x="36439" y="60398"/>
                  <a:pt x="18219" y="48668"/>
                  <a:pt x="0" y="36938"/>
                </a:cubicBezTo>
                <a:close/>
              </a:path>
            </a:pathLst>
          </a:custGeom>
          <a:solidFill>
            <a:schemeClr val="accent1"/>
          </a:solidFill>
          <a:ln w="24924" cap="flat">
            <a:solidFill>
              <a:schemeClr val="accent1"/>
            </a:solidFill>
            <a:prstDash val="solid"/>
            <a:miter/>
          </a:ln>
        </p:spPr>
        <p:txBody>
          <a:bodyPr rtlCol="0" anchor="ctr">
            <a:noAutofit/>
          </a:bodyPr>
          <a:lstStyle/>
          <a:p>
            <a:endParaRPr lang="zh-CN" altLang="en-US">
              <a:solidFill>
                <a:schemeClr val="tx1">
                  <a:lumMod val="85000"/>
                  <a:lumOff val="15000"/>
                </a:schemeClr>
              </a:solidFill>
            </a:endParaRPr>
          </a:p>
        </p:txBody>
      </p:sp>
      <p:sp>
        <p:nvSpPr>
          <p:cNvPr id="27" name="文本框 26">
            <a:extLst>
              <a:ext uri="{FF2B5EF4-FFF2-40B4-BE49-F238E27FC236}">
                <a16:creationId xmlns:a16="http://schemas.microsoft.com/office/drawing/2014/main" id="{9C13BCED-6F0E-318F-1C12-D178EC9EB02D}"/>
              </a:ext>
            </a:extLst>
          </p:cNvPr>
          <p:cNvSpPr txBox="1"/>
          <p:nvPr/>
        </p:nvSpPr>
        <p:spPr>
          <a:xfrm>
            <a:off x="3364864" y="5921145"/>
            <a:ext cx="2464587" cy="369332"/>
          </a:xfrm>
          <a:prstGeom prst="rect">
            <a:avLst/>
          </a:prstGeom>
          <a:noFill/>
        </p:spPr>
        <p:txBody>
          <a:bodyPr wrap="square" rtlCol="0">
            <a:noAutofit/>
          </a:bodyPr>
          <a:lstStyle/>
          <a:p>
            <a:r>
              <a:rPr lang="zh-CN" altLang="en-US" dirty="0">
                <a:solidFill>
                  <a:schemeClr val="accent1">
                    <a:lumMod val="75000"/>
                  </a:schemeClr>
                </a:solidFill>
                <a:latin typeface="+mj-ea"/>
                <a:ea typeface="+mj-ea"/>
              </a:rPr>
              <a:t>汇报人：</a:t>
            </a:r>
            <a:r>
              <a:rPr lang="en-US" altLang="zh-CN" dirty="0" err="1">
                <a:solidFill>
                  <a:schemeClr val="accent1">
                    <a:lumMod val="75000"/>
                  </a:schemeClr>
                </a:solidFill>
                <a:latin typeface="+mj-ea"/>
                <a:ea typeface="+mj-ea"/>
              </a:rPr>
              <a:t>OfficePLUS</a:t>
            </a:r>
            <a:endParaRPr lang="en-US" altLang="zh-CN" dirty="0">
              <a:solidFill>
                <a:schemeClr val="accent1">
                  <a:lumMod val="75000"/>
                </a:schemeClr>
              </a:solidFill>
              <a:latin typeface="+mj-ea"/>
              <a:ea typeface="+mj-ea"/>
            </a:endParaRPr>
          </a:p>
        </p:txBody>
      </p:sp>
      <p:sp>
        <p:nvSpPr>
          <p:cNvPr id="28" name="文本框 27">
            <a:extLst>
              <a:ext uri="{FF2B5EF4-FFF2-40B4-BE49-F238E27FC236}">
                <a16:creationId xmlns:a16="http://schemas.microsoft.com/office/drawing/2014/main" id="{3E1D1E50-1AE2-BCEF-FA21-2CF38707FC01}"/>
              </a:ext>
            </a:extLst>
          </p:cNvPr>
          <p:cNvSpPr txBox="1"/>
          <p:nvPr/>
        </p:nvSpPr>
        <p:spPr>
          <a:xfrm>
            <a:off x="6009284" y="5921145"/>
            <a:ext cx="2791967" cy="369332"/>
          </a:xfrm>
          <a:prstGeom prst="rect">
            <a:avLst/>
          </a:prstGeom>
          <a:noFill/>
        </p:spPr>
        <p:txBody>
          <a:bodyPr wrap="square" rtlCol="0">
            <a:noAutofit/>
          </a:bodyPr>
          <a:lstStyle/>
          <a:p>
            <a:r>
              <a:rPr lang="zh-CN" altLang="en-US" dirty="0">
                <a:solidFill>
                  <a:schemeClr val="accent1">
                    <a:lumMod val="75000"/>
                  </a:schemeClr>
                </a:solidFill>
                <a:latin typeface="+mj-ea"/>
                <a:ea typeface="+mj-ea"/>
              </a:rPr>
              <a:t>汇报时间：</a:t>
            </a:r>
            <a:r>
              <a:rPr lang="en-US" altLang="zh-CN" dirty="0">
                <a:solidFill>
                  <a:schemeClr val="accent1">
                    <a:lumMod val="75000"/>
                  </a:schemeClr>
                </a:solidFill>
                <a:latin typeface="+mj-ea"/>
                <a:ea typeface="+mj-ea"/>
              </a:rPr>
              <a:t>20XX.XX.XX</a:t>
            </a:r>
          </a:p>
        </p:txBody>
      </p:sp>
      <p:sp>
        <p:nvSpPr>
          <p:cNvPr id="29" name="矩形 28">
            <a:extLst>
              <a:ext uri="{FF2B5EF4-FFF2-40B4-BE49-F238E27FC236}">
                <a16:creationId xmlns:a16="http://schemas.microsoft.com/office/drawing/2014/main" id="{F2B4837A-CE3E-3F17-9AAB-24A6A3EA5813}"/>
              </a:ext>
            </a:extLst>
          </p:cNvPr>
          <p:cNvSpPr/>
          <p:nvPr/>
        </p:nvSpPr>
        <p:spPr>
          <a:xfrm>
            <a:off x="-132265" y="860272"/>
            <a:ext cx="3497129" cy="1502473"/>
          </a:xfrm>
          <a:prstGeom prst="rect">
            <a:avLst/>
          </a:prstGeom>
          <a:blipFill dpi="0" rotWithShape="1">
            <a:blip r:embed="rId4">
              <a:alphaModFix amt="47000"/>
              <a:duotone>
                <a:prstClr val="black"/>
                <a:schemeClr val="accent2">
                  <a:tint val="45000"/>
                  <a:satMod val="400000"/>
                </a:schemeClr>
              </a:duotone>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a:extLst>
              <a:ext uri="{FF2B5EF4-FFF2-40B4-BE49-F238E27FC236}">
                <a16:creationId xmlns:a16="http://schemas.microsoft.com/office/drawing/2014/main" id="{FB14E29D-F781-E2BF-5BB3-C0D8F2DAD52D}"/>
              </a:ext>
            </a:extLst>
          </p:cNvPr>
          <p:cNvSpPr txBox="1"/>
          <p:nvPr/>
        </p:nvSpPr>
        <p:spPr>
          <a:xfrm>
            <a:off x="5077961" y="1357419"/>
            <a:ext cx="1210588" cy="1323439"/>
          </a:xfrm>
          <a:prstGeom prst="rect">
            <a:avLst/>
          </a:prstGeom>
          <a:noFill/>
        </p:spPr>
        <p:txBody>
          <a:bodyPr wrap="none" rtlCol="0">
            <a:spAutoFit/>
          </a:bodyPr>
          <a:lstStyle/>
          <a:p>
            <a:pPr algn="ctr"/>
            <a:r>
              <a:rPr lang="zh-CN" altLang="en-US" sz="8000" dirty="0">
                <a:solidFill>
                  <a:schemeClr val="accent1"/>
                </a:solidFill>
                <a:latin typeface="+mj-ea"/>
                <a:ea typeface="+mj-ea"/>
                <a:cs typeface="思源黑体 CN Regular" panose="020B0500000000000000" pitchFamily="34" charset="-122"/>
                <a:sym typeface="Arial" panose="020B0604020202020204" pitchFamily="34" charset="0"/>
              </a:rPr>
              <a:t>感</a:t>
            </a:r>
          </a:p>
        </p:txBody>
      </p:sp>
      <p:sp>
        <p:nvSpPr>
          <p:cNvPr id="22" name="文本框 21">
            <a:extLst>
              <a:ext uri="{FF2B5EF4-FFF2-40B4-BE49-F238E27FC236}">
                <a16:creationId xmlns:a16="http://schemas.microsoft.com/office/drawing/2014/main" id="{A9B30B02-D088-4966-E325-6AB02C9E7179}"/>
              </a:ext>
            </a:extLst>
          </p:cNvPr>
          <p:cNvSpPr txBox="1"/>
          <p:nvPr/>
        </p:nvSpPr>
        <p:spPr>
          <a:xfrm>
            <a:off x="6040477" y="2316950"/>
            <a:ext cx="1107996" cy="1200329"/>
          </a:xfrm>
          <a:prstGeom prst="rect">
            <a:avLst/>
          </a:prstGeom>
          <a:noFill/>
        </p:spPr>
        <p:txBody>
          <a:bodyPr wrap="none" rtlCol="0">
            <a:spAutoFit/>
          </a:bodyPr>
          <a:lstStyle/>
          <a:p>
            <a:pPr algn="ctr"/>
            <a:r>
              <a:rPr lang="zh-CN" altLang="en-US" sz="7200" dirty="0">
                <a:solidFill>
                  <a:schemeClr val="accent1"/>
                </a:solidFill>
                <a:latin typeface="+mj-ea"/>
                <a:ea typeface="+mj-ea"/>
                <a:cs typeface="思源黑体 CN Regular" panose="020B0500000000000000" pitchFamily="34" charset="-122"/>
                <a:sym typeface="Arial" panose="020B0604020202020204" pitchFamily="34" charset="0"/>
              </a:rPr>
              <a:t>谢</a:t>
            </a:r>
          </a:p>
        </p:txBody>
      </p:sp>
      <p:sp>
        <p:nvSpPr>
          <p:cNvPr id="30" name="文本框 29">
            <a:extLst>
              <a:ext uri="{FF2B5EF4-FFF2-40B4-BE49-F238E27FC236}">
                <a16:creationId xmlns:a16="http://schemas.microsoft.com/office/drawing/2014/main" id="{58BFC6E8-367F-6684-A2D1-B66663387831}"/>
              </a:ext>
            </a:extLst>
          </p:cNvPr>
          <p:cNvSpPr txBox="1"/>
          <p:nvPr/>
        </p:nvSpPr>
        <p:spPr>
          <a:xfrm>
            <a:off x="5007452" y="2619930"/>
            <a:ext cx="1107996" cy="1200329"/>
          </a:xfrm>
          <a:prstGeom prst="rect">
            <a:avLst/>
          </a:prstGeom>
          <a:noFill/>
        </p:spPr>
        <p:txBody>
          <a:bodyPr wrap="none" rtlCol="0">
            <a:spAutoFit/>
          </a:bodyPr>
          <a:lstStyle/>
          <a:p>
            <a:pPr algn="ctr"/>
            <a:r>
              <a:rPr lang="zh-CN" altLang="en-US" sz="7200" dirty="0">
                <a:solidFill>
                  <a:schemeClr val="accent1"/>
                </a:solidFill>
                <a:latin typeface="+mj-ea"/>
                <a:ea typeface="+mj-ea"/>
                <a:cs typeface="思源黑体 CN Regular" panose="020B0500000000000000" pitchFamily="34" charset="-122"/>
                <a:sym typeface="Arial" panose="020B0604020202020204" pitchFamily="34" charset="0"/>
              </a:rPr>
              <a:t>观</a:t>
            </a:r>
          </a:p>
        </p:txBody>
      </p:sp>
      <p:sp>
        <p:nvSpPr>
          <p:cNvPr id="31" name="文本框 30">
            <a:extLst>
              <a:ext uri="{FF2B5EF4-FFF2-40B4-BE49-F238E27FC236}">
                <a16:creationId xmlns:a16="http://schemas.microsoft.com/office/drawing/2014/main" id="{2BED1464-36E5-89E8-FE4F-19F503E9853A}"/>
              </a:ext>
            </a:extLst>
          </p:cNvPr>
          <p:cNvSpPr txBox="1"/>
          <p:nvPr/>
        </p:nvSpPr>
        <p:spPr>
          <a:xfrm>
            <a:off x="5909797" y="3494067"/>
            <a:ext cx="1107996" cy="1200329"/>
          </a:xfrm>
          <a:prstGeom prst="rect">
            <a:avLst/>
          </a:prstGeom>
          <a:noFill/>
        </p:spPr>
        <p:txBody>
          <a:bodyPr wrap="none" rtlCol="0">
            <a:spAutoFit/>
          </a:bodyPr>
          <a:lstStyle/>
          <a:p>
            <a:pPr algn="ctr"/>
            <a:r>
              <a:rPr lang="zh-CN" altLang="en-US" sz="7200" dirty="0">
                <a:solidFill>
                  <a:schemeClr val="accent1"/>
                </a:solidFill>
                <a:latin typeface="+mj-ea"/>
                <a:ea typeface="+mj-ea"/>
                <a:cs typeface="思源黑体 CN Regular" panose="020B0500000000000000" pitchFamily="34" charset="-122"/>
                <a:sym typeface="Arial" panose="020B0604020202020204" pitchFamily="34" charset="0"/>
              </a:rPr>
              <a:t>看</a:t>
            </a:r>
          </a:p>
        </p:txBody>
      </p:sp>
    </p:spTree>
    <p:extLst>
      <p:ext uri="{BB962C8B-B14F-4D97-AF65-F5344CB8AC3E}">
        <p14:creationId xmlns:p14="http://schemas.microsoft.com/office/powerpoint/2010/main" val="8919409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25710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CCFF1A74-9208-42D2-38F5-C61B054DB1E8}"/>
              </a:ext>
            </a:extLst>
          </p:cNvPr>
          <p:cNvSpPr txBox="1"/>
          <p:nvPr/>
        </p:nvSpPr>
        <p:spPr>
          <a:xfrm>
            <a:off x="5234225" y="471273"/>
            <a:ext cx="1723550" cy="1015663"/>
          </a:xfrm>
          <a:prstGeom prst="rect">
            <a:avLst/>
          </a:prstGeom>
          <a:noFill/>
        </p:spPr>
        <p:txBody>
          <a:bodyPr wrap="none" rtlCol="0">
            <a:noAutofit/>
          </a:bodyPr>
          <a:lstStyle/>
          <a:p>
            <a:pPr algn="ctr"/>
            <a:r>
              <a:rPr lang="zh-CN" altLang="en-US" sz="6000" dirty="0">
                <a:solidFill>
                  <a:schemeClr val="accent1"/>
                </a:solidFill>
                <a:latin typeface="+mj-ea"/>
                <a:ea typeface="+mj-ea"/>
                <a:sym typeface="Arial" panose="020B0604020202020204" pitchFamily="34" charset="0"/>
              </a:rPr>
              <a:t>目录</a:t>
            </a:r>
          </a:p>
        </p:txBody>
      </p:sp>
      <p:pic>
        <p:nvPicPr>
          <p:cNvPr id="6" name="图片 5">
            <a:extLst>
              <a:ext uri="{FF2B5EF4-FFF2-40B4-BE49-F238E27FC236}">
                <a16:creationId xmlns:a16="http://schemas.microsoft.com/office/drawing/2014/main" id="{EFFC8330-0490-AA2E-EC94-9BF35ADA3945}"/>
              </a:ext>
            </a:extLst>
          </p:cNvPr>
          <p:cNvPicPr>
            <a:picLocks noChangeAspect="1"/>
          </p:cNvPicPr>
          <p:nvPr/>
        </p:nvPicPr>
        <p:blipFill>
          <a:blip r:embed="rId2">
            <a:extLst>
              <a:ext uri="{BEBA8EAE-BF5A-486C-A8C5-ECC9F3942E4B}">
                <a14:imgProps xmlns:a14="http://schemas.microsoft.com/office/drawing/2010/main">
                  <a14:imgLayer r:embed="rId3">
                    <a14:imgEffect>
                      <a14:artisticFilmGrain grainSize="10"/>
                    </a14:imgEffect>
                  </a14:imgLayer>
                </a14:imgProps>
              </a:ext>
            </a:extLst>
          </a:blip>
          <a:stretch>
            <a:fillRect/>
          </a:stretch>
        </p:blipFill>
        <p:spPr>
          <a:xfrm>
            <a:off x="1314837" y="1826627"/>
            <a:ext cx="4237087" cy="1085182"/>
          </a:xfrm>
          <a:prstGeom prst="rect">
            <a:avLst/>
          </a:prstGeom>
          <a:ln w="22225">
            <a:solidFill>
              <a:schemeClr val="bg1"/>
            </a:solidFill>
          </a:ln>
        </p:spPr>
      </p:pic>
      <p:sp>
        <p:nvSpPr>
          <p:cNvPr id="60" name="缺角矩形 59">
            <a:extLst>
              <a:ext uri="{FF2B5EF4-FFF2-40B4-BE49-F238E27FC236}">
                <a16:creationId xmlns:a16="http://schemas.microsoft.com/office/drawing/2014/main" id="{B340F21B-B0BB-CE50-DDA8-42F0726B65E6}"/>
              </a:ext>
            </a:extLst>
          </p:cNvPr>
          <p:cNvSpPr/>
          <p:nvPr/>
        </p:nvSpPr>
        <p:spPr>
          <a:xfrm>
            <a:off x="1222189" y="1740972"/>
            <a:ext cx="4422382" cy="1290786"/>
          </a:xfrm>
          <a:prstGeom prst="plaqu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椭圆 60">
            <a:extLst>
              <a:ext uri="{FF2B5EF4-FFF2-40B4-BE49-F238E27FC236}">
                <a16:creationId xmlns:a16="http://schemas.microsoft.com/office/drawing/2014/main" id="{35EEA23B-A4AC-1D89-2E9A-7832E776FB4E}"/>
              </a:ext>
            </a:extLst>
          </p:cNvPr>
          <p:cNvSpPr/>
          <p:nvPr/>
        </p:nvSpPr>
        <p:spPr>
          <a:xfrm>
            <a:off x="1629138" y="1978490"/>
            <a:ext cx="815748" cy="815748"/>
          </a:xfrm>
          <a:prstGeom prst="ellipse">
            <a:avLst/>
          </a:prstGeom>
          <a:solidFill>
            <a:schemeClr val="accent2">
              <a:lumMod val="20000"/>
              <a:lumOff val="80000"/>
            </a:schemeClr>
          </a:solidFill>
          <a:ln>
            <a:noFill/>
          </a:ln>
          <a:effectLst>
            <a:innerShdw blurRad="38100">
              <a:schemeClr val="accent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3600" dirty="0">
                <a:solidFill>
                  <a:schemeClr val="accent1"/>
                </a:solidFill>
                <a:latin typeface="+mj-ea"/>
                <a:ea typeface="+mj-ea"/>
              </a:rPr>
              <a:t>壹</a:t>
            </a:r>
            <a:endParaRPr lang="en-US" sz="3600" dirty="0">
              <a:solidFill>
                <a:schemeClr val="accent1"/>
              </a:solidFill>
              <a:latin typeface="+mj-ea"/>
              <a:ea typeface="+mj-ea"/>
            </a:endParaRPr>
          </a:p>
        </p:txBody>
      </p:sp>
      <p:pic>
        <p:nvPicPr>
          <p:cNvPr id="65" name="图片 64">
            <a:extLst>
              <a:ext uri="{FF2B5EF4-FFF2-40B4-BE49-F238E27FC236}">
                <a16:creationId xmlns:a16="http://schemas.microsoft.com/office/drawing/2014/main" id="{2A9B50AB-5BB1-E605-5F22-1A54071FD531}"/>
              </a:ext>
            </a:extLst>
          </p:cNvPr>
          <p:cNvPicPr>
            <a:picLocks noChangeAspect="1"/>
          </p:cNvPicPr>
          <p:nvPr/>
        </p:nvPicPr>
        <p:blipFill>
          <a:blip r:embed="rId2">
            <a:extLst>
              <a:ext uri="{BEBA8EAE-BF5A-486C-A8C5-ECC9F3942E4B}">
                <a14:imgProps xmlns:a14="http://schemas.microsoft.com/office/drawing/2010/main">
                  <a14:imgLayer r:embed="rId3">
                    <a14:imgEffect>
                      <a14:artisticFilmGrain grainSize="10"/>
                    </a14:imgEffect>
                  </a14:imgLayer>
                </a14:imgProps>
              </a:ext>
            </a:extLst>
          </a:blip>
          <a:stretch>
            <a:fillRect/>
          </a:stretch>
        </p:blipFill>
        <p:spPr>
          <a:xfrm>
            <a:off x="1314837" y="3377933"/>
            <a:ext cx="4237087" cy="1085182"/>
          </a:xfrm>
          <a:prstGeom prst="rect">
            <a:avLst/>
          </a:prstGeom>
          <a:ln w="22225">
            <a:solidFill>
              <a:schemeClr val="bg1"/>
            </a:solidFill>
          </a:ln>
        </p:spPr>
      </p:pic>
      <p:sp>
        <p:nvSpPr>
          <p:cNvPr id="66" name="缺角矩形 65">
            <a:extLst>
              <a:ext uri="{FF2B5EF4-FFF2-40B4-BE49-F238E27FC236}">
                <a16:creationId xmlns:a16="http://schemas.microsoft.com/office/drawing/2014/main" id="{D48DC334-A245-D429-02FB-4BDB6462775F}"/>
              </a:ext>
            </a:extLst>
          </p:cNvPr>
          <p:cNvSpPr/>
          <p:nvPr/>
        </p:nvSpPr>
        <p:spPr>
          <a:xfrm>
            <a:off x="1222189" y="3275132"/>
            <a:ext cx="4422382" cy="1290786"/>
          </a:xfrm>
          <a:prstGeom prst="plaqu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椭圆 63">
            <a:extLst>
              <a:ext uri="{FF2B5EF4-FFF2-40B4-BE49-F238E27FC236}">
                <a16:creationId xmlns:a16="http://schemas.microsoft.com/office/drawing/2014/main" id="{89C0807F-2760-1CBF-563A-58DCF004B376}"/>
              </a:ext>
            </a:extLst>
          </p:cNvPr>
          <p:cNvSpPr/>
          <p:nvPr/>
        </p:nvSpPr>
        <p:spPr>
          <a:xfrm>
            <a:off x="1629138" y="3512650"/>
            <a:ext cx="815748" cy="815748"/>
          </a:xfrm>
          <a:prstGeom prst="ellipse">
            <a:avLst/>
          </a:prstGeom>
          <a:solidFill>
            <a:schemeClr val="accent2">
              <a:lumMod val="20000"/>
              <a:lumOff val="80000"/>
            </a:schemeClr>
          </a:solidFill>
          <a:ln>
            <a:noFill/>
          </a:ln>
          <a:effectLst>
            <a:innerShdw blurRad="38100">
              <a:schemeClr val="accent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3600" dirty="0">
                <a:solidFill>
                  <a:schemeClr val="accent1"/>
                </a:solidFill>
                <a:latin typeface="+mj-ea"/>
                <a:ea typeface="+mj-ea"/>
              </a:rPr>
              <a:t>叁</a:t>
            </a:r>
            <a:endParaRPr lang="en-US" sz="3600" dirty="0">
              <a:solidFill>
                <a:schemeClr val="accent1"/>
              </a:solidFill>
              <a:latin typeface="+mj-ea"/>
              <a:ea typeface="+mj-ea"/>
            </a:endParaRPr>
          </a:p>
        </p:txBody>
      </p:sp>
      <p:pic>
        <p:nvPicPr>
          <p:cNvPr id="70" name="图片 69">
            <a:extLst>
              <a:ext uri="{FF2B5EF4-FFF2-40B4-BE49-F238E27FC236}">
                <a16:creationId xmlns:a16="http://schemas.microsoft.com/office/drawing/2014/main" id="{873D6B10-7B3E-0D33-9CB1-65451D3117E7}"/>
              </a:ext>
            </a:extLst>
          </p:cNvPr>
          <p:cNvPicPr>
            <a:picLocks noChangeAspect="1"/>
          </p:cNvPicPr>
          <p:nvPr/>
        </p:nvPicPr>
        <p:blipFill>
          <a:blip r:embed="rId2">
            <a:extLst>
              <a:ext uri="{BEBA8EAE-BF5A-486C-A8C5-ECC9F3942E4B}">
                <a14:imgProps xmlns:a14="http://schemas.microsoft.com/office/drawing/2010/main">
                  <a14:imgLayer r:embed="rId3">
                    <a14:imgEffect>
                      <a14:artisticFilmGrain grainSize="10"/>
                    </a14:imgEffect>
                  </a14:imgLayer>
                </a14:imgProps>
              </a:ext>
            </a:extLst>
          </a:blip>
          <a:stretch>
            <a:fillRect/>
          </a:stretch>
        </p:blipFill>
        <p:spPr>
          <a:xfrm>
            <a:off x="1314837" y="4912093"/>
            <a:ext cx="4237087" cy="1085182"/>
          </a:xfrm>
          <a:prstGeom prst="rect">
            <a:avLst/>
          </a:prstGeom>
          <a:ln w="22225">
            <a:solidFill>
              <a:schemeClr val="bg1"/>
            </a:solidFill>
          </a:ln>
        </p:spPr>
      </p:pic>
      <p:sp>
        <p:nvSpPr>
          <p:cNvPr id="71" name="缺角矩形 70">
            <a:extLst>
              <a:ext uri="{FF2B5EF4-FFF2-40B4-BE49-F238E27FC236}">
                <a16:creationId xmlns:a16="http://schemas.microsoft.com/office/drawing/2014/main" id="{62A6AB00-39FE-19DF-CB5E-9C68AA529261}"/>
              </a:ext>
            </a:extLst>
          </p:cNvPr>
          <p:cNvSpPr/>
          <p:nvPr/>
        </p:nvSpPr>
        <p:spPr>
          <a:xfrm>
            <a:off x="1222189" y="4809292"/>
            <a:ext cx="4422382" cy="1290786"/>
          </a:xfrm>
          <a:prstGeom prst="plaqu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椭圆 68">
            <a:extLst>
              <a:ext uri="{FF2B5EF4-FFF2-40B4-BE49-F238E27FC236}">
                <a16:creationId xmlns:a16="http://schemas.microsoft.com/office/drawing/2014/main" id="{D4DE90D5-8394-31E8-CE05-56CDC3871F92}"/>
              </a:ext>
            </a:extLst>
          </p:cNvPr>
          <p:cNvSpPr/>
          <p:nvPr/>
        </p:nvSpPr>
        <p:spPr>
          <a:xfrm>
            <a:off x="1629138" y="5046810"/>
            <a:ext cx="815748" cy="815748"/>
          </a:xfrm>
          <a:prstGeom prst="ellipse">
            <a:avLst/>
          </a:prstGeom>
          <a:solidFill>
            <a:schemeClr val="accent2">
              <a:lumMod val="20000"/>
              <a:lumOff val="80000"/>
            </a:schemeClr>
          </a:solidFill>
          <a:ln>
            <a:noFill/>
          </a:ln>
          <a:effectLst>
            <a:innerShdw blurRad="38100">
              <a:schemeClr val="accent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3600" dirty="0">
                <a:solidFill>
                  <a:schemeClr val="accent1"/>
                </a:solidFill>
                <a:latin typeface="+mj-ea"/>
                <a:ea typeface="+mj-ea"/>
              </a:rPr>
              <a:t>伍</a:t>
            </a:r>
            <a:endParaRPr lang="en-US" sz="3600" dirty="0">
              <a:solidFill>
                <a:schemeClr val="accent1"/>
              </a:solidFill>
              <a:latin typeface="+mj-ea"/>
              <a:ea typeface="+mj-ea"/>
            </a:endParaRPr>
          </a:p>
        </p:txBody>
      </p:sp>
      <p:pic>
        <p:nvPicPr>
          <p:cNvPr id="90" name="图片 89">
            <a:extLst>
              <a:ext uri="{FF2B5EF4-FFF2-40B4-BE49-F238E27FC236}">
                <a16:creationId xmlns:a16="http://schemas.microsoft.com/office/drawing/2014/main" id="{C1D05AEE-054A-3B2A-C8A8-C16DDEBB8B2F}"/>
              </a:ext>
            </a:extLst>
          </p:cNvPr>
          <p:cNvPicPr>
            <a:picLocks noChangeAspect="1"/>
          </p:cNvPicPr>
          <p:nvPr/>
        </p:nvPicPr>
        <p:blipFill>
          <a:blip r:embed="rId2">
            <a:extLst>
              <a:ext uri="{BEBA8EAE-BF5A-486C-A8C5-ECC9F3942E4B}">
                <a14:imgProps xmlns:a14="http://schemas.microsoft.com/office/drawing/2010/main">
                  <a14:imgLayer r:embed="rId3">
                    <a14:imgEffect>
                      <a14:artisticFilmGrain grainSize="10"/>
                    </a14:imgEffect>
                  </a14:imgLayer>
                </a14:imgProps>
              </a:ext>
            </a:extLst>
          </a:blip>
          <a:stretch>
            <a:fillRect/>
          </a:stretch>
        </p:blipFill>
        <p:spPr>
          <a:xfrm>
            <a:off x="6640078" y="1843773"/>
            <a:ext cx="4237087" cy="1085182"/>
          </a:xfrm>
          <a:prstGeom prst="rect">
            <a:avLst/>
          </a:prstGeom>
          <a:ln w="22225">
            <a:solidFill>
              <a:schemeClr val="bg1"/>
            </a:solidFill>
          </a:ln>
        </p:spPr>
      </p:pic>
      <p:sp>
        <p:nvSpPr>
          <p:cNvPr id="91" name="缺角矩形 90">
            <a:extLst>
              <a:ext uri="{FF2B5EF4-FFF2-40B4-BE49-F238E27FC236}">
                <a16:creationId xmlns:a16="http://schemas.microsoft.com/office/drawing/2014/main" id="{837870AD-24B0-425A-D8B6-CF36B57D8709}"/>
              </a:ext>
            </a:extLst>
          </p:cNvPr>
          <p:cNvSpPr/>
          <p:nvPr/>
        </p:nvSpPr>
        <p:spPr>
          <a:xfrm>
            <a:off x="6547430" y="1740972"/>
            <a:ext cx="4422382" cy="1290786"/>
          </a:xfrm>
          <a:prstGeom prst="plaqu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椭圆 88">
            <a:extLst>
              <a:ext uri="{FF2B5EF4-FFF2-40B4-BE49-F238E27FC236}">
                <a16:creationId xmlns:a16="http://schemas.microsoft.com/office/drawing/2014/main" id="{B0920FE2-0D6C-0AC4-FB7F-3C87B721712B}"/>
              </a:ext>
            </a:extLst>
          </p:cNvPr>
          <p:cNvSpPr/>
          <p:nvPr/>
        </p:nvSpPr>
        <p:spPr>
          <a:xfrm>
            <a:off x="6954379" y="1978490"/>
            <a:ext cx="815748" cy="815748"/>
          </a:xfrm>
          <a:prstGeom prst="ellipse">
            <a:avLst/>
          </a:prstGeom>
          <a:solidFill>
            <a:schemeClr val="accent2">
              <a:lumMod val="20000"/>
              <a:lumOff val="80000"/>
            </a:schemeClr>
          </a:solidFill>
          <a:ln>
            <a:noFill/>
          </a:ln>
          <a:effectLst>
            <a:innerShdw blurRad="38100">
              <a:schemeClr val="accent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3600" dirty="0">
                <a:solidFill>
                  <a:schemeClr val="accent1"/>
                </a:solidFill>
                <a:latin typeface="+mj-ea"/>
                <a:ea typeface="+mj-ea"/>
              </a:rPr>
              <a:t>贰</a:t>
            </a:r>
            <a:endParaRPr lang="en-US" sz="3600" dirty="0">
              <a:solidFill>
                <a:schemeClr val="accent1"/>
              </a:solidFill>
              <a:latin typeface="+mj-ea"/>
              <a:ea typeface="+mj-ea"/>
            </a:endParaRPr>
          </a:p>
        </p:txBody>
      </p:sp>
      <p:pic>
        <p:nvPicPr>
          <p:cNvPr id="95" name="图片 94">
            <a:extLst>
              <a:ext uri="{FF2B5EF4-FFF2-40B4-BE49-F238E27FC236}">
                <a16:creationId xmlns:a16="http://schemas.microsoft.com/office/drawing/2014/main" id="{D446A5F9-1385-CC35-6261-F7B5D412AC2D}"/>
              </a:ext>
            </a:extLst>
          </p:cNvPr>
          <p:cNvPicPr>
            <a:picLocks noChangeAspect="1"/>
          </p:cNvPicPr>
          <p:nvPr/>
        </p:nvPicPr>
        <p:blipFill>
          <a:blip r:embed="rId2">
            <a:extLst>
              <a:ext uri="{BEBA8EAE-BF5A-486C-A8C5-ECC9F3942E4B}">
                <a14:imgProps xmlns:a14="http://schemas.microsoft.com/office/drawing/2010/main">
                  <a14:imgLayer r:embed="rId3">
                    <a14:imgEffect>
                      <a14:artisticFilmGrain grainSize="10"/>
                    </a14:imgEffect>
                  </a14:imgLayer>
                </a14:imgProps>
              </a:ext>
            </a:extLst>
          </a:blip>
          <a:stretch>
            <a:fillRect/>
          </a:stretch>
        </p:blipFill>
        <p:spPr>
          <a:xfrm>
            <a:off x="6640078" y="3377933"/>
            <a:ext cx="4237087" cy="1085182"/>
          </a:xfrm>
          <a:prstGeom prst="rect">
            <a:avLst/>
          </a:prstGeom>
          <a:ln w="22225">
            <a:solidFill>
              <a:schemeClr val="bg1"/>
            </a:solidFill>
          </a:ln>
        </p:spPr>
      </p:pic>
      <p:sp>
        <p:nvSpPr>
          <p:cNvPr id="96" name="缺角矩形 95">
            <a:extLst>
              <a:ext uri="{FF2B5EF4-FFF2-40B4-BE49-F238E27FC236}">
                <a16:creationId xmlns:a16="http://schemas.microsoft.com/office/drawing/2014/main" id="{C75266FA-0B3B-8D8A-C7C7-82D993230719}"/>
              </a:ext>
            </a:extLst>
          </p:cNvPr>
          <p:cNvSpPr/>
          <p:nvPr/>
        </p:nvSpPr>
        <p:spPr>
          <a:xfrm>
            <a:off x="6547430" y="3275132"/>
            <a:ext cx="4422382" cy="1290786"/>
          </a:xfrm>
          <a:prstGeom prst="plaqu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椭圆 93">
            <a:extLst>
              <a:ext uri="{FF2B5EF4-FFF2-40B4-BE49-F238E27FC236}">
                <a16:creationId xmlns:a16="http://schemas.microsoft.com/office/drawing/2014/main" id="{51B91AF4-3CC1-0274-46F4-5F59493799A9}"/>
              </a:ext>
            </a:extLst>
          </p:cNvPr>
          <p:cNvSpPr/>
          <p:nvPr/>
        </p:nvSpPr>
        <p:spPr>
          <a:xfrm>
            <a:off x="6954379" y="3512650"/>
            <a:ext cx="815748" cy="815748"/>
          </a:xfrm>
          <a:prstGeom prst="ellipse">
            <a:avLst/>
          </a:prstGeom>
          <a:solidFill>
            <a:schemeClr val="accent2">
              <a:lumMod val="20000"/>
              <a:lumOff val="80000"/>
            </a:schemeClr>
          </a:solidFill>
          <a:ln>
            <a:noFill/>
          </a:ln>
          <a:effectLst>
            <a:innerShdw blurRad="38100">
              <a:schemeClr val="accent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3600" dirty="0">
                <a:solidFill>
                  <a:schemeClr val="accent1"/>
                </a:solidFill>
                <a:latin typeface="+mj-ea"/>
                <a:ea typeface="+mj-ea"/>
              </a:rPr>
              <a:t>肆</a:t>
            </a:r>
            <a:endParaRPr lang="en-US" sz="3600" dirty="0">
              <a:solidFill>
                <a:schemeClr val="accent1"/>
              </a:solidFill>
              <a:latin typeface="+mj-ea"/>
              <a:ea typeface="+mj-ea"/>
            </a:endParaRPr>
          </a:p>
        </p:txBody>
      </p:sp>
      <p:pic>
        <p:nvPicPr>
          <p:cNvPr id="100" name="图片 99">
            <a:extLst>
              <a:ext uri="{FF2B5EF4-FFF2-40B4-BE49-F238E27FC236}">
                <a16:creationId xmlns:a16="http://schemas.microsoft.com/office/drawing/2014/main" id="{7DFBC26C-D749-F314-7AAD-68A2B940A70C}"/>
              </a:ext>
            </a:extLst>
          </p:cNvPr>
          <p:cNvPicPr>
            <a:picLocks noChangeAspect="1"/>
          </p:cNvPicPr>
          <p:nvPr/>
        </p:nvPicPr>
        <p:blipFill>
          <a:blip r:embed="rId2">
            <a:extLst>
              <a:ext uri="{BEBA8EAE-BF5A-486C-A8C5-ECC9F3942E4B}">
                <a14:imgProps xmlns:a14="http://schemas.microsoft.com/office/drawing/2010/main">
                  <a14:imgLayer r:embed="rId3">
                    <a14:imgEffect>
                      <a14:artisticFilmGrain grainSize="10"/>
                    </a14:imgEffect>
                  </a14:imgLayer>
                </a14:imgProps>
              </a:ext>
            </a:extLst>
          </a:blip>
          <a:stretch>
            <a:fillRect/>
          </a:stretch>
        </p:blipFill>
        <p:spPr>
          <a:xfrm>
            <a:off x="6640078" y="4912093"/>
            <a:ext cx="4237087" cy="1085182"/>
          </a:xfrm>
          <a:prstGeom prst="rect">
            <a:avLst/>
          </a:prstGeom>
          <a:ln w="22225">
            <a:solidFill>
              <a:schemeClr val="bg1"/>
            </a:solidFill>
          </a:ln>
        </p:spPr>
      </p:pic>
      <p:sp>
        <p:nvSpPr>
          <p:cNvPr id="101" name="缺角矩形 100">
            <a:extLst>
              <a:ext uri="{FF2B5EF4-FFF2-40B4-BE49-F238E27FC236}">
                <a16:creationId xmlns:a16="http://schemas.microsoft.com/office/drawing/2014/main" id="{C8174AD9-66EA-46BD-2323-5E4E61236569}"/>
              </a:ext>
            </a:extLst>
          </p:cNvPr>
          <p:cNvSpPr/>
          <p:nvPr/>
        </p:nvSpPr>
        <p:spPr>
          <a:xfrm>
            <a:off x="6547430" y="4809292"/>
            <a:ext cx="4422382" cy="1290786"/>
          </a:xfrm>
          <a:prstGeom prst="plaqu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椭圆 98">
            <a:extLst>
              <a:ext uri="{FF2B5EF4-FFF2-40B4-BE49-F238E27FC236}">
                <a16:creationId xmlns:a16="http://schemas.microsoft.com/office/drawing/2014/main" id="{8BF6500D-B4A2-D9CD-52A2-A0FFDFD63703}"/>
              </a:ext>
            </a:extLst>
          </p:cNvPr>
          <p:cNvSpPr/>
          <p:nvPr/>
        </p:nvSpPr>
        <p:spPr>
          <a:xfrm>
            <a:off x="6954379" y="5046810"/>
            <a:ext cx="815748" cy="815748"/>
          </a:xfrm>
          <a:prstGeom prst="ellipse">
            <a:avLst/>
          </a:prstGeom>
          <a:solidFill>
            <a:schemeClr val="accent2">
              <a:lumMod val="20000"/>
              <a:lumOff val="80000"/>
            </a:schemeClr>
          </a:solidFill>
          <a:ln>
            <a:noFill/>
          </a:ln>
          <a:effectLst>
            <a:innerShdw blurRad="38100">
              <a:schemeClr val="accent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3600" dirty="0">
                <a:solidFill>
                  <a:schemeClr val="accent1"/>
                </a:solidFill>
                <a:latin typeface="+mj-ea"/>
                <a:ea typeface="+mj-ea"/>
              </a:rPr>
              <a:t>陆</a:t>
            </a:r>
            <a:endParaRPr lang="en-US" sz="3600" dirty="0">
              <a:solidFill>
                <a:schemeClr val="accent1"/>
              </a:solidFill>
              <a:latin typeface="+mj-ea"/>
              <a:ea typeface="+mj-ea"/>
            </a:endParaRPr>
          </a:p>
        </p:txBody>
      </p:sp>
      <p:sp>
        <p:nvSpPr>
          <p:cNvPr id="102" name="文本框 101">
            <a:extLst>
              <a:ext uri="{FF2B5EF4-FFF2-40B4-BE49-F238E27FC236}">
                <a16:creationId xmlns:a16="http://schemas.microsoft.com/office/drawing/2014/main" id="{55EAB3D6-E1E5-42FD-55E8-8CB2FEDAB05D}"/>
              </a:ext>
            </a:extLst>
          </p:cNvPr>
          <p:cNvSpPr txBox="1"/>
          <p:nvPr/>
        </p:nvSpPr>
        <p:spPr>
          <a:xfrm>
            <a:off x="7968040" y="2155533"/>
            <a:ext cx="1796853" cy="461665"/>
          </a:xfrm>
          <a:prstGeom prst="rect">
            <a:avLst/>
          </a:prstGeom>
          <a:noFill/>
        </p:spPr>
        <p:txBody>
          <a:bodyPr wrap="square" rtlCol="0">
            <a:noAutofit/>
          </a:bodyPr>
          <a:lstStyle/>
          <a:p>
            <a:pPr algn="dist"/>
            <a:r>
              <a:rPr lang="zh-CN" altLang="en-US" sz="2800" dirty="0">
                <a:solidFill>
                  <a:schemeClr val="accent1">
                    <a:lumMod val="20000"/>
                    <a:lumOff val="80000"/>
                  </a:schemeClr>
                </a:solidFill>
                <a:latin typeface="+mj-ea"/>
                <a:ea typeface="+mj-ea"/>
              </a:rPr>
              <a:t>工作情况</a:t>
            </a:r>
            <a:endParaRPr lang="en-US" sz="2800" dirty="0">
              <a:solidFill>
                <a:schemeClr val="accent1">
                  <a:lumMod val="20000"/>
                  <a:lumOff val="80000"/>
                </a:schemeClr>
              </a:solidFill>
              <a:latin typeface="+mj-ea"/>
              <a:ea typeface="+mj-ea"/>
            </a:endParaRPr>
          </a:p>
        </p:txBody>
      </p:sp>
      <p:sp>
        <p:nvSpPr>
          <p:cNvPr id="103" name="文本框 102">
            <a:extLst>
              <a:ext uri="{FF2B5EF4-FFF2-40B4-BE49-F238E27FC236}">
                <a16:creationId xmlns:a16="http://schemas.microsoft.com/office/drawing/2014/main" id="{793322F7-66BC-100D-5966-F252DE3A84BA}"/>
              </a:ext>
            </a:extLst>
          </p:cNvPr>
          <p:cNvSpPr txBox="1"/>
          <p:nvPr/>
        </p:nvSpPr>
        <p:spPr>
          <a:xfrm>
            <a:off x="2599236" y="2155532"/>
            <a:ext cx="1796853" cy="461665"/>
          </a:xfrm>
          <a:prstGeom prst="rect">
            <a:avLst/>
          </a:prstGeom>
          <a:noFill/>
        </p:spPr>
        <p:txBody>
          <a:bodyPr wrap="square" rtlCol="0">
            <a:noAutofit/>
          </a:bodyPr>
          <a:lstStyle/>
          <a:p>
            <a:pPr algn="dist"/>
            <a:r>
              <a:rPr lang="zh-CN" altLang="en-US" sz="2800" dirty="0">
                <a:solidFill>
                  <a:schemeClr val="accent1">
                    <a:lumMod val="20000"/>
                    <a:lumOff val="80000"/>
                  </a:schemeClr>
                </a:solidFill>
                <a:latin typeface="+mj-ea"/>
                <a:ea typeface="+mj-ea"/>
              </a:rPr>
              <a:t>工作概述</a:t>
            </a:r>
            <a:endParaRPr lang="en-US" sz="2800" dirty="0">
              <a:solidFill>
                <a:schemeClr val="accent1">
                  <a:lumMod val="20000"/>
                  <a:lumOff val="80000"/>
                </a:schemeClr>
              </a:solidFill>
              <a:latin typeface="+mj-ea"/>
              <a:ea typeface="+mj-ea"/>
            </a:endParaRPr>
          </a:p>
        </p:txBody>
      </p:sp>
      <p:sp>
        <p:nvSpPr>
          <p:cNvPr id="104" name="文本框 103">
            <a:extLst>
              <a:ext uri="{FF2B5EF4-FFF2-40B4-BE49-F238E27FC236}">
                <a16:creationId xmlns:a16="http://schemas.microsoft.com/office/drawing/2014/main" id="{AC9CFE2A-FA17-B742-20D4-40CA2C5BD138}"/>
              </a:ext>
            </a:extLst>
          </p:cNvPr>
          <p:cNvSpPr txBox="1"/>
          <p:nvPr/>
        </p:nvSpPr>
        <p:spPr>
          <a:xfrm>
            <a:off x="7968040" y="3689692"/>
            <a:ext cx="1796853" cy="461665"/>
          </a:xfrm>
          <a:prstGeom prst="rect">
            <a:avLst/>
          </a:prstGeom>
          <a:noFill/>
        </p:spPr>
        <p:txBody>
          <a:bodyPr wrap="square" rtlCol="0">
            <a:noAutofit/>
          </a:bodyPr>
          <a:lstStyle/>
          <a:p>
            <a:pPr algn="dist"/>
            <a:r>
              <a:rPr lang="zh-CN" altLang="en-US" sz="2800" dirty="0">
                <a:solidFill>
                  <a:schemeClr val="accent1">
                    <a:lumMod val="20000"/>
                    <a:lumOff val="80000"/>
                  </a:schemeClr>
                </a:solidFill>
                <a:latin typeface="+mj-ea"/>
                <a:ea typeface="+mj-ea"/>
              </a:rPr>
              <a:t>经验收获</a:t>
            </a:r>
            <a:endParaRPr lang="en-US" sz="2800" dirty="0">
              <a:solidFill>
                <a:schemeClr val="accent1">
                  <a:lumMod val="20000"/>
                  <a:lumOff val="80000"/>
                </a:schemeClr>
              </a:solidFill>
              <a:latin typeface="+mj-ea"/>
              <a:ea typeface="+mj-ea"/>
            </a:endParaRPr>
          </a:p>
        </p:txBody>
      </p:sp>
      <p:sp>
        <p:nvSpPr>
          <p:cNvPr id="105" name="文本框 104">
            <a:extLst>
              <a:ext uri="{FF2B5EF4-FFF2-40B4-BE49-F238E27FC236}">
                <a16:creationId xmlns:a16="http://schemas.microsoft.com/office/drawing/2014/main" id="{722BC28A-A9AD-C679-4CFC-6320B0E41C3A}"/>
              </a:ext>
            </a:extLst>
          </p:cNvPr>
          <p:cNvSpPr txBox="1"/>
          <p:nvPr/>
        </p:nvSpPr>
        <p:spPr>
          <a:xfrm>
            <a:off x="2599236" y="3689692"/>
            <a:ext cx="1796853" cy="461665"/>
          </a:xfrm>
          <a:prstGeom prst="rect">
            <a:avLst/>
          </a:prstGeom>
          <a:noFill/>
        </p:spPr>
        <p:txBody>
          <a:bodyPr wrap="square" rtlCol="0">
            <a:noAutofit/>
          </a:bodyPr>
          <a:lstStyle/>
          <a:p>
            <a:pPr algn="dist"/>
            <a:r>
              <a:rPr lang="zh-CN" altLang="en-US" sz="2800" dirty="0">
                <a:solidFill>
                  <a:schemeClr val="accent1">
                    <a:lumMod val="20000"/>
                    <a:lumOff val="80000"/>
                  </a:schemeClr>
                </a:solidFill>
                <a:latin typeface="+mj-ea"/>
                <a:ea typeface="+mj-ea"/>
              </a:rPr>
              <a:t>数据成果</a:t>
            </a:r>
            <a:endParaRPr lang="en-US" sz="2800" dirty="0">
              <a:solidFill>
                <a:schemeClr val="accent1">
                  <a:lumMod val="20000"/>
                  <a:lumOff val="80000"/>
                </a:schemeClr>
              </a:solidFill>
              <a:latin typeface="+mj-ea"/>
              <a:ea typeface="+mj-ea"/>
            </a:endParaRPr>
          </a:p>
        </p:txBody>
      </p:sp>
      <p:sp>
        <p:nvSpPr>
          <p:cNvPr id="106" name="文本框 105">
            <a:extLst>
              <a:ext uri="{FF2B5EF4-FFF2-40B4-BE49-F238E27FC236}">
                <a16:creationId xmlns:a16="http://schemas.microsoft.com/office/drawing/2014/main" id="{5F824A97-9866-ABBB-C810-1BBD64559439}"/>
              </a:ext>
            </a:extLst>
          </p:cNvPr>
          <p:cNvSpPr txBox="1"/>
          <p:nvPr/>
        </p:nvSpPr>
        <p:spPr>
          <a:xfrm>
            <a:off x="7968040" y="5223852"/>
            <a:ext cx="1796853" cy="461665"/>
          </a:xfrm>
          <a:prstGeom prst="rect">
            <a:avLst/>
          </a:prstGeom>
          <a:noFill/>
        </p:spPr>
        <p:txBody>
          <a:bodyPr wrap="square" rtlCol="0">
            <a:noAutofit/>
          </a:bodyPr>
          <a:lstStyle/>
          <a:p>
            <a:pPr algn="dist"/>
            <a:r>
              <a:rPr lang="zh-CN" altLang="en-US" sz="2800" dirty="0">
                <a:solidFill>
                  <a:schemeClr val="accent1">
                    <a:lumMod val="20000"/>
                    <a:lumOff val="80000"/>
                  </a:schemeClr>
                </a:solidFill>
                <a:latin typeface="+mj-ea"/>
                <a:ea typeface="+mj-ea"/>
              </a:rPr>
              <a:t>未来计划</a:t>
            </a:r>
            <a:endParaRPr lang="en-US" sz="2800" dirty="0">
              <a:solidFill>
                <a:schemeClr val="accent1">
                  <a:lumMod val="20000"/>
                  <a:lumOff val="80000"/>
                </a:schemeClr>
              </a:solidFill>
              <a:latin typeface="+mj-ea"/>
              <a:ea typeface="+mj-ea"/>
            </a:endParaRPr>
          </a:p>
        </p:txBody>
      </p:sp>
      <p:sp>
        <p:nvSpPr>
          <p:cNvPr id="107" name="文本框 106">
            <a:extLst>
              <a:ext uri="{FF2B5EF4-FFF2-40B4-BE49-F238E27FC236}">
                <a16:creationId xmlns:a16="http://schemas.microsoft.com/office/drawing/2014/main" id="{6A361B47-8E33-9CA2-41D7-FD3723469AA0}"/>
              </a:ext>
            </a:extLst>
          </p:cNvPr>
          <p:cNvSpPr txBox="1"/>
          <p:nvPr/>
        </p:nvSpPr>
        <p:spPr>
          <a:xfrm>
            <a:off x="2599236" y="5223852"/>
            <a:ext cx="1796853" cy="461665"/>
          </a:xfrm>
          <a:prstGeom prst="rect">
            <a:avLst/>
          </a:prstGeom>
          <a:noFill/>
        </p:spPr>
        <p:txBody>
          <a:bodyPr wrap="square" rtlCol="0">
            <a:noAutofit/>
          </a:bodyPr>
          <a:lstStyle/>
          <a:p>
            <a:pPr algn="dist"/>
            <a:r>
              <a:rPr lang="zh-CN" altLang="en-US" sz="2800" dirty="0">
                <a:solidFill>
                  <a:schemeClr val="accent1">
                    <a:lumMod val="20000"/>
                    <a:lumOff val="80000"/>
                  </a:schemeClr>
                </a:solidFill>
                <a:latin typeface="+mj-ea"/>
                <a:ea typeface="+mj-ea"/>
              </a:rPr>
              <a:t>不足之处</a:t>
            </a:r>
            <a:endParaRPr lang="en-US" sz="2800" dirty="0">
              <a:solidFill>
                <a:schemeClr val="accent1">
                  <a:lumMod val="20000"/>
                  <a:lumOff val="80000"/>
                </a:schemeClr>
              </a:solidFill>
              <a:latin typeface="+mj-ea"/>
              <a:ea typeface="+mj-ea"/>
            </a:endParaRPr>
          </a:p>
        </p:txBody>
      </p:sp>
    </p:spTree>
    <p:extLst>
      <p:ext uri="{BB962C8B-B14F-4D97-AF65-F5344CB8AC3E}">
        <p14:creationId xmlns:p14="http://schemas.microsoft.com/office/powerpoint/2010/main" val="42291030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3133C361-9989-A213-A85C-938F1D147FEA}"/>
              </a:ext>
            </a:extLst>
          </p:cNvPr>
          <p:cNvSpPr txBox="1"/>
          <p:nvPr/>
        </p:nvSpPr>
        <p:spPr>
          <a:xfrm>
            <a:off x="4344365" y="1221106"/>
            <a:ext cx="3503270" cy="2215991"/>
          </a:xfrm>
          <a:prstGeom prst="rect">
            <a:avLst/>
          </a:prstGeom>
          <a:noFill/>
        </p:spPr>
        <p:txBody>
          <a:bodyPr wrap="square" rtlCol="0">
            <a:spAutoFit/>
          </a:bodyPr>
          <a:lstStyle/>
          <a:p>
            <a:pPr algn="ctr"/>
            <a:r>
              <a:rPr lang="zh-CN" altLang="en-US" sz="13800" dirty="0">
                <a:ln w="22225">
                  <a:gradFill>
                    <a:gsLst>
                      <a:gs pos="36000">
                        <a:schemeClr val="accent1">
                          <a:lumMod val="75000"/>
                        </a:schemeClr>
                      </a:gs>
                      <a:gs pos="100000">
                        <a:schemeClr val="accent2">
                          <a:lumMod val="20000"/>
                          <a:lumOff val="80000"/>
                          <a:alpha val="0"/>
                        </a:schemeClr>
                      </a:gs>
                    </a:gsLst>
                    <a:lin ang="5400000" scaled="1"/>
                  </a:gradFill>
                </a:ln>
                <a:solidFill>
                  <a:schemeClr val="accent2">
                    <a:lumMod val="20000"/>
                    <a:lumOff val="80000"/>
                    <a:alpha val="65000"/>
                  </a:schemeClr>
                </a:solidFill>
                <a:latin typeface="+mj-ea"/>
                <a:ea typeface="+mj-ea"/>
              </a:rPr>
              <a:t>壹</a:t>
            </a:r>
            <a:endParaRPr lang="en-US" sz="13800" dirty="0">
              <a:ln w="22225">
                <a:gradFill>
                  <a:gsLst>
                    <a:gs pos="36000">
                      <a:schemeClr val="accent1">
                        <a:lumMod val="75000"/>
                      </a:schemeClr>
                    </a:gs>
                    <a:gs pos="100000">
                      <a:schemeClr val="accent2">
                        <a:lumMod val="20000"/>
                        <a:lumOff val="80000"/>
                        <a:alpha val="0"/>
                      </a:schemeClr>
                    </a:gs>
                  </a:gsLst>
                  <a:lin ang="5400000" scaled="1"/>
                </a:gradFill>
              </a:ln>
              <a:solidFill>
                <a:schemeClr val="accent2">
                  <a:lumMod val="20000"/>
                  <a:lumOff val="80000"/>
                  <a:alpha val="65000"/>
                </a:schemeClr>
              </a:solidFill>
              <a:latin typeface="+mj-ea"/>
              <a:ea typeface="+mj-ea"/>
            </a:endParaRPr>
          </a:p>
        </p:txBody>
      </p:sp>
      <p:sp>
        <p:nvSpPr>
          <p:cNvPr id="3" name="文本框 2">
            <a:extLst>
              <a:ext uri="{FF2B5EF4-FFF2-40B4-BE49-F238E27FC236}">
                <a16:creationId xmlns:a16="http://schemas.microsoft.com/office/drawing/2014/main" id="{BF49BFD6-B713-EDA9-07DA-5FA983C03D1B}"/>
              </a:ext>
            </a:extLst>
          </p:cNvPr>
          <p:cNvSpPr txBox="1"/>
          <p:nvPr/>
        </p:nvSpPr>
        <p:spPr>
          <a:xfrm>
            <a:off x="4344365" y="2815912"/>
            <a:ext cx="3503270" cy="1015663"/>
          </a:xfrm>
          <a:prstGeom prst="rect">
            <a:avLst/>
          </a:prstGeom>
          <a:noFill/>
        </p:spPr>
        <p:txBody>
          <a:bodyPr wrap="square" rtlCol="0">
            <a:spAutoFit/>
          </a:bodyPr>
          <a:lstStyle/>
          <a:p>
            <a:pPr algn="dist"/>
            <a:r>
              <a:rPr lang="zh-CN" altLang="en-US" sz="6000" dirty="0">
                <a:solidFill>
                  <a:schemeClr val="accent1"/>
                </a:solidFill>
                <a:latin typeface="+mj-ea"/>
                <a:ea typeface="+mj-ea"/>
              </a:rPr>
              <a:t>工作概述</a:t>
            </a:r>
          </a:p>
        </p:txBody>
      </p:sp>
      <p:sp>
        <p:nvSpPr>
          <p:cNvPr id="18" name="文本框 17">
            <a:extLst>
              <a:ext uri="{FF2B5EF4-FFF2-40B4-BE49-F238E27FC236}">
                <a16:creationId xmlns:a16="http://schemas.microsoft.com/office/drawing/2014/main" id="{181B5CF3-1825-2EE3-A185-664EFDA03414}"/>
              </a:ext>
            </a:extLst>
          </p:cNvPr>
          <p:cNvSpPr txBox="1"/>
          <p:nvPr/>
        </p:nvSpPr>
        <p:spPr>
          <a:xfrm>
            <a:off x="4511040" y="3761232"/>
            <a:ext cx="3279648" cy="276999"/>
          </a:xfrm>
          <a:prstGeom prst="rect">
            <a:avLst/>
          </a:prstGeom>
          <a:noFill/>
        </p:spPr>
        <p:txBody>
          <a:bodyPr wrap="square" rtlCol="0">
            <a:spAutoFit/>
          </a:bodyPr>
          <a:lstStyle/>
          <a:p>
            <a:pPr algn="dist"/>
            <a:r>
              <a:rPr lang="en-US" sz="1200" dirty="0">
                <a:solidFill>
                  <a:schemeClr val="accent1">
                    <a:lumMod val="75000"/>
                  </a:schemeClr>
                </a:solidFill>
              </a:rPr>
              <a:t>OVERVIEW OF THE WORK</a:t>
            </a:r>
          </a:p>
        </p:txBody>
      </p:sp>
    </p:spTree>
    <p:extLst>
      <p:ext uri="{BB962C8B-B14F-4D97-AF65-F5344CB8AC3E}">
        <p14:creationId xmlns:p14="http://schemas.microsoft.com/office/powerpoint/2010/main" val="32389467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a:extLst>
              <a:ext uri="{FF2B5EF4-FFF2-40B4-BE49-F238E27FC236}">
                <a16:creationId xmlns:a16="http://schemas.microsoft.com/office/drawing/2014/main" id="{DF097832-223D-B87F-AEF7-FE91A2231EAF}"/>
              </a:ext>
            </a:extLst>
          </p:cNvPr>
          <p:cNvSpPr/>
          <p:nvPr/>
        </p:nvSpPr>
        <p:spPr>
          <a:xfrm>
            <a:off x="3864234" y="1714088"/>
            <a:ext cx="7108566" cy="385300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矩形 16">
            <a:extLst>
              <a:ext uri="{FF2B5EF4-FFF2-40B4-BE49-F238E27FC236}">
                <a16:creationId xmlns:a16="http://schemas.microsoft.com/office/drawing/2014/main" id="{50BC4297-28D4-C8FB-AB15-B6726F5711F3}"/>
              </a:ext>
            </a:extLst>
          </p:cNvPr>
          <p:cNvSpPr/>
          <p:nvPr/>
        </p:nvSpPr>
        <p:spPr>
          <a:xfrm>
            <a:off x="3624650" y="1839338"/>
            <a:ext cx="7191632" cy="3853007"/>
          </a:xfrm>
          <a:prstGeom prst="rect">
            <a:avLst/>
          </a:prstGeom>
          <a:solidFill>
            <a:schemeClr val="accent2"/>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文本框 1">
            <a:extLst>
              <a:ext uri="{FF2B5EF4-FFF2-40B4-BE49-F238E27FC236}">
                <a16:creationId xmlns:a16="http://schemas.microsoft.com/office/drawing/2014/main" id="{A13CF939-D0DA-6A80-7622-DDB8BA5087B6}"/>
              </a:ext>
            </a:extLst>
          </p:cNvPr>
          <p:cNvSpPr txBox="1"/>
          <p:nvPr/>
        </p:nvSpPr>
        <p:spPr>
          <a:xfrm>
            <a:off x="745744" y="710676"/>
            <a:ext cx="1826141" cy="584775"/>
          </a:xfrm>
          <a:prstGeom prst="rect">
            <a:avLst/>
          </a:prstGeom>
          <a:noFill/>
        </p:spPr>
        <p:txBody>
          <a:bodyPr wrap="none" rtlCol="0">
            <a:noAutofit/>
          </a:bodyPr>
          <a:lstStyle/>
          <a:p>
            <a:r>
              <a:rPr lang="zh-CN" altLang="en-US" sz="3200" dirty="0">
                <a:solidFill>
                  <a:schemeClr val="accent1"/>
                </a:solidFill>
                <a:latin typeface="+mj-ea"/>
                <a:ea typeface="+mj-ea"/>
              </a:rPr>
              <a:t>工作概述</a:t>
            </a:r>
            <a:endParaRPr lang="en-US" sz="3200" dirty="0">
              <a:solidFill>
                <a:schemeClr val="accent1"/>
              </a:solidFill>
              <a:latin typeface="+mj-ea"/>
              <a:ea typeface="+mj-ea"/>
            </a:endParaRPr>
          </a:p>
        </p:txBody>
      </p:sp>
      <p:sp>
        <p:nvSpPr>
          <p:cNvPr id="3" name="文本框 2">
            <a:extLst>
              <a:ext uri="{FF2B5EF4-FFF2-40B4-BE49-F238E27FC236}">
                <a16:creationId xmlns:a16="http://schemas.microsoft.com/office/drawing/2014/main" id="{96EE1F94-2D19-A6E6-8844-79F98C8FA611}"/>
              </a:ext>
            </a:extLst>
          </p:cNvPr>
          <p:cNvSpPr txBox="1"/>
          <p:nvPr/>
        </p:nvSpPr>
        <p:spPr>
          <a:xfrm>
            <a:off x="2531245" y="975528"/>
            <a:ext cx="1826141" cy="261610"/>
          </a:xfrm>
          <a:prstGeom prst="rect">
            <a:avLst/>
          </a:prstGeom>
          <a:noFill/>
        </p:spPr>
        <p:txBody>
          <a:bodyPr wrap="square" rtlCol="0">
            <a:noAutofit/>
          </a:bodyPr>
          <a:lstStyle/>
          <a:p>
            <a:pPr algn="dist"/>
            <a:r>
              <a:rPr lang="en-US" sz="1050" dirty="0">
                <a:solidFill>
                  <a:schemeClr val="accent1">
                    <a:lumMod val="60000"/>
                    <a:lumOff val="40000"/>
                  </a:schemeClr>
                </a:solidFill>
              </a:rPr>
              <a:t>OVERVIEW OF THE WORK</a:t>
            </a:r>
          </a:p>
        </p:txBody>
      </p:sp>
      <p:sp>
        <p:nvSpPr>
          <p:cNvPr id="4" name="文本框 3">
            <a:extLst>
              <a:ext uri="{FF2B5EF4-FFF2-40B4-BE49-F238E27FC236}">
                <a16:creationId xmlns:a16="http://schemas.microsoft.com/office/drawing/2014/main" id="{F2551012-120F-1184-60C4-BF454B611FB1}"/>
              </a:ext>
            </a:extLst>
          </p:cNvPr>
          <p:cNvSpPr txBox="1"/>
          <p:nvPr/>
        </p:nvSpPr>
        <p:spPr>
          <a:xfrm>
            <a:off x="6670860"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chemeClr val="bg2">
                    <a:lumMod val="75000"/>
                  </a:schemeClr>
                </a:solidFill>
                <a:effectLst/>
                <a:uLnTx/>
                <a:uFillTx/>
                <a:latin typeface="+mn-ea"/>
              </a:rPr>
              <a:t>工作情况</a:t>
            </a:r>
          </a:p>
        </p:txBody>
      </p:sp>
      <p:sp>
        <p:nvSpPr>
          <p:cNvPr id="5" name="文本框 4">
            <a:extLst>
              <a:ext uri="{FF2B5EF4-FFF2-40B4-BE49-F238E27FC236}">
                <a16:creationId xmlns:a16="http://schemas.microsoft.com/office/drawing/2014/main" id="{7F05E5F9-ADAD-00FC-4135-A93B9AA2C82B}"/>
              </a:ext>
            </a:extLst>
          </p:cNvPr>
          <p:cNvSpPr txBox="1"/>
          <p:nvPr/>
        </p:nvSpPr>
        <p:spPr>
          <a:xfrm>
            <a:off x="8617296"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050" dirty="0">
                <a:solidFill>
                  <a:schemeClr val="bg2">
                    <a:lumMod val="75000"/>
                  </a:schemeClr>
                </a:solidFill>
                <a:latin typeface="+mn-ea"/>
              </a:rPr>
              <a:t>经验收获</a:t>
            </a:r>
            <a:endParaRPr kumimoji="0" lang="zh-CN" altLang="en-US" sz="1050" b="0" i="0" u="none" strike="noStrike" kern="1200" cap="none" spc="0" normalizeH="0" baseline="0" noProof="0" dirty="0">
              <a:ln>
                <a:noFill/>
              </a:ln>
              <a:solidFill>
                <a:schemeClr val="bg2">
                  <a:lumMod val="75000"/>
                </a:schemeClr>
              </a:solidFill>
              <a:effectLst/>
              <a:uLnTx/>
              <a:uFillTx/>
              <a:latin typeface="+mn-ea"/>
            </a:endParaRPr>
          </a:p>
        </p:txBody>
      </p:sp>
      <p:sp>
        <p:nvSpPr>
          <p:cNvPr id="6" name="文本框 5">
            <a:extLst>
              <a:ext uri="{FF2B5EF4-FFF2-40B4-BE49-F238E27FC236}">
                <a16:creationId xmlns:a16="http://schemas.microsoft.com/office/drawing/2014/main" id="{613CEC23-4117-370A-E852-3ECBED323FFF}"/>
              </a:ext>
            </a:extLst>
          </p:cNvPr>
          <p:cNvSpPr txBox="1"/>
          <p:nvPr/>
        </p:nvSpPr>
        <p:spPr>
          <a:xfrm>
            <a:off x="9590514"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chemeClr val="bg2">
                    <a:lumMod val="75000"/>
                  </a:schemeClr>
                </a:solidFill>
                <a:effectLst/>
                <a:uLnTx/>
                <a:uFillTx/>
                <a:latin typeface="+mn-ea"/>
              </a:rPr>
              <a:t>不足之处</a:t>
            </a:r>
          </a:p>
        </p:txBody>
      </p:sp>
      <p:sp>
        <p:nvSpPr>
          <p:cNvPr id="7" name="文本框 6">
            <a:extLst>
              <a:ext uri="{FF2B5EF4-FFF2-40B4-BE49-F238E27FC236}">
                <a16:creationId xmlns:a16="http://schemas.microsoft.com/office/drawing/2014/main" id="{EBAF86AD-0919-A76D-2C1F-66A017F20B95}"/>
              </a:ext>
            </a:extLst>
          </p:cNvPr>
          <p:cNvSpPr txBox="1"/>
          <p:nvPr/>
        </p:nvSpPr>
        <p:spPr>
          <a:xfrm>
            <a:off x="10563735"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chemeClr val="bg2">
                    <a:lumMod val="75000"/>
                  </a:schemeClr>
                </a:solidFill>
                <a:effectLst/>
                <a:uLnTx/>
                <a:uFillTx/>
                <a:latin typeface="+mn-ea"/>
              </a:rPr>
              <a:t>未来计划</a:t>
            </a:r>
          </a:p>
        </p:txBody>
      </p:sp>
      <p:cxnSp>
        <p:nvCxnSpPr>
          <p:cNvPr id="8" name="直接连接符 7">
            <a:extLst>
              <a:ext uri="{FF2B5EF4-FFF2-40B4-BE49-F238E27FC236}">
                <a16:creationId xmlns:a16="http://schemas.microsoft.com/office/drawing/2014/main" id="{9F8D3BE6-62A6-5D3B-EB44-02B6A1ADF62E}"/>
              </a:ext>
            </a:extLst>
          </p:cNvPr>
          <p:cNvCxnSpPr/>
          <p:nvPr/>
        </p:nvCxnSpPr>
        <p:spPr>
          <a:xfrm>
            <a:off x="7649600"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直接连接符 8">
            <a:extLst>
              <a:ext uri="{FF2B5EF4-FFF2-40B4-BE49-F238E27FC236}">
                <a16:creationId xmlns:a16="http://schemas.microsoft.com/office/drawing/2014/main" id="{7525EA2C-1E93-07E3-5178-FEFF5F7449D4}"/>
              </a:ext>
            </a:extLst>
          </p:cNvPr>
          <p:cNvCxnSpPr/>
          <p:nvPr/>
        </p:nvCxnSpPr>
        <p:spPr>
          <a:xfrm>
            <a:off x="9596036"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543670C6-2F9D-1DD2-F510-ED782B04B2C9}"/>
              </a:ext>
            </a:extLst>
          </p:cNvPr>
          <p:cNvCxnSpPr/>
          <p:nvPr/>
        </p:nvCxnSpPr>
        <p:spPr>
          <a:xfrm>
            <a:off x="10569254"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4C0422EB-DBF9-769C-ED34-2D97ED6D9980}"/>
              </a:ext>
            </a:extLst>
          </p:cNvPr>
          <p:cNvSpPr txBox="1"/>
          <p:nvPr/>
        </p:nvSpPr>
        <p:spPr>
          <a:xfrm>
            <a:off x="5697642"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chemeClr val="accent1"/>
                </a:solidFill>
                <a:effectLst/>
                <a:uLnTx/>
                <a:uFillTx/>
                <a:latin typeface="+mn-ea"/>
              </a:rPr>
              <a:t>工作概述</a:t>
            </a:r>
          </a:p>
        </p:txBody>
      </p:sp>
      <p:cxnSp>
        <p:nvCxnSpPr>
          <p:cNvPr id="12" name="直接连接符 11">
            <a:extLst>
              <a:ext uri="{FF2B5EF4-FFF2-40B4-BE49-F238E27FC236}">
                <a16:creationId xmlns:a16="http://schemas.microsoft.com/office/drawing/2014/main" id="{7B747ED4-84E0-210C-3D72-7CEAC8D6FD0B}"/>
              </a:ext>
            </a:extLst>
          </p:cNvPr>
          <p:cNvCxnSpPr/>
          <p:nvPr/>
        </p:nvCxnSpPr>
        <p:spPr>
          <a:xfrm>
            <a:off x="6676382"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53800730-9F8C-E8CF-B7D0-914240D16B2A}"/>
              </a:ext>
            </a:extLst>
          </p:cNvPr>
          <p:cNvSpPr txBox="1"/>
          <p:nvPr/>
        </p:nvSpPr>
        <p:spPr>
          <a:xfrm>
            <a:off x="7644078"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050" dirty="0">
                <a:solidFill>
                  <a:schemeClr val="bg2">
                    <a:lumMod val="75000"/>
                  </a:schemeClr>
                </a:solidFill>
                <a:latin typeface="+mn-ea"/>
              </a:rPr>
              <a:t>数据成果</a:t>
            </a:r>
            <a:endParaRPr kumimoji="0" lang="zh-CN" altLang="en-US" sz="1050" b="0" i="0" u="none" strike="noStrike" kern="1200" cap="none" spc="0" normalizeH="0" baseline="0" noProof="0" dirty="0">
              <a:ln>
                <a:noFill/>
              </a:ln>
              <a:solidFill>
                <a:schemeClr val="bg2">
                  <a:lumMod val="75000"/>
                </a:schemeClr>
              </a:solidFill>
              <a:effectLst/>
              <a:uLnTx/>
              <a:uFillTx/>
              <a:latin typeface="+mn-ea"/>
            </a:endParaRPr>
          </a:p>
        </p:txBody>
      </p:sp>
      <p:cxnSp>
        <p:nvCxnSpPr>
          <p:cNvPr id="14" name="直接连接符 13">
            <a:extLst>
              <a:ext uri="{FF2B5EF4-FFF2-40B4-BE49-F238E27FC236}">
                <a16:creationId xmlns:a16="http://schemas.microsoft.com/office/drawing/2014/main" id="{6FFC35C2-10DD-FAFF-0391-8E1F148B5224}"/>
              </a:ext>
            </a:extLst>
          </p:cNvPr>
          <p:cNvCxnSpPr/>
          <p:nvPr/>
        </p:nvCxnSpPr>
        <p:spPr>
          <a:xfrm>
            <a:off x="8622818"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5EEFE743-7427-1DEA-2D8B-C28E98849354}"/>
              </a:ext>
            </a:extLst>
          </p:cNvPr>
          <p:cNvSpPr txBox="1"/>
          <p:nvPr/>
        </p:nvSpPr>
        <p:spPr>
          <a:xfrm>
            <a:off x="4213146" y="2561967"/>
            <a:ext cx="6051200" cy="2717319"/>
          </a:xfrm>
          <a:prstGeom prst="rect">
            <a:avLst/>
          </a:prstGeom>
          <a:noFill/>
        </p:spPr>
        <p:txBody>
          <a:bodyPr wrap="square" rtlCol="0">
            <a:noAutofit/>
          </a:bodyPr>
          <a:lstStyle>
            <a:defPPr>
              <a:defRPr lang="zh-CN"/>
            </a:defPPr>
            <a:lvl1pPr algn="ctr">
              <a:lnSpc>
                <a:spcPct val="120000"/>
              </a:lnSpc>
              <a:defRPr sz="1600">
                <a:solidFill>
                  <a:schemeClr val="bg1"/>
                </a:solidFill>
                <a:latin typeface="+mn-ea"/>
              </a:defRPr>
            </a:lvl1pPr>
          </a:lstStyle>
          <a:p>
            <a:pPr marL="285750" indent="-285750" algn="l">
              <a:spcBef>
                <a:spcPts val="1200"/>
              </a:spcBef>
              <a:buFont typeface="Arial" panose="020B0604020202020204" pitchFamily="34" charset="0"/>
              <a:buChar char="•"/>
            </a:pPr>
            <a:r>
              <a:rPr lang="zh-CN" altLang="en-US" dirty="0"/>
              <a:t>物业管理在我国是新兴产业，物业服务质量的好坏，直接关系民⽣、民权⼤事。</a:t>
            </a:r>
            <a:endParaRPr lang="en-US" altLang="zh-CN" dirty="0"/>
          </a:p>
          <a:p>
            <a:pPr marL="285750" indent="-285750" algn="l">
              <a:spcBef>
                <a:spcPts val="1200"/>
              </a:spcBef>
              <a:buFont typeface="Arial" panose="020B0604020202020204" pitchFamily="34" charset="0"/>
              <a:buChar char="•"/>
            </a:pPr>
            <a:r>
              <a:rPr lang="zh-CN" altLang="en-US" dirty="0"/>
              <a:t>在开展的质 量</a:t>
            </a:r>
            <a:r>
              <a:rPr lang="en-US" altLang="zh-CN" dirty="0"/>
              <a:t>XX</a:t>
            </a:r>
            <a:r>
              <a:rPr lang="zh-CN" altLang="en-US" dirty="0"/>
              <a:t>县活动中，我县将物业管理由房管部门独家管理的单轨制，改为物业属地管理，条块结合，以块为主的管理模式。</a:t>
            </a:r>
            <a:endParaRPr lang="en-US" altLang="zh-CN" dirty="0"/>
          </a:p>
          <a:p>
            <a:pPr marL="285750" indent="-285750" algn="l">
              <a:spcBef>
                <a:spcPts val="1200"/>
              </a:spcBef>
              <a:buFont typeface="Arial" panose="020B0604020202020204" pitchFamily="34" charset="0"/>
              <a:buChar char="•"/>
            </a:pPr>
            <a:r>
              <a:rPr lang="zh-CN" altLang="en-US" dirty="0"/>
              <a:t>我们众兴镇以⾼度的责任感，积极参与，着⼒规范物业管理，提⾼物业服务质量，维 护业主利益，创建满意社区、和谐家园。</a:t>
            </a:r>
            <a:endParaRPr lang="en-US" dirty="0"/>
          </a:p>
        </p:txBody>
      </p:sp>
      <p:pic>
        <p:nvPicPr>
          <p:cNvPr id="18" name="图片 17">
            <a:extLst>
              <a:ext uri="{FF2B5EF4-FFF2-40B4-BE49-F238E27FC236}">
                <a16:creationId xmlns:a16="http://schemas.microsoft.com/office/drawing/2014/main" id="{F59FC172-2855-A86D-1EE0-DFD3BACE2788}"/>
              </a:ext>
            </a:extLst>
          </p:cNvPr>
          <p:cNvPicPr>
            <a:picLocks noChangeAspect="1"/>
          </p:cNvPicPr>
          <p:nvPr/>
        </p:nvPicPr>
        <p:blipFill>
          <a:blip r:embed="rId2">
            <a:extLst>
              <a:ext uri="{BEBA8EAE-BF5A-486C-A8C5-ECC9F3942E4B}">
                <a14:imgProps xmlns:a14="http://schemas.microsoft.com/office/drawing/2010/main">
                  <a14:imgLayer r:embed="rId3">
                    <a14:imgEffect>
                      <a14:artisticFilmGrain grainSize="10"/>
                    </a14:imgEffect>
                  </a14:imgLayer>
                </a14:imgProps>
              </a:ext>
            </a:extLst>
          </a:blip>
          <a:stretch>
            <a:fillRect/>
          </a:stretch>
        </p:blipFill>
        <p:spPr>
          <a:xfrm>
            <a:off x="1526274" y="2380735"/>
            <a:ext cx="1216926" cy="2770216"/>
          </a:xfrm>
          <a:prstGeom prst="rect">
            <a:avLst/>
          </a:prstGeom>
        </p:spPr>
      </p:pic>
      <p:sp>
        <p:nvSpPr>
          <p:cNvPr id="19" name="缺角矩形 18">
            <a:extLst>
              <a:ext uri="{FF2B5EF4-FFF2-40B4-BE49-F238E27FC236}">
                <a16:creationId xmlns:a16="http://schemas.microsoft.com/office/drawing/2014/main" id="{0229B508-F0AA-CE9B-B7A1-E8D8AF932594}"/>
              </a:ext>
            </a:extLst>
          </p:cNvPr>
          <p:cNvSpPr/>
          <p:nvPr/>
        </p:nvSpPr>
        <p:spPr>
          <a:xfrm>
            <a:off x="1588138" y="2433632"/>
            <a:ext cx="1093198" cy="2664422"/>
          </a:xfrm>
          <a:prstGeom prst="plaqu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文本框 19">
            <a:extLst>
              <a:ext uri="{FF2B5EF4-FFF2-40B4-BE49-F238E27FC236}">
                <a16:creationId xmlns:a16="http://schemas.microsoft.com/office/drawing/2014/main" id="{1CC326AD-DF26-7F84-532D-10C6D75232AA}"/>
              </a:ext>
            </a:extLst>
          </p:cNvPr>
          <p:cNvSpPr txBox="1"/>
          <p:nvPr/>
        </p:nvSpPr>
        <p:spPr>
          <a:xfrm>
            <a:off x="1857738" y="2923117"/>
            <a:ext cx="553998" cy="1685452"/>
          </a:xfrm>
          <a:prstGeom prst="rect">
            <a:avLst/>
          </a:prstGeom>
          <a:noFill/>
        </p:spPr>
        <p:txBody>
          <a:bodyPr wrap="square" rtlCol="0">
            <a:noAutofit/>
          </a:bodyPr>
          <a:lstStyle>
            <a:defPPr>
              <a:defRPr lang="zh-CN"/>
            </a:defPPr>
            <a:lvl1pPr algn="dist">
              <a:defRPr sz="2400">
                <a:solidFill>
                  <a:schemeClr val="accent1">
                    <a:lumMod val="20000"/>
                    <a:lumOff val="80000"/>
                  </a:schemeClr>
                </a:solidFill>
                <a:latin typeface="+mj-ea"/>
                <a:ea typeface="+mj-ea"/>
              </a:defRPr>
            </a:lvl1pPr>
          </a:lstStyle>
          <a:p>
            <a:pPr algn="ctr"/>
            <a:r>
              <a:rPr lang="zh-CN" altLang="en-US" sz="2800" dirty="0"/>
              <a:t>整体情况</a:t>
            </a:r>
            <a:endParaRPr lang="en-US" sz="2800" dirty="0"/>
          </a:p>
        </p:txBody>
      </p:sp>
    </p:spTree>
    <p:extLst>
      <p:ext uri="{BB962C8B-B14F-4D97-AF65-F5344CB8AC3E}">
        <p14:creationId xmlns:p14="http://schemas.microsoft.com/office/powerpoint/2010/main" val="338417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圆角矩形 23">
            <a:extLst>
              <a:ext uri="{FF2B5EF4-FFF2-40B4-BE49-F238E27FC236}">
                <a16:creationId xmlns:a16="http://schemas.microsoft.com/office/drawing/2014/main" id="{DE454231-AC06-4818-2B19-FAB55794A931}"/>
              </a:ext>
            </a:extLst>
          </p:cNvPr>
          <p:cNvSpPr/>
          <p:nvPr/>
        </p:nvSpPr>
        <p:spPr>
          <a:xfrm>
            <a:off x="1908946" y="1826826"/>
            <a:ext cx="2581275" cy="3223739"/>
          </a:xfrm>
          <a:prstGeom prst="plaque">
            <a:avLst>
              <a:gd name="adj" fmla="val 10339"/>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dirty="0">
              <a:latin typeface="思源黑体 CN Regular" panose="020B0500000000000000" pitchFamily="34" charset="-122"/>
            </a:endParaRPr>
          </a:p>
        </p:txBody>
      </p:sp>
      <p:sp>
        <p:nvSpPr>
          <p:cNvPr id="2" name="文本框 1">
            <a:extLst>
              <a:ext uri="{FF2B5EF4-FFF2-40B4-BE49-F238E27FC236}">
                <a16:creationId xmlns:a16="http://schemas.microsoft.com/office/drawing/2014/main" id="{103F88ED-F216-76CE-156C-A41F696681F0}"/>
              </a:ext>
            </a:extLst>
          </p:cNvPr>
          <p:cNvSpPr txBox="1"/>
          <p:nvPr/>
        </p:nvSpPr>
        <p:spPr>
          <a:xfrm>
            <a:off x="745744" y="710676"/>
            <a:ext cx="1826141" cy="584775"/>
          </a:xfrm>
          <a:prstGeom prst="rect">
            <a:avLst/>
          </a:prstGeom>
          <a:noFill/>
        </p:spPr>
        <p:txBody>
          <a:bodyPr wrap="none" rtlCol="0">
            <a:noAutofit/>
          </a:bodyPr>
          <a:lstStyle/>
          <a:p>
            <a:r>
              <a:rPr lang="zh-CN" altLang="en-US" sz="3200" dirty="0">
                <a:solidFill>
                  <a:schemeClr val="accent1"/>
                </a:solidFill>
                <a:latin typeface="+mj-ea"/>
                <a:ea typeface="+mj-ea"/>
              </a:rPr>
              <a:t>工作概述</a:t>
            </a:r>
            <a:endParaRPr lang="en-US" sz="3200" dirty="0">
              <a:solidFill>
                <a:schemeClr val="accent1"/>
              </a:solidFill>
              <a:latin typeface="+mj-ea"/>
              <a:ea typeface="+mj-ea"/>
            </a:endParaRPr>
          </a:p>
        </p:txBody>
      </p:sp>
      <p:sp>
        <p:nvSpPr>
          <p:cNvPr id="3" name="文本框 2">
            <a:extLst>
              <a:ext uri="{FF2B5EF4-FFF2-40B4-BE49-F238E27FC236}">
                <a16:creationId xmlns:a16="http://schemas.microsoft.com/office/drawing/2014/main" id="{7A7D7980-9229-2916-BBF1-A7A478ED32F2}"/>
              </a:ext>
            </a:extLst>
          </p:cNvPr>
          <p:cNvSpPr txBox="1"/>
          <p:nvPr/>
        </p:nvSpPr>
        <p:spPr>
          <a:xfrm>
            <a:off x="2531245" y="975528"/>
            <a:ext cx="1826141" cy="261610"/>
          </a:xfrm>
          <a:prstGeom prst="rect">
            <a:avLst/>
          </a:prstGeom>
          <a:noFill/>
        </p:spPr>
        <p:txBody>
          <a:bodyPr wrap="square" rtlCol="0">
            <a:noAutofit/>
          </a:bodyPr>
          <a:lstStyle/>
          <a:p>
            <a:pPr algn="dist"/>
            <a:r>
              <a:rPr lang="en-US" sz="1050" dirty="0">
                <a:solidFill>
                  <a:schemeClr val="accent1">
                    <a:lumMod val="60000"/>
                    <a:lumOff val="40000"/>
                  </a:schemeClr>
                </a:solidFill>
              </a:rPr>
              <a:t>OVERVIEW OF THE WORK</a:t>
            </a:r>
          </a:p>
        </p:txBody>
      </p:sp>
      <p:sp>
        <p:nvSpPr>
          <p:cNvPr id="4" name="文本框 3">
            <a:extLst>
              <a:ext uri="{FF2B5EF4-FFF2-40B4-BE49-F238E27FC236}">
                <a16:creationId xmlns:a16="http://schemas.microsoft.com/office/drawing/2014/main" id="{E82DB66F-EFCE-D4FC-D9E9-49A6D73B8573}"/>
              </a:ext>
            </a:extLst>
          </p:cNvPr>
          <p:cNvSpPr txBox="1"/>
          <p:nvPr/>
        </p:nvSpPr>
        <p:spPr>
          <a:xfrm>
            <a:off x="6670860"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chemeClr val="bg2">
                    <a:lumMod val="75000"/>
                  </a:schemeClr>
                </a:solidFill>
                <a:effectLst/>
                <a:uLnTx/>
                <a:uFillTx/>
                <a:latin typeface="+mn-ea"/>
              </a:rPr>
              <a:t>工作情况</a:t>
            </a:r>
          </a:p>
        </p:txBody>
      </p:sp>
      <p:sp>
        <p:nvSpPr>
          <p:cNvPr id="5" name="文本框 4">
            <a:extLst>
              <a:ext uri="{FF2B5EF4-FFF2-40B4-BE49-F238E27FC236}">
                <a16:creationId xmlns:a16="http://schemas.microsoft.com/office/drawing/2014/main" id="{27220534-F52C-BC73-AC16-F5BA01194D97}"/>
              </a:ext>
            </a:extLst>
          </p:cNvPr>
          <p:cNvSpPr txBox="1"/>
          <p:nvPr/>
        </p:nvSpPr>
        <p:spPr>
          <a:xfrm>
            <a:off x="8617296"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050" dirty="0">
                <a:solidFill>
                  <a:schemeClr val="bg2">
                    <a:lumMod val="75000"/>
                  </a:schemeClr>
                </a:solidFill>
                <a:latin typeface="+mn-ea"/>
              </a:rPr>
              <a:t>经验收获</a:t>
            </a:r>
            <a:endParaRPr kumimoji="0" lang="zh-CN" altLang="en-US" sz="1050" b="0" i="0" u="none" strike="noStrike" kern="1200" cap="none" spc="0" normalizeH="0" baseline="0" noProof="0" dirty="0">
              <a:ln>
                <a:noFill/>
              </a:ln>
              <a:solidFill>
                <a:schemeClr val="bg2">
                  <a:lumMod val="75000"/>
                </a:schemeClr>
              </a:solidFill>
              <a:effectLst/>
              <a:uLnTx/>
              <a:uFillTx/>
              <a:latin typeface="+mn-ea"/>
            </a:endParaRPr>
          </a:p>
        </p:txBody>
      </p:sp>
      <p:sp>
        <p:nvSpPr>
          <p:cNvPr id="6" name="文本框 5">
            <a:extLst>
              <a:ext uri="{FF2B5EF4-FFF2-40B4-BE49-F238E27FC236}">
                <a16:creationId xmlns:a16="http://schemas.microsoft.com/office/drawing/2014/main" id="{5F6F595A-124C-3C9A-259A-41A2DA2616D5}"/>
              </a:ext>
            </a:extLst>
          </p:cNvPr>
          <p:cNvSpPr txBox="1"/>
          <p:nvPr/>
        </p:nvSpPr>
        <p:spPr>
          <a:xfrm>
            <a:off x="9590514"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chemeClr val="bg2">
                    <a:lumMod val="75000"/>
                  </a:schemeClr>
                </a:solidFill>
                <a:effectLst/>
                <a:uLnTx/>
                <a:uFillTx/>
                <a:latin typeface="+mn-ea"/>
              </a:rPr>
              <a:t>不足之处</a:t>
            </a:r>
          </a:p>
        </p:txBody>
      </p:sp>
      <p:sp>
        <p:nvSpPr>
          <p:cNvPr id="7" name="文本框 6">
            <a:extLst>
              <a:ext uri="{FF2B5EF4-FFF2-40B4-BE49-F238E27FC236}">
                <a16:creationId xmlns:a16="http://schemas.microsoft.com/office/drawing/2014/main" id="{82478D02-EF04-321B-8D58-ED0F9FF9FE58}"/>
              </a:ext>
            </a:extLst>
          </p:cNvPr>
          <p:cNvSpPr txBox="1"/>
          <p:nvPr/>
        </p:nvSpPr>
        <p:spPr>
          <a:xfrm>
            <a:off x="10563735"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chemeClr val="bg2">
                    <a:lumMod val="75000"/>
                  </a:schemeClr>
                </a:solidFill>
                <a:effectLst/>
                <a:uLnTx/>
                <a:uFillTx/>
                <a:latin typeface="+mn-ea"/>
              </a:rPr>
              <a:t>未来计划</a:t>
            </a:r>
          </a:p>
        </p:txBody>
      </p:sp>
      <p:cxnSp>
        <p:nvCxnSpPr>
          <p:cNvPr id="8" name="直接连接符 7">
            <a:extLst>
              <a:ext uri="{FF2B5EF4-FFF2-40B4-BE49-F238E27FC236}">
                <a16:creationId xmlns:a16="http://schemas.microsoft.com/office/drawing/2014/main" id="{309D52BC-D645-C68C-F468-61D1CB6882F3}"/>
              </a:ext>
            </a:extLst>
          </p:cNvPr>
          <p:cNvCxnSpPr/>
          <p:nvPr/>
        </p:nvCxnSpPr>
        <p:spPr>
          <a:xfrm>
            <a:off x="7649600"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直接连接符 8">
            <a:extLst>
              <a:ext uri="{FF2B5EF4-FFF2-40B4-BE49-F238E27FC236}">
                <a16:creationId xmlns:a16="http://schemas.microsoft.com/office/drawing/2014/main" id="{0D029AE6-2739-1847-7EE2-D86C80CEE666}"/>
              </a:ext>
            </a:extLst>
          </p:cNvPr>
          <p:cNvCxnSpPr/>
          <p:nvPr/>
        </p:nvCxnSpPr>
        <p:spPr>
          <a:xfrm>
            <a:off x="9596036"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ACAEC624-0AD6-C207-D6C6-CE42401093E2}"/>
              </a:ext>
            </a:extLst>
          </p:cNvPr>
          <p:cNvCxnSpPr/>
          <p:nvPr/>
        </p:nvCxnSpPr>
        <p:spPr>
          <a:xfrm>
            <a:off x="10569254"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B02465C2-8E87-C681-11D7-D53CFBA0D82F}"/>
              </a:ext>
            </a:extLst>
          </p:cNvPr>
          <p:cNvSpPr txBox="1"/>
          <p:nvPr/>
        </p:nvSpPr>
        <p:spPr>
          <a:xfrm>
            <a:off x="5697642"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chemeClr val="accent1"/>
                </a:solidFill>
                <a:effectLst/>
                <a:uLnTx/>
                <a:uFillTx/>
                <a:latin typeface="+mn-ea"/>
              </a:rPr>
              <a:t>工作概述</a:t>
            </a:r>
          </a:p>
        </p:txBody>
      </p:sp>
      <p:cxnSp>
        <p:nvCxnSpPr>
          <p:cNvPr id="12" name="直接连接符 11">
            <a:extLst>
              <a:ext uri="{FF2B5EF4-FFF2-40B4-BE49-F238E27FC236}">
                <a16:creationId xmlns:a16="http://schemas.microsoft.com/office/drawing/2014/main" id="{453F6AEC-A3A1-1820-5473-DD56B060B895}"/>
              </a:ext>
            </a:extLst>
          </p:cNvPr>
          <p:cNvCxnSpPr/>
          <p:nvPr/>
        </p:nvCxnSpPr>
        <p:spPr>
          <a:xfrm>
            <a:off x="6676382"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DEB10CF9-990A-11B7-1F3A-9FD50CDEE9A3}"/>
              </a:ext>
            </a:extLst>
          </p:cNvPr>
          <p:cNvSpPr txBox="1"/>
          <p:nvPr/>
        </p:nvSpPr>
        <p:spPr>
          <a:xfrm>
            <a:off x="7644078"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050" dirty="0">
                <a:solidFill>
                  <a:schemeClr val="bg2">
                    <a:lumMod val="75000"/>
                  </a:schemeClr>
                </a:solidFill>
                <a:latin typeface="+mn-ea"/>
              </a:rPr>
              <a:t>数据成果</a:t>
            </a:r>
            <a:endParaRPr kumimoji="0" lang="zh-CN" altLang="en-US" sz="1050" b="0" i="0" u="none" strike="noStrike" kern="1200" cap="none" spc="0" normalizeH="0" baseline="0" noProof="0" dirty="0">
              <a:ln>
                <a:noFill/>
              </a:ln>
              <a:solidFill>
                <a:schemeClr val="bg2">
                  <a:lumMod val="75000"/>
                </a:schemeClr>
              </a:solidFill>
              <a:effectLst/>
              <a:uLnTx/>
              <a:uFillTx/>
              <a:latin typeface="+mn-ea"/>
            </a:endParaRPr>
          </a:p>
        </p:txBody>
      </p:sp>
      <p:cxnSp>
        <p:nvCxnSpPr>
          <p:cNvPr id="14" name="直接连接符 13">
            <a:extLst>
              <a:ext uri="{FF2B5EF4-FFF2-40B4-BE49-F238E27FC236}">
                <a16:creationId xmlns:a16="http://schemas.microsoft.com/office/drawing/2014/main" id="{AE9ADF26-0C46-6A34-B369-08BC71F949CB}"/>
              </a:ext>
            </a:extLst>
          </p:cNvPr>
          <p:cNvCxnSpPr/>
          <p:nvPr/>
        </p:nvCxnSpPr>
        <p:spPr>
          <a:xfrm>
            <a:off x="8622818"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圆角矩形 23">
            <a:extLst>
              <a:ext uri="{FF2B5EF4-FFF2-40B4-BE49-F238E27FC236}">
                <a16:creationId xmlns:a16="http://schemas.microsoft.com/office/drawing/2014/main" id="{EC762296-3179-05AF-7063-E3F7A8C3D7E3}"/>
              </a:ext>
            </a:extLst>
          </p:cNvPr>
          <p:cNvSpPr/>
          <p:nvPr/>
        </p:nvSpPr>
        <p:spPr>
          <a:xfrm>
            <a:off x="1581976" y="1932188"/>
            <a:ext cx="2775410" cy="3431774"/>
          </a:xfrm>
          <a:prstGeom prst="plaque">
            <a:avLst>
              <a:gd name="adj" fmla="val 10339"/>
            </a:avLst>
          </a:prstGeom>
          <a:blipFill dpi="0" rotWithShape="1">
            <a:blip r:embed="rId2">
              <a:duotone>
                <a:prstClr val="black"/>
                <a:schemeClr val="accent1">
                  <a:tint val="45000"/>
                  <a:satMod val="400000"/>
                </a:schemeClr>
              </a:duotone>
            </a:blip>
            <a:srcRect/>
            <a:tile tx="0" ty="0" sx="100000" sy="100000" flip="none" algn="ctr"/>
          </a:blip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dirty="0">
              <a:latin typeface="思源黑体 CN Regular" panose="020B0500000000000000" pitchFamily="34" charset="-122"/>
            </a:endParaRPr>
          </a:p>
        </p:txBody>
      </p:sp>
      <p:sp>
        <p:nvSpPr>
          <p:cNvPr id="21" name="文本框 20">
            <a:extLst>
              <a:ext uri="{FF2B5EF4-FFF2-40B4-BE49-F238E27FC236}">
                <a16:creationId xmlns:a16="http://schemas.microsoft.com/office/drawing/2014/main" id="{2408ADC3-0661-BCC5-5723-82F6D2E38495}"/>
              </a:ext>
            </a:extLst>
          </p:cNvPr>
          <p:cNvSpPr txBox="1"/>
          <p:nvPr/>
        </p:nvSpPr>
        <p:spPr>
          <a:xfrm>
            <a:off x="5172142" y="2017913"/>
            <a:ext cx="2035262" cy="442718"/>
          </a:xfrm>
          <a:prstGeom prst="roundRect">
            <a:avLst>
              <a:gd name="adj" fmla="val 50000"/>
            </a:avLst>
          </a:prstGeom>
          <a:gradFill flip="none" rotWithShape="1">
            <a:gsLst>
              <a:gs pos="0">
                <a:schemeClr val="accent1">
                  <a:lumMod val="60000"/>
                  <a:lumOff val="40000"/>
                </a:schemeClr>
              </a:gs>
              <a:gs pos="69000">
                <a:schemeClr val="accent1"/>
              </a:gs>
            </a:gsLst>
            <a:path path="circle">
              <a:fillToRect r="100000" b="100000"/>
            </a:path>
            <a:tileRect l="-100000" t="-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sz="2000">
                <a:gradFill>
                  <a:gsLst>
                    <a:gs pos="30000">
                      <a:srgbClr val="1B4F80">
                        <a:lumMod val="20000"/>
                        <a:lumOff val="80000"/>
                        <a:alpha val="0"/>
                      </a:srgbClr>
                    </a:gs>
                    <a:gs pos="77000">
                      <a:srgbClr val="1B4F80">
                        <a:lumMod val="60000"/>
                        <a:lumOff val="40000"/>
                      </a:srgbClr>
                    </a:gs>
                  </a:gsLst>
                  <a:path path="circle">
                    <a:fillToRect l="50000" t="50000" r="50000" b="50000"/>
                  </a:path>
                </a:gradFill>
                <a:latin typeface="+mj-ea"/>
                <a:ea typeface="+mj-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2400" dirty="0">
                <a:solidFill>
                  <a:schemeClr val="bg1"/>
                </a:solidFill>
                <a:sym typeface="OPPOSans B" panose="00020600040101010101" pitchFamily="18" charset="-122"/>
              </a:rPr>
              <a:t>具体情况</a:t>
            </a:r>
          </a:p>
        </p:txBody>
      </p:sp>
      <p:sp>
        <p:nvSpPr>
          <p:cNvPr id="22" name="文本框 21">
            <a:extLst>
              <a:ext uri="{FF2B5EF4-FFF2-40B4-BE49-F238E27FC236}">
                <a16:creationId xmlns:a16="http://schemas.microsoft.com/office/drawing/2014/main" id="{D20F0DA3-2F73-B6B4-852F-B3CB50DD02B0}"/>
              </a:ext>
            </a:extLst>
          </p:cNvPr>
          <p:cNvSpPr txBox="1"/>
          <p:nvPr/>
        </p:nvSpPr>
        <p:spPr>
          <a:xfrm>
            <a:off x="5172142" y="2761980"/>
            <a:ext cx="5533958" cy="2419620"/>
          </a:xfrm>
          <a:prstGeom prst="rect">
            <a:avLst/>
          </a:prstGeom>
          <a:noFill/>
        </p:spPr>
        <p:txBody>
          <a:bodyPr wrap="square" rtlCol="0">
            <a:noAutofit/>
          </a:bodyPr>
          <a:lstStyle/>
          <a:p>
            <a:pPr marL="0" marR="0" lvl="0" indent="0" defTabSz="914400" eaLnBrk="1" fontAlgn="auto" latinLnBrk="0" hangingPunct="1">
              <a:lnSpc>
                <a:spcPct val="120000"/>
              </a:lnSpc>
              <a:spcBef>
                <a:spcPts val="1200"/>
              </a:spcBef>
              <a:spcAft>
                <a:spcPts val="0"/>
              </a:spcAft>
              <a:buClrTx/>
              <a:buSzTx/>
              <a:buFontTx/>
              <a:buNone/>
              <a:tabLst/>
              <a:defRPr/>
            </a:pPr>
            <a:r>
              <a:rPr kumimoji="0" lang="zh-CN" altLang="en-US" sz="1600" b="0" i="0" u="none" strike="noStrike" kern="0" cap="none" spc="0" normalizeH="0" baseline="0" noProof="0" dirty="0">
                <a:ln>
                  <a:noFill/>
                </a:ln>
                <a:solidFill>
                  <a:schemeClr val="accent1"/>
                </a:solidFill>
                <a:effectLst/>
                <a:uLnTx/>
                <a:uFillTx/>
                <a:latin typeface="+mn-ea"/>
              </a:rPr>
              <a:t>在去年⼯作思路的基础上，对我街物业管理的任务和思路及时进⾏了调整。</a:t>
            </a:r>
            <a:endParaRPr kumimoji="0" lang="en-US" altLang="zh-CN" sz="1600" b="0" i="0" u="none" strike="noStrike" kern="0" cap="none" spc="0" normalizeH="0" baseline="0" noProof="0" dirty="0">
              <a:ln>
                <a:noFill/>
              </a:ln>
              <a:solidFill>
                <a:schemeClr val="accent1"/>
              </a:solidFill>
              <a:effectLst/>
              <a:uLnTx/>
              <a:uFillTx/>
              <a:latin typeface="+mn-ea"/>
            </a:endParaRPr>
          </a:p>
          <a:p>
            <a:pPr marL="0" marR="0" lvl="0" indent="0" defTabSz="914400" eaLnBrk="1" fontAlgn="auto" latinLnBrk="0" hangingPunct="1">
              <a:lnSpc>
                <a:spcPct val="120000"/>
              </a:lnSpc>
              <a:spcBef>
                <a:spcPts val="1200"/>
              </a:spcBef>
              <a:spcAft>
                <a:spcPts val="0"/>
              </a:spcAft>
              <a:buClrTx/>
              <a:buSzTx/>
              <a:buFontTx/>
              <a:buNone/>
              <a:tabLst/>
              <a:defRPr/>
            </a:pPr>
            <a:r>
              <a:rPr kumimoji="0" lang="zh-CN" altLang="en-US" sz="1600" b="0" i="0" u="none" strike="noStrike" kern="0" cap="none" spc="0" normalizeH="0" baseline="0" noProof="0" dirty="0">
                <a:ln>
                  <a:noFill/>
                </a:ln>
                <a:solidFill>
                  <a:schemeClr val="accent1"/>
                </a:solidFill>
                <a:effectLst/>
                <a:uLnTx/>
                <a:uFillTx/>
                <a:latin typeface="+mn-ea"/>
              </a:rPr>
              <a:t>在对辖内各社区进⾏实地调查、科学研究的基础上，以条件是否成熟为标准，采⽤全封闭、半封闭、强制型三种模式。</a:t>
            </a:r>
            <a:endParaRPr lang="en-US" altLang="zh-CN" sz="1600" kern="0" dirty="0">
              <a:solidFill>
                <a:schemeClr val="accent1"/>
              </a:solidFill>
              <a:latin typeface="+mn-ea"/>
            </a:endParaRPr>
          </a:p>
          <a:p>
            <a:pPr marL="0" marR="0" lvl="0" indent="0" defTabSz="914400" eaLnBrk="1" fontAlgn="auto" latinLnBrk="0" hangingPunct="1">
              <a:lnSpc>
                <a:spcPct val="120000"/>
              </a:lnSpc>
              <a:spcBef>
                <a:spcPts val="1200"/>
              </a:spcBef>
              <a:spcAft>
                <a:spcPts val="0"/>
              </a:spcAft>
              <a:buClrTx/>
              <a:buSzTx/>
              <a:buFontTx/>
              <a:buNone/>
              <a:tabLst/>
              <a:defRPr/>
            </a:pPr>
            <a:r>
              <a:rPr kumimoji="0" lang="zh-CN" altLang="en-US" sz="1600" b="0" i="0" u="none" strike="noStrike" kern="0" cap="none" spc="0" normalizeH="0" baseline="0" noProof="0" dirty="0">
                <a:ln>
                  <a:noFill/>
                </a:ln>
                <a:solidFill>
                  <a:schemeClr val="accent1"/>
                </a:solidFill>
                <a:effectLst/>
                <a:uLnTx/>
                <a:uFillTx/>
                <a:latin typeface="+mn-ea"/>
              </a:rPr>
              <a:t>按照“⽰范带动，街群互动，全⾯推动”的思路，⼒争达到全街物业管理覆盖率</a:t>
            </a:r>
            <a:r>
              <a:rPr kumimoji="0" lang="en-US" altLang="zh-CN" sz="1600" b="0" i="0" u="none" strike="noStrike" kern="0" cap="none" spc="0" normalizeH="0" baseline="0" noProof="0" dirty="0">
                <a:ln>
                  <a:noFill/>
                </a:ln>
                <a:solidFill>
                  <a:schemeClr val="accent1"/>
                </a:solidFill>
                <a:effectLst/>
                <a:uLnTx/>
                <a:uFillTx/>
                <a:latin typeface="+mn-ea"/>
              </a:rPr>
              <a:t>100%</a:t>
            </a:r>
            <a:r>
              <a:rPr kumimoji="0" lang="zh-CN" altLang="en-US" sz="1600" b="0" i="0" u="none" strike="noStrike" kern="0" cap="none" spc="0" normalizeH="0" baseline="0" noProof="0" dirty="0">
                <a:ln>
                  <a:noFill/>
                </a:ln>
                <a:solidFill>
                  <a:schemeClr val="accent1"/>
                </a:solidFill>
                <a:effectLst/>
                <a:uLnTx/>
                <a:uFillTx/>
                <a:latin typeface="+mn-ea"/>
              </a:rPr>
              <a:t>，接受验收</a:t>
            </a:r>
            <a:r>
              <a:rPr kumimoji="0" lang="en-US" altLang="zh-CN" sz="1600" b="0" i="0" u="none" strike="noStrike" kern="0" cap="none" spc="0" normalizeH="0" baseline="0" noProof="0" dirty="0">
                <a:ln>
                  <a:noFill/>
                </a:ln>
                <a:solidFill>
                  <a:schemeClr val="accent1"/>
                </a:solidFill>
                <a:effectLst/>
                <a:uLnTx/>
                <a:uFillTx/>
                <a:latin typeface="+mn-ea"/>
              </a:rPr>
              <a:t>85%</a:t>
            </a:r>
            <a:r>
              <a:rPr kumimoji="0" lang="zh-CN" altLang="en-US" sz="1600" b="0" i="0" u="none" strike="noStrike" kern="0" cap="none" spc="0" normalizeH="0" baseline="0" noProof="0" dirty="0">
                <a:ln>
                  <a:noFill/>
                </a:ln>
                <a:solidFill>
                  <a:schemeClr val="accent1"/>
                </a:solidFill>
                <a:effectLst/>
                <a:uLnTx/>
                <a:uFillTx/>
                <a:latin typeface="+mn-ea"/>
              </a:rPr>
              <a:t>的⽬标。</a:t>
            </a:r>
          </a:p>
        </p:txBody>
      </p:sp>
    </p:spTree>
    <p:extLst>
      <p:ext uri="{BB962C8B-B14F-4D97-AF65-F5344CB8AC3E}">
        <p14:creationId xmlns:p14="http://schemas.microsoft.com/office/powerpoint/2010/main" val="32683945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圆角矩形 23">
            <a:extLst>
              <a:ext uri="{FF2B5EF4-FFF2-40B4-BE49-F238E27FC236}">
                <a16:creationId xmlns:a16="http://schemas.microsoft.com/office/drawing/2014/main" id="{AE5D1307-59A6-E57B-7A56-73F53D3EF6A9}"/>
              </a:ext>
            </a:extLst>
          </p:cNvPr>
          <p:cNvSpPr/>
          <p:nvPr/>
        </p:nvSpPr>
        <p:spPr>
          <a:xfrm>
            <a:off x="946670" y="2764900"/>
            <a:ext cx="2480540" cy="3275100"/>
          </a:xfrm>
          <a:prstGeom prst="plaque">
            <a:avLst>
              <a:gd name="adj" fmla="val 10339"/>
            </a:avLst>
          </a:prstGeom>
          <a:noFill/>
          <a:ln w="19050">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dirty="0">
              <a:latin typeface="思源黑体 CN Regular" panose="020B0500000000000000" pitchFamily="34" charset="-122"/>
            </a:endParaRPr>
          </a:p>
        </p:txBody>
      </p:sp>
      <p:sp>
        <p:nvSpPr>
          <p:cNvPr id="59" name="圆角矩形 23">
            <a:extLst>
              <a:ext uri="{FF2B5EF4-FFF2-40B4-BE49-F238E27FC236}">
                <a16:creationId xmlns:a16="http://schemas.microsoft.com/office/drawing/2014/main" id="{2E1B5E0D-0E28-3BBF-823E-15D81F040FAF}"/>
              </a:ext>
            </a:extLst>
          </p:cNvPr>
          <p:cNvSpPr/>
          <p:nvPr/>
        </p:nvSpPr>
        <p:spPr>
          <a:xfrm>
            <a:off x="3552710" y="1935480"/>
            <a:ext cx="2480540" cy="3275100"/>
          </a:xfrm>
          <a:prstGeom prst="plaque">
            <a:avLst>
              <a:gd name="adj" fmla="val 10339"/>
            </a:avLst>
          </a:prstGeom>
          <a:noFill/>
          <a:ln w="19050">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dirty="0">
              <a:solidFill>
                <a:schemeClr val="lt1"/>
              </a:solidFill>
              <a:latin typeface="思源黑体 CN Regular" panose="020B0500000000000000" pitchFamily="34" charset="-122"/>
            </a:endParaRPr>
          </a:p>
        </p:txBody>
      </p:sp>
      <p:sp>
        <p:nvSpPr>
          <p:cNvPr id="60" name="圆角矩形 23">
            <a:extLst>
              <a:ext uri="{FF2B5EF4-FFF2-40B4-BE49-F238E27FC236}">
                <a16:creationId xmlns:a16="http://schemas.microsoft.com/office/drawing/2014/main" id="{01D6C4B3-D109-7EFD-935A-0D708CD762BB}"/>
              </a:ext>
            </a:extLst>
          </p:cNvPr>
          <p:cNvSpPr/>
          <p:nvPr/>
        </p:nvSpPr>
        <p:spPr>
          <a:xfrm>
            <a:off x="6158750" y="2764900"/>
            <a:ext cx="2480540" cy="3275100"/>
          </a:xfrm>
          <a:prstGeom prst="plaque">
            <a:avLst>
              <a:gd name="adj" fmla="val 10339"/>
            </a:avLst>
          </a:prstGeom>
          <a:noFill/>
          <a:ln w="19050">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dirty="0">
              <a:latin typeface="思源黑体 CN Regular" panose="020B0500000000000000" pitchFamily="34" charset="-122"/>
            </a:endParaRPr>
          </a:p>
        </p:txBody>
      </p:sp>
      <p:sp>
        <p:nvSpPr>
          <p:cNvPr id="61" name="圆角矩形 23">
            <a:extLst>
              <a:ext uri="{FF2B5EF4-FFF2-40B4-BE49-F238E27FC236}">
                <a16:creationId xmlns:a16="http://schemas.microsoft.com/office/drawing/2014/main" id="{619A4179-E2C0-2EAF-8FE3-3AB429D3F654}"/>
              </a:ext>
            </a:extLst>
          </p:cNvPr>
          <p:cNvSpPr/>
          <p:nvPr/>
        </p:nvSpPr>
        <p:spPr>
          <a:xfrm>
            <a:off x="8764790" y="1935480"/>
            <a:ext cx="2480540" cy="3275100"/>
          </a:xfrm>
          <a:prstGeom prst="plaque">
            <a:avLst>
              <a:gd name="adj" fmla="val 10339"/>
            </a:avLst>
          </a:prstGeom>
          <a:noFill/>
          <a:ln w="19050">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lt1"/>
              </a:solidFill>
              <a:latin typeface="思源黑体 CN Regular" panose="020B0500000000000000" pitchFamily="34" charset="-122"/>
            </a:endParaRPr>
          </a:p>
        </p:txBody>
      </p:sp>
      <p:sp>
        <p:nvSpPr>
          <p:cNvPr id="18" name="文本框 17">
            <a:extLst>
              <a:ext uri="{FF2B5EF4-FFF2-40B4-BE49-F238E27FC236}">
                <a16:creationId xmlns:a16="http://schemas.microsoft.com/office/drawing/2014/main" id="{5DBB3CD1-F667-D484-45A7-8FC0DDA39E43}"/>
              </a:ext>
            </a:extLst>
          </p:cNvPr>
          <p:cNvSpPr txBox="1"/>
          <p:nvPr/>
        </p:nvSpPr>
        <p:spPr>
          <a:xfrm>
            <a:off x="745744" y="710676"/>
            <a:ext cx="1826141" cy="584775"/>
          </a:xfrm>
          <a:prstGeom prst="rect">
            <a:avLst/>
          </a:prstGeom>
          <a:noFill/>
        </p:spPr>
        <p:txBody>
          <a:bodyPr wrap="none" rtlCol="0">
            <a:noAutofit/>
          </a:bodyPr>
          <a:lstStyle/>
          <a:p>
            <a:r>
              <a:rPr lang="zh-CN" altLang="en-US" sz="3200" dirty="0">
                <a:solidFill>
                  <a:schemeClr val="accent1"/>
                </a:solidFill>
                <a:latin typeface="+mj-ea"/>
                <a:ea typeface="+mj-ea"/>
              </a:rPr>
              <a:t>工作概述</a:t>
            </a:r>
            <a:endParaRPr lang="en-US" sz="3200" dirty="0">
              <a:solidFill>
                <a:schemeClr val="accent1"/>
              </a:solidFill>
              <a:latin typeface="+mj-ea"/>
              <a:ea typeface="+mj-ea"/>
            </a:endParaRPr>
          </a:p>
        </p:txBody>
      </p:sp>
      <p:sp>
        <p:nvSpPr>
          <p:cNvPr id="39" name="文本框 38">
            <a:extLst>
              <a:ext uri="{FF2B5EF4-FFF2-40B4-BE49-F238E27FC236}">
                <a16:creationId xmlns:a16="http://schemas.microsoft.com/office/drawing/2014/main" id="{B63140A4-2B4F-5B9F-2191-EE35F66835C7}"/>
              </a:ext>
            </a:extLst>
          </p:cNvPr>
          <p:cNvSpPr txBox="1"/>
          <p:nvPr/>
        </p:nvSpPr>
        <p:spPr>
          <a:xfrm>
            <a:off x="2531245" y="975528"/>
            <a:ext cx="1826141" cy="261610"/>
          </a:xfrm>
          <a:prstGeom prst="rect">
            <a:avLst/>
          </a:prstGeom>
          <a:noFill/>
        </p:spPr>
        <p:txBody>
          <a:bodyPr wrap="square" rtlCol="0">
            <a:noAutofit/>
          </a:bodyPr>
          <a:lstStyle/>
          <a:p>
            <a:pPr algn="dist"/>
            <a:r>
              <a:rPr lang="en-US" sz="1050" dirty="0">
                <a:solidFill>
                  <a:schemeClr val="accent1">
                    <a:lumMod val="60000"/>
                    <a:lumOff val="40000"/>
                  </a:schemeClr>
                </a:solidFill>
              </a:rPr>
              <a:t>OVERVIEW OF THE WORK</a:t>
            </a:r>
          </a:p>
        </p:txBody>
      </p:sp>
      <p:sp>
        <p:nvSpPr>
          <p:cNvPr id="33" name="圆角矩形 23">
            <a:extLst>
              <a:ext uri="{FF2B5EF4-FFF2-40B4-BE49-F238E27FC236}">
                <a16:creationId xmlns:a16="http://schemas.microsoft.com/office/drawing/2014/main" id="{ED91A802-9AE9-F231-8699-E8CFE54EB4E1}"/>
              </a:ext>
            </a:extLst>
          </p:cNvPr>
          <p:cNvSpPr/>
          <p:nvPr/>
        </p:nvSpPr>
        <p:spPr>
          <a:xfrm>
            <a:off x="982728" y="2812507"/>
            <a:ext cx="2408424" cy="3179886"/>
          </a:xfrm>
          <a:prstGeom prst="plaque">
            <a:avLst>
              <a:gd name="adj" fmla="val 10339"/>
            </a:avLst>
          </a:prstGeom>
          <a:solidFill>
            <a:schemeClr val="accent1">
              <a:alpha val="86000"/>
            </a:schemeClr>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dirty="0">
              <a:latin typeface="思源黑体 CN Regular" panose="020B0500000000000000" pitchFamily="34" charset="-122"/>
            </a:endParaRPr>
          </a:p>
        </p:txBody>
      </p:sp>
      <p:sp>
        <p:nvSpPr>
          <p:cNvPr id="34" name="圆角矩形 23">
            <a:extLst>
              <a:ext uri="{FF2B5EF4-FFF2-40B4-BE49-F238E27FC236}">
                <a16:creationId xmlns:a16="http://schemas.microsoft.com/office/drawing/2014/main" id="{DCBC798D-11E6-0044-EDF9-F43DD3EAA1F5}"/>
              </a:ext>
            </a:extLst>
          </p:cNvPr>
          <p:cNvSpPr/>
          <p:nvPr/>
        </p:nvSpPr>
        <p:spPr>
          <a:xfrm>
            <a:off x="3588768" y="1983087"/>
            <a:ext cx="2408424" cy="3179886"/>
          </a:xfrm>
          <a:prstGeom prst="plaque">
            <a:avLst>
              <a:gd name="adj" fmla="val 10339"/>
            </a:avLst>
          </a:prstGeom>
          <a:solidFill>
            <a:schemeClr val="accent1">
              <a:alpha val="86000"/>
            </a:schemeClr>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dirty="0">
              <a:solidFill>
                <a:schemeClr val="lt1"/>
              </a:solidFill>
              <a:latin typeface="思源黑体 CN Regular" panose="020B0500000000000000" pitchFamily="34" charset="-122"/>
            </a:endParaRPr>
          </a:p>
        </p:txBody>
      </p:sp>
      <p:sp>
        <p:nvSpPr>
          <p:cNvPr id="35" name="圆角矩形 23">
            <a:extLst>
              <a:ext uri="{FF2B5EF4-FFF2-40B4-BE49-F238E27FC236}">
                <a16:creationId xmlns:a16="http://schemas.microsoft.com/office/drawing/2014/main" id="{1E212984-55DF-167E-95BB-73440DF8FBEE}"/>
              </a:ext>
            </a:extLst>
          </p:cNvPr>
          <p:cNvSpPr/>
          <p:nvPr/>
        </p:nvSpPr>
        <p:spPr>
          <a:xfrm>
            <a:off x="6194808" y="2812507"/>
            <a:ext cx="2408424" cy="3179886"/>
          </a:xfrm>
          <a:prstGeom prst="plaque">
            <a:avLst>
              <a:gd name="adj" fmla="val 10339"/>
            </a:avLst>
          </a:prstGeom>
          <a:solidFill>
            <a:schemeClr val="accent1">
              <a:alpha val="86000"/>
            </a:schemeClr>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dirty="0">
              <a:latin typeface="思源黑体 CN Regular" panose="020B0500000000000000" pitchFamily="34" charset="-122"/>
            </a:endParaRPr>
          </a:p>
        </p:txBody>
      </p:sp>
      <p:sp>
        <p:nvSpPr>
          <p:cNvPr id="36" name="圆角矩形 23">
            <a:extLst>
              <a:ext uri="{FF2B5EF4-FFF2-40B4-BE49-F238E27FC236}">
                <a16:creationId xmlns:a16="http://schemas.microsoft.com/office/drawing/2014/main" id="{08088F9A-C867-541A-026B-989D8AE4EC78}"/>
              </a:ext>
            </a:extLst>
          </p:cNvPr>
          <p:cNvSpPr/>
          <p:nvPr/>
        </p:nvSpPr>
        <p:spPr>
          <a:xfrm>
            <a:off x="8800848" y="1983087"/>
            <a:ext cx="2408424" cy="3179886"/>
          </a:xfrm>
          <a:prstGeom prst="plaque">
            <a:avLst>
              <a:gd name="adj" fmla="val 10339"/>
            </a:avLst>
          </a:prstGeom>
          <a:solidFill>
            <a:schemeClr val="accent1">
              <a:alpha val="86000"/>
            </a:schemeClr>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lt1"/>
              </a:solidFill>
              <a:latin typeface="思源黑体 CN Regular" panose="020B0500000000000000" pitchFamily="34" charset="-122"/>
            </a:endParaRPr>
          </a:p>
        </p:txBody>
      </p:sp>
      <p:sp>
        <p:nvSpPr>
          <p:cNvPr id="37" name="椭圆 36">
            <a:extLst>
              <a:ext uri="{FF2B5EF4-FFF2-40B4-BE49-F238E27FC236}">
                <a16:creationId xmlns:a16="http://schemas.microsoft.com/office/drawing/2014/main" id="{D1144C75-CE86-DC42-DF63-4C0458E679C2}"/>
              </a:ext>
            </a:extLst>
          </p:cNvPr>
          <p:cNvSpPr/>
          <p:nvPr/>
        </p:nvSpPr>
        <p:spPr>
          <a:xfrm>
            <a:off x="1730337" y="2381303"/>
            <a:ext cx="913206" cy="913206"/>
          </a:xfrm>
          <a:prstGeom prst="ellipse">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kumimoji="1" lang="en-US" sz="2400" dirty="0">
                <a:latin typeface="+mj-ea"/>
                <a:ea typeface="+mj-ea"/>
              </a:rPr>
              <a:t>01</a:t>
            </a:r>
          </a:p>
        </p:txBody>
      </p:sp>
      <p:sp>
        <p:nvSpPr>
          <p:cNvPr id="38" name="椭圆 37">
            <a:extLst>
              <a:ext uri="{FF2B5EF4-FFF2-40B4-BE49-F238E27FC236}">
                <a16:creationId xmlns:a16="http://schemas.microsoft.com/office/drawing/2014/main" id="{6F4954A0-4A82-34F2-47BF-00DB28863306}"/>
              </a:ext>
            </a:extLst>
          </p:cNvPr>
          <p:cNvSpPr/>
          <p:nvPr/>
        </p:nvSpPr>
        <p:spPr>
          <a:xfrm>
            <a:off x="4336377" y="1526484"/>
            <a:ext cx="913206" cy="913206"/>
          </a:xfrm>
          <a:prstGeom prst="ellipse">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kumimoji="1" lang="en-US" sz="2400" dirty="0">
                <a:latin typeface="+mj-ea"/>
                <a:ea typeface="+mj-ea"/>
              </a:rPr>
              <a:t>02</a:t>
            </a:r>
          </a:p>
        </p:txBody>
      </p:sp>
      <p:sp>
        <p:nvSpPr>
          <p:cNvPr id="40" name="椭圆 39">
            <a:extLst>
              <a:ext uri="{FF2B5EF4-FFF2-40B4-BE49-F238E27FC236}">
                <a16:creationId xmlns:a16="http://schemas.microsoft.com/office/drawing/2014/main" id="{0298DF02-7E1C-CF2E-C31C-7BAF73311777}"/>
              </a:ext>
            </a:extLst>
          </p:cNvPr>
          <p:cNvSpPr/>
          <p:nvPr/>
        </p:nvSpPr>
        <p:spPr>
          <a:xfrm>
            <a:off x="6942417" y="2355904"/>
            <a:ext cx="913206" cy="913206"/>
          </a:xfrm>
          <a:prstGeom prst="ellipse">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kumimoji="1" lang="en-US" sz="2400" dirty="0">
                <a:latin typeface="+mj-ea"/>
                <a:ea typeface="+mj-ea"/>
              </a:rPr>
              <a:t>03</a:t>
            </a:r>
          </a:p>
        </p:txBody>
      </p:sp>
      <p:sp>
        <p:nvSpPr>
          <p:cNvPr id="41" name="椭圆 40">
            <a:extLst>
              <a:ext uri="{FF2B5EF4-FFF2-40B4-BE49-F238E27FC236}">
                <a16:creationId xmlns:a16="http://schemas.microsoft.com/office/drawing/2014/main" id="{E43340C4-D653-4FE5-F21F-F130331FB5C9}"/>
              </a:ext>
            </a:extLst>
          </p:cNvPr>
          <p:cNvSpPr/>
          <p:nvPr/>
        </p:nvSpPr>
        <p:spPr>
          <a:xfrm>
            <a:off x="9548457" y="1526484"/>
            <a:ext cx="913206" cy="913206"/>
          </a:xfrm>
          <a:prstGeom prst="ellipse">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kumimoji="1" lang="en-US" sz="2400" dirty="0">
                <a:latin typeface="+mj-ea"/>
                <a:ea typeface="+mj-ea"/>
              </a:rPr>
              <a:t>04</a:t>
            </a:r>
          </a:p>
        </p:txBody>
      </p:sp>
      <p:sp>
        <p:nvSpPr>
          <p:cNvPr id="42" name="文本框 41">
            <a:extLst>
              <a:ext uri="{FF2B5EF4-FFF2-40B4-BE49-F238E27FC236}">
                <a16:creationId xmlns:a16="http://schemas.microsoft.com/office/drawing/2014/main" id="{90E5DFA1-8E37-E4C8-2A88-C44B459D703E}"/>
              </a:ext>
            </a:extLst>
          </p:cNvPr>
          <p:cNvSpPr txBox="1"/>
          <p:nvPr/>
        </p:nvSpPr>
        <p:spPr>
          <a:xfrm>
            <a:off x="1398270" y="3494880"/>
            <a:ext cx="1577340" cy="461665"/>
          </a:xfrm>
          <a:prstGeom prst="rect">
            <a:avLst/>
          </a:prstGeom>
          <a:noFill/>
        </p:spPr>
        <p:txBody>
          <a:bodyPr wrap="square" rtlCol="0">
            <a:noAutofit/>
          </a:bodyPr>
          <a:lstStyle>
            <a:defPPr>
              <a:defRPr lang="en-US"/>
            </a:defPPr>
            <a:lvl1pPr algn="ctr">
              <a:defRPr sz="2400">
                <a:ln w="22225">
                  <a:noFill/>
                </a:ln>
                <a:gradFill flip="none" rotWithShape="1">
                  <a:gsLst>
                    <a:gs pos="28000">
                      <a:srgbClr val="EFC49C"/>
                    </a:gs>
                    <a:gs pos="90000">
                      <a:srgbClr val="CA865F"/>
                    </a:gs>
                  </a:gsLst>
                  <a:lin ang="5400000" scaled="0"/>
                  <a:tileRect/>
                </a:gradFill>
                <a:latin typeface="思源宋体 CN Heavy" panose="02020900000000000000" pitchFamily="18" charset="-122"/>
                <a:ea typeface="思源宋体 CN Heavy" panose="02020900000000000000" pitchFamily="18" charset="-122"/>
              </a:defRPr>
            </a:lvl1pPr>
          </a:lstStyle>
          <a:p>
            <a:r>
              <a:rPr lang="zh-CN" altLang="en-US" dirty="0">
                <a:solidFill>
                  <a:schemeClr val="bg1"/>
                </a:solidFill>
                <a:latin typeface="+mj-ea"/>
                <a:ea typeface="+mj-ea"/>
              </a:rPr>
              <a:t>总体情况</a:t>
            </a:r>
            <a:endParaRPr lang="en-US" dirty="0">
              <a:solidFill>
                <a:schemeClr val="bg1"/>
              </a:solidFill>
              <a:latin typeface="+mj-ea"/>
              <a:ea typeface="+mj-ea"/>
            </a:endParaRPr>
          </a:p>
        </p:txBody>
      </p:sp>
      <p:sp>
        <p:nvSpPr>
          <p:cNvPr id="43" name="文本框 42">
            <a:extLst>
              <a:ext uri="{FF2B5EF4-FFF2-40B4-BE49-F238E27FC236}">
                <a16:creationId xmlns:a16="http://schemas.microsoft.com/office/drawing/2014/main" id="{6AEF0338-8CEF-DD3D-46A7-78E2FF4FEC92}"/>
              </a:ext>
            </a:extLst>
          </p:cNvPr>
          <p:cNvSpPr txBox="1"/>
          <p:nvPr/>
        </p:nvSpPr>
        <p:spPr>
          <a:xfrm>
            <a:off x="1103725" y="4324300"/>
            <a:ext cx="2166429" cy="1254318"/>
          </a:xfrm>
          <a:prstGeom prst="rect">
            <a:avLst/>
          </a:prstGeom>
          <a:noFill/>
        </p:spPr>
        <p:txBody>
          <a:bodyPr wrap="square" rtlCol="0">
            <a:noAutofit/>
          </a:bodyPr>
          <a:lstStyle/>
          <a:p>
            <a:pPr algn="ctr">
              <a:lnSpc>
                <a:spcPct val="120000"/>
              </a:lnSpc>
            </a:pPr>
            <a:r>
              <a:rPr lang="zh-CN" altLang="en-US" sz="1600" dirty="0">
                <a:solidFill>
                  <a:schemeClr val="bg1"/>
                </a:solidFill>
                <a:latin typeface="+mn-ea"/>
              </a:rPr>
              <a:t>今年是</a:t>
            </a:r>
            <a:r>
              <a:rPr lang="en-US" altLang="zh-CN" sz="1600" dirty="0">
                <a:solidFill>
                  <a:schemeClr val="bg1"/>
                </a:solidFill>
                <a:latin typeface="+mn-ea"/>
              </a:rPr>
              <a:t>XX</a:t>
            </a:r>
            <a:r>
              <a:rPr lang="zh-CN" altLang="en-US" sz="1600" dirty="0">
                <a:solidFill>
                  <a:schemeClr val="bg1"/>
                </a:solidFill>
                <a:latin typeface="+mn-ea"/>
              </a:rPr>
              <a:t>物业飞跃发展的⼀年，上台阶，上档次的⼀年，丰收的⼀年。</a:t>
            </a:r>
          </a:p>
        </p:txBody>
      </p:sp>
      <p:sp>
        <p:nvSpPr>
          <p:cNvPr id="44" name="文本框 43">
            <a:extLst>
              <a:ext uri="{FF2B5EF4-FFF2-40B4-BE49-F238E27FC236}">
                <a16:creationId xmlns:a16="http://schemas.microsoft.com/office/drawing/2014/main" id="{D722CADB-95EB-2834-86E5-F70D991DA815}"/>
              </a:ext>
            </a:extLst>
          </p:cNvPr>
          <p:cNvSpPr txBox="1"/>
          <p:nvPr/>
        </p:nvSpPr>
        <p:spPr>
          <a:xfrm>
            <a:off x="4007771" y="2573997"/>
            <a:ext cx="1577340" cy="461665"/>
          </a:xfrm>
          <a:prstGeom prst="rect">
            <a:avLst/>
          </a:prstGeom>
          <a:noFill/>
        </p:spPr>
        <p:txBody>
          <a:bodyPr wrap="square" rtlCol="0">
            <a:noAutofit/>
          </a:bodyPr>
          <a:lstStyle/>
          <a:p>
            <a:pPr algn="ctr"/>
            <a:r>
              <a:rPr lang="zh-CN" altLang="en-US" sz="2400" dirty="0">
                <a:solidFill>
                  <a:schemeClr val="bg1"/>
                </a:solidFill>
                <a:latin typeface="+mj-ea"/>
                <a:ea typeface="+mj-ea"/>
              </a:rPr>
              <a:t>贯彻精神</a:t>
            </a:r>
            <a:endParaRPr lang="en-US" sz="2400" dirty="0">
              <a:solidFill>
                <a:schemeClr val="bg1"/>
              </a:solidFill>
              <a:latin typeface="+mj-ea"/>
              <a:ea typeface="+mj-ea"/>
            </a:endParaRPr>
          </a:p>
        </p:txBody>
      </p:sp>
      <p:sp>
        <p:nvSpPr>
          <p:cNvPr id="45" name="文本框 44">
            <a:extLst>
              <a:ext uri="{FF2B5EF4-FFF2-40B4-BE49-F238E27FC236}">
                <a16:creationId xmlns:a16="http://schemas.microsoft.com/office/drawing/2014/main" id="{E955C4E3-5631-6006-C369-B026594F71AE}"/>
              </a:ext>
            </a:extLst>
          </p:cNvPr>
          <p:cNvSpPr txBox="1"/>
          <p:nvPr/>
        </p:nvSpPr>
        <p:spPr>
          <a:xfrm>
            <a:off x="3713226" y="3403417"/>
            <a:ext cx="2166429" cy="1254318"/>
          </a:xfrm>
          <a:prstGeom prst="rect">
            <a:avLst/>
          </a:prstGeom>
          <a:noFill/>
        </p:spPr>
        <p:txBody>
          <a:bodyPr wrap="square" rtlCol="0">
            <a:noAutofit/>
          </a:bodyPr>
          <a:lstStyle/>
          <a:p>
            <a:pPr algn="ctr">
              <a:lnSpc>
                <a:spcPct val="120000"/>
              </a:lnSpc>
            </a:pPr>
            <a:r>
              <a:rPr lang="zh-CN" altLang="en-US" sz="1600" dirty="0">
                <a:solidFill>
                  <a:schemeClr val="bg1"/>
                </a:solidFill>
                <a:latin typeface="+mn-ea"/>
              </a:rPr>
              <a:t>在这⼀年⾥，</a:t>
            </a:r>
            <a:r>
              <a:rPr lang="en-US" altLang="zh-CN" sz="1600" dirty="0">
                <a:solidFill>
                  <a:schemeClr val="bg1"/>
                </a:solidFill>
                <a:latin typeface="+mn-ea"/>
              </a:rPr>
              <a:t>XX⼩</a:t>
            </a:r>
            <a:r>
              <a:rPr lang="zh-CN" altLang="en-US" sz="1600" dirty="0">
                <a:solidFill>
                  <a:schemeClr val="bg1"/>
                </a:solidFill>
                <a:latin typeface="+mn-ea"/>
              </a:rPr>
              <a:t>区物业管理处在公司的领导下，始终贯彻业主⾄上的原则精神。</a:t>
            </a:r>
          </a:p>
        </p:txBody>
      </p:sp>
      <p:sp>
        <p:nvSpPr>
          <p:cNvPr id="46" name="文本框 45">
            <a:extLst>
              <a:ext uri="{FF2B5EF4-FFF2-40B4-BE49-F238E27FC236}">
                <a16:creationId xmlns:a16="http://schemas.microsoft.com/office/drawing/2014/main" id="{61ACA3B6-ABBF-AA71-CBCD-6548C8EEEB75}"/>
              </a:ext>
            </a:extLst>
          </p:cNvPr>
          <p:cNvSpPr txBox="1"/>
          <p:nvPr/>
        </p:nvSpPr>
        <p:spPr>
          <a:xfrm>
            <a:off x="6610350" y="3494880"/>
            <a:ext cx="1577340" cy="461665"/>
          </a:xfrm>
          <a:prstGeom prst="rect">
            <a:avLst/>
          </a:prstGeom>
          <a:noFill/>
        </p:spPr>
        <p:txBody>
          <a:bodyPr wrap="square" rtlCol="0">
            <a:noAutofit/>
          </a:bodyPr>
          <a:lstStyle>
            <a:defPPr>
              <a:defRPr lang="en-US"/>
            </a:defPPr>
            <a:lvl1pPr algn="ctr">
              <a:defRPr sz="2400">
                <a:ln w="22225">
                  <a:noFill/>
                </a:ln>
                <a:gradFill flip="none" rotWithShape="1">
                  <a:gsLst>
                    <a:gs pos="28000">
                      <a:srgbClr val="EFC49C"/>
                    </a:gs>
                    <a:gs pos="90000">
                      <a:srgbClr val="CA865F"/>
                    </a:gs>
                  </a:gsLst>
                  <a:lin ang="5400000" scaled="0"/>
                  <a:tileRect/>
                </a:gradFill>
                <a:latin typeface="思源宋体 CN Heavy" panose="02020900000000000000" pitchFamily="18" charset="-122"/>
                <a:ea typeface="思源宋体 CN Heavy" panose="02020900000000000000" pitchFamily="18" charset="-122"/>
              </a:defRPr>
            </a:lvl1pPr>
          </a:lstStyle>
          <a:p>
            <a:r>
              <a:rPr lang="zh-CN" altLang="en-US" dirty="0">
                <a:solidFill>
                  <a:schemeClr val="bg1"/>
                </a:solidFill>
                <a:latin typeface="+mj-ea"/>
                <a:ea typeface="+mj-ea"/>
              </a:rPr>
              <a:t>实际情况</a:t>
            </a:r>
            <a:endParaRPr lang="en-US" dirty="0">
              <a:solidFill>
                <a:schemeClr val="bg1"/>
              </a:solidFill>
              <a:latin typeface="+mj-ea"/>
              <a:ea typeface="+mj-ea"/>
            </a:endParaRPr>
          </a:p>
        </p:txBody>
      </p:sp>
      <p:sp>
        <p:nvSpPr>
          <p:cNvPr id="47" name="文本框 46">
            <a:extLst>
              <a:ext uri="{FF2B5EF4-FFF2-40B4-BE49-F238E27FC236}">
                <a16:creationId xmlns:a16="http://schemas.microsoft.com/office/drawing/2014/main" id="{C4AAF539-876B-863B-5E77-A97ED314EA92}"/>
              </a:ext>
            </a:extLst>
          </p:cNvPr>
          <p:cNvSpPr txBox="1"/>
          <p:nvPr/>
        </p:nvSpPr>
        <p:spPr>
          <a:xfrm>
            <a:off x="6315806" y="4324300"/>
            <a:ext cx="2166429" cy="1254318"/>
          </a:xfrm>
          <a:prstGeom prst="rect">
            <a:avLst/>
          </a:prstGeom>
          <a:noFill/>
        </p:spPr>
        <p:txBody>
          <a:bodyPr wrap="square" rtlCol="0">
            <a:noAutofit/>
          </a:bodyPr>
          <a:lstStyle/>
          <a:p>
            <a:pPr algn="ctr">
              <a:lnSpc>
                <a:spcPct val="120000"/>
              </a:lnSpc>
            </a:pPr>
            <a:r>
              <a:rPr lang="zh-CN" altLang="en-US" sz="1600" dirty="0">
                <a:solidFill>
                  <a:schemeClr val="bg1"/>
                </a:solidFill>
                <a:latin typeface="+mn-ea"/>
              </a:rPr>
              <a:t>初步达到“⼯程程序化、操作规范化、运⽤使⽤化、管理科学化”的管理要求</a:t>
            </a:r>
          </a:p>
        </p:txBody>
      </p:sp>
      <p:sp>
        <p:nvSpPr>
          <p:cNvPr id="48" name="文本框 47">
            <a:extLst>
              <a:ext uri="{FF2B5EF4-FFF2-40B4-BE49-F238E27FC236}">
                <a16:creationId xmlns:a16="http://schemas.microsoft.com/office/drawing/2014/main" id="{99AE6550-C0C1-CA69-5FFB-21A46D364238}"/>
              </a:ext>
            </a:extLst>
          </p:cNvPr>
          <p:cNvSpPr txBox="1"/>
          <p:nvPr/>
        </p:nvSpPr>
        <p:spPr>
          <a:xfrm>
            <a:off x="9216390" y="2573997"/>
            <a:ext cx="1577340" cy="461665"/>
          </a:xfrm>
          <a:prstGeom prst="rect">
            <a:avLst/>
          </a:prstGeom>
          <a:noFill/>
        </p:spPr>
        <p:txBody>
          <a:bodyPr wrap="square" rtlCol="0">
            <a:noAutofit/>
          </a:bodyPr>
          <a:lstStyle/>
          <a:p>
            <a:pPr algn="ctr"/>
            <a:r>
              <a:rPr lang="zh-CN" altLang="en-US" sz="2400" dirty="0">
                <a:solidFill>
                  <a:schemeClr val="bg1"/>
                </a:solidFill>
                <a:latin typeface="+mj-ea"/>
                <a:ea typeface="+mj-ea"/>
              </a:rPr>
              <a:t>取得成绩</a:t>
            </a:r>
            <a:endParaRPr lang="en-US" sz="2400" dirty="0">
              <a:solidFill>
                <a:schemeClr val="bg1"/>
              </a:solidFill>
              <a:latin typeface="+mj-ea"/>
              <a:ea typeface="+mj-ea"/>
            </a:endParaRPr>
          </a:p>
        </p:txBody>
      </p:sp>
      <p:sp>
        <p:nvSpPr>
          <p:cNvPr id="49" name="文本框 48">
            <a:extLst>
              <a:ext uri="{FF2B5EF4-FFF2-40B4-BE49-F238E27FC236}">
                <a16:creationId xmlns:a16="http://schemas.microsoft.com/office/drawing/2014/main" id="{A8322E2D-E335-7884-90D1-327487732DF6}"/>
              </a:ext>
            </a:extLst>
          </p:cNvPr>
          <p:cNvSpPr txBox="1"/>
          <p:nvPr/>
        </p:nvSpPr>
        <p:spPr>
          <a:xfrm>
            <a:off x="8921846" y="3403417"/>
            <a:ext cx="2166429" cy="1254318"/>
          </a:xfrm>
          <a:prstGeom prst="rect">
            <a:avLst/>
          </a:prstGeom>
          <a:noFill/>
        </p:spPr>
        <p:txBody>
          <a:bodyPr wrap="square" rtlCol="0">
            <a:noAutofit/>
          </a:bodyPr>
          <a:lstStyle/>
          <a:p>
            <a:pPr algn="ctr">
              <a:lnSpc>
                <a:spcPct val="120000"/>
              </a:lnSpc>
            </a:pPr>
            <a:r>
              <a:rPr lang="zh-CN" altLang="en-US" sz="1600" dirty="0">
                <a:solidFill>
                  <a:schemeClr val="bg1"/>
                </a:solidFill>
                <a:latin typeface="+mn-ea"/>
              </a:rPr>
              <a:t>⼩区物业管理⼯作逐步⾛上规范化的轨道，物业管理⼯作取得了⼀定成绩</a:t>
            </a:r>
          </a:p>
        </p:txBody>
      </p:sp>
      <p:sp>
        <p:nvSpPr>
          <p:cNvPr id="50" name="缺角矩形 49">
            <a:extLst>
              <a:ext uri="{FF2B5EF4-FFF2-40B4-BE49-F238E27FC236}">
                <a16:creationId xmlns:a16="http://schemas.microsoft.com/office/drawing/2014/main" id="{B13155AA-4676-9DE1-093F-181E7E4CA891}"/>
              </a:ext>
            </a:extLst>
          </p:cNvPr>
          <p:cNvSpPr/>
          <p:nvPr/>
        </p:nvSpPr>
        <p:spPr>
          <a:xfrm rot="5400000">
            <a:off x="2164079" y="3729955"/>
            <a:ext cx="45719" cy="684326"/>
          </a:xfrm>
          <a:prstGeom prst="plaque">
            <a:avLst>
              <a:gd name="adj" fmla="val 28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mn-ea"/>
              <a:cs typeface="+mn-cs"/>
            </a:endParaRPr>
          </a:p>
        </p:txBody>
      </p:sp>
      <p:sp>
        <p:nvSpPr>
          <p:cNvPr id="51" name="缺角矩形 50">
            <a:extLst>
              <a:ext uri="{FF2B5EF4-FFF2-40B4-BE49-F238E27FC236}">
                <a16:creationId xmlns:a16="http://schemas.microsoft.com/office/drawing/2014/main" id="{2572D2AC-B87D-0858-F8C5-03278B2846C7}"/>
              </a:ext>
            </a:extLst>
          </p:cNvPr>
          <p:cNvSpPr/>
          <p:nvPr/>
        </p:nvSpPr>
        <p:spPr>
          <a:xfrm rot="5400000">
            <a:off x="7376162" y="3729956"/>
            <a:ext cx="45719" cy="684326"/>
          </a:xfrm>
          <a:prstGeom prst="plaque">
            <a:avLst>
              <a:gd name="adj" fmla="val 28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mn-ea"/>
              <a:cs typeface="+mn-cs"/>
            </a:endParaRPr>
          </a:p>
        </p:txBody>
      </p:sp>
      <p:sp>
        <p:nvSpPr>
          <p:cNvPr id="52" name="缺角矩形 51">
            <a:extLst>
              <a:ext uri="{FF2B5EF4-FFF2-40B4-BE49-F238E27FC236}">
                <a16:creationId xmlns:a16="http://schemas.microsoft.com/office/drawing/2014/main" id="{CA93458F-0A3A-CBC6-99F9-115520D2AAAE}"/>
              </a:ext>
            </a:extLst>
          </p:cNvPr>
          <p:cNvSpPr/>
          <p:nvPr/>
        </p:nvSpPr>
        <p:spPr>
          <a:xfrm rot="5400000">
            <a:off x="4770121" y="2810093"/>
            <a:ext cx="45719" cy="684326"/>
          </a:xfrm>
          <a:prstGeom prst="plaque">
            <a:avLst>
              <a:gd name="adj" fmla="val 28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mn-ea"/>
              <a:cs typeface="+mn-cs"/>
            </a:endParaRPr>
          </a:p>
        </p:txBody>
      </p:sp>
      <p:sp>
        <p:nvSpPr>
          <p:cNvPr id="53" name="缺角矩形 52">
            <a:extLst>
              <a:ext uri="{FF2B5EF4-FFF2-40B4-BE49-F238E27FC236}">
                <a16:creationId xmlns:a16="http://schemas.microsoft.com/office/drawing/2014/main" id="{70339616-F4FE-9BD7-52D9-C2C934DDD865}"/>
              </a:ext>
            </a:extLst>
          </p:cNvPr>
          <p:cNvSpPr/>
          <p:nvPr/>
        </p:nvSpPr>
        <p:spPr>
          <a:xfrm rot="5400000">
            <a:off x="9982201" y="2810094"/>
            <a:ext cx="45719" cy="684326"/>
          </a:xfrm>
          <a:prstGeom prst="plaque">
            <a:avLst>
              <a:gd name="adj" fmla="val 28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mn-ea"/>
              <a:cs typeface="+mn-cs"/>
            </a:endParaRPr>
          </a:p>
        </p:txBody>
      </p:sp>
      <p:sp>
        <p:nvSpPr>
          <p:cNvPr id="54" name="文本框 53">
            <a:extLst>
              <a:ext uri="{FF2B5EF4-FFF2-40B4-BE49-F238E27FC236}">
                <a16:creationId xmlns:a16="http://schemas.microsoft.com/office/drawing/2014/main" id="{09438B66-02E6-3655-D1E4-6A3ACBD5B34E}"/>
              </a:ext>
            </a:extLst>
          </p:cNvPr>
          <p:cNvSpPr txBox="1"/>
          <p:nvPr/>
        </p:nvSpPr>
        <p:spPr>
          <a:xfrm>
            <a:off x="6670860"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chemeClr val="bg2">
                    <a:lumMod val="75000"/>
                  </a:schemeClr>
                </a:solidFill>
                <a:effectLst/>
                <a:uLnTx/>
                <a:uFillTx/>
                <a:latin typeface="+mn-ea"/>
              </a:rPr>
              <a:t>工作情况</a:t>
            </a:r>
          </a:p>
        </p:txBody>
      </p:sp>
      <p:sp>
        <p:nvSpPr>
          <p:cNvPr id="55" name="文本框 54">
            <a:extLst>
              <a:ext uri="{FF2B5EF4-FFF2-40B4-BE49-F238E27FC236}">
                <a16:creationId xmlns:a16="http://schemas.microsoft.com/office/drawing/2014/main" id="{47DA2DB5-F404-B179-FEA4-188FB0CDE699}"/>
              </a:ext>
            </a:extLst>
          </p:cNvPr>
          <p:cNvSpPr txBox="1"/>
          <p:nvPr/>
        </p:nvSpPr>
        <p:spPr>
          <a:xfrm>
            <a:off x="8617296"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050" dirty="0">
                <a:solidFill>
                  <a:schemeClr val="bg2">
                    <a:lumMod val="75000"/>
                  </a:schemeClr>
                </a:solidFill>
                <a:latin typeface="+mn-ea"/>
              </a:rPr>
              <a:t>经验收获</a:t>
            </a:r>
            <a:endParaRPr kumimoji="0" lang="zh-CN" altLang="en-US" sz="1050" b="0" i="0" u="none" strike="noStrike" kern="1200" cap="none" spc="0" normalizeH="0" baseline="0" noProof="0" dirty="0">
              <a:ln>
                <a:noFill/>
              </a:ln>
              <a:solidFill>
                <a:schemeClr val="bg2">
                  <a:lumMod val="75000"/>
                </a:schemeClr>
              </a:solidFill>
              <a:effectLst/>
              <a:uLnTx/>
              <a:uFillTx/>
              <a:latin typeface="+mn-ea"/>
            </a:endParaRPr>
          </a:p>
        </p:txBody>
      </p:sp>
      <p:sp>
        <p:nvSpPr>
          <p:cNvPr id="56" name="文本框 55">
            <a:extLst>
              <a:ext uri="{FF2B5EF4-FFF2-40B4-BE49-F238E27FC236}">
                <a16:creationId xmlns:a16="http://schemas.microsoft.com/office/drawing/2014/main" id="{D115E699-4489-884D-CDB2-92C91ED39B2F}"/>
              </a:ext>
            </a:extLst>
          </p:cNvPr>
          <p:cNvSpPr txBox="1"/>
          <p:nvPr/>
        </p:nvSpPr>
        <p:spPr>
          <a:xfrm>
            <a:off x="9590514"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chemeClr val="bg2">
                    <a:lumMod val="75000"/>
                  </a:schemeClr>
                </a:solidFill>
                <a:effectLst/>
                <a:uLnTx/>
                <a:uFillTx/>
                <a:latin typeface="+mn-ea"/>
              </a:rPr>
              <a:t>不足之处</a:t>
            </a:r>
          </a:p>
        </p:txBody>
      </p:sp>
      <p:sp>
        <p:nvSpPr>
          <p:cNvPr id="57" name="文本框 56">
            <a:extLst>
              <a:ext uri="{FF2B5EF4-FFF2-40B4-BE49-F238E27FC236}">
                <a16:creationId xmlns:a16="http://schemas.microsoft.com/office/drawing/2014/main" id="{0ECBD6B9-FDDF-C6AE-B101-22DB85C6FCEF}"/>
              </a:ext>
            </a:extLst>
          </p:cNvPr>
          <p:cNvSpPr txBox="1"/>
          <p:nvPr/>
        </p:nvSpPr>
        <p:spPr>
          <a:xfrm>
            <a:off x="10563735"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chemeClr val="bg2">
                    <a:lumMod val="75000"/>
                  </a:schemeClr>
                </a:solidFill>
                <a:effectLst/>
                <a:uLnTx/>
                <a:uFillTx/>
                <a:latin typeface="+mn-ea"/>
              </a:rPr>
              <a:t>未来计划</a:t>
            </a:r>
          </a:p>
        </p:txBody>
      </p:sp>
      <p:cxnSp>
        <p:nvCxnSpPr>
          <p:cNvPr id="62" name="直接连接符 61">
            <a:extLst>
              <a:ext uri="{FF2B5EF4-FFF2-40B4-BE49-F238E27FC236}">
                <a16:creationId xmlns:a16="http://schemas.microsoft.com/office/drawing/2014/main" id="{6947CA25-1E92-851B-AEB2-0041FFF61A87}"/>
              </a:ext>
            </a:extLst>
          </p:cNvPr>
          <p:cNvCxnSpPr/>
          <p:nvPr/>
        </p:nvCxnSpPr>
        <p:spPr>
          <a:xfrm>
            <a:off x="7649600"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3" name="直接连接符 62">
            <a:extLst>
              <a:ext uri="{FF2B5EF4-FFF2-40B4-BE49-F238E27FC236}">
                <a16:creationId xmlns:a16="http://schemas.microsoft.com/office/drawing/2014/main" id="{F8844092-2FE6-CF8D-E6A9-E0CD91C9886B}"/>
              </a:ext>
            </a:extLst>
          </p:cNvPr>
          <p:cNvCxnSpPr/>
          <p:nvPr/>
        </p:nvCxnSpPr>
        <p:spPr>
          <a:xfrm>
            <a:off x="9596036"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4" name="直接连接符 63">
            <a:extLst>
              <a:ext uri="{FF2B5EF4-FFF2-40B4-BE49-F238E27FC236}">
                <a16:creationId xmlns:a16="http://schemas.microsoft.com/office/drawing/2014/main" id="{9A5259E5-E3C4-5495-8977-500E09338FF4}"/>
              </a:ext>
            </a:extLst>
          </p:cNvPr>
          <p:cNvCxnSpPr/>
          <p:nvPr/>
        </p:nvCxnSpPr>
        <p:spPr>
          <a:xfrm>
            <a:off x="10569254"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65" name="文本框 64">
            <a:extLst>
              <a:ext uri="{FF2B5EF4-FFF2-40B4-BE49-F238E27FC236}">
                <a16:creationId xmlns:a16="http://schemas.microsoft.com/office/drawing/2014/main" id="{5A6B55AA-A1AD-9A94-C92B-AAB6BACCA769}"/>
              </a:ext>
            </a:extLst>
          </p:cNvPr>
          <p:cNvSpPr txBox="1"/>
          <p:nvPr/>
        </p:nvSpPr>
        <p:spPr>
          <a:xfrm>
            <a:off x="5697642"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chemeClr val="accent1"/>
                </a:solidFill>
                <a:effectLst/>
                <a:uLnTx/>
                <a:uFillTx/>
                <a:latin typeface="+mn-ea"/>
              </a:rPr>
              <a:t>工作概述</a:t>
            </a:r>
          </a:p>
        </p:txBody>
      </p:sp>
      <p:cxnSp>
        <p:nvCxnSpPr>
          <p:cNvPr id="66" name="直接连接符 65">
            <a:extLst>
              <a:ext uri="{FF2B5EF4-FFF2-40B4-BE49-F238E27FC236}">
                <a16:creationId xmlns:a16="http://schemas.microsoft.com/office/drawing/2014/main" id="{3BB3BDD8-7154-B459-E6F3-A7915666C1ED}"/>
              </a:ext>
            </a:extLst>
          </p:cNvPr>
          <p:cNvCxnSpPr/>
          <p:nvPr/>
        </p:nvCxnSpPr>
        <p:spPr>
          <a:xfrm>
            <a:off x="6676382"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67" name="文本框 66">
            <a:extLst>
              <a:ext uri="{FF2B5EF4-FFF2-40B4-BE49-F238E27FC236}">
                <a16:creationId xmlns:a16="http://schemas.microsoft.com/office/drawing/2014/main" id="{EBF29E9B-0855-29C8-6831-327939BD2117}"/>
              </a:ext>
            </a:extLst>
          </p:cNvPr>
          <p:cNvSpPr txBox="1"/>
          <p:nvPr/>
        </p:nvSpPr>
        <p:spPr>
          <a:xfrm>
            <a:off x="7644078" y="983222"/>
            <a:ext cx="984262" cy="25391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050" dirty="0">
                <a:solidFill>
                  <a:schemeClr val="bg2">
                    <a:lumMod val="75000"/>
                  </a:schemeClr>
                </a:solidFill>
                <a:latin typeface="+mn-ea"/>
              </a:rPr>
              <a:t>数据成果</a:t>
            </a:r>
            <a:endParaRPr kumimoji="0" lang="zh-CN" altLang="en-US" sz="1050" b="0" i="0" u="none" strike="noStrike" kern="1200" cap="none" spc="0" normalizeH="0" baseline="0" noProof="0" dirty="0">
              <a:ln>
                <a:noFill/>
              </a:ln>
              <a:solidFill>
                <a:schemeClr val="bg2">
                  <a:lumMod val="75000"/>
                </a:schemeClr>
              </a:solidFill>
              <a:effectLst/>
              <a:uLnTx/>
              <a:uFillTx/>
              <a:latin typeface="+mn-ea"/>
            </a:endParaRPr>
          </a:p>
        </p:txBody>
      </p:sp>
      <p:cxnSp>
        <p:nvCxnSpPr>
          <p:cNvPr id="68" name="直接连接符 67">
            <a:extLst>
              <a:ext uri="{FF2B5EF4-FFF2-40B4-BE49-F238E27FC236}">
                <a16:creationId xmlns:a16="http://schemas.microsoft.com/office/drawing/2014/main" id="{7859241D-3A69-F3D2-E898-488515B064D1}"/>
              </a:ext>
            </a:extLst>
          </p:cNvPr>
          <p:cNvCxnSpPr/>
          <p:nvPr/>
        </p:nvCxnSpPr>
        <p:spPr>
          <a:xfrm>
            <a:off x="8622818" y="1063783"/>
            <a:ext cx="0" cy="781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6445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3133C361-9989-A213-A85C-938F1D147FEA}"/>
              </a:ext>
            </a:extLst>
          </p:cNvPr>
          <p:cNvSpPr txBox="1"/>
          <p:nvPr/>
        </p:nvSpPr>
        <p:spPr>
          <a:xfrm>
            <a:off x="4344365" y="1221106"/>
            <a:ext cx="3503270" cy="2215991"/>
          </a:xfrm>
          <a:prstGeom prst="rect">
            <a:avLst/>
          </a:prstGeom>
          <a:noFill/>
        </p:spPr>
        <p:txBody>
          <a:bodyPr wrap="square" rtlCol="0">
            <a:spAutoFit/>
          </a:bodyPr>
          <a:lstStyle>
            <a:defPPr>
              <a:defRPr lang="en-US"/>
            </a:defPPr>
            <a:lvl1pPr algn="ctr">
              <a:defRPr sz="13800">
                <a:ln w="22225">
                  <a:gradFill>
                    <a:gsLst>
                      <a:gs pos="36000">
                        <a:schemeClr val="accent1">
                          <a:lumMod val="75000"/>
                        </a:schemeClr>
                      </a:gs>
                      <a:gs pos="100000">
                        <a:schemeClr val="accent2">
                          <a:lumMod val="20000"/>
                          <a:lumOff val="80000"/>
                          <a:alpha val="0"/>
                        </a:schemeClr>
                      </a:gs>
                    </a:gsLst>
                    <a:lin ang="5400000" scaled="1"/>
                  </a:gradFill>
                </a:ln>
                <a:solidFill>
                  <a:schemeClr val="accent2">
                    <a:lumMod val="20000"/>
                    <a:lumOff val="80000"/>
                    <a:alpha val="65000"/>
                  </a:schemeClr>
                </a:solidFill>
                <a:latin typeface="+mj-ea"/>
                <a:ea typeface="+mj-ea"/>
              </a:defRPr>
            </a:lvl1pPr>
          </a:lstStyle>
          <a:p>
            <a:r>
              <a:rPr lang="zh-CN" altLang="en-US"/>
              <a:t>贰</a:t>
            </a:r>
            <a:endParaRPr lang="en-US" dirty="0"/>
          </a:p>
        </p:txBody>
      </p:sp>
      <p:sp>
        <p:nvSpPr>
          <p:cNvPr id="3" name="文本框 2">
            <a:extLst>
              <a:ext uri="{FF2B5EF4-FFF2-40B4-BE49-F238E27FC236}">
                <a16:creationId xmlns:a16="http://schemas.microsoft.com/office/drawing/2014/main" id="{BF49BFD6-B713-EDA9-07DA-5FA983C03D1B}"/>
              </a:ext>
            </a:extLst>
          </p:cNvPr>
          <p:cNvSpPr txBox="1"/>
          <p:nvPr/>
        </p:nvSpPr>
        <p:spPr>
          <a:xfrm>
            <a:off x="4344365" y="2815912"/>
            <a:ext cx="3503270" cy="1015663"/>
          </a:xfrm>
          <a:prstGeom prst="rect">
            <a:avLst/>
          </a:prstGeom>
          <a:noFill/>
        </p:spPr>
        <p:txBody>
          <a:bodyPr wrap="square" rtlCol="0">
            <a:noAutofit/>
          </a:bodyPr>
          <a:lstStyle/>
          <a:p>
            <a:pPr algn="dist"/>
            <a:r>
              <a:rPr lang="zh-CN" altLang="en-US" sz="6000" dirty="0">
                <a:solidFill>
                  <a:schemeClr val="accent1"/>
                </a:solidFill>
                <a:latin typeface="+mj-ea"/>
                <a:ea typeface="+mj-ea"/>
              </a:rPr>
              <a:t>工作情况</a:t>
            </a:r>
            <a:endParaRPr lang="en-US" sz="6000" dirty="0">
              <a:solidFill>
                <a:schemeClr val="accent1"/>
              </a:solidFill>
              <a:latin typeface="+mj-ea"/>
              <a:ea typeface="+mj-ea"/>
            </a:endParaRPr>
          </a:p>
        </p:txBody>
      </p:sp>
      <p:sp>
        <p:nvSpPr>
          <p:cNvPr id="18" name="文本框 17">
            <a:extLst>
              <a:ext uri="{FF2B5EF4-FFF2-40B4-BE49-F238E27FC236}">
                <a16:creationId xmlns:a16="http://schemas.microsoft.com/office/drawing/2014/main" id="{181B5CF3-1825-2EE3-A185-664EFDA03414}"/>
              </a:ext>
            </a:extLst>
          </p:cNvPr>
          <p:cNvSpPr txBox="1"/>
          <p:nvPr/>
        </p:nvSpPr>
        <p:spPr>
          <a:xfrm>
            <a:off x="4511040" y="3761232"/>
            <a:ext cx="3279648" cy="276999"/>
          </a:xfrm>
          <a:prstGeom prst="rect">
            <a:avLst/>
          </a:prstGeom>
          <a:noFill/>
        </p:spPr>
        <p:txBody>
          <a:bodyPr wrap="square" rtlCol="0">
            <a:noAutofit/>
          </a:bodyPr>
          <a:lstStyle/>
          <a:p>
            <a:pPr algn="dist"/>
            <a:r>
              <a:rPr lang="en-US" sz="1200" dirty="0">
                <a:solidFill>
                  <a:schemeClr val="accent1">
                    <a:lumMod val="75000"/>
                  </a:schemeClr>
                </a:solidFill>
              </a:rPr>
              <a:t>WORKING CONDITIONS</a:t>
            </a:r>
          </a:p>
        </p:txBody>
      </p:sp>
    </p:spTree>
    <p:extLst>
      <p:ext uri="{BB962C8B-B14F-4D97-AF65-F5344CB8AC3E}">
        <p14:creationId xmlns:p14="http://schemas.microsoft.com/office/powerpoint/2010/main" val="1512934182"/>
      </p:ext>
    </p:extLst>
  </p:cSld>
  <p:clrMapOvr>
    <a:masterClrMapping/>
  </p:clrMapOvr>
</p:sld>
</file>

<file path=ppt/theme/theme1.xml><?xml version="1.0" encoding="utf-8"?>
<a:theme xmlns:a="http://schemas.openxmlformats.org/drawingml/2006/main" name="Office 主题​​">
  <a:themeElements>
    <a:clrScheme name="微软模板">
      <a:dk1>
        <a:sysClr val="windowText" lastClr="000000"/>
      </a:dk1>
      <a:lt1>
        <a:sysClr val="window" lastClr="FFFFFF"/>
      </a:lt1>
      <a:dk2>
        <a:srgbClr val="44546A"/>
      </a:dk2>
      <a:lt2>
        <a:srgbClr val="E7E6E6"/>
      </a:lt2>
      <a:accent1>
        <a:srgbClr val="507D96"/>
      </a:accent1>
      <a:accent2>
        <a:srgbClr val="7197AE"/>
      </a:accent2>
      <a:accent3>
        <a:srgbClr val="A5A5A5"/>
      </a:accent3>
      <a:accent4>
        <a:srgbClr val="507D96"/>
      </a:accent4>
      <a:accent5>
        <a:srgbClr val="507D96"/>
      </a:accent5>
      <a:accent6>
        <a:srgbClr val="507D96"/>
      </a:accent6>
      <a:hlink>
        <a:srgbClr val="507D96"/>
      </a:hlink>
      <a:folHlink>
        <a:srgbClr val="507D96"/>
      </a:folHlink>
    </a:clrScheme>
    <a:fontScheme name="思源宋+黑">
      <a:majorFont>
        <a:latin typeface="思源宋体 CN Heavy"/>
        <a:ea typeface="思源宋体 CN Heavy"/>
        <a:cs typeface=""/>
      </a:majorFont>
      <a:minorFont>
        <a:latin typeface="思源黑体 CN Regular"/>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TotalTime>
  <Words>1826</Words>
  <Application>Microsoft Office PowerPoint</Application>
  <PresentationFormat>宽屏</PresentationFormat>
  <Paragraphs>371</Paragraphs>
  <Slides>31</Slides>
  <Notes>0</Notes>
  <HiddenSlides>0</HiddenSlides>
  <MMClips>0</MMClips>
  <ScaleCrop>false</ScaleCrop>
  <HeadingPairs>
    <vt:vector size="6" baseType="variant">
      <vt:variant>
        <vt:lpstr>已用的字体</vt:lpstr>
      </vt:variant>
      <vt:variant>
        <vt:i4>3</vt:i4>
      </vt:variant>
      <vt:variant>
        <vt:lpstr>主题</vt:lpstr>
      </vt:variant>
      <vt:variant>
        <vt:i4>1</vt:i4>
      </vt:variant>
      <vt:variant>
        <vt:lpstr>幻灯片标题</vt:lpstr>
      </vt:variant>
      <vt:variant>
        <vt:i4>31</vt:i4>
      </vt:variant>
    </vt:vector>
  </HeadingPairs>
  <TitlesOfParts>
    <vt:vector size="35" baseType="lpstr">
      <vt:lpstr>Arial</vt:lpstr>
      <vt:lpstr>思源宋体 CN Heavy</vt:lpstr>
      <vt:lpstr>思源黑体 CN Regular</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ZH D</dc:creator>
  <cp:lastModifiedBy>ZH D</cp:lastModifiedBy>
  <cp:revision>8</cp:revision>
  <dcterms:created xsi:type="dcterms:W3CDTF">2022-06-27T15:14:06Z</dcterms:created>
  <dcterms:modified xsi:type="dcterms:W3CDTF">2022-06-27T15:43:00Z</dcterms:modified>
</cp:coreProperties>
</file>